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9" r:id="rId3"/>
    <p:sldId id="273" r:id="rId4"/>
    <p:sldId id="258" r:id="rId5"/>
    <p:sldId id="260" r:id="rId6"/>
    <p:sldId id="261" r:id="rId7"/>
    <p:sldId id="262" r:id="rId8"/>
    <p:sldId id="265" r:id="rId9"/>
    <p:sldId id="263" r:id="rId10"/>
    <p:sldId id="264" r:id="rId11"/>
    <p:sldId id="266" r:id="rId12"/>
    <p:sldId id="267" r:id="rId13"/>
    <p:sldId id="268" r:id="rId14"/>
    <p:sldId id="271" r:id="rId15"/>
    <p:sldId id="269" r:id="rId16"/>
    <p:sldId id="270" r:id="rId17"/>
    <p:sldId id="272" r:id="rId18"/>
    <p:sldId id="274"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59514B-2F03-423B-8003-4DE0D8804B47}" v="163" dt="2026-03-05T13:59:15.290"/>
    <p1510:client id="{C72E90A7-6208-7643-A452-837C47C5E613}" v="113" dt="2026-03-05T01:04:23.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an Rossiter (2304255)" userId="1ad73e63-6cd0-454d-b16d-a3374a5cc31c" providerId="ADAL" clId="{C72E90A7-6208-7643-A452-837C47C5E613}"/>
    <pc:docChg chg="undo custSel addSld delSld modSld sldOrd addMainMaster delMainMaster">
      <pc:chgData name="Ifan Rossiter (2304255)" userId="1ad73e63-6cd0-454d-b16d-a3374a5cc31c" providerId="ADAL" clId="{C72E90A7-6208-7643-A452-837C47C5E613}" dt="2026-03-05T01:04:23.268" v="4835"/>
      <pc:docMkLst>
        <pc:docMk/>
      </pc:docMkLst>
      <pc:sldChg chg="addSp delSp modSp mod setBg modClrScheme delDesignElem chgLayout">
        <pc:chgData name="Ifan Rossiter (2304255)" userId="1ad73e63-6cd0-454d-b16d-a3374a5cc31c" providerId="ADAL" clId="{C72E90A7-6208-7643-A452-837C47C5E613}" dt="2026-03-05T00:48:22.417" v="4633" actId="20577"/>
        <pc:sldMkLst>
          <pc:docMk/>
          <pc:sldMk cId="2529754800" sldId="256"/>
        </pc:sldMkLst>
        <pc:spChg chg="mod">
          <ac:chgData name="Ifan Rossiter (2304255)" userId="1ad73e63-6cd0-454d-b16d-a3374a5cc31c" providerId="ADAL" clId="{C72E90A7-6208-7643-A452-837C47C5E613}" dt="2026-03-05T00:47:52.529" v="4571" actId="26606"/>
          <ac:spMkLst>
            <pc:docMk/>
            <pc:sldMk cId="2529754800" sldId="256"/>
            <ac:spMk id="2" creationId="{8C31D56E-7B83-69C9-48A1-2D502F919EEB}"/>
          </ac:spMkLst>
        </pc:spChg>
        <pc:spChg chg="mod">
          <ac:chgData name="Ifan Rossiter (2304255)" userId="1ad73e63-6cd0-454d-b16d-a3374a5cc31c" providerId="ADAL" clId="{C72E90A7-6208-7643-A452-837C47C5E613}" dt="2026-03-05T00:48:22.417" v="4633" actId="20577"/>
          <ac:spMkLst>
            <pc:docMk/>
            <pc:sldMk cId="2529754800" sldId="256"/>
            <ac:spMk id="3" creationId="{667568A0-232A-D98C-3B3E-C635C2FEE0D8}"/>
          </ac:spMkLst>
        </pc:spChg>
        <pc:spChg chg="add mod">
          <ac:chgData name="Ifan Rossiter (2304255)" userId="1ad73e63-6cd0-454d-b16d-a3374a5cc31c" providerId="ADAL" clId="{C72E90A7-6208-7643-A452-837C47C5E613}" dt="2026-03-05T00:48:01.235" v="4573" actId="14100"/>
          <ac:spMkLst>
            <pc:docMk/>
            <pc:sldMk cId="2529754800" sldId="256"/>
            <ac:spMk id="4" creationId="{E839B8C5-C54D-9962-CBA5-ED0C17658F08}"/>
          </ac:spMkLst>
        </pc:spChg>
        <pc:spChg chg="add">
          <ac:chgData name="Ifan Rossiter (2304255)" userId="1ad73e63-6cd0-454d-b16d-a3374a5cc31c" providerId="ADAL" clId="{C72E90A7-6208-7643-A452-837C47C5E613}" dt="2026-03-05T00:47:52.529" v="4571" actId="26606"/>
          <ac:spMkLst>
            <pc:docMk/>
            <pc:sldMk cId="2529754800" sldId="256"/>
            <ac:spMk id="1028" creationId="{19D32F93-50AC-4C46-A5DB-291C60DDB7BD}"/>
          </ac:spMkLst>
        </pc:spChg>
        <pc:spChg chg="add">
          <ac:chgData name="Ifan Rossiter (2304255)" userId="1ad73e63-6cd0-454d-b16d-a3374a5cc31c" providerId="ADAL" clId="{C72E90A7-6208-7643-A452-837C47C5E613}" dt="2026-03-05T00:47:52.529" v="4571" actId="26606"/>
          <ac:spMkLst>
            <pc:docMk/>
            <pc:sldMk cId="2529754800" sldId="256"/>
            <ac:spMk id="1029" creationId="{86FD7672-78BE-4D6F-A711-2CDB79B52DFF}"/>
          </ac:spMkLst>
        </pc:spChg>
        <pc:spChg chg="add del">
          <ac:chgData name="Ifan Rossiter (2304255)" userId="1ad73e63-6cd0-454d-b16d-a3374a5cc31c" providerId="ADAL" clId="{C72E90A7-6208-7643-A452-837C47C5E613}" dt="2026-03-05T00:05:43.721" v="3186"/>
          <ac:spMkLst>
            <pc:docMk/>
            <pc:sldMk cId="2529754800" sldId="256"/>
            <ac:spMk id="1031" creationId="{5820888B-4EA5-E0E8-6D52-7733E1E77451}"/>
          </ac:spMkLst>
        </pc:spChg>
        <pc:spChg chg="add del">
          <ac:chgData name="Ifan Rossiter (2304255)" userId="1ad73e63-6cd0-454d-b16d-a3374a5cc31c" providerId="ADAL" clId="{C72E90A7-6208-7643-A452-837C47C5E613}" dt="2026-03-05T00:05:43.721" v="3186"/>
          <ac:spMkLst>
            <pc:docMk/>
            <pc:sldMk cId="2529754800" sldId="256"/>
            <ac:spMk id="1033" creationId="{06B5A8BF-0680-F9A7-27B1-3971EC934783}"/>
          </ac:spMkLst>
        </pc:spChg>
        <pc:spChg chg="add">
          <ac:chgData name="Ifan Rossiter (2304255)" userId="1ad73e63-6cd0-454d-b16d-a3374a5cc31c" providerId="ADAL" clId="{C72E90A7-6208-7643-A452-837C47C5E613}" dt="2026-03-05T00:47:52.529" v="4571" actId="26606"/>
          <ac:spMkLst>
            <pc:docMk/>
            <pc:sldMk cId="2529754800" sldId="256"/>
            <ac:spMk id="1035" creationId="{827DC2C4-B485-428A-BF4A-472D2967F47F}"/>
          </ac:spMkLst>
        </pc:spChg>
        <pc:spChg chg="add">
          <ac:chgData name="Ifan Rossiter (2304255)" userId="1ad73e63-6cd0-454d-b16d-a3374a5cc31c" providerId="ADAL" clId="{C72E90A7-6208-7643-A452-837C47C5E613}" dt="2026-03-05T00:47:52.529" v="4571" actId="26606"/>
          <ac:spMkLst>
            <pc:docMk/>
            <pc:sldMk cId="2529754800" sldId="256"/>
            <ac:spMk id="1037" creationId="{4A62647B-1222-407C-8740-5A497612B1F5}"/>
          </ac:spMkLst>
        </pc:spChg>
        <pc:picChg chg="add mod">
          <ac:chgData name="Ifan Rossiter (2304255)" userId="1ad73e63-6cd0-454d-b16d-a3374a5cc31c" providerId="ADAL" clId="{C72E90A7-6208-7643-A452-837C47C5E613}" dt="2026-03-05T00:47:52.529" v="4571" actId="26606"/>
          <ac:picMkLst>
            <pc:docMk/>
            <pc:sldMk cId="2529754800" sldId="256"/>
            <ac:picMk id="1026" creationId="{02E4113A-F60E-F828-3338-922065BE7CA6}"/>
          </ac:picMkLst>
        </pc:picChg>
      </pc:sldChg>
      <pc:sldChg chg="new del ord">
        <pc:chgData name="Ifan Rossiter (2304255)" userId="1ad73e63-6cd0-454d-b16d-a3374a5cc31c" providerId="ADAL" clId="{C72E90A7-6208-7643-A452-837C47C5E613}" dt="2026-03-04T19:08:59.530" v="731" actId="2696"/>
        <pc:sldMkLst>
          <pc:docMk/>
          <pc:sldMk cId="2176286685" sldId="257"/>
        </pc:sldMkLst>
      </pc:sldChg>
      <pc:sldChg chg="addSp delSp modSp new mod ord setBg delDesignElem">
        <pc:chgData name="Ifan Rossiter (2304255)" userId="1ad73e63-6cd0-454d-b16d-a3374a5cc31c" providerId="ADAL" clId="{C72E90A7-6208-7643-A452-837C47C5E613}" dt="2026-03-05T01:02:50.495" v="4822" actId="14100"/>
        <pc:sldMkLst>
          <pc:docMk/>
          <pc:sldMk cId="3429750086" sldId="258"/>
        </pc:sldMkLst>
        <pc:spChg chg="mod ord">
          <ac:chgData name="Ifan Rossiter (2304255)" userId="1ad73e63-6cd0-454d-b16d-a3374a5cc31c" providerId="ADAL" clId="{C72E90A7-6208-7643-A452-837C47C5E613}" dt="2026-03-05T00:58:45.027" v="4785" actId="26606"/>
          <ac:spMkLst>
            <pc:docMk/>
            <pc:sldMk cId="3429750086" sldId="258"/>
            <ac:spMk id="2" creationId="{FEEE6C8D-4B79-612F-B949-13189B443ADD}"/>
          </ac:spMkLst>
        </pc:spChg>
        <pc:spChg chg="del">
          <ac:chgData name="Ifan Rossiter (2304255)" userId="1ad73e63-6cd0-454d-b16d-a3374a5cc31c" providerId="ADAL" clId="{C72E90A7-6208-7643-A452-837C47C5E613}" dt="2026-03-04T18:52:52.397" v="91"/>
          <ac:spMkLst>
            <pc:docMk/>
            <pc:sldMk cId="3429750086" sldId="258"/>
            <ac:spMk id="3" creationId="{D3F23A00-CB75-6396-7258-EB509239B725}"/>
          </ac:spMkLst>
        </pc:spChg>
        <pc:spChg chg="mod">
          <ac:chgData name="Ifan Rossiter (2304255)" userId="1ad73e63-6cd0-454d-b16d-a3374a5cc31c" providerId="ADAL" clId="{C72E90A7-6208-7643-A452-837C47C5E613}" dt="2026-03-05T00:58:45.027" v="4785" actId="26606"/>
          <ac:spMkLst>
            <pc:docMk/>
            <pc:sldMk cId="3429750086" sldId="258"/>
            <ac:spMk id="4" creationId="{8D63E944-AE43-DC31-2640-B7ABA408CF31}"/>
          </ac:spMkLst>
        </pc:spChg>
        <pc:spChg chg="add mod">
          <ac:chgData name="Ifan Rossiter (2304255)" userId="1ad73e63-6cd0-454d-b16d-a3374a5cc31c" providerId="ADAL" clId="{C72E90A7-6208-7643-A452-837C47C5E613}" dt="2026-03-05T00:58:45.027" v="4785" actId="26606"/>
          <ac:spMkLst>
            <pc:docMk/>
            <pc:sldMk cId="3429750086" sldId="258"/>
            <ac:spMk id="5" creationId="{A0A6F68A-50FB-BB24-9FB1-AF1FB8BBEECB}"/>
          </ac:spMkLst>
        </pc:spChg>
        <pc:spChg chg="add mod">
          <ac:chgData name="Ifan Rossiter (2304255)" userId="1ad73e63-6cd0-454d-b16d-a3374a5cc31c" providerId="ADAL" clId="{C72E90A7-6208-7643-A452-837C47C5E613}" dt="2026-03-05T01:02:50.495" v="4822" actId="14100"/>
          <ac:spMkLst>
            <pc:docMk/>
            <pc:sldMk cId="3429750086" sldId="258"/>
            <ac:spMk id="6" creationId="{185CB534-2010-1432-EAD7-67AD45802BB2}"/>
          </ac:spMkLst>
        </pc:spChg>
        <pc:spChg chg="add">
          <ac:chgData name="Ifan Rossiter (2304255)" userId="1ad73e63-6cd0-454d-b16d-a3374a5cc31c" providerId="ADAL" clId="{C72E90A7-6208-7643-A452-837C47C5E613}" dt="2026-03-05T00:58:45.027" v="4785" actId="26606"/>
          <ac:spMkLst>
            <pc:docMk/>
            <pc:sldMk cId="3429750086" sldId="258"/>
            <ac:spMk id="2052" creationId="{3ECBE1F1-D69B-4AFA-ABD5-8E41720EF6DE}"/>
          </ac:spMkLst>
        </pc:spChg>
        <pc:spChg chg="add">
          <ac:chgData name="Ifan Rossiter (2304255)" userId="1ad73e63-6cd0-454d-b16d-a3374a5cc31c" providerId="ADAL" clId="{C72E90A7-6208-7643-A452-837C47C5E613}" dt="2026-03-05T00:58:45.027" v="4785" actId="26606"/>
          <ac:spMkLst>
            <pc:docMk/>
            <pc:sldMk cId="3429750086" sldId="258"/>
            <ac:spMk id="2053" creationId="{603A6265-E10C-4B85-9C20-E75FCAF9CC63}"/>
          </ac:spMkLst>
        </pc:spChg>
        <pc:spChg chg="add del">
          <ac:chgData name="Ifan Rossiter (2304255)" userId="1ad73e63-6cd0-454d-b16d-a3374a5cc31c" providerId="ADAL" clId="{C72E90A7-6208-7643-A452-837C47C5E613}" dt="2026-03-05T00:05:43.721" v="3186"/>
          <ac:spMkLst>
            <pc:docMk/>
            <pc:sldMk cId="3429750086" sldId="258"/>
            <ac:spMk id="2055" creationId="{774A975B-A886-5202-0489-6965514A0D14}"/>
          </ac:spMkLst>
        </pc:spChg>
        <pc:spChg chg="add del">
          <ac:chgData name="Ifan Rossiter (2304255)" userId="1ad73e63-6cd0-454d-b16d-a3374a5cc31c" providerId="ADAL" clId="{C72E90A7-6208-7643-A452-837C47C5E613}" dt="2026-03-05T00:05:43.721" v="3186"/>
          <ac:spMkLst>
            <pc:docMk/>
            <pc:sldMk cId="3429750086" sldId="258"/>
            <ac:spMk id="2057" creationId="{34C0330F-1D4F-4552-B799-615DD237B6DE}"/>
          </ac:spMkLst>
        </pc:spChg>
        <pc:spChg chg="add del">
          <ac:chgData name="Ifan Rossiter (2304255)" userId="1ad73e63-6cd0-454d-b16d-a3374a5cc31c" providerId="ADAL" clId="{C72E90A7-6208-7643-A452-837C47C5E613}" dt="2026-03-05T00:05:43.721" v="3186"/>
          <ac:spMkLst>
            <pc:docMk/>
            <pc:sldMk cId="3429750086" sldId="258"/>
            <ac:spMk id="2059" creationId="{92BE0106-0C20-465B-A1BE-0BAC2737B1AD}"/>
          </ac:spMkLst>
        </pc:spChg>
        <pc:picChg chg="add mod">
          <ac:chgData name="Ifan Rossiter (2304255)" userId="1ad73e63-6cd0-454d-b16d-a3374a5cc31c" providerId="ADAL" clId="{C72E90A7-6208-7643-A452-837C47C5E613}" dt="2026-03-05T00:58:45.027" v="4785" actId="26606"/>
          <ac:picMkLst>
            <pc:docMk/>
            <pc:sldMk cId="3429750086" sldId="258"/>
            <ac:picMk id="2050" creationId="{647717C9-3FC0-B38A-A7C0-BB30E1748350}"/>
          </ac:picMkLst>
        </pc:picChg>
      </pc:sldChg>
      <pc:sldChg chg="new del">
        <pc:chgData name="Ifan Rossiter (2304255)" userId="1ad73e63-6cd0-454d-b16d-a3374a5cc31c" providerId="ADAL" clId="{C72E90A7-6208-7643-A452-837C47C5E613}" dt="2026-03-04T19:19:09.160" v="778" actId="2696"/>
        <pc:sldMkLst>
          <pc:docMk/>
          <pc:sldMk cId="569142630" sldId="259"/>
        </pc:sldMkLst>
      </pc:sldChg>
      <pc:sldChg chg="new del ord">
        <pc:chgData name="Ifan Rossiter (2304255)" userId="1ad73e63-6cd0-454d-b16d-a3374a5cc31c" providerId="ADAL" clId="{C72E90A7-6208-7643-A452-837C47C5E613}" dt="2026-03-04T19:19:03.535" v="776" actId="2696"/>
        <pc:sldMkLst>
          <pc:docMk/>
          <pc:sldMk cId="1273154365" sldId="259"/>
        </pc:sldMkLst>
      </pc:sldChg>
      <pc:sldChg chg="addSp delSp modSp new mod ord setBg">
        <pc:chgData name="Ifan Rossiter (2304255)" userId="1ad73e63-6cd0-454d-b16d-a3374a5cc31c" providerId="ADAL" clId="{C72E90A7-6208-7643-A452-837C47C5E613}" dt="2026-03-05T01:00:13.259" v="4806" actId="26606"/>
        <pc:sldMkLst>
          <pc:docMk/>
          <pc:sldMk cId="1378904807" sldId="259"/>
        </pc:sldMkLst>
        <pc:spChg chg="mod">
          <ac:chgData name="Ifan Rossiter (2304255)" userId="1ad73e63-6cd0-454d-b16d-a3374a5cc31c" providerId="ADAL" clId="{C72E90A7-6208-7643-A452-837C47C5E613}" dt="2026-03-05T01:00:13.259" v="4806" actId="26606"/>
          <ac:spMkLst>
            <pc:docMk/>
            <pc:sldMk cId="1378904807" sldId="259"/>
            <ac:spMk id="2" creationId="{9365F02D-1D79-DF4E-6C8F-97E9B4D3A53E}"/>
          </ac:spMkLst>
        </pc:spChg>
        <pc:spChg chg="del mod">
          <ac:chgData name="Ifan Rossiter (2304255)" userId="1ad73e63-6cd0-454d-b16d-a3374a5cc31c" providerId="ADAL" clId="{C72E90A7-6208-7643-A452-837C47C5E613}" dt="2026-03-05T01:00:13.259" v="4806" actId="26606"/>
          <ac:spMkLst>
            <pc:docMk/>
            <pc:sldMk cId="1378904807" sldId="259"/>
            <ac:spMk id="3" creationId="{67196CF3-FDC8-C70A-CC76-47C72DD5817A}"/>
          </ac:spMkLst>
        </pc:spChg>
        <pc:spChg chg="del mod">
          <ac:chgData name="Ifan Rossiter (2304255)" userId="1ad73e63-6cd0-454d-b16d-a3374a5cc31c" providerId="ADAL" clId="{C72E90A7-6208-7643-A452-837C47C5E613}" dt="2026-03-05T00:59:44.795" v="4803" actId="21"/>
          <ac:spMkLst>
            <pc:docMk/>
            <pc:sldMk cId="1378904807" sldId="259"/>
            <ac:spMk id="4" creationId="{85B5322D-0B4A-8A4A-22A3-C77539D49478}"/>
          </ac:spMkLst>
        </pc:spChg>
        <pc:spChg chg="add">
          <ac:chgData name="Ifan Rossiter (2304255)" userId="1ad73e63-6cd0-454d-b16d-a3374a5cc31c" providerId="ADAL" clId="{C72E90A7-6208-7643-A452-837C47C5E613}" dt="2026-03-05T01:00:13.259" v="4806" actId="26606"/>
          <ac:spMkLst>
            <pc:docMk/>
            <pc:sldMk cId="1378904807" sldId="259"/>
            <ac:spMk id="9" creationId="{345A976A-8DE3-4B67-B94B-2044FDD12899}"/>
          </ac:spMkLst>
        </pc:spChg>
        <pc:spChg chg="add">
          <ac:chgData name="Ifan Rossiter (2304255)" userId="1ad73e63-6cd0-454d-b16d-a3374a5cc31c" providerId="ADAL" clId="{C72E90A7-6208-7643-A452-837C47C5E613}" dt="2026-03-05T01:00:13.259" v="4806" actId="26606"/>
          <ac:spMkLst>
            <pc:docMk/>
            <pc:sldMk cId="1378904807" sldId="259"/>
            <ac:spMk id="11" creationId="{6EAAA1B9-2DDB-49C9-A037-A523D2F13C15}"/>
          </ac:spMkLst>
        </pc:spChg>
        <pc:grpChg chg="add">
          <ac:chgData name="Ifan Rossiter (2304255)" userId="1ad73e63-6cd0-454d-b16d-a3374a5cc31c" providerId="ADAL" clId="{C72E90A7-6208-7643-A452-837C47C5E613}" dt="2026-03-05T01:00:13.259" v="4806" actId="26606"/>
          <ac:grpSpMkLst>
            <pc:docMk/>
            <pc:sldMk cId="1378904807" sldId="259"/>
            <ac:grpSpMk id="13" creationId="{76566969-F813-4CC5-B3E9-363D85B55C3B}"/>
          </ac:grpSpMkLst>
        </pc:grpChg>
        <pc:grpChg chg="add">
          <ac:chgData name="Ifan Rossiter (2304255)" userId="1ad73e63-6cd0-454d-b16d-a3374a5cc31c" providerId="ADAL" clId="{C72E90A7-6208-7643-A452-837C47C5E613}" dt="2026-03-05T01:00:13.259" v="4806" actId="26606"/>
          <ac:grpSpMkLst>
            <pc:docMk/>
            <pc:sldMk cId="1378904807" sldId="259"/>
            <ac:grpSpMk id="19" creationId="{0217D733-97B6-4C43-AF0C-5E3CB0EA132A}"/>
          </ac:grpSpMkLst>
        </pc:grpChg>
        <pc:graphicFrameChg chg="add">
          <ac:chgData name="Ifan Rossiter (2304255)" userId="1ad73e63-6cd0-454d-b16d-a3374a5cc31c" providerId="ADAL" clId="{C72E90A7-6208-7643-A452-837C47C5E613}" dt="2026-03-05T01:00:13.259" v="4806" actId="26606"/>
          <ac:graphicFrameMkLst>
            <pc:docMk/>
            <pc:sldMk cId="1378904807" sldId="259"/>
            <ac:graphicFrameMk id="5" creationId="{54DC6D4D-76BA-3044-A002-E4E1DB63A4AB}"/>
          </ac:graphicFrameMkLst>
        </pc:graphicFrameChg>
      </pc:sldChg>
      <pc:sldChg chg="addSp modSp new del mod">
        <pc:chgData name="Ifan Rossiter (2304255)" userId="1ad73e63-6cd0-454d-b16d-a3374a5cc31c" providerId="ADAL" clId="{C72E90A7-6208-7643-A452-837C47C5E613}" dt="2026-03-04T19:20:39.510" v="838" actId="2696"/>
        <pc:sldMkLst>
          <pc:docMk/>
          <pc:sldMk cId="3886890712" sldId="259"/>
        </pc:sldMkLst>
        <pc:spChg chg="mod">
          <ac:chgData name="Ifan Rossiter (2304255)" userId="1ad73e63-6cd0-454d-b16d-a3374a5cc31c" providerId="ADAL" clId="{C72E90A7-6208-7643-A452-837C47C5E613}" dt="2026-03-04T19:20:36.472" v="837" actId="20577"/>
          <ac:spMkLst>
            <pc:docMk/>
            <pc:sldMk cId="3886890712" sldId="259"/>
            <ac:spMk id="2" creationId="{876BF6CB-984D-CAB8-7E3C-F20CD7DACF85}"/>
          </ac:spMkLst>
        </pc:spChg>
        <pc:spChg chg="mod">
          <ac:chgData name="Ifan Rossiter (2304255)" userId="1ad73e63-6cd0-454d-b16d-a3374a5cc31c" providerId="ADAL" clId="{C72E90A7-6208-7643-A452-837C47C5E613}" dt="2026-03-04T19:20:17.149" v="834" actId="20577"/>
          <ac:spMkLst>
            <pc:docMk/>
            <pc:sldMk cId="3886890712" sldId="259"/>
            <ac:spMk id="3" creationId="{5A72D9B3-FD92-4C43-89C0-03BC0B18B737}"/>
          </ac:spMkLst>
        </pc:spChg>
        <pc:spChg chg="add mod">
          <ac:chgData name="Ifan Rossiter (2304255)" userId="1ad73e63-6cd0-454d-b16d-a3374a5cc31c" providerId="ADAL" clId="{C72E90A7-6208-7643-A452-837C47C5E613}" dt="2026-03-04T19:20:29.844" v="836" actId="1076"/>
          <ac:spMkLst>
            <pc:docMk/>
            <pc:sldMk cId="3886890712" sldId="259"/>
            <ac:spMk id="4" creationId="{D10EFF5A-195F-578A-5F56-75170D0DD3FD}"/>
          </ac:spMkLst>
        </pc:spChg>
      </pc:sldChg>
      <pc:sldChg chg="addSp delSp modSp new mod setBg delDesignElem">
        <pc:chgData name="Ifan Rossiter (2304255)" userId="1ad73e63-6cd0-454d-b16d-a3374a5cc31c" providerId="ADAL" clId="{C72E90A7-6208-7643-A452-837C47C5E613}" dt="2026-03-05T01:03:11.380" v="4823"/>
        <pc:sldMkLst>
          <pc:docMk/>
          <pc:sldMk cId="5000523" sldId="260"/>
        </pc:sldMkLst>
        <pc:spChg chg="mod">
          <ac:chgData name="Ifan Rossiter (2304255)" userId="1ad73e63-6cd0-454d-b16d-a3374a5cc31c" providerId="ADAL" clId="{C72E90A7-6208-7643-A452-837C47C5E613}" dt="2026-03-04T19:33:36.489" v="1084" actId="26606"/>
          <ac:spMkLst>
            <pc:docMk/>
            <pc:sldMk cId="5000523" sldId="260"/>
            <ac:spMk id="2" creationId="{3737738C-060B-0D52-AB83-FF5080C21FE6}"/>
          </ac:spMkLst>
        </pc:spChg>
        <pc:spChg chg="del mod">
          <ac:chgData name="Ifan Rossiter (2304255)" userId="1ad73e63-6cd0-454d-b16d-a3374a5cc31c" providerId="ADAL" clId="{C72E90A7-6208-7643-A452-837C47C5E613}" dt="2026-03-04T19:33:32.868" v="1083"/>
          <ac:spMkLst>
            <pc:docMk/>
            <pc:sldMk cId="5000523" sldId="260"/>
            <ac:spMk id="3" creationId="{639462B3-9542-E914-15DC-3DC80EFBC724}"/>
          </ac:spMkLst>
        </pc:spChg>
        <pc:spChg chg="mod ord">
          <ac:chgData name="Ifan Rossiter (2304255)" userId="1ad73e63-6cd0-454d-b16d-a3374a5cc31c" providerId="ADAL" clId="{C72E90A7-6208-7643-A452-837C47C5E613}" dt="2026-03-04T23:20:51.354" v="1877" actId="20577"/>
          <ac:spMkLst>
            <pc:docMk/>
            <pc:sldMk cId="5000523" sldId="260"/>
            <ac:spMk id="4" creationId="{9EB39D21-E7C4-FEED-61AF-C35E14B84529}"/>
          </ac:spMkLst>
        </pc:spChg>
        <pc:spChg chg="add mod">
          <ac:chgData name="Ifan Rossiter (2304255)" userId="1ad73e63-6cd0-454d-b16d-a3374a5cc31c" providerId="ADAL" clId="{C72E90A7-6208-7643-A452-837C47C5E613}" dt="2026-03-04T19:36:50.015" v="1102" actId="20577"/>
          <ac:spMkLst>
            <pc:docMk/>
            <pc:sldMk cId="5000523" sldId="260"/>
            <ac:spMk id="5" creationId="{C8947489-64FF-AB38-F784-26CDFEB7D4A7}"/>
          </ac:spMkLst>
        </pc:spChg>
        <pc:spChg chg="add mod">
          <ac:chgData name="Ifan Rossiter (2304255)" userId="1ad73e63-6cd0-454d-b16d-a3374a5cc31c" providerId="ADAL" clId="{C72E90A7-6208-7643-A452-837C47C5E613}" dt="2026-03-05T01:03:11.380" v="4823"/>
          <ac:spMkLst>
            <pc:docMk/>
            <pc:sldMk cId="5000523" sldId="260"/>
            <ac:spMk id="6" creationId="{3CB18F99-B63F-61D4-3A58-665DD4C53690}"/>
          </ac:spMkLst>
        </pc:spChg>
        <pc:spChg chg="add del">
          <ac:chgData name="Ifan Rossiter (2304255)" userId="1ad73e63-6cd0-454d-b16d-a3374a5cc31c" providerId="ADAL" clId="{C72E90A7-6208-7643-A452-837C47C5E613}" dt="2026-03-05T00:05:43.721" v="3186"/>
          <ac:spMkLst>
            <pc:docMk/>
            <pc:sldMk cId="5000523" sldId="260"/>
            <ac:spMk id="3079" creationId="{774A975B-A886-5202-0489-6965514A0D14}"/>
          </ac:spMkLst>
        </pc:spChg>
        <pc:spChg chg="add del">
          <ac:chgData name="Ifan Rossiter (2304255)" userId="1ad73e63-6cd0-454d-b16d-a3374a5cc31c" providerId="ADAL" clId="{C72E90A7-6208-7643-A452-837C47C5E613}" dt="2026-03-05T00:05:43.721" v="3186"/>
          <ac:spMkLst>
            <pc:docMk/>
            <pc:sldMk cId="5000523" sldId="260"/>
            <ac:spMk id="3081" creationId="{0EC38958-9A69-239A-BA79-2AEC73345F4B}"/>
          </ac:spMkLst>
        </pc:spChg>
        <pc:spChg chg="add del">
          <ac:chgData name="Ifan Rossiter (2304255)" userId="1ad73e63-6cd0-454d-b16d-a3374a5cc31c" providerId="ADAL" clId="{C72E90A7-6208-7643-A452-837C47C5E613}" dt="2026-03-05T00:05:43.721" v="3186"/>
          <ac:spMkLst>
            <pc:docMk/>
            <pc:sldMk cId="5000523" sldId="260"/>
            <ac:spMk id="3083" creationId="{6EC109E5-0396-8968-4F42-DFEC280363B6}"/>
          </ac:spMkLst>
        </pc:spChg>
        <pc:picChg chg="add mod">
          <ac:chgData name="Ifan Rossiter (2304255)" userId="1ad73e63-6cd0-454d-b16d-a3374a5cc31c" providerId="ADAL" clId="{C72E90A7-6208-7643-A452-837C47C5E613}" dt="2026-03-04T19:33:48.364" v="1086" actId="1076"/>
          <ac:picMkLst>
            <pc:docMk/>
            <pc:sldMk cId="5000523" sldId="260"/>
            <ac:picMk id="3074" creationId="{9634D4D2-567A-F9EB-A295-F828A28504A0}"/>
          </ac:picMkLst>
        </pc:picChg>
      </pc:sldChg>
      <pc:sldChg chg="addSp delSp modSp new mod setBg delDesignElem">
        <pc:chgData name="Ifan Rossiter (2304255)" userId="1ad73e63-6cd0-454d-b16d-a3374a5cc31c" providerId="ADAL" clId="{C72E90A7-6208-7643-A452-837C47C5E613}" dt="2026-03-05T01:03:55.002" v="4828" actId="21"/>
        <pc:sldMkLst>
          <pc:docMk/>
          <pc:sldMk cId="2082439832" sldId="261"/>
        </pc:sldMkLst>
        <pc:spChg chg="mod">
          <ac:chgData name="Ifan Rossiter (2304255)" userId="1ad73e63-6cd0-454d-b16d-a3374a5cc31c" providerId="ADAL" clId="{C72E90A7-6208-7643-A452-837C47C5E613}" dt="2026-03-05T00:56:19.767" v="4763" actId="26606"/>
          <ac:spMkLst>
            <pc:docMk/>
            <pc:sldMk cId="2082439832" sldId="261"/>
            <ac:spMk id="2" creationId="{3D264387-335F-1748-0668-3A1E9E64E572}"/>
          </ac:spMkLst>
        </pc:spChg>
        <pc:spChg chg="del">
          <ac:chgData name="Ifan Rossiter (2304255)" userId="1ad73e63-6cd0-454d-b16d-a3374a5cc31c" providerId="ADAL" clId="{C72E90A7-6208-7643-A452-837C47C5E613}" dt="2026-03-04T20:32:50.083" v="1430"/>
          <ac:spMkLst>
            <pc:docMk/>
            <pc:sldMk cId="2082439832" sldId="261"/>
            <ac:spMk id="3" creationId="{13E44BE0-4FFE-4E07-B3A8-AA49F597C172}"/>
          </ac:spMkLst>
        </pc:spChg>
        <pc:spChg chg="mod">
          <ac:chgData name="Ifan Rossiter (2304255)" userId="1ad73e63-6cd0-454d-b16d-a3374a5cc31c" providerId="ADAL" clId="{C72E90A7-6208-7643-A452-837C47C5E613}" dt="2026-03-05T00:56:19.767" v="4763" actId="26606"/>
          <ac:spMkLst>
            <pc:docMk/>
            <pc:sldMk cId="2082439832" sldId="261"/>
            <ac:spMk id="4" creationId="{7ADF6701-4201-3DD8-A6C8-5CBF697C9CBE}"/>
          </ac:spMkLst>
        </pc:spChg>
        <pc:spChg chg="add del mod">
          <ac:chgData name="Ifan Rossiter (2304255)" userId="1ad73e63-6cd0-454d-b16d-a3374a5cc31c" providerId="ADAL" clId="{C72E90A7-6208-7643-A452-837C47C5E613}" dt="2026-03-04T20:32:55.593" v="1432"/>
          <ac:spMkLst>
            <pc:docMk/>
            <pc:sldMk cId="2082439832" sldId="261"/>
            <ac:spMk id="5" creationId="{BABE443F-A6B7-EA1C-A71C-B43996610AB1}"/>
          </ac:spMkLst>
        </pc:spChg>
        <pc:spChg chg="add del mod">
          <ac:chgData name="Ifan Rossiter (2304255)" userId="1ad73e63-6cd0-454d-b16d-a3374a5cc31c" providerId="ADAL" clId="{C72E90A7-6208-7643-A452-837C47C5E613}" dt="2026-03-04T20:33:01.753" v="1433"/>
          <ac:spMkLst>
            <pc:docMk/>
            <pc:sldMk cId="2082439832" sldId="261"/>
            <ac:spMk id="6" creationId="{7B1114A5-F292-C6AC-34B2-D28B51FA2475}"/>
          </ac:spMkLst>
        </pc:spChg>
        <pc:spChg chg="add mod">
          <ac:chgData name="Ifan Rossiter (2304255)" userId="1ad73e63-6cd0-454d-b16d-a3374a5cc31c" providerId="ADAL" clId="{C72E90A7-6208-7643-A452-837C47C5E613}" dt="2026-03-04T20:33:27.441" v="1439"/>
          <ac:spMkLst>
            <pc:docMk/>
            <pc:sldMk cId="2082439832" sldId="261"/>
            <ac:spMk id="8" creationId="{A0603F75-9A63-6BAD-B00B-C2E8BFD01E26}"/>
          </ac:spMkLst>
        </pc:spChg>
        <pc:spChg chg="add del mod">
          <ac:chgData name="Ifan Rossiter (2304255)" userId="1ad73e63-6cd0-454d-b16d-a3374a5cc31c" providerId="ADAL" clId="{C72E90A7-6208-7643-A452-837C47C5E613}" dt="2026-03-04T20:33:37.724" v="1443"/>
          <ac:spMkLst>
            <pc:docMk/>
            <pc:sldMk cId="2082439832" sldId="261"/>
            <ac:spMk id="9" creationId="{9800D4B7-FF1B-CD61-6AD3-80B8EA1FA409}"/>
          </ac:spMkLst>
        </pc:spChg>
        <pc:spChg chg="add del mod">
          <ac:chgData name="Ifan Rossiter (2304255)" userId="1ad73e63-6cd0-454d-b16d-a3374a5cc31c" providerId="ADAL" clId="{C72E90A7-6208-7643-A452-837C47C5E613}" dt="2026-03-04T20:33:45.379" v="1445" actId="21"/>
          <ac:spMkLst>
            <pc:docMk/>
            <pc:sldMk cId="2082439832" sldId="261"/>
            <ac:spMk id="10" creationId="{ECBC1713-43B8-13D8-CFC8-F209A5732D6B}"/>
          </ac:spMkLst>
        </pc:spChg>
        <pc:spChg chg="add mod">
          <ac:chgData name="Ifan Rossiter (2304255)" userId="1ad73e63-6cd0-454d-b16d-a3374a5cc31c" providerId="ADAL" clId="{C72E90A7-6208-7643-A452-837C47C5E613}" dt="2026-03-05T00:56:36.339" v="4767" actId="121"/>
          <ac:spMkLst>
            <pc:docMk/>
            <pc:sldMk cId="2082439832" sldId="261"/>
            <ac:spMk id="11" creationId="{7AB0AB95-4EB7-2E08-8654-8C9C29CA619D}"/>
          </ac:spMkLst>
        </pc:spChg>
        <pc:spChg chg="add del">
          <ac:chgData name="Ifan Rossiter (2304255)" userId="1ad73e63-6cd0-454d-b16d-a3374a5cc31c" providerId="ADAL" clId="{C72E90A7-6208-7643-A452-837C47C5E613}" dt="2026-03-05T00:05:43.721" v="3186"/>
          <ac:spMkLst>
            <pc:docMk/>
            <pc:sldMk cId="2082439832" sldId="261"/>
            <ac:spMk id="12" creationId="{774A975B-A886-5202-0489-6965514A0D14}"/>
          </ac:spMkLst>
        </pc:spChg>
        <pc:spChg chg="add">
          <ac:chgData name="Ifan Rossiter (2304255)" userId="1ad73e63-6cd0-454d-b16d-a3374a5cc31c" providerId="ADAL" clId="{C72E90A7-6208-7643-A452-837C47C5E613}" dt="2026-03-05T00:56:19.767" v="4763" actId="26606"/>
          <ac:spMkLst>
            <pc:docMk/>
            <pc:sldMk cId="2082439832" sldId="261"/>
            <ac:spMk id="13" creationId="{B6FACB3C-9069-4791-BC5C-0DB7CD19B853}"/>
          </ac:spMkLst>
        </pc:spChg>
        <pc:spChg chg="add del">
          <ac:chgData name="Ifan Rossiter (2304255)" userId="1ad73e63-6cd0-454d-b16d-a3374a5cc31c" providerId="ADAL" clId="{C72E90A7-6208-7643-A452-837C47C5E613}" dt="2026-03-05T00:05:43.721" v="3186"/>
          <ac:spMkLst>
            <pc:docMk/>
            <pc:sldMk cId="2082439832" sldId="261"/>
            <ac:spMk id="14" creationId="{34C0330F-1D4F-4552-B799-615DD237B6DE}"/>
          </ac:spMkLst>
        </pc:spChg>
        <pc:spChg chg="add del mod">
          <ac:chgData name="Ifan Rossiter (2304255)" userId="1ad73e63-6cd0-454d-b16d-a3374a5cc31c" providerId="ADAL" clId="{C72E90A7-6208-7643-A452-837C47C5E613}" dt="2026-03-05T01:03:55.002" v="4828" actId="21"/>
          <ac:spMkLst>
            <pc:docMk/>
            <pc:sldMk cId="2082439832" sldId="261"/>
            <ac:spMk id="15" creationId="{878A798D-0310-8A6E-50B3-DAF9E1BC8F4A}"/>
          </ac:spMkLst>
        </pc:spChg>
        <pc:spChg chg="add del">
          <ac:chgData name="Ifan Rossiter (2304255)" userId="1ad73e63-6cd0-454d-b16d-a3374a5cc31c" providerId="ADAL" clId="{C72E90A7-6208-7643-A452-837C47C5E613}" dt="2026-03-05T00:05:43.721" v="3186"/>
          <ac:spMkLst>
            <pc:docMk/>
            <pc:sldMk cId="2082439832" sldId="261"/>
            <ac:spMk id="16" creationId="{92BE0106-0C20-465B-A1BE-0BAC2737B1AD}"/>
          </ac:spMkLst>
        </pc:spChg>
        <pc:spChg chg="add">
          <ac:chgData name="Ifan Rossiter (2304255)" userId="1ad73e63-6cd0-454d-b16d-a3374a5cc31c" providerId="ADAL" clId="{C72E90A7-6208-7643-A452-837C47C5E613}" dt="2026-03-05T00:56:19.767" v="4763" actId="26606"/>
          <ac:spMkLst>
            <pc:docMk/>
            <pc:sldMk cId="2082439832" sldId="261"/>
            <ac:spMk id="18" creationId="{71F2038E-D777-4B76-81DD-DD13EE91B9DD}"/>
          </ac:spMkLst>
        </pc:spChg>
        <pc:grpChg chg="add">
          <ac:chgData name="Ifan Rossiter (2304255)" userId="1ad73e63-6cd0-454d-b16d-a3374a5cc31c" providerId="ADAL" clId="{C72E90A7-6208-7643-A452-837C47C5E613}" dt="2026-03-05T00:56:19.767" v="4763" actId="26606"/>
          <ac:grpSpMkLst>
            <pc:docMk/>
            <pc:sldMk cId="2082439832" sldId="261"/>
            <ac:grpSpMk id="20" creationId="{DD354807-230F-4402-B1B9-F733A8F1F190}"/>
          </ac:grpSpMkLst>
        </pc:grpChg>
        <pc:picChg chg="add mod ord">
          <ac:chgData name="Ifan Rossiter (2304255)" userId="1ad73e63-6cd0-454d-b16d-a3374a5cc31c" providerId="ADAL" clId="{C72E90A7-6208-7643-A452-837C47C5E613}" dt="2026-03-05T00:56:19.767" v="4763" actId="26606"/>
          <ac:picMkLst>
            <pc:docMk/>
            <pc:sldMk cId="2082439832" sldId="261"/>
            <ac:picMk id="7" creationId="{D06DB63D-5BA1-99F1-3C91-1D251CD1242E}"/>
          </ac:picMkLst>
        </pc:picChg>
      </pc:sldChg>
      <pc:sldChg chg="modSp new del mod">
        <pc:chgData name="Ifan Rossiter (2304255)" userId="1ad73e63-6cd0-454d-b16d-a3374a5cc31c" providerId="ADAL" clId="{C72E90A7-6208-7643-A452-837C47C5E613}" dt="2026-03-04T21:32:33.122" v="1520" actId="2696"/>
        <pc:sldMkLst>
          <pc:docMk/>
          <pc:sldMk cId="885421981" sldId="262"/>
        </pc:sldMkLst>
        <pc:spChg chg="mod">
          <ac:chgData name="Ifan Rossiter (2304255)" userId="1ad73e63-6cd0-454d-b16d-a3374a5cc31c" providerId="ADAL" clId="{C72E90A7-6208-7643-A452-837C47C5E613}" dt="2026-03-04T21:17:09.568" v="1519" actId="313"/>
          <ac:spMkLst>
            <pc:docMk/>
            <pc:sldMk cId="885421981" sldId="262"/>
            <ac:spMk id="2" creationId="{196A10AB-47EF-B264-7D2A-A4A1EC1391CA}"/>
          </ac:spMkLst>
        </pc:spChg>
      </pc:sldChg>
      <pc:sldChg chg="addSp delSp modSp new mod setBg delDesignElem">
        <pc:chgData name="Ifan Rossiter (2304255)" userId="1ad73e63-6cd0-454d-b16d-a3374a5cc31c" providerId="ADAL" clId="{C72E90A7-6208-7643-A452-837C47C5E613}" dt="2026-03-05T00:58:07.204" v="4784" actId="12"/>
        <pc:sldMkLst>
          <pc:docMk/>
          <pc:sldMk cId="3251569460" sldId="262"/>
        </pc:sldMkLst>
        <pc:spChg chg="mod">
          <ac:chgData name="Ifan Rossiter (2304255)" userId="1ad73e63-6cd0-454d-b16d-a3374a5cc31c" providerId="ADAL" clId="{C72E90A7-6208-7643-A452-837C47C5E613}" dt="2026-03-04T21:36:35.650" v="1540" actId="26606"/>
          <ac:spMkLst>
            <pc:docMk/>
            <pc:sldMk cId="3251569460" sldId="262"/>
            <ac:spMk id="2" creationId="{BDA39DD4-C4AD-D358-7054-D64FB2DC91C1}"/>
          </ac:spMkLst>
        </pc:spChg>
        <pc:spChg chg="add del mod">
          <ac:chgData name="Ifan Rossiter (2304255)" userId="1ad73e63-6cd0-454d-b16d-a3374a5cc31c" providerId="ADAL" clId="{C72E90A7-6208-7643-A452-837C47C5E613}" dt="2026-03-04T21:36:03.653" v="1536" actId="26606"/>
          <ac:spMkLst>
            <pc:docMk/>
            <pc:sldMk cId="3251569460" sldId="262"/>
            <ac:spMk id="3" creationId="{C3B02CDB-3841-DAD0-D162-2C2B50A3B079}"/>
          </ac:spMkLst>
        </pc:spChg>
        <pc:spChg chg="add del mod">
          <ac:chgData name="Ifan Rossiter (2304255)" userId="1ad73e63-6cd0-454d-b16d-a3374a5cc31c" providerId="ADAL" clId="{C72E90A7-6208-7643-A452-837C47C5E613}" dt="2026-03-04T21:35:51.678" v="1533"/>
          <ac:spMkLst>
            <pc:docMk/>
            <pc:sldMk cId="3251569460" sldId="262"/>
            <ac:spMk id="4" creationId="{D7665479-B09F-9488-EAFF-E206D29D1AE1}"/>
          </ac:spMkLst>
        </pc:spChg>
        <pc:spChg chg="add del mod">
          <ac:chgData name="Ifan Rossiter (2304255)" userId="1ad73e63-6cd0-454d-b16d-a3374a5cc31c" providerId="ADAL" clId="{C72E90A7-6208-7643-A452-837C47C5E613}" dt="2026-03-04T21:35:07.564" v="1529" actId="21"/>
          <ac:spMkLst>
            <pc:docMk/>
            <pc:sldMk cId="3251569460" sldId="262"/>
            <ac:spMk id="5" creationId="{02BC7106-4DA3-CBC7-CCDE-1F812940E693}"/>
          </ac:spMkLst>
        </pc:spChg>
        <pc:spChg chg="add del mod">
          <ac:chgData name="Ifan Rossiter (2304255)" userId="1ad73e63-6cd0-454d-b16d-a3374a5cc31c" providerId="ADAL" clId="{C72E90A7-6208-7643-A452-837C47C5E613}" dt="2026-03-05T00:57:41.938" v="4775" actId="26606"/>
          <ac:spMkLst>
            <pc:docMk/>
            <pc:sldMk cId="3251569460" sldId="262"/>
            <ac:spMk id="6" creationId="{45882F07-4030-6104-6463-777F11FCC58C}"/>
          </ac:spMkLst>
        </pc:spChg>
        <pc:spChg chg="add mod">
          <ac:chgData name="Ifan Rossiter (2304255)" userId="1ad73e63-6cd0-454d-b16d-a3374a5cc31c" providerId="ADAL" clId="{C72E90A7-6208-7643-A452-837C47C5E613}" dt="2026-03-04T21:42:45.127" v="1571" actId="20577"/>
          <ac:spMkLst>
            <pc:docMk/>
            <pc:sldMk cId="3251569460" sldId="262"/>
            <ac:spMk id="8" creationId="{29F61F95-9752-5E9B-ABC8-DCD0326D9FE8}"/>
          </ac:spMkLst>
        </pc:spChg>
        <pc:spChg chg="add del mod">
          <ac:chgData name="Ifan Rossiter (2304255)" userId="1ad73e63-6cd0-454d-b16d-a3374a5cc31c" providerId="ADAL" clId="{C72E90A7-6208-7643-A452-837C47C5E613}" dt="2026-03-04T21:42:15.436" v="1547" actId="21"/>
          <ac:spMkLst>
            <pc:docMk/>
            <pc:sldMk cId="3251569460" sldId="262"/>
            <ac:spMk id="9" creationId="{C0D7FB8B-B4F2-8405-0AEC-ECE4074BB06A}"/>
          </ac:spMkLst>
        </pc:spChg>
        <pc:spChg chg="add del">
          <ac:chgData name="Ifan Rossiter (2304255)" userId="1ad73e63-6cd0-454d-b16d-a3374a5cc31c" providerId="ADAL" clId="{C72E90A7-6208-7643-A452-837C47C5E613}" dt="2026-03-04T21:36:03.645" v="1535" actId="26606"/>
          <ac:spMkLst>
            <pc:docMk/>
            <pc:sldMk cId="3251569460" sldId="262"/>
            <ac:spMk id="5126" creationId="{774A975B-A886-5202-0489-6965514A0D14}"/>
          </ac:spMkLst>
        </pc:spChg>
        <pc:spChg chg="add del">
          <ac:chgData name="Ifan Rossiter (2304255)" userId="1ad73e63-6cd0-454d-b16d-a3374a5cc31c" providerId="ADAL" clId="{C72E90A7-6208-7643-A452-837C47C5E613}" dt="2026-03-04T21:34:49.188" v="1526" actId="26606"/>
          <ac:spMkLst>
            <pc:docMk/>
            <pc:sldMk cId="3251569460" sldId="262"/>
            <ac:spMk id="5127" creationId="{774A975B-A886-5202-0489-6965514A0D14}"/>
          </ac:spMkLst>
        </pc:spChg>
        <pc:spChg chg="add del">
          <ac:chgData name="Ifan Rossiter (2304255)" userId="1ad73e63-6cd0-454d-b16d-a3374a5cc31c" providerId="ADAL" clId="{C72E90A7-6208-7643-A452-837C47C5E613}" dt="2026-03-04T21:36:03.645" v="1535" actId="26606"/>
          <ac:spMkLst>
            <pc:docMk/>
            <pc:sldMk cId="3251569460" sldId="262"/>
            <ac:spMk id="5128" creationId="{4065D9BE-A58D-6E8A-D4A2-5056F3C5E9CA}"/>
          </ac:spMkLst>
        </pc:spChg>
        <pc:spChg chg="add del">
          <ac:chgData name="Ifan Rossiter (2304255)" userId="1ad73e63-6cd0-454d-b16d-a3374a5cc31c" providerId="ADAL" clId="{C72E90A7-6208-7643-A452-837C47C5E613}" dt="2026-03-04T21:34:49.188" v="1526" actId="26606"/>
          <ac:spMkLst>
            <pc:docMk/>
            <pc:sldMk cId="3251569460" sldId="262"/>
            <ac:spMk id="5129" creationId="{EA67E988-5919-57BB-C7DE-D3EAD38A3045}"/>
          </ac:spMkLst>
        </pc:spChg>
        <pc:spChg chg="add del">
          <ac:chgData name="Ifan Rossiter (2304255)" userId="1ad73e63-6cd0-454d-b16d-a3374a5cc31c" providerId="ADAL" clId="{C72E90A7-6208-7643-A452-837C47C5E613}" dt="2026-03-04T21:36:03.645" v="1535" actId="26606"/>
          <ac:spMkLst>
            <pc:docMk/>
            <pc:sldMk cId="3251569460" sldId="262"/>
            <ac:spMk id="5130" creationId="{A745E793-BC99-8991-71CD-53FFBB6A8F69}"/>
          </ac:spMkLst>
        </pc:spChg>
        <pc:spChg chg="add del">
          <ac:chgData name="Ifan Rossiter (2304255)" userId="1ad73e63-6cd0-454d-b16d-a3374a5cc31c" providerId="ADAL" clId="{C72E90A7-6208-7643-A452-837C47C5E613}" dt="2026-03-04T21:34:49.188" v="1526" actId="26606"/>
          <ac:spMkLst>
            <pc:docMk/>
            <pc:sldMk cId="3251569460" sldId="262"/>
            <ac:spMk id="5131" creationId="{CD7F9EC8-0E2C-4023-9DD1-73BEF6B80D13}"/>
          </ac:spMkLst>
        </pc:spChg>
        <pc:spChg chg="add del">
          <ac:chgData name="Ifan Rossiter (2304255)" userId="1ad73e63-6cd0-454d-b16d-a3374a5cc31c" providerId="ADAL" clId="{C72E90A7-6208-7643-A452-837C47C5E613}" dt="2026-03-04T21:36:35.650" v="1540" actId="26606"/>
          <ac:spMkLst>
            <pc:docMk/>
            <pc:sldMk cId="3251569460" sldId="262"/>
            <ac:spMk id="5132" creationId="{774A975B-A886-5202-0489-6965514A0D14}"/>
          </ac:spMkLst>
        </pc:spChg>
        <pc:spChg chg="add del">
          <ac:chgData name="Ifan Rossiter (2304255)" userId="1ad73e63-6cd0-454d-b16d-a3374a5cc31c" providerId="ADAL" clId="{C72E90A7-6208-7643-A452-837C47C5E613}" dt="2026-03-04T21:34:49.188" v="1526" actId="26606"/>
          <ac:spMkLst>
            <pc:docMk/>
            <pc:sldMk cId="3251569460" sldId="262"/>
            <ac:spMk id="5133" creationId="{6270D10B-6EA2-89DB-412E-A83B81393A99}"/>
          </ac:spMkLst>
        </pc:spChg>
        <pc:spChg chg="add del">
          <ac:chgData name="Ifan Rossiter (2304255)" userId="1ad73e63-6cd0-454d-b16d-a3374a5cc31c" providerId="ADAL" clId="{C72E90A7-6208-7643-A452-837C47C5E613}" dt="2026-03-04T21:36:35.650" v="1540" actId="26606"/>
          <ac:spMkLst>
            <pc:docMk/>
            <pc:sldMk cId="3251569460" sldId="262"/>
            <ac:spMk id="5134" creationId="{EA67E988-5919-57BB-C7DE-D3EAD38A3045}"/>
          </ac:spMkLst>
        </pc:spChg>
        <pc:spChg chg="add del">
          <ac:chgData name="Ifan Rossiter (2304255)" userId="1ad73e63-6cd0-454d-b16d-a3374a5cc31c" providerId="ADAL" clId="{C72E90A7-6208-7643-A452-837C47C5E613}" dt="2026-03-04T21:34:49.188" v="1526" actId="26606"/>
          <ac:spMkLst>
            <pc:docMk/>
            <pc:sldMk cId="3251569460" sldId="262"/>
            <ac:spMk id="5135" creationId="{C0301BA4-10E6-44CC-9EEC-727EDF3BC4B8}"/>
          </ac:spMkLst>
        </pc:spChg>
        <pc:spChg chg="add del">
          <ac:chgData name="Ifan Rossiter (2304255)" userId="1ad73e63-6cd0-454d-b16d-a3374a5cc31c" providerId="ADAL" clId="{C72E90A7-6208-7643-A452-837C47C5E613}" dt="2026-03-04T21:36:35.650" v="1540" actId="26606"/>
          <ac:spMkLst>
            <pc:docMk/>
            <pc:sldMk cId="3251569460" sldId="262"/>
            <ac:spMk id="5136" creationId="{956C5C09-0043-4549-B800-2101B70D667D}"/>
          </ac:spMkLst>
        </pc:spChg>
        <pc:spChg chg="add del">
          <ac:chgData name="Ifan Rossiter (2304255)" userId="1ad73e63-6cd0-454d-b16d-a3374a5cc31c" providerId="ADAL" clId="{C72E90A7-6208-7643-A452-837C47C5E613}" dt="2026-03-04T21:35:07.902" v="1530" actId="26606"/>
          <ac:spMkLst>
            <pc:docMk/>
            <pc:sldMk cId="3251569460" sldId="262"/>
            <ac:spMk id="5137" creationId="{774A975B-A886-5202-0489-6965514A0D14}"/>
          </ac:spMkLst>
        </pc:spChg>
        <pc:spChg chg="add del">
          <ac:chgData name="Ifan Rossiter (2304255)" userId="1ad73e63-6cd0-454d-b16d-a3374a5cc31c" providerId="ADAL" clId="{C72E90A7-6208-7643-A452-837C47C5E613}" dt="2026-03-04T21:35:07.902" v="1530" actId="26606"/>
          <ac:spMkLst>
            <pc:docMk/>
            <pc:sldMk cId="3251569460" sldId="262"/>
            <ac:spMk id="5138" creationId="{4065D9BE-A58D-6E8A-D4A2-5056F3C5E9CA}"/>
          </ac:spMkLst>
        </pc:spChg>
        <pc:spChg chg="add del">
          <ac:chgData name="Ifan Rossiter (2304255)" userId="1ad73e63-6cd0-454d-b16d-a3374a5cc31c" providerId="ADAL" clId="{C72E90A7-6208-7643-A452-837C47C5E613}" dt="2026-03-04T21:35:07.902" v="1530" actId="26606"/>
          <ac:spMkLst>
            <pc:docMk/>
            <pc:sldMk cId="3251569460" sldId="262"/>
            <ac:spMk id="5139" creationId="{A745E793-BC99-8991-71CD-53FFBB6A8F69}"/>
          </ac:spMkLst>
        </pc:spChg>
        <pc:spChg chg="add del">
          <ac:chgData name="Ifan Rossiter (2304255)" userId="1ad73e63-6cd0-454d-b16d-a3374a5cc31c" providerId="ADAL" clId="{C72E90A7-6208-7643-A452-837C47C5E613}" dt="2026-03-04T21:35:07.902" v="1530" actId="26606"/>
          <ac:spMkLst>
            <pc:docMk/>
            <pc:sldMk cId="3251569460" sldId="262"/>
            <ac:spMk id="5140" creationId="{C3B02CDB-3841-DAD0-D162-2C2B50A3B079}"/>
          </ac:spMkLst>
        </pc:spChg>
        <pc:spChg chg="add del">
          <ac:chgData name="Ifan Rossiter (2304255)" userId="1ad73e63-6cd0-454d-b16d-a3374a5cc31c" providerId="ADAL" clId="{C72E90A7-6208-7643-A452-837C47C5E613}" dt="2026-03-04T21:36:35.650" v="1540" actId="26606"/>
          <ac:spMkLst>
            <pc:docMk/>
            <pc:sldMk cId="3251569460" sldId="262"/>
            <ac:spMk id="5141" creationId="{B2C335F7-F61C-4EB4-80F2-4B1438FE66BB}"/>
          </ac:spMkLst>
        </pc:spChg>
        <pc:spChg chg="add del">
          <ac:chgData name="Ifan Rossiter (2304255)" userId="1ad73e63-6cd0-454d-b16d-a3374a5cc31c" providerId="ADAL" clId="{C72E90A7-6208-7643-A452-837C47C5E613}" dt="2026-03-05T00:05:43.721" v="3186"/>
          <ac:spMkLst>
            <pc:docMk/>
            <pc:sldMk cId="3251569460" sldId="262"/>
            <ac:spMk id="5146" creationId="{774A975B-A886-5202-0489-6965514A0D14}"/>
          </ac:spMkLst>
        </pc:spChg>
        <pc:spChg chg="add del">
          <ac:chgData name="Ifan Rossiter (2304255)" userId="1ad73e63-6cd0-454d-b16d-a3374a5cc31c" providerId="ADAL" clId="{C72E90A7-6208-7643-A452-837C47C5E613}" dt="2026-03-05T00:05:43.721" v="3186"/>
          <ac:spMkLst>
            <pc:docMk/>
            <pc:sldMk cId="3251569460" sldId="262"/>
            <ac:spMk id="5148" creationId="{AD1BDCCC-E676-2A7E-BE11-2B8C23DB287F}"/>
          </ac:spMkLst>
        </pc:spChg>
        <pc:spChg chg="add del">
          <ac:chgData name="Ifan Rossiter (2304255)" userId="1ad73e63-6cd0-454d-b16d-a3374a5cc31c" providerId="ADAL" clId="{C72E90A7-6208-7643-A452-837C47C5E613}" dt="2026-03-05T00:05:43.721" v="3186"/>
          <ac:spMkLst>
            <pc:docMk/>
            <pc:sldMk cId="3251569460" sldId="262"/>
            <ac:spMk id="5150" creationId="{781C97B1-8A09-6383-8C65-A3B73577816A}"/>
          </ac:spMkLst>
        </pc:spChg>
        <pc:graphicFrameChg chg="add mod">
          <ac:chgData name="Ifan Rossiter (2304255)" userId="1ad73e63-6cd0-454d-b16d-a3374a5cc31c" providerId="ADAL" clId="{C72E90A7-6208-7643-A452-837C47C5E613}" dt="2026-03-05T00:58:07.204" v="4784" actId="12"/>
          <ac:graphicFrameMkLst>
            <pc:docMk/>
            <pc:sldMk cId="3251569460" sldId="262"/>
            <ac:graphicFrameMk id="10" creationId="{94706B89-A354-D1D5-9D6D-1E636AE3F25B}"/>
          </ac:graphicFrameMkLst>
        </pc:graphicFrameChg>
        <pc:picChg chg="add mod">
          <ac:chgData name="Ifan Rossiter (2304255)" userId="1ad73e63-6cd0-454d-b16d-a3374a5cc31c" providerId="ADAL" clId="{C72E90A7-6208-7643-A452-837C47C5E613}" dt="2026-03-04T21:42:19.585" v="1548" actId="14100"/>
          <ac:picMkLst>
            <pc:docMk/>
            <pc:sldMk cId="3251569460" sldId="262"/>
            <ac:picMk id="7" creationId="{6F6D6A7F-B015-6060-9E3E-C9F4CBF72023}"/>
          </ac:picMkLst>
        </pc:picChg>
        <pc:picChg chg="add del mod">
          <ac:chgData name="Ifan Rossiter (2304255)" userId="1ad73e63-6cd0-454d-b16d-a3374a5cc31c" providerId="ADAL" clId="{C72E90A7-6208-7643-A452-837C47C5E613}" dt="2026-03-04T21:35:08.721" v="1531"/>
          <ac:picMkLst>
            <pc:docMk/>
            <pc:sldMk cId="3251569460" sldId="262"/>
            <ac:picMk id="5122" creationId="{C5DFC893-503E-E57F-AD9B-FFC70395C8EC}"/>
          </ac:picMkLst>
        </pc:picChg>
        <pc:picChg chg="add del mod">
          <ac:chgData name="Ifan Rossiter (2304255)" userId="1ad73e63-6cd0-454d-b16d-a3374a5cc31c" providerId="ADAL" clId="{C72E90A7-6208-7643-A452-837C47C5E613}" dt="2026-03-04T21:36:09.523" v="1538" actId="21"/>
          <ac:picMkLst>
            <pc:docMk/>
            <pc:sldMk cId="3251569460" sldId="262"/>
            <ac:picMk id="5124" creationId="{BD2563BE-8CBD-3429-5E47-34F4160485D2}"/>
          </ac:picMkLst>
        </pc:picChg>
      </pc:sldChg>
      <pc:sldChg chg="addSp delSp modSp new mod setBg delDesignElem">
        <pc:chgData name="Ifan Rossiter (2304255)" userId="1ad73e63-6cd0-454d-b16d-a3374a5cc31c" providerId="ADAL" clId="{C72E90A7-6208-7643-A452-837C47C5E613}" dt="2026-03-05T01:04:03.855" v="4830" actId="21"/>
        <pc:sldMkLst>
          <pc:docMk/>
          <pc:sldMk cId="2225895363" sldId="263"/>
        </pc:sldMkLst>
        <pc:spChg chg="mod">
          <ac:chgData name="Ifan Rossiter (2304255)" userId="1ad73e63-6cd0-454d-b16d-a3374a5cc31c" providerId="ADAL" clId="{C72E90A7-6208-7643-A452-837C47C5E613}" dt="2026-03-05T00:54:06.847" v="4756" actId="26606"/>
          <ac:spMkLst>
            <pc:docMk/>
            <pc:sldMk cId="2225895363" sldId="263"/>
            <ac:spMk id="2" creationId="{D51BE874-CB7C-6877-F945-6D7F3ED323A8}"/>
          </ac:spMkLst>
        </pc:spChg>
        <pc:spChg chg="del">
          <ac:chgData name="Ifan Rossiter (2304255)" userId="1ad73e63-6cd0-454d-b16d-a3374a5cc31c" providerId="ADAL" clId="{C72E90A7-6208-7643-A452-837C47C5E613}" dt="2026-03-04T23:01:58.191" v="1698"/>
          <ac:spMkLst>
            <pc:docMk/>
            <pc:sldMk cId="2225895363" sldId="263"/>
            <ac:spMk id="3" creationId="{59E880F1-D059-0761-9E13-662E68D99FFA}"/>
          </ac:spMkLst>
        </pc:spChg>
        <pc:spChg chg="mod">
          <ac:chgData name="Ifan Rossiter (2304255)" userId="1ad73e63-6cd0-454d-b16d-a3374a5cc31c" providerId="ADAL" clId="{C72E90A7-6208-7643-A452-837C47C5E613}" dt="2026-03-05T00:54:06.847" v="4756" actId="26606"/>
          <ac:spMkLst>
            <pc:docMk/>
            <pc:sldMk cId="2225895363" sldId="263"/>
            <ac:spMk id="4" creationId="{1ADF09EA-0397-B196-BB03-365796DBB19D}"/>
          </ac:spMkLst>
        </pc:spChg>
        <pc:spChg chg="add del mod">
          <ac:chgData name="Ifan Rossiter (2304255)" userId="1ad73e63-6cd0-454d-b16d-a3374a5cc31c" providerId="ADAL" clId="{C72E90A7-6208-7643-A452-837C47C5E613}" dt="2026-03-04T23:02:24.887" v="1701"/>
          <ac:spMkLst>
            <pc:docMk/>
            <pc:sldMk cId="2225895363" sldId="263"/>
            <ac:spMk id="5" creationId="{1B255487-92DA-9E4A-0725-88C468281500}"/>
          </ac:spMkLst>
        </pc:spChg>
        <pc:spChg chg="add mod">
          <ac:chgData name="Ifan Rossiter (2304255)" userId="1ad73e63-6cd0-454d-b16d-a3374a5cc31c" providerId="ADAL" clId="{C72E90A7-6208-7643-A452-837C47C5E613}" dt="2026-03-05T00:54:06.847" v="4756" actId="26606"/>
          <ac:spMkLst>
            <pc:docMk/>
            <pc:sldMk cId="2225895363" sldId="263"/>
            <ac:spMk id="6" creationId="{31EC43C2-2E2C-4039-B8B8-7FFC947DF726}"/>
          </ac:spMkLst>
        </pc:spChg>
        <pc:spChg chg="add del mod">
          <ac:chgData name="Ifan Rossiter (2304255)" userId="1ad73e63-6cd0-454d-b16d-a3374a5cc31c" providerId="ADAL" clId="{C72E90A7-6208-7643-A452-837C47C5E613}" dt="2026-03-05T00:54:11.981" v="4759"/>
          <ac:spMkLst>
            <pc:docMk/>
            <pc:sldMk cId="2225895363" sldId="263"/>
            <ac:spMk id="7" creationId="{7C672D9D-300A-40AB-F1FF-C2836AB60C0E}"/>
          </ac:spMkLst>
        </pc:spChg>
        <pc:spChg chg="add del mod">
          <ac:chgData name="Ifan Rossiter (2304255)" userId="1ad73e63-6cd0-454d-b16d-a3374a5cc31c" providerId="ADAL" clId="{C72E90A7-6208-7643-A452-837C47C5E613}" dt="2026-03-05T01:04:03.855" v="4830" actId="21"/>
          <ac:spMkLst>
            <pc:docMk/>
            <pc:sldMk cId="2225895363" sldId="263"/>
            <ac:spMk id="8" creationId="{B8CD4DD7-6EC8-67BE-5ECE-C94F5102E07A}"/>
          </ac:spMkLst>
        </pc:spChg>
        <pc:spChg chg="add">
          <ac:chgData name="Ifan Rossiter (2304255)" userId="1ad73e63-6cd0-454d-b16d-a3374a5cc31c" providerId="ADAL" clId="{C72E90A7-6208-7643-A452-837C47C5E613}" dt="2026-03-05T00:54:06.847" v="4756" actId="26606"/>
          <ac:spMkLst>
            <pc:docMk/>
            <pc:sldMk cId="2225895363" sldId="263"/>
            <ac:spMk id="6150" creationId="{117AB3D3-3C9C-4DED-809A-78734805B895}"/>
          </ac:spMkLst>
        </pc:spChg>
        <pc:spChg chg="add del">
          <ac:chgData name="Ifan Rossiter (2304255)" userId="1ad73e63-6cd0-454d-b16d-a3374a5cc31c" providerId="ADAL" clId="{C72E90A7-6208-7643-A452-837C47C5E613}" dt="2026-03-04T23:02:30.288" v="1702" actId="26606"/>
          <ac:spMkLst>
            <pc:docMk/>
            <pc:sldMk cId="2225895363" sldId="263"/>
            <ac:spMk id="6151" creationId="{774A975B-A886-5202-0489-6965514A0D14}"/>
          </ac:spMkLst>
        </pc:spChg>
        <pc:spChg chg="add">
          <ac:chgData name="Ifan Rossiter (2304255)" userId="1ad73e63-6cd0-454d-b16d-a3374a5cc31c" providerId="ADAL" clId="{C72E90A7-6208-7643-A452-837C47C5E613}" dt="2026-03-05T00:54:06.847" v="4756" actId="26606"/>
          <ac:spMkLst>
            <pc:docMk/>
            <pc:sldMk cId="2225895363" sldId="263"/>
            <ac:spMk id="6152" creationId="{3A9A4357-BD1D-4622-A4FE-766E6AB8DE84}"/>
          </ac:spMkLst>
        </pc:spChg>
        <pc:spChg chg="add del">
          <ac:chgData name="Ifan Rossiter (2304255)" userId="1ad73e63-6cd0-454d-b16d-a3374a5cc31c" providerId="ADAL" clId="{C72E90A7-6208-7643-A452-837C47C5E613}" dt="2026-03-04T23:02:30.288" v="1702" actId="26606"/>
          <ac:spMkLst>
            <pc:docMk/>
            <pc:sldMk cId="2225895363" sldId="263"/>
            <ac:spMk id="6153" creationId="{9EE42DCE-4A4F-44C4-84E5-261B3BEEF1DA}"/>
          </ac:spMkLst>
        </pc:spChg>
        <pc:spChg chg="add del">
          <ac:chgData name="Ifan Rossiter (2304255)" userId="1ad73e63-6cd0-454d-b16d-a3374a5cc31c" providerId="ADAL" clId="{C72E90A7-6208-7643-A452-837C47C5E613}" dt="2026-03-04T23:02:30.288" v="1702" actId="26606"/>
          <ac:spMkLst>
            <pc:docMk/>
            <pc:sldMk cId="2225895363" sldId="263"/>
            <ac:spMk id="6155" creationId="{887F59F2-5FBC-40CD-AD35-376AECE49EA6}"/>
          </ac:spMkLst>
        </pc:spChg>
        <pc:spChg chg="add">
          <ac:chgData name="Ifan Rossiter (2304255)" userId="1ad73e63-6cd0-454d-b16d-a3374a5cc31c" providerId="ADAL" clId="{C72E90A7-6208-7643-A452-837C47C5E613}" dt="2026-03-05T00:54:06.847" v="4756" actId="26606"/>
          <ac:spMkLst>
            <pc:docMk/>
            <pc:sldMk cId="2225895363" sldId="263"/>
            <ac:spMk id="6157" creationId="{E659831F-0D9A-4C63-9EBB-8435B85A440F}"/>
          </ac:spMkLst>
        </pc:spChg>
        <pc:spChg chg="add">
          <ac:chgData name="Ifan Rossiter (2304255)" userId="1ad73e63-6cd0-454d-b16d-a3374a5cc31c" providerId="ADAL" clId="{C72E90A7-6208-7643-A452-837C47C5E613}" dt="2026-03-05T00:54:06.847" v="4756" actId="26606"/>
          <ac:spMkLst>
            <pc:docMk/>
            <pc:sldMk cId="2225895363" sldId="263"/>
            <ac:spMk id="6159" creationId="{E6995CE5-F890-4ABA-82A2-26507CE8D2A3}"/>
          </ac:spMkLst>
        </pc:spChg>
        <pc:spChg chg="add del">
          <ac:chgData name="Ifan Rossiter (2304255)" userId="1ad73e63-6cd0-454d-b16d-a3374a5cc31c" providerId="ADAL" clId="{C72E90A7-6208-7643-A452-837C47C5E613}" dt="2026-03-05T00:05:43.721" v="3186"/>
          <ac:spMkLst>
            <pc:docMk/>
            <pc:sldMk cId="2225895363" sldId="263"/>
            <ac:spMk id="6160" creationId="{774A975B-A886-5202-0489-6965514A0D14}"/>
          </ac:spMkLst>
        </pc:spChg>
        <pc:spChg chg="add del">
          <ac:chgData name="Ifan Rossiter (2304255)" userId="1ad73e63-6cd0-454d-b16d-a3374a5cc31c" providerId="ADAL" clId="{C72E90A7-6208-7643-A452-837C47C5E613}" dt="2026-03-05T00:05:43.721" v="3186"/>
          <ac:spMkLst>
            <pc:docMk/>
            <pc:sldMk cId="2225895363" sldId="263"/>
            <ac:spMk id="6162" creationId="{175EAFFD-4A47-DD53-4F76-BD457E18BF1F}"/>
          </ac:spMkLst>
        </pc:spChg>
        <pc:spChg chg="add del">
          <ac:chgData name="Ifan Rossiter (2304255)" userId="1ad73e63-6cd0-454d-b16d-a3374a5cc31c" providerId="ADAL" clId="{C72E90A7-6208-7643-A452-837C47C5E613}" dt="2026-03-05T00:05:43.721" v="3186"/>
          <ac:spMkLst>
            <pc:docMk/>
            <pc:sldMk cId="2225895363" sldId="263"/>
            <ac:spMk id="6164" creationId="{7CC1FECC-9CA4-341C-7E20-4728C5147389}"/>
          </ac:spMkLst>
        </pc:spChg>
        <pc:picChg chg="add del mod">
          <ac:chgData name="Ifan Rossiter (2304255)" userId="1ad73e63-6cd0-454d-b16d-a3374a5cc31c" providerId="ADAL" clId="{C72E90A7-6208-7643-A452-837C47C5E613}" dt="2026-03-04T23:02:13.386" v="1700" actId="21"/>
          <ac:picMkLst>
            <pc:docMk/>
            <pc:sldMk cId="2225895363" sldId="263"/>
            <ac:picMk id="6146" creationId="{8A6FB32F-A9B3-5EB6-F68D-A022B51EDD9D}"/>
          </ac:picMkLst>
        </pc:picChg>
        <pc:picChg chg="add mod ord">
          <ac:chgData name="Ifan Rossiter (2304255)" userId="1ad73e63-6cd0-454d-b16d-a3374a5cc31c" providerId="ADAL" clId="{C72E90A7-6208-7643-A452-837C47C5E613}" dt="2026-03-05T00:54:06.847" v="4756" actId="26606"/>
          <ac:picMkLst>
            <pc:docMk/>
            <pc:sldMk cId="2225895363" sldId="263"/>
            <ac:picMk id="6148" creationId="{7C25910A-DBCC-6598-C4BD-9F0E08B5B691}"/>
          </ac:picMkLst>
        </pc:picChg>
      </pc:sldChg>
      <pc:sldChg chg="addSp delSp modSp new mod setBg delDesignElem">
        <pc:chgData name="Ifan Rossiter (2304255)" userId="1ad73e63-6cd0-454d-b16d-a3374a5cc31c" providerId="ADAL" clId="{C72E90A7-6208-7643-A452-837C47C5E613}" dt="2026-03-05T00:55:21.631" v="4762" actId="26606"/>
        <pc:sldMkLst>
          <pc:docMk/>
          <pc:sldMk cId="2883777774" sldId="264"/>
        </pc:sldMkLst>
        <pc:spChg chg="mod">
          <ac:chgData name="Ifan Rossiter (2304255)" userId="1ad73e63-6cd0-454d-b16d-a3374a5cc31c" providerId="ADAL" clId="{C72E90A7-6208-7643-A452-837C47C5E613}" dt="2026-03-04T23:10:36.023" v="1784" actId="26606"/>
          <ac:spMkLst>
            <pc:docMk/>
            <pc:sldMk cId="2883777774" sldId="264"/>
            <ac:spMk id="2" creationId="{1D4B7599-9A72-A273-B21E-38E06843F4C7}"/>
          </ac:spMkLst>
        </pc:spChg>
        <pc:spChg chg="del mod ord">
          <ac:chgData name="Ifan Rossiter (2304255)" userId="1ad73e63-6cd0-454d-b16d-a3374a5cc31c" providerId="ADAL" clId="{C72E90A7-6208-7643-A452-837C47C5E613}" dt="2026-03-05T00:55:21.631" v="4762" actId="26606"/>
          <ac:spMkLst>
            <pc:docMk/>
            <pc:sldMk cId="2883777774" sldId="264"/>
            <ac:spMk id="3" creationId="{7B8DAAF5-354B-3950-FDB4-78ADB3E67F19}"/>
          </ac:spMkLst>
        </pc:spChg>
        <pc:spChg chg="del">
          <ac:chgData name="Ifan Rossiter (2304255)" userId="1ad73e63-6cd0-454d-b16d-a3374a5cc31c" providerId="ADAL" clId="{C72E90A7-6208-7643-A452-837C47C5E613}" dt="2026-03-04T23:10:16.085" v="1783"/>
          <ac:spMkLst>
            <pc:docMk/>
            <pc:sldMk cId="2883777774" sldId="264"/>
            <ac:spMk id="4" creationId="{9154EF96-BBC5-47E9-C308-E7F0F330464E}"/>
          </ac:spMkLst>
        </pc:spChg>
        <pc:spChg chg="add mod">
          <ac:chgData name="Ifan Rossiter (2304255)" userId="1ad73e63-6cd0-454d-b16d-a3374a5cc31c" providerId="ADAL" clId="{C72E90A7-6208-7643-A452-837C47C5E613}" dt="2026-03-04T23:11:42.468" v="1802" actId="20577"/>
          <ac:spMkLst>
            <pc:docMk/>
            <pc:sldMk cId="2883777774" sldId="264"/>
            <ac:spMk id="5" creationId="{C10D83DE-B3C5-B061-BE8F-576EB93D8DE6}"/>
          </ac:spMkLst>
        </pc:spChg>
        <pc:spChg chg="add del">
          <ac:chgData name="Ifan Rossiter (2304255)" userId="1ad73e63-6cd0-454d-b16d-a3374a5cc31c" providerId="ADAL" clId="{C72E90A7-6208-7643-A452-837C47C5E613}" dt="2026-03-05T00:05:43.721" v="3186"/>
          <ac:spMkLst>
            <pc:docMk/>
            <pc:sldMk cId="2883777774" sldId="264"/>
            <ac:spMk id="7175" creationId="{774A975B-A886-5202-0489-6965514A0D14}"/>
          </ac:spMkLst>
        </pc:spChg>
        <pc:spChg chg="add del">
          <ac:chgData name="Ifan Rossiter (2304255)" userId="1ad73e63-6cd0-454d-b16d-a3374a5cc31c" providerId="ADAL" clId="{C72E90A7-6208-7643-A452-837C47C5E613}" dt="2026-03-05T00:05:43.721" v="3186"/>
          <ac:spMkLst>
            <pc:docMk/>
            <pc:sldMk cId="2883777774" sldId="264"/>
            <ac:spMk id="7177" creationId="{9E10BDB4-64F2-477D-A03B-9F8352D5E02E}"/>
          </ac:spMkLst>
        </pc:spChg>
        <pc:spChg chg="add del">
          <ac:chgData name="Ifan Rossiter (2304255)" userId="1ad73e63-6cd0-454d-b16d-a3374a5cc31c" providerId="ADAL" clId="{C72E90A7-6208-7643-A452-837C47C5E613}" dt="2026-03-05T00:05:43.721" v="3186"/>
          <ac:spMkLst>
            <pc:docMk/>
            <pc:sldMk cId="2883777774" sldId="264"/>
            <ac:spMk id="7179" creationId="{887F59F2-5FBC-40CD-AD35-376AECE49EA6}"/>
          </ac:spMkLst>
        </pc:spChg>
        <pc:graphicFrameChg chg="add">
          <ac:chgData name="Ifan Rossiter (2304255)" userId="1ad73e63-6cd0-454d-b16d-a3374a5cc31c" providerId="ADAL" clId="{C72E90A7-6208-7643-A452-837C47C5E613}" dt="2026-03-05T00:55:21.631" v="4762" actId="26606"/>
          <ac:graphicFrameMkLst>
            <pc:docMk/>
            <pc:sldMk cId="2883777774" sldId="264"/>
            <ac:graphicFrameMk id="7172" creationId="{C25EF0A4-EFE5-D678-7A6B-70E1A6E80B8D}"/>
          </ac:graphicFrameMkLst>
        </pc:graphicFrameChg>
        <pc:picChg chg="add mod">
          <ac:chgData name="Ifan Rossiter (2304255)" userId="1ad73e63-6cd0-454d-b16d-a3374a5cc31c" providerId="ADAL" clId="{C72E90A7-6208-7643-A452-837C47C5E613}" dt="2026-03-04T23:11:20.619" v="1785" actId="14100"/>
          <ac:picMkLst>
            <pc:docMk/>
            <pc:sldMk cId="2883777774" sldId="264"/>
            <ac:picMk id="7170" creationId="{DA1BEF51-7A46-D8BB-D034-9183FFF961BB}"/>
          </ac:picMkLst>
        </pc:picChg>
      </pc:sldChg>
      <pc:sldChg chg="addSp delSp modSp new mod setBg">
        <pc:chgData name="Ifan Rossiter (2304255)" userId="1ad73e63-6cd0-454d-b16d-a3374a5cc31c" providerId="ADAL" clId="{C72E90A7-6208-7643-A452-837C47C5E613}" dt="2026-03-05T01:03:58.497" v="4829"/>
        <pc:sldMkLst>
          <pc:docMk/>
          <pc:sldMk cId="2413265717" sldId="265"/>
        </pc:sldMkLst>
        <pc:spChg chg="mod">
          <ac:chgData name="Ifan Rossiter (2304255)" userId="1ad73e63-6cd0-454d-b16d-a3374a5cc31c" providerId="ADAL" clId="{C72E90A7-6208-7643-A452-837C47C5E613}" dt="2026-03-05T00:47:06.016" v="4570" actId="26606"/>
          <ac:spMkLst>
            <pc:docMk/>
            <pc:sldMk cId="2413265717" sldId="265"/>
            <ac:spMk id="2" creationId="{5083C2FE-7D73-B285-83CE-4FC94FD8E011}"/>
          </ac:spMkLst>
        </pc:spChg>
        <pc:spChg chg="del mod">
          <ac:chgData name="Ifan Rossiter (2304255)" userId="1ad73e63-6cd0-454d-b16d-a3374a5cc31c" providerId="ADAL" clId="{C72E90A7-6208-7643-A452-837C47C5E613}" dt="2026-03-05T00:47:06.016" v="4570" actId="26606"/>
          <ac:spMkLst>
            <pc:docMk/>
            <pc:sldMk cId="2413265717" sldId="265"/>
            <ac:spMk id="3" creationId="{0A71A590-020F-5775-1E11-713CB5C1B44C}"/>
          </ac:spMkLst>
        </pc:spChg>
        <pc:spChg chg="add mod">
          <ac:chgData name="Ifan Rossiter (2304255)" userId="1ad73e63-6cd0-454d-b16d-a3374a5cc31c" providerId="ADAL" clId="{C72E90A7-6208-7643-A452-837C47C5E613}" dt="2026-03-05T01:03:58.497" v="4829"/>
          <ac:spMkLst>
            <pc:docMk/>
            <pc:sldMk cId="2413265717" sldId="265"/>
            <ac:spMk id="4" creationId="{78311099-6E77-6E94-2211-AB9FFD40A813}"/>
          </ac:spMkLst>
        </pc:spChg>
        <pc:spChg chg="add">
          <ac:chgData name="Ifan Rossiter (2304255)" userId="1ad73e63-6cd0-454d-b16d-a3374a5cc31c" providerId="ADAL" clId="{C72E90A7-6208-7643-A452-837C47C5E613}" dt="2026-03-05T00:47:06.016" v="4570" actId="26606"/>
          <ac:spMkLst>
            <pc:docMk/>
            <pc:sldMk cId="2413265717" sldId="265"/>
            <ac:spMk id="9" creationId="{BACC6370-2D7E-4714-9D71-7542949D7D5D}"/>
          </ac:spMkLst>
        </pc:spChg>
        <pc:spChg chg="add">
          <ac:chgData name="Ifan Rossiter (2304255)" userId="1ad73e63-6cd0-454d-b16d-a3374a5cc31c" providerId="ADAL" clId="{C72E90A7-6208-7643-A452-837C47C5E613}" dt="2026-03-05T00:47:06.016" v="4570" actId="26606"/>
          <ac:spMkLst>
            <pc:docMk/>
            <pc:sldMk cId="2413265717" sldId="265"/>
            <ac:spMk id="11" creationId="{F68B3F68-107C-434F-AA38-110D5EA91B85}"/>
          </ac:spMkLst>
        </pc:spChg>
        <pc:spChg chg="add">
          <ac:chgData name="Ifan Rossiter (2304255)" userId="1ad73e63-6cd0-454d-b16d-a3374a5cc31c" providerId="ADAL" clId="{C72E90A7-6208-7643-A452-837C47C5E613}" dt="2026-03-05T00:47:06.016" v="4570" actId="26606"/>
          <ac:spMkLst>
            <pc:docMk/>
            <pc:sldMk cId="2413265717" sldId="265"/>
            <ac:spMk id="13" creationId="{AAD0DBB9-1A4B-4391-81D4-CB19F9AB918A}"/>
          </ac:spMkLst>
        </pc:spChg>
        <pc:spChg chg="add">
          <ac:chgData name="Ifan Rossiter (2304255)" userId="1ad73e63-6cd0-454d-b16d-a3374a5cc31c" providerId="ADAL" clId="{C72E90A7-6208-7643-A452-837C47C5E613}" dt="2026-03-05T00:47:06.016" v="4570" actId="26606"/>
          <ac:spMkLst>
            <pc:docMk/>
            <pc:sldMk cId="2413265717" sldId="265"/>
            <ac:spMk id="15" creationId="{063BBA22-50EA-4C4D-BE05-F1CE4E63AA56}"/>
          </ac:spMkLst>
        </pc:spChg>
        <pc:graphicFrameChg chg="add">
          <ac:chgData name="Ifan Rossiter (2304255)" userId="1ad73e63-6cd0-454d-b16d-a3374a5cc31c" providerId="ADAL" clId="{C72E90A7-6208-7643-A452-837C47C5E613}" dt="2026-03-05T00:47:06.016" v="4570" actId="26606"/>
          <ac:graphicFrameMkLst>
            <pc:docMk/>
            <pc:sldMk cId="2413265717" sldId="265"/>
            <ac:graphicFrameMk id="5" creationId="{54DED396-D973-91D6-4341-241F2FC742C9}"/>
          </ac:graphicFrameMkLst>
        </pc:graphicFrameChg>
      </pc:sldChg>
      <pc:sldChg chg="addSp modSp new mod setBg">
        <pc:chgData name="Ifan Rossiter (2304255)" userId="1ad73e63-6cd0-454d-b16d-a3374a5cc31c" providerId="ADAL" clId="{C72E90A7-6208-7643-A452-837C47C5E613}" dt="2026-03-05T01:04:06.994" v="4831"/>
        <pc:sldMkLst>
          <pc:docMk/>
          <pc:sldMk cId="803003492" sldId="266"/>
        </pc:sldMkLst>
        <pc:spChg chg="mod">
          <ac:chgData name="Ifan Rossiter (2304255)" userId="1ad73e63-6cd0-454d-b16d-a3374a5cc31c" providerId="ADAL" clId="{C72E90A7-6208-7643-A452-837C47C5E613}" dt="2026-03-05T00:46:46.624" v="4569" actId="26606"/>
          <ac:spMkLst>
            <pc:docMk/>
            <pc:sldMk cId="803003492" sldId="266"/>
            <ac:spMk id="2" creationId="{1ACF827B-E5D8-C2DE-01B8-8590BDFBE58A}"/>
          </ac:spMkLst>
        </pc:spChg>
        <pc:spChg chg="mod">
          <ac:chgData name="Ifan Rossiter (2304255)" userId="1ad73e63-6cd0-454d-b16d-a3374a5cc31c" providerId="ADAL" clId="{C72E90A7-6208-7643-A452-837C47C5E613}" dt="2026-03-05T00:46:46.624" v="4569" actId="26606"/>
          <ac:spMkLst>
            <pc:docMk/>
            <pc:sldMk cId="803003492" sldId="266"/>
            <ac:spMk id="3" creationId="{BCF0F657-D36F-66BC-F9BE-981397848D9F}"/>
          </ac:spMkLst>
        </pc:spChg>
        <pc:spChg chg="add mod">
          <ac:chgData name="Ifan Rossiter (2304255)" userId="1ad73e63-6cd0-454d-b16d-a3374a5cc31c" providerId="ADAL" clId="{C72E90A7-6208-7643-A452-837C47C5E613}" dt="2026-03-05T01:04:06.994" v="4831"/>
          <ac:spMkLst>
            <pc:docMk/>
            <pc:sldMk cId="803003492" sldId="266"/>
            <ac:spMk id="4" creationId="{486E3F2A-57E0-F883-8757-5F6A011446EB}"/>
          </ac:spMkLst>
        </pc:spChg>
        <pc:spChg chg="add">
          <ac:chgData name="Ifan Rossiter (2304255)" userId="1ad73e63-6cd0-454d-b16d-a3374a5cc31c" providerId="ADAL" clId="{C72E90A7-6208-7643-A452-837C47C5E613}" dt="2026-03-05T00:46:46.624" v="4569" actId="26606"/>
          <ac:spMkLst>
            <pc:docMk/>
            <pc:sldMk cId="803003492" sldId="266"/>
            <ac:spMk id="8" creationId="{1B15ED52-F352-441B-82BF-E0EA34836D08}"/>
          </ac:spMkLst>
        </pc:spChg>
        <pc:spChg chg="add">
          <ac:chgData name="Ifan Rossiter (2304255)" userId="1ad73e63-6cd0-454d-b16d-a3374a5cc31c" providerId="ADAL" clId="{C72E90A7-6208-7643-A452-837C47C5E613}" dt="2026-03-05T00:46:46.624" v="4569" actId="26606"/>
          <ac:spMkLst>
            <pc:docMk/>
            <pc:sldMk cId="803003492" sldId="266"/>
            <ac:spMk id="10" creationId="{3B2E3793-BFE6-45A2-9B7B-E18844431C99}"/>
          </ac:spMkLst>
        </pc:spChg>
        <pc:spChg chg="add">
          <ac:chgData name="Ifan Rossiter (2304255)" userId="1ad73e63-6cd0-454d-b16d-a3374a5cc31c" providerId="ADAL" clId="{C72E90A7-6208-7643-A452-837C47C5E613}" dt="2026-03-05T00:46:46.624" v="4569" actId="26606"/>
          <ac:spMkLst>
            <pc:docMk/>
            <pc:sldMk cId="803003492" sldId="266"/>
            <ac:spMk id="12" creationId="{BC4C4868-CB8F-4AF9-9CDB-8108F2C19B67}"/>
          </ac:spMkLst>
        </pc:spChg>
        <pc:spChg chg="add">
          <ac:chgData name="Ifan Rossiter (2304255)" userId="1ad73e63-6cd0-454d-b16d-a3374a5cc31c" providerId="ADAL" clId="{C72E90A7-6208-7643-A452-837C47C5E613}" dt="2026-03-05T00:46:46.624" v="4569" actId="26606"/>
          <ac:spMkLst>
            <pc:docMk/>
            <pc:sldMk cId="803003492" sldId="266"/>
            <ac:spMk id="14" creationId="{375E0459-6403-40CD-989D-56A4407CA12E}"/>
          </ac:spMkLst>
        </pc:spChg>
        <pc:spChg chg="add">
          <ac:chgData name="Ifan Rossiter (2304255)" userId="1ad73e63-6cd0-454d-b16d-a3374a5cc31c" providerId="ADAL" clId="{C72E90A7-6208-7643-A452-837C47C5E613}" dt="2026-03-05T00:46:46.624" v="4569" actId="26606"/>
          <ac:spMkLst>
            <pc:docMk/>
            <pc:sldMk cId="803003492" sldId="266"/>
            <ac:spMk id="16" creationId="{53E5B1A8-3AC9-4BD1-9BBC-78CA94F2D1BA}"/>
          </ac:spMkLst>
        </pc:spChg>
      </pc:sldChg>
      <pc:sldChg chg="addSp delSp modSp new mod setBg delDesignElem">
        <pc:chgData name="Ifan Rossiter (2304255)" userId="1ad73e63-6cd0-454d-b16d-a3374a5cc31c" providerId="ADAL" clId="{C72E90A7-6208-7643-A452-837C47C5E613}" dt="2026-03-05T01:04:13.440" v="4832" actId="21"/>
        <pc:sldMkLst>
          <pc:docMk/>
          <pc:sldMk cId="3470359771" sldId="267"/>
        </pc:sldMkLst>
        <pc:spChg chg="mod">
          <ac:chgData name="Ifan Rossiter (2304255)" userId="1ad73e63-6cd0-454d-b16d-a3374a5cc31c" providerId="ADAL" clId="{C72E90A7-6208-7643-A452-837C47C5E613}" dt="2026-03-05T00:51:24.175" v="4745" actId="26606"/>
          <ac:spMkLst>
            <pc:docMk/>
            <pc:sldMk cId="3470359771" sldId="267"/>
            <ac:spMk id="2" creationId="{235A66ED-60D1-0759-6B8C-48DCF6518605}"/>
          </ac:spMkLst>
        </pc:spChg>
        <pc:spChg chg="del">
          <ac:chgData name="Ifan Rossiter (2304255)" userId="1ad73e63-6cd0-454d-b16d-a3374a5cc31c" providerId="ADAL" clId="{C72E90A7-6208-7643-A452-837C47C5E613}" dt="2026-03-04T23:48:13.136" v="2994"/>
          <ac:spMkLst>
            <pc:docMk/>
            <pc:sldMk cId="3470359771" sldId="267"/>
            <ac:spMk id="3" creationId="{5E31493D-24F9-F5AF-8729-C4C0FE75D70D}"/>
          </ac:spMkLst>
        </pc:spChg>
        <pc:spChg chg="mod ord">
          <ac:chgData name="Ifan Rossiter (2304255)" userId="1ad73e63-6cd0-454d-b16d-a3374a5cc31c" providerId="ADAL" clId="{C72E90A7-6208-7643-A452-837C47C5E613}" dt="2026-03-05T00:51:24.175" v="4745" actId="26606"/>
          <ac:spMkLst>
            <pc:docMk/>
            <pc:sldMk cId="3470359771" sldId="267"/>
            <ac:spMk id="4" creationId="{037860EC-EEAA-2B92-D1C7-994C5EFE26FB}"/>
          </ac:spMkLst>
        </pc:spChg>
        <pc:spChg chg="add mod">
          <ac:chgData name="Ifan Rossiter (2304255)" userId="1ad73e63-6cd0-454d-b16d-a3374a5cc31c" providerId="ADAL" clId="{C72E90A7-6208-7643-A452-837C47C5E613}" dt="2026-03-05T00:51:52.971" v="4749" actId="121"/>
          <ac:spMkLst>
            <pc:docMk/>
            <pc:sldMk cId="3470359771" sldId="267"/>
            <ac:spMk id="6" creationId="{BF20FE45-9AE5-F713-B92C-0CDFA8AB0CC8}"/>
          </ac:spMkLst>
        </pc:spChg>
        <pc:spChg chg="add del mod">
          <ac:chgData name="Ifan Rossiter (2304255)" userId="1ad73e63-6cd0-454d-b16d-a3374a5cc31c" providerId="ADAL" clId="{C72E90A7-6208-7643-A452-837C47C5E613}" dt="2026-03-04T23:57:00.051" v="3103"/>
          <ac:spMkLst>
            <pc:docMk/>
            <pc:sldMk cId="3470359771" sldId="267"/>
            <ac:spMk id="7" creationId="{DBC32708-0A0B-38C7-B02B-1C6D85CFC0E8}"/>
          </ac:spMkLst>
        </pc:spChg>
        <pc:spChg chg="add del mod">
          <ac:chgData name="Ifan Rossiter (2304255)" userId="1ad73e63-6cd0-454d-b16d-a3374a5cc31c" providerId="ADAL" clId="{C72E90A7-6208-7643-A452-837C47C5E613}" dt="2026-03-04T23:57:05.429" v="3106"/>
          <ac:spMkLst>
            <pc:docMk/>
            <pc:sldMk cId="3470359771" sldId="267"/>
            <ac:spMk id="8" creationId="{ABA67D76-D19F-7443-095B-975D928D0A00}"/>
          </ac:spMkLst>
        </pc:spChg>
        <pc:spChg chg="add del mod">
          <ac:chgData name="Ifan Rossiter (2304255)" userId="1ad73e63-6cd0-454d-b16d-a3374a5cc31c" providerId="ADAL" clId="{C72E90A7-6208-7643-A452-837C47C5E613}" dt="2026-03-05T01:04:13.440" v="4832" actId="21"/>
          <ac:spMkLst>
            <pc:docMk/>
            <pc:sldMk cId="3470359771" sldId="267"/>
            <ac:spMk id="9" creationId="{31B98E67-5257-D82E-278D-07F939BAAD05}"/>
          </ac:spMkLst>
        </pc:spChg>
        <pc:spChg chg="add">
          <ac:chgData name="Ifan Rossiter (2304255)" userId="1ad73e63-6cd0-454d-b16d-a3374a5cc31c" providerId="ADAL" clId="{C72E90A7-6208-7643-A452-837C47C5E613}" dt="2026-03-05T00:51:24.175" v="4745" actId="26606"/>
          <ac:spMkLst>
            <pc:docMk/>
            <pc:sldMk cId="3470359771" sldId="267"/>
            <ac:spMk id="8196" creationId="{7ED7575E-88D2-B771-681D-46A7E55415DD}"/>
          </ac:spMkLst>
        </pc:spChg>
        <pc:spChg chg="add del">
          <ac:chgData name="Ifan Rossiter (2304255)" userId="1ad73e63-6cd0-454d-b16d-a3374a5cc31c" providerId="ADAL" clId="{C72E90A7-6208-7643-A452-837C47C5E613}" dt="2026-03-05T00:05:43.721" v="3186"/>
          <ac:spMkLst>
            <pc:docMk/>
            <pc:sldMk cId="3470359771" sldId="267"/>
            <ac:spMk id="8199" creationId="{774A975B-A886-5202-0489-6965514A0D14}"/>
          </ac:spMkLst>
        </pc:spChg>
        <pc:spChg chg="add del">
          <ac:chgData name="Ifan Rossiter (2304255)" userId="1ad73e63-6cd0-454d-b16d-a3374a5cc31c" providerId="ADAL" clId="{C72E90A7-6208-7643-A452-837C47C5E613}" dt="2026-03-05T00:05:43.721" v="3186"/>
          <ac:spMkLst>
            <pc:docMk/>
            <pc:sldMk cId="3470359771" sldId="267"/>
            <ac:spMk id="8201" creationId="{A082E5AA-6E5F-4FCC-8C41-11E32F833BFC}"/>
          </ac:spMkLst>
        </pc:spChg>
        <pc:spChg chg="add del">
          <ac:chgData name="Ifan Rossiter (2304255)" userId="1ad73e63-6cd0-454d-b16d-a3374a5cc31c" providerId="ADAL" clId="{C72E90A7-6208-7643-A452-837C47C5E613}" dt="2026-03-05T00:05:43.721" v="3186"/>
          <ac:spMkLst>
            <pc:docMk/>
            <pc:sldMk cId="3470359771" sldId="267"/>
            <ac:spMk id="8203" creationId="{92BE0106-0C20-465B-A1BE-0BAC2737B1AD}"/>
          </ac:spMkLst>
        </pc:spChg>
        <pc:spChg chg="add del">
          <ac:chgData name="Ifan Rossiter (2304255)" userId="1ad73e63-6cd0-454d-b16d-a3374a5cc31c" providerId="ADAL" clId="{C72E90A7-6208-7643-A452-837C47C5E613}" dt="2026-03-05T00:05:43.721" v="3186"/>
          <ac:spMkLst>
            <pc:docMk/>
            <pc:sldMk cId="3470359771" sldId="267"/>
            <ac:spMk id="8205" creationId="{4A3D569D-D3A6-49CA-A483-291E95DACA14}"/>
          </ac:spMkLst>
        </pc:spChg>
        <pc:picChg chg="add mod">
          <ac:chgData name="Ifan Rossiter (2304255)" userId="1ad73e63-6cd0-454d-b16d-a3374a5cc31c" providerId="ADAL" clId="{C72E90A7-6208-7643-A452-837C47C5E613}" dt="2026-03-05T00:51:24.175" v="4745" actId="26606"/>
          <ac:picMkLst>
            <pc:docMk/>
            <pc:sldMk cId="3470359771" sldId="267"/>
            <ac:picMk id="8194" creationId="{30724371-AD3B-9AD2-E798-78CDA1FDB3FA}"/>
          </ac:picMkLst>
        </pc:picChg>
        <pc:cxnChg chg="add">
          <ac:chgData name="Ifan Rossiter (2304255)" userId="1ad73e63-6cd0-454d-b16d-a3374a5cc31c" providerId="ADAL" clId="{C72E90A7-6208-7643-A452-837C47C5E613}" dt="2026-03-05T00:51:24.175" v="4745" actId="26606"/>
          <ac:cxnSpMkLst>
            <pc:docMk/>
            <pc:sldMk cId="3470359771" sldId="267"/>
            <ac:cxnSpMk id="8197" creationId="{249EDD1B-F94D-B4E6-ACAA-566B9A26FDE3}"/>
          </ac:cxnSpMkLst>
        </pc:cxnChg>
      </pc:sldChg>
      <pc:sldChg chg="addSp delSp modSp new mod setBg delDesignElem">
        <pc:chgData name="Ifan Rossiter (2304255)" userId="1ad73e63-6cd0-454d-b16d-a3374a5cc31c" providerId="ADAL" clId="{C72E90A7-6208-7643-A452-837C47C5E613}" dt="2026-03-05T00:52:42.739" v="4755" actId="121"/>
        <pc:sldMkLst>
          <pc:docMk/>
          <pc:sldMk cId="1630368615" sldId="268"/>
        </pc:sldMkLst>
        <pc:spChg chg="mod">
          <ac:chgData name="Ifan Rossiter (2304255)" userId="1ad73e63-6cd0-454d-b16d-a3374a5cc31c" providerId="ADAL" clId="{C72E90A7-6208-7643-A452-837C47C5E613}" dt="2026-03-05T00:52:15.729" v="4750" actId="26606"/>
          <ac:spMkLst>
            <pc:docMk/>
            <pc:sldMk cId="1630368615" sldId="268"/>
            <ac:spMk id="2" creationId="{1DBDE2D3-3237-18D7-3A92-1FE35D832C92}"/>
          </ac:spMkLst>
        </pc:spChg>
        <pc:spChg chg="del">
          <ac:chgData name="Ifan Rossiter (2304255)" userId="1ad73e63-6cd0-454d-b16d-a3374a5cc31c" providerId="ADAL" clId="{C72E90A7-6208-7643-A452-837C47C5E613}" dt="2026-03-04T23:59:28.208" v="3124"/>
          <ac:spMkLst>
            <pc:docMk/>
            <pc:sldMk cId="1630368615" sldId="268"/>
            <ac:spMk id="3" creationId="{D7397355-E14B-6846-2B09-A6760299B2AA}"/>
          </ac:spMkLst>
        </pc:spChg>
        <pc:spChg chg="mod ord">
          <ac:chgData name="Ifan Rossiter (2304255)" userId="1ad73e63-6cd0-454d-b16d-a3374a5cc31c" providerId="ADAL" clId="{C72E90A7-6208-7643-A452-837C47C5E613}" dt="2026-03-05T00:52:15.729" v="4750" actId="26606"/>
          <ac:spMkLst>
            <pc:docMk/>
            <pc:sldMk cId="1630368615" sldId="268"/>
            <ac:spMk id="4" creationId="{B6740E05-156C-6C7E-8811-A0E49F93E473}"/>
          </ac:spMkLst>
        </pc:spChg>
        <pc:spChg chg="add mod">
          <ac:chgData name="Ifan Rossiter (2304255)" userId="1ad73e63-6cd0-454d-b16d-a3374a5cc31c" providerId="ADAL" clId="{C72E90A7-6208-7643-A452-837C47C5E613}" dt="2026-03-05T00:52:42.739" v="4755" actId="121"/>
          <ac:spMkLst>
            <pc:docMk/>
            <pc:sldMk cId="1630368615" sldId="268"/>
            <ac:spMk id="5" creationId="{BD77B68D-7373-80B1-1D45-A83ABAE09909}"/>
          </ac:spMkLst>
        </pc:spChg>
        <pc:spChg chg="add">
          <ac:chgData name="Ifan Rossiter (2304255)" userId="1ad73e63-6cd0-454d-b16d-a3374a5cc31c" providerId="ADAL" clId="{C72E90A7-6208-7643-A452-837C47C5E613}" dt="2026-03-05T00:52:15.729" v="4750" actId="26606"/>
          <ac:spMkLst>
            <pc:docMk/>
            <pc:sldMk cId="1630368615" sldId="268"/>
            <ac:spMk id="9221" creationId="{117AB3D3-3C9C-4DED-809A-78734805B895}"/>
          </ac:spMkLst>
        </pc:spChg>
        <pc:spChg chg="add">
          <ac:chgData name="Ifan Rossiter (2304255)" userId="1ad73e63-6cd0-454d-b16d-a3374a5cc31c" providerId="ADAL" clId="{C72E90A7-6208-7643-A452-837C47C5E613}" dt="2026-03-05T00:52:15.729" v="4750" actId="26606"/>
          <ac:spMkLst>
            <pc:docMk/>
            <pc:sldMk cId="1630368615" sldId="268"/>
            <ac:spMk id="9222" creationId="{3A9A4357-BD1D-4622-A4FE-766E6AB8DE84}"/>
          </ac:spMkLst>
        </pc:spChg>
        <pc:spChg chg="add del">
          <ac:chgData name="Ifan Rossiter (2304255)" userId="1ad73e63-6cd0-454d-b16d-a3374a5cc31c" providerId="ADAL" clId="{C72E90A7-6208-7643-A452-837C47C5E613}" dt="2026-03-05T00:05:26.077" v="3174" actId="26606"/>
          <ac:spMkLst>
            <pc:docMk/>
            <pc:sldMk cId="1630368615" sldId="268"/>
            <ac:spMk id="9223" creationId="{774A975B-A886-5202-0489-6965514A0D14}"/>
          </ac:spMkLst>
        </pc:spChg>
        <pc:spChg chg="add">
          <ac:chgData name="Ifan Rossiter (2304255)" userId="1ad73e63-6cd0-454d-b16d-a3374a5cc31c" providerId="ADAL" clId="{C72E90A7-6208-7643-A452-837C47C5E613}" dt="2026-03-05T00:52:15.729" v="4750" actId="26606"/>
          <ac:spMkLst>
            <pc:docMk/>
            <pc:sldMk cId="1630368615" sldId="268"/>
            <ac:spMk id="9224" creationId="{E659831F-0D9A-4C63-9EBB-8435B85A440F}"/>
          </ac:spMkLst>
        </pc:spChg>
        <pc:spChg chg="add del">
          <ac:chgData name="Ifan Rossiter (2304255)" userId="1ad73e63-6cd0-454d-b16d-a3374a5cc31c" providerId="ADAL" clId="{C72E90A7-6208-7643-A452-837C47C5E613}" dt="2026-03-05T00:05:26.077" v="3174" actId="26606"/>
          <ac:spMkLst>
            <pc:docMk/>
            <pc:sldMk cId="1630368615" sldId="268"/>
            <ac:spMk id="9225" creationId="{A082E5AA-6E5F-4FCC-8C41-11E32F833BFC}"/>
          </ac:spMkLst>
        </pc:spChg>
        <pc:spChg chg="add">
          <ac:chgData name="Ifan Rossiter (2304255)" userId="1ad73e63-6cd0-454d-b16d-a3374a5cc31c" providerId="ADAL" clId="{C72E90A7-6208-7643-A452-837C47C5E613}" dt="2026-03-05T00:52:15.729" v="4750" actId="26606"/>
          <ac:spMkLst>
            <pc:docMk/>
            <pc:sldMk cId="1630368615" sldId="268"/>
            <ac:spMk id="9226" creationId="{E6995CE5-F890-4ABA-82A2-26507CE8D2A3}"/>
          </ac:spMkLst>
        </pc:spChg>
        <pc:spChg chg="add del">
          <ac:chgData name="Ifan Rossiter (2304255)" userId="1ad73e63-6cd0-454d-b16d-a3374a5cc31c" providerId="ADAL" clId="{C72E90A7-6208-7643-A452-837C47C5E613}" dt="2026-03-05T00:05:26.077" v="3174" actId="26606"/>
          <ac:spMkLst>
            <pc:docMk/>
            <pc:sldMk cId="1630368615" sldId="268"/>
            <ac:spMk id="9227" creationId="{92BE0106-0C20-465B-A1BE-0BAC2737B1AD}"/>
          </ac:spMkLst>
        </pc:spChg>
        <pc:spChg chg="add del">
          <ac:chgData name="Ifan Rossiter (2304255)" userId="1ad73e63-6cd0-454d-b16d-a3374a5cc31c" providerId="ADAL" clId="{C72E90A7-6208-7643-A452-837C47C5E613}" dt="2026-03-05T00:05:26.077" v="3174" actId="26606"/>
          <ac:spMkLst>
            <pc:docMk/>
            <pc:sldMk cId="1630368615" sldId="268"/>
            <ac:spMk id="9229" creationId="{4A3D569D-D3A6-49CA-A483-291E95DACA14}"/>
          </ac:spMkLst>
        </pc:spChg>
        <pc:spChg chg="add del">
          <ac:chgData name="Ifan Rossiter (2304255)" userId="1ad73e63-6cd0-454d-b16d-a3374a5cc31c" providerId="ADAL" clId="{C72E90A7-6208-7643-A452-837C47C5E613}" dt="2026-03-05T00:05:43.721" v="3186"/>
          <ac:spMkLst>
            <pc:docMk/>
            <pc:sldMk cId="1630368615" sldId="268"/>
            <ac:spMk id="9234" creationId="{774A975B-A886-5202-0489-6965514A0D14}"/>
          </ac:spMkLst>
        </pc:spChg>
        <pc:spChg chg="add del">
          <ac:chgData name="Ifan Rossiter (2304255)" userId="1ad73e63-6cd0-454d-b16d-a3374a5cc31c" providerId="ADAL" clId="{C72E90A7-6208-7643-A452-837C47C5E613}" dt="2026-03-05T00:05:43.721" v="3186"/>
          <ac:spMkLst>
            <pc:docMk/>
            <pc:sldMk cId="1630368615" sldId="268"/>
            <ac:spMk id="9236" creationId="{4C32CD27-7027-AB2B-38F1-71C08EB84030}"/>
          </ac:spMkLst>
        </pc:spChg>
        <pc:spChg chg="add del">
          <ac:chgData name="Ifan Rossiter (2304255)" userId="1ad73e63-6cd0-454d-b16d-a3374a5cc31c" providerId="ADAL" clId="{C72E90A7-6208-7643-A452-837C47C5E613}" dt="2026-03-05T00:05:43.721" v="3186"/>
          <ac:spMkLst>
            <pc:docMk/>
            <pc:sldMk cId="1630368615" sldId="268"/>
            <ac:spMk id="9238" creationId="{C6DD38CD-CFFE-4ABA-3DC8-01ED90559EBE}"/>
          </ac:spMkLst>
        </pc:spChg>
        <pc:picChg chg="add mod ord">
          <ac:chgData name="Ifan Rossiter (2304255)" userId="1ad73e63-6cd0-454d-b16d-a3374a5cc31c" providerId="ADAL" clId="{C72E90A7-6208-7643-A452-837C47C5E613}" dt="2026-03-05T00:52:15.729" v="4750" actId="26606"/>
          <ac:picMkLst>
            <pc:docMk/>
            <pc:sldMk cId="1630368615" sldId="268"/>
            <ac:picMk id="9218" creationId="{08742775-8433-4634-D7DB-56A3CCF28CC1}"/>
          </ac:picMkLst>
        </pc:picChg>
        <pc:picChg chg="add del">
          <ac:chgData name="Ifan Rossiter (2304255)" userId="1ad73e63-6cd0-454d-b16d-a3374a5cc31c" providerId="ADAL" clId="{C72E90A7-6208-7643-A452-837C47C5E613}" dt="2026-03-04T23:59:45.165" v="3128"/>
          <ac:picMkLst>
            <pc:docMk/>
            <pc:sldMk cId="1630368615" sldId="268"/>
            <ac:picMk id="9220" creationId="{5E9C3A14-6302-0D21-B3B8-1CC8ED210441}"/>
          </ac:picMkLst>
        </pc:picChg>
      </pc:sldChg>
      <pc:sldChg chg="modSp new del mod">
        <pc:chgData name="Ifan Rossiter (2304255)" userId="1ad73e63-6cd0-454d-b16d-a3374a5cc31c" providerId="ADAL" clId="{C72E90A7-6208-7643-A452-837C47C5E613}" dt="2026-03-05T00:08:03.581" v="3266" actId="2696"/>
        <pc:sldMkLst>
          <pc:docMk/>
          <pc:sldMk cId="1628893181" sldId="269"/>
        </pc:sldMkLst>
        <pc:spChg chg="mod">
          <ac:chgData name="Ifan Rossiter (2304255)" userId="1ad73e63-6cd0-454d-b16d-a3374a5cc31c" providerId="ADAL" clId="{C72E90A7-6208-7643-A452-837C47C5E613}" dt="2026-03-05T00:07:58.674" v="3265" actId="20577"/>
          <ac:spMkLst>
            <pc:docMk/>
            <pc:sldMk cId="1628893181" sldId="269"/>
            <ac:spMk id="2" creationId="{6CCC0CAF-52B8-64FD-D02C-BA5E067EE9BE}"/>
          </ac:spMkLst>
        </pc:spChg>
      </pc:sldChg>
      <pc:sldChg chg="addSp delSp modSp add mod setBg">
        <pc:chgData name="Ifan Rossiter (2304255)" userId="1ad73e63-6cd0-454d-b16d-a3374a5cc31c" providerId="ADAL" clId="{C72E90A7-6208-7643-A452-837C47C5E613}" dt="2026-03-05T01:04:20.550" v="4834" actId="21"/>
        <pc:sldMkLst>
          <pc:docMk/>
          <pc:sldMk cId="2613824551" sldId="269"/>
        </pc:sldMkLst>
        <pc:spChg chg="mod">
          <ac:chgData name="Ifan Rossiter (2304255)" userId="1ad73e63-6cd0-454d-b16d-a3374a5cc31c" providerId="ADAL" clId="{C72E90A7-6208-7643-A452-837C47C5E613}" dt="2026-03-05T00:10:06.596" v="3292" actId="26606"/>
          <ac:spMkLst>
            <pc:docMk/>
            <pc:sldMk cId="2613824551" sldId="269"/>
            <ac:spMk id="2" creationId="{3D264387-335F-1748-0668-3A1E9E64E572}"/>
          </ac:spMkLst>
        </pc:spChg>
        <pc:spChg chg="add del mod">
          <ac:chgData name="Ifan Rossiter (2304255)" userId="1ad73e63-6cd0-454d-b16d-a3374a5cc31c" providerId="ADAL" clId="{C72E90A7-6208-7643-A452-837C47C5E613}" dt="2026-03-05T00:09:53.549" v="3291"/>
          <ac:spMkLst>
            <pc:docMk/>
            <pc:sldMk cId="2613824551" sldId="269"/>
            <ac:spMk id="3" creationId="{6E523596-EE02-6D36-E09D-0F82B82F9EB4}"/>
          </ac:spMkLst>
        </pc:spChg>
        <pc:spChg chg="mod">
          <ac:chgData name="Ifan Rossiter (2304255)" userId="1ad73e63-6cd0-454d-b16d-a3374a5cc31c" providerId="ADAL" clId="{C72E90A7-6208-7643-A452-837C47C5E613}" dt="2026-03-05T00:14:39.270" v="3355" actId="313"/>
          <ac:spMkLst>
            <pc:docMk/>
            <pc:sldMk cId="2613824551" sldId="269"/>
            <ac:spMk id="4" creationId="{7ADF6701-4201-3DD8-A6C8-5CBF697C9CBE}"/>
          </ac:spMkLst>
        </pc:spChg>
        <pc:spChg chg="add mod">
          <ac:chgData name="Ifan Rossiter (2304255)" userId="1ad73e63-6cd0-454d-b16d-a3374a5cc31c" providerId="ADAL" clId="{C72E90A7-6208-7643-A452-837C47C5E613}" dt="2026-03-05T00:17:17.309" v="3380" actId="121"/>
          <ac:spMkLst>
            <pc:docMk/>
            <pc:sldMk cId="2613824551" sldId="269"/>
            <ac:spMk id="5" creationId="{C21A551F-DD82-8C70-F841-4B82EC475CA6}"/>
          </ac:spMkLst>
        </pc:spChg>
        <pc:spChg chg="add del mod">
          <ac:chgData name="Ifan Rossiter (2304255)" userId="1ad73e63-6cd0-454d-b16d-a3374a5cc31c" providerId="ADAL" clId="{C72E90A7-6208-7643-A452-837C47C5E613}" dt="2026-03-05T01:04:20.550" v="4834" actId="21"/>
          <ac:spMkLst>
            <pc:docMk/>
            <pc:sldMk cId="2613824551" sldId="269"/>
            <ac:spMk id="6" creationId="{14313942-A56A-0D68-BBF2-969C497B6210}"/>
          </ac:spMkLst>
        </pc:spChg>
        <pc:spChg chg="ord">
          <ac:chgData name="Ifan Rossiter (2304255)" userId="1ad73e63-6cd0-454d-b16d-a3374a5cc31c" providerId="ADAL" clId="{C72E90A7-6208-7643-A452-837C47C5E613}" dt="2026-03-05T00:10:06.596" v="3292" actId="26606"/>
          <ac:spMkLst>
            <pc:docMk/>
            <pc:sldMk cId="2613824551" sldId="269"/>
            <ac:spMk id="8" creationId="{A0603F75-9A63-6BAD-B00B-C2E8BFD01E26}"/>
          </ac:spMkLst>
        </pc:spChg>
        <pc:spChg chg="del">
          <ac:chgData name="Ifan Rossiter (2304255)" userId="1ad73e63-6cd0-454d-b16d-a3374a5cc31c" providerId="ADAL" clId="{C72E90A7-6208-7643-A452-837C47C5E613}" dt="2026-03-05T00:08:33.656" v="3288" actId="21"/>
          <ac:spMkLst>
            <pc:docMk/>
            <pc:sldMk cId="2613824551" sldId="269"/>
            <ac:spMk id="11" creationId="{7AB0AB95-4EB7-2E08-8654-8C9C29CA619D}"/>
          </ac:spMkLst>
        </pc:spChg>
        <pc:spChg chg="add">
          <ac:chgData name="Ifan Rossiter (2304255)" userId="1ad73e63-6cd0-454d-b16d-a3374a5cc31c" providerId="ADAL" clId="{C72E90A7-6208-7643-A452-837C47C5E613}" dt="2026-03-05T00:10:06.596" v="3292" actId="26606"/>
          <ac:spMkLst>
            <pc:docMk/>
            <pc:sldMk cId="2613824551" sldId="269"/>
            <ac:spMk id="10247" creationId="{743AA782-23D1-4521-8CAD-47662984AA08}"/>
          </ac:spMkLst>
        </pc:spChg>
        <pc:spChg chg="add">
          <ac:chgData name="Ifan Rossiter (2304255)" userId="1ad73e63-6cd0-454d-b16d-a3374a5cc31c" providerId="ADAL" clId="{C72E90A7-6208-7643-A452-837C47C5E613}" dt="2026-03-05T00:10:06.596" v="3292" actId="26606"/>
          <ac:spMkLst>
            <pc:docMk/>
            <pc:sldMk cId="2613824551" sldId="269"/>
            <ac:spMk id="10249" creationId="{71877DBC-BB60-40F0-AC93-2ACDBAAE60CE}"/>
          </ac:spMkLst>
        </pc:spChg>
        <pc:picChg chg="del">
          <ac:chgData name="Ifan Rossiter (2304255)" userId="1ad73e63-6cd0-454d-b16d-a3374a5cc31c" providerId="ADAL" clId="{C72E90A7-6208-7643-A452-837C47C5E613}" dt="2026-03-05T00:08:34.726" v="3289" actId="21"/>
          <ac:picMkLst>
            <pc:docMk/>
            <pc:sldMk cId="2613824551" sldId="269"/>
            <ac:picMk id="7" creationId="{D06DB63D-5BA1-99F1-3C91-1D251CD1242E}"/>
          </ac:picMkLst>
        </pc:picChg>
        <pc:picChg chg="add mod">
          <ac:chgData name="Ifan Rossiter (2304255)" userId="1ad73e63-6cd0-454d-b16d-a3374a5cc31c" providerId="ADAL" clId="{C72E90A7-6208-7643-A452-837C47C5E613}" dt="2026-03-05T00:10:06.596" v="3292" actId="26606"/>
          <ac:picMkLst>
            <pc:docMk/>
            <pc:sldMk cId="2613824551" sldId="269"/>
            <ac:picMk id="10242" creationId="{B511DCF0-7793-2684-4AC1-9ABE8680110F}"/>
          </ac:picMkLst>
        </pc:picChg>
      </pc:sldChg>
      <pc:sldChg chg="addSp delSp modSp new mod setBg">
        <pc:chgData name="Ifan Rossiter (2304255)" userId="1ad73e63-6cd0-454d-b16d-a3374a5cc31c" providerId="ADAL" clId="{C72E90A7-6208-7643-A452-837C47C5E613}" dt="2026-03-05T00:22:24.153" v="3822" actId="20577"/>
        <pc:sldMkLst>
          <pc:docMk/>
          <pc:sldMk cId="2400276641" sldId="270"/>
        </pc:sldMkLst>
        <pc:spChg chg="mod">
          <ac:chgData name="Ifan Rossiter (2304255)" userId="1ad73e63-6cd0-454d-b16d-a3374a5cc31c" providerId="ADAL" clId="{C72E90A7-6208-7643-A452-837C47C5E613}" dt="2026-03-05T00:16:29.616" v="3378" actId="26606"/>
          <ac:spMkLst>
            <pc:docMk/>
            <pc:sldMk cId="2400276641" sldId="270"/>
            <ac:spMk id="2" creationId="{0249080E-7BAC-5F2C-80F0-F4CD36F9528B}"/>
          </ac:spMkLst>
        </pc:spChg>
        <pc:spChg chg="del">
          <ac:chgData name="Ifan Rossiter (2304255)" userId="1ad73e63-6cd0-454d-b16d-a3374a5cc31c" providerId="ADAL" clId="{C72E90A7-6208-7643-A452-837C47C5E613}" dt="2026-03-05T00:16:25.816" v="3377"/>
          <ac:spMkLst>
            <pc:docMk/>
            <pc:sldMk cId="2400276641" sldId="270"/>
            <ac:spMk id="3" creationId="{09E65A33-AA21-FD16-54F6-600FE79207FA}"/>
          </ac:spMkLst>
        </pc:spChg>
        <pc:spChg chg="mod">
          <ac:chgData name="Ifan Rossiter (2304255)" userId="1ad73e63-6cd0-454d-b16d-a3374a5cc31c" providerId="ADAL" clId="{C72E90A7-6208-7643-A452-837C47C5E613}" dt="2026-03-05T00:22:24.153" v="3822" actId="20577"/>
          <ac:spMkLst>
            <pc:docMk/>
            <pc:sldMk cId="2400276641" sldId="270"/>
            <ac:spMk id="4" creationId="{070DC768-8FD9-4890-844A-5E6D8F67A6AE}"/>
          </ac:spMkLst>
        </pc:spChg>
        <pc:spChg chg="add mod">
          <ac:chgData name="Ifan Rossiter (2304255)" userId="1ad73e63-6cd0-454d-b16d-a3374a5cc31c" providerId="ADAL" clId="{C72E90A7-6208-7643-A452-837C47C5E613}" dt="2026-03-05T00:17:43.339" v="3399" actId="20577"/>
          <ac:spMkLst>
            <pc:docMk/>
            <pc:sldMk cId="2400276641" sldId="270"/>
            <ac:spMk id="5" creationId="{5BD21CBD-3B2F-95F4-5D93-BA10D3A44CDF}"/>
          </ac:spMkLst>
        </pc:spChg>
        <pc:spChg chg="add">
          <ac:chgData name="Ifan Rossiter (2304255)" userId="1ad73e63-6cd0-454d-b16d-a3374a5cc31c" providerId="ADAL" clId="{C72E90A7-6208-7643-A452-837C47C5E613}" dt="2026-03-05T00:16:29.616" v="3378" actId="26606"/>
          <ac:spMkLst>
            <pc:docMk/>
            <pc:sldMk cId="2400276641" sldId="270"/>
            <ac:spMk id="11271" creationId="{45D37F4E-DDB4-456B-97E0-9937730A039F}"/>
          </ac:spMkLst>
        </pc:spChg>
        <pc:spChg chg="add">
          <ac:chgData name="Ifan Rossiter (2304255)" userId="1ad73e63-6cd0-454d-b16d-a3374a5cc31c" providerId="ADAL" clId="{C72E90A7-6208-7643-A452-837C47C5E613}" dt="2026-03-05T00:16:29.616" v="3378" actId="26606"/>
          <ac:spMkLst>
            <pc:docMk/>
            <pc:sldMk cId="2400276641" sldId="270"/>
            <ac:spMk id="11273" creationId="{B2DD41CD-8F47-4F56-AD12-4E2FF7696987}"/>
          </ac:spMkLst>
        </pc:spChg>
        <pc:picChg chg="add mod">
          <ac:chgData name="Ifan Rossiter (2304255)" userId="1ad73e63-6cd0-454d-b16d-a3374a5cc31c" providerId="ADAL" clId="{C72E90A7-6208-7643-A452-837C47C5E613}" dt="2026-03-05T00:16:29.616" v="3378" actId="26606"/>
          <ac:picMkLst>
            <pc:docMk/>
            <pc:sldMk cId="2400276641" sldId="270"/>
            <ac:picMk id="11266" creationId="{3DD9843C-92BB-8576-FF9D-D34B68CA1454}"/>
          </ac:picMkLst>
        </pc:picChg>
      </pc:sldChg>
      <pc:sldChg chg="addSp delSp modSp new mod setBg">
        <pc:chgData name="Ifan Rossiter (2304255)" userId="1ad73e63-6cd0-454d-b16d-a3374a5cc31c" providerId="ADAL" clId="{C72E90A7-6208-7643-A452-837C47C5E613}" dt="2026-03-05T01:04:16.366" v="4833"/>
        <pc:sldMkLst>
          <pc:docMk/>
          <pc:sldMk cId="2405521247" sldId="271"/>
        </pc:sldMkLst>
        <pc:spChg chg="mod">
          <ac:chgData name="Ifan Rossiter (2304255)" userId="1ad73e63-6cd0-454d-b16d-a3374a5cc31c" providerId="ADAL" clId="{C72E90A7-6208-7643-A452-837C47C5E613}" dt="2026-03-05T00:49:01.570" v="4683" actId="20577"/>
          <ac:spMkLst>
            <pc:docMk/>
            <pc:sldMk cId="2405521247" sldId="271"/>
            <ac:spMk id="2" creationId="{C0ED71B5-89CD-5FB7-3A2A-5D1AF4911A3C}"/>
          </ac:spMkLst>
        </pc:spChg>
        <pc:spChg chg="del mod">
          <ac:chgData name="Ifan Rossiter (2304255)" userId="1ad73e63-6cd0-454d-b16d-a3374a5cc31c" providerId="ADAL" clId="{C72E90A7-6208-7643-A452-837C47C5E613}" dt="2026-03-05T00:46:24.459" v="4568" actId="26606"/>
          <ac:spMkLst>
            <pc:docMk/>
            <pc:sldMk cId="2405521247" sldId="271"/>
            <ac:spMk id="3" creationId="{88220453-C2D7-2F9E-5225-600942CEC16D}"/>
          </ac:spMkLst>
        </pc:spChg>
        <pc:spChg chg="add mod">
          <ac:chgData name="Ifan Rossiter (2304255)" userId="1ad73e63-6cd0-454d-b16d-a3374a5cc31c" providerId="ADAL" clId="{C72E90A7-6208-7643-A452-837C47C5E613}" dt="2026-03-05T01:04:16.366" v="4833"/>
          <ac:spMkLst>
            <pc:docMk/>
            <pc:sldMk cId="2405521247" sldId="271"/>
            <ac:spMk id="4" creationId="{400083FA-9674-8B77-04E2-244D72F85DFC}"/>
          </ac:spMkLst>
        </pc:spChg>
        <pc:spChg chg="add">
          <ac:chgData name="Ifan Rossiter (2304255)" userId="1ad73e63-6cd0-454d-b16d-a3374a5cc31c" providerId="ADAL" clId="{C72E90A7-6208-7643-A452-837C47C5E613}" dt="2026-03-05T00:46:24.459" v="4568" actId="26606"/>
          <ac:spMkLst>
            <pc:docMk/>
            <pc:sldMk cId="2405521247" sldId="271"/>
            <ac:spMk id="9" creationId="{56E9B3E6-E277-4D68-BA48-9CB43FFBD6E2}"/>
          </ac:spMkLst>
        </pc:spChg>
        <pc:spChg chg="add">
          <ac:chgData name="Ifan Rossiter (2304255)" userId="1ad73e63-6cd0-454d-b16d-a3374a5cc31c" providerId="ADAL" clId="{C72E90A7-6208-7643-A452-837C47C5E613}" dt="2026-03-05T00:46:24.459" v="4568" actId="26606"/>
          <ac:spMkLst>
            <pc:docMk/>
            <pc:sldMk cId="2405521247" sldId="271"/>
            <ac:spMk id="16" creationId="{D5B0017B-2ECA-49AF-B397-DC140825DF8D}"/>
          </ac:spMkLst>
        </pc:spChg>
        <pc:grpChg chg="add">
          <ac:chgData name="Ifan Rossiter (2304255)" userId="1ad73e63-6cd0-454d-b16d-a3374a5cc31c" providerId="ADAL" clId="{C72E90A7-6208-7643-A452-837C47C5E613}" dt="2026-03-05T00:46:24.459" v="4568" actId="26606"/>
          <ac:grpSpMkLst>
            <pc:docMk/>
            <pc:sldMk cId="2405521247" sldId="271"/>
            <ac:grpSpMk id="11" creationId="{AE1C45F0-260A-458C-96ED-C1F6D2151219}"/>
          </ac:grpSpMkLst>
        </pc:grpChg>
        <pc:graphicFrameChg chg="add">
          <ac:chgData name="Ifan Rossiter (2304255)" userId="1ad73e63-6cd0-454d-b16d-a3374a5cc31c" providerId="ADAL" clId="{C72E90A7-6208-7643-A452-837C47C5E613}" dt="2026-03-05T00:46:24.459" v="4568" actId="26606"/>
          <ac:graphicFrameMkLst>
            <pc:docMk/>
            <pc:sldMk cId="2405521247" sldId="271"/>
            <ac:graphicFrameMk id="5" creationId="{FFCF4FBA-9018-2FB9-3D21-5718BAFE0E36}"/>
          </ac:graphicFrameMkLst>
        </pc:graphicFrameChg>
        <pc:cxnChg chg="add">
          <ac:chgData name="Ifan Rossiter (2304255)" userId="1ad73e63-6cd0-454d-b16d-a3374a5cc31c" providerId="ADAL" clId="{C72E90A7-6208-7643-A452-837C47C5E613}" dt="2026-03-05T00:46:24.459" v="4568" actId="26606"/>
          <ac:cxnSpMkLst>
            <pc:docMk/>
            <pc:sldMk cId="2405521247" sldId="271"/>
            <ac:cxnSpMk id="18" creationId="{6CF1BAF6-AD41-4082-B212-8A1F9A2E8779}"/>
          </ac:cxnSpMkLst>
        </pc:cxnChg>
      </pc:sldChg>
      <pc:sldChg chg="addSp delSp modSp add mod setBg">
        <pc:chgData name="Ifan Rossiter (2304255)" userId="1ad73e63-6cd0-454d-b16d-a3374a5cc31c" providerId="ADAL" clId="{C72E90A7-6208-7643-A452-837C47C5E613}" dt="2026-03-05T01:04:23.268" v="4835"/>
        <pc:sldMkLst>
          <pc:docMk/>
          <pc:sldMk cId="950961688" sldId="272"/>
        </pc:sldMkLst>
        <pc:spChg chg="mod">
          <ac:chgData name="Ifan Rossiter (2304255)" userId="1ad73e63-6cd0-454d-b16d-a3374a5cc31c" providerId="ADAL" clId="{C72E90A7-6208-7643-A452-837C47C5E613}" dt="2026-03-05T00:51:04.273" v="4744" actId="26606"/>
          <ac:spMkLst>
            <pc:docMk/>
            <pc:sldMk cId="950961688" sldId="272"/>
            <ac:spMk id="2" creationId="{C0ED71B5-89CD-5FB7-3A2A-5D1AF4911A3C}"/>
          </ac:spMkLst>
        </pc:spChg>
        <pc:spChg chg="mod">
          <ac:chgData name="Ifan Rossiter (2304255)" userId="1ad73e63-6cd0-454d-b16d-a3374a5cc31c" providerId="ADAL" clId="{C72E90A7-6208-7643-A452-837C47C5E613}" dt="2026-03-05T00:51:04.273" v="4744" actId="26606"/>
          <ac:spMkLst>
            <pc:docMk/>
            <pc:sldMk cId="950961688" sldId="272"/>
            <ac:spMk id="3" creationId="{88220453-C2D7-2F9E-5225-600942CEC16D}"/>
          </ac:spMkLst>
        </pc:spChg>
        <pc:spChg chg="add mod">
          <ac:chgData name="Ifan Rossiter (2304255)" userId="1ad73e63-6cd0-454d-b16d-a3374a5cc31c" providerId="ADAL" clId="{C72E90A7-6208-7643-A452-837C47C5E613}" dt="2026-03-05T01:04:23.268" v="4835"/>
          <ac:spMkLst>
            <pc:docMk/>
            <pc:sldMk cId="950961688" sldId="272"/>
            <ac:spMk id="4" creationId="{DED6263D-2DCF-A109-6FC2-E302F3F3A082}"/>
          </ac:spMkLst>
        </pc:spChg>
        <pc:spChg chg="add del">
          <ac:chgData name="Ifan Rossiter (2304255)" userId="1ad73e63-6cd0-454d-b16d-a3374a5cc31c" providerId="ADAL" clId="{C72E90A7-6208-7643-A452-837C47C5E613}" dt="2026-03-05T00:51:04.273" v="4744" actId="26606"/>
          <ac:spMkLst>
            <pc:docMk/>
            <pc:sldMk cId="950961688" sldId="272"/>
            <ac:spMk id="8" creationId="{70DFC902-7D23-471A-B557-B6B6917D7A0D}"/>
          </ac:spMkLst>
        </pc:spChg>
        <pc:spChg chg="add del">
          <ac:chgData name="Ifan Rossiter (2304255)" userId="1ad73e63-6cd0-454d-b16d-a3374a5cc31c" providerId="ADAL" clId="{C72E90A7-6208-7643-A452-837C47C5E613}" dt="2026-03-05T00:51:04.273" v="4744" actId="26606"/>
          <ac:spMkLst>
            <pc:docMk/>
            <pc:sldMk cId="950961688" sldId="272"/>
            <ac:spMk id="10" creationId="{A55D5633-D557-4DCA-982C-FF36EB7A1C00}"/>
          </ac:spMkLst>
        </pc:spChg>
        <pc:spChg chg="add del">
          <ac:chgData name="Ifan Rossiter (2304255)" userId="1ad73e63-6cd0-454d-b16d-a3374a5cc31c" providerId="ADAL" clId="{C72E90A7-6208-7643-A452-837C47C5E613}" dt="2026-03-05T00:51:04.273" v="4744" actId="26606"/>
          <ac:spMkLst>
            <pc:docMk/>
            <pc:sldMk cId="950961688" sldId="272"/>
            <ac:spMk id="12" creationId="{450D3AD2-FA80-415F-A9CE-54D884561CD7}"/>
          </ac:spMkLst>
        </pc:spChg>
        <pc:spChg chg="add">
          <ac:chgData name="Ifan Rossiter (2304255)" userId="1ad73e63-6cd0-454d-b16d-a3374a5cc31c" providerId="ADAL" clId="{C72E90A7-6208-7643-A452-837C47C5E613}" dt="2026-03-05T00:51:04.273" v="4744" actId="26606"/>
          <ac:spMkLst>
            <pc:docMk/>
            <pc:sldMk cId="950961688" sldId="272"/>
            <ac:spMk id="17" creationId="{AC17DE74-01C9-4859-B65A-85CF999E8580}"/>
          </ac:spMkLst>
        </pc:spChg>
        <pc:spChg chg="add">
          <ac:chgData name="Ifan Rossiter (2304255)" userId="1ad73e63-6cd0-454d-b16d-a3374a5cc31c" providerId="ADAL" clId="{C72E90A7-6208-7643-A452-837C47C5E613}" dt="2026-03-05T00:51:04.273" v="4744" actId="26606"/>
          <ac:spMkLst>
            <pc:docMk/>
            <pc:sldMk cId="950961688" sldId="272"/>
            <ac:spMk id="19" creationId="{068C0432-0E90-4CC1-8CD3-D44A90DF07EF}"/>
          </ac:spMkLst>
        </pc:spChg>
      </pc:sldChg>
      <pc:sldChg chg="addSp delSp modSp new mod">
        <pc:chgData name="Ifan Rossiter (2304255)" userId="1ad73e63-6cd0-454d-b16d-a3374a5cc31c" providerId="ADAL" clId="{C72E90A7-6208-7643-A452-837C47C5E613}" dt="2026-03-05T01:00:43.730" v="4807" actId="26606"/>
        <pc:sldMkLst>
          <pc:docMk/>
          <pc:sldMk cId="2399767859" sldId="273"/>
        </pc:sldMkLst>
        <pc:spChg chg="mod">
          <ac:chgData name="Ifan Rossiter (2304255)" userId="1ad73e63-6cd0-454d-b16d-a3374a5cc31c" providerId="ADAL" clId="{C72E90A7-6208-7643-A452-837C47C5E613}" dt="2026-03-05T00:59:37.613" v="4801" actId="20577"/>
          <ac:spMkLst>
            <pc:docMk/>
            <pc:sldMk cId="2399767859" sldId="273"/>
            <ac:spMk id="2" creationId="{5072EEEE-78AC-8524-786A-AB14A3D78C22}"/>
          </ac:spMkLst>
        </pc:spChg>
        <pc:spChg chg="del mod">
          <ac:chgData name="Ifan Rossiter (2304255)" userId="1ad73e63-6cd0-454d-b16d-a3374a5cc31c" providerId="ADAL" clId="{C72E90A7-6208-7643-A452-837C47C5E613}" dt="2026-03-05T01:00:43.730" v="4807" actId="26606"/>
          <ac:spMkLst>
            <pc:docMk/>
            <pc:sldMk cId="2399767859" sldId="273"/>
            <ac:spMk id="3" creationId="{7F9C27F9-2190-8042-3B0B-61268CECBF9A}"/>
          </ac:spMkLst>
        </pc:spChg>
        <pc:graphicFrameChg chg="add">
          <ac:chgData name="Ifan Rossiter (2304255)" userId="1ad73e63-6cd0-454d-b16d-a3374a5cc31c" providerId="ADAL" clId="{C72E90A7-6208-7643-A452-837C47C5E613}" dt="2026-03-05T01:00:43.730" v="4807" actId="26606"/>
          <ac:graphicFrameMkLst>
            <pc:docMk/>
            <pc:sldMk cId="2399767859" sldId="273"/>
            <ac:graphicFrameMk id="5" creationId="{F820AF14-F54A-ED61-9E3F-9EA527EADA43}"/>
          </ac:graphicFrameMkLst>
        </pc:graphicFrameChg>
      </pc:sldChg>
      <pc:sldMasterChg chg="del delSldLayout">
        <pc:chgData name="Ifan Rossiter (2304255)" userId="1ad73e63-6cd0-454d-b16d-a3374a5cc31c" providerId="ADAL" clId="{C72E90A7-6208-7643-A452-837C47C5E613}" dt="2026-03-04T18:49:49.899" v="56" actId="26606"/>
        <pc:sldMasterMkLst>
          <pc:docMk/>
          <pc:sldMasterMk cId="718060806" sldId="2147483648"/>
        </pc:sldMasterMkLst>
        <pc:sldLayoutChg chg="del">
          <pc:chgData name="Ifan Rossiter (2304255)" userId="1ad73e63-6cd0-454d-b16d-a3374a5cc31c" providerId="ADAL" clId="{C72E90A7-6208-7643-A452-837C47C5E613}" dt="2026-03-04T18:49:49.899" v="56" actId="26606"/>
          <pc:sldLayoutMkLst>
            <pc:docMk/>
            <pc:sldMasterMk cId="718060806" sldId="2147483648"/>
            <pc:sldLayoutMk cId="1122971997" sldId="2147483649"/>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586850944" sldId="2147483650"/>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1884099933" sldId="2147483651"/>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1219292668" sldId="2147483652"/>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2620750532" sldId="2147483653"/>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2391498916" sldId="2147483654"/>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2505655433" sldId="2147483655"/>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2790285918" sldId="2147483656"/>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4161852255" sldId="2147483657"/>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2551711608" sldId="2147483658"/>
          </pc:sldLayoutMkLst>
        </pc:sldLayoutChg>
        <pc:sldLayoutChg chg="del">
          <pc:chgData name="Ifan Rossiter (2304255)" userId="1ad73e63-6cd0-454d-b16d-a3374a5cc31c" providerId="ADAL" clId="{C72E90A7-6208-7643-A452-837C47C5E613}" dt="2026-03-04T18:49:49.899" v="56" actId="26606"/>
          <pc:sldLayoutMkLst>
            <pc:docMk/>
            <pc:sldMasterMk cId="718060806" sldId="2147483648"/>
            <pc:sldLayoutMk cId="368808251" sldId="2147483659"/>
          </pc:sldLayoutMkLst>
        </pc:sldLayoutChg>
      </pc:sldMasterChg>
      <pc:sldMasterChg chg="add replId addSldLayout">
        <pc:chgData name="Ifan Rossiter (2304255)" userId="1ad73e63-6cd0-454d-b16d-a3374a5cc31c" providerId="ADAL" clId="{C72E90A7-6208-7643-A452-837C47C5E613}" dt="2026-03-04T18:49:49.899" v="56" actId="26606"/>
        <pc:sldMasterMkLst>
          <pc:docMk/>
          <pc:sldMasterMk cId="2275994308" sldId="2147483660"/>
        </pc:sldMasterMkLst>
        <pc:sldLayoutChg chg="add">
          <pc:chgData name="Ifan Rossiter (2304255)" userId="1ad73e63-6cd0-454d-b16d-a3374a5cc31c" providerId="ADAL" clId="{C72E90A7-6208-7643-A452-837C47C5E613}" dt="2026-03-04T18:49:49.899" v="56" actId="26606"/>
          <pc:sldLayoutMkLst>
            <pc:docMk/>
            <pc:sldMasterMk cId="2275994308" sldId="2147483660"/>
            <pc:sldLayoutMk cId="2881579090" sldId="2147483661"/>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2017239499" sldId="2147483662"/>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2478222982" sldId="2147483663"/>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1875412524" sldId="2147483664"/>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4044001455" sldId="2147483665"/>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1733425096" sldId="2147483666"/>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1248163834" sldId="2147483667"/>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2964304333" sldId="2147483668"/>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1659520597" sldId="2147483669"/>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2063537582" sldId="2147483670"/>
          </pc:sldLayoutMkLst>
        </pc:sldLayoutChg>
        <pc:sldLayoutChg chg="add replId">
          <pc:chgData name="Ifan Rossiter (2304255)" userId="1ad73e63-6cd0-454d-b16d-a3374a5cc31c" providerId="ADAL" clId="{C72E90A7-6208-7643-A452-837C47C5E613}" dt="2026-03-04T18:49:49.899" v="56" actId="26606"/>
          <pc:sldLayoutMkLst>
            <pc:docMk/>
            <pc:sldMasterMk cId="2275994308" sldId="2147483660"/>
            <pc:sldLayoutMk cId="4033573342" sldId="2147483671"/>
          </pc:sldLayoutMkLst>
        </pc:sldLayoutChg>
      </pc:sldMasterChg>
    </pc:docChg>
  </pc:docChgLst>
  <pc:docChgLst>
    <pc:chgData name="Ifan Rossiter (2304255)" userId="1ad73e63-6cd0-454d-b16d-a3374a5cc31c" providerId="ADAL" clId="{3D6B8E3E-9FBE-428D-8866-C0AC4B053A45}"/>
    <pc:docChg chg="undo custSel addSld delSld modSld">
      <pc:chgData name="Ifan Rossiter (2304255)" userId="1ad73e63-6cd0-454d-b16d-a3374a5cc31c" providerId="ADAL" clId="{3D6B8E3E-9FBE-428D-8866-C0AC4B053A45}" dt="2026-03-05T13:59:15.290" v="953" actId="20577"/>
      <pc:docMkLst>
        <pc:docMk/>
      </pc:docMkLst>
      <pc:sldChg chg="addSp delSp">
        <pc:chgData name="Ifan Rossiter (2304255)" userId="1ad73e63-6cd0-454d-b16d-a3374a5cc31c" providerId="ADAL" clId="{3D6B8E3E-9FBE-428D-8866-C0AC4B053A45}" dt="2026-03-05T11:59:29.332" v="1"/>
        <pc:sldMkLst>
          <pc:docMk/>
          <pc:sldMk cId="2529754800" sldId="256"/>
        </pc:sldMkLst>
        <pc:picChg chg="add">
          <ac:chgData name="Ifan Rossiter (2304255)" userId="1ad73e63-6cd0-454d-b16d-a3374a5cc31c" providerId="ADAL" clId="{3D6B8E3E-9FBE-428D-8866-C0AC4B053A45}" dt="2026-03-05T11:59:29.332" v="1"/>
          <ac:picMkLst>
            <pc:docMk/>
            <pc:sldMk cId="2529754800" sldId="256"/>
            <ac:picMk id="5" creationId="{EDCAF0B4-A51C-9DB5-0E13-A0F6FF7C63E8}"/>
          </ac:picMkLst>
        </pc:picChg>
        <pc:picChg chg="del">
          <ac:chgData name="Ifan Rossiter (2304255)" userId="1ad73e63-6cd0-454d-b16d-a3374a5cc31c" providerId="ADAL" clId="{3D6B8E3E-9FBE-428D-8866-C0AC4B053A45}" dt="2026-03-05T11:59:23.146" v="0" actId="21"/>
          <ac:picMkLst>
            <pc:docMk/>
            <pc:sldMk cId="2529754800" sldId="256"/>
            <ac:picMk id="1026" creationId="{02E4113A-F60E-F828-3338-922065BE7CA6}"/>
          </ac:picMkLst>
        </pc:picChg>
      </pc:sldChg>
      <pc:sldChg chg="modTransition modAnim">
        <pc:chgData name="Ifan Rossiter (2304255)" userId="1ad73e63-6cd0-454d-b16d-a3374a5cc31c" providerId="ADAL" clId="{3D6B8E3E-9FBE-428D-8866-C0AC4B053A45}" dt="2026-03-05T12:32:34.221" v="92"/>
        <pc:sldMkLst>
          <pc:docMk/>
          <pc:sldMk cId="3429750086" sldId="258"/>
        </pc:sldMkLst>
      </pc:sldChg>
      <pc:sldChg chg="modTransition modAnim">
        <pc:chgData name="Ifan Rossiter (2304255)" userId="1ad73e63-6cd0-454d-b16d-a3374a5cc31c" providerId="ADAL" clId="{3D6B8E3E-9FBE-428D-8866-C0AC4B053A45}" dt="2026-03-05T12:32:22.691" v="90"/>
        <pc:sldMkLst>
          <pc:docMk/>
          <pc:sldMk cId="1378904807" sldId="259"/>
        </pc:sldMkLst>
      </pc:sldChg>
      <pc:sldChg chg="modSp mod modTransition modAnim">
        <pc:chgData name="Ifan Rossiter (2304255)" userId="1ad73e63-6cd0-454d-b16d-a3374a5cc31c" providerId="ADAL" clId="{3D6B8E3E-9FBE-428D-8866-C0AC4B053A45}" dt="2026-03-05T13:58:38.730" v="952" actId="20577"/>
        <pc:sldMkLst>
          <pc:docMk/>
          <pc:sldMk cId="5000523" sldId="260"/>
        </pc:sldMkLst>
        <pc:spChg chg="mod">
          <ac:chgData name="Ifan Rossiter (2304255)" userId="1ad73e63-6cd0-454d-b16d-a3374a5cc31c" providerId="ADAL" clId="{3D6B8E3E-9FBE-428D-8866-C0AC4B053A45}" dt="2026-03-05T13:58:38.730" v="952" actId="20577"/>
          <ac:spMkLst>
            <pc:docMk/>
            <pc:sldMk cId="5000523" sldId="260"/>
            <ac:spMk id="4" creationId="{9EB39D21-E7C4-FEED-61AF-C35E14B84529}"/>
          </ac:spMkLst>
        </pc:spChg>
        <pc:spChg chg="mod">
          <ac:chgData name="Ifan Rossiter (2304255)" userId="1ad73e63-6cd0-454d-b16d-a3374a5cc31c" providerId="ADAL" clId="{3D6B8E3E-9FBE-428D-8866-C0AC4B053A45}" dt="2026-03-05T12:07:11.740" v="2"/>
          <ac:spMkLst>
            <pc:docMk/>
            <pc:sldMk cId="5000523" sldId="260"/>
            <ac:spMk id="6" creationId="{3CB18F99-B63F-61D4-3A58-665DD4C53690}"/>
          </ac:spMkLst>
        </pc:spChg>
      </pc:sldChg>
      <pc:sldChg chg="modTransition modAnim">
        <pc:chgData name="Ifan Rossiter (2304255)" userId="1ad73e63-6cd0-454d-b16d-a3374a5cc31c" providerId="ADAL" clId="{3D6B8E3E-9FBE-428D-8866-C0AC4B053A45}" dt="2026-03-05T12:32:45.603" v="94"/>
        <pc:sldMkLst>
          <pc:docMk/>
          <pc:sldMk cId="2082439832" sldId="261"/>
        </pc:sldMkLst>
      </pc:sldChg>
      <pc:sldChg chg="modSp mod modTransition modAnim">
        <pc:chgData name="Ifan Rossiter (2304255)" userId="1ad73e63-6cd0-454d-b16d-a3374a5cc31c" providerId="ADAL" clId="{3D6B8E3E-9FBE-428D-8866-C0AC4B053A45}" dt="2026-03-05T13:59:15.290" v="953" actId="20577"/>
        <pc:sldMkLst>
          <pc:docMk/>
          <pc:sldMk cId="3251569460" sldId="262"/>
        </pc:sldMkLst>
        <pc:graphicFrameChg chg="modGraphic">
          <ac:chgData name="Ifan Rossiter (2304255)" userId="1ad73e63-6cd0-454d-b16d-a3374a5cc31c" providerId="ADAL" clId="{3D6B8E3E-9FBE-428D-8866-C0AC4B053A45}" dt="2026-03-05T13:59:15.290" v="953" actId="20577"/>
          <ac:graphicFrameMkLst>
            <pc:docMk/>
            <pc:sldMk cId="3251569460" sldId="262"/>
            <ac:graphicFrameMk id="10" creationId="{94706B89-A354-D1D5-9D6D-1E636AE3F25B}"/>
          </ac:graphicFrameMkLst>
        </pc:graphicFrameChg>
      </pc:sldChg>
      <pc:sldChg chg="modTransition modAnim">
        <pc:chgData name="Ifan Rossiter (2304255)" userId="1ad73e63-6cd0-454d-b16d-a3374a5cc31c" providerId="ADAL" clId="{3D6B8E3E-9FBE-428D-8866-C0AC4B053A45}" dt="2026-03-05T12:33:25.792" v="97"/>
        <pc:sldMkLst>
          <pc:docMk/>
          <pc:sldMk cId="2225895363" sldId="263"/>
        </pc:sldMkLst>
      </pc:sldChg>
      <pc:sldChg chg="modTransition modAnim">
        <pc:chgData name="Ifan Rossiter (2304255)" userId="1ad73e63-6cd0-454d-b16d-a3374a5cc31c" providerId="ADAL" clId="{3D6B8E3E-9FBE-428D-8866-C0AC4B053A45}" dt="2026-03-05T12:33:29.739" v="98"/>
        <pc:sldMkLst>
          <pc:docMk/>
          <pc:sldMk cId="2883777774" sldId="264"/>
        </pc:sldMkLst>
      </pc:sldChg>
      <pc:sldChg chg="modTransition modAnim">
        <pc:chgData name="Ifan Rossiter (2304255)" userId="1ad73e63-6cd0-454d-b16d-a3374a5cc31c" providerId="ADAL" clId="{3D6B8E3E-9FBE-428D-8866-C0AC4B053A45}" dt="2026-03-05T12:33:20.290" v="96"/>
        <pc:sldMkLst>
          <pc:docMk/>
          <pc:sldMk cId="2413265717" sldId="265"/>
        </pc:sldMkLst>
      </pc:sldChg>
      <pc:sldChg chg="modTransition modAnim">
        <pc:chgData name="Ifan Rossiter (2304255)" userId="1ad73e63-6cd0-454d-b16d-a3374a5cc31c" providerId="ADAL" clId="{3D6B8E3E-9FBE-428D-8866-C0AC4B053A45}" dt="2026-03-05T12:33:33.634" v="99"/>
        <pc:sldMkLst>
          <pc:docMk/>
          <pc:sldMk cId="803003492" sldId="266"/>
        </pc:sldMkLst>
      </pc:sldChg>
      <pc:sldChg chg="modAnim">
        <pc:chgData name="Ifan Rossiter (2304255)" userId="1ad73e63-6cd0-454d-b16d-a3374a5cc31c" providerId="ADAL" clId="{3D6B8E3E-9FBE-428D-8866-C0AC4B053A45}" dt="2026-03-05T12:33:38.625" v="100"/>
        <pc:sldMkLst>
          <pc:docMk/>
          <pc:sldMk cId="3470359771" sldId="267"/>
        </pc:sldMkLst>
      </pc:sldChg>
      <pc:sldChg chg="modTransition modAnim">
        <pc:chgData name="Ifan Rossiter (2304255)" userId="1ad73e63-6cd0-454d-b16d-a3374a5cc31c" providerId="ADAL" clId="{3D6B8E3E-9FBE-428D-8866-C0AC4B053A45}" dt="2026-03-05T12:33:43.524" v="101"/>
        <pc:sldMkLst>
          <pc:docMk/>
          <pc:sldMk cId="1630368615" sldId="268"/>
        </pc:sldMkLst>
      </pc:sldChg>
      <pc:sldChg chg="modTransition modAnim">
        <pc:chgData name="Ifan Rossiter (2304255)" userId="1ad73e63-6cd0-454d-b16d-a3374a5cc31c" providerId="ADAL" clId="{3D6B8E3E-9FBE-428D-8866-C0AC4B053A45}" dt="2026-03-05T12:33:52.824" v="103"/>
        <pc:sldMkLst>
          <pc:docMk/>
          <pc:sldMk cId="2613824551" sldId="269"/>
        </pc:sldMkLst>
      </pc:sldChg>
      <pc:sldChg chg="modTransition modAnim">
        <pc:chgData name="Ifan Rossiter (2304255)" userId="1ad73e63-6cd0-454d-b16d-a3374a5cc31c" providerId="ADAL" clId="{3D6B8E3E-9FBE-428D-8866-C0AC4B053A45}" dt="2026-03-05T12:33:59.082" v="106"/>
        <pc:sldMkLst>
          <pc:docMk/>
          <pc:sldMk cId="2400276641" sldId="270"/>
        </pc:sldMkLst>
      </pc:sldChg>
      <pc:sldChg chg="modTransition modAnim">
        <pc:chgData name="Ifan Rossiter (2304255)" userId="1ad73e63-6cd0-454d-b16d-a3374a5cc31c" providerId="ADAL" clId="{3D6B8E3E-9FBE-428D-8866-C0AC4B053A45}" dt="2026-03-05T12:33:48.548" v="102"/>
        <pc:sldMkLst>
          <pc:docMk/>
          <pc:sldMk cId="2405521247" sldId="271"/>
        </pc:sldMkLst>
      </pc:sldChg>
      <pc:sldChg chg="modSp modTransition modAnim">
        <pc:chgData name="Ifan Rossiter (2304255)" userId="1ad73e63-6cd0-454d-b16d-a3374a5cc31c" providerId="ADAL" clId="{3D6B8E3E-9FBE-428D-8866-C0AC4B053A45}" dt="2026-03-05T12:37:10.325" v="109" actId="33524"/>
        <pc:sldMkLst>
          <pc:docMk/>
          <pc:sldMk cId="950961688" sldId="272"/>
        </pc:sldMkLst>
        <pc:spChg chg="mod">
          <ac:chgData name="Ifan Rossiter (2304255)" userId="1ad73e63-6cd0-454d-b16d-a3374a5cc31c" providerId="ADAL" clId="{3D6B8E3E-9FBE-428D-8866-C0AC4B053A45}" dt="2026-03-05T12:37:10.325" v="109" actId="33524"/>
          <ac:spMkLst>
            <pc:docMk/>
            <pc:sldMk cId="950961688" sldId="272"/>
            <ac:spMk id="3" creationId="{88220453-C2D7-2F9E-5225-600942CEC16D}"/>
          </ac:spMkLst>
        </pc:spChg>
      </pc:sldChg>
      <pc:sldChg chg="modTransition">
        <pc:chgData name="Ifan Rossiter (2304255)" userId="1ad73e63-6cd0-454d-b16d-a3374a5cc31c" providerId="ADAL" clId="{3D6B8E3E-9FBE-428D-8866-C0AC4B053A45}" dt="2026-03-05T12:24:20.474" v="75"/>
        <pc:sldMkLst>
          <pc:docMk/>
          <pc:sldMk cId="2399767859" sldId="273"/>
        </pc:sldMkLst>
      </pc:sldChg>
      <pc:sldChg chg="addSp delSp modSp mod setBg">
        <pc:chgData name="Ifan Rossiter (2304255)" userId="1ad73e63-6cd0-454d-b16d-a3374a5cc31c" providerId="ADAL" clId="{3D6B8E3E-9FBE-428D-8866-C0AC4B053A45}" dt="2026-03-05T13:53:16.022" v="873" actId="12269"/>
        <pc:sldMkLst>
          <pc:docMk/>
          <pc:sldMk cId="3806221267" sldId="274"/>
        </pc:sldMkLst>
        <pc:spChg chg="mod">
          <ac:chgData name="Ifan Rossiter (2304255)" userId="1ad73e63-6cd0-454d-b16d-a3374a5cc31c" providerId="ADAL" clId="{3D6B8E3E-9FBE-428D-8866-C0AC4B053A45}" dt="2026-03-05T13:45:04.524" v="117" actId="26606"/>
          <ac:spMkLst>
            <pc:docMk/>
            <pc:sldMk cId="3806221267" sldId="274"/>
            <ac:spMk id="2" creationId="{56DE3A47-657E-2B27-915A-8FF592A18713}"/>
          </ac:spMkLst>
        </pc:spChg>
        <pc:spChg chg="del mod">
          <ac:chgData name="Ifan Rossiter (2304255)" userId="1ad73e63-6cd0-454d-b16d-a3374a5cc31c" providerId="ADAL" clId="{3D6B8E3E-9FBE-428D-8866-C0AC4B053A45}" dt="2026-03-05T13:52:19.141" v="868" actId="26606"/>
          <ac:spMkLst>
            <pc:docMk/>
            <pc:sldMk cId="3806221267" sldId="274"/>
            <ac:spMk id="3" creationId="{4C9F1479-D6D3-8071-20BA-E72FCFF22A32}"/>
          </ac:spMkLst>
        </pc:spChg>
        <pc:spChg chg="del">
          <ac:chgData name="Ifan Rossiter (2304255)" userId="1ad73e63-6cd0-454d-b16d-a3374a5cc31c" providerId="ADAL" clId="{3D6B8E3E-9FBE-428D-8866-C0AC4B053A45}" dt="2026-03-05T13:44:50.213" v="116" actId="21"/>
          <ac:spMkLst>
            <pc:docMk/>
            <pc:sldMk cId="3806221267" sldId="274"/>
            <ac:spMk id="4" creationId="{70101B10-90DB-BC29-244B-F5227AF2CB36}"/>
          </ac:spMkLst>
        </pc:spChg>
        <pc:spChg chg="add mod">
          <ac:chgData name="Ifan Rossiter (2304255)" userId="1ad73e63-6cd0-454d-b16d-a3374a5cc31c" providerId="ADAL" clId="{3D6B8E3E-9FBE-428D-8866-C0AC4B053A45}" dt="2026-03-05T13:46:36.352" v="136" actId="20577"/>
          <ac:spMkLst>
            <pc:docMk/>
            <pc:sldMk cId="3806221267" sldId="274"/>
            <ac:spMk id="6" creationId="{742F7E51-8BEC-E6B8-F2CE-0AA9CF3199C6}"/>
          </ac:spMkLst>
        </pc:spChg>
        <pc:spChg chg="add">
          <ac:chgData name="Ifan Rossiter (2304255)" userId="1ad73e63-6cd0-454d-b16d-a3374a5cc31c" providerId="ADAL" clId="{3D6B8E3E-9FBE-428D-8866-C0AC4B053A45}" dt="2026-03-05T13:45:04.524" v="117" actId="26606"/>
          <ac:spMkLst>
            <pc:docMk/>
            <pc:sldMk cId="3806221267" sldId="274"/>
            <ac:spMk id="10" creationId="{3ECBE1F1-D69B-4AFA-ABD5-8E41720EF6DE}"/>
          </ac:spMkLst>
        </pc:spChg>
        <pc:spChg chg="add">
          <ac:chgData name="Ifan Rossiter (2304255)" userId="1ad73e63-6cd0-454d-b16d-a3374a5cc31c" providerId="ADAL" clId="{3D6B8E3E-9FBE-428D-8866-C0AC4B053A45}" dt="2026-03-05T13:45:04.524" v="117" actId="26606"/>
          <ac:spMkLst>
            <pc:docMk/>
            <pc:sldMk cId="3806221267" sldId="274"/>
            <ac:spMk id="12" creationId="{603A6265-E10C-4B85-9C20-E75FCAF9CC63}"/>
          </ac:spMkLst>
        </pc:spChg>
        <pc:graphicFrameChg chg="add mod modGraphic">
          <ac:chgData name="Ifan Rossiter (2304255)" userId="1ad73e63-6cd0-454d-b16d-a3374a5cc31c" providerId="ADAL" clId="{3D6B8E3E-9FBE-428D-8866-C0AC4B053A45}" dt="2026-03-05T13:53:16.022" v="873" actId="12269"/>
          <ac:graphicFrameMkLst>
            <pc:docMk/>
            <pc:sldMk cId="3806221267" sldId="274"/>
            <ac:graphicFrameMk id="14" creationId="{A6F2635C-1003-30C6-8F04-E84D3862A8AC}"/>
          </ac:graphicFrameMkLst>
        </pc:graphicFrameChg>
        <pc:picChg chg="add mod ord">
          <ac:chgData name="Ifan Rossiter (2304255)" userId="1ad73e63-6cd0-454d-b16d-a3374a5cc31c" providerId="ADAL" clId="{3D6B8E3E-9FBE-428D-8866-C0AC4B053A45}" dt="2026-03-05T13:45:04.524" v="117" actId="26606"/>
          <ac:picMkLst>
            <pc:docMk/>
            <pc:sldMk cId="3806221267" sldId="274"/>
            <ac:picMk id="5" creationId="{431B3029-29B5-1A79-5155-66E68D7FF814}"/>
          </ac:picMkLst>
        </pc:picChg>
      </pc:sldChg>
      <pc:sldChg chg="new del">
        <pc:chgData name="Ifan Rossiter (2304255)" userId="1ad73e63-6cd0-454d-b16d-a3374a5cc31c" providerId="ADAL" clId="{3D6B8E3E-9FBE-428D-8866-C0AC4B053A45}" dt="2026-03-05T13:53:25.633" v="875" actId="2696"/>
        <pc:sldMkLst>
          <pc:docMk/>
          <pc:sldMk cId="2944493249" sldId="275"/>
        </pc:sldMkLst>
      </pc:sldChg>
      <pc:sldChg chg="addSp delSp modSp new del mod setBg">
        <pc:chgData name="Ifan Rossiter (2304255)" userId="1ad73e63-6cd0-454d-b16d-a3374a5cc31c" providerId="ADAL" clId="{3D6B8E3E-9FBE-428D-8866-C0AC4B053A45}" dt="2026-03-05T13:57:15.605" v="946" actId="2696"/>
        <pc:sldMkLst>
          <pc:docMk/>
          <pc:sldMk cId="3214178817" sldId="275"/>
        </pc:sldMkLst>
        <pc:spChg chg="mod">
          <ac:chgData name="Ifan Rossiter (2304255)" userId="1ad73e63-6cd0-454d-b16d-a3374a5cc31c" providerId="ADAL" clId="{3D6B8E3E-9FBE-428D-8866-C0AC4B053A45}" dt="2026-03-05T13:54:37.836" v="905" actId="26606"/>
          <ac:spMkLst>
            <pc:docMk/>
            <pc:sldMk cId="3214178817" sldId="275"/>
            <ac:spMk id="2" creationId="{9FF99B41-C242-6E38-09BD-A8F74CF2A229}"/>
          </ac:spMkLst>
        </pc:spChg>
        <pc:spChg chg="mod">
          <ac:chgData name="Ifan Rossiter (2304255)" userId="1ad73e63-6cd0-454d-b16d-a3374a5cc31c" providerId="ADAL" clId="{3D6B8E3E-9FBE-428D-8866-C0AC4B053A45}" dt="2026-03-05T13:54:37.836" v="905" actId="26606"/>
          <ac:spMkLst>
            <pc:docMk/>
            <pc:sldMk cId="3214178817" sldId="275"/>
            <ac:spMk id="3" creationId="{DEE50965-4119-91E6-188A-1ABE5D124B82}"/>
          </ac:spMkLst>
        </pc:spChg>
        <pc:spChg chg="add del">
          <ac:chgData name="Ifan Rossiter (2304255)" userId="1ad73e63-6cd0-454d-b16d-a3374a5cc31c" providerId="ADAL" clId="{3D6B8E3E-9FBE-428D-8866-C0AC4B053A45}" dt="2026-03-05T13:54:37.836" v="905" actId="26606"/>
          <ac:spMkLst>
            <pc:docMk/>
            <pc:sldMk cId="3214178817" sldId="275"/>
            <ac:spMk id="8" creationId="{44D65982-4F00-4330-8DAA-DE6A9E4D6D23}"/>
          </ac:spMkLst>
        </pc:spChg>
        <pc:spChg chg="add del">
          <ac:chgData name="Ifan Rossiter (2304255)" userId="1ad73e63-6cd0-454d-b16d-a3374a5cc31c" providerId="ADAL" clId="{3D6B8E3E-9FBE-428D-8866-C0AC4B053A45}" dt="2026-03-05T13:54:37.836" v="905" actId="26606"/>
          <ac:spMkLst>
            <pc:docMk/>
            <pc:sldMk cId="3214178817" sldId="275"/>
            <ac:spMk id="10" creationId="{56AD21CA-472C-4EA1-A897-F639017AFED3}"/>
          </ac:spMkLst>
        </pc:spChg>
        <pc:spChg chg="add del">
          <ac:chgData name="Ifan Rossiter (2304255)" userId="1ad73e63-6cd0-454d-b16d-a3374a5cc31c" providerId="ADAL" clId="{3D6B8E3E-9FBE-428D-8866-C0AC4B053A45}" dt="2026-03-05T13:54:37.836" v="905" actId="26606"/>
          <ac:spMkLst>
            <pc:docMk/>
            <pc:sldMk cId="3214178817" sldId="275"/>
            <ac:spMk id="25" creationId="{C05FE506-AB9A-470B-89C8-008269966F9C}"/>
          </ac:spMkLst>
        </pc:spChg>
        <pc:grpChg chg="add del">
          <ac:chgData name="Ifan Rossiter (2304255)" userId="1ad73e63-6cd0-454d-b16d-a3374a5cc31c" providerId="ADAL" clId="{3D6B8E3E-9FBE-428D-8866-C0AC4B053A45}" dt="2026-03-05T13:54:37.836" v="905" actId="26606"/>
          <ac:grpSpMkLst>
            <pc:docMk/>
            <pc:sldMk cId="3214178817" sldId="275"/>
            <ac:grpSpMk id="12" creationId="{B29A5F49-8CEE-44D2-A717-96965326A59B}"/>
          </ac:grpSpMkLst>
        </pc:grpChg>
        <pc:grpChg chg="add del">
          <ac:chgData name="Ifan Rossiter (2304255)" userId="1ad73e63-6cd0-454d-b16d-a3374a5cc31c" providerId="ADAL" clId="{3D6B8E3E-9FBE-428D-8866-C0AC4B053A45}" dt="2026-03-05T13:54:37.836" v="905" actId="26606"/>
          <ac:grpSpMkLst>
            <pc:docMk/>
            <pc:sldMk cId="3214178817" sldId="275"/>
            <ac:grpSpMk id="16" creationId="{43F5E015-E085-4624-B431-B42414448684}"/>
          </ac:grpSpMkLst>
        </pc:grpChg>
      </pc:sldChg>
      <pc:sldChg chg="addSp delSp modSp add del mod setBg delDesignElem">
        <pc:chgData name="Ifan Rossiter (2304255)" userId="1ad73e63-6cd0-454d-b16d-a3374a5cc31c" providerId="ADAL" clId="{3D6B8E3E-9FBE-428D-8866-C0AC4B053A45}" dt="2026-03-05T13:57:11.478" v="945" actId="20577"/>
        <pc:sldMkLst>
          <pc:docMk/>
          <pc:sldMk cId="3004726352" sldId="276"/>
        </pc:sldMkLst>
        <pc:spChg chg="mod">
          <ac:chgData name="Ifan Rossiter (2304255)" userId="1ad73e63-6cd0-454d-b16d-a3374a5cc31c" providerId="ADAL" clId="{3D6B8E3E-9FBE-428D-8866-C0AC4B053A45}" dt="2026-03-05T13:57:11.478" v="945" actId="20577"/>
          <ac:spMkLst>
            <pc:docMk/>
            <pc:sldMk cId="3004726352" sldId="276"/>
            <ac:spMk id="2" creationId="{73FB993E-A2E7-C5FD-2253-60B7657CC253}"/>
          </ac:spMkLst>
        </pc:spChg>
        <pc:spChg chg="add del mod">
          <ac:chgData name="Ifan Rossiter (2304255)" userId="1ad73e63-6cd0-454d-b16d-a3374a5cc31c" providerId="ADAL" clId="{3D6B8E3E-9FBE-428D-8866-C0AC4B053A45}" dt="2026-03-05T13:56:19.604" v="911" actId="21"/>
          <ac:spMkLst>
            <pc:docMk/>
            <pc:sldMk cId="3004726352" sldId="276"/>
            <ac:spMk id="3" creationId="{41577B14-41C7-7BFF-43A9-7EFC97EC6892}"/>
          </ac:spMkLst>
        </pc:spChg>
        <pc:spChg chg="mod">
          <ac:chgData name="Ifan Rossiter (2304255)" userId="1ad73e63-6cd0-454d-b16d-a3374a5cc31c" providerId="ADAL" clId="{3D6B8E3E-9FBE-428D-8866-C0AC4B053A45}" dt="2026-03-05T13:56:59.694" v="931" actId="403"/>
          <ac:spMkLst>
            <pc:docMk/>
            <pc:sldMk cId="3004726352" sldId="276"/>
            <ac:spMk id="4" creationId="{CB105A88-F16A-981E-361B-BB3F57807190}"/>
          </ac:spMkLst>
        </pc:spChg>
        <pc:spChg chg="add del mod">
          <ac:chgData name="Ifan Rossiter (2304255)" userId="1ad73e63-6cd0-454d-b16d-a3374a5cc31c" providerId="ADAL" clId="{3D6B8E3E-9FBE-428D-8866-C0AC4B053A45}" dt="2026-03-05T13:56:31.999" v="918" actId="21"/>
          <ac:spMkLst>
            <pc:docMk/>
            <pc:sldMk cId="3004726352" sldId="276"/>
            <ac:spMk id="5" creationId="{88213175-1431-A0CC-769F-3D59CAD3D9E7}"/>
          </ac:spMkLst>
        </pc:spChg>
        <pc:spChg chg="add del mod">
          <ac:chgData name="Ifan Rossiter (2304255)" userId="1ad73e63-6cd0-454d-b16d-a3374a5cc31c" providerId="ADAL" clId="{3D6B8E3E-9FBE-428D-8866-C0AC4B053A45}" dt="2026-03-05T13:56:33.838" v="919" actId="21"/>
          <ac:spMkLst>
            <pc:docMk/>
            <pc:sldMk cId="3004726352" sldId="276"/>
            <ac:spMk id="6" creationId="{7CE99581-6E10-F1DC-8225-153EF44BA08C}"/>
          </ac:spMkLst>
        </pc:spChg>
        <pc:spChg chg="add del mod">
          <ac:chgData name="Ifan Rossiter (2304255)" userId="1ad73e63-6cd0-454d-b16d-a3374a5cc31c" providerId="ADAL" clId="{3D6B8E3E-9FBE-428D-8866-C0AC4B053A45}" dt="2026-03-05T13:56:44.180" v="923" actId="21"/>
          <ac:spMkLst>
            <pc:docMk/>
            <pc:sldMk cId="3004726352" sldId="276"/>
            <ac:spMk id="7" creationId="{7CE99581-6E10-F1DC-8225-153EF44BA08C}"/>
          </ac:spMkLst>
        </pc:spChg>
        <pc:spChg chg="add">
          <ac:chgData name="Ifan Rossiter (2304255)" userId="1ad73e63-6cd0-454d-b16d-a3374a5cc31c" providerId="ADAL" clId="{3D6B8E3E-9FBE-428D-8866-C0AC4B053A45}" dt="2026-03-05T13:56:28.037" v="916" actId="26606"/>
          <ac:spMkLst>
            <pc:docMk/>
            <pc:sldMk cId="3004726352" sldId="276"/>
            <ac:spMk id="11268" creationId="{45D37F4E-DDB4-456B-97E0-9937730A039F}"/>
          </ac:spMkLst>
        </pc:spChg>
        <pc:spChg chg="add">
          <ac:chgData name="Ifan Rossiter (2304255)" userId="1ad73e63-6cd0-454d-b16d-a3374a5cc31c" providerId="ADAL" clId="{3D6B8E3E-9FBE-428D-8866-C0AC4B053A45}" dt="2026-03-05T13:56:28.037" v="916" actId="26606"/>
          <ac:spMkLst>
            <pc:docMk/>
            <pc:sldMk cId="3004726352" sldId="276"/>
            <ac:spMk id="11269" creationId="{B2DD41CD-8F47-4F56-AD12-4E2FF7696987}"/>
          </ac:spMkLst>
        </pc:spChg>
        <pc:spChg chg="add del">
          <ac:chgData name="Ifan Rossiter (2304255)" userId="1ad73e63-6cd0-454d-b16d-a3374a5cc31c" providerId="ADAL" clId="{3D6B8E3E-9FBE-428D-8866-C0AC4B053A45}" dt="2026-03-05T13:56:24.863" v="915"/>
          <ac:spMkLst>
            <pc:docMk/>
            <pc:sldMk cId="3004726352" sldId="276"/>
            <ac:spMk id="11271" creationId="{751D1D89-AEF5-6630-62E3-7A07038A21C0}"/>
          </ac:spMkLst>
        </pc:spChg>
        <pc:spChg chg="add del">
          <ac:chgData name="Ifan Rossiter (2304255)" userId="1ad73e63-6cd0-454d-b16d-a3374a5cc31c" providerId="ADAL" clId="{3D6B8E3E-9FBE-428D-8866-C0AC4B053A45}" dt="2026-03-05T13:56:24.863" v="915"/>
          <ac:spMkLst>
            <pc:docMk/>
            <pc:sldMk cId="3004726352" sldId="276"/>
            <ac:spMk id="11273" creationId="{2C641E7E-7FD2-84E4-FE50-1E7D436AAAB3}"/>
          </ac:spMkLst>
        </pc:spChg>
        <pc:picChg chg="add del mod">
          <ac:chgData name="Ifan Rossiter (2304255)" userId="1ad73e63-6cd0-454d-b16d-a3374a5cc31c" providerId="ADAL" clId="{3D6B8E3E-9FBE-428D-8866-C0AC4B053A45}" dt="2026-03-05T13:56:30.273" v="917" actId="21"/>
          <ac:picMkLst>
            <pc:docMk/>
            <pc:sldMk cId="3004726352" sldId="276"/>
            <ac:picMk id="11266" creationId="{6D30A6F5-DDE5-82DE-B415-9347AC15C942}"/>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slide" Target="../slides/slide5.xml"/><Relationship Id="rId1" Type="http://schemas.openxmlformats.org/officeDocument/2006/relationships/slide" Target="../slides/slide4.xml"/><Relationship Id="rId6" Type="http://schemas.openxmlformats.org/officeDocument/2006/relationships/slide" Target="../slides/slide15.xml"/><Relationship Id="rId5" Type="http://schemas.openxmlformats.org/officeDocument/2006/relationships/slide" Target="../slides/slide12.xml"/><Relationship Id="rId4" Type="http://schemas.openxmlformats.org/officeDocument/2006/relationships/slide" Target="../slides/slide9.xml"/></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A0FCE8-9E6F-4E2B-869A-B0F61BB45804}"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ADD8EC93-FC27-45C0-879D-0B59408B4F8C}">
      <dgm:prSet/>
      <dgm:spPr/>
      <dgm:t>
        <a:bodyPr/>
        <a:lstStyle/>
        <a:p>
          <a:r>
            <a:rPr lang="en-GB"/>
            <a:t>Identify and critically evaluate established leadership theory</a:t>
          </a:r>
          <a:endParaRPr lang="en-US"/>
        </a:p>
      </dgm:t>
    </dgm:pt>
    <dgm:pt modelId="{AC5E7200-F9F4-4146-A0B6-98BE2F50DD44}" type="parTrans" cxnId="{4515EB85-003B-4AE6-A5BA-8947F2D9F08D}">
      <dgm:prSet/>
      <dgm:spPr/>
      <dgm:t>
        <a:bodyPr/>
        <a:lstStyle/>
        <a:p>
          <a:endParaRPr lang="en-US"/>
        </a:p>
      </dgm:t>
    </dgm:pt>
    <dgm:pt modelId="{59FDB4F4-D4F5-4B2C-931A-273E43F5C363}" type="sibTrans" cxnId="{4515EB85-003B-4AE6-A5BA-8947F2D9F08D}">
      <dgm:prSet phldrT="1" phldr="0"/>
      <dgm:spPr/>
      <dgm:t>
        <a:bodyPr/>
        <a:lstStyle/>
        <a:p>
          <a:r>
            <a:rPr lang="en-US"/>
            <a:t>1</a:t>
          </a:r>
        </a:p>
      </dgm:t>
    </dgm:pt>
    <dgm:pt modelId="{D586FF5D-FC23-43F0-B25A-AEE7D5C63D0F}">
      <dgm:prSet/>
      <dgm:spPr/>
      <dgm:t>
        <a:bodyPr/>
        <a:lstStyle/>
        <a:p>
          <a:r>
            <a:rPr lang="en-GB"/>
            <a:t>Determine and objectively assess the practical challenges that Gregg Popovich may encounter in a sport context. </a:t>
          </a:r>
          <a:endParaRPr lang="en-US"/>
        </a:p>
      </dgm:t>
    </dgm:pt>
    <dgm:pt modelId="{94C6848C-CD19-43D8-9AEE-8B59D16B7E2D}" type="parTrans" cxnId="{BA188E4D-BEAB-4F52-83FA-22FFEE3F6537}">
      <dgm:prSet/>
      <dgm:spPr/>
      <dgm:t>
        <a:bodyPr/>
        <a:lstStyle/>
        <a:p>
          <a:endParaRPr lang="en-US"/>
        </a:p>
      </dgm:t>
    </dgm:pt>
    <dgm:pt modelId="{EA4CD443-F561-473F-9D22-FF1D88A118A7}" type="sibTrans" cxnId="{BA188E4D-BEAB-4F52-83FA-22FFEE3F6537}">
      <dgm:prSet phldrT="2" phldr="0"/>
      <dgm:spPr/>
      <dgm:t>
        <a:bodyPr/>
        <a:lstStyle/>
        <a:p>
          <a:r>
            <a:rPr lang="en-US"/>
            <a:t>2</a:t>
          </a:r>
        </a:p>
      </dgm:t>
    </dgm:pt>
    <dgm:pt modelId="{7502996D-BD55-4B09-A536-DF33302EBA7B}">
      <dgm:prSet/>
      <dgm:spPr/>
      <dgm:t>
        <a:bodyPr/>
        <a:lstStyle/>
        <a:p>
          <a:r>
            <a:rPr lang="en-GB"/>
            <a:t>Construct a carefully structured conclusion that summarises the main findings of the presentation.	</a:t>
          </a:r>
          <a:endParaRPr lang="en-US"/>
        </a:p>
      </dgm:t>
    </dgm:pt>
    <dgm:pt modelId="{842A944D-FE61-45A1-9AE4-116782CB572C}" type="parTrans" cxnId="{20283680-FE45-4718-AF03-977932AA04E9}">
      <dgm:prSet/>
      <dgm:spPr/>
      <dgm:t>
        <a:bodyPr/>
        <a:lstStyle/>
        <a:p>
          <a:endParaRPr lang="en-US"/>
        </a:p>
      </dgm:t>
    </dgm:pt>
    <dgm:pt modelId="{FD7F749A-6E51-49D9-8D1C-C756BF528F81}" type="sibTrans" cxnId="{20283680-FE45-4718-AF03-977932AA04E9}">
      <dgm:prSet phldrT="3" phldr="0"/>
      <dgm:spPr/>
      <dgm:t>
        <a:bodyPr/>
        <a:lstStyle/>
        <a:p>
          <a:r>
            <a:rPr lang="en-US"/>
            <a:t>3</a:t>
          </a:r>
        </a:p>
      </dgm:t>
    </dgm:pt>
    <dgm:pt modelId="{0758811F-7B30-B842-A57E-BC5FE9856F48}" type="pres">
      <dgm:prSet presAssocID="{E9A0FCE8-9E6F-4E2B-869A-B0F61BB45804}" presName="linearFlow" presStyleCnt="0">
        <dgm:presLayoutVars>
          <dgm:dir/>
          <dgm:animLvl val="lvl"/>
          <dgm:resizeHandles val="exact"/>
        </dgm:presLayoutVars>
      </dgm:prSet>
      <dgm:spPr/>
    </dgm:pt>
    <dgm:pt modelId="{2F39465F-F05A-C244-ABEC-0FB4CF1B613C}" type="pres">
      <dgm:prSet presAssocID="{ADD8EC93-FC27-45C0-879D-0B59408B4F8C}" presName="compositeNode" presStyleCnt="0"/>
      <dgm:spPr/>
    </dgm:pt>
    <dgm:pt modelId="{44C171B5-C456-944D-ACB5-B98EEDF324C5}" type="pres">
      <dgm:prSet presAssocID="{ADD8EC93-FC27-45C0-879D-0B59408B4F8C}" presName="parTx" presStyleLbl="node1" presStyleIdx="0" presStyleCnt="0">
        <dgm:presLayoutVars>
          <dgm:chMax val="0"/>
          <dgm:chPref val="0"/>
          <dgm:bulletEnabled val="1"/>
        </dgm:presLayoutVars>
      </dgm:prSet>
      <dgm:spPr/>
    </dgm:pt>
    <dgm:pt modelId="{2B5C98D3-2212-DC4A-8B72-FF0F589B1D5B}" type="pres">
      <dgm:prSet presAssocID="{ADD8EC93-FC27-45C0-879D-0B59408B4F8C}" presName="parSh" presStyleCnt="0"/>
      <dgm:spPr/>
    </dgm:pt>
    <dgm:pt modelId="{3D91D0C2-F235-F840-AB8E-1686CD79431A}" type="pres">
      <dgm:prSet presAssocID="{ADD8EC93-FC27-45C0-879D-0B59408B4F8C}" presName="lineNode" presStyleLbl="alignAccFollowNode1" presStyleIdx="0" presStyleCnt="9"/>
      <dgm:spPr/>
    </dgm:pt>
    <dgm:pt modelId="{9F61D504-1405-5B43-A34D-2AA48A3D3B56}" type="pres">
      <dgm:prSet presAssocID="{ADD8EC93-FC27-45C0-879D-0B59408B4F8C}" presName="lineArrowNode" presStyleLbl="alignAccFollowNode1" presStyleIdx="1" presStyleCnt="9"/>
      <dgm:spPr/>
    </dgm:pt>
    <dgm:pt modelId="{B60BF66A-7401-1449-8896-873D69089453}" type="pres">
      <dgm:prSet presAssocID="{59FDB4F4-D4F5-4B2C-931A-273E43F5C363}" presName="sibTransNodeCircle" presStyleLbl="alignNode1" presStyleIdx="0" presStyleCnt="3">
        <dgm:presLayoutVars>
          <dgm:chMax val="0"/>
          <dgm:bulletEnabled/>
        </dgm:presLayoutVars>
      </dgm:prSet>
      <dgm:spPr/>
    </dgm:pt>
    <dgm:pt modelId="{A6CA9BC5-53A1-F94F-B9F5-6EE7181A54F9}" type="pres">
      <dgm:prSet presAssocID="{59FDB4F4-D4F5-4B2C-931A-273E43F5C363}" presName="spacerBetweenCircleAndCallout" presStyleCnt="0">
        <dgm:presLayoutVars/>
      </dgm:prSet>
      <dgm:spPr/>
    </dgm:pt>
    <dgm:pt modelId="{2C68361C-8644-D142-A56D-CA1B0E10E1B9}" type="pres">
      <dgm:prSet presAssocID="{ADD8EC93-FC27-45C0-879D-0B59408B4F8C}" presName="nodeText" presStyleLbl="alignAccFollowNode1" presStyleIdx="2" presStyleCnt="9">
        <dgm:presLayoutVars>
          <dgm:bulletEnabled val="1"/>
        </dgm:presLayoutVars>
      </dgm:prSet>
      <dgm:spPr/>
    </dgm:pt>
    <dgm:pt modelId="{ACB4DDEB-DADC-8045-8CE6-D5EF380BBB46}" type="pres">
      <dgm:prSet presAssocID="{59FDB4F4-D4F5-4B2C-931A-273E43F5C363}" presName="sibTransComposite" presStyleCnt="0"/>
      <dgm:spPr/>
    </dgm:pt>
    <dgm:pt modelId="{CB6926AF-BD15-B743-A29F-0D46529995AC}" type="pres">
      <dgm:prSet presAssocID="{D586FF5D-FC23-43F0-B25A-AEE7D5C63D0F}" presName="compositeNode" presStyleCnt="0"/>
      <dgm:spPr/>
    </dgm:pt>
    <dgm:pt modelId="{D50F343F-9F45-2047-BF21-2E9E749EC2B9}" type="pres">
      <dgm:prSet presAssocID="{D586FF5D-FC23-43F0-B25A-AEE7D5C63D0F}" presName="parTx" presStyleLbl="node1" presStyleIdx="0" presStyleCnt="0">
        <dgm:presLayoutVars>
          <dgm:chMax val="0"/>
          <dgm:chPref val="0"/>
          <dgm:bulletEnabled val="1"/>
        </dgm:presLayoutVars>
      </dgm:prSet>
      <dgm:spPr/>
    </dgm:pt>
    <dgm:pt modelId="{C8BC2C2F-5CB1-694C-8CAC-2C70D84D68EF}" type="pres">
      <dgm:prSet presAssocID="{D586FF5D-FC23-43F0-B25A-AEE7D5C63D0F}" presName="parSh" presStyleCnt="0"/>
      <dgm:spPr/>
    </dgm:pt>
    <dgm:pt modelId="{3728DA7D-7B93-B54B-B193-AF9EFF54131A}" type="pres">
      <dgm:prSet presAssocID="{D586FF5D-FC23-43F0-B25A-AEE7D5C63D0F}" presName="lineNode" presStyleLbl="alignAccFollowNode1" presStyleIdx="3" presStyleCnt="9"/>
      <dgm:spPr/>
    </dgm:pt>
    <dgm:pt modelId="{74180DC4-3E95-9B48-A50E-6DBDBF6E2A67}" type="pres">
      <dgm:prSet presAssocID="{D586FF5D-FC23-43F0-B25A-AEE7D5C63D0F}" presName="lineArrowNode" presStyleLbl="alignAccFollowNode1" presStyleIdx="4" presStyleCnt="9"/>
      <dgm:spPr/>
    </dgm:pt>
    <dgm:pt modelId="{C5B6524A-387E-BF49-B6A0-361E80CB5B79}" type="pres">
      <dgm:prSet presAssocID="{EA4CD443-F561-473F-9D22-FF1D88A118A7}" presName="sibTransNodeCircle" presStyleLbl="alignNode1" presStyleIdx="1" presStyleCnt="3">
        <dgm:presLayoutVars>
          <dgm:chMax val="0"/>
          <dgm:bulletEnabled/>
        </dgm:presLayoutVars>
      </dgm:prSet>
      <dgm:spPr/>
    </dgm:pt>
    <dgm:pt modelId="{E6C990F8-738E-D54B-8F11-0F52332374AC}" type="pres">
      <dgm:prSet presAssocID="{EA4CD443-F561-473F-9D22-FF1D88A118A7}" presName="spacerBetweenCircleAndCallout" presStyleCnt="0">
        <dgm:presLayoutVars/>
      </dgm:prSet>
      <dgm:spPr/>
    </dgm:pt>
    <dgm:pt modelId="{B5B0DE03-8035-8F44-BE1D-F3CEA1731F38}" type="pres">
      <dgm:prSet presAssocID="{D586FF5D-FC23-43F0-B25A-AEE7D5C63D0F}" presName="nodeText" presStyleLbl="alignAccFollowNode1" presStyleIdx="5" presStyleCnt="9">
        <dgm:presLayoutVars>
          <dgm:bulletEnabled val="1"/>
        </dgm:presLayoutVars>
      </dgm:prSet>
      <dgm:spPr/>
    </dgm:pt>
    <dgm:pt modelId="{C7C40476-BC54-9A46-B033-62D4C52A0959}" type="pres">
      <dgm:prSet presAssocID="{EA4CD443-F561-473F-9D22-FF1D88A118A7}" presName="sibTransComposite" presStyleCnt="0"/>
      <dgm:spPr/>
    </dgm:pt>
    <dgm:pt modelId="{C1338A9C-646A-EF40-AFA7-97F9BC65CBFD}" type="pres">
      <dgm:prSet presAssocID="{7502996D-BD55-4B09-A536-DF33302EBA7B}" presName="compositeNode" presStyleCnt="0"/>
      <dgm:spPr/>
    </dgm:pt>
    <dgm:pt modelId="{D30B6876-1D69-0244-B889-3687FFC66B62}" type="pres">
      <dgm:prSet presAssocID="{7502996D-BD55-4B09-A536-DF33302EBA7B}" presName="parTx" presStyleLbl="node1" presStyleIdx="0" presStyleCnt="0">
        <dgm:presLayoutVars>
          <dgm:chMax val="0"/>
          <dgm:chPref val="0"/>
          <dgm:bulletEnabled val="1"/>
        </dgm:presLayoutVars>
      </dgm:prSet>
      <dgm:spPr/>
    </dgm:pt>
    <dgm:pt modelId="{0138A25F-1888-5D4D-93C0-CA1A1FB778EC}" type="pres">
      <dgm:prSet presAssocID="{7502996D-BD55-4B09-A536-DF33302EBA7B}" presName="parSh" presStyleCnt="0"/>
      <dgm:spPr/>
    </dgm:pt>
    <dgm:pt modelId="{84CCDE78-A9B8-B04B-9D5E-63B5BA26F3E2}" type="pres">
      <dgm:prSet presAssocID="{7502996D-BD55-4B09-A536-DF33302EBA7B}" presName="lineNode" presStyleLbl="alignAccFollowNode1" presStyleIdx="6" presStyleCnt="9"/>
      <dgm:spPr/>
    </dgm:pt>
    <dgm:pt modelId="{396098B1-0605-F54F-A62E-055298249869}" type="pres">
      <dgm:prSet presAssocID="{7502996D-BD55-4B09-A536-DF33302EBA7B}" presName="lineArrowNode" presStyleLbl="alignAccFollowNode1" presStyleIdx="7" presStyleCnt="9"/>
      <dgm:spPr/>
    </dgm:pt>
    <dgm:pt modelId="{12459D2D-533C-AB43-99BD-CEBE88465CCD}" type="pres">
      <dgm:prSet presAssocID="{FD7F749A-6E51-49D9-8D1C-C756BF528F81}" presName="sibTransNodeCircle" presStyleLbl="alignNode1" presStyleIdx="2" presStyleCnt="3">
        <dgm:presLayoutVars>
          <dgm:chMax val="0"/>
          <dgm:bulletEnabled/>
        </dgm:presLayoutVars>
      </dgm:prSet>
      <dgm:spPr/>
    </dgm:pt>
    <dgm:pt modelId="{27848173-11BA-CB43-A376-A71FBE433412}" type="pres">
      <dgm:prSet presAssocID="{FD7F749A-6E51-49D9-8D1C-C756BF528F81}" presName="spacerBetweenCircleAndCallout" presStyleCnt="0">
        <dgm:presLayoutVars/>
      </dgm:prSet>
      <dgm:spPr/>
    </dgm:pt>
    <dgm:pt modelId="{F33879F3-22B3-9742-9B46-FE41DFC086B9}" type="pres">
      <dgm:prSet presAssocID="{7502996D-BD55-4B09-A536-DF33302EBA7B}" presName="nodeText" presStyleLbl="alignAccFollowNode1" presStyleIdx="8" presStyleCnt="9">
        <dgm:presLayoutVars>
          <dgm:bulletEnabled val="1"/>
        </dgm:presLayoutVars>
      </dgm:prSet>
      <dgm:spPr/>
    </dgm:pt>
  </dgm:ptLst>
  <dgm:cxnLst>
    <dgm:cxn modelId="{32E45A10-CA19-3445-9588-96933CC7C0B9}" type="presOf" srcId="{EA4CD443-F561-473F-9D22-FF1D88A118A7}" destId="{C5B6524A-387E-BF49-B6A0-361E80CB5B79}" srcOrd="0" destOrd="0" presId="urn:microsoft.com/office/officeart/2016/7/layout/LinearArrowProcessNumbered"/>
    <dgm:cxn modelId="{8AF10C14-ABBE-A748-A29C-0A63080C5DD8}" type="presOf" srcId="{E9A0FCE8-9E6F-4E2B-869A-B0F61BB45804}" destId="{0758811F-7B30-B842-A57E-BC5FE9856F48}" srcOrd="0" destOrd="0" presId="urn:microsoft.com/office/officeart/2016/7/layout/LinearArrowProcessNumbered"/>
    <dgm:cxn modelId="{C012DB1A-A0B7-534B-BAF0-72EC2497513C}" type="presOf" srcId="{FD7F749A-6E51-49D9-8D1C-C756BF528F81}" destId="{12459D2D-533C-AB43-99BD-CEBE88465CCD}" srcOrd="0" destOrd="0" presId="urn:microsoft.com/office/officeart/2016/7/layout/LinearArrowProcessNumbered"/>
    <dgm:cxn modelId="{5922862B-1FA2-4344-9945-EA380FCEC73A}" type="presOf" srcId="{59FDB4F4-D4F5-4B2C-931A-273E43F5C363}" destId="{B60BF66A-7401-1449-8896-873D69089453}" srcOrd="0" destOrd="0" presId="urn:microsoft.com/office/officeart/2016/7/layout/LinearArrowProcessNumbered"/>
    <dgm:cxn modelId="{43247846-3D60-454A-AF26-F17B7B525E6F}" type="presOf" srcId="{7502996D-BD55-4B09-A536-DF33302EBA7B}" destId="{F33879F3-22B3-9742-9B46-FE41DFC086B9}" srcOrd="0" destOrd="0" presId="urn:microsoft.com/office/officeart/2016/7/layout/LinearArrowProcessNumbered"/>
    <dgm:cxn modelId="{BA188E4D-BEAB-4F52-83FA-22FFEE3F6537}" srcId="{E9A0FCE8-9E6F-4E2B-869A-B0F61BB45804}" destId="{D586FF5D-FC23-43F0-B25A-AEE7D5C63D0F}" srcOrd="1" destOrd="0" parTransId="{94C6848C-CD19-43D8-9AEE-8B59D16B7E2D}" sibTransId="{EA4CD443-F561-473F-9D22-FF1D88A118A7}"/>
    <dgm:cxn modelId="{63920271-47C8-224D-8F3C-B293E32E9932}" type="presOf" srcId="{ADD8EC93-FC27-45C0-879D-0B59408B4F8C}" destId="{2C68361C-8644-D142-A56D-CA1B0E10E1B9}" srcOrd="0" destOrd="0" presId="urn:microsoft.com/office/officeart/2016/7/layout/LinearArrowProcessNumbered"/>
    <dgm:cxn modelId="{504CAB7A-3038-844A-A54F-0A473202AF95}" type="presOf" srcId="{D586FF5D-FC23-43F0-B25A-AEE7D5C63D0F}" destId="{B5B0DE03-8035-8F44-BE1D-F3CEA1731F38}" srcOrd="0" destOrd="0" presId="urn:microsoft.com/office/officeart/2016/7/layout/LinearArrowProcessNumbered"/>
    <dgm:cxn modelId="{20283680-FE45-4718-AF03-977932AA04E9}" srcId="{E9A0FCE8-9E6F-4E2B-869A-B0F61BB45804}" destId="{7502996D-BD55-4B09-A536-DF33302EBA7B}" srcOrd="2" destOrd="0" parTransId="{842A944D-FE61-45A1-9AE4-116782CB572C}" sibTransId="{FD7F749A-6E51-49D9-8D1C-C756BF528F81}"/>
    <dgm:cxn modelId="{4515EB85-003B-4AE6-A5BA-8947F2D9F08D}" srcId="{E9A0FCE8-9E6F-4E2B-869A-B0F61BB45804}" destId="{ADD8EC93-FC27-45C0-879D-0B59408B4F8C}" srcOrd="0" destOrd="0" parTransId="{AC5E7200-F9F4-4146-A0B6-98BE2F50DD44}" sibTransId="{59FDB4F4-D4F5-4B2C-931A-273E43F5C363}"/>
    <dgm:cxn modelId="{BF0A2301-C464-5E48-B08A-6B6AEB349FF6}" type="presParOf" srcId="{0758811F-7B30-B842-A57E-BC5FE9856F48}" destId="{2F39465F-F05A-C244-ABEC-0FB4CF1B613C}" srcOrd="0" destOrd="0" presId="urn:microsoft.com/office/officeart/2016/7/layout/LinearArrowProcessNumbered"/>
    <dgm:cxn modelId="{F4AA409F-BABB-A940-B6D8-D8484876DAD0}" type="presParOf" srcId="{2F39465F-F05A-C244-ABEC-0FB4CF1B613C}" destId="{44C171B5-C456-944D-ACB5-B98EEDF324C5}" srcOrd="0" destOrd="0" presId="urn:microsoft.com/office/officeart/2016/7/layout/LinearArrowProcessNumbered"/>
    <dgm:cxn modelId="{6F181027-3B04-6347-B8E7-06DB5B65DC64}" type="presParOf" srcId="{2F39465F-F05A-C244-ABEC-0FB4CF1B613C}" destId="{2B5C98D3-2212-DC4A-8B72-FF0F589B1D5B}" srcOrd="1" destOrd="0" presId="urn:microsoft.com/office/officeart/2016/7/layout/LinearArrowProcessNumbered"/>
    <dgm:cxn modelId="{3B02F830-620C-C14E-9E0E-82876F518AAB}" type="presParOf" srcId="{2B5C98D3-2212-DC4A-8B72-FF0F589B1D5B}" destId="{3D91D0C2-F235-F840-AB8E-1686CD79431A}" srcOrd="0" destOrd="0" presId="urn:microsoft.com/office/officeart/2016/7/layout/LinearArrowProcessNumbered"/>
    <dgm:cxn modelId="{9BE5BE1E-92A8-9046-9DF4-E0DAA0C3130A}" type="presParOf" srcId="{2B5C98D3-2212-DC4A-8B72-FF0F589B1D5B}" destId="{9F61D504-1405-5B43-A34D-2AA48A3D3B56}" srcOrd="1" destOrd="0" presId="urn:microsoft.com/office/officeart/2016/7/layout/LinearArrowProcessNumbered"/>
    <dgm:cxn modelId="{B0D7D037-5854-8641-9A65-C0B22F88F8E7}" type="presParOf" srcId="{2B5C98D3-2212-DC4A-8B72-FF0F589B1D5B}" destId="{B60BF66A-7401-1449-8896-873D69089453}" srcOrd="2" destOrd="0" presId="urn:microsoft.com/office/officeart/2016/7/layout/LinearArrowProcessNumbered"/>
    <dgm:cxn modelId="{05BA62DF-8DC1-0040-B9FB-BFE8A9EA4C29}" type="presParOf" srcId="{2B5C98D3-2212-DC4A-8B72-FF0F589B1D5B}" destId="{A6CA9BC5-53A1-F94F-B9F5-6EE7181A54F9}" srcOrd="3" destOrd="0" presId="urn:microsoft.com/office/officeart/2016/7/layout/LinearArrowProcessNumbered"/>
    <dgm:cxn modelId="{51CF7E8F-851D-FA47-A45A-DD4D8207703D}" type="presParOf" srcId="{2F39465F-F05A-C244-ABEC-0FB4CF1B613C}" destId="{2C68361C-8644-D142-A56D-CA1B0E10E1B9}" srcOrd="2" destOrd="0" presId="urn:microsoft.com/office/officeart/2016/7/layout/LinearArrowProcessNumbered"/>
    <dgm:cxn modelId="{E4522634-C9AB-3440-B1EB-630138E14124}" type="presParOf" srcId="{0758811F-7B30-B842-A57E-BC5FE9856F48}" destId="{ACB4DDEB-DADC-8045-8CE6-D5EF380BBB46}" srcOrd="1" destOrd="0" presId="urn:microsoft.com/office/officeart/2016/7/layout/LinearArrowProcessNumbered"/>
    <dgm:cxn modelId="{6471871E-4B4C-DC42-B765-F57228884D99}" type="presParOf" srcId="{0758811F-7B30-B842-A57E-BC5FE9856F48}" destId="{CB6926AF-BD15-B743-A29F-0D46529995AC}" srcOrd="2" destOrd="0" presId="urn:microsoft.com/office/officeart/2016/7/layout/LinearArrowProcessNumbered"/>
    <dgm:cxn modelId="{2913242A-157E-AB47-A1AB-E1EF4BD63DA2}" type="presParOf" srcId="{CB6926AF-BD15-B743-A29F-0D46529995AC}" destId="{D50F343F-9F45-2047-BF21-2E9E749EC2B9}" srcOrd="0" destOrd="0" presId="urn:microsoft.com/office/officeart/2016/7/layout/LinearArrowProcessNumbered"/>
    <dgm:cxn modelId="{DC45B112-8080-F24A-85D1-8D0BFD93153E}" type="presParOf" srcId="{CB6926AF-BD15-B743-A29F-0D46529995AC}" destId="{C8BC2C2F-5CB1-694C-8CAC-2C70D84D68EF}" srcOrd="1" destOrd="0" presId="urn:microsoft.com/office/officeart/2016/7/layout/LinearArrowProcessNumbered"/>
    <dgm:cxn modelId="{155F640A-6C50-2846-8F00-CF8C85E3FE4B}" type="presParOf" srcId="{C8BC2C2F-5CB1-694C-8CAC-2C70D84D68EF}" destId="{3728DA7D-7B93-B54B-B193-AF9EFF54131A}" srcOrd="0" destOrd="0" presId="urn:microsoft.com/office/officeart/2016/7/layout/LinearArrowProcessNumbered"/>
    <dgm:cxn modelId="{F04E077E-9FFE-7240-830B-8AB6C26807A3}" type="presParOf" srcId="{C8BC2C2F-5CB1-694C-8CAC-2C70D84D68EF}" destId="{74180DC4-3E95-9B48-A50E-6DBDBF6E2A67}" srcOrd="1" destOrd="0" presId="urn:microsoft.com/office/officeart/2016/7/layout/LinearArrowProcessNumbered"/>
    <dgm:cxn modelId="{A14B7C1A-F884-1E48-A80E-2BBFA4B34FDE}" type="presParOf" srcId="{C8BC2C2F-5CB1-694C-8CAC-2C70D84D68EF}" destId="{C5B6524A-387E-BF49-B6A0-361E80CB5B79}" srcOrd="2" destOrd="0" presId="urn:microsoft.com/office/officeart/2016/7/layout/LinearArrowProcessNumbered"/>
    <dgm:cxn modelId="{922FDBA1-7E4C-E44D-8848-BA650CADB744}" type="presParOf" srcId="{C8BC2C2F-5CB1-694C-8CAC-2C70D84D68EF}" destId="{E6C990F8-738E-D54B-8F11-0F52332374AC}" srcOrd="3" destOrd="0" presId="urn:microsoft.com/office/officeart/2016/7/layout/LinearArrowProcessNumbered"/>
    <dgm:cxn modelId="{27051B40-96AC-3946-B0C3-AF0A9F44096C}" type="presParOf" srcId="{CB6926AF-BD15-B743-A29F-0D46529995AC}" destId="{B5B0DE03-8035-8F44-BE1D-F3CEA1731F38}" srcOrd="2" destOrd="0" presId="urn:microsoft.com/office/officeart/2016/7/layout/LinearArrowProcessNumbered"/>
    <dgm:cxn modelId="{D3983E03-BC07-224F-B245-C98DD6EE1892}" type="presParOf" srcId="{0758811F-7B30-B842-A57E-BC5FE9856F48}" destId="{C7C40476-BC54-9A46-B033-62D4C52A0959}" srcOrd="3" destOrd="0" presId="urn:microsoft.com/office/officeart/2016/7/layout/LinearArrowProcessNumbered"/>
    <dgm:cxn modelId="{F63A13F2-3D5F-3549-A4B7-39330D2E973A}" type="presParOf" srcId="{0758811F-7B30-B842-A57E-BC5FE9856F48}" destId="{C1338A9C-646A-EF40-AFA7-97F9BC65CBFD}" srcOrd="4" destOrd="0" presId="urn:microsoft.com/office/officeart/2016/7/layout/LinearArrowProcessNumbered"/>
    <dgm:cxn modelId="{FC25C32B-F1FE-BE4A-9480-ED1C0E586A9F}" type="presParOf" srcId="{C1338A9C-646A-EF40-AFA7-97F9BC65CBFD}" destId="{D30B6876-1D69-0244-B889-3687FFC66B62}" srcOrd="0" destOrd="0" presId="urn:microsoft.com/office/officeart/2016/7/layout/LinearArrowProcessNumbered"/>
    <dgm:cxn modelId="{8CB5433A-32CE-2A4B-A344-B8F77C8B197A}" type="presParOf" srcId="{C1338A9C-646A-EF40-AFA7-97F9BC65CBFD}" destId="{0138A25F-1888-5D4D-93C0-CA1A1FB778EC}" srcOrd="1" destOrd="0" presId="urn:microsoft.com/office/officeart/2016/7/layout/LinearArrowProcessNumbered"/>
    <dgm:cxn modelId="{914ED4FA-2EEF-1E44-A211-5BCE5335931D}" type="presParOf" srcId="{0138A25F-1888-5D4D-93C0-CA1A1FB778EC}" destId="{84CCDE78-A9B8-B04B-9D5E-63B5BA26F3E2}" srcOrd="0" destOrd="0" presId="urn:microsoft.com/office/officeart/2016/7/layout/LinearArrowProcessNumbered"/>
    <dgm:cxn modelId="{F6974D82-08F9-F547-9AE3-F4A12DD8528B}" type="presParOf" srcId="{0138A25F-1888-5D4D-93C0-CA1A1FB778EC}" destId="{396098B1-0605-F54F-A62E-055298249869}" srcOrd="1" destOrd="0" presId="urn:microsoft.com/office/officeart/2016/7/layout/LinearArrowProcessNumbered"/>
    <dgm:cxn modelId="{F0DD5A13-47FF-0F42-97D4-E99160B0A598}" type="presParOf" srcId="{0138A25F-1888-5D4D-93C0-CA1A1FB778EC}" destId="{12459D2D-533C-AB43-99BD-CEBE88465CCD}" srcOrd="2" destOrd="0" presId="urn:microsoft.com/office/officeart/2016/7/layout/LinearArrowProcessNumbered"/>
    <dgm:cxn modelId="{B046F1C5-C597-5D49-8CF3-CDB64F8A7179}" type="presParOf" srcId="{0138A25F-1888-5D4D-93C0-CA1A1FB778EC}" destId="{27848173-11BA-CB43-A376-A71FBE433412}" srcOrd="3" destOrd="0" presId="urn:microsoft.com/office/officeart/2016/7/layout/LinearArrowProcessNumbered"/>
    <dgm:cxn modelId="{1063F8B6-AE15-8741-A28B-D3069A34F1FC}" type="presParOf" srcId="{C1338A9C-646A-EF40-AFA7-97F9BC65CBFD}" destId="{F33879F3-22B3-9742-9B46-FE41DFC086B9}"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8D36F1-8F25-4E28-B099-B6C681A2070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2182673-0BA9-4238-9F01-737B812A6F68}">
      <dgm:prSet/>
      <dgm:spPr/>
      <dgm:t>
        <a:bodyPr/>
        <a:lstStyle/>
        <a:p>
          <a:r>
            <a:rPr lang="en-US">
              <a:hlinkClick xmlns:r="http://schemas.openxmlformats.org/officeDocument/2006/relationships" r:id="rId1" action="ppaction://hlinksldjump"/>
            </a:rPr>
            <a:t>Who is Popovich?</a:t>
          </a:r>
          <a:endParaRPr lang="en-US"/>
        </a:p>
      </dgm:t>
    </dgm:pt>
    <dgm:pt modelId="{A49903FE-95C7-4DCA-BA5A-B357758AC458}" type="parTrans" cxnId="{33BD41C8-C985-4B47-8ACA-B4B904F71F6B}">
      <dgm:prSet/>
      <dgm:spPr/>
      <dgm:t>
        <a:bodyPr/>
        <a:lstStyle/>
        <a:p>
          <a:endParaRPr lang="en-US"/>
        </a:p>
      </dgm:t>
    </dgm:pt>
    <dgm:pt modelId="{5063998F-E21B-4E3A-BC6E-C99E1F4BD036}" type="sibTrans" cxnId="{33BD41C8-C985-4B47-8ACA-B4B904F71F6B}">
      <dgm:prSet/>
      <dgm:spPr/>
      <dgm:t>
        <a:bodyPr/>
        <a:lstStyle/>
        <a:p>
          <a:endParaRPr lang="en-US"/>
        </a:p>
      </dgm:t>
    </dgm:pt>
    <dgm:pt modelId="{9E666224-7D2D-4709-A198-23418C423F2C}">
      <dgm:prSet/>
      <dgm:spPr/>
      <dgm:t>
        <a:bodyPr/>
        <a:lstStyle/>
        <a:p>
          <a:r>
            <a:rPr lang="en-US">
              <a:hlinkClick xmlns:r="http://schemas.openxmlformats.org/officeDocument/2006/relationships" r:id="rId2" action="ppaction://hlinksldjump"/>
            </a:rPr>
            <a:t>Popovich’s Leadership Theories</a:t>
          </a:r>
          <a:endParaRPr lang="en-US"/>
        </a:p>
      </dgm:t>
    </dgm:pt>
    <dgm:pt modelId="{67388DB9-6799-46D1-AB3B-AB88304E3E49}" type="parTrans" cxnId="{C037FC20-0409-4BEE-A264-6EBECDE57615}">
      <dgm:prSet/>
      <dgm:spPr/>
      <dgm:t>
        <a:bodyPr/>
        <a:lstStyle/>
        <a:p>
          <a:endParaRPr lang="en-US"/>
        </a:p>
      </dgm:t>
    </dgm:pt>
    <dgm:pt modelId="{72C96066-CB22-4AB3-BD99-11ECCC8006F5}" type="sibTrans" cxnId="{C037FC20-0409-4BEE-A264-6EBECDE57615}">
      <dgm:prSet/>
      <dgm:spPr/>
      <dgm:t>
        <a:bodyPr/>
        <a:lstStyle/>
        <a:p>
          <a:endParaRPr lang="en-US"/>
        </a:p>
      </dgm:t>
    </dgm:pt>
    <dgm:pt modelId="{8CCE7C58-53C9-435E-B2E3-CECF2DB867A6}">
      <dgm:prSet/>
      <dgm:spPr/>
      <dgm:t>
        <a:bodyPr/>
        <a:lstStyle/>
        <a:p>
          <a:r>
            <a:rPr lang="en-US">
              <a:hlinkClick xmlns:r="http://schemas.openxmlformats.org/officeDocument/2006/relationships" r:id="rId3" action="ppaction://hlinksldjump"/>
            </a:rPr>
            <a:t>Transformational Leadership</a:t>
          </a:r>
          <a:endParaRPr lang="en-US"/>
        </a:p>
      </dgm:t>
    </dgm:pt>
    <dgm:pt modelId="{1CB092CE-58D8-4CDC-A80D-C3BA2C11FADF}" type="parTrans" cxnId="{F7E57E6E-9ACD-4A1E-8329-17856D6343C1}">
      <dgm:prSet/>
      <dgm:spPr/>
      <dgm:t>
        <a:bodyPr/>
        <a:lstStyle/>
        <a:p>
          <a:endParaRPr lang="en-US"/>
        </a:p>
      </dgm:t>
    </dgm:pt>
    <dgm:pt modelId="{B5DEEDF8-49D3-482E-81C4-3AFE4ECCAB80}" type="sibTrans" cxnId="{F7E57E6E-9ACD-4A1E-8329-17856D6343C1}">
      <dgm:prSet/>
      <dgm:spPr/>
      <dgm:t>
        <a:bodyPr/>
        <a:lstStyle/>
        <a:p>
          <a:endParaRPr lang="en-US"/>
        </a:p>
      </dgm:t>
    </dgm:pt>
    <dgm:pt modelId="{6FE13BC0-2340-4EC6-B3D4-9627DEDA6B85}">
      <dgm:prSet/>
      <dgm:spPr/>
      <dgm:t>
        <a:bodyPr/>
        <a:lstStyle/>
        <a:p>
          <a:r>
            <a:rPr lang="en-US">
              <a:hlinkClick xmlns:r="http://schemas.openxmlformats.org/officeDocument/2006/relationships" r:id="rId4" action="ppaction://hlinksldjump"/>
            </a:rPr>
            <a:t>Humanistic Leadership</a:t>
          </a:r>
          <a:endParaRPr lang="en-US"/>
        </a:p>
      </dgm:t>
    </dgm:pt>
    <dgm:pt modelId="{3D1C0F58-DD66-43DD-AE1F-0FC07F4AC9F8}" type="parTrans" cxnId="{4CA7F0F5-2B58-434F-8FB1-02E84B4DB6D3}">
      <dgm:prSet/>
      <dgm:spPr/>
      <dgm:t>
        <a:bodyPr/>
        <a:lstStyle/>
        <a:p>
          <a:endParaRPr lang="en-US"/>
        </a:p>
      </dgm:t>
    </dgm:pt>
    <dgm:pt modelId="{C660048F-79ED-467F-9756-E1C9EF561E1E}" type="sibTrans" cxnId="{4CA7F0F5-2B58-434F-8FB1-02E84B4DB6D3}">
      <dgm:prSet/>
      <dgm:spPr/>
      <dgm:t>
        <a:bodyPr/>
        <a:lstStyle/>
        <a:p>
          <a:endParaRPr lang="en-US"/>
        </a:p>
      </dgm:t>
    </dgm:pt>
    <dgm:pt modelId="{38207046-C5D0-48CA-BFD8-E857A485F87E}">
      <dgm:prSet/>
      <dgm:spPr/>
      <dgm:t>
        <a:bodyPr/>
        <a:lstStyle/>
        <a:p>
          <a:r>
            <a:rPr lang="en-US">
              <a:hlinkClick xmlns:r="http://schemas.openxmlformats.org/officeDocument/2006/relationships" r:id="rId5" action="ppaction://hlinksldjump"/>
            </a:rPr>
            <a:t>Systematic Coaching </a:t>
          </a:r>
          <a:endParaRPr lang="en-US"/>
        </a:p>
      </dgm:t>
    </dgm:pt>
    <dgm:pt modelId="{D9801844-0EF8-4F17-BFFB-280026823FB2}" type="parTrans" cxnId="{CD19C01C-E1AF-4A0E-AF95-4EDF4B0F3285}">
      <dgm:prSet/>
      <dgm:spPr/>
      <dgm:t>
        <a:bodyPr/>
        <a:lstStyle/>
        <a:p>
          <a:endParaRPr lang="en-US"/>
        </a:p>
      </dgm:t>
    </dgm:pt>
    <dgm:pt modelId="{C2EFF48C-6B2B-4894-9D4B-48F05E67E7AC}" type="sibTrans" cxnId="{CD19C01C-E1AF-4A0E-AF95-4EDF4B0F3285}">
      <dgm:prSet/>
      <dgm:spPr/>
      <dgm:t>
        <a:bodyPr/>
        <a:lstStyle/>
        <a:p>
          <a:endParaRPr lang="en-US"/>
        </a:p>
      </dgm:t>
    </dgm:pt>
    <dgm:pt modelId="{3B051411-CD68-4AD6-B843-630ADFC9F4C1}">
      <dgm:prSet/>
      <dgm:spPr/>
      <dgm:t>
        <a:bodyPr/>
        <a:lstStyle/>
        <a:p>
          <a:r>
            <a:rPr lang="en-US">
              <a:hlinkClick xmlns:r="http://schemas.openxmlformats.org/officeDocument/2006/relationships" r:id="rId6" action="ppaction://hlinksldjump"/>
            </a:rPr>
            <a:t>Servant Leadership</a:t>
          </a:r>
          <a:endParaRPr lang="en-US"/>
        </a:p>
      </dgm:t>
    </dgm:pt>
    <dgm:pt modelId="{B29E9B14-E9B1-40FB-AAA4-0EE02AC0B370}" type="parTrans" cxnId="{62847DBE-6296-41B2-8388-8ACCF21A6534}">
      <dgm:prSet/>
      <dgm:spPr/>
      <dgm:t>
        <a:bodyPr/>
        <a:lstStyle/>
        <a:p>
          <a:endParaRPr lang="en-US"/>
        </a:p>
      </dgm:t>
    </dgm:pt>
    <dgm:pt modelId="{5522D4AD-9AAE-41AD-9BAA-3CCA134EF57E}" type="sibTrans" cxnId="{62847DBE-6296-41B2-8388-8ACCF21A6534}">
      <dgm:prSet/>
      <dgm:spPr/>
      <dgm:t>
        <a:bodyPr/>
        <a:lstStyle/>
        <a:p>
          <a:endParaRPr lang="en-US"/>
        </a:p>
      </dgm:t>
    </dgm:pt>
    <dgm:pt modelId="{CAA21301-BD3E-1448-859F-7442240DEF56}" type="pres">
      <dgm:prSet presAssocID="{3C8D36F1-8F25-4E28-B099-B6C681A20700}" presName="vert0" presStyleCnt="0">
        <dgm:presLayoutVars>
          <dgm:dir/>
          <dgm:animOne val="branch"/>
          <dgm:animLvl val="lvl"/>
        </dgm:presLayoutVars>
      </dgm:prSet>
      <dgm:spPr/>
    </dgm:pt>
    <dgm:pt modelId="{6F78E213-0B7C-314B-B3FB-5F45FC40EF7D}" type="pres">
      <dgm:prSet presAssocID="{52182673-0BA9-4238-9F01-737B812A6F68}" presName="thickLine" presStyleLbl="alignNode1" presStyleIdx="0" presStyleCnt="6"/>
      <dgm:spPr/>
    </dgm:pt>
    <dgm:pt modelId="{2527EB22-967F-C649-9947-9D8862A4932A}" type="pres">
      <dgm:prSet presAssocID="{52182673-0BA9-4238-9F01-737B812A6F68}" presName="horz1" presStyleCnt="0"/>
      <dgm:spPr/>
    </dgm:pt>
    <dgm:pt modelId="{8A9B0CA7-9089-1247-8525-178E6628BBB8}" type="pres">
      <dgm:prSet presAssocID="{52182673-0BA9-4238-9F01-737B812A6F68}" presName="tx1" presStyleLbl="revTx" presStyleIdx="0" presStyleCnt="6"/>
      <dgm:spPr/>
    </dgm:pt>
    <dgm:pt modelId="{ACC80D4B-236F-0F4F-8939-CBAFB7DB92B5}" type="pres">
      <dgm:prSet presAssocID="{52182673-0BA9-4238-9F01-737B812A6F68}" presName="vert1" presStyleCnt="0"/>
      <dgm:spPr/>
    </dgm:pt>
    <dgm:pt modelId="{AD9BCEF6-4F05-734A-9FEE-A951545B75D9}" type="pres">
      <dgm:prSet presAssocID="{9E666224-7D2D-4709-A198-23418C423F2C}" presName="thickLine" presStyleLbl="alignNode1" presStyleIdx="1" presStyleCnt="6"/>
      <dgm:spPr/>
    </dgm:pt>
    <dgm:pt modelId="{FCC2C6AF-9CF2-EF4B-B439-FBF8E40974A6}" type="pres">
      <dgm:prSet presAssocID="{9E666224-7D2D-4709-A198-23418C423F2C}" presName="horz1" presStyleCnt="0"/>
      <dgm:spPr/>
    </dgm:pt>
    <dgm:pt modelId="{47068CAF-57BC-8849-A3DB-5704B7011008}" type="pres">
      <dgm:prSet presAssocID="{9E666224-7D2D-4709-A198-23418C423F2C}" presName="tx1" presStyleLbl="revTx" presStyleIdx="1" presStyleCnt="6"/>
      <dgm:spPr/>
    </dgm:pt>
    <dgm:pt modelId="{7228BFF6-67C2-C747-8678-137C69430AEC}" type="pres">
      <dgm:prSet presAssocID="{9E666224-7D2D-4709-A198-23418C423F2C}" presName="vert1" presStyleCnt="0"/>
      <dgm:spPr/>
    </dgm:pt>
    <dgm:pt modelId="{DAB6C832-D124-D442-AB18-1686BC9E8A96}" type="pres">
      <dgm:prSet presAssocID="{8CCE7C58-53C9-435E-B2E3-CECF2DB867A6}" presName="thickLine" presStyleLbl="alignNode1" presStyleIdx="2" presStyleCnt="6"/>
      <dgm:spPr/>
    </dgm:pt>
    <dgm:pt modelId="{4CBF6CA5-2489-E041-87B6-34A97DA84590}" type="pres">
      <dgm:prSet presAssocID="{8CCE7C58-53C9-435E-B2E3-CECF2DB867A6}" presName="horz1" presStyleCnt="0"/>
      <dgm:spPr/>
    </dgm:pt>
    <dgm:pt modelId="{03A0391A-5130-754E-97DC-A722F126D49E}" type="pres">
      <dgm:prSet presAssocID="{8CCE7C58-53C9-435E-B2E3-CECF2DB867A6}" presName="tx1" presStyleLbl="revTx" presStyleIdx="2" presStyleCnt="6"/>
      <dgm:spPr/>
    </dgm:pt>
    <dgm:pt modelId="{E1167A6D-E8C1-D547-9F49-6A766B2D9811}" type="pres">
      <dgm:prSet presAssocID="{8CCE7C58-53C9-435E-B2E3-CECF2DB867A6}" presName="vert1" presStyleCnt="0"/>
      <dgm:spPr/>
    </dgm:pt>
    <dgm:pt modelId="{767C9505-1E13-A549-8C52-6A02536CCEF1}" type="pres">
      <dgm:prSet presAssocID="{6FE13BC0-2340-4EC6-B3D4-9627DEDA6B85}" presName="thickLine" presStyleLbl="alignNode1" presStyleIdx="3" presStyleCnt="6"/>
      <dgm:spPr/>
    </dgm:pt>
    <dgm:pt modelId="{8E3CA540-9CB6-5B41-9A68-FCB0A116AE1A}" type="pres">
      <dgm:prSet presAssocID="{6FE13BC0-2340-4EC6-B3D4-9627DEDA6B85}" presName="horz1" presStyleCnt="0"/>
      <dgm:spPr/>
    </dgm:pt>
    <dgm:pt modelId="{1D1E5751-6EA6-E446-9253-878670F6A4D9}" type="pres">
      <dgm:prSet presAssocID="{6FE13BC0-2340-4EC6-B3D4-9627DEDA6B85}" presName="tx1" presStyleLbl="revTx" presStyleIdx="3" presStyleCnt="6"/>
      <dgm:spPr/>
    </dgm:pt>
    <dgm:pt modelId="{1449429A-4386-7346-9140-3E543D75B1A6}" type="pres">
      <dgm:prSet presAssocID="{6FE13BC0-2340-4EC6-B3D4-9627DEDA6B85}" presName="vert1" presStyleCnt="0"/>
      <dgm:spPr/>
    </dgm:pt>
    <dgm:pt modelId="{B269DF67-97E1-0844-8F65-F37DEB87CA7B}" type="pres">
      <dgm:prSet presAssocID="{38207046-C5D0-48CA-BFD8-E857A485F87E}" presName="thickLine" presStyleLbl="alignNode1" presStyleIdx="4" presStyleCnt="6"/>
      <dgm:spPr/>
    </dgm:pt>
    <dgm:pt modelId="{D4BA967F-DB9B-CF45-99AE-53F8B060D36E}" type="pres">
      <dgm:prSet presAssocID="{38207046-C5D0-48CA-BFD8-E857A485F87E}" presName="horz1" presStyleCnt="0"/>
      <dgm:spPr/>
    </dgm:pt>
    <dgm:pt modelId="{0A66D2BA-1261-D447-A400-D476B8A58CE1}" type="pres">
      <dgm:prSet presAssocID="{38207046-C5D0-48CA-BFD8-E857A485F87E}" presName="tx1" presStyleLbl="revTx" presStyleIdx="4" presStyleCnt="6"/>
      <dgm:spPr/>
    </dgm:pt>
    <dgm:pt modelId="{14B41E3B-1A99-CF4F-A8B7-1169A4C48BFB}" type="pres">
      <dgm:prSet presAssocID="{38207046-C5D0-48CA-BFD8-E857A485F87E}" presName="vert1" presStyleCnt="0"/>
      <dgm:spPr/>
    </dgm:pt>
    <dgm:pt modelId="{98AE01F6-91C6-7846-AED8-E3742280FA99}" type="pres">
      <dgm:prSet presAssocID="{3B051411-CD68-4AD6-B843-630ADFC9F4C1}" presName="thickLine" presStyleLbl="alignNode1" presStyleIdx="5" presStyleCnt="6"/>
      <dgm:spPr/>
    </dgm:pt>
    <dgm:pt modelId="{8D01665B-E449-2C4C-9ACA-6B83DF4C9921}" type="pres">
      <dgm:prSet presAssocID="{3B051411-CD68-4AD6-B843-630ADFC9F4C1}" presName="horz1" presStyleCnt="0"/>
      <dgm:spPr/>
    </dgm:pt>
    <dgm:pt modelId="{38F625E8-34B4-B44E-A371-5343C9620847}" type="pres">
      <dgm:prSet presAssocID="{3B051411-CD68-4AD6-B843-630ADFC9F4C1}" presName="tx1" presStyleLbl="revTx" presStyleIdx="5" presStyleCnt="6"/>
      <dgm:spPr/>
    </dgm:pt>
    <dgm:pt modelId="{6176DACD-6996-654E-87F6-CA927165A038}" type="pres">
      <dgm:prSet presAssocID="{3B051411-CD68-4AD6-B843-630ADFC9F4C1}" presName="vert1" presStyleCnt="0"/>
      <dgm:spPr/>
    </dgm:pt>
  </dgm:ptLst>
  <dgm:cxnLst>
    <dgm:cxn modelId="{CD19C01C-E1AF-4A0E-AF95-4EDF4B0F3285}" srcId="{3C8D36F1-8F25-4E28-B099-B6C681A20700}" destId="{38207046-C5D0-48CA-BFD8-E857A485F87E}" srcOrd="4" destOrd="0" parTransId="{D9801844-0EF8-4F17-BFFB-280026823FB2}" sibTransId="{C2EFF48C-6B2B-4894-9D4B-48F05E67E7AC}"/>
    <dgm:cxn modelId="{C037FC20-0409-4BEE-A264-6EBECDE57615}" srcId="{3C8D36F1-8F25-4E28-B099-B6C681A20700}" destId="{9E666224-7D2D-4709-A198-23418C423F2C}" srcOrd="1" destOrd="0" parTransId="{67388DB9-6799-46D1-AB3B-AB88304E3E49}" sibTransId="{72C96066-CB22-4AB3-BD99-11ECCC8006F5}"/>
    <dgm:cxn modelId="{40E65832-2E90-4A49-9A03-0E36EAB83838}" type="presOf" srcId="{6FE13BC0-2340-4EC6-B3D4-9627DEDA6B85}" destId="{1D1E5751-6EA6-E446-9253-878670F6A4D9}" srcOrd="0" destOrd="0" presId="urn:microsoft.com/office/officeart/2008/layout/LinedList"/>
    <dgm:cxn modelId="{31E7335F-15EB-D448-AF75-F127AB5492BB}" type="presOf" srcId="{52182673-0BA9-4238-9F01-737B812A6F68}" destId="{8A9B0CA7-9089-1247-8525-178E6628BBB8}" srcOrd="0" destOrd="0" presId="urn:microsoft.com/office/officeart/2008/layout/LinedList"/>
    <dgm:cxn modelId="{F7E57E6E-9ACD-4A1E-8329-17856D6343C1}" srcId="{3C8D36F1-8F25-4E28-B099-B6C681A20700}" destId="{8CCE7C58-53C9-435E-B2E3-CECF2DB867A6}" srcOrd="2" destOrd="0" parTransId="{1CB092CE-58D8-4CDC-A80D-C3BA2C11FADF}" sibTransId="{B5DEEDF8-49D3-482E-81C4-3AFE4ECCAB80}"/>
    <dgm:cxn modelId="{2BF3217F-A424-1A42-A7C7-BDCC736DF847}" type="presOf" srcId="{38207046-C5D0-48CA-BFD8-E857A485F87E}" destId="{0A66D2BA-1261-D447-A400-D476B8A58CE1}" srcOrd="0" destOrd="0" presId="urn:microsoft.com/office/officeart/2008/layout/LinedList"/>
    <dgm:cxn modelId="{0014A685-C5D5-3949-B7F2-A1C2AD40F244}" type="presOf" srcId="{8CCE7C58-53C9-435E-B2E3-CECF2DB867A6}" destId="{03A0391A-5130-754E-97DC-A722F126D49E}" srcOrd="0" destOrd="0" presId="urn:microsoft.com/office/officeart/2008/layout/LinedList"/>
    <dgm:cxn modelId="{F3B95DB5-A8D8-D542-871F-658DA6D00CB9}" type="presOf" srcId="{3C8D36F1-8F25-4E28-B099-B6C681A20700}" destId="{CAA21301-BD3E-1448-859F-7442240DEF56}" srcOrd="0" destOrd="0" presId="urn:microsoft.com/office/officeart/2008/layout/LinedList"/>
    <dgm:cxn modelId="{62847DBE-6296-41B2-8388-8ACCF21A6534}" srcId="{3C8D36F1-8F25-4E28-B099-B6C681A20700}" destId="{3B051411-CD68-4AD6-B843-630ADFC9F4C1}" srcOrd="5" destOrd="0" parTransId="{B29E9B14-E9B1-40FB-AAA4-0EE02AC0B370}" sibTransId="{5522D4AD-9AAE-41AD-9BAA-3CCA134EF57E}"/>
    <dgm:cxn modelId="{33BD41C8-C985-4B47-8ACA-B4B904F71F6B}" srcId="{3C8D36F1-8F25-4E28-B099-B6C681A20700}" destId="{52182673-0BA9-4238-9F01-737B812A6F68}" srcOrd="0" destOrd="0" parTransId="{A49903FE-95C7-4DCA-BA5A-B357758AC458}" sibTransId="{5063998F-E21B-4E3A-BC6E-C99E1F4BD036}"/>
    <dgm:cxn modelId="{A6359FD0-D676-834B-A299-9BB09CC794EF}" type="presOf" srcId="{9E666224-7D2D-4709-A198-23418C423F2C}" destId="{47068CAF-57BC-8849-A3DB-5704B7011008}" srcOrd="0" destOrd="0" presId="urn:microsoft.com/office/officeart/2008/layout/LinedList"/>
    <dgm:cxn modelId="{7C2CF9DB-5204-0148-81C5-1EFFF487C901}" type="presOf" srcId="{3B051411-CD68-4AD6-B843-630ADFC9F4C1}" destId="{38F625E8-34B4-B44E-A371-5343C9620847}" srcOrd="0" destOrd="0" presId="urn:microsoft.com/office/officeart/2008/layout/LinedList"/>
    <dgm:cxn modelId="{4CA7F0F5-2B58-434F-8FB1-02E84B4DB6D3}" srcId="{3C8D36F1-8F25-4E28-B099-B6C681A20700}" destId="{6FE13BC0-2340-4EC6-B3D4-9627DEDA6B85}" srcOrd="3" destOrd="0" parTransId="{3D1C0F58-DD66-43DD-AE1F-0FC07F4AC9F8}" sibTransId="{C660048F-79ED-467F-9756-E1C9EF561E1E}"/>
    <dgm:cxn modelId="{B3500E85-FA51-3E40-BDE8-FE824C2704AB}" type="presParOf" srcId="{CAA21301-BD3E-1448-859F-7442240DEF56}" destId="{6F78E213-0B7C-314B-B3FB-5F45FC40EF7D}" srcOrd="0" destOrd="0" presId="urn:microsoft.com/office/officeart/2008/layout/LinedList"/>
    <dgm:cxn modelId="{FA8F3105-CA12-CC47-8A0D-2C1058BBA4A9}" type="presParOf" srcId="{CAA21301-BD3E-1448-859F-7442240DEF56}" destId="{2527EB22-967F-C649-9947-9D8862A4932A}" srcOrd="1" destOrd="0" presId="urn:microsoft.com/office/officeart/2008/layout/LinedList"/>
    <dgm:cxn modelId="{C77BE7F9-2828-F341-AD75-4A868D0C458D}" type="presParOf" srcId="{2527EB22-967F-C649-9947-9D8862A4932A}" destId="{8A9B0CA7-9089-1247-8525-178E6628BBB8}" srcOrd="0" destOrd="0" presId="urn:microsoft.com/office/officeart/2008/layout/LinedList"/>
    <dgm:cxn modelId="{1775F651-AD94-D349-9004-926B5E0F67B6}" type="presParOf" srcId="{2527EB22-967F-C649-9947-9D8862A4932A}" destId="{ACC80D4B-236F-0F4F-8939-CBAFB7DB92B5}" srcOrd="1" destOrd="0" presId="urn:microsoft.com/office/officeart/2008/layout/LinedList"/>
    <dgm:cxn modelId="{21097B11-3A07-F042-AD18-D88605CCCDAD}" type="presParOf" srcId="{CAA21301-BD3E-1448-859F-7442240DEF56}" destId="{AD9BCEF6-4F05-734A-9FEE-A951545B75D9}" srcOrd="2" destOrd="0" presId="urn:microsoft.com/office/officeart/2008/layout/LinedList"/>
    <dgm:cxn modelId="{58AB1E39-0190-884B-BB12-AAEC24743174}" type="presParOf" srcId="{CAA21301-BD3E-1448-859F-7442240DEF56}" destId="{FCC2C6AF-9CF2-EF4B-B439-FBF8E40974A6}" srcOrd="3" destOrd="0" presId="urn:microsoft.com/office/officeart/2008/layout/LinedList"/>
    <dgm:cxn modelId="{2D5DDCA8-147A-534F-ADD8-23A3EE4950DF}" type="presParOf" srcId="{FCC2C6AF-9CF2-EF4B-B439-FBF8E40974A6}" destId="{47068CAF-57BC-8849-A3DB-5704B7011008}" srcOrd="0" destOrd="0" presId="urn:microsoft.com/office/officeart/2008/layout/LinedList"/>
    <dgm:cxn modelId="{88601013-E632-9546-B3FD-27DB884C7995}" type="presParOf" srcId="{FCC2C6AF-9CF2-EF4B-B439-FBF8E40974A6}" destId="{7228BFF6-67C2-C747-8678-137C69430AEC}" srcOrd="1" destOrd="0" presId="urn:microsoft.com/office/officeart/2008/layout/LinedList"/>
    <dgm:cxn modelId="{3E86C350-5AFB-4C47-BAA0-DB09BC6CAC68}" type="presParOf" srcId="{CAA21301-BD3E-1448-859F-7442240DEF56}" destId="{DAB6C832-D124-D442-AB18-1686BC9E8A96}" srcOrd="4" destOrd="0" presId="urn:microsoft.com/office/officeart/2008/layout/LinedList"/>
    <dgm:cxn modelId="{B0A0EDD4-A0E4-F648-8334-98509A2B94BB}" type="presParOf" srcId="{CAA21301-BD3E-1448-859F-7442240DEF56}" destId="{4CBF6CA5-2489-E041-87B6-34A97DA84590}" srcOrd="5" destOrd="0" presId="urn:microsoft.com/office/officeart/2008/layout/LinedList"/>
    <dgm:cxn modelId="{26F3113D-C759-E743-AB6B-78E15F343E5B}" type="presParOf" srcId="{4CBF6CA5-2489-E041-87B6-34A97DA84590}" destId="{03A0391A-5130-754E-97DC-A722F126D49E}" srcOrd="0" destOrd="0" presId="urn:microsoft.com/office/officeart/2008/layout/LinedList"/>
    <dgm:cxn modelId="{29D537A7-3EBE-1749-A080-4C3764E4187D}" type="presParOf" srcId="{4CBF6CA5-2489-E041-87B6-34A97DA84590}" destId="{E1167A6D-E8C1-D547-9F49-6A766B2D9811}" srcOrd="1" destOrd="0" presId="urn:microsoft.com/office/officeart/2008/layout/LinedList"/>
    <dgm:cxn modelId="{F377BDFC-BCC5-F246-AEEE-7C0BA341748E}" type="presParOf" srcId="{CAA21301-BD3E-1448-859F-7442240DEF56}" destId="{767C9505-1E13-A549-8C52-6A02536CCEF1}" srcOrd="6" destOrd="0" presId="urn:microsoft.com/office/officeart/2008/layout/LinedList"/>
    <dgm:cxn modelId="{0C5BF341-721E-104C-8407-7493000EADDC}" type="presParOf" srcId="{CAA21301-BD3E-1448-859F-7442240DEF56}" destId="{8E3CA540-9CB6-5B41-9A68-FCB0A116AE1A}" srcOrd="7" destOrd="0" presId="urn:microsoft.com/office/officeart/2008/layout/LinedList"/>
    <dgm:cxn modelId="{BC4A52BF-E5A8-AE48-B05B-6538E3B61E18}" type="presParOf" srcId="{8E3CA540-9CB6-5B41-9A68-FCB0A116AE1A}" destId="{1D1E5751-6EA6-E446-9253-878670F6A4D9}" srcOrd="0" destOrd="0" presId="urn:microsoft.com/office/officeart/2008/layout/LinedList"/>
    <dgm:cxn modelId="{772F4822-EB40-1147-BE14-EA54608641DB}" type="presParOf" srcId="{8E3CA540-9CB6-5B41-9A68-FCB0A116AE1A}" destId="{1449429A-4386-7346-9140-3E543D75B1A6}" srcOrd="1" destOrd="0" presId="urn:microsoft.com/office/officeart/2008/layout/LinedList"/>
    <dgm:cxn modelId="{B3B6A58C-500E-EA45-AA4D-BB5C9F714E96}" type="presParOf" srcId="{CAA21301-BD3E-1448-859F-7442240DEF56}" destId="{B269DF67-97E1-0844-8F65-F37DEB87CA7B}" srcOrd="8" destOrd="0" presId="urn:microsoft.com/office/officeart/2008/layout/LinedList"/>
    <dgm:cxn modelId="{EDCBC8D9-3980-904A-A1C6-8F4AB241F21B}" type="presParOf" srcId="{CAA21301-BD3E-1448-859F-7442240DEF56}" destId="{D4BA967F-DB9B-CF45-99AE-53F8B060D36E}" srcOrd="9" destOrd="0" presId="urn:microsoft.com/office/officeart/2008/layout/LinedList"/>
    <dgm:cxn modelId="{6418D7F7-8278-2B4D-BC60-881A223BF578}" type="presParOf" srcId="{D4BA967F-DB9B-CF45-99AE-53F8B060D36E}" destId="{0A66D2BA-1261-D447-A400-D476B8A58CE1}" srcOrd="0" destOrd="0" presId="urn:microsoft.com/office/officeart/2008/layout/LinedList"/>
    <dgm:cxn modelId="{AFA66E07-4BD9-9A4F-AFAD-1550F0EDDB87}" type="presParOf" srcId="{D4BA967F-DB9B-CF45-99AE-53F8B060D36E}" destId="{14B41E3B-1A99-CF4F-A8B7-1169A4C48BFB}" srcOrd="1" destOrd="0" presId="urn:microsoft.com/office/officeart/2008/layout/LinedList"/>
    <dgm:cxn modelId="{EDDFF9FC-4E76-6F40-A5FD-B23FF7AC8C7F}" type="presParOf" srcId="{CAA21301-BD3E-1448-859F-7442240DEF56}" destId="{98AE01F6-91C6-7846-AED8-E3742280FA99}" srcOrd="10" destOrd="0" presId="urn:microsoft.com/office/officeart/2008/layout/LinedList"/>
    <dgm:cxn modelId="{673D71F1-33F9-9248-8571-578FE09A89F7}" type="presParOf" srcId="{CAA21301-BD3E-1448-859F-7442240DEF56}" destId="{8D01665B-E449-2C4C-9ACA-6B83DF4C9921}" srcOrd="11" destOrd="0" presId="urn:microsoft.com/office/officeart/2008/layout/LinedList"/>
    <dgm:cxn modelId="{F03652BC-98C3-3743-ABC0-96559DE6A3FC}" type="presParOf" srcId="{8D01665B-E449-2C4C-9ACA-6B83DF4C9921}" destId="{38F625E8-34B4-B44E-A371-5343C9620847}" srcOrd="0" destOrd="0" presId="urn:microsoft.com/office/officeart/2008/layout/LinedList"/>
    <dgm:cxn modelId="{EB176F95-EB7C-C245-8046-FA3A20965305}" type="presParOf" srcId="{8D01665B-E449-2C4C-9ACA-6B83DF4C9921}" destId="{6176DACD-6996-654E-87F6-CA927165A03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96C52-42BC-4902-9F23-F2BAC41AFBD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3C8DD9B-5996-440F-94A1-D7263056C1E7}">
      <dgm:prSet/>
      <dgm:spPr/>
      <dgm:t>
        <a:bodyPr/>
        <a:lstStyle/>
        <a:p>
          <a:r>
            <a:rPr lang="en-GB" b="0" i="0"/>
            <a:t>Popovich motivated star players by treating everyone the same, no matter their status, which shows his focus on building a strong team through fairness and shared values. </a:t>
          </a:r>
          <a:r>
            <a:rPr lang="en-US" b="0" i="0"/>
            <a:t>(Burk, no date)</a:t>
          </a:r>
          <a:endParaRPr lang="en-US"/>
        </a:p>
      </dgm:t>
    </dgm:pt>
    <dgm:pt modelId="{5AC8A870-C489-49D5-8153-B945A985A760}" type="parTrans" cxnId="{05EDDCB5-3450-45A0-B720-C0476D47BC52}">
      <dgm:prSet/>
      <dgm:spPr/>
      <dgm:t>
        <a:bodyPr/>
        <a:lstStyle/>
        <a:p>
          <a:endParaRPr lang="en-US"/>
        </a:p>
      </dgm:t>
    </dgm:pt>
    <dgm:pt modelId="{E3AD50DA-1861-4336-AFF1-90E1F0934D0E}" type="sibTrans" cxnId="{05EDDCB5-3450-45A0-B720-C0476D47BC52}">
      <dgm:prSet/>
      <dgm:spPr/>
      <dgm:t>
        <a:bodyPr/>
        <a:lstStyle/>
        <a:p>
          <a:endParaRPr lang="en-US"/>
        </a:p>
      </dgm:t>
    </dgm:pt>
    <dgm:pt modelId="{9CA5937F-A7F4-4E4A-B65F-E3E066788C5F}">
      <dgm:prSet/>
      <dgm:spPr/>
      <dgm:t>
        <a:bodyPr/>
        <a:lstStyle/>
        <a:p>
          <a:r>
            <a:rPr lang="en-GB" b="0" i="0"/>
            <a:t>His commitment to clear and honest feedback also reflects the idea that effective leaders are genuine and inspire others through authenticity.</a:t>
          </a:r>
          <a:r>
            <a:rPr lang="en-US" b="0" i="0"/>
            <a:t> </a:t>
          </a:r>
          <a:endParaRPr lang="en-US"/>
        </a:p>
      </dgm:t>
    </dgm:pt>
    <dgm:pt modelId="{6EFDD10E-BC9C-4DC2-96DE-9A5F64842AC5}" type="parTrans" cxnId="{247B6104-1C96-439E-AB47-B6146C7BD8C9}">
      <dgm:prSet/>
      <dgm:spPr/>
      <dgm:t>
        <a:bodyPr/>
        <a:lstStyle/>
        <a:p>
          <a:endParaRPr lang="en-US"/>
        </a:p>
      </dgm:t>
    </dgm:pt>
    <dgm:pt modelId="{CA799CED-C128-483E-8736-92970608FA2B}" type="sibTrans" cxnId="{247B6104-1C96-439E-AB47-B6146C7BD8C9}">
      <dgm:prSet/>
      <dgm:spPr/>
      <dgm:t>
        <a:bodyPr/>
        <a:lstStyle/>
        <a:p>
          <a:endParaRPr lang="en-US"/>
        </a:p>
      </dgm:t>
    </dgm:pt>
    <dgm:pt modelId="{58F3AC80-2868-49A6-8E28-B10A72C3FF88}">
      <dgm:prSet/>
      <dgm:spPr/>
      <dgm:t>
        <a:bodyPr/>
        <a:lstStyle/>
        <a:p>
          <a:pPr>
            <a:buNone/>
          </a:pPr>
          <a:r>
            <a:rPr lang="en-GB"/>
            <a:t>Popovich </a:t>
          </a:r>
          <a:r>
            <a:rPr lang="en-GB" b="0" i="0"/>
            <a:t>cultivated a strong network of coaches by;</a:t>
          </a:r>
          <a:endParaRPr lang="en-US"/>
        </a:p>
      </dgm:t>
    </dgm:pt>
    <dgm:pt modelId="{94617C31-3DB5-4002-9707-F0D7FF01BE74}" type="parTrans" cxnId="{E3B4867F-9648-43C3-83CE-089A98EB8B8F}">
      <dgm:prSet/>
      <dgm:spPr/>
      <dgm:t>
        <a:bodyPr/>
        <a:lstStyle/>
        <a:p>
          <a:endParaRPr lang="en-US"/>
        </a:p>
      </dgm:t>
    </dgm:pt>
    <dgm:pt modelId="{2E9ADC95-573A-4D95-8343-6BCB5DBB38D4}" type="sibTrans" cxnId="{E3B4867F-9648-43C3-83CE-089A98EB8B8F}">
      <dgm:prSet/>
      <dgm:spPr/>
      <dgm:t>
        <a:bodyPr/>
        <a:lstStyle/>
        <a:p>
          <a:endParaRPr lang="en-US"/>
        </a:p>
      </dgm:t>
    </dgm:pt>
    <dgm:pt modelId="{73395EC9-D278-4BE6-A7E2-3210B9147FFE}">
      <dgm:prSet/>
      <dgm:spPr/>
      <dgm:t>
        <a:bodyPr/>
        <a:lstStyle/>
        <a:p>
          <a:r>
            <a:rPr lang="en-GB"/>
            <a:t>M</a:t>
          </a:r>
          <a:r>
            <a:rPr lang="en-GB" b="0" i="0"/>
            <a:t>entoring and preparing his assistants for future leadership roles</a:t>
          </a:r>
          <a:endParaRPr lang="en-US"/>
        </a:p>
      </dgm:t>
    </dgm:pt>
    <dgm:pt modelId="{71AFF0AD-42AD-4D85-BE00-77D1B9BB6FC4}" type="parTrans" cxnId="{17AA2FE5-5ADA-4C8E-A4F4-5927662DA2B2}">
      <dgm:prSet/>
      <dgm:spPr/>
      <dgm:t>
        <a:bodyPr/>
        <a:lstStyle/>
        <a:p>
          <a:endParaRPr lang="en-US"/>
        </a:p>
      </dgm:t>
    </dgm:pt>
    <dgm:pt modelId="{A5A76CE1-0821-466E-9A21-A99F0E6D1AC0}" type="sibTrans" cxnId="{17AA2FE5-5ADA-4C8E-A4F4-5927662DA2B2}">
      <dgm:prSet/>
      <dgm:spPr/>
      <dgm:t>
        <a:bodyPr/>
        <a:lstStyle/>
        <a:p>
          <a:endParaRPr lang="en-US"/>
        </a:p>
      </dgm:t>
    </dgm:pt>
    <dgm:pt modelId="{B4583A65-8ADD-4B9A-8C8A-DA6BB6EDBF8A}">
      <dgm:prSet/>
      <dgm:spPr/>
      <dgm:t>
        <a:bodyPr/>
        <a:lstStyle/>
        <a:p>
          <a:r>
            <a:rPr lang="en-GB"/>
            <a:t>E</a:t>
          </a:r>
          <a:r>
            <a:rPr lang="en-GB" b="0" i="0"/>
            <a:t>ncouraged Manu Ginóbili to accept a bench position for the good of the team </a:t>
          </a:r>
          <a:endParaRPr lang="en-US"/>
        </a:p>
      </dgm:t>
    </dgm:pt>
    <dgm:pt modelId="{55F71F34-A569-4C92-B1EE-0AB482C056AA}" type="parTrans" cxnId="{9D438BAD-C220-452E-92DF-17941FFBAD9D}">
      <dgm:prSet/>
      <dgm:spPr/>
      <dgm:t>
        <a:bodyPr/>
        <a:lstStyle/>
        <a:p>
          <a:endParaRPr lang="en-US"/>
        </a:p>
      </dgm:t>
    </dgm:pt>
    <dgm:pt modelId="{FBA04B98-BAD2-45DF-B0A7-6CDC10787393}" type="sibTrans" cxnId="{9D438BAD-C220-452E-92DF-17941FFBAD9D}">
      <dgm:prSet/>
      <dgm:spPr/>
      <dgm:t>
        <a:bodyPr/>
        <a:lstStyle/>
        <a:p>
          <a:endParaRPr lang="en-US"/>
        </a:p>
      </dgm:t>
    </dgm:pt>
    <dgm:pt modelId="{EE814FB9-65B7-40BA-BC75-609BBA9332B5}">
      <dgm:prSet/>
      <dgm:spPr/>
      <dgm:t>
        <a:bodyPr/>
        <a:lstStyle/>
        <a:p>
          <a:r>
            <a:rPr lang="en-GB"/>
            <a:t>S</a:t>
          </a:r>
          <a:r>
            <a:rPr lang="en-GB" b="0" i="0"/>
            <a:t>erved as a mentor and father figure to his players to support their personal development beyond the game of basketball.</a:t>
          </a:r>
          <a:endParaRPr lang="en-US"/>
        </a:p>
      </dgm:t>
    </dgm:pt>
    <dgm:pt modelId="{B3AA13FA-8370-45D6-9786-30ECDB990A26}" type="parTrans" cxnId="{6D0912C0-44E3-48F4-8955-1788B3B2EA55}">
      <dgm:prSet/>
      <dgm:spPr/>
      <dgm:t>
        <a:bodyPr/>
        <a:lstStyle/>
        <a:p>
          <a:endParaRPr lang="en-US"/>
        </a:p>
      </dgm:t>
    </dgm:pt>
    <dgm:pt modelId="{3728FA86-CD83-4C40-9951-4EA9BA59E73D}" type="sibTrans" cxnId="{6D0912C0-44E3-48F4-8955-1788B3B2EA55}">
      <dgm:prSet/>
      <dgm:spPr/>
      <dgm:t>
        <a:bodyPr/>
        <a:lstStyle/>
        <a:p>
          <a:endParaRPr lang="en-US"/>
        </a:p>
      </dgm:t>
    </dgm:pt>
    <dgm:pt modelId="{093E3D50-5661-4B41-8448-53CB5FEC6FE9}">
      <dgm:prSet/>
      <dgm:spPr/>
      <dgm:t>
        <a:bodyPr/>
        <a:lstStyle/>
        <a:p>
          <a:pPr>
            <a:buNone/>
          </a:pPr>
          <a:r>
            <a:rPr lang="en-GB" b="0" i="0"/>
            <a:t>  (</a:t>
          </a:r>
          <a:r>
            <a:rPr lang="en-GB" b="0" i="0" err="1"/>
            <a:t>PennState</a:t>
          </a:r>
          <a:r>
            <a:rPr lang="en-GB" b="0" i="0"/>
            <a:t>, no date)</a:t>
          </a:r>
          <a:endParaRPr lang="en-US"/>
        </a:p>
      </dgm:t>
    </dgm:pt>
    <dgm:pt modelId="{7A7DDEDA-E840-5C40-9007-FFE772A1C293}" type="parTrans" cxnId="{80DEBB5F-DCB8-3C49-A42D-7AEBD3ED2F1B}">
      <dgm:prSet/>
      <dgm:spPr/>
      <dgm:t>
        <a:bodyPr/>
        <a:lstStyle/>
        <a:p>
          <a:endParaRPr lang="en-GB"/>
        </a:p>
      </dgm:t>
    </dgm:pt>
    <dgm:pt modelId="{330674D2-90DB-0A4C-86FA-6656C74C6AA3}" type="sibTrans" cxnId="{80DEBB5F-DCB8-3C49-A42D-7AEBD3ED2F1B}">
      <dgm:prSet/>
      <dgm:spPr/>
      <dgm:t>
        <a:bodyPr/>
        <a:lstStyle/>
        <a:p>
          <a:endParaRPr lang="en-GB"/>
        </a:p>
      </dgm:t>
    </dgm:pt>
    <dgm:pt modelId="{07A863BB-ADA5-264F-85D1-FDB3DC2E2AF7}" type="pres">
      <dgm:prSet presAssocID="{C7C96C52-42BC-4902-9F23-F2BAC41AFBD2}" presName="diagram" presStyleCnt="0">
        <dgm:presLayoutVars>
          <dgm:dir/>
          <dgm:resizeHandles val="exact"/>
        </dgm:presLayoutVars>
      </dgm:prSet>
      <dgm:spPr/>
    </dgm:pt>
    <dgm:pt modelId="{67099E4A-0DFC-F141-BEDA-F39FCE31EAE9}" type="pres">
      <dgm:prSet presAssocID="{13C8DD9B-5996-440F-94A1-D7263056C1E7}" presName="node" presStyleLbl="node1" presStyleIdx="0" presStyleCnt="3">
        <dgm:presLayoutVars>
          <dgm:bulletEnabled val="1"/>
        </dgm:presLayoutVars>
      </dgm:prSet>
      <dgm:spPr/>
    </dgm:pt>
    <dgm:pt modelId="{EB520FD3-F880-D84A-ADEA-EE71CF85AC79}" type="pres">
      <dgm:prSet presAssocID="{E3AD50DA-1861-4336-AFF1-90E1F0934D0E}" presName="sibTrans" presStyleCnt="0"/>
      <dgm:spPr/>
    </dgm:pt>
    <dgm:pt modelId="{98E59620-114A-5041-AE02-CF945F1E0C3E}" type="pres">
      <dgm:prSet presAssocID="{9CA5937F-A7F4-4E4A-B65F-E3E066788C5F}" presName="node" presStyleLbl="node1" presStyleIdx="1" presStyleCnt="3">
        <dgm:presLayoutVars>
          <dgm:bulletEnabled val="1"/>
        </dgm:presLayoutVars>
      </dgm:prSet>
      <dgm:spPr/>
    </dgm:pt>
    <dgm:pt modelId="{5675AE30-0B7E-C144-AF23-11C79DA1BC4F}" type="pres">
      <dgm:prSet presAssocID="{CA799CED-C128-483E-8736-92970608FA2B}" presName="sibTrans" presStyleCnt="0"/>
      <dgm:spPr/>
    </dgm:pt>
    <dgm:pt modelId="{D65D0AEF-4E6D-8F4B-991E-4514A7BBEA07}" type="pres">
      <dgm:prSet presAssocID="{58F3AC80-2868-49A6-8E28-B10A72C3FF88}" presName="node" presStyleLbl="node1" presStyleIdx="2" presStyleCnt="3">
        <dgm:presLayoutVars>
          <dgm:bulletEnabled val="1"/>
        </dgm:presLayoutVars>
      </dgm:prSet>
      <dgm:spPr/>
    </dgm:pt>
  </dgm:ptLst>
  <dgm:cxnLst>
    <dgm:cxn modelId="{247B6104-1C96-439E-AB47-B6146C7BD8C9}" srcId="{C7C96C52-42BC-4902-9F23-F2BAC41AFBD2}" destId="{9CA5937F-A7F4-4E4A-B65F-E3E066788C5F}" srcOrd="1" destOrd="0" parTransId="{6EFDD10E-BC9C-4DC2-96DE-9A5F64842AC5}" sibTransId="{CA799CED-C128-483E-8736-92970608FA2B}"/>
    <dgm:cxn modelId="{5BD66906-C262-7F4A-A8A0-FBFD1C7665EF}" type="presOf" srcId="{58F3AC80-2868-49A6-8E28-B10A72C3FF88}" destId="{D65D0AEF-4E6D-8F4B-991E-4514A7BBEA07}" srcOrd="0" destOrd="0" presId="urn:microsoft.com/office/officeart/2005/8/layout/default"/>
    <dgm:cxn modelId="{7E905A5E-8DFA-4D44-A9C3-F28E4CC79590}" type="presOf" srcId="{EE814FB9-65B7-40BA-BC75-609BBA9332B5}" destId="{D65D0AEF-4E6D-8F4B-991E-4514A7BBEA07}" srcOrd="0" destOrd="3" presId="urn:microsoft.com/office/officeart/2005/8/layout/default"/>
    <dgm:cxn modelId="{80DEBB5F-DCB8-3C49-A42D-7AEBD3ED2F1B}" srcId="{58F3AC80-2868-49A6-8E28-B10A72C3FF88}" destId="{093E3D50-5661-4B41-8448-53CB5FEC6FE9}" srcOrd="3" destOrd="0" parTransId="{7A7DDEDA-E840-5C40-9007-FFE772A1C293}" sibTransId="{330674D2-90DB-0A4C-86FA-6656C74C6AA3}"/>
    <dgm:cxn modelId="{49A56057-5E05-AB40-A2A9-FC95FFB7279C}" type="presOf" srcId="{093E3D50-5661-4B41-8448-53CB5FEC6FE9}" destId="{D65D0AEF-4E6D-8F4B-991E-4514A7BBEA07}" srcOrd="0" destOrd="4" presId="urn:microsoft.com/office/officeart/2005/8/layout/default"/>
    <dgm:cxn modelId="{E3B4867F-9648-43C3-83CE-089A98EB8B8F}" srcId="{C7C96C52-42BC-4902-9F23-F2BAC41AFBD2}" destId="{58F3AC80-2868-49A6-8E28-B10A72C3FF88}" srcOrd="2" destOrd="0" parTransId="{94617C31-3DB5-4002-9707-F0D7FF01BE74}" sibTransId="{2E9ADC95-573A-4D95-8343-6BCB5DBB38D4}"/>
    <dgm:cxn modelId="{9D438BAD-C220-452E-92DF-17941FFBAD9D}" srcId="{58F3AC80-2868-49A6-8E28-B10A72C3FF88}" destId="{B4583A65-8ADD-4B9A-8C8A-DA6BB6EDBF8A}" srcOrd="1" destOrd="0" parTransId="{55F71F34-A569-4C92-B1EE-0AB482C056AA}" sibTransId="{FBA04B98-BAD2-45DF-B0A7-6CDC10787393}"/>
    <dgm:cxn modelId="{05EDDCB5-3450-45A0-B720-C0476D47BC52}" srcId="{C7C96C52-42BC-4902-9F23-F2BAC41AFBD2}" destId="{13C8DD9B-5996-440F-94A1-D7263056C1E7}" srcOrd="0" destOrd="0" parTransId="{5AC8A870-C489-49D5-8153-B945A985A760}" sibTransId="{E3AD50DA-1861-4336-AFF1-90E1F0934D0E}"/>
    <dgm:cxn modelId="{6D0912C0-44E3-48F4-8955-1788B3B2EA55}" srcId="{58F3AC80-2868-49A6-8E28-B10A72C3FF88}" destId="{EE814FB9-65B7-40BA-BC75-609BBA9332B5}" srcOrd="2" destOrd="0" parTransId="{B3AA13FA-8370-45D6-9786-30ECDB990A26}" sibTransId="{3728FA86-CD83-4C40-9951-4EA9BA59E73D}"/>
    <dgm:cxn modelId="{D28222C8-CC8F-1D42-860F-762E128B1E6F}" type="presOf" srcId="{13C8DD9B-5996-440F-94A1-D7263056C1E7}" destId="{67099E4A-0DFC-F141-BEDA-F39FCE31EAE9}" srcOrd="0" destOrd="0" presId="urn:microsoft.com/office/officeart/2005/8/layout/default"/>
    <dgm:cxn modelId="{F9543FCA-7FCB-0840-8635-1F7BE07E6B73}" type="presOf" srcId="{73395EC9-D278-4BE6-A7E2-3210B9147FFE}" destId="{D65D0AEF-4E6D-8F4B-991E-4514A7BBEA07}" srcOrd="0" destOrd="1" presId="urn:microsoft.com/office/officeart/2005/8/layout/default"/>
    <dgm:cxn modelId="{971A75D5-86B3-ED44-9BB4-1BC5BEA0BA0E}" type="presOf" srcId="{B4583A65-8ADD-4B9A-8C8A-DA6BB6EDBF8A}" destId="{D65D0AEF-4E6D-8F4B-991E-4514A7BBEA07}" srcOrd="0" destOrd="2" presId="urn:microsoft.com/office/officeart/2005/8/layout/default"/>
    <dgm:cxn modelId="{17AA2FE5-5ADA-4C8E-A4F4-5927662DA2B2}" srcId="{58F3AC80-2868-49A6-8E28-B10A72C3FF88}" destId="{73395EC9-D278-4BE6-A7E2-3210B9147FFE}" srcOrd="0" destOrd="0" parTransId="{71AFF0AD-42AD-4D85-BE00-77D1B9BB6FC4}" sibTransId="{A5A76CE1-0821-466E-9A21-A99F0E6D1AC0}"/>
    <dgm:cxn modelId="{DC255CED-7822-DC42-AC39-20F772D56A1E}" type="presOf" srcId="{9CA5937F-A7F4-4E4A-B65F-E3E066788C5F}" destId="{98E59620-114A-5041-AE02-CF945F1E0C3E}" srcOrd="0" destOrd="0" presId="urn:microsoft.com/office/officeart/2005/8/layout/default"/>
    <dgm:cxn modelId="{B5AE07FE-5D45-7C48-B7B2-49FD6CA55F63}" type="presOf" srcId="{C7C96C52-42BC-4902-9F23-F2BAC41AFBD2}" destId="{07A863BB-ADA5-264F-85D1-FDB3DC2E2AF7}" srcOrd="0" destOrd="0" presId="urn:microsoft.com/office/officeart/2005/8/layout/default"/>
    <dgm:cxn modelId="{69A568BB-325F-FA4B-84F4-898FBCA772B8}" type="presParOf" srcId="{07A863BB-ADA5-264F-85D1-FDB3DC2E2AF7}" destId="{67099E4A-0DFC-F141-BEDA-F39FCE31EAE9}" srcOrd="0" destOrd="0" presId="urn:microsoft.com/office/officeart/2005/8/layout/default"/>
    <dgm:cxn modelId="{22A8F928-67C2-4840-B791-1ED081EF02CE}" type="presParOf" srcId="{07A863BB-ADA5-264F-85D1-FDB3DC2E2AF7}" destId="{EB520FD3-F880-D84A-ADEA-EE71CF85AC79}" srcOrd="1" destOrd="0" presId="urn:microsoft.com/office/officeart/2005/8/layout/default"/>
    <dgm:cxn modelId="{D6EE108C-73E5-B549-A912-DB410AAB2D1C}" type="presParOf" srcId="{07A863BB-ADA5-264F-85D1-FDB3DC2E2AF7}" destId="{98E59620-114A-5041-AE02-CF945F1E0C3E}" srcOrd="2" destOrd="0" presId="urn:microsoft.com/office/officeart/2005/8/layout/default"/>
    <dgm:cxn modelId="{B02804A6-AF53-C147-B039-33EC834508CB}" type="presParOf" srcId="{07A863BB-ADA5-264F-85D1-FDB3DC2E2AF7}" destId="{5675AE30-0B7E-C144-AF23-11C79DA1BC4F}" srcOrd="3" destOrd="0" presId="urn:microsoft.com/office/officeart/2005/8/layout/default"/>
    <dgm:cxn modelId="{8F37FFED-4070-D04B-8A78-4925382554D8}" type="presParOf" srcId="{07A863BB-ADA5-264F-85D1-FDB3DC2E2AF7}" destId="{D65D0AEF-4E6D-8F4B-991E-4514A7BBEA07}"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46E479-583D-4F28-B750-5DD20BAB932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861DDF3-D782-45BF-BE66-CD2544659CD6}">
      <dgm:prSet/>
      <dgm:spPr/>
      <dgm:t>
        <a:bodyPr/>
        <a:lstStyle/>
        <a:p>
          <a:r>
            <a:rPr lang="en-US"/>
            <a:t>In November 2024, Popovich suffered a mild stroke, which forced him away from the sidelines and eventually led to his transition away from NBA coaching. (Charania, 2025) </a:t>
          </a:r>
        </a:p>
      </dgm:t>
    </dgm:pt>
    <dgm:pt modelId="{0ACDF23C-2093-4563-959A-9E04F657D3C7}" type="parTrans" cxnId="{61CB7833-A410-4095-AC50-C94F94877582}">
      <dgm:prSet/>
      <dgm:spPr/>
      <dgm:t>
        <a:bodyPr/>
        <a:lstStyle/>
        <a:p>
          <a:endParaRPr lang="en-US"/>
        </a:p>
      </dgm:t>
    </dgm:pt>
    <dgm:pt modelId="{2D3A1939-D803-407D-9D6A-774C29B3AF96}" type="sibTrans" cxnId="{61CB7833-A410-4095-AC50-C94F94877582}">
      <dgm:prSet/>
      <dgm:spPr/>
      <dgm:t>
        <a:bodyPr/>
        <a:lstStyle/>
        <a:p>
          <a:endParaRPr lang="en-US"/>
        </a:p>
      </dgm:t>
    </dgm:pt>
    <dgm:pt modelId="{D135E05E-B64F-46BB-9522-C3D7BDC692D8}">
      <dgm:prSet/>
      <dgm:spPr/>
      <dgm:t>
        <a:bodyPr/>
        <a:lstStyle/>
        <a:p>
          <a:r>
            <a:rPr lang="en-US"/>
            <a:t>This situation tested his transformational leadership as it forced Popovich to empower his assistant coach Mitch Johnson to take on greater responsibility as new interim head coach. </a:t>
          </a:r>
        </a:p>
      </dgm:t>
    </dgm:pt>
    <dgm:pt modelId="{DB39C8C2-822E-4512-86EB-2B867146F508}" type="parTrans" cxnId="{BF1224FF-039B-4490-AB59-541EA353B37C}">
      <dgm:prSet/>
      <dgm:spPr/>
      <dgm:t>
        <a:bodyPr/>
        <a:lstStyle/>
        <a:p>
          <a:endParaRPr lang="en-US"/>
        </a:p>
      </dgm:t>
    </dgm:pt>
    <dgm:pt modelId="{FB21545E-DFD4-4F66-8087-D7C9D439D3AD}" type="sibTrans" cxnId="{BF1224FF-039B-4490-AB59-541EA353B37C}">
      <dgm:prSet/>
      <dgm:spPr/>
      <dgm:t>
        <a:bodyPr/>
        <a:lstStyle/>
        <a:p>
          <a:endParaRPr lang="en-US"/>
        </a:p>
      </dgm:t>
    </dgm:pt>
    <dgm:pt modelId="{0B531B4D-89A3-4578-A09F-9F97F158FAFD}">
      <dgm:prSet/>
      <dgm:spPr/>
      <dgm:t>
        <a:bodyPr/>
        <a:lstStyle/>
        <a:p>
          <a:r>
            <a:rPr lang="en-US"/>
            <a:t>Popovich’s willingness to step back from basketball at the time may also link to servant leadership, as he prioritized the team’s long-term success and health over his personal ambition. </a:t>
          </a:r>
        </a:p>
      </dgm:t>
    </dgm:pt>
    <dgm:pt modelId="{44EAA934-3398-4528-8FBE-FA17106281FE}" type="parTrans" cxnId="{662FC955-B622-460A-BD0B-F10578310E45}">
      <dgm:prSet/>
      <dgm:spPr/>
      <dgm:t>
        <a:bodyPr/>
        <a:lstStyle/>
        <a:p>
          <a:endParaRPr lang="en-US"/>
        </a:p>
      </dgm:t>
    </dgm:pt>
    <dgm:pt modelId="{6219CFEF-371E-4BAD-A4E5-0EF49ABCC57D}" type="sibTrans" cxnId="{662FC955-B622-460A-BD0B-F10578310E45}">
      <dgm:prSet/>
      <dgm:spPr/>
      <dgm:t>
        <a:bodyPr/>
        <a:lstStyle/>
        <a:p>
          <a:endParaRPr lang="en-US"/>
        </a:p>
      </dgm:t>
    </dgm:pt>
    <dgm:pt modelId="{14296BB4-66FF-D641-A0EE-B9D35B58168C}" type="pres">
      <dgm:prSet presAssocID="{EC46E479-583D-4F28-B750-5DD20BAB932E}" presName="hierChild1" presStyleCnt="0">
        <dgm:presLayoutVars>
          <dgm:chPref val="1"/>
          <dgm:dir/>
          <dgm:animOne val="branch"/>
          <dgm:animLvl val="lvl"/>
          <dgm:resizeHandles/>
        </dgm:presLayoutVars>
      </dgm:prSet>
      <dgm:spPr/>
    </dgm:pt>
    <dgm:pt modelId="{EA38F073-09F6-F747-A39F-EBF4813F084A}" type="pres">
      <dgm:prSet presAssocID="{8861DDF3-D782-45BF-BE66-CD2544659CD6}" presName="hierRoot1" presStyleCnt="0"/>
      <dgm:spPr/>
    </dgm:pt>
    <dgm:pt modelId="{68849495-8006-2544-B0FD-B71BEFD44C5B}" type="pres">
      <dgm:prSet presAssocID="{8861DDF3-D782-45BF-BE66-CD2544659CD6}" presName="composite" presStyleCnt="0"/>
      <dgm:spPr/>
    </dgm:pt>
    <dgm:pt modelId="{889CCCF9-EE0B-104B-982C-3CE722357E8B}" type="pres">
      <dgm:prSet presAssocID="{8861DDF3-D782-45BF-BE66-CD2544659CD6}" presName="background" presStyleLbl="node0" presStyleIdx="0" presStyleCnt="3"/>
      <dgm:spPr/>
    </dgm:pt>
    <dgm:pt modelId="{5271FA2A-2161-CC4B-8BE9-C5D4CC9C5E10}" type="pres">
      <dgm:prSet presAssocID="{8861DDF3-D782-45BF-BE66-CD2544659CD6}" presName="text" presStyleLbl="fgAcc0" presStyleIdx="0" presStyleCnt="3">
        <dgm:presLayoutVars>
          <dgm:chPref val="3"/>
        </dgm:presLayoutVars>
      </dgm:prSet>
      <dgm:spPr/>
    </dgm:pt>
    <dgm:pt modelId="{6AB1B084-4A20-7441-96E4-26ADB79EE9F6}" type="pres">
      <dgm:prSet presAssocID="{8861DDF3-D782-45BF-BE66-CD2544659CD6}" presName="hierChild2" presStyleCnt="0"/>
      <dgm:spPr/>
    </dgm:pt>
    <dgm:pt modelId="{20F67E26-1F26-B048-9899-C395C6AF8645}" type="pres">
      <dgm:prSet presAssocID="{D135E05E-B64F-46BB-9522-C3D7BDC692D8}" presName="hierRoot1" presStyleCnt="0"/>
      <dgm:spPr/>
    </dgm:pt>
    <dgm:pt modelId="{A213DF2B-3B8E-1041-B856-2F9676A1796B}" type="pres">
      <dgm:prSet presAssocID="{D135E05E-B64F-46BB-9522-C3D7BDC692D8}" presName="composite" presStyleCnt="0"/>
      <dgm:spPr/>
    </dgm:pt>
    <dgm:pt modelId="{CC2D1FC6-0B19-C349-9C01-5C58FABDDD80}" type="pres">
      <dgm:prSet presAssocID="{D135E05E-B64F-46BB-9522-C3D7BDC692D8}" presName="background" presStyleLbl="node0" presStyleIdx="1" presStyleCnt="3"/>
      <dgm:spPr/>
    </dgm:pt>
    <dgm:pt modelId="{982C1D1C-15F9-9B42-9475-0BF0ADD08473}" type="pres">
      <dgm:prSet presAssocID="{D135E05E-B64F-46BB-9522-C3D7BDC692D8}" presName="text" presStyleLbl="fgAcc0" presStyleIdx="1" presStyleCnt="3">
        <dgm:presLayoutVars>
          <dgm:chPref val="3"/>
        </dgm:presLayoutVars>
      </dgm:prSet>
      <dgm:spPr/>
    </dgm:pt>
    <dgm:pt modelId="{D5C07D5D-3B2D-4244-A296-0A8775773AFD}" type="pres">
      <dgm:prSet presAssocID="{D135E05E-B64F-46BB-9522-C3D7BDC692D8}" presName="hierChild2" presStyleCnt="0"/>
      <dgm:spPr/>
    </dgm:pt>
    <dgm:pt modelId="{7CFC8392-34AE-5A4B-B3E3-3DFDA8808E2B}" type="pres">
      <dgm:prSet presAssocID="{0B531B4D-89A3-4578-A09F-9F97F158FAFD}" presName="hierRoot1" presStyleCnt="0"/>
      <dgm:spPr/>
    </dgm:pt>
    <dgm:pt modelId="{A73E9025-C2EE-8043-B1B4-3AAAB0889521}" type="pres">
      <dgm:prSet presAssocID="{0B531B4D-89A3-4578-A09F-9F97F158FAFD}" presName="composite" presStyleCnt="0"/>
      <dgm:spPr/>
    </dgm:pt>
    <dgm:pt modelId="{7E032BBC-7A36-D243-B3C1-0AACC6A75ED0}" type="pres">
      <dgm:prSet presAssocID="{0B531B4D-89A3-4578-A09F-9F97F158FAFD}" presName="background" presStyleLbl="node0" presStyleIdx="2" presStyleCnt="3"/>
      <dgm:spPr/>
    </dgm:pt>
    <dgm:pt modelId="{5C61411A-0E10-F34A-9AA0-E046CEBBE157}" type="pres">
      <dgm:prSet presAssocID="{0B531B4D-89A3-4578-A09F-9F97F158FAFD}" presName="text" presStyleLbl="fgAcc0" presStyleIdx="2" presStyleCnt="3">
        <dgm:presLayoutVars>
          <dgm:chPref val="3"/>
        </dgm:presLayoutVars>
      </dgm:prSet>
      <dgm:spPr/>
    </dgm:pt>
    <dgm:pt modelId="{EA39E4F1-E365-3F4C-AA7C-BC5D959FE785}" type="pres">
      <dgm:prSet presAssocID="{0B531B4D-89A3-4578-A09F-9F97F158FAFD}" presName="hierChild2" presStyleCnt="0"/>
      <dgm:spPr/>
    </dgm:pt>
  </dgm:ptLst>
  <dgm:cxnLst>
    <dgm:cxn modelId="{61CB7833-A410-4095-AC50-C94F94877582}" srcId="{EC46E479-583D-4F28-B750-5DD20BAB932E}" destId="{8861DDF3-D782-45BF-BE66-CD2544659CD6}" srcOrd="0" destOrd="0" parTransId="{0ACDF23C-2093-4563-959A-9E04F657D3C7}" sibTransId="{2D3A1939-D803-407D-9D6A-774C29B3AF96}"/>
    <dgm:cxn modelId="{7A2FEF42-0255-2E47-A749-BA2AC22ECBB5}" type="presOf" srcId="{0B531B4D-89A3-4578-A09F-9F97F158FAFD}" destId="{5C61411A-0E10-F34A-9AA0-E046CEBBE157}" srcOrd="0" destOrd="0" presId="urn:microsoft.com/office/officeart/2005/8/layout/hierarchy1"/>
    <dgm:cxn modelId="{12366955-6D4E-3041-8992-8D760A585638}" type="presOf" srcId="{8861DDF3-D782-45BF-BE66-CD2544659CD6}" destId="{5271FA2A-2161-CC4B-8BE9-C5D4CC9C5E10}" srcOrd="0" destOrd="0" presId="urn:microsoft.com/office/officeart/2005/8/layout/hierarchy1"/>
    <dgm:cxn modelId="{662FC955-B622-460A-BD0B-F10578310E45}" srcId="{EC46E479-583D-4F28-B750-5DD20BAB932E}" destId="{0B531B4D-89A3-4578-A09F-9F97F158FAFD}" srcOrd="2" destOrd="0" parTransId="{44EAA934-3398-4528-8FBE-FA17106281FE}" sibTransId="{6219CFEF-371E-4BAD-A4E5-0EF49ABCC57D}"/>
    <dgm:cxn modelId="{1844857D-323B-B146-87E1-B9B3278A305E}" type="presOf" srcId="{D135E05E-B64F-46BB-9522-C3D7BDC692D8}" destId="{982C1D1C-15F9-9B42-9475-0BF0ADD08473}" srcOrd="0" destOrd="0" presId="urn:microsoft.com/office/officeart/2005/8/layout/hierarchy1"/>
    <dgm:cxn modelId="{4F88AE8F-A8C0-BE47-AD1D-EA56424985D7}" type="presOf" srcId="{EC46E479-583D-4F28-B750-5DD20BAB932E}" destId="{14296BB4-66FF-D641-A0EE-B9D35B58168C}" srcOrd="0" destOrd="0" presId="urn:microsoft.com/office/officeart/2005/8/layout/hierarchy1"/>
    <dgm:cxn modelId="{BF1224FF-039B-4490-AB59-541EA353B37C}" srcId="{EC46E479-583D-4F28-B750-5DD20BAB932E}" destId="{D135E05E-B64F-46BB-9522-C3D7BDC692D8}" srcOrd="1" destOrd="0" parTransId="{DB39C8C2-822E-4512-86EB-2B867146F508}" sibTransId="{FB21545E-DFD4-4F66-8087-D7C9D439D3AD}"/>
    <dgm:cxn modelId="{56A49C20-6B4F-D34C-BA40-FFF3C9F216C5}" type="presParOf" srcId="{14296BB4-66FF-D641-A0EE-B9D35B58168C}" destId="{EA38F073-09F6-F747-A39F-EBF4813F084A}" srcOrd="0" destOrd="0" presId="urn:microsoft.com/office/officeart/2005/8/layout/hierarchy1"/>
    <dgm:cxn modelId="{4668B390-DE68-8F46-9913-9417A08DBF74}" type="presParOf" srcId="{EA38F073-09F6-F747-A39F-EBF4813F084A}" destId="{68849495-8006-2544-B0FD-B71BEFD44C5B}" srcOrd="0" destOrd="0" presId="urn:microsoft.com/office/officeart/2005/8/layout/hierarchy1"/>
    <dgm:cxn modelId="{AE7A9193-3159-DE43-A572-81DEF5D28499}" type="presParOf" srcId="{68849495-8006-2544-B0FD-B71BEFD44C5B}" destId="{889CCCF9-EE0B-104B-982C-3CE722357E8B}" srcOrd="0" destOrd="0" presId="urn:microsoft.com/office/officeart/2005/8/layout/hierarchy1"/>
    <dgm:cxn modelId="{CA3703A5-154D-0B45-AFEF-0FD061E2047B}" type="presParOf" srcId="{68849495-8006-2544-B0FD-B71BEFD44C5B}" destId="{5271FA2A-2161-CC4B-8BE9-C5D4CC9C5E10}" srcOrd="1" destOrd="0" presId="urn:microsoft.com/office/officeart/2005/8/layout/hierarchy1"/>
    <dgm:cxn modelId="{5D8303DB-D643-F448-996B-06A71C204F68}" type="presParOf" srcId="{EA38F073-09F6-F747-A39F-EBF4813F084A}" destId="{6AB1B084-4A20-7441-96E4-26ADB79EE9F6}" srcOrd="1" destOrd="0" presId="urn:microsoft.com/office/officeart/2005/8/layout/hierarchy1"/>
    <dgm:cxn modelId="{FFA3A778-4E58-F14C-ACFD-F636FB9367FD}" type="presParOf" srcId="{14296BB4-66FF-D641-A0EE-B9D35B58168C}" destId="{20F67E26-1F26-B048-9899-C395C6AF8645}" srcOrd="1" destOrd="0" presId="urn:microsoft.com/office/officeart/2005/8/layout/hierarchy1"/>
    <dgm:cxn modelId="{A8593D64-D540-1546-8C98-3705C04ADF68}" type="presParOf" srcId="{20F67E26-1F26-B048-9899-C395C6AF8645}" destId="{A213DF2B-3B8E-1041-B856-2F9676A1796B}" srcOrd="0" destOrd="0" presId="urn:microsoft.com/office/officeart/2005/8/layout/hierarchy1"/>
    <dgm:cxn modelId="{626AE170-6470-BA42-A46D-DB8184DBE862}" type="presParOf" srcId="{A213DF2B-3B8E-1041-B856-2F9676A1796B}" destId="{CC2D1FC6-0B19-C349-9C01-5C58FABDDD80}" srcOrd="0" destOrd="0" presId="urn:microsoft.com/office/officeart/2005/8/layout/hierarchy1"/>
    <dgm:cxn modelId="{F5589E70-8F65-E448-A9D0-8C7E42381B76}" type="presParOf" srcId="{A213DF2B-3B8E-1041-B856-2F9676A1796B}" destId="{982C1D1C-15F9-9B42-9475-0BF0ADD08473}" srcOrd="1" destOrd="0" presId="urn:microsoft.com/office/officeart/2005/8/layout/hierarchy1"/>
    <dgm:cxn modelId="{1E3AAA8F-5795-F74A-90C1-CA3895BE52C0}" type="presParOf" srcId="{20F67E26-1F26-B048-9899-C395C6AF8645}" destId="{D5C07D5D-3B2D-4244-A296-0A8775773AFD}" srcOrd="1" destOrd="0" presId="urn:microsoft.com/office/officeart/2005/8/layout/hierarchy1"/>
    <dgm:cxn modelId="{CD4D4319-96C4-0342-8872-016DBD2F9455}" type="presParOf" srcId="{14296BB4-66FF-D641-A0EE-B9D35B58168C}" destId="{7CFC8392-34AE-5A4B-B3E3-3DFDA8808E2B}" srcOrd="2" destOrd="0" presId="urn:microsoft.com/office/officeart/2005/8/layout/hierarchy1"/>
    <dgm:cxn modelId="{979C7BA7-13D5-4F49-ABB1-58C5883F2452}" type="presParOf" srcId="{7CFC8392-34AE-5A4B-B3E3-3DFDA8808E2B}" destId="{A73E9025-C2EE-8043-B1B4-3AAAB0889521}" srcOrd="0" destOrd="0" presId="urn:microsoft.com/office/officeart/2005/8/layout/hierarchy1"/>
    <dgm:cxn modelId="{00A170CD-FC89-9440-8B50-C376493FC2D4}" type="presParOf" srcId="{A73E9025-C2EE-8043-B1B4-3AAAB0889521}" destId="{7E032BBC-7A36-D243-B3C1-0AACC6A75ED0}" srcOrd="0" destOrd="0" presId="urn:microsoft.com/office/officeart/2005/8/layout/hierarchy1"/>
    <dgm:cxn modelId="{F136EFEC-561D-4C4E-8205-62E45C7B0952}" type="presParOf" srcId="{A73E9025-C2EE-8043-B1B4-3AAAB0889521}" destId="{5C61411A-0E10-F34A-9AA0-E046CEBBE157}" srcOrd="1" destOrd="0" presId="urn:microsoft.com/office/officeart/2005/8/layout/hierarchy1"/>
    <dgm:cxn modelId="{42B70B81-7D21-2641-85B1-FA4AF981473D}" type="presParOf" srcId="{7CFC8392-34AE-5A4B-B3E3-3DFDA8808E2B}" destId="{EA39E4F1-E365-3F4C-AA7C-BC5D959FE7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7C44DE-53C1-4548-8DA3-F5E51381071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978AE68-FEBE-4B1C-932D-EE6DACE69F81}">
      <dgm:prSet/>
      <dgm:spPr/>
      <dgm:t>
        <a:bodyPr/>
        <a:lstStyle/>
        <a:p>
          <a:r>
            <a:rPr lang="en-GB" b="0" i="0"/>
            <a:t>Popovich is well known for building a supportive and consistent team culture where players are appreciated as individuals, not just for their performance on the court. (Burk, 2024)</a:t>
          </a:r>
          <a:endParaRPr lang="en-US"/>
        </a:p>
      </dgm:t>
    </dgm:pt>
    <dgm:pt modelId="{B3AEC0C8-0265-407D-9F13-70F6F6C68570}" type="parTrans" cxnId="{B2675DD5-5FEE-4434-BE92-24B95F0B5649}">
      <dgm:prSet/>
      <dgm:spPr/>
      <dgm:t>
        <a:bodyPr/>
        <a:lstStyle/>
        <a:p>
          <a:endParaRPr lang="en-US"/>
        </a:p>
      </dgm:t>
    </dgm:pt>
    <dgm:pt modelId="{93963505-372D-4E91-A22D-E33AD056A218}" type="sibTrans" cxnId="{B2675DD5-5FEE-4434-BE92-24B95F0B5649}">
      <dgm:prSet/>
      <dgm:spPr/>
      <dgm:t>
        <a:bodyPr/>
        <a:lstStyle/>
        <a:p>
          <a:endParaRPr lang="en-US"/>
        </a:p>
      </dgm:t>
    </dgm:pt>
    <dgm:pt modelId="{66F29F8E-2F81-4BE7-BF0C-521F0F7E3542}">
      <dgm:prSet/>
      <dgm:spPr/>
      <dgm:t>
        <a:bodyPr/>
        <a:lstStyle/>
        <a:p>
          <a:r>
            <a:rPr lang="en-GB" b="0" i="0"/>
            <a:t>Popovich’s ability to develop players is widely regarded as one of his greatest strengths as a coach. </a:t>
          </a:r>
          <a:r>
            <a:rPr lang="en-GB"/>
            <a:t>(Aralan, 2025)</a:t>
          </a:r>
          <a:endParaRPr lang="en-US"/>
        </a:p>
      </dgm:t>
    </dgm:pt>
    <dgm:pt modelId="{BA6DCD8F-8135-4133-A3A8-A77E7C956BAC}" type="parTrans" cxnId="{B447EAEB-CFF9-45C8-828E-EDB1E280DEFF}">
      <dgm:prSet/>
      <dgm:spPr/>
      <dgm:t>
        <a:bodyPr/>
        <a:lstStyle/>
        <a:p>
          <a:endParaRPr lang="en-US"/>
        </a:p>
      </dgm:t>
    </dgm:pt>
    <dgm:pt modelId="{32BEB282-563B-4E1A-9538-513EBE2313C3}" type="sibTrans" cxnId="{B447EAEB-CFF9-45C8-828E-EDB1E280DEFF}">
      <dgm:prSet/>
      <dgm:spPr/>
      <dgm:t>
        <a:bodyPr/>
        <a:lstStyle/>
        <a:p>
          <a:endParaRPr lang="en-US"/>
        </a:p>
      </dgm:t>
    </dgm:pt>
    <dgm:pt modelId="{D257C33D-D752-44C3-8F9C-5D9DEC2863A4}">
      <dgm:prSet/>
      <dgm:spPr/>
      <dgm:t>
        <a:bodyPr/>
        <a:lstStyle/>
        <a:p>
          <a:r>
            <a:rPr lang="en-GB" b="0" i="0"/>
            <a:t>Many athletes exceeded expectations under his leadership, far surpassing where they were selected in the draft.</a:t>
          </a:r>
          <a:endParaRPr lang="en-US"/>
        </a:p>
      </dgm:t>
    </dgm:pt>
    <dgm:pt modelId="{C65056BC-02AE-4F7D-9EDC-36D57AA5A247}" type="parTrans" cxnId="{61F9C34D-2D7C-48C7-B291-80E61C9566B3}">
      <dgm:prSet/>
      <dgm:spPr/>
      <dgm:t>
        <a:bodyPr/>
        <a:lstStyle/>
        <a:p>
          <a:endParaRPr lang="en-US"/>
        </a:p>
      </dgm:t>
    </dgm:pt>
    <dgm:pt modelId="{EEB35E6F-ECE6-43BF-A8DE-139B10252999}" type="sibTrans" cxnId="{61F9C34D-2D7C-48C7-B291-80E61C9566B3}">
      <dgm:prSet/>
      <dgm:spPr/>
      <dgm:t>
        <a:bodyPr/>
        <a:lstStyle/>
        <a:p>
          <a:endParaRPr lang="en-US"/>
        </a:p>
      </dgm:t>
    </dgm:pt>
    <dgm:pt modelId="{6D120F65-54CA-444F-B0DE-031AA0762B27}">
      <dgm:prSet/>
      <dgm:spPr/>
      <dgm:t>
        <a:bodyPr/>
        <a:lstStyle/>
        <a:p>
          <a:r>
            <a:rPr lang="en-GB" b="0" i="0"/>
            <a:t>Tony Parker, chosen with the 28th pick, grew into a Finals MVP and six-time All-Star.</a:t>
          </a:r>
          <a:endParaRPr lang="en-US"/>
        </a:p>
      </dgm:t>
    </dgm:pt>
    <dgm:pt modelId="{B11317F4-1ECE-460B-86C1-14F1C9000DDA}" type="parTrans" cxnId="{ED100625-38AF-4CCA-9FE9-E346F9806BFF}">
      <dgm:prSet/>
      <dgm:spPr/>
      <dgm:t>
        <a:bodyPr/>
        <a:lstStyle/>
        <a:p>
          <a:endParaRPr lang="en-US"/>
        </a:p>
      </dgm:t>
    </dgm:pt>
    <dgm:pt modelId="{5A45C570-9506-4F5A-B08D-73127151D613}" type="sibTrans" cxnId="{ED100625-38AF-4CCA-9FE9-E346F9806BFF}">
      <dgm:prSet/>
      <dgm:spPr/>
      <dgm:t>
        <a:bodyPr/>
        <a:lstStyle/>
        <a:p>
          <a:endParaRPr lang="en-US"/>
        </a:p>
      </dgm:t>
    </dgm:pt>
    <dgm:pt modelId="{0ECC06F0-FF5F-4578-AFFA-A1FFC479342F}">
      <dgm:prSet/>
      <dgm:spPr/>
      <dgm:t>
        <a:bodyPr/>
        <a:lstStyle/>
        <a:p>
          <a:r>
            <a:rPr lang="en-GB" b="0" i="0"/>
            <a:t>Manu Ginóbili, drafted 57th overall, became one of the greatest sixth men in NBA history.</a:t>
          </a:r>
          <a:endParaRPr lang="en-US"/>
        </a:p>
      </dgm:t>
    </dgm:pt>
    <dgm:pt modelId="{28EAD703-E362-4B29-A198-E226D21940ED}" type="parTrans" cxnId="{421DC97A-1D6C-4BEA-81A7-0FE4DE79321B}">
      <dgm:prSet/>
      <dgm:spPr/>
      <dgm:t>
        <a:bodyPr/>
        <a:lstStyle/>
        <a:p>
          <a:endParaRPr lang="en-US"/>
        </a:p>
      </dgm:t>
    </dgm:pt>
    <dgm:pt modelId="{ACCD83CA-7510-4628-A67C-80F19FB118DD}" type="sibTrans" cxnId="{421DC97A-1D6C-4BEA-81A7-0FE4DE79321B}">
      <dgm:prSet/>
      <dgm:spPr/>
      <dgm:t>
        <a:bodyPr/>
        <a:lstStyle/>
        <a:p>
          <a:endParaRPr lang="en-US"/>
        </a:p>
      </dgm:t>
    </dgm:pt>
    <dgm:pt modelId="{4D453F5E-6A10-46B9-A1B0-1AEBFE5BAD8E}">
      <dgm:prSet/>
      <dgm:spPr/>
      <dgm:t>
        <a:bodyPr/>
        <a:lstStyle/>
        <a:p>
          <a:r>
            <a:rPr lang="en-GB" b="0" i="0"/>
            <a:t>Kawhi Leonard evolved from a defensive specialist into a dominant two-way superstar.</a:t>
          </a:r>
          <a:endParaRPr lang="en-US"/>
        </a:p>
      </dgm:t>
    </dgm:pt>
    <dgm:pt modelId="{D0A408B1-92E2-433D-A90A-DE426A3CFFD9}" type="parTrans" cxnId="{373F8936-B3A2-4427-BA35-0076D28C6E6E}">
      <dgm:prSet/>
      <dgm:spPr/>
      <dgm:t>
        <a:bodyPr/>
        <a:lstStyle/>
        <a:p>
          <a:endParaRPr lang="en-US"/>
        </a:p>
      </dgm:t>
    </dgm:pt>
    <dgm:pt modelId="{16CB0742-02A0-4F94-847C-4E40F34CB104}" type="sibTrans" cxnId="{373F8936-B3A2-4427-BA35-0076D28C6E6E}">
      <dgm:prSet/>
      <dgm:spPr/>
      <dgm:t>
        <a:bodyPr/>
        <a:lstStyle/>
        <a:p>
          <a:endParaRPr lang="en-US"/>
        </a:p>
      </dgm:t>
    </dgm:pt>
    <dgm:pt modelId="{27945F6F-3EAE-4902-BC96-5ED2ECD293A0}" type="pres">
      <dgm:prSet presAssocID="{2D7C44DE-53C1-4548-8DA3-F5E513810715}" presName="diagram" presStyleCnt="0">
        <dgm:presLayoutVars>
          <dgm:dir/>
          <dgm:resizeHandles val="exact"/>
        </dgm:presLayoutVars>
      </dgm:prSet>
      <dgm:spPr/>
    </dgm:pt>
    <dgm:pt modelId="{2B275A9A-9A69-47CE-B5B1-E730B54D4D1B}" type="pres">
      <dgm:prSet presAssocID="{9978AE68-FEBE-4B1C-932D-EE6DACE69F81}" presName="node" presStyleLbl="node1" presStyleIdx="0" presStyleCnt="6">
        <dgm:presLayoutVars>
          <dgm:bulletEnabled val="1"/>
        </dgm:presLayoutVars>
      </dgm:prSet>
      <dgm:spPr/>
    </dgm:pt>
    <dgm:pt modelId="{62F189C4-CCA3-41E1-8133-8A8CC62CBF5E}" type="pres">
      <dgm:prSet presAssocID="{93963505-372D-4E91-A22D-E33AD056A218}" presName="sibTrans" presStyleCnt="0"/>
      <dgm:spPr/>
    </dgm:pt>
    <dgm:pt modelId="{F4C1AEE7-2A8E-4C80-A29F-38B5DF7A02D9}" type="pres">
      <dgm:prSet presAssocID="{66F29F8E-2F81-4BE7-BF0C-521F0F7E3542}" presName="node" presStyleLbl="node1" presStyleIdx="1" presStyleCnt="6">
        <dgm:presLayoutVars>
          <dgm:bulletEnabled val="1"/>
        </dgm:presLayoutVars>
      </dgm:prSet>
      <dgm:spPr/>
    </dgm:pt>
    <dgm:pt modelId="{42C6B1A4-9BA7-4664-AD6E-1628E2432875}" type="pres">
      <dgm:prSet presAssocID="{32BEB282-563B-4E1A-9538-513EBE2313C3}" presName="sibTrans" presStyleCnt="0"/>
      <dgm:spPr/>
    </dgm:pt>
    <dgm:pt modelId="{55C80FF8-B7F3-4714-B985-8313A3A08068}" type="pres">
      <dgm:prSet presAssocID="{D257C33D-D752-44C3-8F9C-5D9DEC2863A4}" presName="node" presStyleLbl="node1" presStyleIdx="2" presStyleCnt="6">
        <dgm:presLayoutVars>
          <dgm:bulletEnabled val="1"/>
        </dgm:presLayoutVars>
      </dgm:prSet>
      <dgm:spPr/>
    </dgm:pt>
    <dgm:pt modelId="{8C9CD0F2-A159-4237-B04C-6660171A0FB9}" type="pres">
      <dgm:prSet presAssocID="{EEB35E6F-ECE6-43BF-A8DE-139B10252999}" presName="sibTrans" presStyleCnt="0"/>
      <dgm:spPr/>
    </dgm:pt>
    <dgm:pt modelId="{D70E4775-1DD0-4442-978F-7822EB2BBC62}" type="pres">
      <dgm:prSet presAssocID="{6D120F65-54CA-444F-B0DE-031AA0762B27}" presName="node" presStyleLbl="node1" presStyleIdx="3" presStyleCnt="6">
        <dgm:presLayoutVars>
          <dgm:bulletEnabled val="1"/>
        </dgm:presLayoutVars>
      </dgm:prSet>
      <dgm:spPr/>
    </dgm:pt>
    <dgm:pt modelId="{4CD82472-FBAC-4F26-9451-C8F6BFB85BE9}" type="pres">
      <dgm:prSet presAssocID="{5A45C570-9506-4F5A-B08D-73127151D613}" presName="sibTrans" presStyleCnt="0"/>
      <dgm:spPr/>
    </dgm:pt>
    <dgm:pt modelId="{A0357290-3CDB-4FE1-879B-9BA7EABEBE9E}" type="pres">
      <dgm:prSet presAssocID="{0ECC06F0-FF5F-4578-AFFA-A1FFC479342F}" presName="node" presStyleLbl="node1" presStyleIdx="4" presStyleCnt="6">
        <dgm:presLayoutVars>
          <dgm:bulletEnabled val="1"/>
        </dgm:presLayoutVars>
      </dgm:prSet>
      <dgm:spPr/>
    </dgm:pt>
    <dgm:pt modelId="{6C9C491D-9C6C-41F0-8F38-D9CF8026803E}" type="pres">
      <dgm:prSet presAssocID="{ACCD83CA-7510-4628-A67C-80F19FB118DD}" presName="sibTrans" presStyleCnt="0"/>
      <dgm:spPr/>
    </dgm:pt>
    <dgm:pt modelId="{8E75C4E2-1719-4B75-9025-E1584255B652}" type="pres">
      <dgm:prSet presAssocID="{4D453F5E-6A10-46B9-A1B0-1AEBFE5BAD8E}" presName="node" presStyleLbl="node1" presStyleIdx="5" presStyleCnt="6">
        <dgm:presLayoutVars>
          <dgm:bulletEnabled val="1"/>
        </dgm:presLayoutVars>
      </dgm:prSet>
      <dgm:spPr/>
    </dgm:pt>
  </dgm:ptLst>
  <dgm:cxnLst>
    <dgm:cxn modelId="{2CAB260D-3430-4DD9-863B-3FB2C6B0409B}" type="presOf" srcId="{66F29F8E-2F81-4BE7-BF0C-521F0F7E3542}" destId="{F4C1AEE7-2A8E-4C80-A29F-38B5DF7A02D9}" srcOrd="0" destOrd="0" presId="urn:microsoft.com/office/officeart/2005/8/layout/default"/>
    <dgm:cxn modelId="{2FDA4211-7495-4648-9674-AC427ACA0916}" type="presOf" srcId="{2D7C44DE-53C1-4548-8DA3-F5E513810715}" destId="{27945F6F-3EAE-4902-BC96-5ED2ECD293A0}" srcOrd="0" destOrd="0" presId="urn:microsoft.com/office/officeart/2005/8/layout/default"/>
    <dgm:cxn modelId="{92BE3A1D-8607-4274-ADFB-4AEAEBD22786}" type="presOf" srcId="{4D453F5E-6A10-46B9-A1B0-1AEBFE5BAD8E}" destId="{8E75C4E2-1719-4B75-9025-E1584255B652}" srcOrd="0" destOrd="0" presId="urn:microsoft.com/office/officeart/2005/8/layout/default"/>
    <dgm:cxn modelId="{ED100625-38AF-4CCA-9FE9-E346F9806BFF}" srcId="{2D7C44DE-53C1-4548-8DA3-F5E513810715}" destId="{6D120F65-54CA-444F-B0DE-031AA0762B27}" srcOrd="3" destOrd="0" parTransId="{B11317F4-1ECE-460B-86C1-14F1C9000DDA}" sibTransId="{5A45C570-9506-4F5A-B08D-73127151D613}"/>
    <dgm:cxn modelId="{373F8936-B3A2-4427-BA35-0076D28C6E6E}" srcId="{2D7C44DE-53C1-4548-8DA3-F5E513810715}" destId="{4D453F5E-6A10-46B9-A1B0-1AEBFE5BAD8E}" srcOrd="5" destOrd="0" parTransId="{D0A408B1-92E2-433D-A90A-DE426A3CFFD9}" sibTransId="{16CB0742-02A0-4F94-847C-4E40F34CB104}"/>
    <dgm:cxn modelId="{D541F06B-4D39-4ACD-ACC7-2F37D5FA7299}" type="presOf" srcId="{0ECC06F0-FF5F-4578-AFFA-A1FFC479342F}" destId="{A0357290-3CDB-4FE1-879B-9BA7EABEBE9E}" srcOrd="0" destOrd="0" presId="urn:microsoft.com/office/officeart/2005/8/layout/default"/>
    <dgm:cxn modelId="{61F9C34D-2D7C-48C7-B291-80E61C9566B3}" srcId="{2D7C44DE-53C1-4548-8DA3-F5E513810715}" destId="{D257C33D-D752-44C3-8F9C-5D9DEC2863A4}" srcOrd="2" destOrd="0" parTransId="{C65056BC-02AE-4F7D-9EDC-36D57AA5A247}" sibTransId="{EEB35E6F-ECE6-43BF-A8DE-139B10252999}"/>
    <dgm:cxn modelId="{1E4FFA4D-619C-4413-A39B-06D0B3DA5B6A}" type="presOf" srcId="{D257C33D-D752-44C3-8F9C-5D9DEC2863A4}" destId="{55C80FF8-B7F3-4714-B985-8313A3A08068}" srcOrd="0" destOrd="0" presId="urn:microsoft.com/office/officeart/2005/8/layout/default"/>
    <dgm:cxn modelId="{421DC97A-1D6C-4BEA-81A7-0FE4DE79321B}" srcId="{2D7C44DE-53C1-4548-8DA3-F5E513810715}" destId="{0ECC06F0-FF5F-4578-AFFA-A1FFC479342F}" srcOrd="4" destOrd="0" parTransId="{28EAD703-E362-4B29-A198-E226D21940ED}" sibTransId="{ACCD83CA-7510-4628-A67C-80F19FB118DD}"/>
    <dgm:cxn modelId="{764C119C-46FE-4A81-AD19-EA7FAAC2FEC7}" type="presOf" srcId="{9978AE68-FEBE-4B1C-932D-EE6DACE69F81}" destId="{2B275A9A-9A69-47CE-B5B1-E730B54D4D1B}" srcOrd="0" destOrd="0" presId="urn:microsoft.com/office/officeart/2005/8/layout/default"/>
    <dgm:cxn modelId="{B2675DD5-5FEE-4434-BE92-24B95F0B5649}" srcId="{2D7C44DE-53C1-4548-8DA3-F5E513810715}" destId="{9978AE68-FEBE-4B1C-932D-EE6DACE69F81}" srcOrd="0" destOrd="0" parTransId="{B3AEC0C8-0265-407D-9F13-70F6F6C68570}" sibTransId="{93963505-372D-4E91-A22D-E33AD056A218}"/>
    <dgm:cxn modelId="{FD80B7DE-B759-4A00-8ADC-6F6CA038B474}" type="presOf" srcId="{6D120F65-54CA-444F-B0DE-031AA0762B27}" destId="{D70E4775-1DD0-4442-978F-7822EB2BBC62}" srcOrd="0" destOrd="0" presId="urn:microsoft.com/office/officeart/2005/8/layout/default"/>
    <dgm:cxn modelId="{B447EAEB-CFF9-45C8-828E-EDB1E280DEFF}" srcId="{2D7C44DE-53C1-4548-8DA3-F5E513810715}" destId="{66F29F8E-2F81-4BE7-BF0C-521F0F7E3542}" srcOrd="1" destOrd="0" parTransId="{BA6DCD8F-8135-4133-A3A8-A77E7C956BAC}" sibTransId="{32BEB282-563B-4E1A-9538-513EBE2313C3}"/>
    <dgm:cxn modelId="{3D5C01F5-3E10-4060-AAEE-758B8169E7A1}" type="presParOf" srcId="{27945F6F-3EAE-4902-BC96-5ED2ECD293A0}" destId="{2B275A9A-9A69-47CE-B5B1-E730B54D4D1B}" srcOrd="0" destOrd="0" presId="urn:microsoft.com/office/officeart/2005/8/layout/default"/>
    <dgm:cxn modelId="{28A8A79B-F66F-4805-9286-B47CA263AE37}" type="presParOf" srcId="{27945F6F-3EAE-4902-BC96-5ED2ECD293A0}" destId="{62F189C4-CCA3-41E1-8133-8A8CC62CBF5E}" srcOrd="1" destOrd="0" presId="urn:microsoft.com/office/officeart/2005/8/layout/default"/>
    <dgm:cxn modelId="{733F6A2E-35C1-4699-B798-DDD23FE02B6C}" type="presParOf" srcId="{27945F6F-3EAE-4902-BC96-5ED2ECD293A0}" destId="{F4C1AEE7-2A8E-4C80-A29F-38B5DF7A02D9}" srcOrd="2" destOrd="0" presId="urn:microsoft.com/office/officeart/2005/8/layout/default"/>
    <dgm:cxn modelId="{E0305C98-F4B5-49BC-8C8B-D0FF38415861}" type="presParOf" srcId="{27945F6F-3EAE-4902-BC96-5ED2ECD293A0}" destId="{42C6B1A4-9BA7-4664-AD6E-1628E2432875}" srcOrd="3" destOrd="0" presId="urn:microsoft.com/office/officeart/2005/8/layout/default"/>
    <dgm:cxn modelId="{F884FF32-BD1E-447E-BE56-A8F332140D74}" type="presParOf" srcId="{27945F6F-3EAE-4902-BC96-5ED2ECD293A0}" destId="{55C80FF8-B7F3-4714-B985-8313A3A08068}" srcOrd="4" destOrd="0" presId="urn:microsoft.com/office/officeart/2005/8/layout/default"/>
    <dgm:cxn modelId="{070C706E-3559-4799-86E9-AF3912F9CDCD}" type="presParOf" srcId="{27945F6F-3EAE-4902-BC96-5ED2ECD293A0}" destId="{8C9CD0F2-A159-4237-B04C-6660171A0FB9}" srcOrd="5" destOrd="0" presId="urn:microsoft.com/office/officeart/2005/8/layout/default"/>
    <dgm:cxn modelId="{4ED7E3A7-0A5C-4D28-A277-C7593D1B7662}" type="presParOf" srcId="{27945F6F-3EAE-4902-BC96-5ED2ECD293A0}" destId="{D70E4775-1DD0-4442-978F-7822EB2BBC62}" srcOrd="6" destOrd="0" presId="urn:microsoft.com/office/officeart/2005/8/layout/default"/>
    <dgm:cxn modelId="{AAEBF872-3F9B-4199-BC2B-D25620B3D37D}" type="presParOf" srcId="{27945F6F-3EAE-4902-BC96-5ED2ECD293A0}" destId="{4CD82472-FBAC-4F26-9451-C8F6BFB85BE9}" srcOrd="7" destOrd="0" presId="urn:microsoft.com/office/officeart/2005/8/layout/default"/>
    <dgm:cxn modelId="{BFE683C5-4B68-44E9-A0B2-587841576846}" type="presParOf" srcId="{27945F6F-3EAE-4902-BC96-5ED2ECD293A0}" destId="{A0357290-3CDB-4FE1-879B-9BA7EABEBE9E}" srcOrd="8" destOrd="0" presId="urn:microsoft.com/office/officeart/2005/8/layout/default"/>
    <dgm:cxn modelId="{5B465338-4973-4036-9FB3-86C2FAD85933}" type="presParOf" srcId="{27945F6F-3EAE-4902-BC96-5ED2ECD293A0}" destId="{6C9C491D-9C6C-41F0-8F38-D9CF8026803E}" srcOrd="9" destOrd="0" presId="urn:microsoft.com/office/officeart/2005/8/layout/default"/>
    <dgm:cxn modelId="{0D864E86-C2AD-4A9D-A2E3-2814A757EE3F}" type="presParOf" srcId="{27945F6F-3EAE-4902-BC96-5ED2ECD293A0}" destId="{8E75C4E2-1719-4B75-9025-E1584255B65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ECA0F6-8DDF-4DA6-8A0B-9A62022B99F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2BB43A6-CC75-4AF3-8CA8-976FEA2C0919}">
      <dgm:prSet/>
      <dgm:spPr/>
      <dgm:t>
        <a:bodyPr/>
        <a:lstStyle/>
        <a:p>
          <a:r>
            <a:rPr lang="en-GB" b="0" i="0"/>
            <a:t>Popovich’s choice to step aside and transfer head coaching responsibilities to Mitch Johnson represented a significant transition for the organization. According to </a:t>
          </a:r>
          <a:r>
            <a:rPr lang="en-GB"/>
            <a:t>Charania (2025)</a:t>
          </a:r>
          <a:r>
            <a:rPr lang="en-GB" b="0" i="0"/>
            <a:t>, Johnson assumed the role on a permanent basis following Popovich’s health concerns, marking the beginning of a new chapter for the Spurs.</a:t>
          </a:r>
          <a:endParaRPr lang="en-US"/>
        </a:p>
      </dgm:t>
    </dgm:pt>
    <dgm:pt modelId="{0CD3E17B-E270-4DFB-B2B5-9067B5856EAB}" type="parTrans" cxnId="{DA28455C-EA45-4D14-96B7-4180FB9FFD80}">
      <dgm:prSet/>
      <dgm:spPr/>
      <dgm:t>
        <a:bodyPr/>
        <a:lstStyle/>
        <a:p>
          <a:endParaRPr lang="en-US"/>
        </a:p>
      </dgm:t>
    </dgm:pt>
    <dgm:pt modelId="{1902F1CC-E8B5-4F76-8A05-0717D71A4C36}" type="sibTrans" cxnId="{DA28455C-EA45-4D14-96B7-4180FB9FFD80}">
      <dgm:prSet/>
      <dgm:spPr/>
      <dgm:t>
        <a:bodyPr/>
        <a:lstStyle/>
        <a:p>
          <a:endParaRPr lang="en-US"/>
        </a:p>
      </dgm:t>
    </dgm:pt>
    <dgm:pt modelId="{CBBA0406-D597-4917-BD49-15C0D3051EEC}">
      <dgm:prSet/>
      <dgm:spPr/>
      <dgm:t>
        <a:bodyPr/>
        <a:lstStyle/>
        <a:p>
          <a:r>
            <a:rPr lang="en-GB" b="0" i="0"/>
            <a:t>This change reflects systems theory, as Popovich created a strong and adaptable organization that could continue to succeed in his absence. It also demonstrates servant leadership, since he dedicated significant effort to preparing future leaders and maintaining stability beyond his own time in charge.</a:t>
          </a:r>
          <a:endParaRPr lang="en-US"/>
        </a:p>
      </dgm:t>
    </dgm:pt>
    <dgm:pt modelId="{738A11C5-BAC6-4AAB-B615-9DC0F420A4C2}" type="parTrans" cxnId="{736FF0F4-526D-4421-921E-12A6B28987FC}">
      <dgm:prSet/>
      <dgm:spPr/>
      <dgm:t>
        <a:bodyPr/>
        <a:lstStyle/>
        <a:p>
          <a:endParaRPr lang="en-US"/>
        </a:p>
      </dgm:t>
    </dgm:pt>
    <dgm:pt modelId="{57183077-851C-42DB-B10D-DC7D5A72B4FC}" type="sibTrans" cxnId="{736FF0F4-526D-4421-921E-12A6B28987FC}">
      <dgm:prSet/>
      <dgm:spPr/>
      <dgm:t>
        <a:bodyPr/>
        <a:lstStyle/>
        <a:p>
          <a:endParaRPr lang="en-US"/>
        </a:p>
      </dgm:t>
    </dgm:pt>
    <dgm:pt modelId="{C93E8E45-E45E-BA4C-8EF7-A9EED4F3D418}" type="pres">
      <dgm:prSet presAssocID="{07ECA0F6-8DDF-4DA6-8A0B-9A62022B99FD}" presName="hierChild1" presStyleCnt="0">
        <dgm:presLayoutVars>
          <dgm:chPref val="1"/>
          <dgm:dir/>
          <dgm:animOne val="branch"/>
          <dgm:animLvl val="lvl"/>
          <dgm:resizeHandles/>
        </dgm:presLayoutVars>
      </dgm:prSet>
      <dgm:spPr/>
    </dgm:pt>
    <dgm:pt modelId="{B6DA0BC1-9041-5049-B94D-C34CEF55D4A3}" type="pres">
      <dgm:prSet presAssocID="{D2BB43A6-CC75-4AF3-8CA8-976FEA2C0919}" presName="hierRoot1" presStyleCnt="0"/>
      <dgm:spPr/>
    </dgm:pt>
    <dgm:pt modelId="{60C44383-FEB4-9F4F-A1D8-9D0043AE927F}" type="pres">
      <dgm:prSet presAssocID="{D2BB43A6-CC75-4AF3-8CA8-976FEA2C0919}" presName="composite" presStyleCnt="0"/>
      <dgm:spPr/>
    </dgm:pt>
    <dgm:pt modelId="{3447EBDD-B884-794C-BBF2-EDA1011B4C81}" type="pres">
      <dgm:prSet presAssocID="{D2BB43A6-CC75-4AF3-8CA8-976FEA2C0919}" presName="background" presStyleLbl="node0" presStyleIdx="0" presStyleCnt="2"/>
      <dgm:spPr/>
    </dgm:pt>
    <dgm:pt modelId="{DB8273A4-326E-0047-BA1F-4A25A1425176}" type="pres">
      <dgm:prSet presAssocID="{D2BB43A6-CC75-4AF3-8CA8-976FEA2C0919}" presName="text" presStyleLbl="fgAcc0" presStyleIdx="0" presStyleCnt="2">
        <dgm:presLayoutVars>
          <dgm:chPref val="3"/>
        </dgm:presLayoutVars>
      </dgm:prSet>
      <dgm:spPr/>
    </dgm:pt>
    <dgm:pt modelId="{118A497A-B2BC-CC40-A3F2-B1A5C10F76BC}" type="pres">
      <dgm:prSet presAssocID="{D2BB43A6-CC75-4AF3-8CA8-976FEA2C0919}" presName="hierChild2" presStyleCnt="0"/>
      <dgm:spPr/>
    </dgm:pt>
    <dgm:pt modelId="{1360FFA7-A685-C54B-A66E-F77D96EF3FFB}" type="pres">
      <dgm:prSet presAssocID="{CBBA0406-D597-4917-BD49-15C0D3051EEC}" presName="hierRoot1" presStyleCnt="0"/>
      <dgm:spPr/>
    </dgm:pt>
    <dgm:pt modelId="{0E8F2430-D49E-2F45-9B61-5808E4614718}" type="pres">
      <dgm:prSet presAssocID="{CBBA0406-D597-4917-BD49-15C0D3051EEC}" presName="composite" presStyleCnt="0"/>
      <dgm:spPr/>
    </dgm:pt>
    <dgm:pt modelId="{1A04487A-D5A9-9047-8715-045670589941}" type="pres">
      <dgm:prSet presAssocID="{CBBA0406-D597-4917-BD49-15C0D3051EEC}" presName="background" presStyleLbl="node0" presStyleIdx="1" presStyleCnt="2"/>
      <dgm:spPr/>
    </dgm:pt>
    <dgm:pt modelId="{8C6754EF-DBEB-7448-AC19-EF801EB52C7F}" type="pres">
      <dgm:prSet presAssocID="{CBBA0406-D597-4917-BD49-15C0D3051EEC}" presName="text" presStyleLbl="fgAcc0" presStyleIdx="1" presStyleCnt="2">
        <dgm:presLayoutVars>
          <dgm:chPref val="3"/>
        </dgm:presLayoutVars>
      </dgm:prSet>
      <dgm:spPr/>
    </dgm:pt>
    <dgm:pt modelId="{8DFD3CD2-5D16-524F-8B20-CB1C24703731}" type="pres">
      <dgm:prSet presAssocID="{CBBA0406-D597-4917-BD49-15C0D3051EEC}" presName="hierChild2" presStyleCnt="0"/>
      <dgm:spPr/>
    </dgm:pt>
  </dgm:ptLst>
  <dgm:cxnLst>
    <dgm:cxn modelId="{E5119611-7ACC-3C43-8C42-BADC3AEAEFE4}" type="presOf" srcId="{D2BB43A6-CC75-4AF3-8CA8-976FEA2C0919}" destId="{DB8273A4-326E-0047-BA1F-4A25A1425176}" srcOrd="0" destOrd="0" presId="urn:microsoft.com/office/officeart/2005/8/layout/hierarchy1"/>
    <dgm:cxn modelId="{DA28455C-EA45-4D14-96B7-4180FB9FFD80}" srcId="{07ECA0F6-8DDF-4DA6-8A0B-9A62022B99FD}" destId="{D2BB43A6-CC75-4AF3-8CA8-976FEA2C0919}" srcOrd="0" destOrd="0" parTransId="{0CD3E17B-E270-4DFB-B2B5-9067B5856EAB}" sibTransId="{1902F1CC-E8B5-4F76-8A05-0717D71A4C36}"/>
    <dgm:cxn modelId="{E6BE61CC-AD98-7D44-A8DC-97E18E4F9DC5}" type="presOf" srcId="{CBBA0406-D597-4917-BD49-15C0D3051EEC}" destId="{8C6754EF-DBEB-7448-AC19-EF801EB52C7F}" srcOrd="0" destOrd="0" presId="urn:microsoft.com/office/officeart/2005/8/layout/hierarchy1"/>
    <dgm:cxn modelId="{E006C0EA-1725-5D49-84A9-CB180CD7A655}" type="presOf" srcId="{07ECA0F6-8DDF-4DA6-8A0B-9A62022B99FD}" destId="{C93E8E45-E45E-BA4C-8EF7-A9EED4F3D418}" srcOrd="0" destOrd="0" presId="urn:microsoft.com/office/officeart/2005/8/layout/hierarchy1"/>
    <dgm:cxn modelId="{736FF0F4-526D-4421-921E-12A6B28987FC}" srcId="{07ECA0F6-8DDF-4DA6-8A0B-9A62022B99FD}" destId="{CBBA0406-D597-4917-BD49-15C0D3051EEC}" srcOrd="1" destOrd="0" parTransId="{738A11C5-BAC6-4AAB-B615-9DC0F420A4C2}" sibTransId="{57183077-851C-42DB-B10D-DC7D5A72B4FC}"/>
    <dgm:cxn modelId="{27A96941-390F-9D46-B505-B950589485D1}" type="presParOf" srcId="{C93E8E45-E45E-BA4C-8EF7-A9EED4F3D418}" destId="{B6DA0BC1-9041-5049-B94D-C34CEF55D4A3}" srcOrd="0" destOrd="0" presId="urn:microsoft.com/office/officeart/2005/8/layout/hierarchy1"/>
    <dgm:cxn modelId="{6B5F59AE-6200-5C40-AFEC-9C1F9E760A55}" type="presParOf" srcId="{B6DA0BC1-9041-5049-B94D-C34CEF55D4A3}" destId="{60C44383-FEB4-9F4F-A1D8-9D0043AE927F}" srcOrd="0" destOrd="0" presId="urn:microsoft.com/office/officeart/2005/8/layout/hierarchy1"/>
    <dgm:cxn modelId="{008C141E-E03F-A243-9B32-93E77DEAEF78}" type="presParOf" srcId="{60C44383-FEB4-9F4F-A1D8-9D0043AE927F}" destId="{3447EBDD-B884-794C-BBF2-EDA1011B4C81}" srcOrd="0" destOrd="0" presId="urn:microsoft.com/office/officeart/2005/8/layout/hierarchy1"/>
    <dgm:cxn modelId="{4202F474-294E-7044-B5C5-B2BAB08C6E5A}" type="presParOf" srcId="{60C44383-FEB4-9F4F-A1D8-9D0043AE927F}" destId="{DB8273A4-326E-0047-BA1F-4A25A1425176}" srcOrd="1" destOrd="0" presId="urn:microsoft.com/office/officeart/2005/8/layout/hierarchy1"/>
    <dgm:cxn modelId="{635DDD46-66B5-1A4E-9886-19B140BDC321}" type="presParOf" srcId="{B6DA0BC1-9041-5049-B94D-C34CEF55D4A3}" destId="{118A497A-B2BC-CC40-A3F2-B1A5C10F76BC}" srcOrd="1" destOrd="0" presId="urn:microsoft.com/office/officeart/2005/8/layout/hierarchy1"/>
    <dgm:cxn modelId="{068DBA64-EB8B-2842-BB7D-5C648163282C}" type="presParOf" srcId="{C93E8E45-E45E-BA4C-8EF7-A9EED4F3D418}" destId="{1360FFA7-A685-C54B-A66E-F77D96EF3FFB}" srcOrd="1" destOrd="0" presId="urn:microsoft.com/office/officeart/2005/8/layout/hierarchy1"/>
    <dgm:cxn modelId="{A8CBD624-F29A-B34E-8FCA-84F07F506D4E}" type="presParOf" srcId="{1360FFA7-A685-C54B-A66E-F77D96EF3FFB}" destId="{0E8F2430-D49E-2F45-9B61-5808E4614718}" srcOrd="0" destOrd="0" presId="urn:microsoft.com/office/officeart/2005/8/layout/hierarchy1"/>
    <dgm:cxn modelId="{A992D406-5764-1E42-BB22-0BFE1AC89FFC}" type="presParOf" srcId="{0E8F2430-D49E-2F45-9B61-5808E4614718}" destId="{1A04487A-D5A9-9047-8715-045670589941}" srcOrd="0" destOrd="0" presId="urn:microsoft.com/office/officeart/2005/8/layout/hierarchy1"/>
    <dgm:cxn modelId="{63E94A09-E539-8D40-AD28-7A7FA195A931}" type="presParOf" srcId="{0E8F2430-D49E-2F45-9B61-5808E4614718}" destId="{8C6754EF-DBEB-7448-AC19-EF801EB52C7F}" srcOrd="1" destOrd="0" presId="urn:microsoft.com/office/officeart/2005/8/layout/hierarchy1"/>
    <dgm:cxn modelId="{2DBEB0A0-107C-844B-A3E2-563FCC8AB3FC}" type="presParOf" srcId="{1360FFA7-A685-C54B-A66E-F77D96EF3FFB}" destId="{8DFD3CD2-5D16-524F-8B20-CB1C2470373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1EE6C4-50D9-4FCA-8EE9-C7A01D2C3C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E0ADF6-458C-4556-A5E5-0067FC541CA6}">
      <dgm:prSet custT="1"/>
      <dgm:spPr/>
      <dgm:t>
        <a:bodyPr/>
        <a:lstStyle/>
        <a:p>
          <a:pPr>
            <a:lnSpc>
              <a:spcPct val="100000"/>
            </a:lnSpc>
          </a:pPr>
          <a:r>
            <a:rPr lang="en-US" sz="1200"/>
            <a:t>Gregg Popovich’s leadership reflects multiple leadership theories including transformational, humanistic, systematic, and servant leadership. </a:t>
          </a:r>
        </a:p>
      </dgm:t>
    </dgm:pt>
    <dgm:pt modelId="{CCF34532-CD48-4B9E-91D3-12C14454101D}" type="parTrans" cxnId="{64D204B7-D66D-43DF-A8FD-0000951960BA}">
      <dgm:prSet/>
      <dgm:spPr/>
      <dgm:t>
        <a:bodyPr/>
        <a:lstStyle/>
        <a:p>
          <a:endParaRPr lang="en-US"/>
        </a:p>
      </dgm:t>
    </dgm:pt>
    <dgm:pt modelId="{FA4FC2C7-F86E-48B7-8B1D-C78D5FBECBE9}" type="sibTrans" cxnId="{64D204B7-D66D-43DF-A8FD-0000951960BA}">
      <dgm:prSet/>
      <dgm:spPr/>
      <dgm:t>
        <a:bodyPr/>
        <a:lstStyle/>
        <a:p>
          <a:endParaRPr lang="en-US"/>
        </a:p>
      </dgm:t>
    </dgm:pt>
    <dgm:pt modelId="{A2F04551-8124-4F0C-9EA8-2D83CC1A2CF0}">
      <dgm:prSet custT="1"/>
      <dgm:spPr/>
      <dgm:t>
        <a:bodyPr/>
        <a:lstStyle/>
        <a:p>
          <a:pPr>
            <a:lnSpc>
              <a:spcPct val="100000"/>
            </a:lnSpc>
          </a:pPr>
          <a:r>
            <a:rPr lang="en-US" sz="1200"/>
            <a:t>His success with the San Antonio Spurs is proof how these theories are practiced, from developing players as people and building interconnected organization systems. </a:t>
          </a:r>
        </a:p>
      </dgm:t>
    </dgm:pt>
    <dgm:pt modelId="{3F04E153-0E15-4D6D-BE22-ADF76342EE0C}" type="parTrans" cxnId="{C148AA6D-E44D-4C1E-9D29-AC664FF86732}">
      <dgm:prSet/>
      <dgm:spPr/>
      <dgm:t>
        <a:bodyPr/>
        <a:lstStyle/>
        <a:p>
          <a:endParaRPr lang="en-US"/>
        </a:p>
      </dgm:t>
    </dgm:pt>
    <dgm:pt modelId="{906CBB3E-458F-4ECA-9E86-09020C393FE1}" type="sibTrans" cxnId="{C148AA6D-E44D-4C1E-9D29-AC664FF86732}">
      <dgm:prSet/>
      <dgm:spPr/>
      <dgm:t>
        <a:bodyPr/>
        <a:lstStyle/>
        <a:p>
          <a:endParaRPr lang="en-US"/>
        </a:p>
      </dgm:t>
    </dgm:pt>
    <dgm:pt modelId="{48E1C44E-F0E2-4B6E-A410-C864DC379F06}">
      <dgm:prSet custT="1"/>
      <dgm:spPr/>
      <dgm:t>
        <a:bodyPr/>
        <a:lstStyle/>
        <a:p>
          <a:pPr>
            <a:lnSpc>
              <a:spcPct val="100000"/>
            </a:lnSpc>
          </a:pPr>
          <a:r>
            <a:rPr lang="en-US" sz="1200"/>
            <a:t>Popovich’s challenges highlight the real-world demands placed on elite leaders, showing how adaptability and humility shape long-term effectiveness. </a:t>
          </a:r>
        </a:p>
      </dgm:t>
    </dgm:pt>
    <dgm:pt modelId="{50D2B0FA-963D-4262-B820-83D547410A4F}" type="parTrans" cxnId="{B23E9C94-DF1C-41EC-848A-B9B1587F28E2}">
      <dgm:prSet/>
      <dgm:spPr/>
      <dgm:t>
        <a:bodyPr/>
        <a:lstStyle/>
        <a:p>
          <a:endParaRPr lang="en-US"/>
        </a:p>
      </dgm:t>
    </dgm:pt>
    <dgm:pt modelId="{8BDCCDA7-1589-4A39-8822-F21F0EF59150}" type="sibTrans" cxnId="{B23E9C94-DF1C-41EC-848A-B9B1587F28E2}">
      <dgm:prSet/>
      <dgm:spPr/>
      <dgm:t>
        <a:bodyPr/>
        <a:lstStyle/>
        <a:p>
          <a:endParaRPr lang="en-US"/>
        </a:p>
      </dgm:t>
    </dgm:pt>
    <dgm:pt modelId="{972EC584-BE66-48CC-9EB6-8F23CF3B297F}">
      <dgm:prSet custT="1"/>
      <dgm:spPr/>
      <dgm:t>
        <a:bodyPr/>
        <a:lstStyle/>
        <a:p>
          <a:pPr>
            <a:lnSpc>
              <a:spcPct val="100000"/>
            </a:lnSpc>
          </a:pPr>
          <a:r>
            <a:rPr lang="en-US" sz="1200"/>
            <a:t>Overall, Popovich exemplifies how effective leadership blends empathy, structure, empowerment, and long-term vison, creating a lasting impact in high-performance environments. </a:t>
          </a:r>
        </a:p>
      </dgm:t>
    </dgm:pt>
    <dgm:pt modelId="{32A68F1C-0B61-484D-9DFB-54B552DC5ABB}" type="parTrans" cxnId="{EA43AC28-3E48-42CD-8561-076755D0BBDA}">
      <dgm:prSet/>
      <dgm:spPr/>
      <dgm:t>
        <a:bodyPr/>
        <a:lstStyle/>
        <a:p>
          <a:endParaRPr lang="en-US"/>
        </a:p>
      </dgm:t>
    </dgm:pt>
    <dgm:pt modelId="{3336A96D-FAE3-4409-8C30-066FC9720EC5}" type="sibTrans" cxnId="{EA43AC28-3E48-42CD-8561-076755D0BBDA}">
      <dgm:prSet/>
      <dgm:spPr/>
      <dgm:t>
        <a:bodyPr/>
        <a:lstStyle/>
        <a:p>
          <a:endParaRPr lang="en-US"/>
        </a:p>
      </dgm:t>
    </dgm:pt>
    <dgm:pt modelId="{DC5921BA-D8DA-4FF8-9CDD-17F5D9BF5CE6}" type="pres">
      <dgm:prSet presAssocID="{971EE6C4-50D9-4FCA-8EE9-C7A01D2C3CB5}" presName="root" presStyleCnt="0">
        <dgm:presLayoutVars>
          <dgm:dir/>
          <dgm:resizeHandles val="exact"/>
        </dgm:presLayoutVars>
      </dgm:prSet>
      <dgm:spPr/>
    </dgm:pt>
    <dgm:pt modelId="{4829B8A2-9CA5-4D63-A07E-3D140332FB3D}" type="pres">
      <dgm:prSet presAssocID="{19E0ADF6-458C-4556-A5E5-0067FC541CA6}" presName="compNode" presStyleCnt="0"/>
      <dgm:spPr/>
    </dgm:pt>
    <dgm:pt modelId="{26F5379B-96EF-4762-9849-C5B4B82D9611}" type="pres">
      <dgm:prSet presAssocID="{19E0ADF6-458C-4556-A5E5-0067FC541CA6}" presName="bgRect" presStyleLbl="bgShp" presStyleIdx="0" presStyleCnt="4"/>
      <dgm:spPr/>
    </dgm:pt>
    <dgm:pt modelId="{C5B1871B-369C-477B-898B-BECDA4BDD86D}" type="pres">
      <dgm:prSet presAssocID="{19E0ADF6-458C-4556-A5E5-0067FC541C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13CACABE-21EC-4C8C-BCB7-C863AFD5D482}" type="pres">
      <dgm:prSet presAssocID="{19E0ADF6-458C-4556-A5E5-0067FC541CA6}" presName="spaceRect" presStyleCnt="0"/>
      <dgm:spPr/>
    </dgm:pt>
    <dgm:pt modelId="{F61CD1A2-2850-4BDC-90F7-8465CAADB1F3}" type="pres">
      <dgm:prSet presAssocID="{19E0ADF6-458C-4556-A5E5-0067FC541CA6}" presName="parTx" presStyleLbl="revTx" presStyleIdx="0" presStyleCnt="4">
        <dgm:presLayoutVars>
          <dgm:chMax val="0"/>
          <dgm:chPref val="0"/>
        </dgm:presLayoutVars>
      </dgm:prSet>
      <dgm:spPr/>
    </dgm:pt>
    <dgm:pt modelId="{DA44C70B-82B2-4132-911D-46A7288B67C9}" type="pres">
      <dgm:prSet presAssocID="{FA4FC2C7-F86E-48B7-8B1D-C78D5FBECBE9}" presName="sibTrans" presStyleCnt="0"/>
      <dgm:spPr/>
    </dgm:pt>
    <dgm:pt modelId="{FEA7B8DA-8381-4697-B2AB-81DAF5621BC5}" type="pres">
      <dgm:prSet presAssocID="{A2F04551-8124-4F0C-9EA8-2D83CC1A2CF0}" presName="compNode" presStyleCnt="0"/>
      <dgm:spPr/>
    </dgm:pt>
    <dgm:pt modelId="{349D5739-E0BA-4F63-B0AD-EB73D82EF202}" type="pres">
      <dgm:prSet presAssocID="{A2F04551-8124-4F0C-9EA8-2D83CC1A2CF0}" presName="bgRect" presStyleLbl="bgShp" presStyleIdx="1" presStyleCnt="4"/>
      <dgm:spPr/>
    </dgm:pt>
    <dgm:pt modelId="{153B7780-5B60-4061-8BEE-33647B9ACABD}" type="pres">
      <dgm:prSet presAssocID="{A2F04551-8124-4F0C-9EA8-2D83CC1A2CF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02DA22C3-08B3-4659-9784-D021148BCE41}" type="pres">
      <dgm:prSet presAssocID="{A2F04551-8124-4F0C-9EA8-2D83CC1A2CF0}" presName="spaceRect" presStyleCnt="0"/>
      <dgm:spPr/>
    </dgm:pt>
    <dgm:pt modelId="{85E9A36D-E128-4C21-9A41-C8924D38CA8F}" type="pres">
      <dgm:prSet presAssocID="{A2F04551-8124-4F0C-9EA8-2D83CC1A2CF0}" presName="parTx" presStyleLbl="revTx" presStyleIdx="1" presStyleCnt="4">
        <dgm:presLayoutVars>
          <dgm:chMax val="0"/>
          <dgm:chPref val="0"/>
        </dgm:presLayoutVars>
      </dgm:prSet>
      <dgm:spPr/>
    </dgm:pt>
    <dgm:pt modelId="{5828A7A5-9821-4D2A-96B4-11C5F5BB5A93}" type="pres">
      <dgm:prSet presAssocID="{906CBB3E-458F-4ECA-9E86-09020C393FE1}" presName="sibTrans" presStyleCnt="0"/>
      <dgm:spPr/>
    </dgm:pt>
    <dgm:pt modelId="{97AA6521-2D63-4C55-BB27-32E091B85B86}" type="pres">
      <dgm:prSet presAssocID="{48E1C44E-F0E2-4B6E-A410-C864DC379F06}" presName="compNode" presStyleCnt="0"/>
      <dgm:spPr/>
    </dgm:pt>
    <dgm:pt modelId="{9CD06FBC-24E9-43F8-8497-874CF8F1FD32}" type="pres">
      <dgm:prSet presAssocID="{48E1C44E-F0E2-4B6E-A410-C864DC379F06}" presName="bgRect" presStyleLbl="bgShp" presStyleIdx="2" presStyleCnt="4"/>
      <dgm:spPr/>
    </dgm:pt>
    <dgm:pt modelId="{34949624-DA65-4B6A-B433-57DDF7A6363E}" type="pres">
      <dgm:prSet presAssocID="{48E1C44E-F0E2-4B6E-A410-C864DC379F0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Success"/>
        </a:ext>
      </dgm:extLst>
    </dgm:pt>
    <dgm:pt modelId="{671BCDFD-8630-4C33-957F-85C29EAFB06B}" type="pres">
      <dgm:prSet presAssocID="{48E1C44E-F0E2-4B6E-A410-C864DC379F06}" presName="spaceRect" presStyleCnt="0"/>
      <dgm:spPr/>
    </dgm:pt>
    <dgm:pt modelId="{83E04B08-CF65-46CA-865D-91B585457914}" type="pres">
      <dgm:prSet presAssocID="{48E1C44E-F0E2-4B6E-A410-C864DC379F06}" presName="parTx" presStyleLbl="revTx" presStyleIdx="2" presStyleCnt="4">
        <dgm:presLayoutVars>
          <dgm:chMax val="0"/>
          <dgm:chPref val="0"/>
        </dgm:presLayoutVars>
      </dgm:prSet>
      <dgm:spPr/>
    </dgm:pt>
    <dgm:pt modelId="{39321593-D96B-40F5-98DA-10CE09D99C14}" type="pres">
      <dgm:prSet presAssocID="{8BDCCDA7-1589-4A39-8822-F21F0EF59150}" presName="sibTrans" presStyleCnt="0"/>
      <dgm:spPr/>
    </dgm:pt>
    <dgm:pt modelId="{9C6103D6-45FE-4893-B69D-4A106D4098B8}" type="pres">
      <dgm:prSet presAssocID="{972EC584-BE66-48CC-9EB6-8F23CF3B297F}" presName="compNode" presStyleCnt="0"/>
      <dgm:spPr/>
    </dgm:pt>
    <dgm:pt modelId="{CBD43B12-A568-44BD-8DA9-0436C6C806C9}" type="pres">
      <dgm:prSet presAssocID="{972EC584-BE66-48CC-9EB6-8F23CF3B297F}" presName="bgRect" presStyleLbl="bgShp" presStyleIdx="3" presStyleCnt="4"/>
      <dgm:spPr/>
    </dgm:pt>
    <dgm:pt modelId="{C28438AA-FCB3-40BE-BCFF-DB30AB9C475C}" type="pres">
      <dgm:prSet presAssocID="{972EC584-BE66-48CC-9EB6-8F23CF3B297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emote control"/>
        </a:ext>
      </dgm:extLst>
    </dgm:pt>
    <dgm:pt modelId="{00EB8DA0-9814-488E-AE97-7E387D909388}" type="pres">
      <dgm:prSet presAssocID="{972EC584-BE66-48CC-9EB6-8F23CF3B297F}" presName="spaceRect" presStyleCnt="0"/>
      <dgm:spPr/>
    </dgm:pt>
    <dgm:pt modelId="{CBE2A0A0-72B8-4898-9C04-2298A506CC3C}" type="pres">
      <dgm:prSet presAssocID="{972EC584-BE66-48CC-9EB6-8F23CF3B297F}" presName="parTx" presStyleLbl="revTx" presStyleIdx="3" presStyleCnt="4">
        <dgm:presLayoutVars>
          <dgm:chMax val="0"/>
          <dgm:chPref val="0"/>
        </dgm:presLayoutVars>
      </dgm:prSet>
      <dgm:spPr/>
    </dgm:pt>
  </dgm:ptLst>
  <dgm:cxnLst>
    <dgm:cxn modelId="{C156DC1F-3C9F-4262-AA93-9CC90C60E82E}" type="presOf" srcId="{972EC584-BE66-48CC-9EB6-8F23CF3B297F}" destId="{CBE2A0A0-72B8-4898-9C04-2298A506CC3C}" srcOrd="0" destOrd="0" presId="urn:microsoft.com/office/officeart/2018/2/layout/IconVerticalSolidList"/>
    <dgm:cxn modelId="{EA43AC28-3E48-42CD-8561-076755D0BBDA}" srcId="{971EE6C4-50D9-4FCA-8EE9-C7A01D2C3CB5}" destId="{972EC584-BE66-48CC-9EB6-8F23CF3B297F}" srcOrd="3" destOrd="0" parTransId="{32A68F1C-0B61-484D-9DFB-54B552DC5ABB}" sibTransId="{3336A96D-FAE3-4409-8C30-066FC9720EC5}"/>
    <dgm:cxn modelId="{87AC3344-16EF-4CDF-84FC-6CB6DD351D95}" type="presOf" srcId="{971EE6C4-50D9-4FCA-8EE9-C7A01D2C3CB5}" destId="{DC5921BA-D8DA-4FF8-9CDD-17F5D9BF5CE6}" srcOrd="0" destOrd="0" presId="urn:microsoft.com/office/officeart/2018/2/layout/IconVerticalSolidList"/>
    <dgm:cxn modelId="{C148AA6D-E44D-4C1E-9D29-AC664FF86732}" srcId="{971EE6C4-50D9-4FCA-8EE9-C7A01D2C3CB5}" destId="{A2F04551-8124-4F0C-9EA8-2D83CC1A2CF0}" srcOrd="1" destOrd="0" parTransId="{3F04E153-0E15-4D6D-BE22-ADF76342EE0C}" sibTransId="{906CBB3E-458F-4ECA-9E86-09020C393FE1}"/>
    <dgm:cxn modelId="{18B4E77A-C2DB-4B77-853D-E67BC24AAE0D}" type="presOf" srcId="{19E0ADF6-458C-4556-A5E5-0067FC541CA6}" destId="{F61CD1A2-2850-4BDC-90F7-8465CAADB1F3}" srcOrd="0" destOrd="0" presId="urn:microsoft.com/office/officeart/2018/2/layout/IconVerticalSolidList"/>
    <dgm:cxn modelId="{B23E9C94-DF1C-41EC-848A-B9B1587F28E2}" srcId="{971EE6C4-50D9-4FCA-8EE9-C7A01D2C3CB5}" destId="{48E1C44E-F0E2-4B6E-A410-C864DC379F06}" srcOrd="2" destOrd="0" parTransId="{50D2B0FA-963D-4262-B820-83D547410A4F}" sibTransId="{8BDCCDA7-1589-4A39-8822-F21F0EF59150}"/>
    <dgm:cxn modelId="{64D204B7-D66D-43DF-A8FD-0000951960BA}" srcId="{971EE6C4-50D9-4FCA-8EE9-C7A01D2C3CB5}" destId="{19E0ADF6-458C-4556-A5E5-0067FC541CA6}" srcOrd="0" destOrd="0" parTransId="{CCF34532-CD48-4B9E-91D3-12C14454101D}" sibTransId="{FA4FC2C7-F86E-48B7-8B1D-C78D5FBECBE9}"/>
    <dgm:cxn modelId="{810366EE-ABF6-44E8-996F-C445CAA033E0}" type="presOf" srcId="{A2F04551-8124-4F0C-9EA8-2D83CC1A2CF0}" destId="{85E9A36D-E128-4C21-9A41-C8924D38CA8F}" srcOrd="0" destOrd="0" presId="urn:microsoft.com/office/officeart/2018/2/layout/IconVerticalSolidList"/>
    <dgm:cxn modelId="{160049EE-144E-402C-85B0-89EA01E570A1}" type="presOf" srcId="{48E1C44E-F0E2-4B6E-A410-C864DC379F06}" destId="{83E04B08-CF65-46CA-865D-91B585457914}" srcOrd="0" destOrd="0" presId="urn:microsoft.com/office/officeart/2018/2/layout/IconVerticalSolidList"/>
    <dgm:cxn modelId="{630AE932-899E-402A-8B36-3AB30164AE83}" type="presParOf" srcId="{DC5921BA-D8DA-4FF8-9CDD-17F5D9BF5CE6}" destId="{4829B8A2-9CA5-4D63-A07E-3D140332FB3D}" srcOrd="0" destOrd="0" presId="urn:microsoft.com/office/officeart/2018/2/layout/IconVerticalSolidList"/>
    <dgm:cxn modelId="{67C6E0FC-CD00-46B5-80B3-FEDF10A4A8CE}" type="presParOf" srcId="{4829B8A2-9CA5-4D63-A07E-3D140332FB3D}" destId="{26F5379B-96EF-4762-9849-C5B4B82D9611}" srcOrd="0" destOrd="0" presId="urn:microsoft.com/office/officeart/2018/2/layout/IconVerticalSolidList"/>
    <dgm:cxn modelId="{A0593A6C-D445-4CD3-94E2-70435F3BB8D5}" type="presParOf" srcId="{4829B8A2-9CA5-4D63-A07E-3D140332FB3D}" destId="{C5B1871B-369C-477B-898B-BECDA4BDD86D}" srcOrd="1" destOrd="0" presId="urn:microsoft.com/office/officeart/2018/2/layout/IconVerticalSolidList"/>
    <dgm:cxn modelId="{400A5854-9307-4F87-9D1C-62743D20B527}" type="presParOf" srcId="{4829B8A2-9CA5-4D63-A07E-3D140332FB3D}" destId="{13CACABE-21EC-4C8C-BCB7-C863AFD5D482}" srcOrd="2" destOrd="0" presId="urn:microsoft.com/office/officeart/2018/2/layout/IconVerticalSolidList"/>
    <dgm:cxn modelId="{209184FB-C148-4D1E-B84E-3B81DE4E9086}" type="presParOf" srcId="{4829B8A2-9CA5-4D63-A07E-3D140332FB3D}" destId="{F61CD1A2-2850-4BDC-90F7-8465CAADB1F3}" srcOrd="3" destOrd="0" presId="urn:microsoft.com/office/officeart/2018/2/layout/IconVerticalSolidList"/>
    <dgm:cxn modelId="{99EEB8EA-9435-49E5-9F8A-DCF4E6809ADF}" type="presParOf" srcId="{DC5921BA-D8DA-4FF8-9CDD-17F5D9BF5CE6}" destId="{DA44C70B-82B2-4132-911D-46A7288B67C9}" srcOrd="1" destOrd="0" presId="urn:microsoft.com/office/officeart/2018/2/layout/IconVerticalSolidList"/>
    <dgm:cxn modelId="{842E3571-A452-4565-950F-2FDE0F1532A4}" type="presParOf" srcId="{DC5921BA-D8DA-4FF8-9CDD-17F5D9BF5CE6}" destId="{FEA7B8DA-8381-4697-B2AB-81DAF5621BC5}" srcOrd="2" destOrd="0" presId="urn:microsoft.com/office/officeart/2018/2/layout/IconVerticalSolidList"/>
    <dgm:cxn modelId="{60103FD9-73BF-45D9-A92D-58CECDAD7662}" type="presParOf" srcId="{FEA7B8DA-8381-4697-B2AB-81DAF5621BC5}" destId="{349D5739-E0BA-4F63-B0AD-EB73D82EF202}" srcOrd="0" destOrd="0" presId="urn:microsoft.com/office/officeart/2018/2/layout/IconVerticalSolidList"/>
    <dgm:cxn modelId="{89FCD5FC-3445-41A9-AEAE-5CA2E0925E7C}" type="presParOf" srcId="{FEA7B8DA-8381-4697-B2AB-81DAF5621BC5}" destId="{153B7780-5B60-4061-8BEE-33647B9ACABD}" srcOrd="1" destOrd="0" presId="urn:microsoft.com/office/officeart/2018/2/layout/IconVerticalSolidList"/>
    <dgm:cxn modelId="{60F17141-B143-4850-BF48-A63794B3312C}" type="presParOf" srcId="{FEA7B8DA-8381-4697-B2AB-81DAF5621BC5}" destId="{02DA22C3-08B3-4659-9784-D021148BCE41}" srcOrd="2" destOrd="0" presId="urn:microsoft.com/office/officeart/2018/2/layout/IconVerticalSolidList"/>
    <dgm:cxn modelId="{7CC4146C-83F8-4AF9-9051-9AFC9E2EBE34}" type="presParOf" srcId="{FEA7B8DA-8381-4697-B2AB-81DAF5621BC5}" destId="{85E9A36D-E128-4C21-9A41-C8924D38CA8F}" srcOrd="3" destOrd="0" presId="urn:microsoft.com/office/officeart/2018/2/layout/IconVerticalSolidList"/>
    <dgm:cxn modelId="{0428CCBF-7F17-44C7-BC95-DDB579DDA32A}" type="presParOf" srcId="{DC5921BA-D8DA-4FF8-9CDD-17F5D9BF5CE6}" destId="{5828A7A5-9821-4D2A-96B4-11C5F5BB5A93}" srcOrd="3" destOrd="0" presId="urn:microsoft.com/office/officeart/2018/2/layout/IconVerticalSolidList"/>
    <dgm:cxn modelId="{C1FE907B-5560-436E-9B7C-9AF5B98D3178}" type="presParOf" srcId="{DC5921BA-D8DA-4FF8-9CDD-17F5D9BF5CE6}" destId="{97AA6521-2D63-4C55-BB27-32E091B85B86}" srcOrd="4" destOrd="0" presId="urn:microsoft.com/office/officeart/2018/2/layout/IconVerticalSolidList"/>
    <dgm:cxn modelId="{61E0EBBB-F0BE-4003-AEF8-808C6D81E25B}" type="presParOf" srcId="{97AA6521-2D63-4C55-BB27-32E091B85B86}" destId="{9CD06FBC-24E9-43F8-8497-874CF8F1FD32}" srcOrd="0" destOrd="0" presId="urn:microsoft.com/office/officeart/2018/2/layout/IconVerticalSolidList"/>
    <dgm:cxn modelId="{052334C7-1FA0-4372-B3B3-2B1E4A2A7FB0}" type="presParOf" srcId="{97AA6521-2D63-4C55-BB27-32E091B85B86}" destId="{34949624-DA65-4B6A-B433-57DDF7A6363E}" srcOrd="1" destOrd="0" presId="urn:microsoft.com/office/officeart/2018/2/layout/IconVerticalSolidList"/>
    <dgm:cxn modelId="{EACD4896-304D-4D0E-8D75-8E47980F0837}" type="presParOf" srcId="{97AA6521-2D63-4C55-BB27-32E091B85B86}" destId="{671BCDFD-8630-4C33-957F-85C29EAFB06B}" srcOrd="2" destOrd="0" presId="urn:microsoft.com/office/officeart/2018/2/layout/IconVerticalSolidList"/>
    <dgm:cxn modelId="{43097B60-7427-42AF-8794-36CFA40B5A47}" type="presParOf" srcId="{97AA6521-2D63-4C55-BB27-32E091B85B86}" destId="{83E04B08-CF65-46CA-865D-91B585457914}" srcOrd="3" destOrd="0" presId="urn:microsoft.com/office/officeart/2018/2/layout/IconVerticalSolidList"/>
    <dgm:cxn modelId="{A2243620-B2DF-4F5D-B7CA-0FC144AD21FF}" type="presParOf" srcId="{DC5921BA-D8DA-4FF8-9CDD-17F5D9BF5CE6}" destId="{39321593-D96B-40F5-98DA-10CE09D99C14}" srcOrd="5" destOrd="0" presId="urn:microsoft.com/office/officeart/2018/2/layout/IconVerticalSolidList"/>
    <dgm:cxn modelId="{CB4E476A-4623-45CC-92F2-E6D3F8D5B0AC}" type="presParOf" srcId="{DC5921BA-D8DA-4FF8-9CDD-17F5D9BF5CE6}" destId="{9C6103D6-45FE-4893-B69D-4A106D4098B8}" srcOrd="6" destOrd="0" presId="urn:microsoft.com/office/officeart/2018/2/layout/IconVerticalSolidList"/>
    <dgm:cxn modelId="{01CBFA2A-5ACD-4537-8986-FE72475EE36E}" type="presParOf" srcId="{9C6103D6-45FE-4893-B69D-4A106D4098B8}" destId="{CBD43B12-A568-44BD-8DA9-0436C6C806C9}" srcOrd="0" destOrd="0" presId="urn:microsoft.com/office/officeart/2018/2/layout/IconVerticalSolidList"/>
    <dgm:cxn modelId="{061B4CA7-FB6D-49E9-8CB2-6AEB31B36D25}" type="presParOf" srcId="{9C6103D6-45FE-4893-B69D-4A106D4098B8}" destId="{C28438AA-FCB3-40BE-BCFF-DB30AB9C475C}" srcOrd="1" destOrd="0" presId="urn:microsoft.com/office/officeart/2018/2/layout/IconVerticalSolidList"/>
    <dgm:cxn modelId="{D1B0B7E5-804D-4FF9-A5FE-25D79FBCC0C1}" type="presParOf" srcId="{9C6103D6-45FE-4893-B69D-4A106D4098B8}" destId="{00EB8DA0-9814-488E-AE97-7E387D909388}" srcOrd="2" destOrd="0" presId="urn:microsoft.com/office/officeart/2018/2/layout/IconVerticalSolidList"/>
    <dgm:cxn modelId="{546A7B10-8ECC-442E-93C0-E3868ECBD089}" type="presParOf" srcId="{9C6103D6-45FE-4893-B69D-4A106D4098B8}" destId="{CBE2A0A0-72B8-4898-9C04-2298A506CC3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1D0C2-F235-F840-AB8E-1686CD79431A}">
      <dsp:nvSpPr>
        <dsp:cNvPr id="0" name=""/>
        <dsp:cNvSpPr/>
      </dsp:nvSpPr>
      <dsp:spPr>
        <a:xfrm>
          <a:off x="1689854" y="725922"/>
          <a:ext cx="1347930" cy="7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61D504-1405-5B43-A34D-2AA48A3D3B56}">
      <dsp:nvSpPr>
        <dsp:cNvPr id="0" name=""/>
        <dsp:cNvSpPr/>
      </dsp:nvSpPr>
      <dsp:spPr>
        <a:xfrm>
          <a:off x="3118660" y="612732"/>
          <a:ext cx="155011" cy="291152"/>
        </a:xfrm>
        <a:prstGeom prst="chevron">
          <a:avLst>
            <a:gd name="adj" fmla="val 9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0BF66A-7401-1449-8896-873D69089453}">
      <dsp:nvSpPr>
        <dsp:cNvPr id="0" name=""/>
        <dsp:cNvSpPr/>
      </dsp:nvSpPr>
      <dsp:spPr>
        <a:xfrm>
          <a:off x="795404" y="0"/>
          <a:ext cx="1451916" cy="1451916"/>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342" tIns="56342" rIns="56342" bIns="56342" numCol="1" spcCol="1270" anchor="ctr" anchorCtr="0">
          <a:noAutofit/>
        </a:bodyPr>
        <a:lstStyle/>
        <a:p>
          <a:pPr marL="0" lvl="0" indent="0" algn="ctr" defTabSz="2667000">
            <a:lnSpc>
              <a:spcPct val="90000"/>
            </a:lnSpc>
            <a:spcBef>
              <a:spcPct val="0"/>
            </a:spcBef>
            <a:spcAft>
              <a:spcPct val="35000"/>
            </a:spcAft>
            <a:buNone/>
          </a:pPr>
          <a:r>
            <a:rPr lang="en-US" sz="6000" kern="1200"/>
            <a:t>1</a:t>
          </a:r>
        </a:p>
      </dsp:txBody>
      <dsp:txXfrm>
        <a:off x="1008032" y="212628"/>
        <a:ext cx="1026660" cy="1026660"/>
      </dsp:txXfrm>
    </dsp:sp>
    <dsp:sp modelId="{2C68361C-8644-D142-A56D-CA1B0E10E1B9}">
      <dsp:nvSpPr>
        <dsp:cNvPr id="0" name=""/>
        <dsp:cNvSpPr/>
      </dsp:nvSpPr>
      <dsp:spPr>
        <a:xfrm>
          <a:off x="4941" y="1617516"/>
          <a:ext cx="3032843" cy="1948643"/>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9234" tIns="165100" rIns="239234" bIns="165100" numCol="1" spcCol="1270" anchor="t" anchorCtr="0">
          <a:noAutofit/>
        </a:bodyPr>
        <a:lstStyle/>
        <a:p>
          <a:pPr marL="0" lvl="0" indent="0" algn="l" defTabSz="622300">
            <a:lnSpc>
              <a:spcPct val="90000"/>
            </a:lnSpc>
            <a:spcBef>
              <a:spcPct val="0"/>
            </a:spcBef>
            <a:spcAft>
              <a:spcPct val="35000"/>
            </a:spcAft>
            <a:buNone/>
          </a:pPr>
          <a:r>
            <a:rPr lang="en-GB" sz="1400" kern="1200"/>
            <a:t>Identify and critically evaluate established leadership theory</a:t>
          </a:r>
          <a:endParaRPr lang="en-US" sz="1400" kern="1200"/>
        </a:p>
      </dsp:txBody>
      <dsp:txXfrm>
        <a:off x="4941" y="2007245"/>
        <a:ext cx="3032843" cy="1558914"/>
      </dsp:txXfrm>
    </dsp:sp>
    <dsp:sp modelId="{3728DA7D-7B93-B54B-B193-AF9EFF54131A}">
      <dsp:nvSpPr>
        <dsp:cNvPr id="0" name=""/>
        <dsp:cNvSpPr/>
      </dsp:nvSpPr>
      <dsp:spPr>
        <a:xfrm>
          <a:off x="3374767" y="725922"/>
          <a:ext cx="3032843" cy="7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180DC4-3E95-9B48-A50E-6DBDBF6E2A67}">
      <dsp:nvSpPr>
        <dsp:cNvPr id="0" name=""/>
        <dsp:cNvSpPr/>
      </dsp:nvSpPr>
      <dsp:spPr>
        <a:xfrm>
          <a:off x="6488486" y="612732"/>
          <a:ext cx="155011" cy="291152"/>
        </a:xfrm>
        <a:prstGeom prst="chevron">
          <a:avLst>
            <a:gd name="adj" fmla="val 9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B6524A-387E-BF49-B6A0-361E80CB5B79}">
      <dsp:nvSpPr>
        <dsp:cNvPr id="0" name=""/>
        <dsp:cNvSpPr/>
      </dsp:nvSpPr>
      <dsp:spPr>
        <a:xfrm>
          <a:off x="4165230" y="0"/>
          <a:ext cx="1451916" cy="1451916"/>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342" tIns="56342" rIns="56342" bIns="56342" numCol="1" spcCol="1270" anchor="ctr" anchorCtr="0">
          <a:noAutofit/>
        </a:bodyPr>
        <a:lstStyle/>
        <a:p>
          <a:pPr marL="0" lvl="0" indent="0" algn="ctr" defTabSz="2667000">
            <a:lnSpc>
              <a:spcPct val="90000"/>
            </a:lnSpc>
            <a:spcBef>
              <a:spcPct val="0"/>
            </a:spcBef>
            <a:spcAft>
              <a:spcPct val="35000"/>
            </a:spcAft>
            <a:buNone/>
          </a:pPr>
          <a:r>
            <a:rPr lang="en-US" sz="6000" kern="1200"/>
            <a:t>2</a:t>
          </a:r>
        </a:p>
      </dsp:txBody>
      <dsp:txXfrm>
        <a:off x="4377858" y="212628"/>
        <a:ext cx="1026660" cy="1026660"/>
      </dsp:txXfrm>
    </dsp:sp>
    <dsp:sp modelId="{B5B0DE03-8035-8F44-BE1D-F3CEA1731F38}">
      <dsp:nvSpPr>
        <dsp:cNvPr id="0" name=""/>
        <dsp:cNvSpPr/>
      </dsp:nvSpPr>
      <dsp:spPr>
        <a:xfrm>
          <a:off x="3374767" y="1617516"/>
          <a:ext cx="3032843" cy="1948643"/>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9234" tIns="165100" rIns="239234" bIns="165100" numCol="1" spcCol="1270" anchor="t" anchorCtr="0">
          <a:noAutofit/>
        </a:bodyPr>
        <a:lstStyle/>
        <a:p>
          <a:pPr marL="0" lvl="0" indent="0" algn="l" defTabSz="622300">
            <a:lnSpc>
              <a:spcPct val="90000"/>
            </a:lnSpc>
            <a:spcBef>
              <a:spcPct val="0"/>
            </a:spcBef>
            <a:spcAft>
              <a:spcPct val="35000"/>
            </a:spcAft>
            <a:buNone/>
          </a:pPr>
          <a:r>
            <a:rPr lang="en-GB" sz="1400" kern="1200"/>
            <a:t>Determine and objectively assess the practical challenges that Gregg Popovich may encounter in a sport context. </a:t>
          </a:r>
          <a:endParaRPr lang="en-US" sz="1400" kern="1200"/>
        </a:p>
      </dsp:txBody>
      <dsp:txXfrm>
        <a:off x="3374767" y="2007245"/>
        <a:ext cx="3032843" cy="1558914"/>
      </dsp:txXfrm>
    </dsp:sp>
    <dsp:sp modelId="{84CCDE78-A9B8-B04B-9D5E-63B5BA26F3E2}">
      <dsp:nvSpPr>
        <dsp:cNvPr id="0" name=""/>
        <dsp:cNvSpPr/>
      </dsp:nvSpPr>
      <dsp:spPr>
        <a:xfrm>
          <a:off x="6744592" y="725922"/>
          <a:ext cx="1516421" cy="72"/>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459D2D-533C-AB43-99BD-CEBE88465CCD}">
      <dsp:nvSpPr>
        <dsp:cNvPr id="0" name=""/>
        <dsp:cNvSpPr/>
      </dsp:nvSpPr>
      <dsp:spPr>
        <a:xfrm>
          <a:off x="7535056" y="0"/>
          <a:ext cx="1451916" cy="1451916"/>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342" tIns="56342" rIns="56342" bIns="56342" numCol="1" spcCol="1270" anchor="ctr" anchorCtr="0">
          <a:noAutofit/>
        </a:bodyPr>
        <a:lstStyle/>
        <a:p>
          <a:pPr marL="0" lvl="0" indent="0" algn="ctr" defTabSz="2667000">
            <a:lnSpc>
              <a:spcPct val="90000"/>
            </a:lnSpc>
            <a:spcBef>
              <a:spcPct val="0"/>
            </a:spcBef>
            <a:spcAft>
              <a:spcPct val="35000"/>
            </a:spcAft>
            <a:buNone/>
          </a:pPr>
          <a:r>
            <a:rPr lang="en-US" sz="6000" kern="1200"/>
            <a:t>3</a:t>
          </a:r>
        </a:p>
      </dsp:txBody>
      <dsp:txXfrm>
        <a:off x="7747684" y="212628"/>
        <a:ext cx="1026660" cy="1026660"/>
      </dsp:txXfrm>
    </dsp:sp>
    <dsp:sp modelId="{F33879F3-22B3-9742-9B46-FE41DFC086B9}">
      <dsp:nvSpPr>
        <dsp:cNvPr id="0" name=""/>
        <dsp:cNvSpPr/>
      </dsp:nvSpPr>
      <dsp:spPr>
        <a:xfrm>
          <a:off x="6744592" y="1617516"/>
          <a:ext cx="3032843" cy="1948643"/>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9234" tIns="165100" rIns="239234" bIns="165100" numCol="1" spcCol="1270" anchor="t" anchorCtr="0">
          <a:noAutofit/>
        </a:bodyPr>
        <a:lstStyle/>
        <a:p>
          <a:pPr marL="0" lvl="0" indent="0" algn="l" defTabSz="622300">
            <a:lnSpc>
              <a:spcPct val="90000"/>
            </a:lnSpc>
            <a:spcBef>
              <a:spcPct val="0"/>
            </a:spcBef>
            <a:spcAft>
              <a:spcPct val="35000"/>
            </a:spcAft>
            <a:buNone/>
          </a:pPr>
          <a:r>
            <a:rPr lang="en-GB" sz="1400" kern="1200"/>
            <a:t>Construct a carefully structured conclusion that summarises the main findings of the presentation.	</a:t>
          </a:r>
          <a:endParaRPr lang="en-US" sz="1400" kern="1200"/>
        </a:p>
      </dsp:txBody>
      <dsp:txXfrm>
        <a:off x="6744592" y="2007245"/>
        <a:ext cx="3032843" cy="1558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8E213-0B7C-314B-B3FB-5F45FC40EF7D}">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B0CA7-9089-1247-8525-178E6628BBB8}">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hlinkClick xmlns:r="http://schemas.openxmlformats.org/officeDocument/2006/relationships" r:id="" action="ppaction://hlinksldjump"/>
            </a:rPr>
            <a:t>Who is Popovich?</a:t>
          </a:r>
          <a:endParaRPr lang="en-US" sz="3300" kern="1200"/>
        </a:p>
      </dsp:txBody>
      <dsp:txXfrm>
        <a:off x="0" y="2124"/>
        <a:ext cx="10515600" cy="724514"/>
      </dsp:txXfrm>
    </dsp:sp>
    <dsp:sp modelId="{AD9BCEF6-4F05-734A-9FEE-A951545B75D9}">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068CAF-57BC-8849-A3DB-5704B7011008}">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hlinkClick xmlns:r="http://schemas.openxmlformats.org/officeDocument/2006/relationships" r:id="" action="ppaction://hlinksldjump"/>
            </a:rPr>
            <a:t>Popovich’s Leadership Theories</a:t>
          </a:r>
          <a:endParaRPr lang="en-US" sz="3300" kern="1200"/>
        </a:p>
      </dsp:txBody>
      <dsp:txXfrm>
        <a:off x="0" y="726639"/>
        <a:ext cx="10515600" cy="724514"/>
      </dsp:txXfrm>
    </dsp:sp>
    <dsp:sp modelId="{DAB6C832-D124-D442-AB18-1686BC9E8A96}">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A0391A-5130-754E-97DC-A722F126D49E}">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hlinkClick xmlns:r="http://schemas.openxmlformats.org/officeDocument/2006/relationships" r:id="" action="ppaction://hlinksldjump"/>
            </a:rPr>
            <a:t>Transformational Leadership</a:t>
          </a:r>
          <a:endParaRPr lang="en-US" sz="3300" kern="1200"/>
        </a:p>
      </dsp:txBody>
      <dsp:txXfrm>
        <a:off x="0" y="1451154"/>
        <a:ext cx="10515600" cy="724514"/>
      </dsp:txXfrm>
    </dsp:sp>
    <dsp:sp modelId="{767C9505-1E13-A549-8C52-6A02536CCEF1}">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E5751-6EA6-E446-9253-878670F6A4D9}">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hlinkClick xmlns:r="http://schemas.openxmlformats.org/officeDocument/2006/relationships" r:id="" action="ppaction://hlinksldjump"/>
            </a:rPr>
            <a:t>Humanistic Leadership</a:t>
          </a:r>
          <a:endParaRPr lang="en-US" sz="3300" kern="1200"/>
        </a:p>
      </dsp:txBody>
      <dsp:txXfrm>
        <a:off x="0" y="2175669"/>
        <a:ext cx="10515600" cy="724514"/>
      </dsp:txXfrm>
    </dsp:sp>
    <dsp:sp modelId="{B269DF67-97E1-0844-8F65-F37DEB87CA7B}">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66D2BA-1261-D447-A400-D476B8A58CE1}">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hlinkClick xmlns:r="http://schemas.openxmlformats.org/officeDocument/2006/relationships" r:id="" action="ppaction://hlinksldjump"/>
            </a:rPr>
            <a:t>Systematic Coaching </a:t>
          </a:r>
          <a:endParaRPr lang="en-US" sz="3300" kern="1200"/>
        </a:p>
      </dsp:txBody>
      <dsp:txXfrm>
        <a:off x="0" y="2900183"/>
        <a:ext cx="10515600" cy="724514"/>
      </dsp:txXfrm>
    </dsp:sp>
    <dsp:sp modelId="{98AE01F6-91C6-7846-AED8-E3742280FA99}">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F625E8-34B4-B44E-A371-5343C9620847}">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hlinkClick xmlns:r="http://schemas.openxmlformats.org/officeDocument/2006/relationships" r:id="" action="ppaction://hlinksldjump"/>
            </a:rPr>
            <a:t>Servant Leadership</a:t>
          </a:r>
          <a:endParaRPr lang="en-US" sz="3300" kern="1200"/>
        </a:p>
      </dsp:txBody>
      <dsp:txXfrm>
        <a:off x="0" y="3624698"/>
        <a:ext cx="10515600"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99E4A-0DFC-F141-BEDA-F39FCE31EAE9}">
      <dsp:nvSpPr>
        <dsp:cNvPr id="0" name=""/>
        <dsp:cNvSpPr/>
      </dsp:nvSpPr>
      <dsp:spPr>
        <a:xfrm>
          <a:off x="140725" y="1118"/>
          <a:ext cx="3114273" cy="186856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Popovich motivated star players by treating everyone the same, no matter their status, which shows his focus on building a strong team through fairness and shared values. </a:t>
          </a:r>
          <a:r>
            <a:rPr lang="en-US" sz="1300" b="0" i="0" kern="1200"/>
            <a:t>(Burk, no date)</a:t>
          </a:r>
          <a:endParaRPr lang="en-US" sz="1300" kern="1200"/>
        </a:p>
      </dsp:txBody>
      <dsp:txXfrm>
        <a:off x="140725" y="1118"/>
        <a:ext cx="3114273" cy="1868563"/>
      </dsp:txXfrm>
    </dsp:sp>
    <dsp:sp modelId="{98E59620-114A-5041-AE02-CF945F1E0C3E}">
      <dsp:nvSpPr>
        <dsp:cNvPr id="0" name=""/>
        <dsp:cNvSpPr/>
      </dsp:nvSpPr>
      <dsp:spPr>
        <a:xfrm>
          <a:off x="3566425" y="1118"/>
          <a:ext cx="3114273" cy="186856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His commitment to clear and honest feedback also reflects the idea that effective leaders are genuine and inspire others through authenticity.</a:t>
          </a:r>
          <a:r>
            <a:rPr lang="en-US" sz="1300" b="0" i="0" kern="1200"/>
            <a:t> </a:t>
          </a:r>
          <a:endParaRPr lang="en-US" sz="1300" kern="1200"/>
        </a:p>
      </dsp:txBody>
      <dsp:txXfrm>
        <a:off x="3566425" y="1118"/>
        <a:ext cx="3114273" cy="1868563"/>
      </dsp:txXfrm>
    </dsp:sp>
    <dsp:sp modelId="{D65D0AEF-4E6D-8F4B-991E-4514A7BBEA07}">
      <dsp:nvSpPr>
        <dsp:cNvPr id="0" name=""/>
        <dsp:cNvSpPr/>
      </dsp:nvSpPr>
      <dsp:spPr>
        <a:xfrm>
          <a:off x="1853575" y="2181109"/>
          <a:ext cx="3114273" cy="186856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Popovich </a:t>
          </a:r>
          <a:r>
            <a:rPr lang="en-GB" sz="1300" b="0" i="0" kern="1200"/>
            <a:t>cultivated a strong network of coaches by;</a:t>
          </a:r>
          <a:endParaRPr lang="en-US" sz="1300" kern="1200"/>
        </a:p>
        <a:p>
          <a:pPr marL="57150" lvl="1" indent="-57150" algn="l" defTabSz="444500">
            <a:lnSpc>
              <a:spcPct val="90000"/>
            </a:lnSpc>
            <a:spcBef>
              <a:spcPct val="0"/>
            </a:spcBef>
            <a:spcAft>
              <a:spcPct val="15000"/>
            </a:spcAft>
            <a:buChar char="•"/>
          </a:pPr>
          <a:r>
            <a:rPr lang="en-GB" sz="1000" kern="1200"/>
            <a:t>M</a:t>
          </a:r>
          <a:r>
            <a:rPr lang="en-GB" sz="1000" b="0" i="0" kern="1200"/>
            <a:t>entoring and preparing his assistants for future leadership roles</a:t>
          </a:r>
          <a:endParaRPr lang="en-US" sz="1000" kern="1200"/>
        </a:p>
        <a:p>
          <a:pPr marL="57150" lvl="1" indent="-57150" algn="l" defTabSz="444500">
            <a:lnSpc>
              <a:spcPct val="90000"/>
            </a:lnSpc>
            <a:spcBef>
              <a:spcPct val="0"/>
            </a:spcBef>
            <a:spcAft>
              <a:spcPct val="15000"/>
            </a:spcAft>
            <a:buChar char="•"/>
          </a:pPr>
          <a:r>
            <a:rPr lang="en-GB" sz="1000" kern="1200"/>
            <a:t>E</a:t>
          </a:r>
          <a:r>
            <a:rPr lang="en-GB" sz="1000" b="0" i="0" kern="1200"/>
            <a:t>ncouraged Manu Ginóbili to accept a bench position for the good of the team </a:t>
          </a:r>
          <a:endParaRPr lang="en-US" sz="1000" kern="1200"/>
        </a:p>
        <a:p>
          <a:pPr marL="57150" lvl="1" indent="-57150" algn="l" defTabSz="444500">
            <a:lnSpc>
              <a:spcPct val="90000"/>
            </a:lnSpc>
            <a:spcBef>
              <a:spcPct val="0"/>
            </a:spcBef>
            <a:spcAft>
              <a:spcPct val="15000"/>
            </a:spcAft>
            <a:buChar char="•"/>
          </a:pPr>
          <a:r>
            <a:rPr lang="en-GB" sz="1000" kern="1200"/>
            <a:t>S</a:t>
          </a:r>
          <a:r>
            <a:rPr lang="en-GB" sz="1000" b="0" i="0" kern="1200"/>
            <a:t>erved as a mentor and father figure to his players to support their personal development beyond the game of basketball.</a:t>
          </a:r>
          <a:endParaRPr lang="en-US" sz="1000" kern="1200"/>
        </a:p>
        <a:p>
          <a:pPr marL="57150" lvl="1" indent="-57150" algn="l" defTabSz="444500">
            <a:lnSpc>
              <a:spcPct val="90000"/>
            </a:lnSpc>
            <a:spcBef>
              <a:spcPct val="0"/>
            </a:spcBef>
            <a:spcAft>
              <a:spcPct val="15000"/>
            </a:spcAft>
            <a:buNone/>
          </a:pPr>
          <a:r>
            <a:rPr lang="en-GB" sz="1000" b="0" i="0" kern="1200"/>
            <a:t>  (</a:t>
          </a:r>
          <a:r>
            <a:rPr lang="en-GB" sz="1000" b="0" i="0" kern="1200" err="1"/>
            <a:t>PennState</a:t>
          </a:r>
          <a:r>
            <a:rPr lang="en-GB" sz="1000" b="0" i="0" kern="1200"/>
            <a:t>, no date)</a:t>
          </a:r>
          <a:endParaRPr lang="en-US" sz="1000" kern="1200"/>
        </a:p>
      </dsp:txBody>
      <dsp:txXfrm>
        <a:off x="1853575" y="2181109"/>
        <a:ext cx="3114273" cy="1868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CCCF9-EE0B-104B-982C-3CE722357E8B}">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71FA2A-2161-CC4B-8BE9-C5D4CC9C5E10}">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 November 2024, Popovich suffered a mild stroke, which forced him away from the sidelines and eventually led to his transition away from NBA coaching. (Charania, 2025) </a:t>
          </a:r>
        </a:p>
      </dsp:txBody>
      <dsp:txXfrm>
        <a:off x="398656" y="1088253"/>
        <a:ext cx="2959127" cy="1837317"/>
      </dsp:txXfrm>
    </dsp:sp>
    <dsp:sp modelId="{CC2D1FC6-0B19-C349-9C01-5C58FABDDD80}">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C1D1C-15F9-9B42-9475-0BF0ADD08473}">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This situation tested his transformational leadership as it forced Popovich to empower his assistant coach Mitch Johnson to take on greater responsibility as new interim head coach. </a:t>
          </a:r>
        </a:p>
      </dsp:txBody>
      <dsp:txXfrm>
        <a:off x="4155097" y="1088253"/>
        <a:ext cx="2959127" cy="1837317"/>
      </dsp:txXfrm>
    </dsp:sp>
    <dsp:sp modelId="{7E032BBC-7A36-D243-B3C1-0AACC6A75ED0}">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1411A-0E10-F34A-9AA0-E046CEBBE157}">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Popovich’s willingness to step back from basketball at the time may also link to servant leadership, as he prioritized the team’s long-term success and health over his personal ambition. </a:t>
          </a:r>
        </a:p>
      </dsp:txBody>
      <dsp:txXfrm>
        <a:off x="7911539" y="1088253"/>
        <a:ext cx="2959127" cy="18373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75A9A-9A69-47CE-B5B1-E730B54D4D1B}">
      <dsp:nvSpPr>
        <dsp:cNvPr id="0" name=""/>
        <dsp:cNvSpPr/>
      </dsp:nvSpPr>
      <dsp:spPr>
        <a:xfrm>
          <a:off x="591" y="349123"/>
          <a:ext cx="2307208" cy="13843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Popovich is well known for building a supportive and consistent team culture where players are appreciated as individuals, not just for their performance on the court. (Burk, 2024)</a:t>
          </a:r>
          <a:endParaRPr lang="en-US" sz="1300" kern="1200"/>
        </a:p>
      </dsp:txBody>
      <dsp:txXfrm>
        <a:off x="591" y="349123"/>
        <a:ext cx="2307208" cy="1384324"/>
      </dsp:txXfrm>
    </dsp:sp>
    <dsp:sp modelId="{F4C1AEE7-2A8E-4C80-A29F-38B5DF7A02D9}">
      <dsp:nvSpPr>
        <dsp:cNvPr id="0" name=""/>
        <dsp:cNvSpPr/>
      </dsp:nvSpPr>
      <dsp:spPr>
        <a:xfrm>
          <a:off x="2538520" y="349123"/>
          <a:ext cx="2307208" cy="13843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Popovich’s ability to develop players is widely regarded as one of his greatest strengths as a coach. </a:t>
          </a:r>
          <a:r>
            <a:rPr lang="en-GB" sz="1300" kern="1200"/>
            <a:t>(Aralan, 2025)</a:t>
          </a:r>
          <a:endParaRPr lang="en-US" sz="1300" kern="1200"/>
        </a:p>
      </dsp:txBody>
      <dsp:txXfrm>
        <a:off x="2538520" y="349123"/>
        <a:ext cx="2307208" cy="1384324"/>
      </dsp:txXfrm>
    </dsp:sp>
    <dsp:sp modelId="{55C80FF8-B7F3-4714-B985-8313A3A08068}">
      <dsp:nvSpPr>
        <dsp:cNvPr id="0" name=""/>
        <dsp:cNvSpPr/>
      </dsp:nvSpPr>
      <dsp:spPr>
        <a:xfrm>
          <a:off x="591" y="1964169"/>
          <a:ext cx="2307208" cy="13843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Many athletes exceeded expectations under his leadership, far surpassing where they were selected in the draft.</a:t>
          </a:r>
          <a:endParaRPr lang="en-US" sz="1300" kern="1200"/>
        </a:p>
      </dsp:txBody>
      <dsp:txXfrm>
        <a:off x="591" y="1964169"/>
        <a:ext cx="2307208" cy="1384324"/>
      </dsp:txXfrm>
    </dsp:sp>
    <dsp:sp modelId="{D70E4775-1DD0-4442-978F-7822EB2BBC62}">
      <dsp:nvSpPr>
        <dsp:cNvPr id="0" name=""/>
        <dsp:cNvSpPr/>
      </dsp:nvSpPr>
      <dsp:spPr>
        <a:xfrm>
          <a:off x="2538520" y="1964169"/>
          <a:ext cx="2307208" cy="13843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Tony Parker, chosen with the 28th pick, grew into a Finals MVP and six-time All-Star.</a:t>
          </a:r>
          <a:endParaRPr lang="en-US" sz="1300" kern="1200"/>
        </a:p>
      </dsp:txBody>
      <dsp:txXfrm>
        <a:off x="2538520" y="1964169"/>
        <a:ext cx="2307208" cy="1384324"/>
      </dsp:txXfrm>
    </dsp:sp>
    <dsp:sp modelId="{A0357290-3CDB-4FE1-879B-9BA7EABEBE9E}">
      <dsp:nvSpPr>
        <dsp:cNvPr id="0" name=""/>
        <dsp:cNvSpPr/>
      </dsp:nvSpPr>
      <dsp:spPr>
        <a:xfrm>
          <a:off x="591" y="3579215"/>
          <a:ext cx="2307208" cy="13843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Manu Ginóbili, drafted 57th overall, became one of the greatest sixth men in NBA history.</a:t>
          </a:r>
          <a:endParaRPr lang="en-US" sz="1300" kern="1200"/>
        </a:p>
      </dsp:txBody>
      <dsp:txXfrm>
        <a:off x="591" y="3579215"/>
        <a:ext cx="2307208" cy="1384324"/>
      </dsp:txXfrm>
    </dsp:sp>
    <dsp:sp modelId="{8E75C4E2-1719-4B75-9025-E1584255B652}">
      <dsp:nvSpPr>
        <dsp:cNvPr id="0" name=""/>
        <dsp:cNvSpPr/>
      </dsp:nvSpPr>
      <dsp:spPr>
        <a:xfrm>
          <a:off x="2538520" y="3579215"/>
          <a:ext cx="2307208" cy="13843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Kawhi Leonard evolved from a defensive specialist into a dominant two-way superstar.</a:t>
          </a:r>
          <a:endParaRPr lang="en-US" sz="1300" kern="1200"/>
        </a:p>
      </dsp:txBody>
      <dsp:txXfrm>
        <a:off x="2538520" y="3579215"/>
        <a:ext cx="2307208" cy="13843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7EBDD-B884-794C-BBF2-EDA1011B4C81}">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8273A4-326E-0047-BA1F-4A25A1425176}">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Popovich’s choice to step aside and transfer head coaching responsibilities to Mitch Johnson represented a significant transition for the organization. According to </a:t>
          </a:r>
          <a:r>
            <a:rPr lang="en-GB" sz="1800" kern="1200"/>
            <a:t>Charania (2025)</a:t>
          </a:r>
          <a:r>
            <a:rPr lang="en-GB" sz="1800" b="0" i="0" kern="1200"/>
            <a:t>, Johnson assumed the role on a permanent basis following Popovich’s health concerns, marking the beginning of a new chapter for the Spurs.</a:t>
          </a:r>
          <a:endParaRPr lang="en-US" sz="1800" kern="1200"/>
        </a:p>
      </dsp:txBody>
      <dsp:txXfrm>
        <a:off x="696297" y="538547"/>
        <a:ext cx="4171627" cy="2590157"/>
      </dsp:txXfrm>
    </dsp:sp>
    <dsp:sp modelId="{1A04487A-D5A9-9047-8715-045670589941}">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6754EF-DBEB-7448-AC19-EF801EB52C7F}">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This change reflects systems theory, as Popovich created a strong and adaptable organization that could continue to succeed in his absence. It also demonstrates servant leadership, since he dedicated significant effort to preparing future leaders and maintaining stability beyond his own time in charge.</a:t>
          </a:r>
          <a:endParaRPr lang="en-US" sz="18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5379B-96EF-4762-9849-C5B4B82D9611}">
      <dsp:nvSpPr>
        <dsp:cNvPr id="0" name=""/>
        <dsp:cNvSpPr/>
      </dsp:nvSpPr>
      <dsp:spPr>
        <a:xfrm>
          <a:off x="0" y="1451"/>
          <a:ext cx="5247340" cy="7355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B1871B-369C-477B-898B-BECDA4BDD86D}">
      <dsp:nvSpPr>
        <dsp:cNvPr id="0" name=""/>
        <dsp:cNvSpPr/>
      </dsp:nvSpPr>
      <dsp:spPr>
        <a:xfrm>
          <a:off x="222511" y="166955"/>
          <a:ext cx="404565" cy="4045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CD1A2-2850-4BDC-90F7-8465CAADB1F3}">
      <dsp:nvSpPr>
        <dsp:cNvPr id="0" name=""/>
        <dsp:cNvSpPr/>
      </dsp:nvSpPr>
      <dsp:spPr>
        <a:xfrm>
          <a:off x="849587" y="1451"/>
          <a:ext cx="4397752" cy="735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48" tIns="77848" rIns="77848" bIns="77848" numCol="1" spcCol="1270" anchor="ctr" anchorCtr="0">
          <a:noAutofit/>
        </a:bodyPr>
        <a:lstStyle/>
        <a:p>
          <a:pPr marL="0" lvl="0" indent="0" algn="l" defTabSz="533400">
            <a:lnSpc>
              <a:spcPct val="100000"/>
            </a:lnSpc>
            <a:spcBef>
              <a:spcPct val="0"/>
            </a:spcBef>
            <a:spcAft>
              <a:spcPct val="35000"/>
            </a:spcAft>
            <a:buNone/>
          </a:pPr>
          <a:r>
            <a:rPr lang="en-US" sz="1200" kern="1200"/>
            <a:t>Gregg Popovich’s leadership reflects multiple leadership theories including transformational, humanistic, systematic, and servant leadership. </a:t>
          </a:r>
        </a:p>
      </dsp:txBody>
      <dsp:txXfrm>
        <a:off x="849587" y="1451"/>
        <a:ext cx="4397752" cy="735573"/>
      </dsp:txXfrm>
    </dsp:sp>
    <dsp:sp modelId="{349D5739-E0BA-4F63-B0AD-EB73D82EF202}">
      <dsp:nvSpPr>
        <dsp:cNvPr id="0" name=""/>
        <dsp:cNvSpPr/>
      </dsp:nvSpPr>
      <dsp:spPr>
        <a:xfrm>
          <a:off x="0" y="920918"/>
          <a:ext cx="5247340" cy="7355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3B7780-5B60-4061-8BEE-33647B9ACABD}">
      <dsp:nvSpPr>
        <dsp:cNvPr id="0" name=""/>
        <dsp:cNvSpPr/>
      </dsp:nvSpPr>
      <dsp:spPr>
        <a:xfrm>
          <a:off x="222511" y="1086422"/>
          <a:ext cx="404565" cy="4045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9A36D-E128-4C21-9A41-C8924D38CA8F}">
      <dsp:nvSpPr>
        <dsp:cNvPr id="0" name=""/>
        <dsp:cNvSpPr/>
      </dsp:nvSpPr>
      <dsp:spPr>
        <a:xfrm>
          <a:off x="849587" y="920918"/>
          <a:ext cx="4397752" cy="735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48" tIns="77848" rIns="77848" bIns="77848" numCol="1" spcCol="1270" anchor="ctr" anchorCtr="0">
          <a:noAutofit/>
        </a:bodyPr>
        <a:lstStyle/>
        <a:p>
          <a:pPr marL="0" lvl="0" indent="0" algn="l" defTabSz="533400">
            <a:lnSpc>
              <a:spcPct val="100000"/>
            </a:lnSpc>
            <a:spcBef>
              <a:spcPct val="0"/>
            </a:spcBef>
            <a:spcAft>
              <a:spcPct val="35000"/>
            </a:spcAft>
            <a:buNone/>
          </a:pPr>
          <a:r>
            <a:rPr lang="en-US" sz="1200" kern="1200"/>
            <a:t>His success with the San Antonio Spurs is proof how these theories are practiced, from developing players as people and building interconnected organization systems. </a:t>
          </a:r>
        </a:p>
      </dsp:txBody>
      <dsp:txXfrm>
        <a:off x="849587" y="920918"/>
        <a:ext cx="4397752" cy="735573"/>
      </dsp:txXfrm>
    </dsp:sp>
    <dsp:sp modelId="{9CD06FBC-24E9-43F8-8497-874CF8F1FD32}">
      <dsp:nvSpPr>
        <dsp:cNvPr id="0" name=""/>
        <dsp:cNvSpPr/>
      </dsp:nvSpPr>
      <dsp:spPr>
        <a:xfrm>
          <a:off x="0" y="1840385"/>
          <a:ext cx="5247340" cy="7355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949624-DA65-4B6A-B433-57DDF7A6363E}">
      <dsp:nvSpPr>
        <dsp:cNvPr id="0" name=""/>
        <dsp:cNvSpPr/>
      </dsp:nvSpPr>
      <dsp:spPr>
        <a:xfrm>
          <a:off x="222511" y="2005889"/>
          <a:ext cx="404565" cy="4045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E04B08-CF65-46CA-865D-91B585457914}">
      <dsp:nvSpPr>
        <dsp:cNvPr id="0" name=""/>
        <dsp:cNvSpPr/>
      </dsp:nvSpPr>
      <dsp:spPr>
        <a:xfrm>
          <a:off x="849587" y="1840385"/>
          <a:ext cx="4397752" cy="735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48" tIns="77848" rIns="77848" bIns="77848" numCol="1" spcCol="1270" anchor="ctr" anchorCtr="0">
          <a:noAutofit/>
        </a:bodyPr>
        <a:lstStyle/>
        <a:p>
          <a:pPr marL="0" lvl="0" indent="0" algn="l" defTabSz="533400">
            <a:lnSpc>
              <a:spcPct val="100000"/>
            </a:lnSpc>
            <a:spcBef>
              <a:spcPct val="0"/>
            </a:spcBef>
            <a:spcAft>
              <a:spcPct val="35000"/>
            </a:spcAft>
            <a:buNone/>
          </a:pPr>
          <a:r>
            <a:rPr lang="en-US" sz="1200" kern="1200"/>
            <a:t>Popovich’s challenges highlight the real-world demands placed on elite leaders, showing how adaptability and humility shape long-term effectiveness. </a:t>
          </a:r>
        </a:p>
      </dsp:txBody>
      <dsp:txXfrm>
        <a:off x="849587" y="1840385"/>
        <a:ext cx="4397752" cy="735573"/>
      </dsp:txXfrm>
    </dsp:sp>
    <dsp:sp modelId="{CBD43B12-A568-44BD-8DA9-0436C6C806C9}">
      <dsp:nvSpPr>
        <dsp:cNvPr id="0" name=""/>
        <dsp:cNvSpPr/>
      </dsp:nvSpPr>
      <dsp:spPr>
        <a:xfrm>
          <a:off x="0" y="2759852"/>
          <a:ext cx="5247340" cy="7355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438AA-FCB3-40BE-BCFF-DB30AB9C475C}">
      <dsp:nvSpPr>
        <dsp:cNvPr id="0" name=""/>
        <dsp:cNvSpPr/>
      </dsp:nvSpPr>
      <dsp:spPr>
        <a:xfrm>
          <a:off x="222511" y="2925357"/>
          <a:ext cx="404565" cy="4045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2A0A0-72B8-4898-9C04-2298A506CC3C}">
      <dsp:nvSpPr>
        <dsp:cNvPr id="0" name=""/>
        <dsp:cNvSpPr/>
      </dsp:nvSpPr>
      <dsp:spPr>
        <a:xfrm>
          <a:off x="849587" y="2759852"/>
          <a:ext cx="4397752" cy="735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48" tIns="77848" rIns="77848" bIns="77848" numCol="1" spcCol="1270" anchor="ctr" anchorCtr="0">
          <a:noAutofit/>
        </a:bodyPr>
        <a:lstStyle/>
        <a:p>
          <a:pPr marL="0" lvl="0" indent="0" algn="l" defTabSz="533400">
            <a:lnSpc>
              <a:spcPct val="100000"/>
            </a:lnSpc>
            <a:spcBef>
              <a:spcPct val="0"/>
            </a:spcBef>
            <a:spcAft>
              <a:spcPct val="35000"/>
            </a:spcAft>
            <a:buNone/>
          </a:pPr>
          <a:r>
            <a:rPr lang="en-US" sz="1200" kern="1200"/>
            <a:t>Overall, Popovich exemplifies how effective leadership blends empathy, structure, empowerment, and long-term vison, creating a lasting impact in high-performance environments. </a:t>
          </a:r>
        </a:p>
      </dsp:txBody>
      <dsp:txXfrm>
        <a:off x="849587" y="2759852"/>
        <a:ext cx="4397752" cy="735573"/>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846B-9E43-39D5-98D6-CD3EEAB3A6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206A83F-E2BF-8031-AEF1-99F169FD81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EDB44BF-8969-EC79-C86D-085C77F43624}"/>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5" name="Footer Placeholder 4">
            <a:extLst>
              <a:ext uri="{FF2B5EF4-FFF2-40B4-BE49-F238E27FC236}">
                <a16:creationId xmlns:a16="http://schemas.microsoft.com/office/drawing/2014/main" id="{4895F4FA-7870-4E1D-6A11-78AB65061B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DFC371-9AC2-2FB6-CAAB-5CBA3550124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58306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795C1-C691-259D-8734-C3EED437E0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65BBCE2-5E35-156E-88D2-292F94E353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546FEB-EDEA-9816-0CDD-1F600DEB0C4A}"/>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5" name="Footer Placeholder 4">
            <a:extLst>
              <a:ext uri="{FF2B5EF4-FFF2-40B4-BE49-F238E27FC236}">
                <a16:creationId xmlns:a16="http://schemas.microsoft.com/office/drawing/2014/main" id="{13C8E4FE-E624-6DCA-EE2D-F5B9644FEF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969292-C768-7D70-A2AA-06F676AB4EE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00794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B10EB-9AE5-025D-690E-41C83FCA26A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0861ACB-CDC6-6D2C-C248-51DA583BDA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A4A924-449A-474B-FE55-47143EBCA4FD}"/>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5" name="Footer Placeholder 4">
            <a:extLst>
              <a:ext uri="{FF2B5EF4-FFF2-40B4-BE49-F238E27FC236}">
                <a16:creationId xmlns:a16="http://schemas.microsoft.com/office/drawing/2014/main" id="{491AE263-286A-CDE4-90FF-29362690FF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C2F599-33DB-45C8-5E70-0EC3340FB96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82626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F2046-D7F1-7D63-E86D-8DF36BE189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65C130-AFB5-DBB1-CE48-2802C2DBFF4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C8AB5C6-62CE-F6E1-0FD1-E42CB626B6A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BD83A25-D978-964D-EBA6-3B8160EFC806}"/>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6" name="Footer Placeholder 5">
            <a:extLst>
              <a:ext uri="{FF2B5EF4-FFF2-40B4-BE49-F238E27FC236}">
                <a16:creationId xmlns:a16="http://schemas.microsoft.com/office/drawing/2014/main" id="{E5497FA5-7CF3-2868-DFE7-11AEF43A38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C72026-9E3F-5CA3-19A6-B0AFCE9109B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72789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F8B2-DFC6-10BC-976E-7548EACEFBC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489FCF-C9CE-0571-9C65-D4A4B02B96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FEF3625-CAA7-5181-1AE4-AE5AE807DD0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4B2508-2B17-65B9-04FF-00D3194398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7766FB-ABA1-50FE-CFF5-1D138962EF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8FB700-DA04-5802-B89F-BFAA9F558857}"/>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8" name="Footer Placeholder 7">
            <a:extLst>
              <a:ext uri="{FF2B5EF4-FFF2-40B4-BE49-F238E27FC236}">
                <a16:creationId xmlns:a16="http://schemas.microsoft.com/office/drawing/2014/main" id="{795CFD2B-0AA6-CF1A-A1C5-83E22B63EF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461E6E2-0437-2D0E-774E-019DC1D3628C}"/>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6327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3918-BB26-03C1-0EDD-2C03A7F80D8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BAE5A47-61B7-DA8B-F761-8FF3A8B9F1E2}"/>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4" name="Footer Placeholder 3">
            <a:extLst>
              <a:ext uri="{FF2B5EF4-FFF2-40B4-BE49-F238E27FC236}">
                <a16:creationId xmlns:a16="http://schemas.microsoft.com/office/drawing/2014/main" id="{F3443EFE-1783-9E36-DA45-2EA53D4D01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9082AC-3B88-E8E7-F43B-1EA15144491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32183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FC1B24-D230-EFD2-4046-F2E9A7E3F702}"/>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3" name="Footer Placeholder 2">
            <a:extLst>
              <a:ext uri="{FF2B5EF4-FFF2-40B4-BE49-F238E27FC236}">
                <a16:creationId xmlns:a16="http://schemas.microsoft.com/office/drawing/2014/main" id="{5FC28353-02EA-C5D8-3944-0D4F6D4B15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9CE769-0540-EEFE-BB6F-F5A912CF5CE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73916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A075-D250-8BFE-6A19-3ECAF371AD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832E3C-089D-8B75-8B24-8D3651F6D4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5F24B0-A481-923C-2264-932B76796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E2E2F6-606E-4E25-8EC7-54301D4B254C}"/>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6" name="Footer Placeholder 5">
            <a:extLst>
              <a:ext uri="{FF2B5EF4-FFF2-40B4-BE49-F238E27FC236}">
                <a16:creationId xmlns:a16="http://schemas.microsoft.com/office/drawing/2014/main" id="{144E97F2-5123-EF34-F1AC-ED89B978CE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DDDF8B-BFEA-010A-347A-DDA4B39CB79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33538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7E1B3-3EB2-D277-573C-6D105ACE1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ECF4ADE-C084-5063-75F3-F1BA108D7C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424AA8-2CE6-571F-9173-43B4453FDF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2C5524-CC1F-EF60-0072-C76EB33F4A56}"/>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6" name="Footer Placeholder 5">
            <a:extLst>
              <a:ext uri="{FF2B5EF4-FFF2-40B4-BE49-F238E27FC236}">
                <a16:creationId xmlns:a16="http://schemas.microsoft.com/office/drawing/2014/main" id="{EB161D3D-3D04-F0FE-4801-976F31070B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507C25-883F-AD77-E9C0-12E3C69E493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7569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A1255-4D51-C0A9-7EB2-2198FB3ADFD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21C15C4-3F88-BC8C-559D-53D929CF3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D9C04C-292A-0A37-3604-2B9B87E2460A}"/>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5" name="Footer Placeholder 4">
            <a:extLst>
              <a:ext uri="{FF2B5EF4-FFF2-40B4-BE49-F238E27FC236}">
                <a16:creationId xmlns:a16="http://schemas.microsoft.com/office/drawing/2014/main" id="{F309FED8-C8A2-0268-1E8B-F9C3FCBA7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7C54A8-993F-7974-884A-FA96C8AB301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0880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BB6CE-BA72-763D-6681-92E94E4767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B50AFB-C7C3-42DE-0EC8-CCFF205454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3C1704-180C-FE77-258A-F9BB26C6F4FC}"/>
              </a:ext>
            </a:extLst>
          </p:cNvPr>
          <p:cNvSpPr>
            <a:spLocks noGrp="1"/>
          </p:cNvSpPr>
          <p:nvPr>
            <p:ph type="dt" sz="half" idx="10"/>
          </p:nvPr>
        </p:nvSpPr>
        <p:spPr/>
        <p:txBody>
          <a:bodyPr/>
          <a:lstStyle/>
          <a:p>
            <a:fld id="{E80C50CD-E178-4744-9B35-B2F624D6C5E9}" type="datetimeFigureOut">
              <a:rPr lang="en-US" smtClean="0"/>
              <a:t>3/5/2026</a:t>
            </a:fld>
            <a:endParaRPr lang="en-US"/>
          </a:p>
        </p:txBody>
      </p:sp>
      <p:sp>
        <p:nvSpPr>
          <p:cNvPr id="5" name="Footer Placeholder 4">
            <a:extLst>
              <a:ext uri="{FF2B5EF4-FFF2-40B4-BE49-F238E27FC236}">
                <a16:creationId xmlns:a16="http://schemas.microsoft.com/office/drawing/2014/main" id="{FD7166CE-4C43-0A48-C0EE-2C35060406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F529D5-3997-9F9D-8964-93EA9E11942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95894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555C6F-1765-3FA7-0BD5-90F5222A5B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19E68A-D63E-831A-B3E3-8DFF4F2FEE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E37012-EBC8-8981-823B-A007744B7A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3/5/2026</a:t>
            </a:fld>
            <a:endParaRPr lang="en-US"/>
          </a:p>
        </p:txBody>
      </p:sp>
      <p:sp>
        <p:nvSpPr>
          <p:cNvPr id="5" name="Footer Placeholder 4">
            <a:extLst>
              <a:ext uri="{FF2B5EF4-FFF2-40B4-BE49-F238E27FC236}">
                <a16:creationId xmlns:a16="http://schemas.microsoft.com/office/drawing/2014/main" id="{5A73EDD9-4AD1-BDFC-2613-DB44E576A5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17B69BB-592D-3464-783E-B696CE8C5F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7623049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uowtsd-my.sharepoint.com/personal/2304255_student_uwtsd_ac_uk/Documents/Leadership%20Presentation.pptx?web=1" TargetMode="External"/><Relationship Id="rId2" Type="http://schemas.openxmlformats.org/officeDocument/2006/relationships/image" Target="../media/image3.png"/><Relationship Id="rId1" Type="http://schemas.openxmlformats.org/officeDocument/2006/relationships/slideLayout" Target="../slideLayouts/slideLayout8.xml"/><Relationship Id="rId4" Type="http://schemas.openxmlformats.org/officeDocument/2006/relationships/slide" Target="slide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jpeg"/><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slide" Target="slide3.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jpeg"/><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slide" Target="slide3.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6" name="Right Triangle 104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1D56E-7B83-69C9-48A1-2D502F919EEB}"/>
              </a:ext>
            </a:extLst>
          </p:cNvPr>
          <p:cNvSpPr>
            <a:spLocks noGrp="1"/>
          </p:cNvSpPr>
          <p:nvPr>
            <p:ph type="ctrTitle"/>
          </p:nvPr>
        </p:nvSpPr>
        <p:spPr>
          <a:xfrm>
            <a:off x="8029293" y="806364"/>
            <a:ext cx="3354636" cy="2847413"/>
          </a:xfrm>
        </p:spPr>
        <p:txBody>
          <a:bodyPr vert="horz" lIns="91440" tIns="45720" rIns="91440" bIns="45720" rtlCol="0" anchor="b">
            <a:normAutofit/>
          </a:bodyPr>
          <a:lstStyle/>
          <a:p>
            <a:pPr algn="l"/>
            <a:r>
              <a:rPr lang="en-US" kern="1200">
                <a:latin typeface="+mj-lt"/>
                <a:ea typeface="+mj-ea"/>
                <a:cs typeface="+mj-cs"/>
              </a:rPr>
              <a:t>Gregg Popovich </a:t>
            </a:r>
          </a:p>
        </p:txBody>
      </p:sp>
      <p:sp>
        <p:nvSpPr>
          <p:cNvPr id="3" name="Subtitle 2">
            <a:extLst>
              <a:ext uri="{FF2B5EF4-FFF2-40B4-BE49-F238E27FC236}">
                <a16:creationId xmlns:a16="http://schemas.microsoft.com/office/drawing/2014/main" id="{667568A0-232A-D98C-3B3E-C635C2FEE0D8}"/>
              </a:ext>
            </a:extLst>
          </p:cNvPr>
          <p:cNvSpPr>
            <a:spLocks noGrp="1"/>
          </p:cNvSpPr>
          <p:nvPr>
            <p:ph type="subTitle" idx="1"/>
          </p:nvPr>
        </p:nvSpPr>
        <p:spPr>
          <a:xfrm>
            <a:off x="8029293" y="3703250"/>
            <a:ext cx="2435507" cy="1122750"/>
          </a:xfrm>
        </p:spPr>
        <p:txBody>
          <a:bodyPr vert="horz" lIns="91440" tIns="45720" rIns="91440" bIns="45720" rtlCol="0" anchor="t">
            <a:normAutofit/>
          </a:bodyPr>
          <a:lstStyle/>
          <a:p>
            <a:pPr algn="l"/>
            <a:r>
              <a:rPr lang="en-US" sz="2000" kern="1200">
                <a:latin typeface="+mn-lt"/>
                <a:ea typeface="+mn-ea"/>
                <a:cs typeface="+mn-cs"/>
              </a:rPr>
              <a:t>Coaching Theory in a </a:t>
            </a:r>
            <a:r>
              <a:rPr lang="en-US" sz="2000"/>
              <a:t>P</a:t>
            </a:r>
            <a:r>
              <a:rPr lang="en-US" sz="2000" kern="1200">
                <a:latin typeface="+mn-lt"/>
                <a:ea typeface="+mn-ea"/>
                <a:cs typeface="+mn-cs"/>
              </a:rPr>
              <a:t>rofessional Leadership Context</a:t>
            </a:r>
          </a:p>
        </p:txBody>
      </p:sp>
      <p:pic>
        <p:nvPicPr>
          <p:cNvPr id="5" name="Picture 4">
            <a:extLst>
              <a:ext uri="{FF2B5EF4-FFF2-40B4-BE49-F238E27FC236}">
                <a16:creationId xmlns:a16="http://schemas.microsoft.com/office/drawing/2014/main" id="{EDCAF0B4-A51C-9DB5-0E13-A0F6FF7C63E8}"/>
              </a:ext>
            </a:extLst>
          </p:cNvPr>
          <p:cNvPicPr>
            <a:picLocks noChangeAspect="1"/>
          </p:cNvPicPr>
          <p:nvPr/>
        </p:nvPicPr>
        <p:blipFill>
          <a:blip r:embed="rId2"/>
          <a:stretch>
            <a:fillRect/>
          </a:stretch>
        </p:blipFill>
        <p:spPr>
          <a:xfrm>
            <a:off x="1296558" y="1696815"/>
            <a:ext cx="5604636" cy="3446851"/>
          </a:xfrm>
          <a:prstGeom prst="rect">
            <a:avLst/>
          </a:prstGeom>
        </p:spPr>
      </p:pic>
      <p:sp>
        <p:nvSpPr>
          <p:cNvPr id="4" name="TextBox 3">
            <a:extLst>
              <a:ext uri="{FF2B5EF4-FFF2-40B4-BE49-F238E27FC236}">
                <a16:creationId xmlns:a16="http://schemas.microsoft.com/office/drawing/2014/main" id="{E839B8C5-C54D-9962-CBA5-ED0C17658F08}"/>
              </a:ext>
            </a:extLst>
          </p:cNvPr>
          <p:cNvSpPr txBox="1"/>
          <p:nvPr/>
        </p:nvSpPr>
        <p:spPr>
          <a:xfrm>
            <a:off x="1296558" y="4798981"/>
            <a:ext cx="5604636" cy="344685"/>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(Gray, 2007)</a:t>
            </a:r>
          </a:p>
        </p:txBody>
      </p:sp>
    </p:spTree>
    <p:extLst>
      <p:ext uri="{BB962C8B-B14F-4D97-AF65-F5344CB8AC3E}">
        <p14:creationId xmlns:p14="http://schemas.microsoft.com/office/powerpoint/2010/main" val="2529754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365F02D-1D79-DF4E-6C8F-97E9B4D3A53E}"/>
              </a:ext>
            </a:extLst>
          </p:cNvPr>
          <p:cNvSpPr>
            <a:spLocks noGrp="1"/>
          </p:cNvSpPr>
          <p:nvPr>
            <p:ph type="title"/>
          </p:nvPr>
        </p:nvSpPr>
        <p:spPr>
          <a:xfrm>
            <a:off x="804672" y="457200"/>
            <a:ext cx="10579608" cy="1188720"/>
          </a:xfrm>
        </p:spPr>
        <p:txBody>
          <a:bodyPr vert="horz" lIns="91440" tIns="45720" rIns="91440" bIns="45720" rtlCol="0" anchor="ctr">
            <a:normAutofit/>
          </a:bodyPr>
          <a:lstStyle/>
          <a:p>
            <a:r>
              <a:rPr lang="en-US" sz="4000" kern="1200">
                <a:solidFill>
                  <a:schemeClr val="tx2"/>
                </a:solidFill>
                <a:latin typeface="+mj-lt"/>
                <a:ea typeface="+mj-ea"/>
                <a:cs typeface="+mj-cs"/>
              </a:rPr>
              <a:t>Aims</a:t>
            </a: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54DC6D4D-76BA-3044-A002-E4E1DB63A4AB}"/>
              </a:ext>
            </a:extLst>
          </p:cNvPr>
          <p:cNvGraphicFramePr>
            <a:graphicFrameLocks noGrp="1"/>
          </p:cNvGraphicFramePr>
          <p:nvPr>
            <p:ph sz="half" idx="1"/>
            <p:extLst>
              <p:ext uri="{D42A27DB-BD31-4B8C-83A1-F6EECF244321}">
                <p14:modId xmlns:p14="http://schemas.microsoft.com/office/powerpoint/2010/main" val="2805091600"/>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9048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EEEE-78AC-8524-786A-AB14A3D78C22}"/>
              </a:ext>
            </a:extLst>
          </p:cNvPr>
          <p:cNvSpPr>
            <a:spLocks noGrp="1"/>
          </p:cNvSpPr>
          <p:nvPr>
            <p:ph type="title"/>
          </p:nvPr>
        </p:nvSpPr>
        <p:spPr/>
        <p:txBody>
          <a:bodyPr/>
          <a:lstStyle/>
          <a:p>
            <a:r>
              <a:rPr lang="en-US"/>
              <a:t>Hyperlinks</a:t>
            </a:r>
          </a:p>
        </p:txBody>
      </p:sp>
      <p:graphicFrame>
        <p:nvGraphicFramePr>
          <p:cNvPr id="5" name="Content Placeholder 2">
            <a:extLst>
              <a:ext uri="{FF2B5EF4-FFF2-40B4-BE49-F238E27FC236}">
                <a16:creationId xmlns:a16="http://schemas.microsoft.com/office/drawing/2014/main" id="{F820AF14-F54A-ED61-9E3F-9EA527EADA43}"/>
              </a:ext>
            </a:extLst>
          </p:cNvPr>
          <p:cNvGraphicFramePr>
            <a:graphicFrameLocks noGrp="1"/>
          </p:cNvGraphicFramePr>
          <p:nvPr>
            <p:ph idx="1"/>
            <p:extLst>
              <p:ext uri="{D42A27DB-BD31-4B8C-83A1-F6EECF244321}">
                <p14:modId xmlns:p14="http://schemas.microsoft.com/office/powerpoint/2010/main" val="26070642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9767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regg Popovich Transitions to Spurs President of Basketball Operations |  San Antonio Spurs">
            <a:extLst>
              <a:ext uri="{FF2B5EF4-FFF2-40B4-BE49-F238E27FC236}">
                <a16:creationId xmlns:a16="http://schemas.microsoft.com/office/drawing/2014/main" id="{647717C9-3FC0-B38A-A7C0-BB30E174835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9088" r="28253" b="-2"/>
          <a:stretch>
            <a:fillRect/>
          </a:stretch>
        </p:blipFill>
        <p:spPr bwMode="auto">
          <a:xfrm>
            <a:off x="-1" y="-2"/>
            <a:ext cx="541019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53" name="Rectangle 205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E6C8D-4B79-612F-B949-13189B443ADD}"/>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Who is Popovich?</a:t>
            </a:r>
            <a:endParaRPr lang="en-US" sz="4000" b="1"/>
          </a:p>
        </p:txBody>
      </p:sp>
      <p:sp>
        <p:nvSpPr>
          <p:cNvPr id="4" name="Text Placeholder 3">
            <a:extLst>
              <a:ext uri="{FF2B5EF4-FFF2-40B4-BE49-F238E27FC236}">
                <a16:creationId xmlns:a16="http://schemas.microsoft.com/office/drawing/2014/main" id="{8D63E944-AE43-DC31-2640-B7ABA408CF31}"/>
              </a:ext>
            </a:extLst>
          </p:cNvPr>
          <p:cNvSpPr>
            <a:spLocks noGrp="1"/>
          </p:cNvSpPr>
          <p:nvPr>
            <p:ph type="body" sz="half" idx="2"/>
          </p:nvPr>
        </p:nvSpPr>
        <p:spPr>
          <a:xfrm>
            <a:off x="6115317" y="2743200"/>
            <a:ext cx="5247340" cy="3496878"/>
          </a:xfrm>
        </p:spPr>
        <p:txBody>
          <a:bodyPr vert="horz" lIns="91440" tIns="45720" rIns="91440" bIns="45720" rtlCol="0" anchor="ctr">
            <a:normAutofit/>
          </a:bodyPr>
          <a:lstStyle/>
          <a:p>
            <a:pPr indent="-228600">
              <a:buFont typeface="Arial" panose="020B0604020202020204" pitchFamily="34" charset="0"/>
              <a:buChar char="•"/>
            </a:pPr>
            <a:r>
              <a:rPr lang="en-US" sz="2000"/>
              <a:t>Gregg Popovich is an American basketball coach widely regarded as one of the greatest minds in NBA history. Popovich led the San Antonino Spurs to 5 NBA championships and would later move into a presidential role at the team. Known for his tactical discipline, player development, and long-term consistency, he is also the NBA coach with the most wins in the league's history. (</a:t>
            </a:r>
            <a:r>
              <a:rPr lang="en-US" sz="2000" err="1"/>
              <a:t>Jasner</a:t>
            </a:r>
            <a:r>
              <a:rPr lang="en-US" sz="2000"/>
              <a:t>, 2026)</a:t>
            </a:r>
          </a:p>
        </p:txBody>
      </p:sp>
      <p:sp>
        <p:nvSpPr>
          <p:cNvPr id="5" name="TextBox 4">
            <a:extLst>
              <a:ext uri="{FF2B5EF4-FFF2-40B4-BE49-F238E27FC236}">
                <a16:creationId xmlns:a16="http://schemas.microsoft.com/office/drawing/2014/main" id="{A0A6F68A-50FB-BB24-9FB1-AF1FB8BBEECB}"/>
              </a:ext>
            </a:extLst>
          </p:cNvPr>
          <p:cNvSpPr txBox="1"/>
          <p:nvPr/>
        </p:nvSpPr>
        <p:spPr>
          <a:xfrm>
            <a:off x="-1" y="6541476"/>
            <a:ext cx="5410198" cy="31652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(Monroe, 2023)</a:t>
            </a:r>
          </a:p>
        </p:txBody>
      </p:sp>
      <p:sp>
        <p:nvSpPr>
          <p:cNvPr id="6" name="TextBox 5">
            <a:extLst>
              <a:ext uri="{FF2B5EF4-FFF2-40B4-BE49-F238E27FC236}">
                <a16:creationId xmlns:a16="http://schemas.microsoft.com/office/drawing/2014/main" id="{185CB534-2010-1432-EAD7-67AD45802BB2}"/>
              </a:ext>
            </a:extLst>
          </p:cNvPr>
          <p:cNvSpPr txBox="1"/>
          <p:nvPr/>
        </p:nvSpPr>
        <p:spPr>
          <a:xfrm>
            <a:off x="10850640" y="18176"/>
            <a:ext cx="1341359" cy="369332"/>
          </a:xfrm>
          <a:prstGeom prst="rect">
            <a:avLst/>
          </a:prstGeom>
          <a:noFill/>
        </p:spPr>
        <p:txBody>
          <a:bodyPr wrap="square" rtlCol="0">
            <a:spAutoFit/>
          </a:bodyPr>
          <a:lstStyle/>
          <a:p>
            <a:r>
              <a:rPr lang="en-US">
                <a:hlinkClick r:id="rId3" action="ppaction://hlinksldjump"/>
              </a:rPr>
              <a:t>&lt;Go Back</a:t>
            </a:r>
            <a:endParaRPr lang="en-US"/>
          </a:p>
        </p:txBody>
      </p:sp>
    </p:spTree>
    <p:extLst>
      <p:ext uri="{BB962C8B-B14F-4D97-AF65-F5344CB8AC3E}">
        <p14:creationId xmlns:p14="http://schemas.microsoft.com/office/powerpoint/2010/main" val="3429750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307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Gregg Popovich, the NBA's all-time wins leader, retires after 29 seasons as  coach of San Antonio Spurs">
            <a:extLst>
              <a:ext uri="{FF2B5EF4-FFF2-40B4-BE49-F238E27FC236}">
                <a16:creationId xmlns:a16="http://schemas.microsoft.com/office/drawing/2014/main" id="{9634D4D2-567A-F9EB-A295-F828A28504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3573" r="7115"/>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7" name="Rectangle 30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7738C-060B-0D52-AB83-FF5080C21FE6}"/>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Popovich’s Leadership Theories  </a:t>
            </a:r>
          </a:p>
        </p:txBody>
      </p:sp>
      <p:sp>
        <p:nvSpPr>
          <p:cNvPr id="4" name="Text Placeholder 3">
            <a:extLst>
              <a:ext uri="{FF2B5EF4-FFF2-40B4-BE49-F238E27FC236}">
                <a16:creationId xmlns:a16="http://schemas.microsoft.com/office/drawing/2014/main" id="{9EB39D21-E7C4-FEED-61AF-C35E14B84529}"/>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2000"/>
              <a:t>Gregg Popovich’s coaching style connects naturally to 4 major coaching theories. His career offers an example of how elite level sports coaches use these frameworks. </a:t>
            </a:r>
          </a:p>
        </p:txBody>
      </p:sp>
      <p:sp>
        <p:nvSpPr>
          <p:cNvPr id="5" name="TextBox 4">
            <a:extLst>
              <a:ext uri="{FF2B5EF4-FFF2-40B4-BE49-F238E27FC236}">
                <a16:creationId xmlns:a16="http://schemas.microsoft.com/office/drawing/2014/main" id="{C8947489-64FF-AB38-F784-26CDFEB7D4A7}"/>
              </a:ext>
            </a:extLst>
          </p:cNvPr>
          <p:cNvSpPr txBox="1"/>
          <p:nvPr/>
        </p:nvSpPr>
        <p:spPr>
          <a:xfrm>
            <a:off x="3534508" y="6488658"/>
            <a:ext cx="1525919" cy="369332"/>
          </a:xfrm>
          <a:prstGeom prst="rect">
            <a:avLst/>
          </a:prstGeom>
          <a:noFill/>
        </p:spPr>
        <p:txBody>
          <a:bodyPr wrap="square" rtlCol="0">
            <a:spAutoFit/>
          </a:bodyPr>
          <a:lstStyle/>
          <a:p>
            <a:pPr algn="r">
              <a:spcAft>
                <a:spcPts val="600"/>
              </a:spcAft>
            </a:pPr>
            <a:r>
              <a:rPr lang="en-US">
                <a:solidFill>
                  <a:schemeClr val="bg1"/>
                </a:solidFill>
              </a:rPr>
              <a:t>(Abate, 2025)</a:t>
            </a:r>
          </a:p>
        </p:txBody>
      </p:sp>
      <p:sp>
        <p:nvSpPr>
          <p:cNvPr id="6" name="TextBox 5">
            <a:hlinkClick r:id="rId3"/>
            <a:extLst>
              <a:ext uri="{FF2B5EF4-FFF2-40B4-BE49-F238E27FC236}">
                <a16:creationId xmlns:a16="http://schemas.microsoft.com/office/drawing/2014/main" id="{3CB18F99-B63F-61D4-3A58-665DD4C53690}"/>
              </a:ext>
            </a:extLst>
          </p:cNvPr>
          <p:cNvSpPr txBox="1"/>
          <p:nvPr/>
        </p:nvSpPr>
        <p:spPr>
          <a:xfrm>
            <a:off x="10850641" y="-4207"/>
            <a:ext cx="1341359" cy="369332"/>
          </a:xfrm>
          <a:prstGeom prst="rect">
            <a:avLst/>
          </a:prstGeom>
          <a:noFill/>
        </p:spPr>
        <p:txBody>
          <a:bodyPr wrap="square" rtlCol="0">
            <a:spAutoFit/>
          </a:bodyPr>
          <a:lstStyle/>
          <a:p>
            <a:pPr>
              <a:spcAft>
                <a:spcPts val="600"/>
              </a:spcAft>
            </a:pPr>
            <a:r>
              <a:rPr lang="en-US">
                <a:hlinkClick r:id="rId4" action="ppaction://hlinksldjump"/>
              </a:rPr>
              <a:t>&lt;Go Back</a:t>
            </a:r>
            <a:endParaRPr lang="en-US"/>
          </a:p>
        </p:txBody>
      </p:sp>
    </p:spTree>
    <p:extLst>
      <p:ext uri="{BB962C8B-B14F-4D97-AF65-F5344CB8AC3E}">
        <p14:creationId xmlns:p14="http://schemas.microsoft.com/office/powerpoint/2010/main" val="5000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64387-335F-1748-0668-3A1E9E64E572}"/>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Transformational Leadership</a:t>
            </a:r>
          </a:p>
        </p:txBody>
      </p:sp>
      <p:sp>
        <p:nvSpPr>
          <p:cNvPr id="31" name="Rectangle 3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ADF6701-4201-3DD8-A6C8-5CBF697C9CBE}"/>
              </a:ext>
            </a:extLst>
          </p:cNvPr>
          <p:cNvSpPr>
            <a:spLocks noGrp="1"/>
          </p:cNvSpPr>
          <p:nvPr>
            <p:ph type="body" sz="half" idx="2"/>
          </p:nvPr>
        </p:nvSpPr>
        <p:spPr>
          <a:xfrm>
            <a:off x="645066" y="2031101"/>
            <a:ext cx="4282984" cy="3511943"/>
          </a:xfrm>
        </p:spPr>
        <p:txBody>
          <a:bodyPr vert="horz" lIns="91440" tIns="45720" rIns="91440" bIns="45720" rtlCol="0" anchor="ctr">
            <a:normAutofit/>
          </a:bodyPr>
          <a:lstStyle/>
          <a:p>
            <a:pPr indent="-228600">
              <a:buFont typeface="Arial" panose="020B0604020202020204" pitchFamily="34" charset="0"/>
              <a:buChar char="•"/>
            </a:pPr>
            <a:r>
              <a:rPr lang="en-US" sz="1800" b="0" i="0" u="none" strike="noStrike">
                <a:effectLst/>
              </a:rPr>
              <a:t>Transformational leadership is when leaders work closely with others, understand what they need, inspire them to do their best, and guide them to make ethical decisions. </a:t>
            </a:r>
          </a:p>
          <a:p>
            <a:r>
              <a:rPr lang="en-US" sz="1800" b="0" i="0" u="none" strike="noStrike">
                <a:effectLst/>
              </a:rPr>
              <a:t>(Enns et.al, 2005)</a:t>
            </a:r>
            <a:endParaRPr lang="en-US" sz="1800"/>
          </a:p>
        </p:txBody>
      </p:sp>
      <p:sp>
        <p:nvSpPr>
          <p:cNvPr id="33" name="Rectangle 3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diagram of a company's transformation&#10;&#10;Description automatically generated">
            <a:extLst>
              <a:ext uri="{FF2B5EF4-FFF2-40B4-BE49-F238E27FC236}">
                <a16:creationId xmlns:a16="http://schemas.microsoft.com/office/drawing/2014/main" id="{D06DB63D-5BA1-99F1-3C91-1D251CD1242E}"/>
              </a:ext>
            </a:extLst>
          </p:cNvPr>
          <p:cNvPicPr>
            <a:picLocks noGrp="1" noChangeAspect="1"/>
          </p:cNvPicPr>
          <p:nvPr>
            <p:ph idx="1"/>
          </p:nvPr>
        </p:nvPicPr>
        <p:blipFill>
          <a:blip r:embed="rId2"/>
          <a:stretch>
            <a:fillRect/>
          </a:stretch>
        </p:blipFill>
        <p:spPr bwMode="auto">
          <a:xfrm>
            <a:off x="5987738" y="1729685"/>
            <a:ext cx="5628018" cy="3165759"/>
          </a:xfrm>
          <a:prstGeom prst="rect">
            <a:avLst/>
          </a:prstGeom>
          <a:noFill/>
          <a:extLst>
            <a:ext uri="{909E8E84-426E-40DD-AFC4-6F175D3DCCD1}">
              <a14:hiddenFill xmlns:a14="http://schemas.microsoft.com/office/drawing/2010/main">
                <a:solidFill>
                  <a:srgbClr val="FFFFFF"/>
                </a:solidFill>
              </a14:hiddenFill>
            </a:ext>
          </a:extLst>
        </p:spPr>
      </p:pic>
      <p:sp>
        <p:nvSpPr>
          <p:cNvPr id="8" name="AutoShape 6" descr="transformational leadership">
            <a:extLst>
              <a:ext uri="{FF2B5EF4-FFF2-40B4-BE49-F238E27FC236}">
                <a16:creationId xmlns:a16="http://schemas.microsoft.com/office/drawing/2014/main" id="{A0603F75-9A63-6BAD-B00B-C2E8BFD01E26}"/>
              </a:ext>
            </a:extLst>
          </p:cNvPr>
          <p:cNvSpPr>
            <a:spLocks noChangeAspect="1" noChangeArrowheads="1"/>
          </p:cNvSpPr>
          <p:nvPr/>
        </p:nvSpPr>
        <p:spPr bwMode="auto">
          <a:xfrm>
            <a:off x="152400" y="1524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TextBox 10">
            <a:extLst>
              <a:ext uri="{FF2B5EF4-FFF2-40B4-BE49-F238E27FC236}">
                <a16:creationId xmlns:a16="http://schemas.microsoft.com/office/drawing/2014/main" id="{7AB0AB95-4EB7-2E08-8654-8C9C29CA619D}"/>
              </a:ext>
            </a:extLst>
          </p:cNvPr>
          <p:cNvSpPr txBox="1"/>
          <p:nvPr/>
        </p:nvSpPr>
        <p:spPr>
          <a:xfrm>
            <a:off x="7708392" y="5055774"/>
            <a:ext cx="4142232" cy="23300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noAutofit/>
          </a:bodyPr>
          <a:lstStyle/>
          <a:p>
            <a:pPr algn="r">
              <a:spcAft>
                <a:spcPts val="600"/>
              </a:spcAft>
            </a:pPr>
            <a:r>
              <a:rPr lang="en-US" sz="1300">
                <a:solidFill>
                  <a:schemeClr val="tx1"/>
                </a:solidFill>
              </a:rPr>
              <a:t>(Sabella, 2024)</a:t>
            </a:r>
          </a:p>
        </p:txBody>
      </p:sp>
    </p:spTree>
    <p:extLst>
      <p:ext uri="{BB962C8B-B14F-4D97-AF65-F5344CB8AC3E}">
        <p14:creationId xmlns:p14="http://schemas.microsoft.com/office/powerpoint/2010/main" val="2082439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39DD4-C4AD-D358-7054-D64FB2DC91C1}"/>
              </a:ext>
            </a:extLst>
          </p:cNvPr>
          <p:cNvSpPr>
            <a:spLocks noGrp="1"/>
          </p:cNvSpPr>
          <p:nvPr>
            <p:ph type="title"/>
          </p:nvPr>
        </p:nvSpPr>
        <p:spPr>
          <a:xfrm>
            <a:off x="521208" y="978408"/>
            <a:ext cx="11155680" cy="1115568"/>
          </a:xfrm>
        </p:spPr>
        <p:txBody>
          <a:bodyPr vert="horz" lIns="91440" tIns="45720" rIns="91440" bIns="45720" rtlCol="0" anchor="t">
            <a:normAutofit/>
          </a:bodyPr>
          <a:lstStyle/>
          <a:p>
            <a:r>
              <a:rPr lang="en-US" b="1" kern="1200">
                <a:solidFill>
                  <a:schemeClr val="tx1"/>
                </a:solidFill>
                <a:latin typeface="+mj-lt"/>
                <a:ea typeface="+mj-ea"/>
                <a:cs typeface="+mj-cs"/>
              </a:rPr>
              <a:t>Transformational Leadership</a:t>
            </a:r>
          </a:p>
        </p:txBody>
      </p:sp>
      <p:graphicFrame>
        <p:nvGraphicFramePr>
          <p:cNvPr id="10" name="Content Placeholder 5">
            <a:extLst>
              <a:ext uri="{FF2B5EF4-FFF2-40B4-BE49-F238E27FC236}">
                <a16:creationId xmlns:a16="http://schemas.microsoft.com/office/drawing/2014/main" id="{94706B89-A354-D1D5-9D6D-1E636AE3F25B}"/>
              </a:ext>
            </a:extLst>
          </p:cNvPr>
          <p:cNvGraphicFramePr>
            <a:graphicFrameLocks noGrp="1"/>
          </p:cNvGraphicFramePr>
          <p:nvPr>
            <p:ph sz="half" idx="1"/>
            <p:extLst>
              <p:ext uri="{D42A27DB-BD31-4B8C-83A1-F6EECF244321}">
                <p14:modId xmlns:p14="http://schemas.microsoft.com/office/powerpoint/2010/main" val="3570586326"/>
              </p:ext>
            </p:extLst>
          </p:nvPr>
        </p:nvGraphicFramePr>
        <p:xfrm>
          <a:off x="4849659" y="2271472"/>
          <a:ext cx="6821424"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Tim Duncan paid his respects to Coach Pop during his jersey ...">
            <a:extLst>
              <a:ext uri="{FF2B5EF4-FFF2-40B4-BE49-F238E27FC236}">
                <a16:creationId xmlns:a16="http://schemas.microsoft.com/office/drawing/2014/main" id="{6F6D6A7F-B015-6060-9E3E-C9F4CBF720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662" r="990" b="-4"/>
          <a:stretch>
            <a:fillRect/>
          </a:stretch>
        </p:blipFill>
        <p:spPr bwMode="auto">
          <a:xfrm>
            <a:off x="813915" y="2301342"/>
            <a:ext cx="3645017" cy="374444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9F61F95-9752-5E9B-ABC8-DCD0326D9FE8}"/>
              </a:ext>
            </a:extLst>
          </p:cNvPr>
          <p:cNvSpPr txBox="1"/>
          <p:nvPr/>
        </p:nvSpPr>
        <p:spPr>
          <a:xfrm>
            <a:off x="813915" y="6045787"/>
            <a:ext cx="3645017" cy="369332"/>
          </a:xfrm>
          <a:prstGeom prst="rect">
            <a:avLst/>
          </a:prstGeom>
          <a:noFill/>
        </p:spPr>
        <p:txBody>
          <a:bodyPr wrap="square" rtlCol="0">
            <a:spAutoFit/>
          </a:bodyPr>
          <a:lstStyle/>
          <a:p>
            <a:pPr algn="r"/>
            <a:r>
              <a:rPr lang="en-US"/>
              <a:t>(SportsCenter, 2016)</a:t>
            </a:r>
          </a:p>
        </p:txBody>
      </p:sp>
    </p:spTree>
    <p:extLst>
      <p:ext uri="{BB962C8B-B14F-4D97-AF65-F5344CB8AC3E}">
        <p14:creationId xmlns:p14="http://schemas.microsoft.com/office/powerpoint/2010/main" val="325156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83C2FE-7D73-B285-83CE-4FC94FD8E011}"/>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Challenges Faced (Transformational Leadership) </a:t>
            </a:r>
          </a:p>
        </p:txBody>
      </p:sp>
      <p:graphicFrame>
        <p:nvGraphicFramePr>
          <p:cNvPr id="5" name="Content Placeholder 2">
            <a:extLst>
              <a:ext uri="{FF2B5EF4-FFF2-40B4-BE49-F238E27FC236}">
                <a16:creationId xmlns:a16="http://schemas.microsoft.com/office/drawing/2014/main" id="{54DED396-D973-91D6-4341-241F2FC742C9}"/>
              </a:ext>
            </a:extLst>
          </p:cNvPr>
          <p:cNvGraphicFramePr>
            <a:graphicFrameLocks noGrp="1"/>
          </p:cNvGraphicFramePr>
          <p:nvPr>
            <p:ph idx="1"/>
            <p:extLst>
              <p:ext uri="{D42A27DB-BD31-4B8C-83A1-F6EECF244321}">
                <p14:modId xmlns:p14="http://schemas.microsoft.com/office/powerpoint/2010/main" val="200061542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8311099-6E77-6E94-2211-AB9FFD40A813}"/>
              </a:ext>
            </a:extLst>
          </p:cNvPr>
          <p:cNvSpPr txBox="1"/>
          <p:nvPr/>
        </p:nvSpPr>
        <p:spPr>
          <a:xfrm>
            <a:off x="10850640" y="18176"/>
            <a:ext cx="1341359" cy="369332"/>
          </a:xfrm>
          <a:prstGeom prst="rect">
            <a:avLst/>
          </a:prstGeom>
          <a:noFill/>
        </p:spPr>
        <p:txBody>
          <a:bodyPr wrap="square" rtlCol="0">
            <a:spAutoFit/>
          </a:bodyPr>
          <a:lstStyle/>
          <a:p>
            <a:r>
              <a:rPr lang="en-US">
                <a:hlinkClick r:id="rId7" action="ppaction://hlinksldjump"/>
              </a:rPr>
              <a:t>&lt;Go Back</a:t>
            </a:r>
            <a:endParaRPr lang="en-US"/>
          </a:p>
        </p:txBody>
      </p:sp>
    </p:spTree>
    <p:extLst>
      <p:ext uri="{BB962C8B-B14F-4D97-AF65-F5344CB8AC3E}">
        <p14:creationId xmlns:p14="http://schemas.microsoft.com/office/powerpoint/2010/main" val="2413265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0" name="Rectangle 614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BE874-CB7C-6877-F945-6D7F3ED323A8}"/>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a:t>Humanistic Leadership</a:t>
            </a:r>
          </a:p>
        </p:txBody>
      </p:sp>
      <p:sp>
        <p:nvSpPr>
          <p:cNvPr id="6152" name="Rectangle 615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ADF09EA-0397-B196-BB03-365796DBB19D}"/>
              </a:ext>
            </a:extLst>
          </p:cNvPr>
          <p:cNvSpPr>
            <a:spLocks noGrp="1"/>
          </p:cNvSpPr>
          <p:nvPr>
            <p:ph type="body" sz="half" idx="2"/>
          </p:nvPr>
        </p:nvSpPr>
        <p:spPr>
          <a:xfrm>
            <a:off x="793661" y="2599509"/>
            <a:ext cx="4530898" cy="3639450"/>
          </a:xfrm>
        </p:spPr>
        <p:txBody>
          <a:bodyPr vert="horz" lIns="91440" tIns="45720" rIns="91440" bIns="45720" rtlCol="0" anchor="ctr">
            <a:normAutofit/>
          </a:bodyPr>
          <a:lstStyle/>
          <a:p>
            <a:pPr indent="-228600">
              <a:buFont typeface="Arial" panose="020B0604020202020204" pitchFamily="34" charset="0"/>
              <a:buChar char="•"/>
            </a:pPr>
            <a:r>
              <a:rPr lang="en-US" sz="1900" b="0" i="0" u="none" strike="noStrike">
                <a:effectLst/>
              </a:rPr>
              <a:t>Humanistic leadership is a people-focused and ethical style that values human dignity, well-being, and personal development more than simply maximizing profits. It emphasizes building trust, showing empathy, and encouraging teamwork to create a safe and respectful workplace. The goal is to benefit both employees and the organization, resulting in strong and sustainable long-term performance. </a:t>
            </a:r>
          </a:p>
          <a:p>
            <a:r>
              <a:rPr lang="en-US" sz="1900" i="0"/>
              <a:t>(Staff, 2023)</a:t>
            </a:r>
            <a:endParaRPr lang="en-US" sz="1900"/>
          </a:p>
        </p:txBody>
      </p:sp>
      <p:pic>
        <p:nvPicPr>
          <p:cNvPr id="6148" name="Picture 4" descr="The Humanistic Leadership Model - a Presentation by Dr. Craig Nathanson |  IgnitEd">
            <a:extLst>
              <a:ext uri="{FF2B5EF4-FFF2-40B4-BE49-F238E27FC236}">
                <a16:creationId xmlns:a16="http://schemas.microsoft.com/office/drawing/2014/main" id="{7C25910A-DBCC-6598-C4BD-9F0E08B5B69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8896" r="13107" b="2"/>
          <a:stretch>
            <a:fillRect/>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9" name="Rectangle 615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1EC43C2-2E2C-4039-B8B8-7FFC947DF726}"/>
              </a:ext>
            </a:extLst>
          </p:cNvPr>
          <p:cNvSpPr txBox="1"/>
          <p:nvPr/>
        </p:nvSpPr>
        <p:spPr>
          <a:xfrm>
            <a:off x="5911532" y="5827075"/>
            <a:ext cx="5150277" cy="371424"/>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(Nathanson, 2024)</a:t>
            </a:r>
          </a:p>
        </p:txBody>
      </p:sp>
    </p:spTree>
    <p:extLst>
      <p:ext uri="{BB962C8B-B14F-4D97-AF65-F5344CB8AC3E}">
        <p14:creationId xmlns:p14="http://schemas.microsoft.com/office/powerpoint/2010/main" val="2225895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7599-9A72-A273-B21E-38E06843F4C7}"/>
              </a:ext>
            </a:extLst>
          </p:cNvPr>
          <p:cNvSpPr>
            <a:spLocks noGrp="1"/>
          </p:cNvSpPr>
          <p:nvPr>
            <p:ph type="title"/>
          </p:nvPr>
        </p:nvSpPr>
        <p:spPr>
          <a:xfrm>
            <a:off x="521208" y="978408"/>
            <a:ext cx="6300216" cy="1325880"/>
          </a:xfrm>
        </p:spPr>
        <p:txBody>
          <a:bodyPr vert="horz" lIns="91440" tIns="45720" rIns="91440" bIns="45720" rtlCol="0" anchor="t">
            <a:normAutofit/>
          </a:bodyPr>
          <a:lstStyle/>
          <a:p>
            <a:r>
              <a:rPr lang="en-US" b="1" kern="1200">
                <a:solidFill>
                  <a:schemeClr val="tx1"/>
                </a:solidFill>
                <a:latin typeface="+mj-lt"/>
                <a:ea typeface="+mj-ea"/>
                <a:cs typeface="+mj-cs"/>
              </a:rPr>
              <a:t>Humanistic Leadership</a:t>
            </a:r>
          </a:p>
        </p:txBody>
      </p:sp>
      <p:graphicFrame>
        <p:nvGraphicFramePr>
          <p:cNvPr id="7172" name="Content Placeholder 2">
            <a:extLst>
              <a:ext uri="{FF2B5EF4-FFF2-40B4-BE49-F238E27FC236}">
                <a16:creationId xmlns:a16="http://schemas.microsoft.com/office/drawing/2014/main" id="{C25EF0A4-EFE5-D678-7A6B-70E1A6E80B8D}"/>
              </a:ext>
            </a:extLst>
          </p:cNvPr>
          <p:cNvGraphicFramePr>
            <a:graphicFrameLocks noGrp="1"/>
          </p:cNvGraphicFramePr>
          <p:nvPr>
            <p:ph sz="half" idx="1"/>
            <p:extLst>
              <p:ext uri="{D42A27DB-BD31-4B8C-83A1-F6EECF244321}">
                <p14:modId xmlns:p14="http://schemas.microsoft.com/office/powerpoint/2010/main" val="1076731226"/>
              </p:ext>
            </p:extLst>
          </p:nvPr>
        </p:nvGraphicFramePr>
        <p:xfrm>
          <a:off x="6821424" y="1033272"/>
          <a:ext cx="4846320" cy="5312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Gregg Popovich's 4 Principles for Managing Powerful Personalities">
            <a:extLst>
              <a:ext uri="{FF2B5EF4-FFF2-40B4-BE49-F238E27FC236}">
                <a16:creationId xmlns:a16="http://schemas.microsoft.com/office/drawing/2014/main" id="{DA1BEF51-7A46-D8BB-D034-9183FFF961BB}"/>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l="9773" r="1" b="1"/>
          <a:stretch>
            <a:fillRect/>
          </a:stretch>
        </p:blipFill>
        <p:spPr bwMode="auto">
          <a:xfrm>
            <a:off x="517867" y="2429691"/>
            <a:ext cx="5999666" cy="37403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10D83DE-B3C5-B061-BE8F-576EB93D8DE6}"/>
              </a:ext>
            </a:extLst>
          </p:cNvPr>
          <p:cNvSpPr txBox="1"/>
          <p:nvPr/>
        </p:nvSpPr>
        <p:spPr>
          <a:xfrm>
            <a:off x="524256" y="6220314"/>
            <a:ext cx="5999666" cy="369332"/>
          </a:xfrm>
          <a:prstGeom prst="rect">
            <a:avLst/>
          </a:prstGeom>
          <a:noFill/>
        </p:spPr>
        <p:txBody>
          <a:bodyPr wrap="square" rtlCol="0">
            <a:spAutoFit/>
          </a:bodyPr>
          <a:lstStyle/>
          <a:p>
            <a:pPr algn="r"/>
            <a:r>
              <a:rPr lang="en-US"/>
              <a:t>(Burk, 2024)</a:t>
            </a:r>
          </a:p>
        </p:txBody>
      </p:sp>
    </p:spTree>
    <p:extLst>
      <p:ext uri="{BB962C8B-B14F-4D97-AF65-F5344CB8AC3E}">
        <p14:creationId xmlns:p14="http://schemas.microsoft.com/office/powerpoint/2010/main" val="2883777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F827B-E5D8-C2DE-01B8-8590BDFBE58A}"/>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Challenges Faced (Humanistic Leadership)</a:t>
            </a:r>
          </a:p>
        </p:txBody>
      </p:sp>
      <p:sp>
        <p:nvSpPr>
          <p:cNvPr id="3" name="Content Placeholder 2">
            <a:extLst>
              <a:ext uri="{FF2B5EF4-FFF2-40B4-BE49-F238E27FC236}">
                <a16:creationId xmlns:a16="http://schemas.microsoft.com/office/drawing/2014/main" id="{BCF0F657-D36F-66BC-F9BE-981397848D9F}"/>
              </a:ext>
            </a:extLst>
          </p:cNvPr>
          <p:cNvSpPr>
            <a:spLocks noGrp="1"/>
          </p:cNvSpPr>
          <p:nvPr>
            <p:ph idx="1"/>
          </p:nvPr>
        </p:nvSpPr>
        <p:spPr>
          <a:xfrm>
            <a:off x="1371599" y="2318197"/>
            <a:ext cx="9724031" cy="3683358"/>
          </a:xfrm>
        </p:spPr>
        <p:txBody>
          <a:bodyPr anchor="ctr">
            <a:normAutofit/>
          </a:bodyPr>
          <a:lstStyle/>
          <a:p>
            <a:pPr marL="0" indent="0">
              <a:buNone/>
            </a:pPr>
            <a:r>
              <a:rPr lang="en-US" sz="2000"/>
              <a:t>Even late into Popovich’s career, he struggled with the demands of constant media attention. For example, in a trip to New York. Popovich was unable to escape interview requests and public obligations. (Finger, 2026) Highlighting the strain of being a high-profile coach. </a:t>
            </a:r>
          </a:p>
          <a:p>
            <a:pPr marL="0" indent="0">
              <a:buNone/>
            </a:pPr>
            <a:r>
              <a:rPr lang="en-GB" sz="2000" b="0" i="0" u="none" strike="noStrike">
                <a:effectLst/>
                <a:latin typeface="-webkit-standard"/>
              </a:rPr>
              <a:t>This situation highlights the human-</a:t>
            </a:r>
            <a:r>
              <a:rPr lang="en-GB" sz="2000" b="0" i="0" u="none" strike="noStrike" err="1">
                <a:effectLst/>
                <a:latin typeface="-webkit-standard"/>
              </a:rPr>
              <a:t>centered</a:t>
            </a:r>
            <a:r>
              <a:rPr lang="en-GB" sz="2000" b="0" i="0" u="none" strike="noStrike">
                <a:effectLst/>
                <a:latin typeface="-webkit-standard"/>
              </a:rPr>
              <a:t> aspect of his coaching approach—Popovich frequently stressed the importance of being genuine and emotionally transparent, even when facing intense media scrutiny.</a:t>
            </a:r>
            <a:endParaRPr lang="en-US" sz="2000" b="0" i="0" u="none" strike="noStrike">
              <a:effectLst/>
              <a:latin typeface="-webkit-standard"/>
            </a:endParaRPr>
          </a:p>
          <a:p>
            <a:pPr marL="0" indent="0">
              <a:buNone/>
            </a:pPr>
            <a:r>
              <a:rPr lang="en-GB" sz="2000" b="0" i="0" u="none" strike="noStrike">
                <a:effectLst/>
                <a:latin typeface="-webkit-standard"/>
              </a:rPr>
              <a:t>His ability to remain grounded and maintain strong relationships despite external demands reflects the human‑centred approach he is known for.</a:t>
            </a:r>
            <a:endParaRPr lang="en-US" sz="2000"/>
          </a:p>
        </p:txBody>
      </p:sp>
      <p:sp>
        <p:nvSpPr>
          <p:cNvPr id="4" name="TextBox 3">
            <a:extLst>
              <a:ext uri="{FF2B5EF4-FFF2-40B4-BE49-F238E27FC236}">
                <a16:creationId xmlns:a16="http://schemas.microsoft.com/office/drawing/2014/main" id="{486E3F2A-57E0-F883-8757-5F6A011446EB}"/>
              </a:ext>
            </a:extLst>
          </p:cNvPr>
          <p:cNvSpPr txBox="1"/>
          <p:nvPr/>
        </p:nvSpPr>
        <p:spPr>
          <a:xfrm>
            <a:off x="10850640" y="18176"/>
            <a:ext cx="1341359" cy="369332"/>
          </a:xfrm>
          <a:prstGeom prst="rect">
            <a:avLst/>
          </a:prstGeom>
          <a:noFill/>
        </p:spPr>
        <p:txBody>
          <a:bodyPr wrap="square" rtlCol="0">
            <a:spAutoFit/>
          </a:bodyPr>
          <a:lstStyle/>
          <a:p>
            <a:r>
              <a:rPr lang="en-US">
                <a:hlinkClick r:id="rId2" action="ppaction://hlinksldjump"/>
              </a:rPr>
              <a:t>&lt;Go Back</a:t>
            </a:r>
            <a:endParaRPr lang="en-US"/>
          </a:p>
        </p:txBody>
      </p:sp>
    </p:spTree>
    <p:extLst>
      <p:ext uri="{BB962C8B-B14F-4D97-AF65-F5344CB8AC3E}">
        <p14:creationId xmlns:p14="http://schemas.microsoft.com/office/powerpoint/2010/main" val="803003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2" name="Rectangle 8201">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A66ED-60D1-0759-6B8C-48DCF6518605}"/>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b="1" kern="1200">
                <a:solidFill>
                  <a:schemeClr val="tx1"/>
                </a:solidFill>
                <a:latin typeface="+mj-lt"/>
                <a:ea typeface="+mj-ea"/>
                <a:cs typeface="+mj-cs"/>
              </a:rPr>
              <a:t>Systematic Coaching </a:t>
            </a:r>
          </a:p>
        </p:txBody>
      </p:sp>
      <p:sp>
        <p:nvSpPr>
          <p:cNvPr id="8204" name="Rectangle 8203">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6" name="Rectangle 820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ystems theory versus design theory in MMA. - Rising Crane">
            <a:extLst>
              <a:ext uri="{FF2B5EF4-FFF2-40B4-BE49-F238E27FC236}">
                <a16:creationId xmlns:a16="http://schemas.microsoft.com/office/drawing/2014/main" id="{30724371-AD3B-9AD2-E798-78CDA1FDB3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34271" y="2524715"/>
            <a:ext cx="4952325" cy="371424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037860EC-EEAA-2B92-D1C7-994C5EFE26FB}"/>
              </a:ext>
            </a:extLst>
          </p:cNvPr>
          <p:cNvSpPr>
            <a:spLocks noGrp="1"/>
          </p:cNvSpPr>
          <p:nvPr>
            <p:ph type="body" sz="half" idx="2"/>
          </p:nvPr>
        </p:nvSpPr>
        <p:spPr>
          <a:xfrm>
            <a:off x="6406429" y="2599509"/>
            <a:ext cx="4530898" cy="3639450"/>
          </a:xfrm>
        </p:spPr>
        <p:txBody>
          <a:bodyPr vert="horz" lIns="91440" tIns="45720" rIns="91440" bIns="45720" rtlCol="0" anchor="ctr">
            <a:normAutofit/>
          </a:bodyPr>
          <a:lstStyle/>
          <a:p>
            <a:pPr indent="-228600">
              <a:buFont typeface="Arial" panose="020B0604020202020204" pitchFamily="34" charset="0"/>
              <a:buChar char="•"/>
            </a:pPr>
            <a:r>
              <a:rPr lang="en-US" sz="1700" b="0" i="0" u="none" strike="noStrike">
                <a:effectLst/>
              </a:rPr>
              <a:t>Systems theory in coaching, often called systemic coaching, views individuals as part of broader, interconnected systems such as: </a:t>
            </a:r>
          </a:p>
          <a:p>
            <a:pPr marL="285750" indent="-228600">
              <a:buFont typeface="Arial" panose="020B0604020202020204" pitchFamily="34" charset="0"/>
              <a:buChar char="•"/>
            </a:pPr>
            <a:r>
              <a:rPr lang="en-US" sz="1700"/>
              <a:t>T</a:t>
            </a:r>
            <a:r>
              <a:rPr lang="en-US" sz="1700" b="0" i="0" u="none" strike="noStrike">
                <a:effectLst/>
              </a:rPr>
              <a:t>eams</a:t>
            </a:r>
          </a:p>
          <a:p>
            <a:pPr marL="342900" indent="-228600">
              <a:buFont typeface="Arial" panose="020B0604020202020204" pitchFamily="34" charset="0"/>
              <a:buChar char="•"/>
            </a:pPr>
            <a:r>
              <a:rPr lang="en-US" sz="1700"/>
              <a:t>F</a:t>
            </a:r>
            <a:r>
              <a:rPr lang="en-US" sz="1700" b="0" i="0" u="none" strike="noStrike">
                <a:effectLst/>
              </a:rPr>
              <a:t>amilies</a:t>
            </a:r>
          </a:p>
          <a:p>
            <a:pPr marL="342900" indent="-228600">
              <a:buFont typeface="Arial" panose="020B0604020202020204" pitchFamily="34" charset="0"/>
              <a:buChar char="•"/>
            </a:pPr>
            <a:r>
              <a:rPr lang="en-US" sz="1700" b="0" i="0" u="none" strike="noStrike">
                <a:effectLst/>
              </a:rPr>
              <a:t>Organizations</a:t>
            </a:r>
            <a:endParaRPr lang="en-US" sz="1700" i="0"/>
          </a:p>
          <a:p>
            <a:pPr marL="342900" indent="-228600">
              <a:buFont typeface="Arial" panose="020B0604020202020204" pitchFamily="34" charset="0"/>
              <a:buChar char="•"/>
            </a:pPr>
            <a:r>
              <a:rPr lang="en-US" sz="1700" b="0" i="0" u="none" strike="noStrike">
                <a:effectLst/>
              </a:rPr>
              <a:t>Cultures </a:t>
            </a:r>
          </a:p>
          <a:p>
            <a:pPr indent="-228600">
              <a:buFont typeface="Arial" panose="020B0604020202020204" pitchFamily="34" charset="0"/>
              <a:buChar char="•"/>
            </a:pPr>
            <a:r>
              <a:rPr lang="en-US" sz="1700" b="0" i="0" u="none" strike="noStrike">
                <a:effectLst/>
              </a:rPr>
              <a:t>rather than as separatee, independent units.</a:t>
            </a:r>
          </a:p>
          <a:p>
            <a:pPr indent="-228600">
              <a:buFont typeface="Arial" panose="020B0604020202020204" pitchFamily="34" charset="0"/>
              <a:buChar char="•"/>
            </a:pPr>
            <a:r>
              <a:rPr lang="en-US" sz="1700" i="0"/>
              <a:t>(</a:t>
            </a:r>
            <a:r>
              <a:rPr lang="en-US" sz="1700" i="0" err="1"/>
              <a:t>CoachHub</a:t>
            </a:r>
            <a:r>
              <a:rPr lang="en-US" sz="1700" i="0"/>
              <a:t>, 2021)</a:t>
            </a:r>
            <a:endParaRPr lang="en-US" sz="1700"/>
          </a:p>
        </p:txBody>
      </p:sp>
      <p:sp>
        <p:nvSpPr>
          <p:cNvPr id="8208" name="Rectangle 8207">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F20FE45-9AE5-F713-B92C-0CDFA8AB0CC8}"/>
              </a:ext>
            </a:extLst>
          </p:cNvPr>
          <p:cNvSpPr txBox="1"/>
          <p:nvPr/>
        </p:nvSpPr>
        <p:spPr>
          <a:xfrm>
            <a:off x="-535299" y="6197576"/>
            <a:ext cx="6221895" cy="466642"/>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noAutofit/>
          </a:bodyPr>
          <a:lstStyle/>
          <a:p>
            <a:pPr algn="r">
              <a:spcAft>
                <a:spcPts val="600"/>
              </a:spcAft>
            </a:pPr>
            <a:r>
              <a:rPr lang="en-US" sz="1300">
                <a:solidFill>
                  <a:schemeClr val="tx1"/>
                </a:solidFill>
              </a:rPr>
              <a:t>(Rogers, 2019)</a:t>
            </a:r>
          </a:p>
        </p:txBody>
      </p:sp>
    </p:spTree>
    <p:extLst>
      <p:ext uri="{BB962C8B-B14F-4D97-AF65-F5344CB8AC3E}">
        <p14:creationId xmlns:p14="http://schemas.microsoft.com/office/powerpoint/2010/main" val="3470359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1" name="Rectangle 922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DE2D3-3237-18D7-3A92-1FE35D832C92}"/>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a:t>Systematic Coaching </a:t>
            </a:r>
          </a:p>
        </p:txBody>
      </p:sp>
      <p:sp>
        <p:nvSpPr>
          <p:cNvPr id="9222" name="Rectangle 92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4" name="Rectangle 92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6740E05-156C-6C7E-8811-A0E49F93E473}"/>
              </a:ext>
            </a:extLst>
          </p:cNvPr>
          <p:cNvSpPr>
            <a:spLocks noGrp="1"/>
          </p:cNvSpPr>
          <p:nvPr>
            <p:ph type="body" sz="half" idx="2"/>
          </p:nvPr>
        </p:nvSpPr>
        <p:spPr>
          <a:xfrm>
            <a:off x="793661" y="2599509"/>
            <a:ext cx="4530898" cy="3639450"/>
          </a:xfrm>
        </p:spPr>
        <p:txBody>
          <a:bodyPr vert="horz" lIns="91440" tIns="45720" rIns="91440" bIns="45720" rtlCol="0" anchor="ctr">
            <a:normAutofit/>
          </a:bodyPr>
          <a:lstStyle/>
          <a:p>
            <a:pPr indent="-228600">
              <a:buFont typeface="Arial" panose="020B0604020202020204" pitchFamily="34" charset="0"/>
              <a:buChar char="•"/>
            </a:pPr>
            <a:r>
              <a:rPr lang="en-US" sz="1900" b="0" i="0" u="none" strike="noStrike">
                <a:effectLst/>
              </a:rPr>
              <a:t>The San Antonio Spurs’ 2014 championship season, marked by constant ball movement, shared scoring responsibility, and instinctive, read-and-react decisions, demonstrated a system where players adjusted naturally instead of sticking to strict set plays. (Arslan, 2025)</a:t>
            </a:r>
          </a:p>
          <a:p>
            <a:pPr indent="-228600">
              <a:buFont typeface="Arial" panose="020B0604020202020204" pitchFamily="34" charset="0"/>
              <a:buChar char="•"/>
            </a:pPr>
            <a:r>
              <a:rPr lang="en-US" sz="1900" b="0" i="0" u="none" strike="noStrike">
                <a:effectLst/>
              </a:rPr>
              <a:t>This approach reflects ecological dynamics, as athletes learn to recognize opportunities and work together effectively within a complex, ever-changing environment.</a:t>
            </a:r>
            <a:endParaRPr lang="en-US" sz="1900"/>
          </a:p>
        </p:txBody>
      </p:sp>
      <p:pic>
        <p:nvPicPr>
          <p:cNvPr id="9218" name="Picture 2" descr="30 Teams in 30 Days: San Antonio Spurs seek stability after a turbulent  summer | NBA.com">
            <a:extLst>
              <a:ext uri="{FF2B5EF4-FFF2-40B4-BE49-F238E27FC236}">
                <a16:creationId xmlns:a16="http://schemas.microsoft.com/office/drawing/2014/main" id="{08742775-8433-4634-D7DB-56A3CCF28C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7443"/>
          <a:stretch>
            <a:fillRect/>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9226" name="Rectangle 922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7B68D-7373-80B1-1D45-A83ABAE09909}"/>
              </a:ext>
            </a:extLst>
          </p:cNvPr>
          <p:cNvSpPr txBox="1"/>
          <p:nvPr/>
        </p:nvSpPr>
        <p:spPr>
          <a:xfrm>
            <a:off x="5911532" y="6189175"/>
            <a:ext cx="5150277" cy="371424"/>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noAutofit/>
          </a:bodyPr>
          <a:lstStyle/>
          <a:p>
            <a:pPr algn="r">
              <a:spcAft>
                <a:spcPts val="600"/>
              </a:spcAft>
            </a:pPr>
            <a:r>
              <a:rPr lang="en-US" sz="1300">
                <a:solidFill>
                  <a:schemeClr val="tx1"/>
                </a:solidFill>
              </a:rPr>
              <a:t>(Powell, 20200)</a:t>
            </a:r>
          </a:p>
        </p:txBody>
      </p:sp>
    </p:spTree>
    <p:extLst>
      <p:ext uri="{BB962C8B-B14F-4D97-AF65-F5344CB8AC3E}">
        <p14:creationId xmlns:p14="http://schemas.microsoft.com/office/powerpoint/2010/main" val="1630368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D71B5-89CD-5FB7-3A2A-5D1AF4911A3C}"/>
              </a:ext>
            </a:extLst>
          </p:cNvPr>
          <p:cNvSpPr>
            <a:spLocks noGrp="1"/>
          </p:cNvSpPr>
          <p:nvPr>
            <p:ph type="title"/>
          </p:nvPr>
        </p:nvSpPr>
        <p:spPr>
          <a:xfrm>
            <a:off x="1043631" y="809898"/>
            <a:ext cx="10173010" cy="1554480"/>
          </a:xfrm>
        </p:spPr>
        <p:txBody>
          <a:bodyPr anchor="ctr">
            <a:normAutofit/>
          </a:bodyPr>
          <a:lstStyle/>
          <a:p>
            <a:r>
              <a:rPr lang="en-US" sz="4800"/>
              <a:t>Challenges Faced (Systematic Coaching)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FCF4FBA-9018-2FB9-3D21-5718BAFE0E36}"/>
              </a:ext>
            </a:extLst>
          </p:cNvPr>
          <p:cNvGraphicFramePr>
            <a:graphicFrameLocks noGrp="1"/>
          </p:cNvGraphicFramePr>
          <p:nvPr>
            <p:ph idx="1"/>
            <p:extLst>
              <p:ext uri="{D42A27DB-BD31-4B8C-83A1-F6EECF244321}">
                <p14:modId xmlns:p14="http://schemas.microsoft.com/office/powerpoint/2010/main" val="128396668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00083FA-9674-8B77-04E2-244D72F85DFC}"/>
              </a:ext>
            </a:extLst>
          </p:cNvPr>
          <p:cNvSpPr txBox="1"/>
          <p:nvPr/>
        </p:nvSpPr>
        <p:spPr>
          <a:xfrm>
            <a:off x="10850640" y="18176"/>
            <a:ext cx="1341359" cy="369332"/>
          </a:xfrm>
          <a:prstGeom prst="rect">
            <a:avLst/>
          </a:prstGeom>
          <a:noFill/>
        </p:spPr>
        <p:txBody>
          <a:bodyPr wrap="square" rtlCol="0">
            <a:spAutoFit/>
          </a:bodyPr>
          <a:lstStyle/>
          <a:p>
            <a:r>
              <a:rPr lang="en-US">
                <a:hlinkClick r:id="rId7" action="ppaction://hlinksldjump"/>
              </a:rPr>
              <a:t>&lt;Go Back</a:t>
            </a:r>
            <a:endParaRPr lang="en-US"/>
          </a:p>
        </p:txBody>
      </p:sp>
    </p:spTree>
    <p:extLst>
      <p:ext uri="{BB962C8B-B14F-4D97-AF65-F5344CB8AC3E}">
        <p14:creationId xmlns:p14="http://schemas.microsoft.com/office/powerpoint/2010/main" val="2405521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64387-335F-1748-0668-3A1E9E64E572}"/>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b="1" kern="1200">
                <a:solidFill>
                  <a:schemeClr val="tx1"/>
                </a:solidFill>
                <a:latin typeface="+mj-lt"/>
                <a:ea typeface="+mj-ea"/>
                <a:cs typeface="+mj-cs"/>
              </a:rPr>
              <a:t>Servant Leadership</a:t>
            </a:r>
          </a:p>
        </p:txBody>
      </p:sp>
      <p:sp>
        <p:nvSpPr>
          <p:cNvPr id="1024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ADF6701-4201-3DD8-A6C8-5CBF697C9CBE}"/>
              </a:ext>
            </a:extLst>
          </p:cNvPr>
          <p:cNvSpPr>
            <a:spLocks noGrp="1"/>
          </p:cNvSpPr>
          <p:nvPr>
            <p:ph type="body" sz="half" idx="2"/>
          </p:nvPr>
        </p:nvSpPr>
        <p:spPr>
          <a:xfrm>
            <a:off x="630936" y="2660904"/>
            <a:ext cx="4818888" cy="3547872"/>
          </a:xfrm>
        </p:spPr>
        <p:txBody>
          <a:bodyPr vert="horz" lIns="91440" tIns="45720" rIns="91440" bIns="45720" rtlCol="0" anchor="t">
            <a:normAutofit/>
          </a:bodyPr>
          <a:lstStyle/>
          <a:p>
            <a:r>
              <a:rPr lang="en-GB" sz="2800" b="0" i="0" u="none" strike="noStrike">
                <a:solidFill>
                  <a:srgbClr val="000000"/>
                </a:solidFill>
                <a:effectLst/>
                <a:latin typeface="-webkit-standard"/>
              </a:rPr>
              <a:t>Servant leadership is a people centred approach in which the leader’s main purpose is to support and serve employees, customers, and stakeholders instead of seeking personal authority or control.</a:t>
            </a:r>
          </a:p>
          <a:p>
            <a:r>
              <a:rPr lang="en-GB" sz="2800">
                <a:solidFill>
                  <a:srgbClr val="000000"/>
                </a:solidFill>
                <a:latin typeface="-webkit-standard"/>
              </a:rPr>
              <a:t>(</a:t>
            </a:r>
            <a:r>
              <a:rPr lang="en-GB" sz="2800" err="1">
                <a:solidFill>
                  <a:srgbClr val="000000"/>
                </a:solidFill>
                <a:latin typeface="-webkit-standard"/>
              </a:rPr>
              <a:t>Canavesi</a:t>
            </a:r>
            <a:r>
              <a:rPr lang="en-GB" sz="2800">
                <a:solidFill>
                  <a:srgbClr val="000000"/>
                </a:solidFill>
                <a:latin typeface="-webkit-standard"/>
              </a:rPr>
              <a:t> </a:t>
            </a:r>
            <a:r>
              <a:rPr lang="en-GB" sz="2800" err="1">
                <a:solidFill>
                  <a:srgbClr val="000000"/>
                </a:solidFill>
                <a:latin typeface="-webkit-standard"/>
              </a:rPr>
              <a:t>et.al</a:t>
            </a:r>
            <a:r>
              <a:rPr lang="en-GB" sz="2800">
                <a:solidFill>
                  <a:srgbClr val="000000"/>
                </a:solidFill>
                <a:latin typeface="-webkit-standard"/>
              </a:rPr>
              <a:t>, 2022)</a:t>
            </a:r>
            <a:endParaRPr lang="en-US" sz="2200"/>
          </a:p>
        </p:txBody>
      </p:sp>
      <p:pic>
        <p:nvPicPr>
          <p:cNvPr id="10242" name="Picture 2" descr="10 principles of servant leadership 25385219 Vector Art at Vecteezy">
            <a:extLst>
              <a:ext uri="{FF2B5EF4-FFF2-40B4-BE49-F238E27FC236}">
                <a16:creationId xmlns:a16="http://schemas.microsoft.com/office/drawing/2014/main" id="{B511DCF0-7793-2684-4AC1-9ABE8680110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099048" y="1245413"/>
            <a:ext cx="5458968" cy="4367174"/>
          </a:xfrm>
          <a:prstGeom prst="rect">
            <a:avLst/>
          </a:prstGeom>
          <a:noFill/>
          <a:extLst>
            <a:ext uri="{909E8E84-426E-40DD-AFC4-6F175D3DCCD1}">
              <a14:hiddenFill xmlns:a14="http://schemas.microsoft.com/office/drawing/2010/main">
                <a:solidFill>
                  <a:srgbClr val="FFFFFF"/>
                </a:solidFill>
              </a14:hiddenFill>
            </a:ext>
          </a:extLst>
        </p:spPr>
      </p:pic>
      <p:sp>
        <p:nvSpPr>
          <p:cNvPr id="8" name="AutoShape 6" descr="transformational leadership">
            <a:extLst>
              <a:ext uri="{FF2B5EF4-FFF2-40B4-BE49-F238E27FC236}">
                <a16:creationId xmlns:a16="http://schemas.microsoft.com/office/drawing/2014/main" id="{A0603F75-9A63-6BAD-B00B-C2E8BFD01E26}"/>
              </a:ext>
            </a:extLst>
          </p:cNvPr>
          <p:cNvSpPr>
            <a:spLocks noChangeAspect="1" noChangeArrowheads="1"/>
          </p:cNvSpPr>
          <p:nvPr/>
        </p:nvSpPr>
        <p:spPr bwMode="auto">
          <a:xfrm>
            <a:off x="152400" y="1524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C21A551F-DD82-8C70-F841-4B82EC475CA6}"/>
              </a:ext>
            </a:extLst>
          </p:cNvPr>
          <p:cNvSpPr txBox="1"/>
          <p:nvPr/>
        </p:nvSpPr>
        <p:spPr>
          <a:xfrm>
            <a:off x="6092953" y="5581017"/>
            <a:ext cx="5468111" cy="369332"/>
          </a:xfrm>
          <a:prstGeom prst="rect">
            <a:avLst/>
          </a:prstGeom>
          <a:noFill/>
        </p:spPr>
        <p:txBody>
          <a:bodyPr wrap="square">
            <a:spAutoFit/>
          </a:bodyPr>
          <a:lstStyle/>
          <a:p>
            <a:pPr algn="r"/>
            <a:r>
              <a:rPr lang="en-US"/>
              <a:t>(</a:t>
            </a:r>
            <a:r>
              <a:rPr lang="en-US" err="1"/>
              <a:t>Daenphetply</a:t>
            </a:r>
            <a:r>
              <a:rPr lang="en-US"/>
              <a:t>, no date)</a:t>
            </a:r>
          </a:p>
        </p:txBody>
      </p:sp>
    </p:spTree>
    <p:extLst>
      <p:ext uri="{BB962C8B-B14F-4D97-AF65-F5344CB8AC3E}">
        <p14:creationId xmlns:p14="http://schemas.microsoft.com/office/powerpoint/2010/main" val="2613824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9080E-7BAC-5F2C-80F0-F4CD36F9528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Servant Leadership</a:t>
            </a:r>
          </a:p>
        </p:txBody>
      </p:sp>
      <p:sp>
        <p:nvSpPr>
          <p:cNvPr id="112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70DC768-8FD9-4890-844A-5E6D8F67A6AE}"/>
              </a:ext>
            </a:extLst>
          </p:cNvPr>
          <p:cNvSpPr>
            <a:spLocks noGrp="1"/>
          </p:cNvSpPr>
          <p:nvPr>
            <p:ph type="body" sz="half" idx="2"/>
          </p:nvPr>
        </p:nvSpPr>
        <p:spPr>
          <a:xfrm>
            <a:off x="572493" y="2071316"/>
            <a:ext cx="6713552" cy="4119172"/>
          </a:xfrm>
        </p:spPr>
        <p:txBody>
          <a:bodyPr vert="horz" lIns="91440" tIns="45720" rIns="91440" bIns="45720" rtlCol="0" anchor="t">
            <a:normAutofit/>
          </a:bodyPr>
          <a:lstStyle/>
          <a:p>
            <a:r>
              <a:rPr lang="en-US" sz="2200"/>
              <a:t>Popovich’s would empower assistants, encourage independent thinking, and support those around him’s career progression. (Chase, 2025) These all reflect a coach who practices servant leadership as Popovich focused on elevating others. </a:t>
            </a:r>
          </a:p>
          <a:p>
            <a:r>
              <a:rPr lang="en-US" sz="2200"/>
              <a:t>Popovich’s coaching tree is cited as one of the most impactful in NBA history with names like Steve Kerr and Tony Parker on it. </a:t>
            </a:r>
          </a:p>
          <a:p>
            <a:endParaRPr lang="en-US" sz="2200"/>
          </a:p>
        </p:txBody>
      </p:sp>
      <p:pic>
        <p:nvPicPr>
          <p:cNvPr id="11266" name="Picture 2" descr="NBA Finals: Gregg Popovich coaching prodigies Ime Udoka and Steve Kerr face  off | NBA News | Sky Sports">
            <a:extLst>
              <a:ext uri="{FF2B5EF4-FFF2-40B4-BE49-F238E27FC236}">
                <a16:creationId xmlns:a16="http://schemas.microsoft.com/office/drawing/2014/main" id="{3DD9843C-92BB-8576-FF9D-D34B68CA145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3357" r="22528"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BD21CBD-3B2F-95F4-5D93-BA10D3A44CDF}"/>
              </a:ext>
            </a:extLst>
          </p:cNvPr>
          <p:cNvSpPr txBox="1"/>
          <p:nvPr/>
        </p:nvSpPr>
        <p:spPr>
          <a:xfrm>
            <a:off x="7675658" y="6250129"/>
            <a:ext cx="3941064" cy="369332"/>
          </a:xfrm>
          <a:prstGeom prst="rect">
            <a:avLst/>
          </a:prstGeom>
          <a:noFill/>
        </p:spPr>
        <p:txBody>
          <a:bodyPr wrap="square">
            <a:spAutoFit/>
          </a:bodyPr>
          <a:lstStyle/>
          <a:p>
            <a:pPr algn="r"/>
            <a:r>
              <a:rPr lang="en-US"/>
              <a:t>(Hodge, 2020)</a:t>
            </a:r>
          </a:p>
        </p:txBody>
      </p:sp>
    </p:spTree>
    <p:extLst>
      <p:ext uri="{BB962C8B-B14F-4D97-AF65-F5344CB8AC3E}">
        <p14:creationId xmlns:p14="http://schemas.microsoft.com/office/powerpoint/2010/main" val="2400276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0ED71B5-89CD-5FB7-3A2A-5D1AF4911A3C}"/>
              </a:ext>
            </a:extLst>
          </p:cNvPr>
          <p:cNvSpPr>
            <a:spLocks noGrp="1"/>
          </p:cNvSpPr>
          <p:nvPr>
            <p:ph type="title"/>
          </p:nvPr>
        </p:nvSpPr>
        <p:spPr>
          <a:xfrm>
            <a:off x="838200" y="401221"/>
            <a:ext cx="10515600" cy="1348065"/>
          </a:xfrm>
        </p:spPr>
        <p:txBody>
          <a:bodyPr>
            <a:normAutofit/>
          </a:bodyPr>
          <a:lstStyle/>
          <a:p>
            <a:r>
              <a:rPr lang="en-US" sz="5000">
                <a:solidFill>
                  <a:srgbClr val="FFFFFF"/>
                </a:solidFill>
              </a:rPr>
              <a:t>Challenges Faced (Servant Leadership)</a:t>
            </a:r>
          </a:p>
        </p:txBody>
      </p:sp>
      <p:sp>
        <p:nvSpPr>
          <p:cNvPr id="3" name="Content Placeholder 2">
            <a:extLst>
              <a:ext uri="{FF2B5EF4-FFF2-40B4-BE49-F238E27FC236}">
                <a16:creationId xmlns:a16="http://schemas.microsoft.com/office/drawing/2014/main" id="{88220453-C2D7-2F9E-5225-600942CEC16D}"/>
              </a:ext>
            </a:extLst>
          </p:cNvPr>
          <p:cNvSpPr>
            <a:spLocks noGrp="1"/>
          </p:cNvSpPr>
          <p:nvPr>
            <p:ph idx="1"/>
          </p:nvPr>
        </p:nvSpPr>
        <p:spPr>
          <a:xfrm>
            <a:off x="838200" y="2586789"/>
            <a:ext cx="10515600" cy="3590174"/>
          </a:xfrm>
        </p:spPr>
        <p:txBody>
          <a:bodyPr>
            <a:normAutofit/>
          </a:bodyPr>
          <a:lstStyle/>
          <a:p>
            <a:pPr marL="0" indent="0">
              <a:buNone/>
            </a:pPr>
            <a:r>
              <a:rPr lang="en-US" sz="2200"/>
              <a:t>On January 25, 2026, Gregg Popovich appeared frail during a rare public appearance. The sight caused much concern among fans and viewers. Singh (2026) reports Popovich as being unable to walk without assistance and being absent from the public eye due to health concerns. </a:t>
            </a:r>
          </a:p>
          <a:p>
            <a:pPr marL="0" indent="0">
              <a:buNone/>
            </a:pPr>
            <a:r>
              <a:rPr lang="en-US" sz="2200"/>
              <a:t>Popovich’s influence persisted even as his physical Prescence diminished, due to the culture and leadership pipeline that he created to thrive without him. This emphasizes the transformational and Servant Leadership aspects of his legacy.</a:t>
            </a:r>
          </a:p>
        </p:txBody>
      </p:sp>
      <p:sp>
        <p:nvSpPr>
          <p:cNvPr id="4" name="TextBox 3">
            <a:extLst>
              <a:ext uri="{FF2B5EF4-FFF2-40B4-BE49-F238E27FC236}">
                <a16:creationId xmlns:a16="http://schemas.microsoft.com/office/drawing/2014/main" id="{DED6263D-2DCF-A109-6FC2-E302F3F3A082}"/>
              </a:ext>
            </a:extLst>
          </p:cNvPr>
          <p:cNvSpPr txBox="1"/>
          <p:nvPr/>
        </p:nvSpPr>
        <p:spPr>
          <a:xfrm>
            <a:off x="10850640" y="18176"/>
            <a:ext cx="1341359" cy="369332"/>
          </a:xfrm>
          <a:prstGeom prst="rect">
            <a:avLst/>
          </a:prstGeom>
          <a:noFill/>
        </p:spPr>
        <p:txBody>
          <a:bodyPr wrap="square" rtlCol="0">
            <a:spAutoFit/>
          </a:bodyPr>
          <a:lstStyle/>
          <a:p>
            <a:r>
              <a:rPr lang="en-US">
                <a:hlinkClick r:id="rId2" action="ppaction://hlinksldjump"/>
              </a:rPr>
              <a:t>&lt;Go Back</a:t>
            </a:r>
            <a:endParaRPr lang="en-US"/>
          </a:p>
        </p:txBody>
      </p:sp>
    </p:spTree>
    <p:extLst>
      <p:ext uri="{BB962C8B-B14F-4D97-AF65-F5344CB8AC3E}">
        <p14:creationId xmlns:p14="http://schemas.microsoft.com/office/powerpoint/2010/main" val="950961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31B3029-29B5-1A79-5155-66E68D7FF814}"/>
              </a:ext>
            </a:extLst>
          </p:cNvPr>
          <p:cNvPicPr>
            <a:picLocks noChangeAspect="1"/>
          </p:cNvPicPr>
          <p:nvPr/>
        </p:nvPicPr>
        <p:blipFill>
          <a:blip r:embed="rId2"/>
          <a:srcRect l="22000" r="18833"/>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E3A47-657E-2B27-915A-8FF592A18713}"/>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Conclusion</a:t>
            </a:r>
          </a:p>
        </p:txBody>
      </p:sp>
      <p:graphicFrame>
        <p:nvGraphicFramePr>
          <p:cNvPr id="14" name="Content Placeholder 2">
            <a:extLst>
              <a:ext uri="{FF2B5EF4-FFF2-40B4-BE49-F238E27FC236}">
                <a16:creationId xmlns:a16="http://schemas.microsoft.com/office/drawing/2014/main" id="{A6F2635C-1003-30C6-8F04-E84D3862A8AC}"/>
              </a:ext>
            </a:extLst>
          </p:cNvPr>
          <p:cNvGraphicFramePr>
            <a:graphicFrameLocks noGrp="1"/>
          </p:cNvGraphicFramePr>
          <p:nvPr>
            <p:ph idx="1"/>
            <p:extLst>
              <p:ext uri="{D42A27DB-BD31-4B8C-83A1-F6EECF244321}">
                <p14:modId xmlns:p14="http://schemas.microsoft.com/office/powerpoint/2010/main" val="4177428155"/>
              </p:ext>
            </p:extLst>
          </p:nvPr>
        </p:nvGraphicFramePr>
        <p:xfrm>
          <a:off x="6115317" y="2743200"/>
          <a:ext cx="5247340" cy="3496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42F7E51-8BEC-E6B8-F2CE-0AA9CF3199C6}"/>
              </a:ext>
            </a:extLst>
          </p:cNvPr>
          <p:cNvSpPr txBox="1"/>
          <p:nvPr/>
        </p:nvSpPr>
        <p:spPr>
          <a:xfrm>
            <a:off x="-1" y="6541476"/>
            <a:ext cx="5410198" cy="31652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a:t>
            </a:r>
            <a:r>
              <a:rPr lang="en-US" sz="1300" err="1">
                <a:solidFill>
                  <a:srgbClr val="FFFFFF"/>
                </a:solidFill>
              </a:rPr>
              <a:t>BloomBurg</a:t>
            </a:r>
            <a:r>
              <a:rPr lang="en-US" sz="1300">
                <a:solidFill>
                  <a:srgbClr val="FFFFFF"/>
                </a:solidFill>
              </a:rPr>
              <a:t>, no date)</a:t>
            </a:r>
          </a:p>
        </p:txBody>
      </p:sp>
    </p:spTree>
    <p:extLst>
      <p:ext uri="{BB962C8B-B14F-4D97-AF65-F5344CB8AC3E}">
        <p14:creationId xmlns:p14="http://schemas.microsoft.com/office/powerpoint/2010/main" val="3806221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432C7A-4069-E9F0-E5BC-F9938FED6A40}"/>
            </a:ext>
          </a:extLst>
        </p:cNvPr>
        <p:cNvGrpSpPr/>
        <p:nvPr/>
      </p:nvGrpSpPr>
      <p:grpSpPr>
        <a:xfrm>
          <a:off x="0" y="0"/>
          <a:ext cx="0" cy="0"/>
          <a:chOff x="0" y="0"/>
          <a:chExt cx="0" cy="0"/>
        </a:xfrm>
      </p:grpSpPr>
      <p:sp useBgFill="1">
        <p:nvSpPr>
          <p:cNvPr id="11268" name="Rectangle 1126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B993E-A2E7-C5FD-2253-60B7657CC25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Reference List</a:t>
            </a:r>
          </a:p>
        </p:txBody>
      </p:sp>
      <p:sp>
        <p:nvSpPr>
          <p:cNvPr id="1126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CB105A88-F16A-981E-361B-BB3F57807190}"/>
              </a:ext>
            </a:extLst>
          </p:cNvPr>
          <p:cNvSpPr>
            <a:spLocks noGrp="1"/>
          </p:cNvSpPr>
          <p:nvPr>
            <p:ph type="body" sz="half" idx="2"/>
          </p:nvPr>
        </p:nvSpPr>
        <p:spPr>
          <a:xfrm>
            <a:off x="572492" y="2071315"/>
            <a:ext cx="10972799" cy="4457671"/>
          </a:xfrm>
        </p:spPr>
        <p:txBody>
          <a:bodyPr vert="horz" lIns="91440" tIns="45720" rIns="91440" bIns="45720" rtlCol="0" anchor="t">
            <a:normAutofit fontScale="85000" lnSpcReduction="10000"/>
          </a:bodyPr>
          <a:lstStyle/>
          <a:p>
            <a:r>
              <a:rPr lang="en-GB" sz="600"/>
              <a:t>Abate, D. (2025) </a:t>
            </a:r>
            <a:r>
              <a:rPr lang="en-GB" sz="600" i="1"/>
              <a:t>San Antonio Spurs coach Gregg Popovich watches play during the second half of the team’s NBA basketball game against the Golden State Warriors, March 31, 2024, in San Antonio.</a:t>
            </a:r>
            <a:r>
              <a:rPr lang="en-GB" sz="600"/>
              <a:t>, </a:t>
            </a:r>
            <a:r>
              <a:rPr lang="en-GB" sz="600" i="1"/>
              <a:t>Gregg Popovich, the NBA’s all-time wins leader, retires after 29 seasons as coach of San Antonio Spurs</a:t>
            </a:r>
            <a:r>
              <a:rPr lang="en-GB" sz="600"/>
              <a:t>. San Antonio, Texas. Available at: https://www.wowt.com/2025/05/02/gregg-popovich-steps-down-coach-san-antonio-spurs/ (Accessed: 04 March 2026). </a:t>
            </a:r>
          </a:p>
          <a:p>
            <a:r>
              <a:rPr lang="en-GB" sz="600"/>
              <a:t>Arslan, T. (2025) </a:t>
            </a:r>
            <a:r>
              <a:rPr lang="en-GB" sz="600" i="1"/>
              <a:t>Gregg Popovich: The mastermind behind the Spurs dynasty</a:t>
            </a:r>
            <a:r>
              <a:rPr lang="en-GB" sz="600"/>
              <a:t>, </a:t>
            </a:r>
            <a:r>
              <a:rPr lang="en-GB" sz="600" i="1"/>
              <a:t>OLDSKOOLBBALL</a:t>
            </a:r>
            <a:r>
              <a:rPr lang="en-GB" sz="600"/>
              <a:t>. Available at: https://oldskoolbball.com/gregg-popovich-mastermind-behind-spurs-dynasty/ (Accessed: 04 March 2026). </a:t>
            </a:r>
          </a:p>
          <a:p>
            <a:r>
              <a:rPr lang="en-GB" sz="600" err="1"/>
              <a:t>BloomBurg</a:t>
            </a:r>
            <a:r>
              <a:rPr lang="en-GB" sz="600"/>
              <a:t> (no date) </a:t>
            </a:r>
            <a:r>
              <a:rPr lang="en-GB" sz="600" i="1"/>
              <a:t>The five pillars of Gregg Popovich - Bloomberg</a:t>
            </a:r>
            <a:r>
              <a:rPr lang="en-GB" sz="600"/>
              <a:t>. Available at: https://www.bloomberg.com/news/features/2018-01-10/the-five-pillars-of-gregg-popovich (Accessed: 05 March 2026). </a:t>
            </a:r>
          </a:p>
          <a:p>
            <a:r>
              <a:rPr lang="en-GB" sz="600"/>
              <a:t>Burk, E. (2024) </a:t>
            </a:r>
            <a:r>
              <a:rPr lang="en-GB" sz="600" i="1"/>
              <a:t>Gregg Popovich’s 4 principles for managing powerful personalities</a:t>
            </a:r>
            <a:r>
              <a:rPr lang="en-GB" sz="600"/>
              <a:t>, </a:t>
            </a:r>
            <a:r>
              <a:rPr lang="en-GB" sz="600" i="1"/>
              <a:t>LinkedIn</a:t>
            </a:r>
            <a:r>
              <a:rPr lang="en-GB" sz="600"/>
              <a:t>. Available at: https://www.linkedin.com/pulse/gregg-popovichs-4-principles-managing-powerful-evan-burk-aqt7e (Accessed: 04 March 2026). </a:t>
            </a:r>
          </a:p>
          <a:p>
            <a:r>
              <a:rPr lang="en-GB" sz="600"/>
              <a:t>Burk, E. (no date) </a:t>
            </a:r>
            <a:r>
              <a:rPr lang="en-GB" sz="600" i="1"/>
              <a:t>Gregg Popovich’s 4 principles for managing powerful personalities</a:t>
            </a:r>
            <a:r>
              <a:rPr lang="en-GB" sz="600"/>
              <a:t>, </a:t>
            </a:r>
            <a:r>
              <a:rPr lang="en-GB" sz="600" i="1" err="1"/>
              <a:t>coachevanburk</a:t>
            </a:r>
            <a:r>
              <a:rPr lang="en-GB" sz="600"/>
              <a:t>. Available at: https://www.coachevanburk.com/articles/gregg-popovichs-4-principles-for-managing-powerful-personalities (Accessed: 04 March 2026). </a:t>
            </a:r>
          </a:p>
          <a:p>
            <a:r>
              <a:rPr lang="en-GB" sz="600" err="1"/>
              <a:t>Canavesi</a:t>
            </a:r>
            <a:r>
              <a:rPr lang="en-GB" sz="600"/>
              <a:t>, A. and Minelli, E. (2022) </a:t>
            </a:r>
            <a:r>
              <a:rPr lang="en-GB" sz="600" i="1"/>
              <a:t>Servant leadership: A systematic literature review and network analysis</a:t>
            </a:r>
            <a:r>
              <a:rPr lang="en-GB" sz="600"/>
              <a:t>, </a:t>
            </a:r>
            <a:r>
              <a:rPr lang="en-GB" sz="600" i="1"/>
              <a:t>Employee responsibilities and rights journal</a:t>
            </a:r>
            <a:r>
              <a:rPr lang="en-GB" sz="600"/>
              <a:t>. Available at: https://pmc.ncbi.nlm.nih.gov/articles/PMC8476984/#:~:text=Servant%20leadership%20is%20a%20form%20of%20moral%2Dbased,such%20as%20job%20satisfaction%20and%20organizational%20commitment. (Accessed: 05 March 2026). </a:t>
            </a:r>
          </a:p>
          <a:p>
            <a:r>
              <a:rPr lang="en-GB" sz="600"/>
              <a:t>Charania, S. (2025) </a:t>
            </a:r>
            <a:r>
              <a:rPr lang="en-GB" sz="600" i="1"/>
              <a:t>Gregg Popovich done coaching spurs; Mitch Johnson takes over</a:t>
            </a:r>
            <a:r>
              <a:rPr lang="en-GB" sz="600"/>
              <a:t>, </a:t>
            </a:r>
            <a:r>
              <a:rPr lang="en-GB" sz="600" i="1"/>
              <a:t>ESPN</a:t>
            </a:r>
            <a:r>
              <a:rPr lang="en-GB" sz="600"/>
              <a:t>. Available at: https://www.espn.com/nba/story/_/id/44967466/sources-popovich-done-coaching-spurs-staying-front-office (Accessed: 04 March 2026). </a:t>
            </a:r>
          </a:p>
          <a:p>
            <a:r>
              <a:rPr lang="en-GB" sz="600"/>
              <a:t>Chase, O. (2025) </a:t>
            </a:r>
            <a:r>
              <a:rPr lang="en-GB" sz="600" i="1"/>
              <a:t>10 reasons Gregg Popovich will always be a coaching icon</a:t>
            </a:r>
            <a:r>
              <a:rPr lang="en-GB" sz="600"/>
              <a:t>, </a:t>
            </a:r>
            <a:r>
              <a:rPr lang="en-GB" sz="600" i="1"/>
              <a:t>Click here to refresh</a:t>
            </a:r>
            <a:r>
              <a:rPr lang="en-GB" sz="600"/>
              <a:t>. Available at: https://www.aol.com/10-reasons-gregg-popovich-always-151305770.html (Accessed: 05 March 2026). </a:t>
            </a:r>
          </a:p>
          <a:p>
            <a:r>
              <a:rPr lang="en-GB" sz="600" err="1"/>
              <a:t>CoahHub</a:t>
            </a:r>
            <a:r>
              <a:rPr lang="en-GB" sz="600"/>
              <a:t> (2021) </a:t>
            </a:r>
            <a:r>
              <a:rPr lang="en-GB" sz="600" i="1"/>
              <a:t>Systemic coaching: What is it and how does it differ</a:t>
            </a:r>
            <a:r>
              <a:rPr lang="en-GB" sz="600"/>
              <a:t>, </a:t>
            </a:r>
            <a:r>
              <a:rPr lang="en-GB" sz="600" i="1" err="1"/>
              <a:t>CoachHub</a:t>
            </a:r>
            <a:r>
              <a:rPr lang="en-GB" sz="600"/>
              <a:t>. Available at: https://www.coachhub.com/en/blog/systemic-coaching-what-is-it-and-how-does-it-differ-from-other-forms-h355r#:~:text=By%20highlighting%20the%20broader%20system,influence%20individual%20and%20team%20development. (Accessed: 04 March 2026). </a:t>
            </a:r>
          </a:p>
          <a:p>
            <a:r>
              <a:rPr lang="en-GB" sz="600" err="1"/>
              <a:t>Daenphetploy</a:t>
            </a:r>
            <a:r>
              <a:rPr lang="en-GB" sz="600"/>
              <a:t>, P. (no date) </a:t>
            </a:r>
            <a:r>
              <a:rPr lang="en-GB" sz="600" i="1"/>
              <a:t>10 principles of servant leadership</a:t>
            </a:r>
            <a:r>
              <a:rPr lang="en-GB" sz="600"/>
              <a:t>, </a:t>
            </a:r>
            <a:r>
              <a:rPr lang="en-GB" sz="600" i="1" err="1"/>
              <a:t>Vecteezy</a:t>
            </a:r>
            <a:r>
              <a:rPr lang="en-GB" sz="600"/>
              <a:t>. Available at: https://www.vecteezy.com/vector-art/25385219-10-principles-of-servant-leadership (Accessed: 05 March 2026). </a:t>
            </a:r>
          </a:p>
          <a:p>
            <a:r>
              <a:rPr lang="en-GB" sz="600"/>
              <a:t>Enns, H.G. and McFarlin, D.B. (2005) “When Executives Successfully Influence Peers: The role of target assessment, preparation, and tactics,” Human Resource Management, 44(3), 257-278. </a:t>
            </a:r>
          </a:p>
          <a:p>
            <a:r>
              <a:rPr lang="en-GB" sz="600"/>
              <a:t>Finger, M. (2026) </a:t>
            </a:r>
            <a:r>
              <a:rPr lang="en-GB" sz="600" i="1"/>
              <a:t>What a Gregg </a:t>
            </a:r>
            <a:r>
              <a:rPr lang="en-GB" sz="600" i="1" err="1"/>
              <a:t>popovich</a:t>
            </a:r>
            <a:r>
              <a:rPr lang="en-GB" sz="600" i="1"/>
              <a:t> dinner taught Mitch Johnson about embracing the spotlight</a:t>
            </a:r>
            <a:r>
              <a:rPr lang="en-GB" sz="600"/>
              <a:t>, </a:t>
            </a:r>
            <a:r>
              <a:rPr lang="en-GB" sz="600" i="1"/>
              <a:t>Yahoo! Sports</a:t>
            </a:r>
            <a:r>
              <a:rPr lang="en-GB" sz="600"/>
              <a:t>. Available at: https://sports.yahoo.com/articles/gregg-popovich-dinner-taught-mitch-225353770.html? (Accessed: 04 March 2026). </a:t>
            </a:r>
          </a:p>
          <a:p>
            <a:r>
              <a:rPr lang="en-GB" sz="600"/>
              <a:t>Gray, E. (2007) </a:t>
            </a:r>
            <a:r>
              <a:rPr lang="en-GB" sz="600" i="1"/>
              <a:t>San Antonio Spurs forward Tim Duncan (21) talks with Spurs coach Gregg Popovich</a:t>
            </a:r>
            <a:r>
              <a:rPr lang="en-GB" sz="600"/>
              <a:t>. </a:t>
            </a:r>
          </a:p>
          <a:p>
            <a:r>
              <a:rPr lang="en-GB" sz="600"/>
              <a:t>Hodge, S. (2022) </a:t>
            </a:r>
            <a:r>
              <a:rPr lang="en-GB" sz="600" i="1"/>
              <a:t>NBA Finals: Gregg Popovich coaching prodigies </a:t>
            </a:r>
            <a:r>
              <a:rPr lang="en-GB" sz="600" i="1" err="1"/>
              <a:t>ime</a:t>
            </a:r>
            <a:r>
              <a:rPr lang="en-GB" sz="600" i="1"/>
              <a:t> </a:t>
            </a:r>
            <a:r>
              <a:rPr lang="en-GB" sz="600" i="1" err="1"/>
              <a:t>udoka</a:t>
            </a:r>
            <a:r>
              <a:rPr lang="en-GB" sz="600" i="1"/>
              <a:t> and Steve Kerr face off</a:t>
            </a:r>
            <a:r>
              <a:rPr lang="en-GB" sz="600"/>
              <a:t>, </a:t>
            </a:r>
            <a:r>
              <a:rPr lang="en-GB" sz="600" i="1"/>
              <a:t>Sky Sports</a:t>
            </a:r>
            <a:r>
              <a:rPr lang="en-GB" sz="600"/>
              <a:t>. Available at: https://www.skysports.com/nba/news/36244/12624770/nba-finals-gregg-popovich-coaching-prodigies-ime-udoka-and-steve-kerr-face-off (Accessed: 05 March 2026). </a:t>
            </a:r>
          </a:p>
          <a:p>
            <a:r>
              <a:rPr lang="en-GB" sz="600" err="1"/>
              <a:t>Jasner</a:t>
            </a:r>
            <a:r>
              <a:rPr lang="en-GB" sz="600"/>
              <a:t>, P. (2026) </a:t>
            </a:r>
            <a:r>
              <a:rPr lang="en-GB" sz="600" i="1"/>
              <a:t>Gregg Popovich | age, stroke, titles, Olympics, &amp; facts | </a:t>
            </a:r>
            <a:r>
              <a:rPr lang="en-GB" sz="600" i="1" err="1"/>
              <a:t>britannica</a:t>
            </a:r>
            <a:r>
              <a:rPr lang="en-GB" sz="600"/>
              <a:t>, </a:t>
            </a:r>
            <a:r>
              <a:rPr lang="en-GB" sz="600" i="1"/>
              <a:t>Gregg Popovich  American basketball coach</a:t>
            </a:r>
            <a:r>
              <a:rPr lang="en-GB" sz="600"/>
              <a:t>. Available at: https://www.britannica.com/biography/Gregg-Popovich (Accessed: 04 March 2026). </a:t>
            </a:r>
          </a:p>
          <a:p>
            <a:r>
              <a:rPr lang="en-GB" sz="600"/>
              <a:t>Monroe, M. (2023) </a:t>
            </a:r>
            <a:r>
              <a:rPr lang="en-GB" sz="600" i="1"/>
              <a:t>Gregg Popovich’s guiding philosophy on journey to Hall of Fame: ‘Get over yourself’</a:t>
            </a:r>
            <a:r>
              <a:rPr lang="en-GB" sz="600"/>
              <a:t>. </a:t>
            </a:r>
          </a:p>
          <a:p>
            <a:r>
              <a:rPr lang="en-GB" sz="600"/>
              <a:t>Nathanson, C. (2024) </a:t>
            </a:r>
            <a:r>
              <a:rPr lang="en-GB" sz="600" i="1"/>
              <a:t>The Humanistic Leadership Model - A presentation by dr. Craig Nathanson</a:t>
            </a:r>
            <a:r>
              <a:rPr lang="en-GB" sz="600"/>
              <a:t>, </a:t>
            </a:r>
            <a:r>
              <a:rPr lang="en-GB" sz="600" i="1" err="1"/>
              <a:t>IgnitEd</a:t>
            </a:r>
            <a:r>
              <a:rPr lang="en-GB" sz="600"/>
              <a:t>. Available at: https://www.ignited.global/ihma/blog/humanistic-leadership-model-presentation-dr-craig-nathanson (Accessed: 04 March 2026). </a:t>
            </a:r>
          </a:p>
          <a:p>
            <a:r>
              <a:rPr lang="en-GB" sz="600" err="1"/>
              <a:t>PennState</a:t>
            </a:r>
            <a:r>
              <a:rPr lang="en-GB" sz="600"/>
              <a:t> (no date) </a:t>
            </a:r>
            <a:r>
              <a:rPr lang="en-GB" sz="600" i="1"/>
              <a:t>Leadership</a:t>
            </a:r>
            <a:r>
              <a:rPr lang="en-GB" sz="600"/>
              <a:t>. Available at: https://sites.psu.edu/leadership/2013/03/25/the-transformational-coach/#:~:text=Pop%20has%20built%20such%20a,the%20vision%20to%20our%20program. (Accessed: 04 March 2026). </a:t>
            </a:r>
          </a:p>
          <a:p>
            <a:r>
              <a:rPr lang="en-GB" sz="600"/>
              <a:t>Powell, S. (2020) </a:t>
            </a:r>
            <a:r>
              <a:rPr lang="en-GB" sz="600" i="1"/>
              <a:t>30 teams in 30 Days: San Antonio Spurs seek stability after a turbulent summer</a:t>
            </a:r>
            <a:r>
              <a:rPr lang="en-GB" sz="600"/>
              <a:t>, </a:t>
            </a:r>
            <a:r>
              <a:rPr lang="en-GB" sz="600" i="1"/>
              <a:t>NBA</a:t>
            </a:r>
            <a:r>
              <a:rPr lang="en-GB" sz="600"/>
              <a:t>. Available at: https://www.nba.com/news/30-teams-30-days-san-antonio-spurs (Accessed: 05 March 2026). </a:t>
            </a:r>
          </a:p>
          <a:p>
            <a:r>
              <a:rPr lang="en-GB" sz="600"/>
              <a:t>Rogers, D. (2019) </a:t>
            </a:r>
            <a:r>
              <a:rPr lang="en-GB" sz="600" i="1"/>
              <a:t>Systems theory versus design theory in MMA.</a:t>
            </a:r>
            <a:r>
              <a:rPr lang="en-GB" sz="600"/>
              <a:t>, </a:t>
            </a:r>
            <a:r>
              <a:rPr lang="en-GB" sz="600" i="1"/>
              <a:t>Rising Crane</a:t>
            </a:r>
            <a:r>
              <a:rPr lang="en-GB" sz="600"/>
              <a:t>. Available at: https://www.risingcrane.co.uk/articles-and-interviews-with-david-rogers/systems-theory-versus-design-theory-in-mma/ (Accessed: 04 March 2026). </a:t>
            </a:r>
          </a:p>
          <a:p>
            <a:r>
              <a:rPr lang="en-GB" sz="600"/>
              <a:t>Sabella, M. (2024) </a:t>
            </a:r>
            <a:r>
              <a:rPr lang="en-GB" sz="600" i="1"/>
              <a:t>The Four Essential Components of Transformational Leadership</a:t>
            </a:r>
            <a:r>
              <a:rPr lang="en-GB" sz="600"/>
              <a:t>. Available at: https://crummer.rollins.edu/news/the-four-essential-components-of-transformational-leadership/ (Accessed: 04 March 2026). </a:t>
            </a:r>
          </a:p>
          <a:p>
            <a:r>
              <a:rPr lang="en-GB" sz="600"/>
              <a:t>SportsCenter (2016) </a:t>
            </a:r>
            <a:r>
              <a:rPr lang="en-GB" sz="600" i="1"/>
              <a:t>El </a:t>
            </a:r>
            <a:r>
              <a:rPr lang="en-GB" sz="600" i="1" err="1"/>
              <a:t>Javascript</a:t>
            </a:r>
            <a:r>
              <a:rPr lang="en-GB" sz="600" i="1"/>
              <a:t> no </a:t>
            </a:r>
            <a:r>
              <a:rPr lang="en-GB" sz="600" i="1" err="1"/>
              <a:t>està</a:t>
            </a:r>
            <a:r>
              <a:rPr lang="en-GB" sz="600" i="1"/>
              <a:t> disponible.</a:t>
            </a:r>
            <a:r>
              <a:rPr lang="en-GB" sz="600"/>
              <a:t>, </a:t>
            </a:r>
            <a:r>
              <a:rPr lang="en-GB" sz="600" i="1"/>
              <a:t>X (formerly Twitter)</a:t>
            </a:r>
            <a:r>
              <a:rPr lang="en-GB" sz="600"/>
              <a:t>. Available at: https://x.com/sportscenter/status/810692650491936768?lang=ca (Accessed: 04 March 2026). </a:t>
            </a:r>
          </a:p>
          <a:p>
            <a:r>
              <a:rPr lang="en-GB" sz="600"/>
              <a:t>Staff, E. (2023) </a:t>
            </a:r>
            <a:r>
              <a:rPr lang="en-GB" sz="600" i="1"/>
              <a:t>The Humanistic Leadership Model (HLM)</a:t>
            </a:r>
            <a:r>
              <a:rPr lang="en-GB" sz="600"/>
              <a:t>, </a:t>
            </a:r>
            <a:r>
              <a:rPr lang="en-GB" sz="600" i="1"/>
              <a:t>Excelsior University</a:t>
            </a:r>
            <a:r>
              <a:rPr lang="en-GB" sz="600"/>
              <a:t>. Available at: https://www.excelsior.edu/article/the-humanistic-leadership-model-hlm/ (Accessed: 04 March 2026).</a:t>
            </a:r>
          </a:p>
        </p:txBody>
      </p:sp>
    </p:spTree>
    <p:extLst>
      <p:ext uri="{BB962C8B-B14F-4D97-AF65-F5344CB8AC3E}">
        <p14:creationId xmlns:p14="http://schemas.microsoft.com/office/powerpoint/2010/main" val="3004726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Gregg Popovich </vt:lpstr>
      <vt:lpstr>Aims</vt:lpstr>
      <vt:lpstr>Hyperlinks</vt:lpstr>
      <vt:lpstr>Who is Popovich?</vt:lpstr>
      <vt:lpstr>Popovich’s Leadership Theories  </vt:lpstr>
      <vt:lpstr>Transformational Leadership</vt:lpstr>
      <vt:lpstr>Transformational Leadership</vt:lpstr>
      <vt:lpstr>Challenges Faced (Transformational Leadership) </vt:lpstr>
      <vt:lpstr>Humanistic Leadership</vt:lpstr>
      <vt:lpstr>Humanistic Leadership</vt:lpstr>
      <vt:lpstr>Challenges Faced (Humanistic Leadership)</vt:lpstr>
      <vt:lpstr>Systematic Coaching </vt:lpstr>
      <vt:lpstr>Systematic Coaching </vt:lpstr>
      <vt:lpstr>Challenges Faced (Systematic Coaching)</vt:lpstr>
      <vt:lpstr>Servant Leadership</vt:lpstr>
      <vt:lpstr>Servant Leadership</vt:lpstr>
      <vt:lpstr>Challenges Faced (Servant Leadership)</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Ifan Rossiter (2304255)</dc:creator>
  <cp:revision>1</cp:revision>
  <dcterms:created xsi:type="dcterms:W3CDTF">2026-03-04T18:36:53Z</dcterms:created>
  <dcterms:modified xsi:type="dcterms:W3CDTF">2026-03-05T13:59:24Z</dcterms:modified>
</cp:coreProperties>
</file>