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4"/>
  </p:sldMasterIdLst>
  <p:notesMasterIdLst>
    <p:notesMasterId r:id="rId29"/>
  </p:notesMasterIdLst>
  <p:sldIdLst>
    <p:sldId id="409" r:id="rId5"/>
    <p:sldId id="269" r:id="rId6"/>
    <p:sldId id="447" r:id="rId7"/>
    <p:sldId id="448" r:id="rId8"/>
    <p:sldId id="449" r:id="rId9"/>
    <p:sldId id="450" r:id="rId10"/>
    <p:sldId id="461" r:id="rId11"/>
    <p:sldId id="462" r:id="rId12"/>
    <p:sldId id="263" r:id="rId13"/>
    <p:sldId id="266" r:id="rId14"/>
    <p:sldId id="264" r:id="rId15"/>
    <p:sldId id="265" r:id="rId16"/>
    <p:sldId id="267" r:id="rId17"/>
    <p:sldId id="463" r:id="rId18"/>
    <p:sldId id="464" r:id="rId19"/>
    <p:sldId id="452" r:id="rId20"/>
    <p:sldId id="453" r:id="rId21"/>
    <p:sldId id="454" r:id="rId22"/>
    <p:sldId id="455" r:id="rId23"/>
    <p:sldId id="465" r:id="rId24"/>
    <p:sldId id="456" r:id="rId25"/>
    <p:sldId id="457" r:id="rId26"/>
    <p:sldId id="404" r:id="rId27"/>
    <p:sldId id="458" r:id="rId2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849507B-18D6-4098-B643-BE28D311C3E5}" v="1" dt="2025-11-24T10:01:07.19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00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54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8" d="100"/>
          <a:sy n="78" d="100"/>
        </p:scale>
        <p:origin x="2376" y="57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presProps" Target="presProps.xml"/><Relationship Id="rId35" Type="http://schemas.microsoft.com/office/2015/10/relationships/revisionInfo" Target="revisionInfo.xml"/><Relationship Id="rId8" Type="http://schemas.openxmlformats.org/officeDocument/2006/relationships/slide" Target="slides/slide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erys Davies" userId="61e71dc1-9594-4277-b52b-4420989f68ee" providerId="ADAL" clId="{92221E59-9835-4275-A830-2AF2D2038E12}"/>
    <pc:docChg chg="custSel addSld modSld">
      <pc:chgData name="Cerys Davies" userId="61e71dc1-9594-4277-b52b-4420989f68ee" providerId="ADAL" clId="{92221E59-9835-4275-A830-2AF2D2038E12}" dt="2025-11-24T10:01:32.953" v="32" actId="14100"/>
      <pc:docMkLst>
        <pc:docMk/>
      </pc:docMkLst>
      <pc:sldChg chg="modSp mod">
        <pc:chgData name="Cerys Davies" userId="61e71dc1-9594-4277-b52b-4420989f68ee" providerId="ADAL" clId="{92221E59-9835-4275-A830-2AF2D2038E12}" dt="2025-11-24T09:56:05.660" v="1" actId="20577"/>
        <pc:sldMkLst>
          <pc:docMk/>
          <pc:sldMk cId="2424268492" sldId="409"/>
        </pc:sldMkLst>
        <pc:spChg chg="mod">
          <ac:chgData name="Cerys Davies" userId="61e71dc1-9594-4277-b52b-4420989f68ee" providerId="ADAL" clId="{92221E59-9835-4275-A830-2AF2D2038E12}" dt="2025-11-24T09:56:05.660" v="1" actId="20577"/>
          <ac:spMkLst>
            <pc:docMk/>
            <pc:sldMk cId="2424268492" sldId="409"/>
            <ac:spMk id="3" creationId="{4A163C75-5056-19C5-6E72-8E57FF17ABEC}"/>
          </ac:spMkLst>
        </pc:spChg>
      </pc:sldChg>
      <pc:sldChg chg="modSp new mod">
        <pc:chgData name="Cerys Davies" userId="61e71dc1-9594-4277-b52b-4420989f68ee" providerId="ADAL" clId="{92221E59-9835-4275-A830-2AF2D2038E12}" dt="2025-11-24T10:01:32.953" v="32" actId="14100"/>
        <pc:sldMkLst>
          <pc:docMk/>
          <pc:sldMk cId="1807900896" sldId="465"/>
        </pc:sldMkLst>
        <pc:spChg chg="mod">
          <ac:chgData name="Cerys Davies" userId="61e71dc1-9594-4277-b52b-4420989f68ee" providerId="ADAL" clId="{92221E59-9835-4275-A830-2AF2D2038E12}" dt="2025-11-24T10:01:17.460" v="30" actId="1076"/>
          <ac:spMkLst>
            <pc:docMk/>
            <pc:sldMk cId="1807900896" sldId="465"/>
            <ac:spMk id="2" creationId="{AF81963A-3FED-E052-7791-21CAEFE254BB}"/>
          </ac:spMkLst>
        </pc:spChg>
        <pc:spChg chg="mod">
          <ac:chgData name="Cerys Davies" userId="61e71dc1-9594-4277-b52b-4420989f68ee" providerId="ADAL" clId="{92221E59-9835-4275-A830-2AF2D2038E12}" dt="2025-11-24T10:01:32.953" v="32" actId="14100"/>
          <ac:spMkLst>
            <pc:docMk/>
            <pc:sldMk cId="1807900896" sldId="465"/>
            <ac:spMk id="3" creationId="{D2A74C95-74D5-2B4C-927C-663496DACB40}"/>
          </ac:spMkLst>
        </pc:spChg>
      </pc:sldChg>
    </pc:docChg>
  </pc:docChgLst>
</pc:chgInfo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6" Type="http://schemas.openxmlformats.org/officeDocument/2006/relationships/image" Target="../media/image14.svg"/><Relationship Id="rId5" Type="http://schemas.openxmlformats.org/officeDocument/2006/relationships/image" Target="../media/image13.png"/><Relationship Id="rId4" Type="http://schemas.openxmlformats.org/officeDocument/2006/relationships/image" Target="../media/image12.svg"/></Relationships>
</file>

<file path=ppt/diagrams/_rels/data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sv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svg"/><Relationship Id="rId1" Type="http://schemas.openxmlformats.org/officeDocument/2006/relationships/image" Target="../media/image15.png"/><Relationship Id="rId6" Type="http://schemas.openxmlformats.org/officeDocument/2006/relationships/image" Target="../media/image20.svg"/><Relationship Id="rId5" Type="http://schemas.openxmlformats.org/officeDocument/2006/relationships/image" Target="../media/image19.png"/><Relationship Id="rId10" Type="http://schemas.openxmlformats.org/officeDocument/2006/relationships/image" Target="../media/image24.svg"/><Relationship Id="rId4" Type="http://schemas.openxmlformats.org/officeDocument/2006/relationships/image" Target="../media/image18.svg"/><Relationship Id="rId9" Type="http://schemas.openxmlformats.org/officeDocument/2006/relationships/image" Target="../media/image23.png"/></Relationships>
</file>

<file path=ppt/diagrams/_rels/data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sv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image" Target="../media/image26.svg"/><Relationship Id="rId1" Type="http://schemas.openxmlformats.org/officeDocument/2006/relationships/image" Target="../media/image25.png"/><Relationship Id="rId6" Type="http://schemas.openxmlformats.org/officeDocument/2006/relationships/image" Target="../media/image30.svg"/><Relationship Id="rId5" Type="http://schemas.openxmlformats.org/officeDocument/2006/relationships/image" Target="../media/image29.png"/><Relationship Id="rId4" Type="http://schemas.openxmlformats.org/officeDocument/2006/relationships/image" Target="../media/image28.svg"/></Relationships>
</file>

<file path=ppt/diagrams/_rels/data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sv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image" Target="../media/image34.svg"/><Relationship Id="rId1" Type="http://schemas.openxmlformats.org/officeDocument/2006/relationships/image" Target="../media/image33.png"/><Relationship Id="rId6" Type="http://schemas.openxmlformats.org/officeDocument/2006/relationships/image" Target="../media/image38.svg"/><Relationship Id="rId5" Type="http://schemas.openxmlformats.org/officeDocument/2006/relationships/image" Target="../media/image37.png"/><Relationship Id="rId4" Type="http://schemas.openxmlformats.org/officeDocument/2006/relationships/image" Target="../media/image36.sv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diagrams/_rels/drawing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6" Type="http://schemas.openxmlformats.org/officeDocument/2006/relationships/image" Target="../media/image14.svg"/><Relationship Id="rId5" Type="http://schemas.openxmlformats.org/officeDocument/2006/relationships/image" Target="../media/image13.png"/><Relationship Id="rId4" Type="http://schemas.openxmlformats.org/officeDocument/2006/relationships/image" Target="../media/image12.svg"/></Relationships>
</file>

<file path=ppt/diagrams/_rels/drawing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sv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svg"/><Relationship Id="rId1" Type="http://schemas.openxmlformats.org/officeDocument/2006/relationships/image" Target="../media/image15.png"/><Relationship Id="rId6" Type="http://schemas.openxmlformats.org/officeDocument/2006/relationships/image" Target="../media/image20.svg"/><Relationship Id="rId5" Type="http://schemas.openxmlformats.org/officeDocument/2006/relationships/image" Target="../media/image19.png"/><Relationship Id="rId10" Type="http://schemas.openxmlformats.org/officeDocument/2006/relationships/image" Target="../media/image24.svg"/><Relationship Id="rId4" Type="http://schemas.openxmlformats.org/officeDocument/2006/relationships/image" Target="../media/image18.svg"/><Relationship Id="rId9" Type="http://schemas.openxmlformats.org/officeDocument/2006/relationships/image" Target="../media/image23.png"/></Relationships>
</file>

<file path=ppt/diagrams/_rels/drawing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sv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image" Target="../media/image26.svg"/><Relationship Id="rId1" Type="http://schemas.openxmlformats.org/officeDocument/2006/relationships/image" Target="../media/image25.png"/><Relationship Id="rId6" Type="http://schemas.openxmlformats.org/officeDocument/2006/relationships/image" Target="../media/image30.svg"/><Relationship Id="rId5" Type="http://schemas.openxmlformats.org/officeDocument/2006/relationships/image" Target="../media/image29.png"/><Relationship Id="rId4" Type="http://schemas.openxmlformats.org/officeDocument/2006/relationships/image" Target="../media/image28.svg"/></Relationships>
</file>

<file path=ppt/diagrams/_rels/drawing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sv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image" Target="../media/image34.svg"/><Relationship Id="rId1" Type="http://schemas.openxmlformats.org/officeDocument/2006/relationships/image" Target="../media/image33.png"/><Relationship Id="rId6" Type="http://schemas.openxmlformats.org/officeDocument/2006/relationships/image" Target="../media/image38.svg"/><Relationship Id="rId5" Type="http://schemas.openxmlformats.org/officeDocument/2006/relationships/image" Target="../media/image37.png"/><Relationship Id="rId4" Type="http://schemas.openxmlformats.org/officeDocument/2006/relationships/image" Target="../media/image36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8927B70-A787-44C0-A068-E0B758512919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472F3529-4061-4985-A610-860FB501C0A7}">
      <dgm:prSet/>
      <dgm:spPr/>
      <dgm:t>
        <a:bodyPr/>
        <a:lstStyle/>
        <a:p>
          <a:r>
            <a:rPr lang="en-GB"/>
            <a:t>Understand the relevant professional requirements of client care communications</a:t>
          </a:r>
          <a:endParaRPr lang="en-US"/>
        </a:p>
      </dgm:t>
    </dgm:pt>
    <dgm:pt modelId="{44AF793F-361C-4E05-8AC9-DB6B86EDA0F8}" type="parTrans" cxnId="{6774F5E5-3A0A-485A-9A99-296678EBE4B9}">
      <dgm:prSet/>
      <dgm:spPr/>
      <dgm:t>
        <a:bodyPr/>
        <a:lstStyle/>
        <a:p>
          <a:endParaRPr lang="en-US"/>
        </a:p>
      </dgm:t>
    </dgm:pt>
    <dgm:pt modelId="{6324F868-DBD4-45A1-AA69-15D3222EBE5B}" type="sibTrans" cxnId="{6774F5E5-3A0A-485A-9A99-296678EBE4B9}">
      <dgm:prSet/>
      <dgm:spPr/>
      <dgm:t>
        <a:bodyPr/>
        <a:lstStyle/>
        <a:p>
          <a:endParaRPr lang="en-US"/>
        </a:p>
      </dgm:t>
    </dgm:pt>
    <dgm:pt modelId="{43AE7F06-093E-46B3-888F-C5BFDE41851D}">
      <dgm:prSet/>
      <dgm:spPr/>
      <dgm:t>
        <a:bodyPr/>
        <a:lstStyle/>
        <a:p>
          <a:r>
            <a:rPr lang="en-GB"/>
            <a:t>Understand how to write to a client </a:t>
          </a:r>
          <a:endParaRPr lang="en-US"/>
        </a:p>
      </dgm:t>
    </dgm:pt>
    <dgm:pt modelId="{7E9508D7-FDC1-4799-8CB2-1391B219F0EA}" type="parTrans" cxnId="{BCD1A58D-99EF-48E4-868B-C2554E6A5726}">
      <dgm:prSet/>
      <dgm:spPr/>
      <dgm:t>
        <a:bodyPr/>
        <a:lstStyle/>
        <a:p>
          <a:endParaRPr lang="en-US"/>
        </a:p>
      </dgm:t>
    </dgm:pt>
    <dgm:pt modelId="{4CA0072C-8352-48AC-A065-8582D919ACFE}" type="sibTrans" cxnId="{BCD1A58D-99EF-48E4-868B-C2554E6A5726}">
      <dgm:prSet/>
      <dgm:spPr/>
      <dgm:t>
        <a:bodyPr/>
        <a:lstStyle/>
        <a:p>
          <a:endParaRPr lang="en-US"/>
        </a:p>
      </dgm:t>
    </dgm:pt>
    <dgm:pt modelId="{AA3C412E-85BB-4AF6-BF04-4D44C19E7218}" type="pres">
      <dgm:prSet presAssocID="{18927B70-A787-44C0-A068-E0B758512919}" presName="linear" presStyleCnt="0">
        <dgm:presLayoutVars>
          <dgm:animLvl val="lvl"/>
          <dgm:resizeHandles val="exact"/>
        </dgm:presLayoutVars>
      </dgm:prSet>
      <dgm:spPr/>
    </dgm:pt>
    <dgm:pt modelId="{96036541-AF4F-4DF6-9C7C-7EEDFB17A5F9}" type="pres">
      <dgm:prSet presAssocID="{472F3529-4061-4985-A610-860FB501C0A7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EC19E857-4F1B-4900-B11B-DFA367042C88}" type="pres">
      <dgm:prSet presAssocID="{6324F868-DBD4-45A1-AA69-15D3222EBE5B}" presName="spacer" presStyleCnt="0"/>
      <dgm:spPr/>
    </dgm:pt>
    <dgm:pt modelId="{7AF861DF-2DE6-4901-9AA5-5E5FD914FF79}" type="pres">
      <dgm:prSet presAssocID="{43AE7F06-093E-46B3-888F-C5BFDE41851D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E4600C07-6920-493A-964B-909B54F50ED7}" type="presOf" srcId="{472F3529-4061-4985-A610-860FB501C0A7}" destId="{96036541-AF4F-4DF6-9C7C-7EEDFB17A5F9}" srcOrd="0" destOrd="0" presId="urn:microsoft.com/office/officeart/2005/8/layout/vList2"/>
    <dgm:cxn modelId="{96192115-8D7C-4F29-AE06-28D0B315DE2E}" type="presOf" srcId="{43AE7F06-093E-46B3-888F-C5BFDE41851D}" destId="{7AF861DF-2DE6-4901-9AA5-5E5FD914FF79}" srcOrd="0" destOrd="0" presId="urn:microsoft.com/office/officeart/2005/8/layout/vList2"/>
    <dgm:cxn modelId="{D3C7F819-5BEA-4CAE-B27F-BF13A073B93F}" type="presOf" srcId="{18927B70-A787-44C0-A068-E0B758512919}" destId="{AA3C412E-85BB-4AF6-BF04-4D44C19E7218}" srcOrd="0" destOrd="0" presId="urn:microsoft.com/office/officeart/2005/8/layout/vList2"/>
    <dgm:cxn modelId="{BCD1A58D-99EF-48E4-868B-C2554E6A5726}" srcId="{18927B70-A787-44C0-A068-E0B758512919}" destId="{43AE7F06-093E-46B3-888F-C5BFDE41851D}" srcOrd="1" destOrd="0" parTransId="{7E9508D7-FDC1-4799-8CB2-1391B219F0EA}" sibTransId="{4CA0072C-8352-48AC-A065-8582D919ACFE}"/>
    <dgm:cxn modelId="{6774F5E5-3A0A-485A-9A99-296678EBE4B9}" srcId="{18927B70-A787-44C0-A068-E0B758512919}" destId="{472F3529-4061-4985-A610-860FB501C0A7}" srcOrd="0" destOrd="0" parTransId="{44AF793F-361C-4E05-8AC9-DB6B86EDA0F8}" sibTransId="{6324F868-DBD4-45A1-AA69-15D3222EBE5B}"/>
    <dgm:cxn modelId="{EF3B66E9-8735-429D-9730-1C3CA773EB7A}" type="presParOf" srcId="{AA3C412E-85BB-4AF6-BF04-4D44C19E7218}" destId="{96036541-AF4F-4DF6-9C7C-7EEDFB17A5F9}" srcOrd="0" destOrd="0" presId="urn:microsoft.com/office/officeart/2005/8/layout/vList2"/>
    <dgm:cxn modelId="{3CEF7258-7600-49F9-98DB-0523E6B0C223}" type="presParOf" srcId="{AA3C412E-85BB-4AF6-BF04-4D44C19E7218}" destId="{EC19E857-4F1B-4900-B11B-DFA367042C88}" srcOrd="1" destOrd="0" presId="urn:microsoft.com/office/officeart/2005/8/layout/vList2"/>
    <dgm:cxn modelId="{CE5D3B2A-0ABC-40BB-BD9B-193820880C0B}" type="presParOf" srcId="{AA3C412E-85BB-4AF6-BF04-4D44C19E7218}" destId="{7AF861DF-2DE6-4901-9AA5-5E5FD914FF79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ED20BA8-C28A-472E-A188-BC777DE71BB9}" type="doc">
      <dgm:prSet loTypeId="urn:microsoft.com/office/officeart/2018/2/layout/IconCircle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C08EAF05-EE4D-4FC4-B66F-059B53199290}">
      <dgm:prSet/>
      <dgm:spPr/>
      <dgm:t>
        <a:bodyPr/>
        <a:lstStyle/>
        <a:p>
          <a:r>
            <a:rPr lang="en-GB" dirty="0"/>
            <a:t>Much of your work in practice will involve writing and drafting</a:t>
          </a:r>
          <a:endParaRPr lang="en-US" dirty="0"/>
        </a:p>
      </dgm:t>
    </dgm:pt>
    <dgm:pt modelId="{3DC62C50-A40C-4695-BAC2-1A46EF76ECC9}" type="parTrans" cxnId="{70C8270C-B666-41B5-AD82-D78276D326D8}">
      <dgm:prSet/>
      <dgm:spPr/>
      <dgm:t>
        <a:bodyPr/>
        <a:lstStyle/>
        <a:p>
          <a:endParaRPr lang="en-US"/>
        </a:p>
      </dgm:t>
    </dgm:pt>
    <dgm:pt modelId="{CF008CFA-7CF5-4B46-B36C-CFDC159CC4F3}" type="sibTrans" cxnId="{70C8270C-B666-41B5-AD82-D78276D326D8}">
      <dgm:prSet/>
      <dgm:spPr/>
      <dgm:t>
        <a:bodyPr/>
        <a:lstStyle/>
        <a:p>
          <a:endParaRPr lang="en-US"/>
        </a:p>
      </dgm:t>
    </dgm:pt>
    <dgm:pt modelId="{C3AFEEC7-2170-4FB4-A8D4-C3D94ED1FBE9}">
      <dgm:prSet/>
      <dgm:spPr/>
      <dgm:t>
        <a:bodyPr/>
        <a:lstStyle/>
        <a:p>
          <a:r>
            <a:rPr lang="en-GB"/>
            <a:t>Writing clearly, concisely and professionally is a core skill</a:t>
          </a:r>
          <a:endParaRPr lang="en-US"/>
        </a:p>
      </dgm:t>
    </dgm:pt>
    <dgm:pt modelId="{3D98035E-25CD-4A17-826E-7E7354CC18FC}" type="parTrans" cxnId="{422D767D-FBD8-4088-AA25-58A017D8146C}">
      <dgm:prSet/>
      <dgm:spPr/>
      <dgm:t>
        <a:bodyPr/>
        <a:lstStyle/>
        <a:p>
          <a:endParaRPr lang="en-US"/>
        </a:p>
      </dgm:t>
    </dgm:pt>
    <dgm:pt modelId="{CA1F4BF7-05FC-4C89-A1E0-10A4E57738FA}" type="sibTrans" cxnId="{422D767D-FBD8-4088-AA25-58A017D8146C}">
      <dgm:prSet/>
      <dgm:spPr/>
      <dgm:t>
        <a:bodyPr/>
        <a:lstStyle/>
        <a:p>
          <a:endParaRPr lang="en-US"/>
        </a:p>
      </dgm:t>
    </dgm:pt>
    <dgm:pt modelId="{E2C029B3-0979-48DD-B57F-42AD575B366C}">
      <dgm:prSet/>
      <dgm:spPr/>
      <dgm:t>
        <a:bodyPr/>
        <a:lstStyle/>
        <a:p>
          <a:r>
            <a:rPr lang="en-GB"/>
            <a:t>Written communications need to be effective, unambiguous and well drafted</a:t>
          </a:r>
          <a:endParaRPr lang="en-US"/>
        </a:p>
      </dgm:t>
    </dgm:pt>
    <dgm:pt modelId="{A49D383E-9BE1-4733-8A36-5F5B607B8D93}" type="parTrans" cxnId="{DF424A62-D23A-49DE-B6FE-27712B8A2EB1}">
      <dgm:prSet/>
      <dgm:spPr/>
      <dgm:t>
        <a:bodyPr/>
        <a:lstStyle/>
        <a:p>
          <a:endParaRPr lang="en-US"/>
        </a:p>
      </dgm:t>
    </dgm:pt>
    <dgm:pt modelId="{44257B57-B4A6-4EB1-942C-431042679A9C}" type="sibTrans" cxnId="{DF424A62-D23A-49DE-B6FE-27712B8A2EB1}">
      <dgm:prSet/>
      <dgm:spPr/>
      <dgm:t>
        <a:bodyPr/>
        <a:lstStyle/>
        <a:p>
          <a:endParaRPr lang="en-US"/>
        </a:p>
      </dgm:t>
    </dgm:pt>
    <dgm:pt modelId="{50B04B58-6DD5-44C8-B9D3-F139A0061FF5}">
      <dgm:prSet/>
      <dgm:spPr/>
      <dgm:t>
        <a:bodyPr/>
        <a:lstStyle/>
        <a:p>
          <a:r>
            <a:rPr lang="en-GB"/>
            <a:t>Grammar, spelling and punctuation are vital</a:t>
          </a:r>
          <a:endParaRPr lang="en-US"/>
        </a:p>
      </dgm:t>
    </dgm:pt>
    <dgm:pt modelId="{05192B6F-4D16-4B17-A0C3-0EA42F483805}" type="parTrans" cxnId="{FF6A17F3-B217-4084-A9A8-A982CE756533}">
      <dgm:prSet/>
      <dgm:spPr/>
      <dgm:t>
        <a:bodyPr/>
        <a:lstStyle/>
        <a:p>
          <a:endParaRPr lang="en-US"/>
        </a:p>
      </dgm:t>
    </dgm:pt>
    <dgm:pt modelId="{F782FA98-C904-4630-83F2-33D958645308}" type="sibTrans" cxnId="{FF6A17F3-B217-4084-A9A8-A982CE756533}">
      <dgm:prSet/>
      <dgm:spPr/>
      <dgm:t>
        <a:bodyPr/>
        <a:lstStyle/>
        <a:p>
          <a:endParaRPr lang="en-US"/>
        </a:p>
      </dgm:t>
    </dgm:pt>
    <dgm:pt modelId="{29FD0225-6DB0-4EE8-953F-605546D76C98}" type="pres">
      <dgm:prSet presAssocID="{0ED20BA8-C28A-472E-A188-BC777DE71BB9}" presName="root" presStyleCnt="0">
        <dgm:presLayoutVars>
          <dgm:dir/>
          <dgm:resizeHandles val="exact"/>
        </dgm:presLayoutVars>
      </dgm:prSet>
      <dgm:spPr/>
    </dgm:pt>
    <dgm:pt modelId="{18850A14-AF16-4D2A-81AC-C6DDDCEE213A}" type="pres">
      <dgm:prSet presAssocID="{0ED20BA8-C28A-472E-A188-BC777DE71BB9}" presName="container" presStyleCnt="0">
        <dgm:presLayoutVars>
          <dgm:dir/>
          <dgm:resizeHandles val="exact"/>
        </dgm:presLayoutVars>
      </dgm:prSet>
      <dgm:spPr/>
    </dgm:pt>
    <dgm:pt modelId="{C26120EE-A767-43C8-AFC7-EAA535C51350}" type="pres">
      <dgm:prSet presAssocID="{C08EAF05-EE4D-4FC4-B66F-059B53199290}" presName="compNode" presStyleCnt="0"/>
      <dgm:spPr/>
    </dgm:pt>
    <dgm:pt modelId="{D8E57AE4-15E0-47C0-B989-C4B43DF5FAB2}" type="pres">
      <dgm:prSet presAssocID="{C08EAF05-EE4D-4FC4-B66F-059B53199290}" presName="iconBgRect" presStyleLbl="bgShp" presStyleIdx="0" presStyleCnt="4"/>
      <dgm:spPr/>
    </dgm:pt>
    <dgm:pt modelId="{A89EE63D-5141-41DD-AABA-10E6E1551A2F}" type="pres">
      <dgm:prSet presAssocID="{C08EAF05-EE4D-4FC4-B66F-059B53199290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encil"/>
        </a:ext>
      </dgm:extLst>
    </dgm:pt>
    <dgm:pt modelId="{61EFF3EB-C9FC-47B5-BB74-8F49892D1462}" type="pres">
      <dgm:prSet presAssocID="{C08EAF05-EE4D-4FC4-B66F-059B53199290}" presName="spaceRect" presStyleCnt="0"/>
      <dgm:spPr/>
    </dgm:pt>
    <dgm:pt modelId="{2F6BEA1B-2E60-4152-9F13-58260BAA2998}" type="pres">
      <dgm:prSet presAssocID="{C08EAF05-EE4D-4FC4-B66F-059B53199290}" presName="textRect" presStyleLbl="revTx" presStyleIdx="0" presStyleCnt="4">
        <dgm:presLayoutVars>
          <dgm:chMax val="1"/>
          <dgm:chPref val="1"/>
        </dgm:presLayoutVars>
      </dgm:prSet>
      <dgm:spPr/>
    </dgm:pt>
    <dgm:pt modelId="{82A06313-E092-4B90-876E-229D4018BB14}" type="pres">
      <dgm:prSet presAssocID="{CF008CFA-7CF5-4B46-B36C-CFDC159CC4F3}" presName="sibTrans" presStyleLbl="sibTrans2D1" presStyleIdx="0" presStyleCnt="0"/>
      <dgm:spPr/>
    </dgm:pt>
    <dgm:pt modelId="{CF43F318-C1DC-4785-BB3E-1B2095DD2552}" type="pres">
      <dgm:prSet presAssocID="{C3AFEEC7-2170-4FB4-A8D4-C3D94ED1FBE9}" presName="compNode" presStyleCnt="0"/>
      <dgm:spPr/>
    </dgm:pt>
    <dgm:pt modelId="{FA8B59A7-1660-4D35-87B5-53271B21C95F}" type="pres">
      <dgm:prSet presAssocID="{C3AFEEC7-2170-4FB4-A8D4-C3D94ED1FBE9}" presName="iconBgRect" presStyleLbl="bgShp" presStyleIdx="1" presStyleCnt="4"/>
      <dgm:spPr/>
    </dgm:pt>
    <dgm:pt modelId="{C4D2BE90-269E-44FD-96B9-581FE6571DEB}" type="pres">
      <dgm:prSet presAssocID="{C3AFEEC7-2170-4FB4-A8D4-C3D94ED1FBE9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eacher"/>
        </a:ext>
      </dgm:extLst>
    </dgm:pt>
    <dgm:pt modelId="{263A0141-7AC3-4C71-87F5-A32D40ABC3B7}" type="pres">
      <dgm:prSet presAssocID="{C3AFEEC7-2170-4FB4-A8D4-C3D94ED1FBE9}" presName="spaceRect" presStyleCnt="0"/>
      <dgm:spPr/>
    </dgm:pt>
    <dgm:pt modelId="{F50B1247-A523-4D91-AFD2-57720CB3CD5E}" type="pres">
      <dgm:prSet presAssocID="{C3AFEEC7-2170-4FB4-A8D4-C3D94ED1FBE9}" presName="textRect" presStyleLbl="revTx" presStyleIdx="1" presStyleCnt="4">
        <dgm:presLayoutVars>
          <dgm:chMax val="1"/>
          <dgm:chPref val="1"/>
        </dgm:presLayoutVars>
      </dgm:prSet>
      <dgm:spPr/>
    </dgm:pt>
    <dgm:pt modelId="{83492C45-6AB9-4C0E-BBA2-E356263D90C1}" type="pres">
      <dgm:prSet presAssocID="{CA1F4BF7-05FC-4C89-A1E0-10A4E57738FA}" presName="sibTrans" presStyleLbl="sibTrans2D1" presStyleIdx="0" presStyleCnt="0"/>
      <dgm:spPr/>
    </dgm:pt>
    <dgm:pt modelId="{5F4F37C4-2111-40DF-B875-5481F7415583}" type="pres">
      <dgm:prSet presAssocID="{E2C029B3-0979-48DD-B57F-42AD575B366C}" presName="compNode" presStyleCnt="0"/>
      <dgm:spPr/>
    </dgm:pt>
    <dgm:pt modelId="{5CC6B9B1-9365-42B2-A880-40A7A0E6CA01}" type="pres">
      <dgm:prSet presAssocID="{E2C029B3-0979-48DD-B57F-42AD575B366C}" presName="iconBgRect" presStyleLbl="bgShp" presStyleIdx="2" presStyleCnt="4"/>
      <dgm:spPr/>
    </dgm:pt>
    <dgm:pt modelId="{1FB45246-228A-48DD-8576-0A286EE197BB}" type="pres">
      <dgm:prSet presAssocID="{E2C029B3-0979-48DD-B57F-42AD575B366C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cument"/>
        </a:ext>
      </dgm:extLst>
    </dgm:pt>
    <dgm:pt modelId="{FD6E347E-24DB-49C7-8451-FDF9CDA7E1D1}" type="pres">
      <dgm:prSet presAssocID="{E2C029B3-0979-48DD-B57F-42AD575B366C}" presName="spaceRect" presStyleCnt="0"/>
      <dgm:spPr/>
    </dgm:pt>
    <dgm:pt modelId="{1FDFDA07-9599-432C-9D64-AFE0D8C60A8B}" type="pres">
      <dgm:prSet presAssocID="{E2C029B3-0979-48DD-B57F-42AD575B366C}" presName="textRect" presStyleLbl="revTx" presStyleIdx="2" presStyleCnt="4">
        <dgm:presLayoutVars>
          <dgm:chMax val="1"/>
          <dgm:chPref val="1"/>
        </dgm:presLayoutVars>
      </dgm:prSet>
      <dgm:spPr/>
    </dgm:pt>
    <dgm:pt modelId="{87CC82BF-1EA3-445B-91E7-B99B3F497267}" type="pres">
      <dgm:prSet presAssocID="{44257B57-B4A6-4EB1-942C-431042679A9C}" presName="sibTrans" presStyleLbl="sibTrans2D1" presStyleIdx="0" presStyleCnt="0"/>
      <dgm:spPr/>
    </dgm:pt>
    <dgm:pt modelId="{6D52C5BB-C250-437F-810C-1F5A147CDC8B}" type="pres">
      <dgm:prSet presAssocID="{50B04B58-6DD5-44C8-B9D3-F139A0061FF5}" presName="compNode" presStyleCnt="0"/>
      <dgm:spPr/>
    </dgm:pt>
    <dgm:pt modelId="{A036263F-72D7-4EB7-A98F-87286CD0B31A}" type="pres">
      <dgm:prSet presAssocID="{50B04B58-6DD5-44C8-B9D3-F139A0061FF5}" presName="iconBgRect" presStyleLbl="bgShp" presStyleIdx="3" presStyleCnt="4"/>
      <dgm:spPr/>
    </dgm:pt>
    <dgm:pt modelId="{EB5F06F6-A294-4B0B-8005-CE19B7C102A0}" type="pres">
      <dgm:prSet presAssocID="{50B04B58-6DD5-44C8-B9D3-F139A0061FF5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ypewriter"/>
        </a:ext>
      </dgm:extLst>
    </dgm:pt>
    <dgm:pt modelId="{378B81F5-22F1-4D67-895F-0094F225B87A}" type="pres">
      <dgm:prSet presAssocID="{50B04B58-6DD5-44C8-B9D3-F139A0061FF5}" presName="spaceRect" presStyleCnt="0"/>
      <dgm:spPr/>
    </dgm:pt>
    <dgm:pt modelId="{3EB9E87A-2870-4591-8ED8-45AF8F361677}" type="pres">
      <dgm:prSet presAssocID="{50B04B58-6DD5-44C8-B9D3-F139A0061FF5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70C8270C-B666-41B5-AD82-D78276D326D8}" srcId="{0ED20BA8-C28A-472E-A188-BC777DE71BB9}" destId="{C08EAF05-EE4D-4FC4-B66F-059B53199290}" srcOrd="0" destOrd="0" parTransId="{3DC62C50-A40C-4695-BAC2-1A46EF76ECC9}" sibTransId="{CF008CFA-7CF5-4B46-B36C-CFDC159CC4F3}"/>
    <dgm:cxn modelId="{F6420A12-0257-4745-8E14-DB9F1AE3C78B}" type="presOf" srcId="{CF008CFA-7CF5-4B46-B36C-CFDC159CC4F3}" destId="{82A06313-E092-4B90-876E-229D4018BB14}" srcOrd="0" destOrd="0" presId="urn:microsoft.com/office/officeart/2018/2/layout/IconCircleList"/>
    <dgm:cxn modelId="{50B73812-A01E-4CD7-9B5C-EF62FB5BB56E}" type="presOf" srcId="{E2C029B3-0979-48DD-B57F-42AD575B366C}" destId="{1FDFDA07-9599-432C-9D64-AFE0D8C60A8B}" srcOrd="0" destOrd="0" presId="urn:microsoft.com/office/officeart/2018/2/layout/IconCircleList"/>
    <dgm:cxn modelId="{8DAB5624-FC43-4811-8507-E5C9E441532E}" type="presOf" srcId="{C3AFEEC7-2170-4FB4-A8D4-C3D94ED1FBE9}" destId="{F50B1247-A523-4D91-AFD2-57720CB3CD5E}" srcOrd="0" destOrd="0" presId="urn:microsoft.com/office/officeart/2018/2/layout/IconCircleList"/>
    <dgm:cxn modelId="{3F915D2D-3561-4051-981F-B1E51CE9776A}" type="presOf" srcId="{50B04B58-6DD5-44C8-B9D3-F139A0061FF5}" destId="{3EB9E87A-2870-4591-8ED8-45AF8F361677}" srcOrd="0" destOrd="0" presId="urn:microsoft.com/office/officeart/2018/2/layout/IconCircleList"/>
    <dgm:cxn modelId="{DF424A62-D23A-49DE-B6FE-27712B8A2EB1}" srcId="{0ED20BA8-C28A-472E-A188-BC777DE71BB9}" destId="{E2C029B3-0979-48DD-B57F-42AD575B366C}" srcOrd="2" destOrd="0" parTransId="{A49D383E-9BE1-4733-8A36-5F5B607B8D93}" sibTransId="{44257B57-B4A6-4EB1-942C-431042679A9C}"/>
    <dgm:cxn modelId="{7F98404C-5A4F-4038-A573-89484305B658}" type="presOf" srcId="{CA1F4BF7-05FC-4C89-A1E0-10A4E57738FA}" destId="{83492C45-6AB9-4C0E-BBA2-E356263D90C1}" srcOrd="0" destOrd="0" presId="urn:microsoft.com/office/officeart/2018/2/layout/IconCircleList"/>
    <dgm:cxn modelId="{DA492E7A-2DD0-422A-A3FD-289714747716}" type="presOf" srcId="{0ED20BA8-C28A-472E-A188-BC777DE71BB9}" destId="{29FD0225-6DB0-4EE8-953F-605546D76C98}" srcOrd="0" destOrd="0" presId="urn:microsoft.com/office/officeart/2018/2/layout/IconCircleList"/>
    <dgm:cxn modelId="{422D767D-FBD8-4088-AA25-58A017D8146C}" srcId="{0ED20BA8-C28A-472E-A188-BC777DE71BB9}" destId="{C3AFEEC7-2170-4FB4-A8D4-C3D94ED1FBE9}" srcOrd="1" destOrd="0" parTransId="{3D98035E-25CD-4A17-826E-7E7354CC18FC}" sibTransId="{CA1F4BF7-05FC-4C89-A1E0-10A4E57738FA}"/>
    <dgm:cxn modelId="{F205FCA3-390F-4376-877C-8EBC81E7893B}" type="presOf" srcId="{44257B57-B4A6-4EB1-942C-431042679A9C}" destId="{87CC82BF-1EA3-445B-91E7-B99B3F497267}" srcOrd="0" destOrd="0" presId="urn:microsoft.com/office/officeart/2018/2/layout/IconCircleList"/>
    <dgm:cxn modelId="{4A4E64E0-1E28-43E7-AB54-F7E5C1E1735B}" type="presOf" srcId="{C08EAF05-EE4D-4FC4-B66F-059B53199290}" destId="{2F6BEA1B-2E60-4152-9F13-58260BAA2998}" srcOrd="0" destOrd="0" presId="urn:microsoft.com/office/officeart/2018/2/layout/IconCircleList"/>
    <dgm:cxn modelId="{FF6A17F3-B217-4084-A9A8-A982CE756533}" srcId="{0ED20BA8-C28A-472E-A188-BC777DE71BB9}" destId="{50B04B58-6DD5-44C8-B9D3-F139A0061FF5}" srcOrd="3" destOrd="0" parTransId="{05192B6F-4D16-4B17-A0C3-0EA42F483805}" sibTransId="{F782FA98-C904-4630-83F2-33D958645308}"/>
    <dgm:cxn modelId="{70D06984-704E-4972-8E2A-DBE6E3894BDC}" type="presParOf" srcId="{29FD0225-6DB0-4EE8-953F-605546D76C98}" destId="{18850A14-AF16-4D2A-81AC-C6DDDCEE213A}" srcOrd="0" destOrd="0" presId="urn:microsoft.com/office/officeart/2018/2/layout/IconCircleList"/>
    <dgm:cxn modelId="{B1520305-BB9B-4756-B4EE-58E5E13445D1}" type="presParOf" srcId="{18850A14-AF16-4D2A-81AC-C6DDDCEE213A}" destId="{C26120EE-A767-43C8-AFC7-EAA535C51350}" srcOrd="0" destOrd="0" presId="urn:microsoft.com/office/officeart/2018/2/layout/IconCircleList"/>
    <dgm:cxn modelId="{07733E8F-B22C-445C-9D81-AC7115A5AA9F}" type="presParOf" srcId="{C26120EE-A767-43C8-AFC7-EAA535C51350}" destId="{D8E57AE4-15E0-47C0-B989-C4B43DF5FAB2}" srcOrd="0" destOrd="0" presId="urn:microsoft.com/office/officeart/2018/2/layout/IconCircleList"/>
    <dgm:cxn modelId="{BBAF38F7-DFB6-44C7-8E24-82EAFADE290C}" type="presParOf" srcId="{C26120EE-A767-43C8-AFC7-EAA535C51350}" destId="{A89EE63D-5141-41DD-AABA-10E6E1551A2F}" srcOrd="1" destOrd="0" presId="urn:microsoft.com/office/officeart/2018/2/layout/IconCircleList"/>
    <dgm:cxn modelId="{B77C9B86-C0CF-4390-8CE0-BD6518E363CE}" type="presParOf" srcId="{C26120EE-A767-43C8-AFC7-EAA535C51350}" destId="{61EFF3EB-C9FC-47B5-BB74-8F49892D1462}" srcOrd="2" destOrd="0" presId="urn:microsoft.com/office/officeart/2018/2/layout/IconCircleList"/>
    <dgm:cxn modelId="{F94DD89D-E01B-4D15-A2DC-D85C98DFB2BD}" type="presParOf" srcId="{C26120EE-A767-43C8-AFC7-EAA535C51350}" destId="{2F6BEA1B-2E60-4152-9F13-58260BAA2998}" srcOrd="3" destOrd="0" presId="urn:microsoft.com/office/officeart/2018/2/layout/IconCircleList"/>
    <dgm:cxn modelId="{EC51B0DF-C054-4407-9378-CDA6FB1F646E}" type="presParOf" srcId="{18850A14-AF16-4D2A-81AC-C6DDDCEE213A}" destId="{82A06313-E092-4B90-876E-229D4018BB14}" srcOrd="1" destOrd="0" presId="urn:microsoft.com/office/officeart/2018/2/layout/IconCircleList"/>
    <dgm:cxn modelId="{7FEDB634-274D-4B41-A105-882CF6261447}" type="presParOf" srcId="{18850A14-AF16-4D2A-81AC-C6DDDCEE213A}" destId="{CF43F318-C1DC-4785-BB3E-1B2095DD2552}" srcOrd="2" destOrd="0" presId="urn:microsoft.com/office/officeart/2018/2/layout/IconCircleList"/>
    <dgm:cxn modelId="{EFBE275F-4E59-4A37-AE5F-88CEB644FF7A}" type="presParOf" srcId="{CF43F318-C1DC-4785-BB3E-1B2095DD2552}" destId="{FA8B59A7-1660-4D35-87B5-53271B21C95F}" srcOrd="0" destOrd="0" presId="urn:microsoft.com/office/officeart/2018/2/layout/IconCircleList"/>
    <dgm:cxn modelId="{7200148C-09E4-45A5-8971-1B2263107B52}" type="presParOf" srcId="{CF43F318-C1DC-4785-BB3E-1B2095DD2552}" destId="{C4D2BE90-269E-44FD-96B9-581FE6571DEB}" srcOrd="1" destOrd="0" presId="urn:microsoft.com/office/officeart/2018/2/layout/IconCircleList"/>
    <dgm:cxn modelId="{982FE589-3CAB-4757-B5B2-4AE9B0950449}" type="presParOf" srcId="{CF43F318-C1DC-4785-BB3E-1B2095DD2552}" destId="{263A0141-7AC3-4C71-87F5-A32D40ABC3B7}" srcOrd="2" destOrd="0" presId="urn:microsoft.com/office/officeart/2018/2/layout/IconCircleList"/>
    <dgm:cxn modelId="{E8A8AAA1-977F-4EEC-A8BC-2FFCA6D32A46}" type="presParOf" srcId="{CF43F318-C1DC-4785-BB3E-1B2095DD2552}" destId="{F50B1247-A523-4D91-AFD2-57720CB3CD5E}" srcOrd="3" destOrd="0" presId="urn:microsoft.com/office/officeart/2018/2/layout/IconCircleList"/>
    <dgm:cxn modelId="{748134C3-5121-463D-B0CA-D7AE8A352ABA}" type="presParOf" srcId="{18850A14-AF16-4D2A-81AC-C6DDDCEE213A}" destId="{83492C45-6AB9-4C0E-BBA2-E356263D90C1}" srcOrd="3" destOrd="0" presId="urn:microsoft.com/office/officeart/2018/2/layout/IconCircleList"/>
    <dgm:cxn modelId="{6277C343-1A9C-465C-A354-E9DC5A69AA68}" type="presParOf" srcId="{18850A14-AF16-4D2A-81AC-C6DDDCEE213A}" destId="{5F4F37C4-2111-40DF-B875-5481F7415583}" srcOrd="4" destOrd="0" presId="urn:microsoft.com/office/officeart/2018/2/layout/IconCircleList"/>
    <dgm:cxn modelId="{047CDCFF-95A1-4125-8376-ED5D7F55DB37}" type="presParOf" srcId="{5F4F37C4-2111-40DF-B875-5481F7415583}" destId="{5CC6B9B1-9365-42B2-A880-40A7A0E6CA01}" srcOrd="0" destOrd="0" presId="urn:microsoft.com/office/officeart/2018/2/layout/IconCircleList"/>
    <dgm:cxn modelId="{5309F121-1186-47E3-B08B-B6D4ED6BFE58}" type="presParOf" srcId="{5F4F37C4-2111-40DF-B875-5481F7415583}" destId="{1FB45246-228A-48DD-8576-0A286EE197BB}" srcOrd="1" destOrd="0" presId="urn:microsoft.com/office/officeart/2018/2/layout/IconCircleList"/>
    <dgm:cxn modelId="{B91BD384-AC6E-4570-9B9B-CCF386E68678}" type="presParOf" srcId="{5F4F37C4-2111-40DF-B875-5481F7415583}" destId="{FD6E347E-24DB-49C7-8451-FDF9CDA7E1D1}" srcOrd="2" destOrd="0" presId="urn:microsoft.com/office/officeart/2018/2/layout/IconCircleList"/>
    <dgm:cxn modelId="{4E58A728-026F-4DBF-B7D4-DBF3709C7407}" type="presParOf" srcId="{5F4F37C4-2111-40DF-B875-5481F7415583}" destId="{1FDFDA07-9599-432C-9D64-AFE0D8C60A8B}" srcOrd="3" destOrd="0" presId="urn:microsoft.com/office/officeart/2018/2/layout/IconCircleList"/>
    <dgm:cxn modelId="{8AE5A02D-10E6-4B07-B21E-B9E40F26D43D}" type="presParOf" srcId="{18850A14-AF16-4D2A-81AC-C6DDDCEE213A}" destId="{87CC82BF-1EA3-445B-91E7-B99B3F497267}" srcOrd="5" destOrd="0" presId="urn:microsoft.com/office/officeart/2018/2/layout/IconCircleList"/>
    <dgm:cxn modelId="{C7C856C9-EDE6-457D-81ED-AF8366357B4F}" type="presParOf" srcId="{18850A14-AF16-4D2A-81AC-C6DDDCEE213A}" destId="{6D52C5BB-C250-437F-810C-1F5A147CDC8B}" srcOrd="6" destOrd="0" presId="urn:microsoft.com/office/officeart/2018/2/layout/IconCircleList"/>
    <dgm:cxn modelId="{B93EA80A-8DCF-49A8-9834-F450EA370908}" type="presParOf" srcId="{6D52C5BB-C250-437F-810C-1F5A147CDC8B}" destId="{A036263F-72D7-4EB7-A98F-87286CD0B31A}" srcOrd="0" destOrd="0" presId="urn:microsoft.com/office/officeart/2018/2/layout/IconCircleList"/>
    <dgm:cxn modelId="{2BC33162-6165-4E7A-B09B-E633AE33349C}" type="presParOf" srcId="{6D52C5BB-C250-437F-810C-1F5A147CDC8B}" destId="{EB5F06F6-A294-4B0B-8005-CE19B7C102A0}" srcOrd="1" destOrd="0" presId="urn:microsoft.com/office/officeart/2018/2/layout/IconCircleList"/>
    <dgm:cxn modelId="{D03D99AA-BB39-441E-B687-2C272C86864E}" type="presParOf" srcId="{6D52C5BB-C250-437F-810C-1F5A147CDC8B}" destId="{378B81F5-22F1-4D67-895F-0094F225B87A}" srcOrd="2" destOrd="0" presId="urn:microsoft.com/office/officeart/2018/2/layout/IconCircleList"/>
    <dgm:cxn modelId="{E26004FF-8C31-4D3D-AD8F-5C10E878DD82}" type="presParOf" srcId="{6D52C5BB-C250-437F-810C-1F5A147CDC8B}" destId="{3EB9E87A-2870-4591-8ED8-45AF8F361677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20B16B3-7370-4531-B62B-317497C2F55A}" type="doc">
      <dgm:prSet loTypeId="urn:microsoft.com/office/officeart/2005/8/layout/vList2" loCatId="list" qsTypeId="urn:microsoft.com/office/officeart/2005/8/quickstyle/simple4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11BAD52A-E4A0-49A9-A696-1FF4B222E67F}">
      <dgm:prSet/>
      <dgm:spPr/>
      <dgm:t>
        <a:bodyPr/>
        <a:lstStyle/>
        <a:p>
          <a:r>
            <a:rPr lang="en-GB" dirty="0"/>
            <a:t>Preparation and research</a:t>
          </a:r>
          <a:endParaRPr lang="en-US" dirty="0"/>
        </a:p>
      </dgm:t>
    </dgm:pt>
    <dgm:pt modelId="{2190D4DE-7985-4AD9-B918-33E5EC7D49E8}" type="parTrans" cxnId="{D13970AB-C2AD-4D74-A3AA-E301A6AC8A5F}">
      <dgm:prSet/>
      <dgm:spPr/>
      <dgm:t>
        <a:bodyPr/>
        <a:lstStyle/>
        <a:p>
          <a:endParaRPr lang="en-US"/>
        </a:p>
      </dgm:t>
    </dgm:pt>
    <dgm:pt modelId="{19B2848C-86C9-4CBD-8762-551EC2AE73A7}" type="sibTrans" cxnId="{D13970AB-C2AD-4D74-A3AA-E301A6AC8A5F}">
      <dgm:prSet/>
      <dgm:spPr/>
      <dgm:t>
        <a:bodyPr/>
        <a:lstStyle/>
        <a:p>
          <a:endParaRPr lang="en-US"/>
        </a:p>
      </dgm:t>
    </dgm:pt>
    <dgm:pt modelId="{6AA7E811-9D58-4883-AE63-24B9C41389B6}">
      <dgm:prSet/>
      <dgm:spPr/>
      <dgm:t>
        <a:bodyPr/>
        <a:lstStyle/>
        <a:p>
          <a:r>
            <a:rPr lang="en-GB" dirty="0"/>
            <a:t>Planning</a:t>
          </a:r>
          <a:endParaRPr lang="en-US" dirty="0"/>
        </a:p>
      </dgm:t>
    </dgm:pt>
    <dgm:pt modelId="{FAD09685-FF9A-46B8-8559-B00A41A46620}" type="parTrans" cxnId="{03A81844-8082-422D-8C13-C45F791FF8B4}">
      <dgm:prSet/>
      <dgm:spPr/>
      <dgm:t>
        <a:bodyPr/>
        <a:lstStyle/>
        <a:p>
          <a:endParaRPr lang="en-US"/>
        </a:p>
      </dgm:t>
    </dgm:pt>
    <dgm:pt modelId="{96FC6F88-A547-4A21-B42B-D69589E07DB3}" type="sibTrans" cxnId="{03A81844-8082-422D-8C13-C45F791FF8B4}">
      <dgm:prSet/>
      <dgm:spPr/>
      <dgm:t>
        <a:bodyPr/>
        <a:lstStyle/>
        <a:p>
          <a:endParaRPr lang="en-US"/>
        </a:p>
      </dgm:t>
    </dgm:pt>
    <dgm:pt modelId="{B613E6D7-1CB4-457D-B40A-35ED69CE7F86}">
      <dgm:prSet/>
      <dgm:spPr/>
      <dgm:t>
        <a:bodyPr/>
        <a:lstStyle/>
        <a:p>
          <a:r>
            <a:rPr lang="en-GB"/>
            <a:t>Drafting</a:t>
          </a:r>
          <a:endParaRPr lang="en-US"/>
        </a:p>
      </dgm:t>
    </dgm:pt>
    <dgm:pt modelId="{758C0A4F-E60A-4A92-BF96-5BFE1838AF7B}" type="parTrans" cxnId="{A535F58C-58D1-4BD7-9637-2684A1A7AD07}">
      <dgm:prSet/>
      <dgm:spPr/>
      <dgm:t>
        <a:bodyPr/>
        <a:lstStyle/>
        <a:p>
          <a:endParaRPr lang="en-US"/>
        </a:p>
      </dgm:t>
    </dgm:pt>
    <dgm:pt modelId="{F8980811-B053-4847-9617-B62B7D19FD5D}" type="sibTrans" cxnId="{A535F58C-58D1-4BD7-9637-2684A1A7AD07}">
      <dgm:prSet/>
      <dgm:spPr/>
      <dgm:t>
        <a:bodyPr/>
        <a:lstStyle/>
        <a:p>
          <a:endParaRPr lang="en-US"/>
        </a:p>
      </dgm:t>
    </dgm:pt>
    <dgm:pt modelId="{FAA8BDF8-1A7B-4296-8D8A-C6A4727D9C1A}">
      <dgm:prSet/>
      <dgm:spPr/>
      <dgm:t>
        <a:bodyPr/>
        <a:lstStyle/>
        <a:p>
          <a:r>
            <a:rPr lang="en-GB"/>
            <a:t>Checking</a:t>
          </a:r>
          <a:endParaRPr lang="en-US"/>
        </a:p>
      </dgm:t>
    </dgm:pt>
    <dgm:pt modelId="{5C6386EA-343E-42F2-8D3F-F78F6478344F}" type="parTrans" cxnId="{DB3E8C03-3EE6-4AA4-95F9-5876C028C021}">
      <dgm:prSet/>
      <dgm:spPr/>
      <dgm:t>
        <a:bodyPr/>
        <a:lstStyle/>
        <a:p>
          <a:endParaRPr lang="en-US"/>
        </a:p>
      </dgm:t>
    </dgm:pt>
    <dgm:pt modelId="{24F55857-75CF-4140-8859-5ED94AD48852}" type="sibTrans" cxnId="{DB3E8C03-3EE6-4AA4-95F9-5876C028C021}">
      <dgm:prSet/>
      <dgm:spPr/>
      <dgm:t>
        <a:bodyPr/>
        <a:lstStyle/>
        <a:p>
          <a:endParaRPr lang="en-US"/>
        </a:p>
      </dgm:t>
    </dgm:pt>
    <dgm:pt modelId="{ABF02F68-242D-49F0-AAAC-E247C696BF73}" type="pres">
      <dgm:prSet presAssocID="{C20B16B3-7370-4531-B62B-317497C2F55A}" presName="linear" presStyleCnt="0">
        <dgm:presLayoutVars>
          <dgm:animLvl val="lvl"/>
          <dgm:resizeHandles val="exact"/>
        </dgm:presLayoutVars>
      </dgm:prSet>
      <dgm:spPr/>
    </dgm:pt>
    <dgm:pt modelId="{AAFA1F0D-A5CA-4E63-A732-42882794005B}" type="pres">
      <dgm:prSet presAssocID="{11BAD52A-E4A0-49A9-A696-1FF4B222E67F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CDAB66B4-93FF-4038-92C5-B1CFBCAC4161}" type="pres">
      <dgm:prSet presAssocID="{19B2848C-86C9-4CBD-8762-551EC2AE73A7}" presName="spacer" presStyleCnt="0"/>
      <dgm:spPr/>
    </dgm:pt>
    <dgm:pt modelId="{06E7BA1B-69EC-4599-93C5-E1003A4DEC0A}" type="pres">
      <dgm:prSet presAssocID="{6AA7E811-9D58-4883-AE63-24B9C41389B6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419F5DD8-ED00-45AB-86BB-FB5325A25F25}" type="pres">
      <dgm:prSet presAssocID="{96FC6F88-A547-4A21-B42B-D69589E07DB3}" presName="spacer" presStyleCnt="0"/>
      <dgm:spPr/>
    </dgm:pt>
    <dgm:pt modelId="{6C28365E-4328-432A-BB32-DC5B69961335}" type="pres">
      <dgm:prSet presAssocID="{B613E6D7-1CB4-457D-B40A-35ED69CE7F86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C9BFC24E-F780-4D68-B53B-76546BB4EE98}" type="pres">
      <dgm:prSet presAssocID="{F8980811-B053-4847-9617-B62B7D19FD5D}" presName="spacer" presStyleCnt="0"/>
      <dgm:spPr/>
    </dgm:pt>
    <dgm:pt modelId="{694C05F4-C107-464C-8C5A-6090D114EB8B}" type="pres">
      <dgm:prSet presAssocID="{FAA8BDF8-1A7B-4296-8D8A-C6A4727D9C1A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DB3E8C03-3EE6-4AA4-95F9-5876C028C021}" srcId="{C20B16B3-7370-4531-B62B-317497C2F55A}" destId="{FAA8BDF8-1A7B-4296-8D8A-C6A4727D9C1A}" srcOrd="3" destOrd="0" parTransId="{5C6386EA-343E-42F2-8D3F-F78F6478344F}" sibTransId="{24F55857-75CF-4140-8859-5ED94AD48852}"/>
    <dgm:cxn modelId="{4CF6790A-C54F-4484-B315-0111AB112440}" type="presOf" srcId="{B613E6D7-1CB4-457D-B40A-35ED69CE7F86}" destId="{6C28365E-4328-432A-BB32-DC5B69961335}" srcOrd="0" destOrd="0" presId="urn:microsoft.com/office/officeart/2005/8/layout/vList2"/>
    <dgm:cxn modelId="{4881AE3A-FB4E-4A51-A166-79D136CB7FA5}" type="presOf" srcId="{C20B16B3-7370-4531-B62B-317497C2F55A}" destId="{ABF02F68-242D-49F0-AAAC-E247C696BF73}" srcOrd="0" destOrd="0" presId="urn:microsoft.com/office/officeart/2005/8/layout/vList2"/>
    <dgm:cxn modelId="{03A81844-8082-422D-8C13-C45F791FF8B4}" srcId="{C20B16B3-7370-4531-B62B-317497C2F55A}" destId="{6AA7E811-9D58-4883-AE63-24B9C41389B6}" srcOrd="1" destOrd="0" parTransId="{FAD09685-FF9A-46B8-8559-B00A41A46620}" sibTransId="{96FC6F88-A547-4A21-B42B-D69589E07DB3}"/>
    <dgm:cxn modelId="{CE6EE057-3D3B-4871-A1DF-94C127FED9EA}" type="presOf" srcId="{FAA8BDF8-1A7B-4296-8D8A-C6A4727D9C1A}" destId="{694C05F4-C107-464C-8C5A-6090D114EB8B}" srcOrd="0" destOrd="0" presId="urn:microsoft.com/office/officeart/2005/8/layout/vList2"/>
    <dgm:cxn modelId="{A535F58C-58D1-4BD7-9637-2684A1A7AD07}" srcId="{C20B16B3-7370-4531-B62B-317497C2F55A}" destId="{B613E6D7-1CB4-457D-B40A-35ED69CE7F86}" srcOrd="2" destOrd="0" parTransId="{758C0A4F-E60A-4A92-BF96-5BFE1838AF7B}" sibTransId="{F8980811-B053-4847-9617-B62B7D19FD5D}"/>
    <dgm:cxn modelId="{06773192-DCA4-4EEC-AB70-14CD1ABF10D6}" type="presOf" srcId="{11BAD52A-E4A0-49A9-A696-1FF4B222E67F}" destId="{AAFA1F0D-A5CA-4E63-A732-42882794005B}" srcOrd="0" destOrd="0" presId="urn:microsoft.com/office/officeart/2005/8/layout/vList2"/>
    <dgm:cxn modelId="{43A9B4A7-ADCE-44AD-801B-2668CD6994B4}" type="presOf" srcId="{6AA7E811-9D58-4883-AE63-24B9C41389B6}" destId="{06E7BA1B-69EC-4599-93C5-E1003A4DEC0A}" srcOrd="0" destOrd="0" presId="urn:microsoft.com/office/officeart/2005/8/layout/vList2"/>
    <dgm:cxn modelId="{D13970AB-C2AD-4D74-A3AA-E301A6AC8A5F}" srcId="{C20B16B3-7370-4531-B62B-317497C2F55A}" destId="{11BAD52A-E4A0-49A9-A696-1FF4B222E67F}" srcOrd="0" destOrd="0" parTransId="{2190D4DE-7985-4AD9-B918-33E5EC7D49E8}" sibTransId="{19B2848C-86C9-4CBD-8762-551EC2AE73A7}"/>
    <dgm:cxn modelId="{2F54544E-EC73-4B36-A910-FB7984DC0F9C}" type="presParOf" srcId="{ABF02F68-242D-49F0-AAAC-E247C696BF73}" destId="{AAFA1F0D-A5CA-4E63-A732-42882794005B}" srcOrd="0" destOrd="0" presId="urn:microsoft.com/office/officeart/2005/8/layout/vList2"/>
    <dgm:cxn modelId="{EA2B0C15-BC31-4D4B-BEB9-A6BFA5004756}" type="presParOf" srcId="{ABF02F68-242D-49F0-AAAC-E247C696BF73}" destId="{CDAB66B4-93FF-4038-92C5-B1CFBCAC4161}" srcOrd="1" destOrd="0" presId="urn:microsoft.com/office/officeart/2005/8/layout/vList2"/>
    <dgm:cxn modelId="{C2357E5E-5B2F-4C31-9342-39AD60B8297B}" type="presParOf" srcId="{ABF02F68-242D-49F0-AAAC-E247C696BF73}" destId="{06E7BA1B-69EC-4599-93C5-E1003A4DEC0A}" srcOrd="2" destOrd="0" presId="urn:microsoft.com/office/officeart/2005/8/layout/vList2"/>
    <dgm:cxn modelId="{D0C3D8B4-4BD4-480B-9F88-3471A0934D19}" type="presParOf" srcId="{ABF02F68-242D-49F0-AAAC-E247C696BF73}" destId="{419F5DD8-ED00-45AB-86BB-FB5325A25F25}" srcOrd="3" destOrd="0" presId="urn:microsoft.com/office/officeart/2005/8/layout/vList2"/>
    <dgm:cxn modelId="{66D9FD23-CB6E-4269-A837-40F4318D0A01}" type="presParOf" srcId="{ABF02F68-242D-49F0-AAAC-E247C696BF73}" destId="{6C28365E-4328-432A-BB32-DC5B69961335}" srcOrd="4" destOrd="0" presId="urn:microsoft.com/office/officeart/2005/8/layout/vList2"/>
    <dgm:cxn modelId="{9F19BBFB-BD57-4236-BF10-D83DED0CB0A3}" type="presParOf" srcId="{ABF02F68-242D-49F0-AAAC-E247C696BF73}" destId="{C9BFC24E-F780-4D68-B53B-76546BB4EE98}" srcOrd="5" destOrd="0" presId="urn:microsoft.com/office/officeart/2005/8/layout/vList2"/>
    <dgm:cxn modelId="{22F49870-5AF9-468E-96A1-1F84CF8CD0E8}" type="presParOf" srcId="{ABF02F68-242D-49F0-AAAC-E247C696BF73}" destId="{694C05F4-C107-464C-8C5A-6090D114EB8B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0876607-B53C-4F29-8E9A-525B4CF0C13F}" type="doc">
      <dgm:prSet loTypeId="urn:microsoft.com/office/officeart/2016/7/layout/VerticalDownArrowProcess" loCatId="process" qsTypeId="urn:microsoft.com/office/officeart/2005/8/quickstyle/simple4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61CBC764-AD2A-41E0-B73D-46FD03B5CA90}">
      <dgm:prSet/>
      <dgm:spPr/>
      <dgm:t>
        <a:bodyPr/>
        <a:lstStyle/>
        <a:p>
          <a:r>
            <a:rPr lang="en-US"/>
            <a:t>Take</a:t>
          </a:r>
        </a:p>
      </dgm:t>
    </dgm:pt>
    <dgm:pt modelId="{68DBC6B6-8435-46FE-9C46-21921F0F11C0}" type="parTrans" cxnId="{92DA284B-AECE-4B13-939F-AE8BDB29E5BF}">
      <dgm:prSet/>
      <dgm:spPr/>
      <dgm:t>
        <a:bodyPr/>
        <a:lstStyle/>
        <a:p>
          <a:endParaRPr lang="en-US"/>
        </a:p>
      </dgm:t>
    </dgm:pt>
    <dgm:pt modelId="{56F0E581-710D-4A94-B460-B71C3E7E0029}" type="sibTrans" cxnId="{92DA284B-AECE-4B13-939F-AE8BDB29E5BF}">
      <dgm:prSet/>
      <dgm:spPr/>
      <dgm:t>
        <a:bodyPr/>
        <a:lstStyle/>
        <a:p>
          <a:endParaRPr lang="en-US"/>
        </a:p>
      </dgm:t>
    </dgm:pt>
    <dgm:pt modelId="{CA02AD85-E53E-4D7B-BBD4-71508FA9CA81}">
      <dgm:prSet/>
      <dgm:spPr/>
      <dgm:t>
        <a:bodyPr/>
        <a:lstStyle/>
        <a:p>
          <a:r>
            <a:rPr lang="en-US"/>
            <a:t>Take accurate instructions from the client</a:t>
          </a:r>
        </a:p>
      </dgm:t>
    </dgm:pt>
    <dgm:pt modelId="{DFFCC654-B981-4111-BD4C-0A362C7F2C5A}" type="parTrans" cxnId="{46FFB475-5604-4AD4-93CD-524C2F8157E2}">
      <dgm:prSet/>
      <dgm:spPr/>
      <dgm:t>
        <a:bodyPr/>
        <a:lstStyle/>
        <a:p>
          <a:endParaRPr lang="en-US"/>
        </a:p>
      </dgm:t>
    </dgm:pt>
    <dgm:pt modelId="{88068247-7DD0-405E-90F8-3931E45B83A5}" type="sibTrans" cxnId="{46FFB475-5604-4AD4-93CD-524C2F8157E2}">
      <dgm:prSet/>
      <dgm:spPr/>
      <dgm:t>
        <a:bodyPr/>
        <a:lstStyle/>
        <a:p>
          <a:endParaRPr lang="en-US"/>
        </a:p>
      </dgm:t>
    </dgm:pt>
    <dgm:pt modelId="{3216DFA3-04EB-42EB-9C39-A1108B90F985}">
      <dgm:prSet/>
      <dgm:spPr/>
      <dgm:t>
        <a:bodyPr/>
        <a:lstStyle/>
        <a:p>
          <a:r>
            <a:rPr lang="en-US"/>
            <a:t>Identify</a:t>
          </a:r>
        </a:p>
      </dgm:t>
    </dgm:pt>
    <dgm:pt modelId="{4776706B-3881-405A-879B-6D9F13B196D3}" type="parTrans" cxnId="{8406C19A-E221-491F-95C4-343A94E95240}">
      <dgm:prSet/>
      <dgm:spPr/>
      <dgm:t>
        <a:bodyPr/>
        <a:lstStyle/>
        <a:p>
          <a:endParaRPr lang="en-US"/>
        </a:p>
      </dgm:t>
    </dgm:pt>
    <dgm:pt modelId="{78D66052-5125-42B3-8F39-81685BE82988}" type="sibTrans" cxnId="{8406C19A-E221-491F-95C4-343A94E95240}">
      <dgm:prSet/>
      <dgm:spPr/>
      <dgm:t>
        <a:bodyPr/>
        <a:lstStyle/>
        <a:p>
          <a:endParaRPr lang="en-US"/>
        </a:p>
      </dgm:t>
    </dgm:pt>
    <dgm:pt modelId="{EDE660AE-D198-4FCE-955E-24E35E178D0D}">
      <dgm:prSet/>
      <dgm:spPr/>
      <dgm:t>
        <a:bodyPr/>
        <a:lstStyle/>
        <a:p>
          <a:r>
            <a:rPr lang="en-US"/>
            <a:t>Identify everything you need to know</a:t>
          </a:r>
        </a:p>
      </dgm:t>
    </dgm:pt>
    <dgm:pt modelId="{DDF20069-D96E-476A-92B6-0CAE85FF10DB}" type="parTrans" cxnId="{46D62379-C4C3-4756-97DA-FED466CCDDE5}">
      <dgm:prSet/>
      <dgm:spPr/>
      <dgm:t>
        <a:bodyPr/>
        <a:lstStyle/>
        <a:p>
          <a:endParaRPr lang="en-US"/>
        </a:p>
      </dgm:t>
    </dgm:pt>
    <dgm:pt modelId="{4754212A-CCFB-414D-9AAF-0E1DFCFE9487}" type="sibTrans" cxnId="{46D62379-C4C3-4756-97DA-FED466CCDDE5}">
      <dgm:prSet/>
      <dgm:spPr/>
      <dgm:t>
        <a:bodyPr/>
        <a:lstStyle/>
        <a:p>
          <a:endParaRPr lang="en-US"/>
        </a:p>
      </dgm:t>
    </dgm:pt>
    <dgm:pt modelId="{2927C5D8-5E42-4652-990A-7694FBD0FF3B}">
      <dgm:prSet/>
      <dgm:spPr/>
      <dgm:t>
        <a:bodyPr/>
        <a:lstStyle/>
        <a:p>
          <a:r>
            <a:rPr lang="en-US"/>
            <a:t>Research</a:t>
          </a:r>
        </a:p>
      </dgm:t>
    </dgm:pt>
    <dgm:pt modelId="{F058FE28-9AD1-4201-A21E-DE1D69FB3E31}" type="parTrans" cxnId="{03223B6E-9EB8-498F-8FC6-B4A89EB35406}">
      <dgm:prSet/>
      <dgm:spPr/>
      <dgm:t>
        <a:bodyPr/>
        <a:lstStyle/>
        <a:p>
          <a:endParaRPr lang="en-US"/>
        </a:p>
      </dgm:t>
    </dgm:pt>
    <dgm:pt modelId="{E760B380-4800-4A73-9544-8AF655C18C1D}" type="sibTrans" cxnId="{03223B6E-9EB8-498F-8FC6-B4A89EB35406}">
      <dgm:prSet/>
      <dgm:spPr/>
      <dgm:t>
        <a:bodyPr/>
        <a:lstStyle/>
        <a:p>
          <a:endParaRPr lang="en-US"/>
        </a:p>
      </dgm:t>
    </dgm:pt>
    <dgm:pt modelId="{D0A47DE8-FD86-4941-B875-F9C53886B408}">
      <dgm:prSet/>
      <dgm:spPr/>
      <dgm:t>
        <a:bodyPr/>
        <a:lstStyle/>
        <a:p>
          <a:r>
            <a:rPr lang="en-US"/>
            <a:t>Research the relevant law</a:t>
          </a:r>
        </a:p>
      </dgm:t>
    </dgm:pt>
    <dgm:pt modelId="{92DE3DE1-520E-419D-A141-CAE0BF09B9B4}" type="parTrans" cxnId="{318C6CFB-B72F-42C6-9869-F04D95806DA9}">
      <dgm:prSet/>
      <dgm:spPr/>
      <dgm:t>
        <a:bodyPr/>
        <a:lstStyle/>
        <a:p>
          <a:endParaRPr lang="en-US"/>
        </a:p>
      </dgm:t>
    </dgm:pt>
    <dgm:pt modelId="{D6F2AB25-38B0-4AAA-8405-247623F03769}" type="sibTrans" cxnId="{318C6CFB-B72F-42C6-9869-F04D95806DA9}">
      <dgm:prSet/>
      <dgm:spPr/>
      <dgm:t>
        <a:bodyPr/>
        <a:lstStyle/>
        <a:p>
          <a:endParaRPr lang="en-US"/>
        </a:p>
      </dgm:t>
    </dgm:pt>
    <dgm:pt modelId="{9E07A76B-2716-4782-A64E-1662C26EA0D3}">
      <dgm:prSet/>
      <dgm:spPr/>
      <dgm:t>
        <a:bodyPr/>
        <a:lstStyle/>
        <a:p>
          <a:r>
            <a:rPr lang="en-US"/>
            <a:t>Begin</a:t>
          </a:r>
        </a:p>
      </dgm:t>
    </dgm:pt>
    <dgm:pt modelId="{7AE69F90-54BF-4245-9B22-C1847AC7B6CF}" type="parTrans" cxnId="{C3DC6CAD-5BD9-4A8B-B6CE-D709413B35B2}">
      <dgm:prSet/>
      <dgm:spPr/>
      <dgm:t>
        <a:bodyPr/>
        <a:lstStyle/>
        <a:p>
          <a:endParaRPr lang="en-US"/>
        </a:p>
      </dgm:t>
    </dgm:pt>
    <dgm:pt modelId="{83FAB9CC-1B5F-4C47-90C4-83CBCE4282E7}" type="sibTrans" cxnId="{C3DC6CAD-5BD9-4A8B-B6CE-D709413B35B2}">
      <dgm:prSet/>
      <dgm:spPr/>
      <dgm:t>
        <a:bodyPr/>
        <a:lstStyle/>
        <a:p>
          <a:endParaRPr lang="en-US"/>
        </a:p>
      </dgm:t>
    </dgm:pt>
    <dgm:pt modelId="{3A165BC0-A720-453C-8D67-D5913302426A}">
      <dgm:prSet/>
      <dgm:spPr/>
      <dgm:t>
        <a:bodyPr/>
        <a:lstStyle/>
        <a:p>
          <a:r>
            <a:rPr lang="en-US"/>
            <a:t>Begin to plan your letter/advice</a:t>
          </a:r>
        </a:p>
      </dgm:t>
    </dgm:pt>
    <dgm:pt modelId="{1A185D9F-5487-4301-9B64-02A0CC8C5C40}" type="parTrans" cxnId="{82922624-9F32-47B4-B513-455D2F62CA7A}">
      <dgm:prSet/>
      <dgm:spPr/>
      <dgm:t>
        <a:bodyPr/>
        <a:lstStyle/>
        <a:p>
          <a:endParaRPr lang="en-US"/>
        </a:p>
      </dgm:t>
    </dgm:pt>
    <dgm:pt modelId="{D8C83F94-FC38-41F6-A4A8-C0545A7A6912}" type="sibTrans" cxnId="{82922624-9F32-47B4-B513-455D2F62CA7A}">
      <dgm:prSet/>
      <dgm:spPr/>
      <dgm:t>
        <a:bodyPr/>
        <a:lstStyle/>
        <a:p>
          <a:endParaRPr lang="en-US"/>
        </a:p>
      </dgm:t>
    </dgm:pt>
    <dgm:pt modelId="{092DD5D6-A116-4DF0-B6AA-9ACA8294C365}" type="pres">
      <dgm:prSet presAssocID="{40876607-B53C-4F29-8E9A-525B4CF0C13F}" presName="Name0" presStyleCnt="0">
        <dgm:presLayoutVars>
          <dgm:dir/>
          <dgm:animLvl val="lvl"/>
          <dgm:resizeHandles val="exact"/>
        </dgm:presLayoutVars>
      </dgm:prSet>
      <dgm:spPr/>
    </dgm:pt>
    <dgm:pt modelId="{23362ACE-71E3-45D6-B4C4-BC7B886A31FD}" type="pres">
      <dgm:prSet presAssocID="{9E07A76B-2716-4782-A64E-1662C26EA0D3}" presName="boxAndChildren" presStyleCnt="0"/>
      <dgm:spPr/>
    </dgm:pt>
    <dgm:pt modelId="{AD5B35E4-BF2E-4E90-AC5C-7C9D25DE51D3}" type="pres">
      <dgm:prSet presAssocID="{9E07A76B-2716-4782-A64E-1662C26EA0D3}" presName="parentTextBox" presStyleLbl="alignNode1" presStyleIdx="0" presStyleCnt="4"/>
      <dgm:spPr/>
    </dgm:pt>
    <dgm:pt modelId="{2A480173-1561-4EA7-B8D0-8BF62191367D}" type="pres">
      <dgm:prSet presAssocID="{9E07A76B-2716-4782-A64E-1662C26EA0D3}" presName="descendantBox" presStyleLbl="bgAccFollowNode1" presStyleIdx="0" presStyleCnt="4"/>
      <dgm:spPr/>
    </dgm:pt>
    <dgm:pt modelId="{A9D84E16-8C39-4274-AC73-8BFF2BFB0CDF}" type="pres">
      <dgm:prSet presAssocID="{E760B380-4800-4A73-9544-8AF655C18C1D}" presName="sp" presStyleCnt="0"/>
      <dgm:spPr/>
    </dgm:pt>
    <dgm:pt modelId="{03CF43B7-CBF4-447A-B989-57B20A64F4C3}" type="pres">
      <dgm:prSet presAssocID="{2927C5D8-5E42-4652-990A-7694FBD0FF3B}" presName="arrowAndChildren" presStyleCnt="0"/>
      <dgm:spPr/>
    </dgm:pt>
    <dgm:pt modelId="{4C9B9EA1-CD22-4D12-AC11-6CDFE7AD0720}" type="pres">
      <dgm:prSet presAssocID="{2927C5D8-5E42-4652-990A-7694FBD0FF3B}" presName="parentTextArrow" presStyleLbl="node1" presStyleIdx="0" presStyleCnt="0"/>
      <dgm:spPr/>
    </dgm:pt>
    <dgm:pt modelId="{3787841F-EE0E-4E88-9C50-818970A94D18}" type="pres">
      <dgm:prSet presAssocID="{2927C5D8-5E42-4652-990A-7694FBD0FF3B}" presName="arrow" presStyleLbl="alignNode1" presStyleIdx="1" presStyleCnt="4"/>
      <dgm:spPr/>
    </dgm:pt>
    <dgm:pt modelId="{228EAFC0-2DC0-4CE5-9E99-373B8EF30464}" type="pres">
      <dgm:prSet presAssocID="{2927C5D8-5E42-4652-990A-7694FBD0FF3B}" presName="descendantArrow" presStyleLbl="bgAccFollowNode1" presStyleIdx="1" presStyleCnt="4"/>
      <dgm:spPr/>
    </dgm:pt>
    <dgm:pt modelId="{4D179FBF-552F-4EBE-A8B4-F544B5124A49}" type="pres">
      <dgm:prSet presAssocID="{78D66052-5125-42B3-8F39-81685BE82988}" presName="sp" presStyleCnt="0"/>
      <dgm:spPr/>
    </dgm:pt>
    <dgm:pt modelId="{C460CB8A-45A4-4E59-90B2-5E2C0509C157}" type="pres">
      <dgm:prSet presAssocID="{3216DFA3-04EB-42EB-9C39-A1108B90F985}" presName="arrowAndChildren" presStyleCnt="0"/>
      <dgm:spPr/>
    </dgm:pt>
    <dgm:pt modelId="{1DFD8790-EF6A-4ED8-9914-ED44B85BEA8F}" type="pres">
      <dgm:prSet presAssocID="{3216DFA3-04EB-42EB-9C39-A1108B90F985}" presName="parentTextArrow" presStyleLbl="node1" presStyleIdx="0" presStyleCnt="0"/>
      <dgm:spPr/>
    </dgm:pt>
    <dgm:pt modelId="{4DCDF582-0BFB-48C9-8B54-0430DD9CCD0B}" type="pres">
      <dgm:prSet presAssocID="{3216DFA3-04EB-42EB-9C39-A1108B90F985}" presName="arrow" presStyleLbl="alignNode1" presStyleIdx="2" presStyleCnt="4"/>
      <dgm:spPr/>
    </dgm:pt>
    <dgm:pt modelId="{058BDB04-2D4E-48D0-8840-E21839359355}" type="pres">
      <dgm:prSet presAssocID="{3216DFA3-04EB-42EB-9C39-A1108B90F985}" presName="descendantArrow" presStyleLbl="bgAccFollowNode1" presStyleIdx="2" presStyleCnt="4"/>
      <dgm:spPr/>
    </dgm:pt>
    <dgm:pt modelId="{EBE3C98C-C3AC-4D6A-A41F-B17E95118A4B}" type="pres">
      <dgm:prSet presAssocID="{56F0E581-710D-4A94-B460-B71C3E7E0029}" presName="sp" presStyleCnt="0"/>
      <dgm:spPr/>
    </dgm:pt>
    <dgm:pt modelId="{7A3FF3C1-6261-4F94-8B27-DE0C8FCDD711}" type="pres">
      <dgm:prSet presAssocID="{61CBC764-AD2A-41E0-B73D-46FD03B5CA90}" presName="arrowAndChildren" presStyleCnt="0"/>
      <dgm:spPr/>
    </dgm:pt>
    <dgm:pt modelId="{77AF83DF-C924-4B10-B341-C2063225396D}" type="pres">
      <dgm:prSet presAssocID="{61CBC764-AD2A-41E0-B73D-46FD03B5CA90}" presName="parentTextArrow" presStyleLbl="node1" presStyleIdx="0" presStyleCnt="0"/>
      <dgm:spPr/>
    </dgm:pt>
    <dgm:pt modelId="{52064346-647D-4CA4-9675-DF4E982DB68F}" type="pres">
      <dgm:prSet presAssocID="{61CBC764-AD2A-41E0-B73D-46FD03B5CA90}" presName="arrow" presStyleLbl="alignNode1" presStyleIdx="3" presStyleCnt="4"/>
      <dgm:spPr/>
    </dgm:pt>
    <dgm:pt modelId="{45FB7217-C3B0-4BA2-B0D7-B692D743E029}" type="pres">
      <dgm:prSet presAssocID="{61CBC764-AD2A-41E0-B73D-46FD03B5CA90}" presName="descendantArrow" presStyleLbl="bgAccFollowNode1" presStyleIdx="3" presStyleCnt="4"/>
      <dgm:spPr/>
    </dgm:pt>
  </dgm:ptLst>
  <dgm:cxnLst>
    <dgm:cxn modelId="{00931E0F-CD70-40C5-B4E2-A113C0C205A5}" type="presOf" srcId="{9E07A76B-2716-4782-A64E-1662C26EA0D3}" destId="{AD5B35E4-BF2E-4E90-AC5C-7C9D25DE51D3}" srcOrd="0" destOrd="0" presId="urn:microsoft.com/office/officeart/2016/7/layout/VerticalDownArrowProcess"/>
    <dgm:cxn modelId="{82922624-9F32-47B4-B513-455D2F62CA7A}" srcId="{9E07A76B-2716-4782-A64E-1662C26EA0D3}" destId="{3A165BC0-A720-453C-8D67-D5913302426A}" srcOrd="0" destOrd="0" parTransId="{1A185D9F-5487-4301-9B64-02A0CC8C5C40}" sibTransId="{D8C83F94-FC38-41F6-A4A8-C0545A7A6912}"/>
    <dgm:cxn modelId="{AA552743-9AD1-4E6E-B6C4-C59DA34E8B08}" type="presOf" srcId="{61CBC764-AD2A-41E0-B73D-46FD03B5CA90}" destId="{52064346-647D-4CA4-9675-DF4E982DB68F}" srcOrd="1" destOrd="0" presId="urn:microsoft.com/office/officeart/2016/7/layout/VerticalDownArrowProcess"/>
    <dgm:cxn modelId="{92DA284B-AECE-4B13-939F-AE8BDB29E5BF}" srcId="{40876607-B53C-4F29-8E9A-525B4CF0C13F}" destId="{61CBC764-AD2A-41E0-B73D-46FD03B5CA90}" srcOrd="0" destOrd="0" parTransId="{68DBC6B6-8435-46FE-9C46-21921F0F11C0}" sibTransId="{56F0E581-710D-4A94-B460-B71C3E7E0029}"/>
    <dgm:cxn modelId="{3E1D736C-7557-4950-BD9C-968B6C06E318}" type="presOf" srcId="{EDE660AE-D198-4FCE-955E-24E35E178D0D}" destId="{058BDB04-2D4E-48D0-8840-E21839359355}" srcOrd="0" destOrd="0" presId="urn:microsoft.com/office/officeart/2016/7/layout/VerticalDownArrowProcess"/>
    <dgm:cxn modelId="{03223B6E-9EB8-498F-8FC6-B4A89EB35406}" srcId="{40876607-B53C-4F29-8E9A-525B4CF0C13F}" destId="{2927C5D8-5E42-4652-990A-7694FBD0FF3B}" srcOrd="2" destOrd="0" parTransId="{F058FE28-9AD1-4201-A21E-DE1D69FB3E31}" sibTransId="{E760B380-4800-4A73-9544-8AF655C18C1D}"/>
    <dgm:cxn modelId="{DF916353-72C6-460B-86D8-B019E41C848F}" type="presOf" srcId="{3216DFA3-04EB-42EB-9C39-A1108B90F985}" destId="{4DCDF582-0BFB-48C9-8B54-0430DD9CCD0B}" srcOrd="1" destOrd="0" presId="urn:microsoft.com/office/officeart/2016/7/layout/VerticalDownArrowProcess"/>
    <dgm:cxn modelId="{46FFB475-5604-4AD4-93CD-524C2F8157E2}" srcId="{61CBC764-AD2A-41E0-B73D-46FD03B5CA90}" destId="{CA02AD85-E53E-4D7B-BBD4-71508FA9CA81}" srcOrd="0" destOrd="0" parTransId="{DFFCC654-B981-4111-BD4C-0A362C7F2C5A}" sibTransId="{88068247-7DD0-405E-90F8-3931E45B83A5}"/>
    <dgm:cxn modelId="{9DCC9576-3E78-4C4D-93A4-780771DE318F}" type="presOf" srcId="{40876607-B53C-4F29-8E9A-525B4CF0C13F}" destId="{092DD5D6-A116-4DF0-B6AA-9ACA8294C365}" srcOrd="0" destOrd="0" presId="urn:microsoft.com/office/officeart/2016/7/layout/VerticalDownArrowProcess"/>
    <dgm:cxn modelId="{46D62379-C4C3-4756-97DA-FED466CCDDE5}" srcId="{3216DFA3-04EB-42EB-9C39-A1108B90F985}" destId="{EDE660AE-D198-4FCE-955E-24E35E178D0D}" srcOrd="0" destOrd="0" parTransId="{DDF20069-D96E-476A-92B6-0CAE85FF10DB}" sibTransId="{4754212A-CCFB-414D-9AAF-0E1DFCFE9487}"/>
    <dgm:cxn modelId="{E480A785-4452-4C5B-A018-582AB0E33027}" type="presOf" srcId="{61CBC764-AD2A-41E0-B73D-46FD03B5CA90}" destId="{77AF83DF-C924-4B10-B341-C2063225396D}" srcOrd="0" destOrd="0" presId="urn:microsoft.com/office/officeart/2016/7/layout/VerticalDownArrowProcess"/>
    <dgm:cxn modelId="{6DA4BB8F-D132-4C3B-88F4-101AD9E9B9AA}" type="presOf" srcId="{2927C5D8-5E42-4652-990A-7694FBD0FF3B}" destId="{4C9B9EA1-CD22-4D12-AC11-6CDFE7AD0720}" srcOrd="0" destOrd="0" presId="urn:microsoft.com/office/officeart/2016/7/layout/VerticalDownArrowProcess"/>
    <dgm:cxn modelId="{8406C19A-E221-491F-95C4-343A94E95240}" srcId="{40876607-B53C-4F29-8E9A-525B4CF0C13F}" destId="{3216DFA3-04EB-42EB-9C39-A1108B90F985}" srcOrd="1" destOrd="0" parTransId="{4776706B-3881-405A-879B-6D9F13B196D3}" sibTransId="{78D66052-5125-42B3-8F39-81685BE82988}"/>
    <dgm:cxn modelId="{0182759D-9F67-4114-A6A4-293FC787A40D}" type="presOf" srcId="{D0A47DE8-FD86-4941-B875-F9C53886B408}" destId="{228EAFC0-2DC0-4CE5-9E99-373B8EF30464}" srcOrd="0" destOrd="0" presId="urn:microsoft.com/office/officeart/2016/7/layout/VerticalDownArrowProcess"/>
    <dgm:cxn modelId="{B0468BA0-41EB-4CC2-8F72-9201FDDD4C0F}" type="presOf" srcId="{3A165BC0-A720-453C-8D67-D5913302426A}" destId="{2A480173-1561-4EA7-B8D0-8BF62191367D}" srcOrd="0" destOrd="0" presId="urn:microsoft.com/office/officeart/2016/7/layout/VerticalDownArrowProcess"/>
    <dgm:cxn modelId="{DDA696AC-1637-4777-A1D5-38FD880F80E3}" type="presOf" srcId="{2927C5D8-5E42-4652-990A-7694FBD0FF3B}" destId="{3787841F-EE0E-4E88-9C50-818970A94D18}" srcOrd="1" destOrd="0" presId="urn:microsoft.com/office/officeart/2016/7/layout/VerticalDownArrowProcess"/>
    <dgm:cxn modelId="{C3DC6CAD-5BD9-4A8B-B6CE-D709413B35B2}" srcId="{40876607-B53C-4F29-8E9A-525B4CF0C13F}" destId="{9E07A76B-2716-4782-A64E-1662C26EA0D3}" srcOrd="3" destOrd="0" parTransId="{7AE69F90-54BF-4245-9B22-C1847AC7B6CF}" sibTransId="{83FAB9CC-1B5F-4C47-90C4-83CBCE4282E7}"/>
    <dgm:cxn modelId="{E9FA74EF-3A94-420A-B568-5A6E9A2262EB}" type="presOf" srcId="{3216DFA3-04EB-42EB-9C39-A1108B90F985}" destId="{1DFD8790-EF6A-4ED8-9914-ED44B85BEA8F}" srcOrd="0" destOrd="0" presId="urn:microsoft.com/office/officeart/2016/7/layout/VerticalDownArrowProcess"/>
    <dgm:cxn modelId="{318C6CFB-B72F-42C6-9869-F04D95806DA9}" srcId="{2927C5D8-5E42-4652-990A-7694FBD0FF3B}" destId="{D0A47DE8-FD86-4941-B875-F9C53886B408}" srcOrd="0" destOrd="0" parTransId="{92DE3DE1-520E-419D-A141-CAE0BF09B9B4}" sibTransId="{D6F2AB25-38B0-4AAA-8405-247623F03769}"/>
    <dgm:cxn modelId="{8FF7D2FB-C504-413C-8D2D-B8C8557D2064}" type="presOf" srcId="{CA02AD85-E53E-4D7B-BBD4-71508FA9CA81}" destId="{45FB7217-C3B0-4BA2-B0D7-B692D743E029}" srcOrd="0" destOrd="0" presId="urn:microsoft.com/office/officeart/2016/7/layout/VerticalDownArrowProcess"/>
    <dgm:cxn modelId="{44982769-D1EB-4B65-9859-017D1679F22D}" type="presParOf" srcId="{092DD5D6-A116-4DF0-B6AA-9ACA8294C365}" destId="{23362ACE-71E3-45D6-B4C4-BC7B886A31FD}" srcOrd="0" destOrd="0" presId="urn:microsoft.com/office/officeart/2016/7/layout/VerticalDownArrowProcess"/>
    <dgm:cxn modelId="{936943C9-72EE-4D0B-A8AA-604AB4CECF7B}" type="presParOf" srcId="{23362ACE-71E3-45D6-B4C4-BC7B886A31FD}" destId="{AD5B35E4-BF2E-4E90-AC5C-7C9D25DE51D3}" srcOrd="0" destOrd="0" presId="urn:microsoft.com/office/officeart/2016/7/layout/VerticalDownArrowProcess"/>
    <dgm:cxn modelId="{7DE1FA4D-F908-46D1-92A7-4B141414C5C7}" type="presParOf" srcId="{23362ACE-71E3-45D6-B4C4-BC7B886A31FD}" destId="{2A480173-1561-4EA7-B8D0-8BF62191367D}" srcOrd="1" destOrd="0" presId="urn:microsoft.com/office/officeart/2016/7/layout/VerticalDownArrowProcess"/>
    <dgm:cxn modelId="{8F6BF244-728C-4511-9B24-A74C781C0119}" type="presParOf" srcId="{092DD5D6-A116-4DF0-B6AA-9ACA8294C365}" destId="{A9D84E16-8C39-4274-AC73-8BFF2BFB0CDF}" srcOrd="1" destOrd="0" presId="urn:microsoft.com/office/officeart/2016/7/layout/VerticalDownArrowProcess"/>
    <dgm:cxn modelId="{10FBF1C0-CB44-4E15-868B-479027C0C8D7}" type="presParOf" srcId="{092DD5D6-A116-4DF0-B6AA-9ACA8294C365}" destId="{03CF43B7-CBF4-447A-B989-57B20A64F4C3}" srcOrd="2" destOrd="0" presId="urn:microsoft.com/office/officeart/2016/7/layout/VerticalDownArrowProcess"/>
    <dgm:cxn modelId="{88BD718C-2621-4C43-BE64-7F398C2A09CB}" type="presParOf" srcId="{03CF43B7-CBF4-447A-B989-57B20A64F4C3}" destId="{4C9B9EA1-CD22-4D12-AC11-6CDFE7AD0720}" srcOrd="0" destOrd="0" presId="urn:microsoft.com/office/officeart/2016/7/layout/VerticalDownArrowProcess"/>
    <dgm:cxn modelId="{281B6383-2E33-48F0-B09A-B14012EFF7A0}" type="presParOf" srcId="{03CF43B7-CBF4-447A-B989-57B20A64F4C3}" destId="{3787841F-EE0E-4E88-9C50-818970A94D18}" srcOrd="1" destOrd="0" presId="urn:microsoft.com/office/officeart/2016/7/layout/VerticalDownArrowProcess"/>
    <dgm:cxn modelId="{356A112B-2F27-4C4F-96C6-0F302D14CB0E}" type="presParOf" srcId="{03CF43B7-CBF4-447A-B989-57B20A64F4C3}" destId="{228EAFC0-2DC0-4CE5-9E99-373B8EF30464}" srcOrd="2" destOrd="0" presId="urn:microsoft.com/office/officeart/2016/7/layout/VerticalDownArrowProcess"/>
    <dgm:cxn modelId="{537A992A-4EDD-4952-8F72-C22751E5A9CB}" type="presParOf" srcId="{092DD5D6-A116-4DF0-B6AA-9ACA8294C365}" destId="{4D179FBF-552F-4EBE-A8B4-F544B5124A49}" srcOrd="3" destOrd="0" presId="urn:microsoft.com/office/officeart/2016/7/layout/VerticalDownArrowProcess"/>
    <dgm:cxn modelId="{6B35B849-A101-41F5-A654-09B3ECD0B0A5}" type="presParOf" srcId="{092DD5D6-A116-4DF0-B6AA-9ACA8294C365}" destId="{C460CB8A-45A4-4E59-90B2-5E2C0509C157}" srcOrd="4" destOrd="0" presId="urn:microsoft.com/office/officeart/2016/7/layout/VerticalDownArrowProcess"/>
    <dgm:cxn modelId="{40D76265-6C2B-4AA2-905A-2426107824B8}" type="presParOf" srcId="{C460CB8A-45A4-4E59-90B2-5E2C0509C157}" destId="{1DFD8790-EF6A-4ED8-9914-ED44B85BEA8F}" srcOrd="0" destOrd="0" presId="urn:microsoft.com/office/officeart/2016/7/layout/VerticalDownArrowProcess"/>
    <dgm:cxn modelId="{5EC7EAE5-246F-4636-85EB-9052359A196F}" type="presParOf" srcId="{C460CB8A-45A4-4E59-90B2-5E2C0509C157}" destId="{4DCDF582-0BFB-48C9-8B54-0430DD9CCD0B}" srcOrd="1" destOrd="0" presId="urn:microsoft.com/office/officeart/2016/7/layout/VerticalDownArrowProcess"/>
    <dgm:cxn modelId="{212CFCD6-6BD7-433A-8593-05C3B5790363}" type="presParOf" srcId="{C460CB8A-45A4-4E59-90B2-5E2C0509C157}" destId="{058BDB04-2D4E-48D0-8840-E21839359355}" srcOrd="2" destOrd="0" presId="urn:microsoft.com/office/officeart/2016/7/layout/VerticalDownArrowProcess"/>
    <dgm:cxn modelId="{7A23771A-5539-49F4-827F-F63578948DE3}" type="presParOf" srcId="{092DD5D6-A116-4DF0-B6AA-9ACA8294C365}" destId="{EBE3C98C-C3AC-4D6A-A41F-B17E95118A4B}" srcOrd="5" destOrd="0" presId="urn:microsoft.com/office/officeart/2016/7/layout/VerticalDownArrowProcess"/>
    <dgm:cxn modelId="{046E34F5-8347-4816-9F56-7D45B92E173F}" type="presParOf" srcId="{092DD5D6-A116-4DF0-B6AA-9ACA8294C365}" destId="{7A3FF3C1-6261-4F94-8B27-DE0C8FCDD711}" srcOrd="6" destOrd="0" presId="urn:microsoft.com/office/officeart/2016/7/layout/VerticalDownArrowProcess"/>
    <dgm:cxn modelId="{FCADC3F8-8685-4A52-A34D-D54DBFBD600B}" type="presParOf" srcId="{7A3FF3C1-6261-4F94-8B27-DE0C8FCDD711}" destId="{77AF83DF-C924-4B10-B341-C2063225396D}" srcOrd="0" destOrd="0" presId="urn:microsoft.com/office/officeart/2016/7/layout/VerticalDownArrowProcess"/>
    <dgm:cxn modelId="{CB72013A-2ADA-4C14-877C-62EAF6BA32BE}" type="presParOf" srcId="{7A3FF3C1-6261-4F94-8B27-DE0C8FCDD711}" destId="{52064346-647D-4CA4-9675-DF4E982DB68F}" srcOrd="1" destOrd="0" presId="urn:microsoft.com/office/officeart/2016/7/layout/VerticalDownArrowProcess"/>
    <dgm:cxn modelId="{3301E4A4-55D8-46F5-8D99-22416C47A2BA}" type="presParOf" srcId="{7A3FF3C1-6261-4F94-8B27-DE0C8FCDD711}" destId="{45FB7217-C3B0-4BA2-B0D7-B692D743E029}" srcOrd="2" destOrd="0" presId="urn:microsoft.com/office/officeart/2016/7/layout/VerticalDownArrow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9ED0E99-48AB-4137-9B13-6CF6C9462653}" type="doc">
      <dgm:prSet loTypeId="urn:microsoft.com/office/officeart/2008/layout/LinedList" loCatId="list" qsTypeId="urn:microsoft.com/office/officeart/2005/8/quickstyle/simple4" qsCatId="simple" csTypeId="urn:microsoft.com/office/officeart/2005/8/colors/accent0_3" csCatId="mainScheme"/>
      <dgm:spPr/>
      <dgm:t>
        <a:bodyPr/>
        <a:lstStyle/>
        <a:p>
          <a:endParaRPr lang="en-US"/>
        </a:p>
      </dgm:t>
    </dgm:pt>
    <dgm:pt modelId="{7CB0E531-3343-4331-B6AD-652096279C3D}">
      <dgm:prSet/>
      <dgm:spPr/>
      <dgm:t>
        <a:bodyPr/>
        <a:lstStyle/>
        <a:p>
          <a:r>
            <a:rPr lang="en-GB" dirty="0"/>
            <a:t>Who is the addressee? </a:t>
          </a:r>
          <a:endParaRPr lang="en-US" dirty="0"/>
        </a:p>
      </dgm:t>
    </dgm:pt>
    <dgm:pt modelId="{A79267A0-E634-45FE-9A9B-69D28F1C9189}" type="parTrans" cxnId="{A9EA7639-98B9-42AA-97CE-65E2AAAB41FA}">
      <dgm:prSet/>
      <dgm:spPr/>
      <dgm:t>
        <a:bodyPr/>
        <a:lstStyle/>
        <a:p>
          <a:endParaRPr lang="en-US"/>
        </a:p>
      </dgm:t>
    </dgm:pt>
    <dgm:pt modelId="{7B519362-FB19-4574-B01E-FF4E1060C0F3}" type="sibTrans" cxnId="{A9EA7639-98B9-42AA-97CE-65E2AAAB41FA}">
      <dgm:prSet/>
      <dgm:spPr/>
      <dgm:t>
        <a:bodyPr/>
        <a:lstStyle/>
        <a:p>
          <a:endParaRPr lang="en-US"/>
        </a:p>
      </dgm:t>
    </dgm:pt>
    <dgm:pt modelId="{4F9D2D26-E4A3-4DA6-9D9C-7CC94515B010}">
      <dgm:prSet/>
      <dgm:spPr/>
      <dgm:t>
        <a:bodyPr/>
        <a:lstStyle/>
        <a:p>
          <a:r>
            <a:rPr lang="en-GB" dirty="0"/>
            <a:t>Consider the reader and adapt your tone and style accordingly</a:t>
          </a:r>
          <a:endParaRPr lang="en-US" dirty="0"/>
        </a:p>
      </dgm:t>
    </dgm:pt>
    <dgm:pt modelId="{04F73036-EB0B-4A94-87EC-9A062F4B901B}" type="parTrans" cxnId="{682E6E11-5D09-4F6D-B98F-5D6B7CF6AE1B}">
      <dgm:prSet/>
      <dgm:spPr/>
      <dgm:t>
        <a:bodyPr/>
        <a:lstStyle/>
        <a:p>
          <a:endParaRPr lang="en-US"/>
        </a:p>
      </dgm:t>
    </dgm:pt>
    <dgm:pt modelId="{9920610D-3724-46CB-BD9D-1AA7DE57CC66}" type="sibTrans" cxnId="{682E6E11-5D09-4F6D-B98F-5D6B7CF6AE1B}">
      <dgm:prSet/>
      <dgm:spPr/>
      <dgm:t>
        <a:bodyPr/>
        <a:lstStyle/>
        <a:p>
          <a:endParaRPr lang="en-US"/>
        </a:p>
      </dgm:t>
    </dgm:pt>
    <dgm:pt modelId="{CD280475-A356-4E8C-A6C6-E11F43C5E635}">
      <dgm:prSet/>
      <dgm:spPr/>
      <dgm:t>
        <a:bodyPr/>
        <a:lstStyle/>
        <a:p>
          <a:r>
            <a:rPr lang="en-GB"/>
            <a:t>Avoid legal jargon</a:t>
          </a:r>
          <a:endParaRPr lang="en-US"/>
        </a:p>
      </dgm:t>
    </dgm:pt>
    <dgm:pt modelId="{AEB659E9-1169-484C-87AF-B9C3244F2A8D}" type="parTrans" cxnId="{24FD324D-506A-4752-B7EA-D54C2FF77A44}">
      <dgm:prSet/>
      <dgm:spPr/>
      <dgm:t>
        <a:bodyPr/>
        <a:lstStyle/>
        <a:p>
          <a:endParaRPr lang="en-US"/>
        </a:p>
      </dgm:t>
    </dgm:pt>
    <dgm:pt modelId="{63FE1AA4-CE0B-4E54-A212-2CBEB39675EA}" type="sibTrans" cxnId="{24FD324D-506A-4752-B7EA-D54C2FF77A44}">
      <dgm:prSet/>
      <dgm:spPr/>
      <dgm:t>
        <a:bodyPr/>
        <a:lstStyle/>
        <a:p>
          <a:endParaRPr lang="en-US"/>
        </a:p>
      </dgm:t>
    </dgm:pt>
    <dgm:pt modelId="{C1C8EB35-B68E-4597-A013-9CF0412FD238}">
      <dgm:prSet/>
      <dgm:spPr/>
      <dgm:t>
        <a:bodyPr/>
        <a:lstStyle/>
        <a:p>
          <a:r>
            <a:rPr lang="en-GB"/>
            <a:t>Use plain language</a:t>
          </a:r>
          <a:endParaRPr lang="en-US"/>
        </a:p>
      </dgm:t>
    </dgm:pt>
    <dgm:pt modelId="{CCAFC58F-E167-43E0-9622-2992169FED98}" type="parTrans" cxnId="{09E49767-A583-4090-8A59-84CCD39FFC3D}">
      <dgm:prSet/>
      <dgm:spPr/>
      <dgm:t>
        <a:bodyPr/>
        <a:lstStyle/>
        <a:p>
          <a:endParaRPr lang="en-US"/>
        </a:p>
      </dgm:t>
    </dgm:pt>
    <dgm:pt modelId="{9B4C0C13-59F6-48F8-9F29-9ACF01BADBBD}" type="sibTrans" cxnId="{09E49767-A583-4090-8A59-84CCD39FFC3D}">
      <dgm:prSet/>
      <dgm:spPr/>
      <dgm:t>
        <a:bodyPr/>
        <a:lstStyle/>
        <a:p>
          <a:endParaRPr lang="en-US"/>
        </a:p>
      </dgm:t>
    </dgm:pt>
    <dgm:pt modelId="{CC38A5CD-C817-411A-B47B-E5B6CF76E52B}">
      <dgm:prSet/>
      <dgm:spPr/>
      <dgm:t>
        <a:bodyPr/>
        <a:lstStyle/>
        <a:p>
          <a:r>
            <a:rPr lang="en-GB"/>
            <a:t>Avoid padding for other professionals</a:t>
          </a:r>
          <a:endParaRPr lang="en-US"/>
        </a:p>
      </dgm:t>
    </dgm:pt>
    <dgm:pt modelId="{3549CFA6-70E7-463E-BEFE-3834DC79CCFA}" type="parTrans" cxnId="{232B4947-B656-4300-8A88-0A0F42C9CAE0}">
      <dgm:prSet/>
      <dgm:spPr/>
      <dgm:t>
        <a:bodyPr/>
        <a:lstStyle/>
        <a:p>
          <a:endParaRPr lang="en-US"/>
        </a:p>
      </dgm:t>
    </dgm:pt>
    <dgm:pt modelId="{867B57BE-F368-488D-A10C-2CB93BF57F7C}" type="sibTrans" cxnId="{232B4947-B656-4300-8A88-0A0F42C9CAE0}">
      <dgm:prSet/>
      <dgm:spPr/>
      <dgm:t>
        <a:bodyPr/>
        <a:lstStyle/>
        <a:p>
          <a:endParaRPr lang="en-US"/>
        </a:p>
      </dgm:t>
    </dgm:pt>
    <dgm:pt modelId="{404B5B34-A939-424A-BC56-DBD1D49CB0C4}">
      <dgm:prSet/>
      <dgm:spPr/>
      <dgm:t>
        <a:bodyPr/>
        <a:lstStyle/>
        <a:p>
          <a:r>
            <a:rPr lang="en-GB"/>
            <a:t>Dear Sirs/Madam ends with “Yours faithfully”</a:t>
          </a:r>
          <a:endParaRPr lang="en-US"/>
        </a:p>
      </dgm:t>
    </dgm:pt>
    <dgm:pt modelId="{4BA75EE0-8AAD-46F6-BE19-3A54E6FE53F6}" type="parTrans" cxnId="{47A5D1FB-F707-4802-96E4-F599BCEDD32D}">
      <dgm:prSet/>
      <dgm:spPr/>
      <dgm:t>
        <a:bodyPr/>
        <a:lstStyle/>
        <a:p>
          <a:endParaRPr lang="en-US"/>
        </a:p>
      </dgm:t>
    </dgm:pt>
    <dgm:pt modelId="{FACE7EC2-AC86-4897-AA99-B96DF05AC6CF}" type="sibTrans" cxnId="{47A5D1FB-F707-4802-96E4-F599BCEDD32D}">
      <dgm:prSet/>
      <dgm:spPr/>
      <dgm:t>
        <a:bodyPr/>
        <a:lstStyle/>
        <a:p>
          <a:endParaRPr lang="en-US"/>
        </a:p>
      </dgm:t>
    </dgm:pt>
    <dgm:pt modelId="{7F61F797-7FC8-4CFC-98BF-3B4194CC3957}">
      <dgm:prSet/>
      <dgm:spPr/>
      <dgm:t>
        <a:bodyPr/>
        <a:lstStyle/>
        <a:p>
          <a:r>
            <a:rPr lang="en-GB"/>
            <a:t>Dear Mr Smith ends with “Yours sincerely”</a:t>
          </a:r>
          <a:endParaRPr lang="en-US"/>
        </a:p>
      </dgm:t>
    </dgm:pt>
    <dgm:pt modelId="{74756D09-0423-477B-A78A-D7F4D5897F98}" type="parTrans" cxnId="{B6A2C0F6-AFAE-40E9-869C-CDE64688E80B}">
      <dgm:prSet/>
      <dgm:spPr/>
      <dgm:t>
        <a:bodyPr/>
        <a:lstStyle/>
        <a:p>
          <a:endParaRPr lang="en-US"/>
        </a:p>
      </dgm:t>
    </dgm:pt>
    <dgm:pt modelId="{8C0EC040-C1ED-41FA-9179-80F7F5AE8C6B}" type="sibTrans" cxnId="{B6A2C0F6-AFAE-40E9-869C-CDE64688E80B}">
      <dgm:prSet/>
      <dgm:spPr/>
      <dgm:t>
        <a:bodyPr/>
        <a:lstStyle/>
        <a:p>
          <a:endParaRPr lang="en-US"/>
        </a:p>
      </dgm:t>
    </dgm:pt>
    <dgm:pt modelId="{9575B811-153C-4541-80C2-AD1DA4AB41DD}" type="pres">
      <dgm:prSet presAssocID="{39ED0E99-48AB-4137-9B13-6CF6C9462653}" presName="vert0" presStyleCnt="0">
        <dgm:presLayoutVars>
          <dgm:dir/>
          <dgm:animOne val="branch"/>
          <dgm:animLvl val="lvl"/>
        </dgm:presLayoutVars>
      </dgm:prSet>
      <dgm:spPr/>
    </dgm:pt>
    <dgm:pt modelId="{E0254B5C-0220-492E-AE6A-4B9B0CAE6988}" type="pres">
      <dgm:prSet presAssocID="{7CB0E531-3343-4331-B6AD-652096279C3D}" presName="thickLine" presStyleLbl="alignNode1" presStyleIdx="0" presStyleCnt="7"/>
      <dgm:spPr/>
    </dgm:pt>
    <dgm:pt modelId="{13E05EAF-C8EE-4016-BDD5-E2DA8287E921}" type="pres">
      <dgm:prSet presAssocID="{7CB0E531-3343-4331-B6AD-652096279C3D}" presName="horz1" presStyleCnt="0"/>
      <dgm:spPr/>
    </dgm:pt>
    <dgm:pt modelId="{BD870093-DFBC-490A-A582-993FF365D7DB}" type="pres">
      <dgm:prSet presAssocID="{7CB0E531-3343-4331-B6AD-652096279C3D}" presName="tx1" presStyleLbl="revTx" presStyleIdx="0" presStyleCnt="7" custLinFactNeighborX="-4144" custLinFactNeighborY="-50943"/>
      <dgm:spPr/>
    </dgm:pt>
    <dgm:pt modelId="{3E121F19-09BD-4083-A160-C53FD4F0D08B}" type="pres">
      <dgm:prSet presAssocID="{7CB0E531-3343-4331-B6AD-652096279C3D}" presName="vert1" presStyleCnt="0"/>
      <dgm:spPr/>
    </dgm:pt>
    <dgm:pt modelId="{BB7ABB9B-912A-43F2-82EA-83599CE1B0CF}" type="pres">
      <dgm:prSet presAssocID="{4F9D2D26-E4A3-4DA6-9D9C-7CC94515B010}" presName="thickLine" presStyleLbl="alignNode1" presStyleIdx="1" presStyleCnt="7"/>
      <dgm:spPr/>
    </dgm:pt>
    <dgm:pt modelId="{437E2C9B-189B-48C0-BF14-BE63EBC3D883}" type="pres">
      <dgm:prSet presAssocID="{4F9D2D26-E4A3-4DA6-9D9C-7CC94515B010}" presName="horz1" presStyleCnt="0"/>
      <dgm:spPr/>
    </dgm:pt>
    <dgm:pt modelId="{EDE55597-7029-481C-93CA-E17A167621DB}" type="pres">
      <dgm:prSet presAssocID="{4F9D2D26-E4A3-4DA6-9D9C-7CC94515B010}" presName="tx1" presStyleLbl="revTx" presStyleIdx="1" presStyleCnt="7"/>
      <dgm:spPr/>
    </dgm:pt>
    <dgm:pt modelId="{BE0B7EA8-D257-4F05-9649-25C8A3A63906}" type="pres">
      <dgm:prSet presAssocID="{4F9D2D26-E4A3-4DA6-9D9C-7CC94515B010}" presName="vert1" presStyleCnt="0"/>
      <dgm:spPr/>
    </dgm:pt>
    <dgm:pt modelId="{0A7CAAAA-0018-4831-956A-031ECEC296A8}" type="pres">
      <dgm:prSet presAssocID="{CD280475-A356-4E8C-A6C6-E11F43C5E635}" presName="thickLine" presStyleLbl="alignNode1" presStyleIdx="2" presStyleCnt="7"/>
      <dgm:spPr/>
    </dgm:pt>
    <dgm:pt modelId="{92F26CCA-B2C5-4E1A-91E6-800AED7C14E4}" type="pres">
      <dgm:prSet presAssocID="{CD280475-A356-4E8C-A6C6-E11F43C5E635}" presName="horz1" presStyleCnt="0"/>
      <dgm:spPr/>
    </dgm:pt>
    <dgm:pt modelId="{68C25201-4D7B-4D90-9028-FE65BD4E9001}" type="pres">
      <dgm:prSet presAssocID="{CD280475-A356-4E8C-A6C6-E11F43C5E635}" presName="tx1" presStyleLbl="revTx" presStyleIdx="2" presStyleCnt="7"/>
      <dgm:spPr/>
    </dgm:pt>
    <dgm:pt modelId="{05E11343-8150-44CB-9512-2DD4A8D41950}" type="pres">
      <dgm:prSet presAssocID="{CD280475-A356-4E8C-A6C6-E11F43C5E635}" presName="vert1" presStyleCnt="0"/>
      <dgm:spPr/>
    </dgm:pt>
    <dgm:pt modelId="{2C5554E2-9ECA-4E88-9514-C54BB84FEC23}" type="pres">
      <dgm:prSet presAssocID="{C1C8EB35-B68E-4597-A013-9CF0412FD238}" presName="thickLine" presStyleLbl="alignNode1" presStyleIdx="3" presStyleCnt="7"/>
      <dgm:spPr/>
    </dgm:pt>
    <dgm:pt modelId="{832878AB-12DD-4BC7-BFDD-9EFC7F5F2D50}" type="pres">
      <dgm:prSet presAssocID="{C1C8EB35-B68E-4597-A013-9CF0412FD238}" presName="horz1" presStyleCnt="0"/>
      <dgm:spPr/>
    </dgm:pt>
    <dgm:pt modelId="{4EAC2931-3D01-4A2F-96FA-E675D3E7DDBC}" type="pres">
      <dgm:prSet presAssocID="{C1C8EB35-B68E-4597-A013-9CF0412FD238}" presName="tx1" presStyleLbl="revTx" presStyleIdx="3" presStyleCnt="7"/>
      <dgm:spPr/>
    </dgm:pt>
    <dgm:pt modelId="{D96E78F9-2F5F-48FB-9904-7B41377D6597}" type="pres">
      <dgm:prSet presAssocID="{C1C8EB35-B68E-4597-A013-9CF0412FD238}" presName="vert1" presStyleCnt="0"/>
      <dgm:spPr/>
    </dgm:pt>
    <dgm:pt modelId="{0E2EFC32-6F2A-439C-8158-A7847F2A54B1}" type="pres">
      <dgm:prSet presAssocID="{CC38A5CD-C817-411A-B47B-E5B6CF76E52B}" presName="thickLine" presStyleLbl="alignNode1" presStyleIdx="4" presStyleCnt="7"/>
      <dgm:spPr/>
    </dgm:pt>
    <dgm:pt modelId="{CB534A48-0EBB-4414-94C0-586C5132B91F}" type="pres">
      <dgm:prSet presAssocID="{CC38A5CD-C817-411A-B47B-E5B6CF76E52B}" presName="horz1" presStyleCnt="0"/>
      <dgm:spPr/>
    </dgm:pt>
    <dgm:pt modelId="{53768AF8-1576-472D-899B-D06FE8F6B843}" type="pres">
      <dgm:prSet presAssocID="{CC38A5CD-C817-411A-B47B-E5B6CF76E52B}" presName="tx1" presStyleLbl="revTx" presStyleIdx="4" presStyleCnt="7"/>
      <dgm:spPr/>
    </dgm:pt>
    <dgm:pt modelId="{F61074A3-237A-492B-87DF-AB0E925B8010}" type="pres">
      <dgm:prSet presAssocID="{CC38A5CD-C817-411A-B47B-E5B6CF76E52B}" presName="vert1" presStyleCnt="0"/>
      <dgm:spPr/>
    </dgm:pt>
    <dgm:pt modelId="{A6FFE95B-1EF4-4DB5-B8E0-E02E1FDEC7CE}" type="pres">
      <dgm:prSet presAssocID="{404B5B34-A939-424A-BC56-DBD1D49CB0C4}" presName="thickLine" presStyleLbl="alignNode1" presStyleIdx="5" presStyleCnt="7"/>
      <dgm:spPr/>
    </dgm:pt>
    <dgm:pt modelId="{496C26CE-593E-4840-A447-900582B82BD9}" type="pres">
      <dgm:prSet presAssocID="{404B5B34-A939-424A-BC56-DBD1D49CB0C4}" presName="horz1" presStyleCnt="0"/>
      <dgm:spPr/>
    </dgm:pt>
    <dgm:pt modelId="{F6656AFB-0F12-4B4D-A1CF-E5467C2289B2}" type="pres">
      <dgm:prSet presAssocID="{404B5B34-A939-424A-BC56-DBD1D49CB0C4}" presName="tx1" presStyleLbl="revTx" presStyleIdx="5" presStyleCnt="7"/>
      <dgm:spPr/>
    </dgm:pt>
    <dgm:pt modelId="{821AD7BD-01C3-43F8-8C05-91E67CEE8EF2}" type="pres">
      <dgm:prSet presAssocID="{404B5B34-A939-424A-BC56-DBD1D49CB0C4}" presName="vert1" presStyleCnt="0"/>
      <dgm:spPr/>
    </dgm:pt>
    <dgm:pt modelId="{EE32D7C1-BBA4-4240-BA7C-96BCFB856611}" type="pres">
      <dgm:prSet presAssocID="{7F61F797-7FC8-4CFC-98BF-3B4194CC3957}" presName="thickLine" presStyleLbl="alignNode1" presStyleIdx="6" presStyleCnt="7"/>
      <dgm:spPr/>
    </dgm:pt>
    <dgm:pt modelId="{072E5431-81AB-433A-BC87-3B161045DB3E}" type="pres">
      <dgm:prSet presAssocID="{7F61F797-7FC8-4CFC-98BF-3B4194CC3957}" presName="horz1" presStyleCnt="0"/>
      <dgm:spPr/>
    </dgm:pt>
    <dgm:pt modelId="{75C750B6-5F93-4876-B894-C754E7B247DB}" type="pres">
      <dgm:prSet presAssocID="{7F61F797-7FC8-4CFC-98BF-3B4194CC3957}" presName="tx1" presStyleLbl="revTx" presStyleIdx="6" presStyleCnt="7"/>
      <dgm:spPr/>
    </dgm:pt>
    <dgm:pt modelId="{8AAFA9BD-1A3D-49E5-9188-B7A929B39DEE}" type="pres">
      <dgm:prSet presAssocID="{7F61F797-7FC8-4CFC-98BF-3B4194CC3957}" presName="vert1" presStyleCnt="0"/>
      <dgm:spPr/>
    </dgm:pt>
  </dgm:ptLst>
  <dgm:cxnLst>
    <dgm:cxn modelId="{682E6E11-5D09-4F6D-B98F-5D6B7CF6AE1B}" srcId="{39ED0E99-48AB-4137-9B13-6CF6C9462653}" destId="{4F9D2D26-E4A3-4DA6-9D9C-7CC94515B010}" srcOrd="1" destOrd="0" parTransId="{04F73036-EB0B-4A94-87EC-9A062F4B901B}" sibTransId="{9920610D-3724-46CB-BD9D-1AA7DE57CC66}"/>
    <dgm:cxn modelId="{ED89AE2D-856E-4142-A5B2-89D161952DCF}" type="presOf" srcId="{7F61F797-7FC8-4CFC-98BF-3B4194CC3957}" destId="{75C750B6-5F93-4876-B894-C754E7B247DB}" srcOrd="0" destOrd="0" presId="urn:microsoft.com/office/officeart/2008/layout/LinedList"/>
    <dgm:cxn modelId="{CA617A32-8304-419E-8F46-3E6579EC13BB}" type="presOf" srcId="{CD280475-A356-4E8C-A6C6-E11F43C5E635}" destId="{68C25201-4D7B-4D90-9028-FE65BD4E9001}" srcOrd="0" destOrd="0" presId="urn:microsoft.com/office/officeart/2008/layout/LinedList"/>
    <dgm:cxn modelId="{A9EA7639-98B9-42AA-97CE-65E2AAAB41FA}" srcId="{39ED0E99-48AB-4137-9B13-6CF6C9462653}" destId="{7CB0E531-3343-4331-B6AD-652096279C3D}" srcOrd="0" destOrd="0" parTransId="{A79267A0-E634-45FE-9A9B-69D28F1C9189}" sibTransId="{7B519362-FB19-4574-B01E-FF4E1060C0F3}"/>
    <dgm:cxn modelId="{232B4947-B656-4300-8A88-0A0F42C9CAE0}" srcId="{39ED0E99-48AB-4137-9B13-6CF6C9462653}" destId="{CC38A5CD-C817-411A-B47B-E5B6CF76E52B}" srcOrd="4" destOrd="0" parTransId="{3549CFA6-70E7-463E-BEFE-3834DC79CCFA}" sibTransId="{867B57BE-F368-488D-A10C-2CB93BF57F7C}"/>
    <dgm:cxn modelId="{09E49767-A583-4090-8A59-84CCD39FFC3D}" srcId="{39ED0E99-48AB-4137-9B13-6CF6C9462653}" destId="{C1C8EB35-B68E-4597-A013-9CF0412FD238}" srcOrd="3" destOrd="0" parTransId="{CCAFC58F-E167-43E0-9622-2992169FED98}" sibTransId="{9B4C0C13-59F6-48F8-9F29-9ACF01BADBBD}"/>
    <dgm:cxn modelId="{24FD324D-506A-4752-B7EA-D54C2FF77A44}" srcId="{39ED0E99-48AB-4137-9B13-6CF6C9462653}" destId="{CD280475-A356-4E8C-A6C6-E11F43C5E635}" srcOrd="2" destOrd="0" parTransId="{AEB659E9-1169-484C-87AF-B9C3244F2A8D}" sibTransId="{63FE1AA4-CE0B-4E54-A212-2CBEB39675EA}"/>
    <dgm:cxn modelId="{48C8A659-D204-469D-91A9-2C8FA4B77348}" type="presOf" srcId="{CC38A5CD-C817-411A-B47B-E5B6CF76E52B}" destId="{53768AF8-1576-472D-899B-D06FE8F6B843}" srcOrd="0" destOrd="0" presId="urn:microsoft.com/office/officeart/2008/layout/LinedList"/>
    <dgm:cxn modelId="{4A021A8B-72A2-40BC-B33A-C35D37DF3E58}" type="presOf" srcId="{39ED0E99-48AB-4137-9B13-6CF6C9462653}" destId="{9575B811-153C-4541-80C2-AD1DA4AB41DD}" srcOrd="0" destOrd="0" presId="urn:microsoft.com/office/officeart/2008/layout/LinedList"/>
    <dgm:cxn modelId="{ED577DAF-F7E3-494F-9407-E4D912308C2A}" type="presOf" srcId="{4F9D2D26-E4A3-4DA6-9D9C-7CC94515B010}" destId="{EDE55597-7029-481C-93CA-E17A167621DB}" srcOrd="0" destOrd="0" presId="urn:microsoft.com/office/officeart/2008/layout/LinedList"/>
    <dgm:cxn modelId="{80C821F2-C639-45DF-B5AB-16F6C60BB42D}" type="presOf" srcId="{C1C8EB35-B68E-4597-A013-9CF0412FD238}" destId="{4EAC2931-3D01-4A2F-96FA-E675D3E7DDBC}" srcOrd="0" destOrd="0" presId="urn:microsoft.com/office/officeart/2008/layout/LinedList"/>
    <dgm:cxn modelId="{776EABF3-F0F9-4DF3-AFEE-920B3CC8D232}" type="presOf" srcId="{7CB0E531-3343-4331-B6AD-652096279C3D}" destId="{BD870093-DFBC-490A-A582-993FF365D7DB}" srcOrd="0" destOrd="0" presId="urn:microsoft.com/office/officeart/2008/layout/LinedList"/>
    <dgm:cxn modelId="{B6A2C0F6-AFAE-40E9-869C-CDE64688E80B}" srcId="{39ED0E99-48AB-4137-9B13-6CF6C9462653}" destId="{7F61F797-7FC8-4CFC-98BF-3B4194CC3957}" srcOrd="6" destOrd="0" parTransId="{74756D09-0423-477B-A78A-D7F4D5897F98}" sibTransId="{8C0EC040-C1ED-41FA-9179-80F7F5AE8C6B}"/>
    <dgm:cxn modelId="{47A5D1FB-F707-4802-96E4-F599BCEDD32D}" srcId="{39ED0E99-48AB-4137-9B13-6CF6C9462653}" destId="{404B5B34-A939-424A-BC56-DBD1D49CB0C4}" srcOrd="5" destOrd="0" parTransId="{4BA75EE0-8AAD-46F6-BE19-3A54E6FE53F6}" sibTransId="{FACE7EC2-AC86-4897-AA99-B96DF05AC6CF}"/>
    <dgm:cxn modelId="{012140FD-4632-408F-9C09-A667D223D5F9}" type="presOf" srcId="{404B5B34-A939-424A-BC56-DBD1D49CB0C4}" destId="{F6656AFB-0F12-4B4D-A1CF-E5467C2289B2}" srcOrd="0" destOrd="0" presId="urn:microsoft.com/office/officeart/2008/layout/LinedList"/>
    <dgm:cxn modelId="{F1AC9123-71EC-4B87-950F-471147147116}" type="presParOf" srcId="{9575B811-153C-4541-80C2-AD1DA4AB41DD}" destId="{E0254B5C-0220-492E-AE6A-4B9B0CAE6988}" srcOrd="0" destOrd="0" presId="urn:microsoft.com/office/officeart/2008/layout/LinedList"/>
    <dgm:cxn modelId="{96908D25-2C52-47E5-93B3-B2EEA6F09F6B}" type="presParOf" srcId="{9575B811-153C-4541-80C2-AD1DA4AB41DD}" destId="{13E05EAF-C8EE-4016-BDD5-E2DA8287E921}" srcOrd="1" destOrd="0" presId="urn:microsoft.com/office/officeart/2008/layout/LinedList"/>
    <dgm:cxn modelId="{48175A6B-8048-4D5F-B90E-CC6DBADAC0CF}" type="presParOf" srcId="{13E05EAF-C8EE-4016-BDD5-E2DA8287E921}" destId="{BD870093-DFBC-490A-A582-993FF365D7DB}" srcOrd="0" destOrd="0" presId="urn:microsoft.com/office/officeart/2008/layout/LinedList"/>
    <dgm:cxn modelId="{988D9074-6DDF-4238-B89C-0AD4BB89B816}" type="presParOf" srcId="{13E05EAF-C8EE-4016-BDD5-E2DA8287E921}" destId="{3E121F19-09BD-4083-A160-C53FD4F0D08B}" srcOrd="1" destOrd="0" presId="urn:microsoft.com/office/officeart/2008/layout/LinedList"/>
    <dgm:cxn modelId="{AF06B2E6-9E46-4125-A478-5AEC96E62D19}" type="presParOf" srcId="{9575B811-153C-4541-80C2-AD1DA4AB41DD}" destId="{BB7ABB9B-912A-43F2-82EA-83599CE1B0CF}" srcOrd="2" destOrd="0" presId="urn:microsoft.com/office/officeart/2008/layout/LinedList"/>
    <dgm:cxn modelId="{B329B044-29AE-41EE-8FE3-BBC24038B940}" type="presParOf" srcId="{9575B811-153C-4541-80C2-AD1DA4AB41DD}" destId="{437E2C9B-189B-48C0-BF14-BE63EBC3D883}" srcOrd="3" destOrd="0" presId="urn:microsoft.com/office/officeart/2008/layout/LinedList"/>
    <dgm:cxn modelId="{5D191E72-EC8E-45FF-95F4-E014E5F604E2}" type="presParOf" srcId="{437E2C9B-189B-48C0-BF14-BE63EBC3D883}" destId="{EDE55597-7029-481C-93CA-E17A167621DB}" srcOrd="0" destOrd="0" presId="urn:microsoft.com/office/officeart/2008/layout/LinedList"/>
    <dgm:cxn modelId="{191633F8-0D59-4C40-A349-649700AE50D2}" type="presParOf" srcId="{437E2C9B-189B-48C0-BF14-BE63EBC3D883}" destId="{BE0B7EA8-D257-4F05-9649-25C8A3A63906}" srcOrd="1" destOrd="0" presId="urn:microsoft.com/office/officeart/2008/layout/LinedList"/>
    <dgm:cxn modelId="{C37DFD5B-14B1-4EFF-A0BE-E45FB2F1B001}" type="presParOf" srcId="{9575B811-153C-4541-80C2-AD1DA4AB41DD}" destId="{0A7CAAAA-0018-4831-956A-031ECEC296A8}" srcOrd="4" destOrd="0" presId="urn:microsoft.com/office/officeart/2008/layout/LinedList"/>
    <dgm:cxn modelId="{A290EB4A-877F-4D0A-BA47-82432689DB42}" type="presParOf" srcId="{9575B811-153C-4541-80C2-AD1DA4AB41DD}" destId="{92F26CCA-B2C5-4E1A-91E6-800AED7C14E4}" srcOrd="5" destOrd="0" presId="urn:microsoft.com/office/officeart/2008/layout/LinedList"/>
    <dgm:cxn modelId="{475DCFDF-4158-46B3-BA98-787590CD067E}" type="presParOf" srcId="{92F26CCA-B2C5-4E1A-91E6-800AED7C14E4}" destId="{68C25201-4D7B-4D90-9028-FE65BD4E9001}" srcOrd="0" destOrd="0" presId="urn:microsoft.com/office/officeart/2008/layout/LinedList"/>
    <dgm:cxn modelId="{E8C904D5-2E48-4879-88E5-C5E714840DE3}" type="presParOf" srcId="{92F26CCA-B2C5-4E1A-91E6-800AED7C14E4}" destId="{05E11343-8150-44CB-9512-2DD4A8D41950}" srcOrd="1" destOrd="0" presId="urn:microsoft.com/office/officeart/2008/layout/LinedList"/>
    <dgm:cxn modelId="{7B52614D-1B17-42B3-8F2B-D67DDE0FF6E8}" type="presParOf" srcId="{9575B811-153C-4541-80C2-AD1DA4AB41DD}" destId="{2C5554E2-9ECA-4E88-9514-C54BB84FEC23}" srcOrd="6" destOrd="0" presId="urn:microsoft.com/office/officeart/2008/layout/LinedList"/>
    <dgm:cxn modelId="{BE8B3AFA-41D3-4027-871D-6C3F3E4439E9}" type="presParOf" srcId="{9575B811-153C-4541-80C2-AD1DA4AB41DD}" destId="{832878AB-12DD-4BC7-BFDD-9EFC7F5F2D50}" srcOrd="7" destOrd="0" presId="urn:microsoft.com/office/officeart/2008/layout/LinedList"/>
    <dgm:cxn modelId="{05A8533F-F51C-4FCF-9F8C-2A4730604B5B}" type="presParOf" srcId="{832878AB-12DD-4BC7-BFDD-9EFC7F5F2D50}" destId="{4EAC2931-3D01-4A2F-96FA-E675D3E7DDBC}" srcOrd="0" destOrd="0" presId="urn:microsoft.com/office/officeart/2008/layout/LinedList"/>
    <dgm:cxn modelId="{43D36280-CF89-40BE-97E0-E2E66EDDA87B}" type="presParOf" srcId="{832878AB-12DD-4BC7-BFDD-9EFC7F5F2D50}" destId="{D96E78F9-2F5F-48FB-9904-7B41377D6597}" srcOrd="1" destOrd="0" presId="urn:microsoft.com/office/officeart/2008/layout/LinedList"/>
    <dgm:cxn modelId="{7321EC0F-0156-4B6D-B511-7F4827AD772F}" type="presParOf" srcId="{9575B811-153C-4541-80C2-AD1DA4AB41DD}" destId="{0E2EFC32-6F2A-439C-8158-A7847F2A54B1}" srcOrd="8" destOrd="0" presId="urn:microsoft.com/office/officeart/2008/layout/LinedList"/>
    <dgm:cxn modelId="{FBE352CF-B758-49F8-9F48-59D6C275E278}" type="presParOf" srcId="{9575B811-153C-4541-80C2-AD1DA4AB41DD}" destId="{CB534A48-0EBB-4414-94C0-586C5132B91F}" srcOrd="9" destOrd="0" presId="urn:microsoft.com/office/officeart/2008/layout/LinedList"/>
    <dgm:cxn modelId="{6F5FFDE1-DB41-46F3-AE49-FF7C9185E479}" type="presParOf" srcId="{CB534A48-0EBB-4414-94C0-586C5132B91F}" destId="{53768AF8-1576-472D-899B-D06FE8F6B843}" srcOrd="0" destOrd="0" presId="urn:microsoft.com/office/officeart/2008/layout/LinedList"/>
    <dgm:cxn modelId="{41624882-C417-4496-8412-F0B6C9F76AF3}" type="presParOf" srcId="{CB534A48-0EBB-4414-94C0-586C5132B91F}" destId="{F61074A3-237A-492B-87DF-AB0E925B8010}" srcOrd="1" destOrd="0" presId="urn:microsoft.com/office/officeart/2008/layout/LinedList"/>
    <dgm:cxn modelId="{AEC9D75C-1DD1-4DAF-A768-24E49CA3655E}" type="presParOf" srcId="{9575B811-153C-4541-80C2-AD1DA4AB41DD}" destId="{A6FFE95B-1EF4-4DB5-B8E0-E02E1FDEC7CE}" srcOrd="10" destOrd="0" presId="urn:microsoft.com/office/officeart/2008/layout/LinedList"/>
    <dgm:cxn modelId="{1EE72EBD-4723-4003-B223-C59A31F35DAA}" type="presParOf" srcId="{9575B811-153C-4541-80C2-AD1DA4AB41DD}" destId="{496C26CE-593E-4840-A447-900582B82BD9}" srcOrd="11" destOrd="0" presId="urn:microsoft.com/office/officeart/2008/layout/LinedList"/>
    <dgm:cxn modelId="{08AF4A19-E56C-4E8A-878A-65973F2205EA}" type="presParOf" srcId="{496C26CE-593E-4840-A447-900582B82BD9}" destId="{F6656AFB-0F12-4B4D-A1CF-E5467C2289B2}" srcOrd="0" destOrd="0" presId="urn:microsoft.com/office/officeart/2008/layout/LinedList"/>
    <dgm:cxn modelId="{159E6648-86BC-42E1-A105-6E6195D23FE4}" type="presParOf" srcId="{496C26CE-593E-4840-A447-900582B82BD9}" destId="{821AD7BD-01C3-43F8-8C05-91E67CEE8EF2}" srcOrd="1" destOrd="0" presId="urn:microsoft.com/office/officeart/2008/layout/LinedList"/>
    <dgm:cxn modelId="{FF7FCA6E-638E-42F7-94DF-A330A7F5C48D}" type="presParOf" srcId="{9575B811-153C-4541-80C2-AD1DA4AB41DD}" destId="{EE32D7C1-BBA4-4240-BA7C-96BCFB856611}" srcOrd="12" destOrd="0" presId="urn:microsoft.com/office/officeart/2008/layout/LinedList"/>
    <dgm:cxn modelId="{EF3AA7D7-F1FC-4A42-B75B-B048D69A53AF}" type="presParOf" srcId="{9575B811-153C-4541-80C2-AD1DA4AB41DD}" destId="{072E5431-81AB-433A-BC87-3B161045DB3E}" srcOrd="13" destOrd="0" presId="urn:microsoft.com/office/officeart/2008/layout/LinedList"/>
    <dgm:cxn modelId="{339CBFCA-2D8E-4159-A045-309C0C308B11}" type="presParOf" srcId="{072E5431-81AB-433A-BC87-3B161045DB3E}" destId="{75C750B6-5F93-4876-B894-C754E7B247DB}" srcOrd="0" destOrd="0" presId="urn:microsoft.com/office/officeart/2008/layout/LinedList"/>
    <dgm:cxn modelId="{A36E5A25-11C3-4504-97A7-02EC9AEFD8C6}" type="presParOf" srcId="{072E5431-81AB-433A-BC87-3B161045DB3E}" destId="{8AAFA9BD-1A3D-49E5-9188-B7A929B39DEE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7B430D7-C4DE-4A3E-8D3C-52E31057F5AB}" type="doc">
      <dgm:prSet loTypeId="urn:microsoft.com/office/officeart/2018/5/layout/IconLeaf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293B782B-BE93-483D-839E-170A2CABEC70}">
      <dgm:prSet/>
      <dgm:spPr/>
      <dgm:t>
        <a:bodyPr/>
        <a:lstStyle/>
        <a:p>
          <a:pPr>
            <a:defRPr cap="all"/>
          </a:pPr>
          <a:r>
            <a:rPr lang="en-GB" dirty="0"/>
            <a:t>Paragraphs</a:t>
          </a:r>
          <a:endParaRPr lang="en-US" dirty="0"/>
        </a:p>
      </dgm:t>
    </dgm:pt>
    <dgm:pt modelId="{01C1EC94-C527-40E0-BE8F-1B9015127C7B}" type="parTrans" cxnId="{13BD36AF-B8A2-42E5-AE93-DC682C94E26C}">
      <dgm:prSet/>
      <dgm:spPr/>
      <dgm:t>
        <a:bodyPr/>
        <a:lstStyle/>
        <a:p>
          <a:endParaRPr lang="en-US"/>
        </a:p>
      </dgm:t>
    </dgm:pt>
    <dgm:pt modelId="{E6602CE3-A8CA-404A-AD17-FFB6D4D4989C}" type="sibTrans" cxnId="{13BD36AF-B8A2-42E5-AE93-DC682C94E26C}">
      <dgm:prSet/>
      <dgm:spPr/>
      <dgm:t>
        <a:bodyPr/>
        <a:lstStyle/>
        <a:p>
          <a:endParaRPr lang="en-US"/>
        </a:p>
      </dgm:t>
    </dgm:pt>
    <dgm:pt modelId="{AA4BAB9C-0CAC-4D45-8C97-9B736125E656}">
      <dgm:prSet/>
      <dgm:spPr/>
      <dgm:t>
        <a:bodyPr/>
        <a:lstStyle/>
        <a:p>
          <a:pPr>
            <a:defRPr cap="all"/>
          </a:pPr>
          <a:r>
            <a:rPr lang="en-GB" dirty="0"/>
            <a:t>Numbering</a:t>
          </a:r>
          <a:endParaRPr lang="en-US" dirty="0"/>
        </a:p>
      </dgm:t>
    </dgm:pt>
    <dgm:pt modelId="{FA237CE5-C8EB-448A-B904-9CD588203112}" type="parTrans" cxnId="{CA1D47BC-C49F-404B-B264-183FFE731E10}">
      <dgm:prSet/>
      <dgm:spPr/>
      <dgm:t>
        <a:bodyPr/>
        <a:lstStyle/>
        <a:p>
          <a:endParaRPr lang="en-US"/>
        </a:p>
      </dgm:t>
    </dgm:pt>
    <dgm:pt modelId="{781085A9-288B-4A7E-B428-08D6C422E925}" type="sibTrans" cxnId="{CA1D47BC-C49F-404B-B264-183FFE731E10}">
      <dgm:prSet/>
      <dgm:spPr/>
      <dgm:t>
        <a:bodyPr/>
        <a:lstStyle/>
        <a:p>
          <a:endParaRPr lang="en-US"/>
        </a:p>
      </dgm:t>
    </dgm:pt>
    <dgm:pt modelId="{C36C9A50-7B6B-4BE2-B619-CE905C499A66}">
      <dgm:prSet/>
      <dgm:spPr/>
      <dgm:t>
        <a:bodyPr/>
        <a:lstStyle/>
        <a:p>
          <a:pPr>
            <a:defRPr cap="all"/>
          </a:pPr>
          <a:r>
            <a:rPr lang="en-GB" dirty="0"/>
            <a:t>Jargon</a:t>
          </a:r>
          <a:endParaRPr lang="en-US" dirty="0"/>
        </a:p>
      </dgm:t>
    </dgm:pt>
    <dgm:pt modelId="{B1F3623F-800A-407F-A5EC-0EF5C780346D}" type="parTrans" cxnId="{6EB577A0-BA38-4B8A-A804-154ADFBA0A0F}">
      <dgm:prSet/>
      <dgm:spPr/>
      <dgm:t>
        <a:bodyPr/>
        <a:lstStyle/>
        <a:p>
          <a:endParaRPr lang="en-US"/>
        </a:p>
      </dgm:t>
    </dgm:pt>
    <dgm:pt modelId="{E919E101-D8C6-4D53-ADEB-1819D9D1D9C4}" type="sibTrans" cxnId="{6EB577A0-BA38-4B8A-A804-154ADFBA0A0F}">
      <dgm:prSet/>
      <dgm:spPr/>
      <dgm:t>
        <a:bodyPr/>
        <a:lstStyle/>
        <a:p>
          <a:endParaRPr lang="en-US"/>
        </a:p>
      </dgm:t>
    </dgm:pt>
    <dgm:pt modelId="{BD581857-A3DA-40C7-8380-4EDA028D647C}" type="pres">
      <dgm:prSet presAssocID="{B7B430D7-C4DE-4A3E-8D3C-52E31057F5AB}" presName="root" presStyleCnt="0">
        <dgm:presLayoutVars>
          <dgm:dir/>
          <dgm:resizeHandles val="exact"/>
        </dgm:presLayoutVars>
      </dgm:prSet>
      <dgm:spPr/>
    </dgm:pt>
    <dgm:pt modelId="{91FF625B-D4D3-48CB-8477-82D3AD06C199}" type="pres">
      <dgm:prSet presAssocID="{293B782B-BE93-483D-839E-170A2CABEC70}" presName="compNode" presStyleCnt="0"/>
      <dgm:spPr/>
    </dgm:pt>
    <dgm:pt modelId="{DA460EC4-F64F-40B3-82F9-C9B11D8E189F}" type="pres">
      <dgm:prSet presAssocID="{293B782B-BE93-483D-839E-170A2CABEC70}" presName="iconBgRect" presStyleLbl="bgShp" presStyleIdx="0" presStyleCnt="3"/>
      <dgm:spPr>
        <a:prstGeom prst="round2DiagRect">
          <a:avLst>
            <a:gd name="adj1" fmla="val 29727"/>
            <a:gd name="adj2" fmla="val 0"/>
          </a:avLst>
        </a:prstGeom>
      </dgm:spPr>
    </dgm:pt>
    <dgm:pt modelId="{EC760074-1290-44BC-B3BE-A8DE6E2BEF40}" type="pres">
      <dgm:prSet presAssocID="{293B782B-BE93-483D-839E-170A2CABEC70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Open Quotation Mark"/>
        </a:ext>
      </dgm:extLst>
    </dgm:pt>
    <dgm:pt modelId="{4F724BDD-4C48-4358-B168-97728BB79557}" type="pres">
      <dgm:prSet presAssocID="{293B782B-BE93-483D-839E-170A2CABEC70}" presName="spaceRect" presStyleCnt="0"/>
      <dgm:spPr/>
    </dgm:pt>
    <dgm:pt modelId="{D0147B6F-212E-4D12-AA48-59A41403FF7F}" type="pres">
      <dgm:prSet presAssocID="{293B782B-BE93-483D-839E-170A2CABEC70}" presName="textRect" presStyleLbl="revTx" presStyleIdx="0" presStyleCnt="3">
        <dgm:presLayoutVars>
          <dgm:chMax val="1"/>
          <dgm:chPref val="1"/>
        </dgm:presLayoutVars>
      </dgm:prSet>
      <dgm:spPr/>
    </dgm:pt>
    <dgm:pt modelId="{E8A8A585-7542-4934-8092-3B52EB14597D}" type="pres">
      <dgm:prSet presAssocID="{E6602CE3-A8CA-404A-AD17-FFB6D4D4989C}" presName="sibTrans" presStyleCnt="0"/>
      <dgm:spPr/>
    </dgm:pt>
    <dgm:pt modelId="{CD4CD95B-B00D-4FD1-861E-486E7897BF80}" type="pres">
      <dgm:prSet presAssocID="{AA4BAB9C-0CAC-4D45-8C97-9B736125E656}" presName="compNode" presStyleCnt="0"/>
      <dgm:spPr/>
    </dgm:pt>
    <dgm:pt modelId="{85B3B03C-1D4C-4225-A485-8D088A320377}" type="pres">
      <dgm:prSet presAssocID="{AA4BAB9C-0CAC-4D45-8C97-9B736125E656}" presName="iconBgRect" presStyleLbl="bgShp" presStyleIdx="1" presStyleCnt="3"/>
      <dgm:spPr>
        <a:prstGeom prst="round2DiagRect">
          <a:avLst>
            <a:gd name="adj1" fmla="val 29727"/>
            <a:gd name="adj2" fmla="val 0"/>
          </a:avLst>
        </a:prstGeom>
      </dgm:spPr>
    </dgm:pt>
    <dgm:pt modelId="{16E992BD-405C-43E2-BD58-7835450C1872}" type="pres">
      <dgm:prSet presAssocID="{AA4BAB9C-0CAC-4D45-8C97-9B736125E656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ierarchy"/>
        </a:ext>
      </dgm:extLst>
    </dgm:pt>
    <dgm:pt modelId="{10F25B1C-91D9-4506-B7F9-C50164259EEA}" type="pres">
      <dgm:prSet presAssocID="{AA4BAB9C-0CAC-4D45-8C97-9B736125E656}" presName="spaceRect" presStyleCnt="0"/>
      <dgm:spPr/>
    </dgm:pt>
    <dgm:pt modelId="{46EDDFB8-F2ED-44BB-9F48-0DE4FF36C156}" type="pres">
      <dgm:prSet presAssocID="{AA4BAB9C-0CAC-4D45-8C97-9B736125E656}" presName="textRect" presStyleLbl="revTx" presStyleIdx="1" presStyleCnt="3">
        <dgm:presLayoutVars>
          <dgm:chMax val="1"/>
          <dgm:chPref val="1"/>
        </dgm:presLayoutVars>
      </dgm:prSet>
      <dgm:spPr/>
    </dgm:pt>
    <dgm:pt modelId="{A632E055-EC37-498D-A28C-309E58BBE7E5}" type="pres">
      <dgm:prSet presAssocID="{781085A9-288B-4A7E-B428-08D6C422E925}" presName="sibTrans" presStyleCnt="0"/>
      <dgm:spPr/>
    </dgm:pt>
    <dgm:pt modelId="{98E5AFB1-7494-4508-BB04-1BF57B066DDC}" type="pres">
      <dgm:prSet presAssocID="{C36C9A50-7B6B-4BE2-B619-CE905C499A66}" presName="compNode" presStyleCnt="0"/>
      <dgm:spPr/>
    </dgm:pt>
    <dgm:pt modelId="{A2BCEF4C-90E8-40D5-B105-219013A26913}" type="pres">
      <dgm:prSet presAssocID="{C36C9A50-7B6B-4BE2-B619-CE905C499A66}" presName="iconBgRect" presStyleLbl="bgShp" presStyleIdx="2" presStyleCnt="3"/>
      <dgm:spPr>
        <a:prstGeom prst="round2DiagRect">
          <a:avLst>
            <a:gd name="adj1" fmla="val 29727"/>
            <a:gd name="adj2" fmla="val 0"/>
          </a:avLst>
        </a:prstGeom>
      </dgm:spPr>
    </dgm:pt>
    <dgm:pt modelId="{5892B4C8-2377-40ED-AE36-B8EECFDC8648}" type="pres">
      <dgm:prSet presAssocID="{C36C9A50-7B6B-4BE2-B619-CE905C499A66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ongue"/>
        </a:ext>
      </dgm:extLst>
    </dgm:pt>
    <dgm:pt modelId="{D9060209-2C45-4E7D-ACA6-AD8DB8ECD0E0}" type="pres">
      <dgm:prSet presAssocID="{C36C9A50-7B6B-4BE2-B619-CE905C499A66}" presName="spaceRect" presStyleCnt="0"/>
      <dgm:spPr/>
    </dgm:pt>
    <dgm:pt modelId="{40D3FA08-CBFD-441D-8B5D-5FB2721F6F97}" type="pres">
      <dgm:prSet presAssocID="{C36C9A50-7B6B-4BE2-B619-CE905C499A66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A3B43628-6BA0-4DCD-90F6-584B20AE40B5}" type="presOf" srcId="{AA4BAB9C-0CAC-4D45-8C97-9B736125E656}" destId="{46EDDFB8-F2ED-44BB-9F48-0DE4FF36C156}" srcOrd="0" destOrd="0" presId="urn:microsoft.com/office/officeart/2018/5/layout/IconLeafLabelList"/>
    <dgm:cxn modelId="{5387D440-A6AE-4CF8-AEDD-13837A2AE8FD}" type="presOf" srcId="{C36C9A50-7B6B-4BE2-B619-CE905C499A66}" destId="{40D3FA08-CBFD-441D-8B5D-5FB2721F6F97}" srcOrd="0" destOrd="0" presId="urn:microsoft.com/office/officeart/2018/5/layout/IconLeafLabelList"/>
    <dgm:cxn modelId="{C9A9155D-8508-4124-9F4A-B8F5139164A8}" type="presOf" srcId="{B7B430D7-C4DE-4A3E-8D3C-52E31057F5AB}" destId="{BD581857-A3DA-40C7-8380-4EDA028D647C}" srcOrd="0" destOrd="0" presId="urn:microsoft.com/office/officeart/2018/5/layout/IconLeafLabelList"/>
    <dgm:cxn modelId="{60EB8372-8E20-413D-A54F-F82EDDF6F4CD}" type="presOf" srcId="{293B782B-BE93-483D-839E-170A2CABEC70}" destId="{D0147B6F-212E-4D12-AA48-59A41403FF7F}" srcOrd="0" destOrd="0" presId="urn:microsoft.com/office/officeart/2018/5/layout/IconLeafLabelList"/>
    <dgm:cxn modelId="{6EB577A0-BA38-4B8A-A804-154ADFBA0A0F}" srcId="{B7B430D7-C4DE-4A3E-8D3C-52E31057F5AB}" destId="{C36C9A50-7B6B-4BE2-B619-CE905C499A66}" srcOrd="2" destOrd="0" parTransId="{B1F3623F-800A-407F-A5EC-0EF5C780346D}" sibTransId="{E919E101-D8C6-4D53-ADEB-1819D9D1D9C4}"/>
    <dgm:cxn modelId="{13BD36AF-B8A2-42E5-AE93-DC682C94E26C}" srcId="{B7B430D7-C4DE-4A3E-8D3C-52E31057F5AB}" destId="{293B782B-BE93-483D-839E-170A2CABEC70}" srcOrd="0" destOrd="0" parTransId="{01C1EC94-C527-40E0-BE8F-1B9015127C7B}" sibTransId="{E6602CE3-A8CA-404A-AD17-FFB6D4D4989C}"/>
    <dgm:cxn modelId="{CA1D47BC-C49F-404B-B264-183FFE731E10}" srcId="{B7B430D7-C4DE-4A3E-8D3C-52E31057F5AB}" destId="{AA4BAB9C-0CAC-4D45-8C97-9B736125E656}" srcOrd="1" destOrd="0" parTransId="{FA237CE5-C8EB-448A-B904-9CD588203112}" sibTransId="{781085A9-288B-4A7E-B428-08D6C422E925}"/>
    <dgm:cxn modelId="{A268D9AC-063C-47A9-9F61-906EFB7C4F26}" type="presParOf" srcId="{BD581857-A3DA-40C7-8380-4EDA028D647C}" destId="{91FF625B-D4D3-48CB-8477-82D3AD06C199}" srcOrd="0" destOrd="0" presId="urn:microsoft.com/office/officeart/2018/5/layout/IconLeafLabelList"/>
    <dgm:cxn modelId="{68063198-FA81-496A-8445-771E46292630}" type="presParOf" srcId="{91FF625B-D4D3-48CB-8477-82D3AD06C199}" destId="{DA460EC4-F64F-40B3-82F9-C9B11D8E189F}" srcOrd="0" destOrd="0" presId="urn:microsoft.com/office/officeart/2018/5/layout/IconLeafLabelList"/>
    <dgm:cxn modelId="{1789A750-8878-46BD-8493-EFC219649DF4}" type="presParOf" srcId="{91FF625B-D4D3-48CB-8477-82D3AD06C199}" destId="{EC760074-1290-44BC-B3BE-A8DE6E2BEF40}" srcOrd="1" destOrd="0" presId="urn:microsoft.com/office/officeart/2018/5/layout/IconLeafLabelList"/>
    <dgm:cxn modelId="{A4533467-9F6A-4FF3-9C23-6BE97294DBD3}" type="presParOf" srcId="{91FF625B-D4D3-48CB-8477-82D3AD06C199}" destId="{4F724BDD-4C48-4358-B168-97728BB79557}" srcOrd="2" destOrd="0" presId="urn:microsoft.com/office/officeart/2018/5/layout/IconLeafLabelList"/>
    <dgm:cxn modelId="{787652F3-7ACF-4763-82C3-83C8E427C86F}" type="presParOf" srcId="{91FF625B-D4D3-48CB-8477-82D3AD06C199}" destId="{D0147B6F-212E-4D12-AA48-59A41403FF7F}" srcOrd="3" destOrd="0" presId="urn:microsoft.com/office/officeart/2018/5/layout/IconLeafLabelList"/>
    <dgm:cxn modelId="{64F9C3BD-E145-4278-B40A-B23414516BFB}" type="presParOf" srcId="{BD581857-A3DA-40C7-8380-4EDA028D647C}" destId="{E8A8A585-7542-4934-8092-3B52EB14597D}" srcOrd="1" destOrd="0" presId="urn:microsoft.com/office/officeart/2018/5/layout/IconLeafLabelList"/>
    <dgm:cxn modelId="{476B0F54-22A9-490E-BC4A-CDE6008BAF53}" type="presParOf" srcId="{BD581857-A3DA-40C7-8380-4EDA028D647C}" destId="{CD4CD95B-B00D-4FD1-861E-486E7897BF80}" srcOrd="2" destOrd="0" presId="urn:microsoft.com/office/officeart/2018/5/layout/IconLeafLabelList"/>
    <dgm:cxn modelId="{0A04D3A5-9937-46D7-86C4-14EA4A808AB5}" type="presParOf" srcId="{CD4CD95B-B00D-4FD1-861E-486E7897BF80}" destId="{85B3B03C-1D4C-4225-A485-8D088A320377}" srcOrd="0" destOrd="0" presId="urn:microsoft.com/office/officeart/2018/5/layout/IconLeafLabelList"/>
    <dgm:cxn modelId="{D89F727D-3EB6-4FC0-A7C2-72A39815CC55}" type="presParOf" srcId="{CD4CD95B-B00D-4FD1-861E-486E7897BF80}" destId="{16E992BD-405C-43E2-BD58-7835450C1872}" srcOrd="1" destOrd="0" presId="urn:microsoft.com/office/officeart/2018/5/layout/IconLeafLabelList"/>
    <dgm:cxn modelId="{51DA88B4-591E-4E04-A6F8-EC65D002BEDB}" type="presParOf" srcId="{CD4CD95B-B00D-4FD1-861E-486E7897BF80}" destId="{10F25B1C-91D9-4506-B7F9-C50164259EEA}" srcOrd="2" destOrd="0" presId="urn:microsoft.com/office/officeart/2018/5/layout/IconLeafLabelList"/>
    <dgm:cxn modelId="{FA15BA80-44CF-462F-9C76-245297906A28}" type="presParOf" srcId="{CD4CD95B-B00D-4FD1-861E-486E7897BF80}" destId="{46EDDFB8-F2ED-44BB-9F48-0DE4FF36C156}" srcOrd="3" destOrd="0" presId="urn:microsoft.com/office/officeart/2018/5/layout/IconLeafLabelList"/>
    <dgm:cxn modelId="{13367016-C380-483A-8EDC-71C096EF905D}" type="presParOf" srcId="{BD581857-A3DA-40C7-8380-4EDA028D647C}" destId="{A632E055-EC37-498D-A28C-309E58BBE7E5}" srcOrd="3" destOrd="0" presId="urn:microsoft.com/office/officeart/2018/5/layout/IconLeafLabelList"/>
    <dgm:cxn modelId="{04790CA7-D1F8-4810-A8CF-891162C175DC}" type="presParOf" srcId="{BD581857-A3DA-40C7-8380-4EDA028D647C}" destId="{98E5AFB1-7494-4508-BB04-1BF57B066DDC}" srcOrd="4" destOrd="0" presId="urn:microsoft.com/office/officeart/2018/5/layout/IconLeafLabelList"/>
    <dgm:cxn modelId="{11985F77-5211-484E-BB96-C268402F08BE}" type="presParOf" srcId="{98E5AFB1-7494-4508-BB04-1BF57B066DDC}" destId="{A2BCEF4C-90E8-40D5-B105-219013A26913}" srcOrd="0" destOrd="0" presId="urn:microsoft.com/office/officeart/2018/5/layout/IconLeafLabelList"/>
    <dgm:cxn modelId="{5E144AD7-6E0B-448D-AE38-5FC5FCF7DA6D}" type="presParOf" srcId="{98E5AFB1-7494-4508-BB04-1BF57B066DDC}" destId="{5892B4C8-2377-40ED-AE36-B8EECFDC8648}" srcOrd="1" destOrd="0" presId="urn:microsoft.com/office/officeart/2018/5/layout/IconLeafLabelList"/>
    <dgm:cxn modelId="{CBC6ED96-0165-44B9-B167-4A8C196965F6}" type="presParOf" srcId="{98E5AFB1-7494-4508-BB04-1BF57B066DDC}" destId="{D9060209-2C45-4E7D-ACA6-AD8DB8ECD0E0}" srcOrd="2" destOrd="0" presId="urn:microsoft.com/office/officeart/2018/5/layout/IconLeafLabelList"/>
    <dgm:cxn modelId="{6D604C6B-F7C0-435D-8797-70CBC7A0550B}" type="presParOf" srcId="{98E5AFB1-7494-4508-BB04-1BF57B066DDC}" destId="{40D3FA08-CBFD-441D-8B5D-5FB2721F6F97}" srcOrd="3" destOrd="0" presId="urn:microsoft.com/office/officeart/2018/5/layout/IconLeaf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9B1255CE-4649-4A1D-B466-C83D5487A09E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D8644685-77CB-493D-82F0-2E9AD6D0DEE6}">
      <dgm:prSet/>
      <dgm:spPr/>
      <dgm:t>
        <a:bodyPr/>
        <a:lstStyle/>
        <a:p>
          <a:r>
            <a:rPr lang="en-GB"/>
            <a:t>Sent at the beginning of a matter</a:t>
          </a:r>
          <a:endParaRPr lang="en-US"/>
        </a:p>
      </dgm:t>
    </dgm:pt>
    <dgm:pt modelId="{3E37BBC0-498C-40B8-9D70-62CA0CCF894C}" type="parTrans" cxnId="{50971221-77FD-4421-9421-F092D5FAB7CE}">
      <dgm:prSet/>
      <dgm:spPr/>
      <dgm:t>
        <a:bodyPr/>
        <a:lstStyle/>
        <a:p>
          <a:endParaRPr lang="en-US"/>
        </a:p>
      </dgm:t>
    </dgm:pt>
    <dgm:pt modelId="{606C946B-A0E9-458B-9BA4-252E7B785055}" type="sibTrans" cxnId="{50971221-77FD-4421-9421-F092D5FAB7CE}">
      <dgm:prSet/>
      <dgm:spPr/>
      <dgm:t>
        <a:bodyPr/>
        <a:lstStyle/>
        <a:p>
          <a:endParaRPr lang="en-US"/>
        </a:p>
      </dgm:t>
    </dgm:pt>
    <dgm:pt modelId="{D80C88BF-3F01-4545-AC5B-54E0694ABB2D}">
      <dgm:prSet/>
      <dgm:spPr/>
      <dgm:t>
        <a:bodyPr/>
        <a:lstStyle/>
        <a:p>
          <a:r>
            <a:rPr lang="en-GB"/>
            <a:t>Confirms your instructions, timescales and costs</a:t>
          </a:r>
          <a:endParaRPr lang="en-US"/>
        </a:p>
      </dgm:t>
    </dgm:pt>
    <dgm:pt modelId="{97FD3AF4-F426-48BD-BEE4-1E5EBA8A61A4}" type="parTrans" cxnId="{03F863C1-021B-4924-B9EA-156DA85870BF}">
      <dgm:prSet/>
      <dgm:spPr/>
      <dgm:t>
        <a:bodyPr/>
        <a:lstStyle/>
        <a:p>
          <a:endParaRPr lang="en-US"/>
        </a:p>
      </dgm:t>
    </dgm:pt>
    <dgm:pt modelId="{2FB02136-8649-4FE8-BAB0-0C1BB1FC9FAE}" type="sibTrans" cxnId="{03F863C1-021B-4924-B9EA-156DA85870BF}">
      <dgm:prSet/>
      <dgm:spPr/>
      <dgm:t>
        <a:bodyPr/>
        <a:lstStyle/>
        <a:p>
          <a:endParaRPr lang="en-US"/>
        </a:p>
      </dgm:t>
    </dgm:pt>
    <dgm:pt modelId="{CD4B4EAC-7C35-462C-B9CD-F143D661E456}">
      <dgm:prSet/>
      <dgm:spPr/>
      <dgm:t>
        <a:bodyPr/>
        <a:lstStyle/>
        <a:p>
          <a:r>
            <a:rPr lang="en-GB"/>
            <a:t>Demonstrates compliance with the professional regulatory requirements in the SRA Code of Conduct</a:t>
          </a:r>
          <a:endParaRPr lang="en-US"/>
        </a:p>
      </dgm:t>
    </dgm:pt>
    <dgm:pt modelId="{375C10C3-8D99-4F2E-B614-2AA534A37F81}" type="parTrans" cxnId="{39ED6E37-ABB3-4170-A6D9-11D8031B0CAA}">
      <dgm:prSet/>
      <dgm:spPr/>
      <dgm:t>
        <a:bodyPr/>
        <a:lstStyle/>
        <a:p>
          <a:endParaRPr lang="en-US"/>
        </a:p>
      </dgm:t>
    </dgm:pt>
    <dgm:pt modelId="{FC82A368-6370-4BD2-9494-B489FCD09834}" type="sibTrans" cxnId="{39ED6E37-ABB3-4170-A6D9-11D8031B0CAA}">
      <dgm:prSet/>
      <dgm:spPr/>
      <dgm:t>
        <a:bodyPr/>
        <a:lstStyle/>
        <a:p>
          <a:endParaRPr lang="en-US"/>
        </a:p>
      </dgm:t>
    </dgm:pt>
    <dgm:pt modelId="{56A1FF25-4EE1-461F-9DA7-162F5873148F}">
      <dgm:prSet/>
      <dgm:spPr/>
      <dgm:t>
        <a:bodyPr/>
        <a:lstStyle/>
        <a:p>
          <a:r>
            <a:rPr lang="en-GB"/>
            <a:t>Give information to the client in a way that they can understand</a:t>
          </a:r>
          <a:endParaRPr lang="en-US"/>
        </a:p>
      </dgm:t>
    </dgm:pt>
    <dgm:pt modelId="{E583B4A6-72C2-44E3-886C-F08E1D6508A4}" type="parTrans" cxnId="{E9FC382B-6FE0-4944-9CF7-924F2758BCA2}">
      <dgm:prSet/>
      <dgm:spPr/>
      <dgm:t>
        <a:bodyPr/>
        <a:lstStyle/>
        <a:p>
          <a:endParaRPr lang="en-US"/>
        </a:p>
      </dgm:t>
    </dgm:pt>
    <dgm:pt modelId="{AAC6D4B8-110A-4E9A-9F88-F06E49B8C86E}" type="sibTrans" cxnId="{E9FC382B-6FE0-4944-9CF7-924F2758BCA2}">
      <dgm:prSet/>
      <dgm:spPr/>
      <dgm:t>
        <a:bodyPr/>
        <a:lstStyle/>
        <a:p>
          <a:endParaRPr lang="en-US"/>
        </a:p>
      </dgm:t>
    </dgm:pt>
    <dgm:pt modelId="{9E6865A7-14B0-4FA5-98AC-6DAED77AEE2B}">
      <dgm:prSet/>
      <dgm:spPr/>
      <dgm:t>
        <a:bodyPr/>
        <a:lstStyle/>
        <a:p>
          <a:r>
            <a:rPr lang="en-GB"/>
            <a:t>Sets out who will be dealing with the case</a:t>
          </a:r>
          <a:endParaRPr lang="en-US"/>
        </a:p>
      </dgm:t>
    </dgm:pt>
    <dgm:pt modelId="{6AACA0CE-C15F-4A6B-8B34-6115D069C42C}" type="parTrans" cxnId="{D081DACC-9825-4497-8A44-D1C38CF4E152}">
      <dgm:prSet/>
      <dgm:spPr/>
      <dgm:t>
        <a:bodyPr/>
        <a:lstStyle/>
        <a:p>
          <a:endParaRPr lang="en-US"/>
        </a:p>
      </dgm:t>
    </dgm:pt>
    <dgm:pt modelId="{9C44D1DB-9881-4719-8B98-990F48C00448}" type="sibTrans" cxnId="{D081DACC-9825-4497-8A44-D1C38CF4E152}">
      <dgm:prSet/>
      <dgm:spPr/>
      <dgm:t>
        <a:bodyPr/>
        <a:lstStyle/>
        <a:p>
          <a:endParaRPr lang="en-US"/>
        </a:p>
      </dgm:t>
    </dgm:pt>
    <dgm:pt modelId="{73F2605A-9D06-4752-8971-0919FB91D80D}">
      <dgm:prSet/>
      <dgm:spPr/>
      <dgm:t>
        <a:bodyPr/>
        <a:lstStyle/>
        <a:p>
          <a:r>
            <a:rPr lang="en-GB"/>
            <a:t>Terms and conditions of the firm</a:t>
          </a:r>
          <a:endParaRPr lang="en-US"/>
        </a:p>
      </dgm:t>
    </dgm:pt>
    <dgm:pt modelId="{8BBEE30F-585F-4193-989A-52B0094F2701}" type="parTrans" cxnId="{DEB756B4-B8D5-4475-AFC6-E4586BAE488E}">
      <dgm:prSet/>
      <dgm:spPr/>
      <dgm:t>
        <a:bodyPr/>
        <a:lstStyle/>
        <a:p>
          <a:endParaRPr lang="en-US"/>
        </a:p>
      </dgm:t>
    </dgm:pt>
    <dgm:pt modelId="{269A3ADA-2245-455E-A5E2-C75BF63C2A97}" type="sibTrans" cxnId="{DEB756B4-B8D5-4475-AFC6-E4586BAE488E}">
      <dgm:prSet/>
      <dgm:spPr/>
      <dgm:t>
        <a:bodyPr/>
        <a:lstStyle/>
        <a:p>
          <a:endParaRPr lang="en-US"/>
        </a:p>
      </dgm:t>
    </dgm:pt>
    <dgm:pt modelId="{E136C84C-5A3D-4A6E-8F8C-CA5F670FADE6}">
      <dgm:prSet/>
      <dgm:spPr/>
      <dgm:t>
        <a:bodyPr/>
        <a:lstStyle/>
        <a:p>
          <a:r>
            <a:rPr lang="en-GB"/>
            <a:t>Follow up/next steps</a:t>
          </a:r>
          <a:endParaRPr lang="en-US"/>
        </a:p>
      </dgm:t>
    </dgm:pt>
    <dgm:pt modelId="{731E0963-E558-4957-89FE-C08ED8503173}" type="parTrans" cxnId="{1509E917-D757-4D2D-8A11-CA5D8FD96108}">
      <dgm:prSet/>
      <dgm:spPr/>
      <dgm:t>
        <a:bodyPr/>
        <a:lstStyle/>
        <a:p>
          <a:endParaRPr lang="en-US"/>
        </a:p>
      </dgm:t>
    </dgm:pt>
    <dgm:pt modelId="{98454402-0FE3-4CEE-AC4D-D9E5125437F0}" type="sibTrans" cxnId="{1509E917-D757-4D2D-8A11-CA5D8FD96108}">
      <dgm:prSet/>
      <dgm:spPr/>
      <dgm:t>
        <a:bodyPr/>
        <a:lstStyle/>
        <a:p>
          <a:endParaRPr lang="en-US"/>
        </a:p>
      </dgm:t>
    </dgm:pt>
    <dgm:pt modelId="{8142A45D-024F-497E-8A4C-70C8C8C8E411}" type="pres">
      <dgm:prSet presAssocID="{9B1255CE-4649-4A1D-B466-C83D5487A09E}" presName="linear" presStyleCnt="0">
        <dgm:presLayoutVars>
          <dgm:animLvl val="lvl"/>
          <dgm:resizeHandles val="exact"/>
        </dgm:presLayoutVars>
      </dgm:prSet>
      <dgm:spPr/>
    </dgm:pt>
    <dgm:pt modelId="{B2A87991-AAB1-4870-9D36-63283B7AFC09}" type="pres">
      <dgm:prSet presAssocID="{D8644685-77CB-493D-82F0-2E9AD6D0DEE6}" presName="parentText" presStyleLbl="node1" presStyleIdx="0" presStyleCnt="7">
        <dgm:presLayoutVars>
          <dgm:chMax val="0"/>
          <dgm:bulletEnabled val="1"/>
        </dgm:presLayoutVars>
      </dgm:prSet>
      <dgm:spPr/>
    </dgm:pt>
    <dgm:pt modelId="{718D2030-4FB4-4303-BA9C-E880A8DA3F94}" type="pres">
      <dgm:prSet presAssocID="{606C946B-A0E9-458B-9BA4-252E7B785055}" presName="spacer" presStyleCnt="0"/>
      <dgm:spPr/>
    </dgm:pt>
    <dgm:pt modelId="{32F5E863-9951-49BB-B8D4-014B21CB0CAB}" type="pres">
      <dgm:prSet presAssocID="{D80C88BF-3F01-4545-AC5B-54E0694ABB2D}" presName="parentText" presStyleLbl="node1" presStyleIdx="1" presStyleCnt="7">
        <dgm:presLayoutVars>
          <dgm:chMax val="0"/>
          <dgm:bulletEnabled val="1"/>
        </dgm:presLayoutVars>
      </dgm:prSet>
      <dgm:spPr/>
    </dgm:pt>
    <dgm:pt modelId="{561067DC-3629-456F-81A9-C2BD49A7B404}" type="pres">
      <dgm:prSet presAssocID="{2FB02136-8649-4FE8-BAB0-0C1BB1FC9FAE}" presName="spacer" presStyleCnt="0"/>
      <dgm:spPr/>
    </dgm:pt>
    <dgm:pt modelId="{E56FADF2-98AB-4459-B5FA-4843EE85B0A4}" type="pres">
      <dgm:prSet presAssocID="{CD4B4EAC-7C35-462C-B9CD-F143D661E456}" presName="parentText" presStyleLbl="node1" presStyleIdx="2" presStyleCnt="7">
        <dgm:presLayoutVars>
          <dgm:chMax val="0"/>
          <dgm:bulletEnabled val="1"/>
        </dgm:presLayoutVars>
      </dgm:prSet>
      <dgm:spPr/>
    </dgm:pt>
    <dgm:pt modelId="{1A04AF88-A6A8-44FF-BD23-0D1545383F29}" type="pres">
      <dgm:prSet presAssocID="{FC82A368-6370-4BD2-9494-B489FCD09834}" presName="spacer" presStyleCnt="0"/>
      <dgm:spPr/>
    </dgm:pt>
    <dgm:pt modelId="{DB61C914-7FD2-41FE-A53B-D78E207A317F}" type="pres">
      <dgm:prSet presAssocID="{56A1FF25-4EE1-461F-9DA7-162F5873148F}" presName="parentText" presStyleLbl="node1" presStyleIdx="3" presStyleCnt="7">
        <dgm:presLayoutVars>
          <dgm:chMax val="0"/>
          <dgm:bulletEnabled val="1"/>
        </dgm:presLayoutVars>
      </dgm:prSet>
      <dgm:spPr/>
    </dgm:pt>
    <dgm:pt modelId="{06ED1DC5-279F-449B-8417-CE7ED02D76ED}" type="pres">
      <dgm:prSet presAssocID="{AAC6D4B8-110A-4E9A-9F88-F06E49B8C86E}" presName="spacer" presStyleCnt="0"/>
      <dgm:spPr/>
    </dgm:pt>
    <dgm:pt modelId="{D7F39DB6-872F-4DEB-AF70-508501ABEBAB}" type="pres">
      <dgm:prSet presAssocID="{9E6865A7-14B0-4FA5-98AC-6DAED77AEE2B}" presName="parentText" presStyleLbl="node1" presStyleIdx="4" presStyleCnt="7">
        <dgm:presLayoutVars>
          <dgm:chMax val="0"/>
          <dgm:bulletEnabled val="1"/>
        </dgm:presLayoutVars>
      </dgm:prSet>
      <dgm:spPr/>
    </dgm:pt>
    <dgm:pt modelId="{6F0ECE13-D478-400C-B494-F6091424A142}" type="pres">
      <dgm:prSet presAssocID="{9C44D1DB-9881-4719-8B98-990F48C00448}" presName="spacer" presStyleCnt="0"/>
      <dgm:spPr/>
    </dgm:pt>
    <dgm:pt modelId="{422F7FD0-3494-4C6E-B9F1-86C7ACCCF331}" type="pres">
      <dgm:prSet presAssocID="{73F2605A-9D06-4752-8971-0919FB91D80D}" presName="parentText" presStyleLbl="node1" presStyleIdx="5" presStyleCnt="7">
        <dgm:presLayoutVars>
          <dgm:chMax val="0"/>
          <dgm:bulletEnabled val="1"/>
        </dgm:presLayoutVars>
      </dgm:prSet>
      <dgm:spPr/>
    </dgm:pt>
    <dgm:pt modelId="{E2BF0C4A-2CD2-40E9-B8A5-BE410457FC60}" type="pres">
      <dgm:prSet presAssocID="{269A3ADA-2245-455E-A5E2-C75BF63C2A97}" presName="spacer" presStyleCnt="0"/>
      <dgm:spPr/>
    </dgm:pt>
    <dgm:pt modelId="{6CE326EE-D1F0-4376-B287-52878E7EC2D2}" type="pres">
      <dgm:prSet presAssocID="{E136C84C-5A3D-4A6E-8F8C-CA5F670FADE6}" presName="parentText" presStyleLbl="node1" presStyleIdx="6" presStyleCnt="7">
        <dgm:presLayoutVars>
          <dgm:chMax val="0"/>
          <dgm:bulletEnabled val="1"/>
        </dgm:presLayoutVars>
      </dgm:prSet>
      <dgm:spPr/>
    </dgm:pt>
  </dgm:ptLst>
  <dgm:cxnLst>
    <dgm:cxn modelId="{57111D12-4ADE-4C40-BDA0-CFDAEE697843}" type="presOf" srcId="{56A1FF25-4EE1-461F-9DA7-162F5873148F}" destId="{DB61C914-7FD2-41FE-A53B-D78E207A317F}" srcOrd="0" destOrd="0" presId="urn:microsoft.com/office/officeart/2005/8/layout/vList2"/>
    <dgm:cxn modelId="{1509E917-D757-4D2D-8A11-CA5D8FD96108}" srcId="{9B1255CE-4649-4A1D-B466-C83D5487A09E}" destId="{E136C84C-5A3D-4A6E-8F8C-CA5F670FADE6}" srcOrd="6" destOrd="0" parTransId="{731E0963-E558-4957-89FE-C08ED8503173}" sibTransId="{98454402-0FE3-4CEE-AC4D-D9E5125437F0}"/>
    <dgm:cxn modelId="{50971221-77FD-4421-9421-F092D5FAB7CE}" srcId="{9B1255CE-4649-4A1D-B466-C83D5487A09E}" destId="{D8644685-77CB-493D-82F0-2E9AD6D0DEE6}" srcOrd="0" destOrd="0" parTransId="{3E37BBC0-498C-40B8-9D70-62CA0CCF894C}" sibTransId="{606C946B-A0E9-458B-9BA4-252E7B785055}"/>
    <dgm:cxn modelId="{E9FC382B-6FE0-4944-9CF7-924F2758BCA2}" srcId="{9B1255CE-4649-4A1D-B466-C83D5487A09E}" destId="{56A1FF25-4EE1-461F-9DA7-162F5873148F}" srcOrd="3" destOrd="0" parTransId="{E583B4A6-72C2-44E3-886C-F08E1D6508A4}" sibTransId="{AAC6D4B8-110A-4E9A-9F88-F06E49B8C86E}"/>
    <dgm:cxn modelId="{39ED6E37-ABB3-4170-A6D9-11D8031B0CAA}" srcId="{9B1255CE-4649-4A1D-B466-C83D5487A09E}" destId="{CD4B4EAC-7C35-462C-B9CD-F143D661E456}" srcOrd="2" destOrd="0" parTransId="{375C10C3-8D99-4F2E-B614-2AA534A37F81}" sibTransId="{FC82A368-6370-4BD2-9494-B489FCD09834}"/>
    <dgm:cxn modelId="{BD7C803F-76CD-4543-8BF1-6846535F312B}" type="presOf" srcId="{73F2605A-9D06-4752-8971-0919FB91D80D}" destId="{422F7FD0-3494-4C6E-B9F1-86C7ACCCF331}" srcOrd="0" destOrd="0" presId="urn:microsoft.com/office/officeart/2005/8/layout/vList2"/>
    <dgm:cxn modelId="{5EDDFA67-7DB8-411F-B9C5-A499D400FAA0}" type="presOf" srcId="{9B1255CE-4649-4A1D-B466-C83D5487A09E}" destId="{8142A45D-024F-497E-8A4C-70C8C8C8E411}" srcOrd="0" destOrd="0" presId="urn:microsoft.com/office/officeart/2005/8/layout/vList2"/>
    <dgm:cxn modelId="{9E36EC73-7D37-474A-BD8C-7B70E4A5B2BD}" type="presOf" srcId="{D80C88BF-3F01-4545-AC5B-54E0694ABB2D}" destId="{32F5E863-9951-49BB-B8D4-014B21CB0CAB}" srcOrd="0" destOrd="0" presId="urn:microsoft.com/office/officeart/2005/8/layout/vList2"/>
    <dgm:cxn modelId="{DEB756B4-B8D5-4475-AFC6-E4586BAE488E}" srcId="{9B1255CE-4649-4A1D-B466-C83D5487A09E}" destId="{73F2605A-9D06-4752-8971-0919FB91D80D}" srcOrd="5" destOrd="0" parTransId="{8BBEE30F-585F-4193-989A-52B0094F2701}" sibTransId="{269A3ADA-2245-455E-A5E2-C75BF63C2A97}"/>
    <dgm:cxn modelId="{03F863C1-021B-4924-B9EA-156DA85870BF}" srcId="{9B1255CE-4649-4A1D-B466-C83D5487A09E}" destId="{D80C88BF-3F01-4545-AC5B-54E0694ABB2D}" srcOrd="1" destOrd="0" parTransId="{97FD3AF4-F426-48BD-BEE4-1E5EBA8A61A4}" sibTransId="{2FB02136-8649-4FE8-BAB0-0C1BB1FC9FAE}"/>
    <dgm:cxn modelId="{B6C86ECB-088F-4E23-B1F7-FB05B91DDBE1}" type="presOf" srcId="{CD4B4EAC-7C35-462C-B9CD-F143D661E456}" destId="{E56FADF2-98AB-4459-B5FA-4843EE85B0A4}" srcOrd="0" destOrd="0" presId="urn:microsoft.com/office/officeart/2005/8/layout/vList2"/>
    <dgm:cxn modelId="{D081DACC-9825-4497-8A44-D1C38CF4E152}" srcId="{9B1255CE-4649-4A1D-B466-C83D5487A09E}" destId="{9E6865A7-14B0-4FA5-98AC-6DAED77AEE2B}" srcOrd="4" destOrd="0" parTransId="{6AACA0CE-C15F-4A6B-8B34-6115D069C42C}" sibTransId="{9C44D1DB-9881-4719-8B98-990F48C00448}"/>
    <dgm:cxn modelId="{DD092FCE-AA04-4178-BF4C-E741CA2E3735}" type="presOf" srcId="{D8644685-77CB-493D-82F0-2E9AD6D0DEE6}" destId="{B2A87991-AAB1-4870-9D36-63283B7AFC09}" srcOrd="0" destOrd="0" presId="urn:microsoft.com/office/officeart/2005/8/layout/vList2"/>
    <dgm:cxn modelId="{DA2BF3EF-E0F7-4100-BD78-A22584544E47}" type="presOf" srcId="{9E6865A7-14B0-4FA5-98AC-6DAED77AEE2B}" destId="{D7F39DB6-872F-4DEB-AF70-508501ABEBAB}" srcOrd="0" destOrd="0" presId="urn:microsoft.com/office/officeart/2005/8/layout/vList2"/>
    <dgm:cxn modelId="{CFAD5BFB-6869-428D-BE3F-6057CE3257B9}" type="presOf" srcId="{E136C84C-5A3D-4A6E-8F8C-CA5F670FADE6}" destId="{6CE326EE-D1F0-4376-B287-52878E7EC2D2}" srcOrd="0" destOrd="0" presId="urn:microsoft.com/office/officeart/2005/8/layout/vList2"/>
    <dgm:cxn modelId="{76D792AE-CAF4-476A-BD4C-6A51C4C24D09}" type="presParOf" srcId="{8142A45D-024F-497E-8A4C-70C8C8C8E411}" destId="{B2A87991-AAB1-4870-9D36-63283B7AFC09}" srcOrd="0" destOrd="0" presId="urn:microsoft.com/office/officeart/2005/8/layout/vList2"/>
    <dgm:cxn modelId="{23E44F6C-CC9F-426F-9F09-191D621E3565}" type="presParOf" srcId="{8142A45D-024F-497E-8A4C-70C8C8C8E411}" destId="{718D2030-4FB4-4303-BA9C-E880A8DA3F94}" srcOrd="1" destOrd="0" presId="urn:microsoft.com/office/officeart/2005/8/layout/vList2"/>
    <dgm:cxn modelId="{60133C2D-DE06-41F4-9381-A214CA920B67}" type="presParOf" srcId="{8142A45D-024F-497E-8A4C-70C8C8C8E411}" destId="{32F5E863-9951-49BB-B8D4-014B21CB0CAB}" srcOrd="2" destOrd="0" presId="urn:microsoft.com/office/officeart/2005/8/layout/vList2"/>
    <dgm:cxn modelId="{C6720C5E-5EC6-4F34-8D9B-616C9FF0D940}" type="presParOf" srcId="{8142A45D-024F-497E-8A4C-70C8C8C8E411}" destId="{561067DC-3629-456F-81A9-C2BD49A7B404}" srcOrd="3" destOrd="0" presId="urn:microsoft.com/office/officeart/2005/8/layout/vList2"/>
    <dgm:cxn modelId="{EB2E07E3-0C9C-47DE-ABC7-0046EA38B65F}" type="presParOf" srcId="{8142A45D-024F-497E-8A4C-70C8C8C8E411}" destId="{E56FADF2-98AB-4459-B5FA-4843EE85B0A4}" srcOrd="4" destOrd="0" presId="urn:microsoft.com/office/officeart/2005/8/layout/vList2"/>
    <dgm:cxn modelId="{601DC3C3-DCEC-4208-BC89-C9631B66C162}" type="presParOf" srcId="{8142A45D-024F-497E-8A4C-70C8C8C8E411}" destId="{1A04AF88-A6A8-44FF-BD23-0D1545383F29}" srcOrd="5" destOrd="0" presId="urn:microsoft.com/office/officeart/2005/8/layout/vList2"/>
    <dgm:cxn modelId="{1E7A3109-E815-4B3F-B36F-5F6C9CFDE10B}" type="presParOf" srcId="{8142A45D-024F-497E-8A4C-70C8C8C8E411}" destId="{DB61C914-7FD2-41FE-A53B-D78E207A317F}" srcOrd="6" destOrd="0" presId="urn:microsoft.com/office/officeart/2005/8/layout/vList2"/>
    <dgm:cxn modelId="{1F6192FC-4CE5-4815-93D1-36B88C875C7E}" type="presParOf" srcId="{8142A45D-024F-497E-8A4C-70C8C8C8E411}" destId="{06ED1DC5-279F-449B-8417-CE7ED02D76ED}" srcOrd="7" destOrd="0" presId="urn:microsoft.com/office/officeart/2005/8/layout/vList2"/>
    <dgm:cxn modelId="{0CD8A0CA-DB3C-4B35-80AA-3BB80CE4441F}" type="presParOf" srcId="{8142A45D-024F-497E-8A4C-70C8C8C8E411}" destId="{D7F39DB6-872F-4DEB-AF70-508501ABEBAB}" srcOrd="8" destOrd="0" presId="urn:microsoft.com/office/officeart/2005/8/layout/vList2"/>
    <dgm:cxn modelId="{385E5FE5-525A-494C-BE38-334DB6B1AD86}" type="presParOf" srcId="{8142A45D-024F-497E-8A4C-70C8C8C8E411}" destId="{6F0ECE13-D478-400C-B494-F6091424A142}" srcOrd="9" destOrd="0" presId="urn:microsoft.com/office/officeart/2005/8/layout/vList2"/>
    <dgm:cxn modelId="{DF6087DA-707C-437B-A761-35C5562849CE}" type="presParOf" srcId="{8142A45D-024F-497E-8A4C-70C8C8C8E411}" destId="{422F7FD0-3494-4C6E-B9F1-86C7ACCCF331}" srcOrd="10" destOrd="0" presId="urn:microsoft.com/office/officeart/2005/8/layout/vList2"/>
    <dgm:cxn modelId="{EFB3DBB7-2359-4D32-B321-D08B94B1625C}" type="presParOf" srcId="{8142A45D-024F-497E-8A4C-70C8C8C8E411}" destId="{E2BF0C4A-2CD2-40E9-B8A5-BE410457FC60}" srcOrd="11" destOrd="0" presId="urn:microsoft.com/office/officeart/2005/8/layout/vList2"/>
    <dgm:cxn modelId="{BAB5C700-9E33-4825-B70A-51B573721A67}" type="presParOf" srcId="{8142A45D-024F-497E-8A4C-70C8C8C8E411}" destId="{6CE326EE-D1F0-4376-B287-52878E7EC2D2}" srcOrd="1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04B7E0D9-707E-453C-8D49-7DB07B5ADD4F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F4390837-D365-4601-BB87-FCA94AEDEDAB}">
      <dgm:prSet/>
      <dgm:spPr/>
      <dgm:t>
        <a:bodyPr/>
        <a:lstStyle/>
        <a:p>
          <a:r>
            <a:rPr lang="en-GB"/>
            <a:t>Always check your work</a:t>
          </a:r>
          <a:endParaRPr lang="en-US"/>
        </a:p>
      </dgm:t>
    </dgm:pt>
    <dgm:pt modelId="{2407635C-CF92-42F5-A5D4-1D4DD5349201}" type="parTrans" cxnId="{C7D23AB0-24ED-43B9-B249-3317596CA83C}">
      <dgm:prSet/>
      <dgm:spPr/>
      <dgm:t>
        <a:bodyPr/>
        <a:lstStyle/>
        <a:p>
          <a:endParaRPr lang="en-US"/>
        </a:p>
      </dgm:t>
    </dgm:pt>
    <dgm:pt modelId="{523C428C-7F39-450F-8F0A-2D876B4BDFE0}" type="sibTrans" cxnId="{C7D23AB0-24ED-43B9-B249-3317596CA83C}">
      <dgm:prSet/>
      <dgm:spPr/>
      <dgm:t>
        <a:bodyPr/>
        <a:lstStyle/>
        <a:p>
          <a:endParaRPr lang="en-US"/>
        </a:p>
      </dgm:t>
    </dgm:pt>
    <dgm:pt modelId="{00B5E909-97A9-4597-AD9D-E0BA2420B659}">
      <dgm:prSet/>
      <dgm:spPr/>
      <dgm:t>
        <a:bodyPr/>
        <a:lstStyle/>
        <a:p>
          <a:r>
            <a:rPr lang="en-GB"/>
            <a:t>Leave the document and come back to it</a:t>
          </a:r>
          <a:endParaRPr lang="en-US"/>
        </a:p>
      </dgm:t>
    </dgm:pt>
    <dgm:pt modelId="{CEE0E3B1-6CB9-46CD-9FE0-DFEEBD6110A3}" type="parTrans" cxnId="{3A20EE77-8508-4B8B-B4DD-1B6E875D876B}">
      <dgm:prSet/>
      <dgm:spPr/>
      <dgm:t>
        <a:bodyPr/>
        <a:lstStyle/>
        <a:p>
          <a:endParaRPr lang="en-US"/>
        </a:p>
      </dgm:t>
    </dgm:pt>
    <dgm:pt modelId="{4731CCD3-230B-442A-A7BC-351A81279838}" type="sibTrans" cxnId="{3A20EE77-8508-4B8B-B4DD-1B6E875D876B}">
      <dgm:prSet/>
      <dgm:spPr/>
      <dgm:t>
        <a:bodyPr/>
        <a:lstStyle/>
        <a:p>
          <a:endParaRPr lang="en-US"/>
        </a:p>
      </dgm:t>
    </dgm:pt>
    <dgm:pt modelId="{FF1E3C8E-2EB7-4EDA-83B2-D36BB00D5BA8}">
      <dgm:prSet/>
      <dgm:spPr/>
      <dgm:t>
        <a:bodyPr/>
        <a:lstStyle/>
        <a:p>
          <a:r>
            <a:rPr lang="en-GB"/>
            <a:t>Ideally get someone else to check it</a:t>
          </a:r>
          <a:endParaRPr lang="en-US"/>
        </a:p>
      </dgm:t>
    </dgm:pt>
    <dgm:pt modelId="{5513ED4E-805B-4C0F-9BBE-3A1323A507FD}" type="parTrans" cxnId="{AECF6D64-5CFD-45C9-BA29-BC2E4B8185D5}">
      <dgm:prSet/>
      <dgm:spPr/>
      <dgm:t>
        <a:bodyPr/>
        <a:lstStyle/>
        <a:p>
          <a:endParaRPr lang="en-US"/>
        </a:p>
      </dgm:t>
    </dgm:pt>
    <dgm:pt modelId="{E322925E-1760-44DA-9A4B-437860FA970A}" type="sibTrans" cxnId="{AECF6D64-5CFD-45C9-BA29-BC2E4B8185D5}">
      <dgm:prSet/>
      <dgm:spPr/>
      <dgm:t>
        <a:bodyPr/>
        <a:lstStyle/>
        <a:p>
          <a:endParaRPr lang="en-US"/>
        </a:p>
      </dgm:t>
    </dgm:pt>
    <dgm:pt modelId="{079C1AA1-1FD8-45FB-AA33-D9395C26FCE0}">
      <dgm:prSet/>
      <dgm:spPr/>
      <dgm:t>
        <a:bodyPr/>
        <a:lstStyle/>
        <a:p>
          <a:r>
            <a:rPr lang="en-GB"/>
            <a:t>Reading aloud can help identify mistakes</a:t>
          </a:r>
          <a:endParaRPr lang="en-US"/>
        </a:p>
      </dgm:t>
    </dgm:pt>
    <dgm:pt modelId="{2446C7FE-DDC8-40A1-B23F-18E3CA74C734}" type="parTrans" cxnId="{05052599-6F03-4D4D-AE13-DF479336ECD7}">
      <dgm:prSet/>
      <dgm:spPr/>
      <dgm:t>
        <a:bodyPr/>
        <a:lstStyle/>
        <a:p>
          <a:endParaRPr lang="en-US"/>
        </a:p>
      </dgm:t>
    </dgm:pt>
    <dgm:pt modelId="{9B4B5CDF-12E6-4DAB-BC31-765A229F11C3}" type="sibTrans" cxnId="{05052599-6F03-4D4D-AE13-DF479336ECD7}">
      <dgm:prSet/>
      <dgm:spPr/>
      <dgm:t>
        <a:bodyPr/>
        <a:lstStyle/>
        <a:p>
          <a:endParaRPr lang="en-US"/>
        </a:p>
      </dgm:t>
    </dgm:pt>
    <dgm:pt modelId="{3341DB24-0C9F-4618-96ED-34BCE6BA56EB}">
      <dgm:prSet/>
      <dgm:spPr/>
      <dgm:t>
        <a:bodyPr/>
        <a:lstStyle/>
        <a:p>
          <a:r>
            <a:rPr lang="en-GB"/>
            <a:t>Print out your work and read from hard copy</a:t>
          </a:r>
          <a:endParaRPr lang="en-US"/>
        </a:p>
      </dgm:t>
    </dgm:pt>
    <dgm:pt modelId="{1AA35ECE-5DC8-40FA-89D1-064883191DFF}" type="parTrans" cxnId="{1CB1F187-EDD5-433A-90CD-5316854226F4}">
      <dgm:prSet/>
      <dgm:spPr/>
      <dgm:t>
        <a:bodyPr/>
        <a:lstStyle/>
        <a:p>
          <a:endParaRPr lang="en-US"/>
        </a:p>
      </dgm:t>
    </dgm:pt>
    <dgm:pt modelId="{DA5776BA-6598-48F0-A50E-8E642A29814A}" type="sibTrans" cxnId="{1CB1F187-EDD5-433A-90CD-5316854226F4}">
      <dgm:prSet/>
      <dgm:spPr/>
      <dgm:t>
        <a:bodyPr/>
        <a:lstStyle/>
        <a:p>
          <a:endParaRPr lang="en-US"/>
        </a:p>
      </dgm:t>
    </dgm:pt>
    <dgm:pt modelId="{622AF2BC-5256-4318-A24F-66ED8201990F}" type="pres">
      <dgm:prSet presAssocID="{04B7E0D9-707E-453C-8D49-7DB07B5ADD4F}" presName="root" presStyleCnt="0">
        <dgm:presLayoutVars>
          <dgm:dir/>
          <dgm:resizeHandles val="exact"/>
        </dgm:presLayoutVars>
      </dgm:prSet>
      <dgm:spPr/>
    </dgm:pt>
    <dgm:pt modelId="{BA56A7AE-D2EA-4120-968F-3B02107336C1}" type="pres">
      <dgm:prSet presAssocID="{F4390837-D365-4601-BB87-FCA94AEDEDAB}" presName="compNode" presStyleCnt="0"/>
      <dgm:spPr/>
    </dgm:pt>
    <dgm:pt modelId="{31DCBEAA-1804-4972-B138-59A2F9FB91AD}" type="pres">
      <dgm:prSet presAssocID="{F4390837-D365-4601-BB87-FCA94AEDEDAB}" presName="bgRect" presStyleLbl="bgShp" presStyleIdx="0" presStyleCnt="5"/>
      <dgm:spPr/>
    </dgm:pt>
    <dgm:pt modelId="{29DB7390-723D-4FFA-BC05-56B8CD54B509}" type="pres">
      <dgm:prSet presAssocID="{F4390837-D365-4601-BB87-FCA94AEDEDAB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968B13C0-504B-43DC-90F7-3C31A376635A}" type="pres">
      <dgm:prSet presAssocID="{F4390837-D365-4601-BB87-FCA94AEDEDAB}" presName="spaceRect" presStyleCnt="0"/>
      <dgm:spPr/>
    </dgm:pt>
    <dgm:pt modelId="{0E1EB312-D588-47B6-8B47-D3DED4AA2290}" type="pres">
      <dgm:prSet presAssocID="{F4390837-D365-4601-BB87-FCA94AEDEDAB}" presName="parTx" presStyleLbl="revTx" presStyleIdx="0" presStyleCnt="5">
        <dgm:presLayoutVars>
          <dgm:chMax val="0"/>
          <dgm:chPref val="0"/>
        </dgm:presLayoutVars>
      </dgm:prSet>
      <dgm:spPr/>
    </dgm:pt>
    <dgm:pt modelId="{E374889E-8A67-4DD4-B49E-2DA6795F18E9}" type="pres">
      <dgm:prSet presAssocID="{523C428C-7F39-450F-8F0A-2D876B4BDFE0}" presName="sibTrans" presStyleCnt="0"/>
      <dgm:spPr/>
    </dgm:pt>
    <dgm:pt modelId="{B05F623C-D3A5-4BFA-BEC0-8846931989B2}" type="pres">
      <dgm:prSet presAssocID="{00B5E909-97A9-4597-AD9D-E0BA2420B659}" presName="compNode" presStyleCnt="0"/>
      <dgm:spPr/>
    </dgm:pt>
    <dgm:pt modelId="{5B156B03-FC32-4614-A7A5-A0BB6E0FCF71}" type="pres">
      <dgm:prSet presAssocID="{00B5E909-97A9-4597-AD9D-E0BA2420B659}" presName="bgRect" presStyleLbl="bgShp" presStyleIdx="1" presStyleCnt="5"/>
      <dgm:spPr/>
    </dgm:pt>
    <dgm:pt modelId="{76A49B0F-FBB8-4A40-BB8A-4A7F3412AE6E}" type="pres">
      <dgm:prSet presAssocID="{00B5E909-97A9-4597-AD9D-E0BA2420B659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ight Pointing Backhand Index"/>
        </a:ext>
      </dgm:extLst>
    </dgm:pt>
    <dgm:pt modelId="{342C039B-0DA1-4171-97C8-8A3220C70CAF}" type="pres">
      <dgm:prSet presAssocID="{00B5E909-97A9-4597-AD9D-E0BA2420B659}" presName="spaceRect" presStyleCnt="0"/>
      <dgm:spPr/>
    </dgm:pt>
    <dgm:pt modelId="{98922ACB-8D53-4F8F-A205-7E0D1F162A82}" type="pres">
      <dgm:prSet presAssocID="{00B5E909-97A9-4597-AD9D-E0BA2420B659}" presName="parTx" presStyleLbl="revTx" presStyleIdx="1" presStyleCnt="5">
        <dgm:presLayoutVars>
          <dgm:chMax val="0"/>
          <dgm:chPref val="0"/>
        </dgm:presLayoutVars>
      </dgm:prSet>
      <dgm:spPr/>
    </dgm:pt>
    <dgm:pt modelId="{43F89349-9C01-48B8-954E-13451E67873E}" type="pres">
      <dgm:prSet presAssocID="{4731CCD3-230B-442A-A7BC-351A81279838}" presName="sibTrans" presStyleCnt="0"/>
      <dgm:spPr/>
    </dgm:pt>
    <dgm:pt modelId="{45CA2A53-7BA6-4F23-8899-1AD401733BEA}" type="pres">
      <dgm:prSet presAssocID="{FF1E3C8E-2EB7-4EDA-83B2-D36BB00D5BA8}" presName="compNode" presStyleCnt="0"/>
      <dgm:spPr/>
    </dgm:pt>
    <dgm:pt modelId="{DD3DF2D3-98A0-48B8-9DFF-16747EEF6363}" type="pres">
      <dgm:prSet presAssocID="{FF1E3C8E-2EB7-4EDA-83B2-D36BB00D5BA8}" presName="bgRect" presStyleLbl="bgShp" presStyleIdx="2" presStyleCnt="5"/>
      <dgm:spPr/>
    </dgm:pt>
    <dgm:pt modelId="{95FF043F-10B5-432F-8BA6-283B582C362E}" type="pres">
      <dgm:prSet presAssocID="{FF1E3C8E-2EB7-4EDA-83B2-D36BB00D5BA8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 List"/>
        </a:ext>
      </dgm:extLst>
    </dgm:pt>
    <dgm:pt modelId="{505219EE-1263-43D7-82FD-153CD041228A}" type="pres">
      <dgm:prSet presAssocID="{FF1E3C8E-2EB7-4EDA-83B2-D36BB00D5BA8}" presName="spaceRect" presStyleCnt="0"/>
      <dgm:spPr/>
    </dgm:pt>
    <dgm:pt modelId="{32264F91-0E0E-4347-8C34-46A3A7556F75}" type="pres">
      <dgm:prSet presAssocID="{FF1E3C8E-2EB7-4EDA-83B2-D36BB00D5BA8}" presName="parTx" presStyleLbl="revTx" presStyleIdx="2" presStyleCnt="5">
        <dgm:presLayoutVars>
          <dgm:chMax val="0"/>
          <dgm:chPref val="0"/>
        </dgm:presLayoutVars>
      </dgm:prSet>
      <dgm:spPr/>
    </dgm:pt>
    <dgm:pt modelId="{690F3F74-5B67-4433-82D7-37243EAEE9CE}" type="pres">
      <dgm:prSet presAssocID="{E322925E-1760-44DA-9A4B-437860FA970A}" presName="sibTrans" presStyleCnt="0"/>
      <dgm:spPr/>
    </dgm:pt>
    <dgm:pt modelId="{4290A73B-826D-443F-9A53-DBF1E3542ED8}" type="pres">
      <dgm:prSet presAssocID="{079C1AA1-1FD8-45FB-AA33-D9395C26FCE0}" presName="compNode" presStyleCnt="0"/>
      <dgm:spPr/>
    </dgm:pt>
    <dgm:pt modelId="{602EE3FF-B7F0-431A-8E1E-06865589B395}" type="pres">
      <dgm:prSet presAssocID="{079C1AA1-1FD8-45FB-AA33-D9395C26FCE0}" presName="bgRect" presStyleLbl="bgShp" presStyleIdx="3" presStyleCnt="5"/>
      <dgm:spPr/>
    </dgm:pt>
    <dgm:pt modelId="{D77A161B-8441-4940-84BF-6E33E91A6F4A}" type="pres">
      <dgm:prSet presAssocID="{079C1AA1-1FD8-45FB-AA33-D9395C26FCE0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1F510F32-72A4-41E5-AEF8-C25FDC90B660}" type="pres">
      <dgm:prSet presAssocID="{079C1AA1-1FD8-45FB-AA33-D9395C26FCE0}" presName="spaceRect" presStyleCnt="0"/>
      <dgm:spPr/>
    </dgm:pt>
    <dgm:pt modelId="{33D2978B-E7A2-4092-A20C-DDD4EB416134}" type="pres">
      <dgm:prSet presAssocID="{079C1AA1-1FD8-45FB-AA33-D9395C26FCE0}" presName="parTx" presStyleLbl="revTx" presStyleIdx="3" presStyleCnt="5">
        <dgm:presLayoutVars>
          <dgm:chMax val="0"/>
          <dgm:chPref val="0"/>
        </dgm:presLayoutVars>
      </dgm:prSet>
      <dgm:spPr/>
    </dgm:pt>
    <dgm:pt modelId="{069A16A9-4051-46CA-B8E6-6EF2071287C9}" type="pres">
      <dgm:prSet presAssocID="{9B4B5CDF-12E6-4DAB-BC31-765A229F11C3}" presName="sibTrans" presStyleCnt="0"/>
      <dgm:spPr/>
    </dgm:pt>
    <dgm:pt modelId="{3AA5ABB7-3E09-4284-8915-E09DFCC97FCB}" type="pres">
      <dgm:prSet presAssocID="{3341DB24-0C9F-4618-96ED-34BCE6BA56EB}" presName="compNode" presStyleCnt="0"/>
      <dgm:spPr/>
    </dgm:pt>
    <dgm:pt modelId="{BBE3F709-2365-4769-B630-0CB5434445D2}" type="pres">
      <dgm:prSet presAssocID="{3341DB24-0C9F-4618-96ED-34BCE6BA56EB}" presName="bgRect" presStyleLbl="bgShp" presStyleIdx="4" presStyleCnt="5"/>
      <dgm:spPr/>
    </dgm:pt>
    <dgm:pt modelId="{DC604CEE-BBE8-42DC-AEC1-2FE06453A669}" type="pres">
      <dgm:prSet presAssocID="{3341DB24-0C9F-4618-96ED-34BCE6BA56EB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rinter"/>
        </a:ext>
      </dgm:extLst>
    </dgm:pt>
    <dgm:pt modelId="{193E87D1-48AA-46CD-8BF6-745E24CB6830}" type="pres">
      <dgm:prSet presAssocID="{3341DB24-0C9F-4618-96ED-34BCE6BA56EB}" presName="spaceRect" presStyleCnt="0"/>
      <dgm:spPr/>
    </dgm:pt>
    <dgm:pt modelId="{B17D1368-33A9-4D53-BAD5-115F0112F958}" type="pres">
      <dgm:prSet presAssocID="{3341DB24-0C9F-4618-96ED-34BCE6BA56EB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D3C30016-6187-4400-AAA0-1051AD168BD6}" type="presOf" srcId="{F4390837-D365-4601-BB87-FCA94AEDEDAB}" destId="{0E1EB312-D588-47B6-8B47-D3DED4AA2290}" srcOrd="0" destOrd="0" presId="urn:microsoft.com/office/officeart/2018/2/layout/IconVerticalSolidList"/>
    <dgm:cxn modelId="{AE4ADE3E-73DD-42E3-9FB9-2B27B8D0616E}" type="presOf" srcId="{3341DB24-0C9F-4618-96ED-34BCE6BA56EB}" destId="{B17D1368-33A9-4D53-BAD5-115F0112F958}" srcOrd="0" destOrd="0" presId="urn:microsoft.com/office/officeart/2018/2/layout/IconVerticalSolidList"/>
    <dgm:cxn modelId="{AECF6D64-5CFD-45C9-BA29-BC2E4B8185D5}" srcId="{04B7E0D9-707E-453C-8D49-7DB07B5ADD4F}" destId="{FF1E3C8E-2EB7-4EDA-83B2-D36BB00D5BA8}" srcOrd="2" destOrd="0" parTransId="{5513ED4E-805B-4C0F-9BBE-3A1323A507FD}" sibTransId="{E322925E-1760-44DA-9A4B-437860FA970A}"/>
    <dgm:cxn modelId="{FE0B604F-2721-42A7-86A7-56E57D26576D}" type="presOf" srcId="{079C1AA1-1FD8-45FB-AA33-D9395C26FCE0}" destId="{33D2978B-E7A2-4092-A20C-DDD4EB416134}" srcOrd="0" destOrd="0" presId="urn:microsoft.com/office/officeart/2018/2/layout/IconVerticalSolidList"/>
    <dgm:cxn modelId="{3A20EE77-8508-4B8B-B4DD-1B6E875D876B}" srcId="{04B7E0D9-707E-453C-8D49-7DB07B5ADD4F}" destId="{00B5E909-97A9-4597-AD9D-E0BA2420B659}" srcOrd="1" destOrd="0" parTransId="{CEE0E3B1-6CB9-46CD-9FE0-DFEEBD6110A3}" sibTransId="{4731CCD3-230B-442A-A7BC-351A81279838}"/>
    <dgm:cxn modelId="{1CB1F187-EDD5-433A-90CD-5316854226F4}" srcId="{04B7E0D9-707E-453C-8D49-7DB07B5ADD4F}" destId="{3341DB24-0C9F-4618-96ED-34BCE6BA56EB}" srcOrd="4" destOrd="0" parTransId="{1AA35ECE-5DC8-40FA-89D1-064883191DFF}" sibTransId="{DA5776BA-6598-48F0-A50E-8E642A29814A}"/>
    <dgm:cxn modelId="{F54AD094-3DB7-469E-AFF1-F7B7C1C8DE01}" type="presOf" srcId="{FF1E3C8E-2EB7-4EDA-83B2-D36BB00D5BA8}" destId="{32264F91-0E0E-4347-8C34-46A3A7556F75}" srcOrd="0" destOrd="0" presId="urn:microsoft.com/office/officeart/2018/2/layout/IconVerticalSolidList"/>
    <dgm:cxn modelId="{05052599-6F03-4D4D-AE13-DF479336ECD7}" srcId="{04B7E0D9-707E-453C-8D49-7DB07B5ADD4F}" destId="{079C1AA1-1FD8-45FB-AA33-D9395C26FCE0}" srcOrd="3" destOrd="0" parTransId="{2446C7FE-DDC8-40A1-B23F-18E3CA74C734}" sibTransId="{9B4B5CDF-12E6-4DAB-BC31-765A229F11C3}"/>
    <dgm:cxn modelId="{C7D23AB0-24ED-43B9-B249-3317596CA83C}" srcId="{04B7E0D9-707E-453C-8D49-7DB07B5ADD4F}" destId="{F4390837-D365-4601-BB87-FCA94AEDEDAB}" srcOrd="0" destOrd="0" parTransId="{2407635C-CF92-42F5-A5D4-1D4DD5349201}" sibTransId="{523C428C-7F39-450F-8F0A-2D876B4BDFE0}"/>
    <dgm:cxn modelId="{CC9DABE9-60CC-4A94-BACD-15C5889DE83E}" type="presOf" srcId="{00B5E909-97A9-4597-AD9D-E0BA2420B659}" destId="{98922ACB-8D53-4F8F-A205-7E0D1F162A82}" srcOrd="0" destOrd="0" presId="urn:microsoft.com/office/officeart/2018/2/layout/IconVerticalSolidList"/>
    <dgm:cxn modelId="{D23737EA-8E0A-4F65-A720-4A0CB62FAA0C}" type="presOf" srcId="{04B7E0D9-707E-453C-8D49-7DB07B5ADD4F}" destId="{622AF2BC-5256-4318-A24F-66ED8201990F}" srcOrd="0" destOrd="0" presId="urn:microsoft.com/office/officeart/2018/2/layout/IconVerticalSolidList"/>
    <dgm:cxn modelId="{B3E5ABD9-049A-48A7-AE05-7B595462C36A}" type="presParOf" srcId="{622AF2BC-5256-4318-A24F-66ED8201990F}" destId="{BA56A7AE-D2EA-4120-968F-3B02107336C1}" srcOrd="0" destOrd="0" presId="urn:microsoft.com/office/officeart/2018/2/layout/IconVerticalSolidList"/>
    <dgm:cxn modelId="{13111480-C1AC-465F-88BF-0492D19DC956}" type="presParOf" srcId="{BA56A7AE-D2EA-4120-968F-3B02107336C1}" destId="{31DCBEAA-1804-4972-B138-59A2F9FB91AD}" srcOrd="0" destOrd="0" presId="urn:microsoft.com/office/officeart/2018/2/layout/IconVerticalSolidList"/>
    <dgm:cxn modelId="{C20A1E69-739C-4986-85C9-372D2232D4F3}" type="presParOf" srcId="{BA56A7AE-D2EA-4120-968F-3B02107336C1}" destId="{29DB7390-723D-4FFA-BC05-56B8CD54B509}" srcOrd="1" destOrd="0" presId="urn:microsoft.com/office/officeart/2018/2/layout/IconVerticalSolidList"/>
    <dgm:cxn modelId="{01FA701D-E4E6-44F4-BBA9-0FBE5FAC89D2}" type="presParOf" srcId="{BA56A7AE-D2EA-4120-968F-3B02107336C1}" destId="{968B13C0-504B-43DC-90F7-3C31A376635A}" srcOrd="2" destOrd="0" presId="urn:microsoft.com/office/officeart/2018/2/layout/IconVerticalSolidList"/>
    <dgm:cxn modelId="{3D5045C5-CED1-49F1-B4C6-F371A45D49D1}" type="presParOf" srcId="{BA56A7AE-D2EA-4120-968F-3B02107336C1}" destId="{0E1EB312-D588-47B6-8B47-D3DED4AA2290}" srcOrd="3" destOrd="0" presId="urn:microsoft.com/office/officeart/2018/2/layout/IconVerticalSolidList"/>
    <dgm:cxn modelId="{3976302B-39CD-4B79-B93F-FBB7BAE3C892}" type="presParOf" srcId="{622AF2BC-5256-4318-A24F-66ED8201990F}" destId="{E374889E-8A67-4DD4-B49E-2DA6795F18E9}" srcOrd="1" destOrd="0" presId="urn:microsoft.com/office/officeart/2018/2/layout/IconVerticalSolidList"/>
    <dgm:cxn modelId="{0C344B38-CCBE-42DE-B823-23727795F220}" type="presParOf" srcId="{622AF2BC-5256-4318-A24F-66ED8201990F}" destId="{B05F623C-D3A5-4BFA-BEC0-8846931989B2}" srcOrd="2" destOrd="0" presId="urn:microsoft.com/office/officeart/2018/2/layout/IconVerticalSolidList"/>
    <dgm:cxn modelId="{7151AFF5-9B88-400F-A715-AD74E8141775}" type="presParOf" srcId="{B05F623C-D3A5-4BFA-BEC0-8846931989B2}" destId="{5B156B03-FC32-4614-A7A5-A0BB6E0FCF71}" srcOrd="0" destOrd="0" presId="urn:microsoft.com/office/officeart/2018/2/layout/IconVerticalSolidList"/>
    <dgm:cxn modelId="{FB5A41BF-E535-4857-B66F-745728B042EC}" type="presParOf" srcId="{B05F623C-D3A5-4BFA-BEC0-8846931989B2}" destId="{76A49B0F-FBB8-4A40-BB8A-4A7F3412AE6E}" srcOrd="1" destOrd="0" presId="urn:microsoft.com/office/officeart/2018/2/layout/IconVerticalSolidList"/>
    <dgm:cxn modelId="{3D92E5E1-2962-4F8A-BDB0-4B2FDA3C642E}" type="presParOf" srcId="{B05F623C-D3A5-4BFA-BEC0-8846931989B2}" destId="{342C039B-0DA1-4171-97C8-8A3220C70CAF}" srcOrd="2" destOrd="0" presId="urn:microsoft.com/office/officeart/2018/2/layout/IconVerticalSolidList"/>
    <dgm:cxn modelId="{7AFF3E00-30EB-4490-8701-E221F85C0F4C}" type="presParOf" srcId="{B05F623C-D3A5-4BFA-BEC0-8846931989B2}" destId="{98922ACB-8D53-4F8F-A205-7E0D1F162A82}" srcOrd="3" destOrd="0" presId="urn:microsoft.com/office/officeart/2018/2/layout/IconVerticalSolidList"/>
    <dgm:cxn modelId="{68FC152D-02BD-4BFF-8BDD-1EF74739ABBD}" type="presParOf" srcId="{622AF2BC-5256-4318-A24F-66ED8201990F}" destId="{43F89349-9C01-48B8-954E-13451E67873E}" srcOrd="3" destOrd="0" presId="urn:microsoft.com/office/officeart/2018/2/layout/IconVerticalSolidList"/>
    <dgm:cxn modelId="{015E5DC3-BE45-4BC2-AAAB-B184CF492A1D}" type="presParOf" srcId="{622AF2BC-5256-4318-A24F-66ED8201990F}" destId="{45CA2A53-7BA6-4F23-8899-1AD401733BEA}" srcOrd="4" destOrd="0" presId="urn:microsoft.com/office/officeart/2018/2/layout/IconVerticalSolidList"/>
    <dgm:cxn modelId="{0BC4F7CC-D05B-4307-B0A0-9487B0855161}" type="presParOf" srcId="{45CA2A53-7BA6-4F23-8899-1AD401733BEA}" destId="{DD3DF2D3-98A0-48B8-9DFF-16747EEF6363}" srcOrd="0" destOrd="0" presId="urn:microsoft.com/office/officeart/2018/2/layout/IconVerticalSolidList"/>
    <dgm:cxn modelId="{EB3712B3-8906-4EE8-BE21-67BEB37C78C2}" type="presParOf" srcId="{45CA2A53-7BA6-4F23-8899-1AD401733BEA}" destId="{95FF043F-10B5-432F-8BA6-283B582C362E}" srcOrd="1" destOrd="0" presId="urn:microsoft.com/office/officeart/2018/2/layout/IconVerticalSolidList"/>
    <dgm:cxn modelId="{4988CE10-71CD-4CB5-99F0-F276DD4BA1C6}" type="presParOf" srcId="{45CA2A53-7BA6-4F23-8899-1AD401733BEA}" destId="{505219EE-1263-43D7-82FD-153CD041228A}" srcOrd="2" destOrd="0" presId="urn:microsoft.com/office/officeart/2018/2/layout/IconVerticalSolidList"/>
    <dgm:cxn modelId="{07247B3F-7E26-44B1-9B88-EBD023881F8A}" type="presParOf" srcId="{45CA2A53-7BA6-4F23-8899-1AD401733BEA}" destId="{32264F91-0E0E-4347-8C34-46A3A7556F75}" srcOrd="3" destOrd="0" presId="urn:microsoft.com/office/officeart/2018/2/layout/IconVerticalSolidList"/>
    <dgm:cxn modelId="{1BDB309B-E815-4DB4-80D3-21318C4B85D2}" type="presParOf" srcId="{622AF2BC-5256-4318-A24F-66ED8201990F}" destId="{690F3F74-5B67-4433-82D7-37243EAEE9CE}" srcOrd="5" destOrd="0" presId="urn:microsoft.com/office/officeart/2018/2/layout/IconVerticalSolidList"/>
    <dgm:cxn modelId="{FF478CC7-6082-447A-97E1-5501C971E59A}" type="presParOf" srcId="{622AF2BC-5256-4318-A24F-66ED8201990F}" destId="{4290A73B-826D-443F-9A53-DBF1E3542ED8}" srcOrd="6" destOrd="0" presId="urn:microsoft.com/office/officeart/2018/2/layout/IconVerticalSolidList"/>
    <dgm:cxn modelId="{BECEFBB4-7813-4581-A9FD-4C1080C58A42}" type="presParOf" srcId="{4290A73B-826D-443F-9A53-DBF1E3542ED8}" destId="{602EE3FF-B7F0-431A-8E1E-06865589B395}" srcOrd="0" destOrd="0" presId="urn:microsoft.com/office/officeart/2018/2/layout/IconVerticalSolidList"/>
    <dgm:cxn modelId="{084E6EB9-EF1F-41CA-9C25-D427C3F53D43}" type="presParOf" srcId="{4290A73B-826D-443F-9A53-DBF1E3542ED8}" destId="{D77A161B-8441-4940-84BF-6E33E91A6F4A}" srcOrd="1" destOrd="0" presId="urn:microsoft.com/office/officeart/2018/2/layout/IconVerticalSolidList"/>
    <dgm:cxn modelId="{2117FB3F-E11B-4B73-8259-E78E94D41719}" type="presParOf" srcId="{4290A73B-826D-443F-9A53-DBF1E3542ED8}" destId="{1F510F32-72A4-41E5-AEF8-C25FDC90B660}" srcOrd="2" destOrd="0" presId="urn:microsoft.com/office/officeart/2018/2/layout/IconVerticalSolidList"/>
    <dgm:cxn modelId="{92D51A45-5737-4DFD-B2B4-18398D4EF955}" type="presParOf" srcId="{4290A73B-826D-443F-9A53-DBF1E3542ED8}" destId="{33D2978B-E7A2-4092-A20C-DDD4EB416134}" srcOrd="3" destOrd="0" presId="urn:microsoft.com/office/officeart/2018/2/layout/IconVerticalSolidList"/>
    <dgm:cxn modelId="{7D44080D-89B6-4D66-BD8B-C00A1B1E4284}" type="presParOf" srcId="{622AF2BC-5256-4318-A24F-66ED8201990F}" destId="{069A16A9-4051-46CA-B8E6-6EF2071287C9}" srcOrd="7" destOrd="0" presId="urn:microsoft.com/office/officeart/2018/2/layout/IconVerticalSolidList"/>
    <dgm:cxn modelId="{5E1108A0-2855-4AD6-BF97-BC004A5607AB}" type="presParOf" srcId="{622AF2BC-5256-4318-A24F-66ED8201990F}" destId="{3AA5ABB7-3E09-4284-8915-E09DFCC97FCB}" srcOrd="8" destOrd="0" presId="urn:microsoft.com/office/officeart/2018/2/layout/IconVerticalSolidList"/>
    <dgm:cxn modelId="{4B90B22C-E503-4126-B05F-BCC32F543A54}" type="presParOf" srcId="{3AA5ABB7-3E09-4284-8915-E09DFCC97FCB}" destId="{BBE3F709-2365-4769-B630-0CB5434445D2}" srcOrd="0" destOrd="0" presId="urn:microsoft.com/office/officeart/2018/2/layout/IconVerticalSolidList"/>
    <dgm:cxn modelId="{D3AAE8D9-402B-40DC-8CC7-6A3E917CF292}" type="presParOf" srcId="{3AA5ABB7-3E09-4284-8915-E09DFCC97FCB}" destId="{DC604CEE-BBE8-42DC-AEC1-2FE06453A669}" srcOrd="1" destOrd="0" presId="urn:microsoft.com/office/officeart/2018/2/layout/IconVerticalSolidList"/>
    <dgm:cxn modelId="{F54224FE-F22D-4D1C-95F6-E10747D29CE9}" type="presParOf" srcId="{3AA5ABB7-3E09-4284-8915-E09DFCC97FCB}" destId="{193E87D1-48AA-46CD-8BF6-745E24CB6830}" srcOrd="2" destOrd="0" presId="urn:microsoft.com/office/officeart/2018/2/layout/IconVerticalSolidList"/>
    <dgm:cxn modelId="{874FB9D6-CF30-4537-86E0-D2A87AE9C988}" type="presParOf" srcId="{3AA5ABB7-3E09-4284-8915-E09DFCC97FCB}" destId="{B17D1368-33A9-4D53-BAD5-115F0112F958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79532E1A-EB6D-4544-A177-2B718C2192F2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C0CA613E-1209-46F1-A3C4-DEADAC30674A}">
      <dgm:prSet/>
      <dgm:spPr/>
      <dgm:t>
        <a:bodyPr/>
        <a:lstStyle/>
        <a:p>
          <a:r>
            <a:rPr lang="en-GB"/>
            <a:t>You may have to call the client to ask about some details you need – embarrassing!</a:t>
          </a:r>
          <a:endParaRPr lang="en-US"/>
        </a:p>
      </dgm:t>
    </dgm:pt>
    <dgm:pt modelId="{3532D500-34CC-4E15-9199-95678EAB7D5A}" type="parTrans" cxnId="{7F8DEC49-787D-4CBF-8510-444816BCC65F}">
      <dgm:prSet/>
      <dgm:spPr/>
      <dgm:t>
        <a:bodyPr/>
        <a:lstStyle/>
        <a:p>
          <a:endParaRPr lang="en-US"/>
        </a:p>
      </dgm:t>
    </dgm:pt>
    <dgm:pt modelId="{3A8197B2-97DF-4265-B3F3-1F0B0A978FA8}" type="sibTrans" cxnId="{7F8DEC49-787D-4CBF-8510-444816BCC65F}">
      <dgm:prSet/>
      <dgm:spPr/>
      <dgm:t>
        <a:bodyPr/>
        <a:lstStyle/>
        <a:p>
          <a:endParaRPr lang="en-US"/>
        </a:p>
      </dgm:t>
    </dgm:pt>
    <dgm:pt modelId="{B6A695E8-85ED-4A47-8CCC-0061609F125D}">
      <dgm:prSet/>
      <dgm:spPr/>
      <dgm:t>
        <a:bodyPr/>
        <a:lstStyle/>
        <a:p>
          <a:r>
            <a:rPr lang="en-GB"/>
            <a:t>Your client may have asked you to do something which you didn’t record – uh-oh!</a:t>
          </a:r>
          <a:endParaRPr lang="en-US"/>
        </a:p>
      </dgm:t>
    </dgm:pt>
    <dgm:pt modelId="{FC755C8B-74A9-4301-B029-BA9FACC47AD7}" type="parTrans" cxnId="{B5A2CBCB-020E-4C39-A956-16DE505AA725}">
      <dgm:prSet/>
      <dgm:spPr/>
      <dgm:t>
        <a:bodyPr/>
        <a:lstStyle/>
        <a:p>
          <a:endParaRPr lang="en-US"/>
        </a:p>
      </dgm:t>
    </dgm:pt>
    <dgm:pt modelId="{3CDCB52B-80FA-4540-BFBE-3F80F92E5E71}" type="sibTrans" cxnId="{B5A2CBCB-020E-4C39-A956-16DE505AA725}">
      <dgm:prSet/>
      <dgm:spPr/>
      <dgm:t>
        <a:bodyPr/>
        <a:lstStyle/>
        <a:p>
          <a:endParaRPr lang="en-US"/>
        </a:p>
      </dgm:t>
    </dgm:pt>
    <dgm:pt modelId="{7938F740-221E-49D4-B8D7-98357FB75368}">
      <dgm:prSet/>
      <dgm:spPr/>
      <dgm:t>
        <a:bodyPr/>
        <a:lstStyle/>
        <a:p>
          <a:r>
            <a:rPr lang="en-GB"/>
            <a:t>You may spend time doing work the client didn’t ask you to do – you may not be able to charge for your time!</a:t>
          </a:r>
          <a:endParaRPr lang="en-US"/>
        </a:p>
      </dgm:t>
    </dgm:pt>
    <dgm:pt modelId="{1302126F-351C-4DDB-910B-B23686011862}" type="parTrans" cxnId="{01638D87-04E7-4A86-8420-E7CA779693B0}">
      <dgm:prSet/>
      <dgm:spPr/>
      <dgm:t>
        <a:bodyPr/>
        <a:lstStyle/>
        <a:p>
          <a:endParaRPr lang="en-US"/>
        </a:p>
      </dgm:t>
    </dgm:pt>
    <dgm:pt modelId="{A739AB68-8455-4E3B-81C4-7A7C9DFA18C8}" type="sibTrans" cxnId="{01638D87-04E7-4A86-8420-E7CA779693B0}">
      <dgm:prSet/>
      <dgm:spPr/>
      <dgm:t>
        <a:bodyPr/>
        <a:lstStyle/>
        <a:p>
          <a:endParaRPr lang="en-US"/>
        </a:p>
      </dgm:t>
    </dgm:pt>
    <dgm:pt modelId="{B02BDB0E-C979-4E7B-8F68-79F7ACBA692C}">
      <dgm:prSet/>
      <dgm:spPr/>
      <dgm:t>
        <a:bodyPr/>
        <a:lstStyle/>
        <a:p>
          <a:r>
            <a:rPr lang="en-GB"/>
            <a:t>Professional negligence claim – not good!</a:t>
          </a:r>
          <a:endParaRPr lang="en-US"/>
        </a:p>
      </dgm:t>
    </dgm:pt>
    <dgm:pt modelId="{A92BCA54-B175-4368-A6A2-C1D811BB06E1}" type="parTrans" cxnId="{C1C37800-D7E2-4B87-8362-F83C610CC3CE}">
      <dgm:prSet/>
      <dgm:spPr/>
      <dgm:t>
        <a:bodyPr/>
        <a:lstStyle/>
        <a:p>
          <a:endParaRPr lang="en-US"/>
        </a:p>
      </dgm:t>
    </dgm:pt>
    <dgm:pt modelId="{C22A409E-849D-4DD5-A19F-A311D372C0AD}" type="sibTrans" cxnId="{C1C37800-D7E2-4B87-8362-F83C610CC3CE}">
      <dgm:prSet/>
      <dgm:spPr/>
      <dgm:t>
        <a:bodyPr/>
        <a:lstStyle/>
        <a:p>
          <a:endParaRPr lang="en-US"/>
        </a:p>
      </dgm:t>
    </dgm:pt>
    <dgm:pt modelId="{625B5AFD-11EB-4FF9-A87E-AF1C6C81D72F}" type="pres">
      <dgm:prSet presAssocID="{79532E1A-EB6D-4544-A177-2B718C2192F2}" presName="root" presStyleCnt="0">
        <dgm:presLayoutVars>
          <dgm:dir/>
          <dgm:resizeHandles val="exact"/>
        </dgm:presLayoutVars>
      </dgm:prSet>
      <dgm:spPr/>
    </dgm:pt>
    <dgm:pt modelId="{DC00FAF8-DB9C-4CC1-8A50-1E979DC9A748}" type="pres">
      <dgm:prSet presAssocID="{C0CA613E-1209-46F1-A3C4-DEADAC30674A}" presName="compNode" presStyleCnt="0"/>
      <dgm:spPr/>
    </dgm:pt>
    <dgm:pt modelId="{B5CA3644-65A1-4F8C-82C2-6CEFE02AAA14}" type="pres">
      <dgm:prSet presAssocID="{C0CA613E-1209-46F1-A3C4-DEADAC30674A}" presName="bgRect" presStyleLbl="bgShp" presStyleIdx="0" presStyleCnt="4"/>
      <dgm:spPr/>
    </dgm:pt>
    <dgm:pt modelId="{3788DB0F-D99C-4A93-8F25-B8D2FF5C81B3}" type="pres">
      <dgm:prSet presAssocID="{C0CA613E-1209-46F1-A3C4-DEADAC30674A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ustache Face with Solid Fill"/>
        </a:ext>
      </dgm:extLst>
    </dgm:pt>
    <dgm:pt modelId="{15971103-8AE0-4351-81F2-F0CC86ECCDA6}" type="pres">
      <dgm:prSet presAssocID="{C0CA613E-1209-46F1-A3C4-DEADAC30674A}" presName="spaceRect" presStyleCnt="0"/>
      <dgm:spPr/>
    </dgm:pt>
    <dgm:pt modelId="{C2B0466D-2950-44BB-814D-18C909192CBC}" type="pres">
      <dgm:prSet presAssocID="{C0CA613E-1209-46F1-A3C4-DEADAC30674A}" presName="parTx" presStyleLbl="revTx" presStyleIdx="0" presStyleCnt="4">
        <dgm:presLayoutVars>
          <dgm:chMax val="0"/>
          <dgm:chPref val="0"/>
        </dgm:presLayoutVars>
      </dgm:prSet>
      <dgm:spPr/>
    </dgm:pt>
    <dgm:pt modelId="{B3EFD044-9606-4659-ADE4-383B5960269C}" type="pres">
      <dgm:prSet presAssocID="{3A8197B2-97DF-4265-B3F3-1F0B0A978FA8}" presName="sibTrans" presStyleCnt="0"/>
      <dgm:spPr/>
    </dgm:pt>
    <dgm:pt modelId="{FD862F80-7378-45CB-96A9-A7C31565259C}" type="pres">
      <dgm:prSet presAssocID="{B6A695E8-85ED-4A47-8CCC-0061609F125D}" presName="compNode" presStyleCnt="0"/>
      <dgm:spPr/>
    </dgm:pt>
    <dgm:pt modelId="{FDF294CB-E8EF-4788-8188-A9CB0AE865DA}" type="pres">
      <dgm:prSet presAssocID="{B6A695E8-85ED-4A47-8CCC-0061609F125D}" presName="bgRect" presStyleLbl="bgShp" presStyleIdx="1" presStyleCnt="4"/>
      <dgm:spPr/>
    </dgm:pt>
    <dgm:pt modelId="{B77252C1-5950-4FC3-942A-1751070AB3A0}" type="pres">
      <dgm:prSet presAssocID="{B6A695E8-85ED-4A47-8CCC-0061609F125D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plash"/>
        </a:ext>
      </dgm:extLst>
    </dgm:pt>
    <dgm:pt modelId="{458960B8-F7FF-4C20-A445-4C9FC9DE62E7}" type="pres">
      <dgm:prSet presAssocID="{B6A695E8-85ED-4A47-8CCC-0061609F125D}" presName="spaceRect" presStyleCnt="0"/>
      <dgm:spPr/>
    </dgm:pt>
    <dgm:pt modelId="{9BA33069-0B12-494C-AC7D-6E559D382742}" type="pres">
      <dgm:prSet presAssocID="{B6A695E8-85ED-4A47-8CCC-0061609F125D}" presName="parTx" presStyleLbl="revTx" presStyleIdx="1" presStyleCnt="4">
        <dgm:presLayoutVars>
          <dgm:chMax val="0"/>
          <dgm:chPref val="0"/>
        </dgm:presLayoutVars>
      </dgm:prSet>
      <dgm:spPr/>
    </dgm:pt>
    <dgm:pt modelId="{752AF134-29D7-4759-8B30-D99FC6D8B15A}" type="pres">
      <dgm:prSet presAssocID="{3CDCB52B-80FA-4540-BFBE-3F80F92E5E71}" presName="sibTrans" presStyleCnt="0"/>
      <dgm:spPr/>
    </dgm:pt>
    <dgm:pt modelId="{D8EC15C6-BA55-4AEF-9C06-8B0236CD1DE6}" type="pres">
      <dgm:prSet presAssocID="{7938F740-221E-49D4-B8D7-98357FB75368}" presName="compNode" presStyleCnt="0"/>
      <dgm:spPr/>
    </dgm:pt>
    <dgm:pt modelId="{E5616729-D930-4B7B-B3EB-54AF6B16D7F9}" type="pres">
      <dgm:prSet presAssocID="{7938F740-221E-49D4-B8D7-98357FB75368}" presName="bgRect" presStyleLbl="bgShp" presStyleIdx="2" presStyleCnt="4"/>
      <dgm:spPr/>
    </dgm:pt>
    <dgm:pt modelId="{2F9F072B-EA71-4EDF-90B0-0FDC08FEFBB9}" type="pres">
      <dgm:prSet presAssocID="{7938F740-221E-49D4-B8D7-98357FB75368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lectrician"/>
        </a:ext>
      </dgm:extLst>
    </dgm:pt>
    <dgm:pt modelId="{6AD00D62-2C16-4B67-A8B6-7D57E4D95E7C}" type="pres">
      <dgm:prSet presAssocID="{7938F740-221E-49D4-B8D7-98357FB75368}" presName="spaceRect" presStyleCnt="0"/>
      <dgm:spPr/>
    </dgm:pt>
    <dgm:pt modelId="{B06B2426-EB04-4418-A65E-3C0E4705E3E7}" type="pres">
      <dgm:prSet presAssocID="{7938F740-221E-49D4-B8D7-98357FB75368}" presName="parTx" presStyleLbl="revTx" presStyleIdx="2" presStyleCnt="4">
        <dgm:presLayoutVars>
          <dgm:chMax val="0"/>
          <dgm:chPref val="0"/>
        </dgm:presLayoutVars>
      </dgm:prSet>
      <dgm:spPr/>
    </dgm:pt>
    <dgm:pt modelId="{99C9CF97-1D12-47B9-8EE1-05FEAE0635B9}" type="pres">
      <dgm:prSet presAssocID="{A739AB68-8455-4E3B-81C4-7A7C9DFA18C8}" presName="sibTrans" presStyleCnt="0"/>
      <dgm:spPr/>
    </dgm:pt>
    <dgm:pt modelId="{3C61E39B-6B61-4B36-AC0E-F0CA13662268}" type="pres">
      <dgm:prSet presAssocID="{B02BDB0E-C979-4E7B-8F68-79F7ACBA692C}" presName="compNode" presStyleCnt="0"/>
      <dgm:spPr/>
    </dgm:pt>
    <dgm:pt modelId="{151C7482-1407-4F25-965D-C876794791E9}" type="pres">
      <dgm:prSet presAssocID="{B02BDB0E-C979-4E7B-8F68-79F7ACBA692C}" presName="bgRect" presStyleLbl="bgShp" presStyleIdx="3" presStyleCnt="4"/>
      <dgm:spPr/>
    </dgm:pt>
    <dgm:pt modelId="{B7D0B822-133E-4429-8061-66EAE64A0EE5}" type="pres">
      <dgm:prSet presAssocID="{B02BDB0E-C979-4E7B-8F68-79F7ACBA692C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cales of Justice"/>
        </a:ext>
      </dgm:extLst>
    </dgm:pt>
    <dgm:pt modelId="{ADF180F0-A18F-4D08-99C3-AB527A450E63}" type="pres">
      <dgm:prSet presAssocID="{B02BDB0E-C979-4E7B-8F68-79F7ACBA692C}" presName="spaceRect" presStyleCnt="0"/>
      <dgm:spPr/>
    </dgm:pt>
    <dgm:pt modelId="{46B36B9A-8E12-4DBD-8CC1-01BF20E8164C}" type="pres">
      <dgm:prSet presAssocID="{B02BDB0E-C979-4E7B-8F68-79F7ACBA692C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C1C37800-D7E2-4B87-8362-F83C610CC3CE}" srcId="{79532E1A-EB6D-4544-A177-2B718C2192F2}" destId="{B02BDB0E-C979-4E7B-8F68-79F7ACBA692C}" srcOrd="3" destOrd="0" parTransId="{A92BCA54-B175-4368-A6A2-C1D811BB06E1}" sibTransId="{C22A409E-849D-4DD5-A19F-A311D372C0AD}"/>
    <dgm:cxn modelId="{298D1537-7AF0-4D13-933F-59659B9D8B82}" type="presOf" srcId="{79532E1A-EB6D-4544-A177-2B718C2192F2}" destId="{625B5AFD-11EB-4FF9-A87E-AF1C6C81D72F}" srcOrd="0" destOrd="0" presId="urn:microsoft.com/office/officeart/2018/2/layout/IconVerticalSolidList"/>
    <dgm:cxn modelId="{7F8DEC49-787D-4CBF-8510-444816BCC65F}" srcId="{79532E1A-EB6D-4544-A177-2B718C2192F2}" destId="{C0CA613E-1209-46F1-A3C4-DEADAC30674A}" srcOrd="0" destOrd="0" parTransId="{3532D500-34CC-4E15-9199-95678EAB7D5A}" sibTransId="{3A8197B2-97DF-4265-B3F3-1F0B0A978FA8}"/>
    <dgm:cxn modelId="{25DDF47A-5D30-41CD-9F85-E8528B66735E}" type="presOf" srcId="{B02BDB0E-C979-4E7B-8F68-79F7ACBA692C}" destId="{46B36B9A-8E12-4DBD-8CC1-01BF20E8164C}" srcOrd="0" destOrd="0" presId="urn:microsoft.com/office/officeart/2018/2/layout/IconVerticalSolidList"/>
    <dgm:cxn modelId="{01638D87-04E7-4A86-8420-E7CA779693B0}" srcId="{79532E1A-EB6D-4544-A177-2B718C2192F2}" destId="{7938F740-221E-49D4-B8D7-98357FB75368}" srcOrd="2" destOrd="0" parTransId="{1302126F-351C-4DDB-910B-B23686011862}" sibTransId="{A739AB68-8455-4E3B-81C4-7A7C9DFA18C8}"/>
    <dgm:cxn modelId="{B5A2CBCB-020E-4C39-A956-16DE505AA725}" srcId="{79532E1A-EB6D-4544-A177-2B718C2192F2}" destId="{B6A695E8-85ED-4A47-8CCC-0061609F125D}" srcOrd="1" destOrd="0" parTransId="{FC755C8B-74A9-4301-B029-BA9FACC47AD7}" sibTransId="{3CDCB52B-80FA-4540-BFBE-3F80F92E5E71}"/>
    <dgm:cxn modelId="{84CCB1D8-758D-4921-A03C-6CFBD82F0914}" type="presOf" srcId="{C0CA613E-1209-46F1-A3C4-DEADAC30674A}" destId="{C2B0466D-2950-44BB-814D-18C909192CBC}" srcOrd="0" destOrd="0" presId="urn:microsoft.com/office/officeart/2018/2/layout/IconVerticalSolidList"/>
    <dgm:cxn modelId="{026132DC-0F09-4763-BD32-92F302890445}" type="presOf" srcId="{7938F740-221E-49D4-B8D7-98357FB75368}" destId="{B06B2426-EB04-4418-A65E-3C0E4705E3E7}" srcOrd="0" destOrd="0" presId="urn:microsoft.com/office/officeart/2018/2/layout/IconVerticalSolidList"/>
    <dgm:cxn modelId="{ED575DF2-F1E0-4FAC-A578-241348B4AB37}" type="presOf" srcId="{B6A695E8-85ED-4A47-8CCC-0061609F125D}" destId="{9BA33069-0B12-494C-AC7D-6E559D382742}" srcOrd="0" destOrd="0" presId="urn:microsoft.com/office/officeart/2018/2/layout/IconVerticalSolidList"/>
    <dgm:cxn modelId="{ECCFC0C3-5210-477E-9CBB-034725761606}" type="presParOf" srcId="{625B5AFD-11EB-4FF9-A87E-AF1C6C81D72F}" destId="{DC00FAF8-DB9C-4CC1-8A50-1E979DC9A748}" srcOrd="0" destOrd="0" presId="urn:microsoft.com/office/officeart/2018/2/layout/IconVerticalSolidList"/>
    <dgm:cxn modelId="{75582731-9F53-4589-80D9-4EF733CDE28C}" type="presParOf" srcId="{DC00FAF8-DB9C-4CC1-8A50-1E979DC9A748}" destId="{B5CA3644-65A1-4F8C-82C2-6CEFE02AAA14}" srcOrd="0" destOrd="0" presId="urn:microsoft.com/office/officeart/2018/2/layout/IconVerticalSolidList"/>
    <dgm:cxn modelId="{6FC4CA31-E1B5-4F74-A321-846581834B6F}" type="presParOf" srcId="{DC00FAF8-DB9C-4CC1-8A50-1E979DC9A748}" destId="{3788DB0F-D99C-4A93-8F25-B8D2FF5C81B3}" srcOrd="1" destOrd="0" presId="urn:microsoft.com/office/officeart/2018/2/layout/IconVerticalSolidList"/>
    <dgm:cxn modelId="{EAD8EC3D-8779-48C2-852D-7A20CC8D06A5}" type="presParOf" srcId="{DC00FAF8-DB9C-4CC1-8A50-1E979DC9A748}" destId="{15971103-8AE0-4351-81F2-F0CC86ECCDA6}" srcOrd="2" destOrd="0" presId="urn:microsoft.com/office/officeart/2018/2/layout/IconVerticalSolidList"/>
    <dgm:cxn modelId="{EEA4E39D-0F56-4DC6-86A0-711E939F059E}" type="presParOf" srcId="{DC00FAF8-DB9C-4CC1-8A50-1E979DC9A748}" destId="{C2B0466D-2950-44BB-814D-18C909192CBC}" srcOrd="3" destOrd="0" presId="urn:microsoft.com/office/officeart/2018/2/layout/IconVerticalSolidList"/>
    <dgm:cxn modelId="{5D269D9A-841D-4294-8D79-2042DDE9D88E}" type="presParOf" srcId="{625B5AFD-11EB-4FF9-A87E-AF1C6C81D72F}" destId="{B3EFD044-9606-4659-ADE4-383B5960269C}" srcOrd="1" destOrd="0" presId="urn:microsoft.com/office/officeart/2018/2/layout/IconVerticalSolidList"/>
    <dgm:cxn modelId="{0DEF39CC-A14A-438A-911B-B3416DAAFE8D}" type="presParOf" srcId="{625B5AFD-11EB-4FF9-A87E-AF1C6C81D72F}" destId="{FD862F80-7378-45CB-96A9-A7C31565259C}" srcOrd="2" destOrd="0" presId="urn:microsoft.com/office/officeart/2018/2/layout/IconVerticalSolidList"/>
    <dgm:cxn modelId="{53D6DC69-AB6A-4F54-B01E-EC5B2F3F341E}" type="presParOf" srcId="{FD862F80-7378-45CB-96A9-A7C31565259C}" destId="{FDF294CB-E8EF-4788-8188-A9CB0AE865DA}" srcOrd="0" destOrd="0" presId="urn:microsoft.com/office/officeart/2018/2/layout/IconVerticalSolidList"/>
    <dgm:cxn modelId="{3E44DF33-4BBA-4B3A-B800-484F7572C2F8}" type="presParOf" srcId="{FD862F80-7378-45CB-96A9-A7C31565259C}" destId="{B77252C1-5950-4FC3-942A-1751070AB3A0}" srcOrd="1" destOrd="0" presId="urn:microsoft.com/office/officeart/2018/2/layout/IconVerticalSolidList"/>
    <dgm:cxn modelId="{C58FCF7B-64D1-4BD5-BB3F-683E04DE8447}" type="presParOf" srcId="{FD862F80-7378-45CB-96A9-A7C31565259C}" destId="{458960B8-F7FF-4C20-A445-4C9FC9DE62E7}" srcOrd="2" destOrd="0" presId="urn:microsoft.com/office/officeart/2018/2/layout/IconVerticalSolidList"/>
    <dgm:cxn modelId="{9F05DEC9-14B1-4071-9EA2-C5A2A3A162A2}" type="presParOf" srcId="{FD862F80-7378-45CB-96A9-A7C31565259C}" destId="{9BA33069-0B12-494C-AC7D-6E559D382742}" srcOrd="3" destOrd="0" presId="urn:microsoft.com/office/officeart/2018/2/layout/IconVerticalSolidList"/>
    <dgm:cxn modelId="{39CC2B36-3145-4F70-8C36-767F7FE3ECB7}" type="presParOf" srcId="{625B5AFD-11EB-4FF9-A87E-AF1C6C81D72F}" destId="{752AF134-29D7-4759-8B30-D99FC6D8B15A}" srcOrd="3" destOrd="0" presId="urn:microsoft.com/office/officeart/2018/2/layout/IconVerticalSolidList"/>
    <dgm:cxn modelId="{D53899C8-593B-4013-95EF-0CA3AA28516C}" type="presParOf" srcId="{625B5AFD-11EB-4FF9-A87E-AF1C6C81D72F}" destId="{D8EC15C6-BA55-4AEF-9C06-8B0236CD1DE6}" srcOrd="4" destOrd="0" presId="urn:microsoft.com/office/officeart/2018/2/layout/IconVerticalSolidList"/>
    <dgm:cxn modelId="{755F72E4-6007-4592-98D0-FC94CAA81293}" type="presParOf" srcId="{D8EC15C6-BA55-4AEF-9C06-8B0236CD1DE6}" destId="{E5616729-D930-4B7B-B3EB-54AF6B16D7F9}" srcOrd="0" destOrd="0" presId="urn:microsoft.com/office/officeart/2018/2/layout/IconVerticalSolidList"/>
    <dgm:cxn modelId="{323BEEDD-2081-4797-8C92-476E189442BB}" type="presParOf" srcId="{D8EC15C6-BA55-4AEF-9C06-8B0236CD1DE6}" destId="{2F9F072B-EA71-4EDF-90B0-0FDC08FEFBB9}" srcOrd="1" destOrd="0" presId="urn:microsoft.com/office/officeart/2018/2/layout/IconVerticalSolidList"/>
    <dgm:cxn modelId="{3AD7D5C6-9A3E-400A-AF3A-98EF2964ACCE}" type="presParOf" srcId="{D8EC15C6-BA55-4AEF-9C06-8B0236CD1DE6}" destId="{6AD00D62-2C16-4B67-A8B6-7D57E4D95E7C}" srcOrd="2" destOrd="0" presId="urn:microsoft.com/office/officeart/2018/2/layout/IconVerticalSolidList"/>
    <dgm:cxn modelId="{D0EBAC8D-4D86-4D0B-BE34-E7A8A62EDB88}" type="presParOf" srcId="{D8EC15C6-BA55-4AEF-9C06-8B0236CD1DE6}" destId="{B06B2426-EB04-4418-A65E-3C0E4705E3E7}" srcOrd="3" destOrd="0" presId="urn:microsoft.com/office/officeart/2018/2/layout/IconVerticalSolidList"/>
    <dgm:cxn modelId="{C49EB570-7AD1-45F4-BFFB-956C39969EDF}" type="presParOf" srcId="{625B5AFD-11EB-4FF9-A87E-AF1C6C81D72F}" destId="{99C9CF97-1D12-47B9-8EE1-05FEAE0635B9}" srcOrd="5" destOrd="0" presId="urn:microsoft.com/office/officeart/2018/2/layout/IconVerticalSolidList"/>
    <dgm:cxn modelId="{D9806B8D-57FC-4A05-8663-1FE09EE33696}" type="presParOf" srcId="{625B5AFD-11EB-4FF9-A87E-AF1C6C81D72F}" destId="{3C61E39B-6B61-4B36-AC0E-F0CA13662268}" srcOrd="6" destOrd="0" presId="urn:microsoft.com/office/officeart/2018/2/layout/IconVerticalSolidList"/>
    <dgm:cxn modelId="{CA814FCF-F601-47C5-ACBA-D78FF53140FC}" type="presParOf" srcId="{3C61E39B-6B61-4B36-AC0E-F0CA13662268}" destId="{151C7482-1407-4F25-965D-C876794791E9}" srcOrd="0" destOrd="0" presId="urn:microsoft.com/office/officeart/2018/2/layout/IconVerticalSolidList"/>
    <dgm:cxn modelId="{7DE5FEC5-AE16-4EFD-8A03-2D361D735AAB}" type="presParOf" srcId="{3C61E39B-6B61-4B36-AC0E-F0CA13662268}" destId="{B7D0B822-133E-4429-8061-66EAE64A0EE5}" srcOrd="1" destOrd="0" presId="urn:microsoft.com/office/officeart/2018/2/layout/IconVerticalSolidList"/>
    <dgm:cxn modelId="{BA4B2AA4-8D3C-4430-B94D-0DAD908EC9A6}" type="presParOf" srcId="{3C61E39B-6B61-4B36-AC0E-F0CA13662268}" destId="{ADF180F0-A18F-4D08-99C3-AB527A450E63}" srcOrd="2" destOrd="0" presId="urn:microsoft.com/office/officeart/2018/2/layout/IconVerticalSolidList"/>
    <dgm:cxn modelId="{15CE79AD-ADE8-42DE-B203-6DC8E49A217D}" type="presParOf" srcId="{3C61E39B-6B61-4B36-AC0E-F0CA13662268}" destId="{46B36B9A-8E12-4DBD-8CC1-01BF20E8164C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54788191-2224-42A0-B13B-07BED06A29B6}" type="doc">
      <dgm:prSet loTypeId="urn:microsoft.com/office/officeart/2005/8/layout/default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13471606-3E16-441F-B312-077A58CD096D}">
      <dgm:prSet/>
      <dgm:spPr/>
      <dgm:t>
        <a:bodyPr/>
        <a:lstStyle/>
        <a:p>
          <a:r>
            <a:rPr lang="en-GB" dirty="0"/>
            <a:t>Don’t delay!</a:t>
          </a:r>
          <a:endParaRPr lang="en-US" dirty="0"/>
        </a:p>
      </dgm:t>
    </dgm:pt>
    <dgm:pt modelId="{4CD173C1-C24D-4103-A0CF-114BC2731F83}" type="parTrans" cxnId="{1EFBEF5F-0043-4DC9-999E-8084F2D036ED}">
      <dgm:prSet/>
      <dgm:spPr/>
      <dgm:t>
        <a:bodyPr/>
        <a:lstStyle/>
        <a:p>
          <a:endParaRPr lang="en-US"/>
        </a:p>
      </dgm:t>
    </dgm:pt>
    <dgm:pt modelId="{5CF5C09B-A476-403F-978A-80FB047EF2B6}" type="sibTrans" cxnId="{1EFBEF5F-0043-4DC9-999E-8084F2D036ED}">
      <dgm:prSet/>
      <dgm:spPr/>
      <dgm:t>
        <a:bodyPr/>
        <a:lstStyle/>
        <a:p>
          <a:endParaRPr lang="en-US"/>
        </a:p>
      </dgm:t>
    </dgm:pt>
    <dgm:pt modelId="{D78C7214-66EA-4BC3-9A3E-377DD3CDD967}">
      <dgm:prSet/>
      <dgm:spPr/>
      <dgm:t>
        <a:bodyPr/>
        <a:lstStyle/>
        <a:p>
          <a:r>
            <a:rPr lang="en-GB" dirty="0"/>
            <a:t>Read through the notes you made during the meeting/call</a:t>
          </a:r>
          <a:endParaRPr lang="en-US" dirty="0"/>
        </a:p>
      </dgm:t>
    </dgm:pt>
    <dgm:pt modelId="{5FC7F3A1-FCC7-4B67-8390-21506EE99546}" type="parTrans" cxnId="{1795AC9D-C0F2-40C8-A290-9CD4F8BB0B83}">
      <dgm:prSet/>
      <dgm:spPr/>
      <dgm:t>
        <a:bodyPr/>
        <a:lstStyle/>
        <a:p>
          <a:endParaRPr lang="en-US"/>
        </a:p>
      </dgm:t>
    </dgm:pt>
    <dgm:pt modelId="{4F0718A2-2904-48EC-82D9-ACC6862F81D0}" type="sibTrans" cxnId="{1795AC9D-C0F2-40C8-A290-9CD4F8BB0B83}">
      <dgm:prSet/>
      <dgm:spPr/>
      <dgm:t>
        <a:bodyPr/>
        <a:lstStyle/>
        <a:p>
          <a:endParaRPr lang="en-US"/>
        </a:p>
      </dgm:t>
    </dgm:pt>
    <dgm:pt modelId="{9CFD0810-4196-467C-A620-577E97118701}">
      <dgm:prSet/>
      <dgm:spPr/>
      <dgm:t>
        <a:bodyPr/>
        <a:lstStyle/>
        <a:p>
          <a:r>
            <a:rPr lang="en-GB"/>
            <a:t>Identify a logical pattern</a:t>
          </a:r>
          <a:endParaRPr lang="en-US"/>
        </a:p>
      </dgm:t>
    </dgm:pt>
    <dgm:pt modelId="{04122617-8E99-486D-BC44-2D84A0E6ABE7}" type="parTrans" cxnId="{11843BAE-057A-499F-BA14-EF520C38782F}">
      <dgm:prSet/>
      <dgm:spPr/>
      <dgm:t>
        <a:bodyPr/>
        <a:lstStyle/>
        <a:p>
          <a:endParaRPr lang="en-US"/>
        </a:p>
      </dgm:t>
    </dgm:pt>
    <dgm:pt modelId="{F6A6519B-5DAB-44FD-9FB6-26237F952FB3}" type="sibTrans" cxnId="{11843BAE-057A-499F-BA14-EF520C38782F}">
      <dgm:prSet/>
      <dgm:spPr/>
      <dgm:t>
        <a:bodyPr/>
        <a:lstStyle/>
        <a:p>
          <a:endParaRPr lang="en-US"/>
        </a:p>
      </dgm:t>
    </dgm:pt>
    <dgm:pt modelId="{BF47339B-6868-43B0-8FCA-A87347DCE2C2}">
      <dgm:prSet/>
      <dgm:spPr/>
      <dgm:t>
        <a:bodyPr/>
        <a:lstStyle/>
        <a:p>
          <a:r>
            <a:rPr lang="en-GB"/>
            <a:t>Organise the material</a:t>
          </a:r>
          <a:endParaRPr lang="en-US"/>
        </a:p>
      </dgm:t>
    </dgm:pt>
    <dgm:pt modelId="{D780AED2-6CC9-457F-888B-B59C196A354D}" type="parTrans" cxnId="{2022DA1A-6417-4FFA-BE7E-10D5ED424FCE}">
      <dgm:prSet/>
      <dgm:spPr/>
      <dgm:t>
        <a:bodyPr/>
        <a:lstStyle/>
        <a:p>
          <a:endParaRPr lang="en-US"/>
        </a:p>
      </dgm:t>
    </dgm:pt>
    <dgm:pt modelId="{ECBCDAAD-6803-4ED5-BAD3-F6F4F7491548}" type="sibTrans" cxnId="{2022DA1A-6417-4FFA-BE7E-10D5ED424FCE}">
      <dgm:prSet/>
      <dgm:spPr/>
      <dgm:t>
        <a:bodyPr/>
        <a:lstStyle/>
        <a:p>
          <a:endParaRPr lang="en-US"/>
        </a:p>
      </dgm:t>
    </dgm:pt>
    <dgm:pt modelId="{8601B57B-379E-478A-8AA1-59E67B6D9398}">
      <dgm:prSet/>
      <dgm:spPr/>
      <dgm:t>
        <a:bodyPr/>
        <a:lstStyle/>
        <a:p>
          <a:r>
            <a:rPr lang="en-GB"/>
            <a:t>Use headings and paragraphs</a:t>
          </a:r>
          <a:endParaRPr lang="en-US"/>
        </a:p>
      </dgm:t>
    </dgm:pt>
    <dgm:pt modelId="{3DC12CB5-7B70-4BD2-940F-7FE2EC45F018}" type="parTrans" cxnId="{A87B9CDB-72CC-4C7A-B3FC-2AD2AA6A9211}">
      <dgm:prSet/>
      <dgm:spPr/>
      <dgm:t>
        <a:bodyPr/>
        <a:lstStyle/>
        <a:p>
          <a:endParaRPr lang="en-US"/>
        </a:p>
      </dgm:t>
    </dgm:pt>
    <dgm:pt modelId="{C774E949-18AB-487B-BE82-0096C9EF4F75}" type="sibTrans" cxnId="{A87B9CDB-72CC-4C7A-B3FC-2AD2AA6A9211}">
      <dgm:prSet/>
      <dgm:spPr/>
      <dgm:t>
        <a:bodyPr/>
        <a:lstStyle/>
        <a:p>
          <a:endParaRPr lang="en-US"/>
        </a:p>
      </dgm:t>
    </dgm:pt>
    <dgm:pt modelId="{D91DB886-A3C8-49F3-A817-AB9DD74C61D2}">
      <dgm:prSet/>
      <dgm:spPr/>
      <dgm:t>
        <a:bodyPr/>
        <a:lstStyle/>
        <a:p>
          <a:r>
            <a:rPr lang="en-GB"/>
            <a:t>Exclude irrelevant or contradictory information</a:t>
          </a:r>
          <a:endParaRPr lang="en-US"/>
        </a:p>
      </dgm:t>
    </dgm:pt>
    <dgm:pt modelId="{CB6A22B1-E682-40EF-8DED-93C158659B3C}" type="parTrans" cxnId="{D3A716D4-D85E-4E34-ACE3-BCF6A8D7CFE7}">
      <dgm:prSet/>
      <dgm:spPr/>
      <dgm:t>
        <a:bodyPr/>
        <a:lstStyle/>
        <a:p>
          <a:endParaRPr lang="en-US"/>
        </a:p>
      </dgm:t>
    </dgm:pt>
    <dgm:pt modelId="{AE45B5DF-B78D-4FD6-B1B6-026D85DF7BDE}" type="sibTrans" cxnId="{D3A716D4-D85E-4E34-ACE3-BCF6A8D7CFE7}">
      <dgm:prSet/>
      <dgm:spPr/>
      <dgm:t>
        <a:bodyPr/>
        <a:lstStyle/>
        <a:p>
          <a:endParaRPr lang="en-US"/>
        </a:p>
      </dgm:t>
    </dgm:pt>
    <dgm:pt modelId="{424D3016-9AC6-4080-BBBD-A9C9961FD8AB}" type="pres">
      <dgm:prSet presAssocID="{54788191-2224-42A0-B13B-07BED06A29B6}" presName="diagram" presStyleCnt="0">
        <dgm:presLayoutVars>
          <dgm:dir/>
          <dgm:resizeHandles val="exact"/>
        </dgm:presLayoutVars>
      </dgm:prSet>
      <dgm:spPr/>
    </dgm:pt>
    <dgm:pt modelId="{E8D7EC14-5647-43C0-888F-AEA7A4F45E9E}" type="pres">
      <dgm:prSet presAssocID="{13471606-3E16-441F-B312-077A58CD096D}" presName="node" presStyleLbl="node1" presStyleIdx="0" presStyleCnt="6" custLinFactNeighborX="2255" custLinFactNeighborY="-2506">
        <dgm:presLayoutVars>
          <dgm:bulletEnabled val="1"/>
        </dgm:presLayoutVars>
      </dgm:prSet>
      <dgm:spPr/>
    </dgm:pt>
    <dgm:pt modelId="{D113797C-E35C-4C3C-86B3-0783B127E2DB}" type="pres">
      <dgm:prSet presAssocID="{5CF5C09B-A476-403F-978A-80FB047EF2B6}" presName="sibTrans" presStyleCnt="0"/>
      <dgm:spPr/>
    </dgm:pt>
    <dgm:pt modelId="{C0575395-6C34-43B6-B145-1A5D8B32B372}" type="pres">
      <dgm:prSet presAssocID="{D78C7214-66EA-4BC3-9A3E-377DD3CDD967}" presName="node" presStyleLbl="node1" presStyleIdx="1" presStyleCnt="6">
        <dgm:presLayoutVars>
          <dgm:bulletEnabled val="1"/>
        </dgm:presLayoutVars>
      </dgm:prSet>
      <dgm:spPr/>
    </dgm:pt>
    <dgm:pt modelId="{3958EB8A-C8DA-40E3-9EE4-5E932DB660E9}" type="pres">
      <dgm:prSet presAssocID="{4F0718A2-2904-48EC-82D9-ACC6862F81D0}" presName="sibTrans" presStyleCnt="0"/>
      <dgm:spPr/>
    </dgm:pt>
    <dgm:pt modelId="{5434137C-AEB2-40CA-B70F-234EC6F7053E}" type="pres">
      <dgm:prSet presAssocID="{9CFD0810-4196-467C-A620-577E97118701}" presName="node" presStyleLbl="node1" presStyleIdx="2" presStyleCnt="6">
        <dgm:presLayoutVars>
          <dgm:bulletEnabled val="1"/>
        </dgm:presLayoutVars>
      </dgm:prSet>
      <dgm:spPr/>
    </dgm:pt>
    <dgm:pt modelId="{B8DAF56E-1840-4378-9D5C-21101EED2D01}" type="pres">
      <dgm:prSet presAssocID="{F6A6519B-5DAB-44FD-9FB6-26237F952FB3}" presName="sibTrans" presStyleCnt="0"/>
      <dgm:spPr/>
    </dgm:pt>
    <dgm:pt modelId="{660C00A3-970A-4B3B-83CF-45ED593642FD}" type="pres">
      <dgm:prSet presAssocID="{BF47339B-6868-43B0-8FCA-A87347DCE2C2}" presName="node" presStyleLbl="node1" presStyleIdx="3" presStyleCnt="6">
        <dgm:presLayoutVars>
          <dgm:bulletEnabled val="1"/>
        </dgm:presLayoutVars>
      </dgm:prSet>
      <dgm:spPr/>
    </dgm:pt>
    <dgm:pt modelId="{09756956-4C7E-4662-B51E-5BAAB17207E0}" type="pres">
      <dgm:prSet presAssocID="{ECBCDAAD-6803-4ED5-BAD3-F6F4F7491548}" presName="sibTrans" presStyleCnt="0"/>
      <dgm:spPr/>
    </dgm:pt>
    <dgm:pt modelId="{4356ADC5-9C16-43A6-A973-B19F7D0588B6}" type="pres">
      <dgm:prSet presAssocID="{8601B57B-379E-478A-8AA1-59E67B6D9398}" presName="node" presStyleLbl="node1" presStyleIdx="4" presStyleCnt="6">
        <dgm:presLayoutVars>
          <dgm:bulletEnabled val="1"/>
        </dgm:presLayoutVars>
      </dgm:prSet>
      <dgm:spPr/>
    </dgm:pt>
    <dgm:pt modelId="{132E1565-D816-419D-8B6B-1848724B1D69}" type="pres">
      <dgm:prSet presAssocID="{C774E949-18AB-487B-BE82-0096C9EF4F75}" presName="sibTrans" presStyleCnt="0"/>
      <dgm:spPr/>
    </dgm:pt>
    <dgm:pt modelId="{24D38619-9984-4B08-92AF-F385EC604E25}" type="pres">
      <dgm:prSet presAssocID="{D91DB886-A3C8-49F3-A817-AB9DD74C61D2}" presName="node" presStyleLbl="node1" presStyleIdx="5" presStyleCnt="6">
        <dgm:presLayoutVars>
          <dgm:bulletEnabled val="1"/>
        </dgm:presLayoutVars>
      </dgm:prSet>
      <dgm:spPr/>
    </dgm:pt>
  </dgm:ptLst>
  <dgm:cxnLst>
    <dgm:cxn modelId="{821DB905-9966-4113-8D8D-1151455C03E1}" type="presOf" srcId="{8601B57B-379E-478A-8AA1-59E67B6D9398}" destId="{4356ADC5-9C16-43A6-A973-B19F7D0588B6}" srcOrd="0" destOrd="0" presId="urn:microsoft.com/office/officeart/2005/8/layout/default"/>
    <dgm:cxn modelId="{2022DA1A-6417-4FFA-BE7E-10D5ED424FCE}" srcId="{54788191-2224-42A0-B13B-07BED06A29B6}" destId="{BF47339B-6868-43B0-8FCA-A87347DCE2C2}" srcOrd="3" destOrd="0" parTransId="{D780AED2-6CC9-457F-888B-B59C196A354D}" sibTransId="{ECBCDAAD-6803-4ED5-BAD3-F6F4F7491548}"/>
    <dgm:cxn modelId="{1EFBEF5F-0043-4DC9-999E-8084F2D036ED}" srcId="{54788191-2224-42A0-B13B-07BED06A29B6}" destId="{13471606-3E16-441F-B312-077A58CD096D}" srcOrd="0" destOrd="0" parTransId="{4CD173C1-C24D-4103-A0CF-114BC2731F83}" sibTransId="{5CF5C09B-A476-403F-978A-80FB047EF2B6}"/>
    <dgm:cxn modelId="{DCBE8366-9416-47C0-994F-5C354CF925F2}" type="presOf" srcId="{54788191-2224-42A0-B13B-07BED06A29B6}" destId="{424D3016-9AC6-4080-BBBD-A9C9961FD8AB}" srcOrd="0" destOrd="0" presId="urn:microsoft.com/office/officeart/2005/8/layout/default"/>
    <dgm:cxn modelId="{5B975A9D-7077-4486-BD6F-0DB55C09290E}" type="presOf" srcId="{13471606-3E16-441F-B312-077A58CD096D}" destId="{E8D7EC14-5647-43C0-888F-AEA7A4F45E9E}" srcOrd="0" destOrd="0" presId="urn:microsoft.com/office/officeart/2005/8/layout/default"/>
    <dgm:cxn modelId="{1795AC9D-C0F2-40C8-A290-9CD4F8BB0B83}" srcId="{54788191-2224-42A0-B13B-07BED06A29B6}" destId="{D78C7214-66EA-4BC3-9A3E-377DD3CDD967}" srcOrd="1" destOrd="0" parTransId="{5FC7F3A1-FCC7-4B67-8390-21506EE99546}" sibTransId="{4F0718A2-2904-48EC-82D9-ACC6862F81D0}"/>
    <dgm:cxn modelId="{B1A0DFA7-B817-4970-BE79-A0FED56D9006}" type="presOf" srcId="{D78C7214-66EA-4BC3-9A3E-377DD3CDD967}" destId="{C0575395-6C34-43B6-B145-1A5D8B32B372}" srcOrd="0" destOrd="0" presId="urn:microsoft.com/office/officeart/2005/8/layout/default"/>
    <dgm:cxn modelId="{11843BAE-057A-499F-BA14-EF520C38782F}" srcId="{54788191-2224-42A0-B13B-07BED06A29B6}" destId="{9CFD0810-4196-467C-A620-577E97118701}" srcOrd="2" destOrd="0" parTransId="{04122617-8E99-486D-BC44-2D84A0E6ABE7}" sibTransId="{F6A6519B-5DAB-44FD-9FB6-26237F952FB3}"/>
    <dgm:cxn modelId="{9278ADAF-AF39-4DF5-A2DD-2A77A852E289}" type="presOf" srcId="{D91DB886-A3C8-49F3-A817-AB9DD74C61D2}" destId="{24D38619-9984-4B08-92AF-F385EC604E25}" srcOrd="0" destOrd="0" presId="urn:microsoft.com/office/officeart/2005/8/layout/default"/>
    <dgm:cxn modelId="{D3A716D4-D85E-4E34-ACE3-BCF6A8D7CFE7}" srcId="{54788191-2224-42A0-B13B-07BED06A29B6}" destId="{D91DB886-A3C8-49F3-A817-AB9DD74C61D2}" srcOrd="5" destOrd="0" parTransId="{CB6A22B1-E682-40EF-8DED-93C158659B3C}" sibTransId="{AE45B5DF-B78D-4FD6-B1B6-026D85DF7BDE}"/>
    <dgm:cxn modelId="{A87B9CDB-72CC-4C7A-B3FC-2AD2AA6A9211}" srcId="{54788191-2224-42A0-B13B-07BED06A29B6}" destId="{8601B57B-379E-478A-8AA1-59E67B6D9398}" srcOrd="4" destOrd="0" parTransId="{3DC12CB5-7B70-4BD2-940F-7FE2EC45F018}" sibTransId="{C774E949-18AB-487B-BE82-0096C9EF4F75}"/>
    <dgm:cxn modelId="{02A5FCED-7F1B-4EEB-B80B-9B99EC5B995A}" type="presOf" srcId="{BF47339B-6868-43B0-8FCA-A87347DCE2C2}" destId="{660C00A3-970A-4B3B-83CF-45ED593642FD}" srcOrd="0" destOrd="0" presId="urn:microsoft.com/office/officeart/2005/8/layout/default"/>
    <dgm:cxn modelId="{B7E6D7F7-65C5-4A64-8C13-E914644EED4C}" type="presOf" srcId="{9CFD0810-4196-467C-A620-577E97118701}" destId="{5434137C-AEB2-40CA-B70F-234EC6F7053E}" srcOrd="0" destOrd="0" presId="urn:microsoft.com/office/officeart/2005/8/layout/default"/>
    <dgm:cxn modelId="{5DD75CE1-BF90-4CF9-84C7-BE9BE66EA545}" type="presParOf" srcId="{424D3016-9AC6-4080-BBBD-A9C9961FD8AB}" destId="{E8D7EC14-5647-43C0-888F-AEA7A4F45E9E}" srcOrd="0" destOrd="0" presId="urn:microsoft.com/office/officeart/2005/8/layout/default"/>
    <dgm:cxn modelId="{16E5B07B-EE4B-45D5-8EFC-4BEDDB9DBC40}" type="presParOf" srcId="{424D3016-9AC6-4080-BBBD-A9C9961FD8AB}" destId="{D113797C-E35C-4C3C-86B3-0783B127E2DB}" srcOrd="1" destOrd="0" presId="urn:microsoft.com/office/officeart/2005/8/layout/default"/>
    <dgm:cxn modelId="{36DB41BB-370F-4FB5-A612-A4B92515734F}" type="presParOf" srcId="{424D3016-9AC6-4080-BBBD-A9C9961FD8AB}" destId="{C0575395-6C34-43B6-B145-1A5D8B32B372}" srcOrd="2" destOrd="0" presId="urn:microsoft.com/office/officeart/2005/8/layout/default"/>
    <dgm:cxn modelId="{F3EFCA02-871A-4ECF-9CB2-0E23EC9AC8CB}" type="presParOf" srcId="{424D3016-9AC6-4080-BBBD-A9C9961FD8AB}" destId="{3958EB8A-C8DA-40E3-9EE4-5E932DB660E9}" srcOrd="3" destOrd="0" presId="urn:microsoft.com/office/officeart/2005/8/layout/default"/>
    <dgm:cxn modelId="{0F7759FE-3A18-4211-927C-87A2FA59AEB2}" type="presParOf" srcId="{424D3016-9AC6-4080-BBBD-A9C9961FD8AB}" destId="{5434137C-AEB2-40CA-B70F-234EC6F7053E}" srcOrd="4" destOrd="0" presId="urn:microsoft.com/office/officeart/2005/8/layout/default"/>
    <dgm:cxn modelId="{CA653C8D-C5A3-4349-A38A-79C0EDD7FCAC}" type="presParOf" srcId="{424D3016-9AC6-4080-BBBD-A9C9961FD8AB}" destId="{B8DAF56E-1840-4378-9D5C-21101EED2D01}" srcOrd="5" destOrd="0" presId="urn:microsoft.com/office/officeart/2005/8/layout/default"/>
    <dgm:cxn modelId="{5AE410CD-72BB-4E56-A58C-0A27487E5FF9}" type="presParOf" srcId="{424D3016-9AC6-4080-BBBD-A9C9961FD8AB}" destId="{660C00A3-970A-4B3B-83CF-45ED593642FD}" srcOrd="6" destOrd="0" presId="urn:microsoft.com/office/officeart/2005/8/layout/default"/>
    <dgm:cxn modelId="{6460DBB5-8F3B-46DA-BACB-A554A29BA623}" type="presParOf" srcId="{424D3016-9AC6-4080-BBBD-A9C9961FD8AB}" destId="{09756956-4C7E-4662-B51E-5BAAB17207E0}" srcOrd="7" destOrd="0" presId="urn:microsoft.com/office/officeart/2005/8/layout/default"/>
    <dgm:cxn modelId="{1C505155-DFC8-4322-82B0-15211D6E000F}" type="presParOf" srcId="{424D3016-9AC6-4080-BBBD-A9C9961FD8AB}" destId="{4356ADC5-9C16-43A6-A973-B19F7D0588B6}" srcOrd="8" destOrd="0" presId="urn:microsoft.com/office/officeart/2005/8/layout/default"/>
    <dgm:cxn modelId="{55E0C5E6-4724-40D0-8E6D-383E3131BE08}" type="presParOf" srcId="{424D3016-9AC6-4080-BBBD-A9C9961FD8AB}" destId="{132E1565-D816-419D-8B6B-1848724B1D69}" srcOrd="9" destOrd="0" presId="urn:microsoft.com/office/officeart/2005/8/layout/default"/>
    <dgm:cxn modelId="{1FCBD7E4-54C5-435D-B758-51BA9D49016A}" type="presParOf" srcId="{424D3016-9AC6-4080-BBBD-A9C9961FD8AB}" destId="{24D38619-9984-4B08-92AF-F385EC604E25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224DB15E-E570-477D-80A2-AF85FDE9E734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E6BE39AE-9F20-4AFB-9962-B2B208636694}">
      <dgm:prSet/>
      <dgm:spPr/>
      <dgm:t>
        <a:bodyPr/>
        <a:lstStyle/>
        <a:p>
          <a:r>
            <a:rPr lang="en-GB"/>
            <a:t>Record the precise legal advice given</a:t>
          </a:r>
          <a:endParaRPr lang="en-US"/>
        </a:p>
      </dgm:t>
    </dgm:pt>
    <dgm:pt modelId="{58380F1D-C227-4880-8C79-DCA2D89D7A61}" type="parTrans" cxnId="{573C0B9A-257D-4905-B19F-0F6BF91393DD}">
      <dgm:prSet/>
      <dgm:spPr/>
      <dgm:t>
        <a:bodyPr/>
        <a:lstStyle/>
        <a:p>
          <a:endParaRPr lang="en-US"/>
        </a:p>
      </dgm:t>
    </dgm:pt>
    <dgm:pt modelId="{EBBEA723-D97A-434E-8B57-83888F6CA964}" type="sibTrans" cxnId="{573C0B9A-257D-4905-B19F-0F6BF91393DD}">
      <dgm:prSet/>
      <dgm:spPr/>
      <dgm:t>
        <a:bodyPr/>
        <a:lstStyle/>
        <a:p>
          <a:endParaRPr lang="en-US"/>
        </a:p>
      </dgm:t>
    </dgm:pt>
    <dgm:pt modelId="{A5E8E1DA-4A9E-4782-AD06-9D5BC9D6DE7E}">
      <dgm:prSet/>
      <dgm:spPr/>
      <dgm:t>
        <a:bodyPr/>
        <a:lstStyle/>
        <a:p>
          <a:r>
            <a:rPr lang="en-GB"/>
            <a:t>Describe what was said</a:t>
          </a:r>
          <a:endParaRPr lang="en-US"/>
        </a:p>
      </dgm:t>
    </dgm:pt>
    <dgm:pt modelId="{C21A25B4-4267-45B4-98C3-D28E6E5BCEA1}" type="parTrans" cxnId="{6ABEDE9A-8BD2-4689-85EE-A6147194AABE}">
      <dgm:prSet/>
      <dgm:spPr/>
      <dgm:t>
        <a:bodyPr/>
        <a:lstStyle/>
        <a:p>
          <a:endParaRPr lang="en-US"/>
        </a:p>
      </dgm:t>
    </dgm:pt>
    <dgm:pt modelId="{44D00CCB-269D-47FF-B7DA-93D49B52434C}" type="sibTrans" cxnId="{6ABEDE9A-8BD2-4689-85EE-A6147194AABE}">
      <dgm:prSet/>
      <dgm:spPr/>
      <dgm:t>
        <a:bodyPr/>
        <a:lstStyle/>
        <a:p>
          <a:endParaRPr lang="en-US"/>
        </a:p>
      </dgm:t>
    </dgm:pt>
    <dgm:pt modelId="{790AA3EB-524B-4861-994B-145026FA9AF4}">
      <dgm:prSet/>
      <dgm:spPr/>
      <dgm:t>
        <a:bodyPr/>
        <a:lstStyle/>
        <a:p>
          <a:r>
            <a:rPr lang="en-GB"/>
            <a:t>Outline the agreed next steps</a:t>
          </a:r>
          <a:endParaRPr lang="en-US"/>
        </a:p>
      </dgm:t>
    </dgm:pt>
    <dgm:pt modelId="{A2C88811-425E-4127-AA6B-34B6A28EA1A1}" type="parTrans" cxnId="{438C364B-7A57-4E2C-815A-DDD99319D450}">
      <dgm:prSet/>
      <dgm:spPr/>
      <dgm:t>
        <a:bodyPr/>
        <a:lstStyle/>
        <a:p>
          <a:endParaRPr lang="en-US"/>
        </a:p>
      </dgm:t>
    </dgm:pt>
    <dgm:pt modelId="{6FC34E25-6C06-498F-A7D0-3D0666DE2DB4}" type="sibTrans" cxnId="{438C364B-7A57-4E2C-815A-DDD99319D450}">
      <dgm:prSet/>
      <dgm:spPr/>
      <dgm:t>
        <a:bodyPr/>
        <a:lstStyle/>
        <a:p>
          <a:endParaRPr lang="en-US"/>
        </a:p>
      </dgm:t>
    </dgm:pt>
    <dgm:pt modelId="{F973E94F-2001-42FD-94E0-BD3B8FD0BE67}">
      <dgm:prSet/>
      <dgm:spPr/>
      <dgm:t>
        <a:bodyPr/>
        <a:lstStyle/>
        <a:p>
          <a:r>
            <a:rPr lang="en-GB"/>
            <a:t>Record the time you spent</a:t>
          </a:r>
          <a:endParaRPr lang="en-US"/>
        </a:p>
      </dgm:t>
    </dgm:pt>
    <dgm:pt modelId="{7E08D22C-373D-4592-90C1-E66B1F617BBD}" type="parTrans" cxnId="{5604E1BE-210B-4342-B3CB-07634BECF185}">
      <dgm:prSet/>
      <dgm:spPr/>
      <dgm:t>
        <a:bodyPr/>
        <a:lstStyle/>
        <a:p>
          <a:endParaRPr lang="en-US"/>
        </a:p>
      </dgm:t>
    </dgm:pt>
    <dgm:pt modelId="{E1EAC9B9-3694-412E-A68E-D7CE052E5B3E}" type="sibTrans" cxnId="{5604E1BE-210B-4342-B3CB-07634BECF185}">
      <dgm:prSet/>
      <dgm:spPr/>
      <dgm:t>
        <a:bodyPr/>
        <a:lstStyle/>
        <a:p>
          <a:endParaRPr lang="en-US"/>
        </a:p>
      </dgm:t>
    </dgm:pt>
    <dgm:pt modelId="{DE828D4B-E54D-403B-B838-AF4529ED4095}" type="pres">
      <dgm:prSet presAssocID="{224DB15E-E570-477D-80A2-AF85FDE9E734}" presName="root" presStyleCnt="0">
        <dgm:presLayoutVars>
          <dgm:dir/>
          <dgm:resizeHandles val="exact"/>
        </dgm:presLayoutVars>
      </dgm:prSet>
      <dgm:spPr/>
    </dgm:pt>
    <dgm:pt modelId="{82356AEA-9D57-46F5-81BD-5043B769F03F}" type="pres">
      <dgm:prSet presAssocID="{E6BE39AE-9F20-4AFB-9962-B2B208636694}" presName="compNode" presStyleCnt="0"/>
      <dgm:spPr/>
    </dgm:pt>
    <dgm:pt modelId="{AE19E950-467A-45CE-9663-E3F1D39E8558}" type="pres">
      <dgm:prSet presAssocID="{E6BE39AE-9F20-4AFB-9962-B2B208636694}" presName="bgRect" presStyleLbl="bgShp" presStyleIdx="0" presStyleCnt="4"/>
      <dgm:spPr/>
    </dgm:pt>
    <dgm:pt modelId="{885AD2F1-DC85-4B4A-AE78-A83375E185D5}" type="pres">
      <dgm:prSet presAssocID="{E6BE39AE-9F20-4AFB-9962-B2B208636694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cales of Justice"/>
        </a:ext>
      </dgm:extLst>
    </dgm:pt>
    <dgm:pt modelId="{28371070-B9B1-46FD-A461-ECB77B10DA54}" type="pres">
      <dgm:prSet presAssocID="{E6BE39AE-9F20-4AFB-9962-B2B208636694}" presName="spaceRect" presStyleCnt="0"/>
      <dgm:spPr/>
    </dgm:pt>
    <dgm:pt modelId="{D0482484-105C-417C-ABB5-8C3EA844650F}" type="pres">
      <dgm:prSet presAssocID="{E6BE39AE-9F20-4AFB-9962-B2B208636694}" presName="parTx" presStyleLbl="revTx" presStyleIdx="0" presStyleCnt="4">
        <dgm:presLayoutVars>
          <dgm:chMax val="0"/>
          <dgm:chPref val="0"/>
        </dgm:presLayoutVars>
      </dgm:prSet>
      <dgm:spPr/>
    </dgm:pt>
    <dgm:pt modelId="{54B8B6E6-5CCD-4F9F-9F6F-4756759ABABC}" type="pres">
      <dgm:prSet presAssocID="{EBBEA723-D97A-434E-8B57-83888F6CA964}" presName="sibTrans" presStyleCnt="0"/>
      <dgm:spPr/>
    </dgm:pt>
    <dgm:pt modelId="{957CDF7E-5A93-4D55-A0DE-B6290FE2CEA0}" type="pres">
      <dgm:prSet presAssocID="{A5E8E1DA-4A9E-4782-AD06-9D5BC9D6DE7E}" presName="compNode" presStyleCnt="0"/>
      <dgm:spPr/>
    </dgm:pt>
    <dgm:pt modelId="{6A357279-2793-44F3-BCDD-65B0FD176226}" type="pres">
      <dgm:prSet presAssocID="{A5E8E1DA-4A9E-4782-AD06-9D5BC9D6DE7E}" presName="bgRect" presStyleLbl="bgShp" presStyleIdx="1" presStyleCnt="4"/>
      <dgm:spPr/>
    </dgm:pt>
    <dgm:pt modelId="{7F4B9D39-A02A-4C1F-B3E1-324E6733E7FC}" type="pres">
      <dgm:prSet presAssocID="{A5E8E1DA-4A9E-4782-AD06-9D5BC9D6DE7E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lp"/>
        </a:ext>
      </dgm:extLst>
    </dgm:pt>
    <dgm:pt modelId="{82008CF2-4596-476E-A99C-02FB909BD8EB}" type="pres">
      <dgm:prSet presAssocID="{A5E8E1DA-4A9E-4782-AD06-9D5BC9D6DE7E}" presName="spaceRect" presStyleCnt="0"/>
      <dgm:spPr/>
    </dgm:pt>
    <dgm:pt modelId="{997D1C0B-A98F-4621-975E-679DE8FC4524}" type="pres">
      <dgm:prSet presAssocID="{A5E8E1DA-4A9E-4782-AD06-9D5BC9D6DE7E}" presName="parTx" presStyleLbl="revTx" presStyleIdx="1" presStyleCnt="4">
        <dgm:presLayoutVars>
          <dgm:chMax val="0"/>
          <dgm:chPref val="0"/>
        </dgm:presLayoutVars>
      </dgm:prSet>
      <dgm:spPr/>
    </dgm:pt>
    <dgm:pt modelId="{2E903657-10FC-468B-8C2C-EB3B4FA0312C}" type="pres">
      <dgm:prSet presAssocID="{44D00CCB-269D-47FF-B7DA-93D49B52434C}" presName="sibTrans" presStyleCnt="0"/>
      <dgm:spPr/>
    </dgm:pt>
    <dgm:pt modelId="{EEFE4305-3AB4-4466-9927-EAB560FD143B}" type="pres">
      <dgm:prSet presAssocID="{790AA3EB-524B-4861-994B-145026FA9AF4}" presName="compNode" presStyleCnt="0"/>
      <dgm:spPr/>
    </dgm:pt>
    <dgm:pt modelId="{3047DF51-4A73-45F0-8ABD-EC19A2635C7A}" type="pres">
      <dgm:prSet presAssocID="{790AA3EB-524B-4861-994B-145026FA9AF4}" presName="bgRect" presStyleLbl="bgShp" presStyleIdx="2" presStyleCnt="4"/>
      <dgm:spPr/>
    </dgm:pt>
    <dgm:pt modelId="{ECE65619-895F-4651-A6CA-0F4674196C6F}" type="pres">
      <dgm:prSet presAssocID="{790AA3EB-524B-4861-994B-145026FA9AF4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91FB8FE5-3821-4A03-AE3A-41D6A7DAD73B}" type="pres">
      <dgm:prSet presAssocID="{790AA3EB-524B-4861-994B-145026FA9AF4}" presName="spaceRect" presStyleCnt="0"/>
      <dgm:spPr/>
    </dgm:pt>
    <dgm:pt modelId="{2946098E-7D34-4DE2-987E-3B1814A5E739}" type="pres">
      <dgm:prSet presAssocID="{790AA3EB-524B-4861-994B-145026FA9AF4}" presName="parTx" presStyleLbl="revTx" presStyleIdx="2" presStyleCnt="4">
        <dgm:presLayoutVars>
          <dgm:chMax val="0"/>
          <dgm:chPref val="0"/>
        </dgm:presLayoutVars>
      </dgm:prSet>
      <dgm:spPr/>
    </dgm:pt>
    <dgm:pt modelId="{973877E8-A7C6-4C76-9A34-AF2FA991158E}" type="pres">
      <dgm:prSet presAssocID="{6FC34E25-6C06-498F-A7D0-3D0666DE2DB4}" presName="sibTrans" presStyleCnt="0"/>
      <dgm:spPr/>
    </dgm:pt>
    <dgm:pt modelId="{CFA7E294-4D69-4E02-BE60-46D3BB222954}" type="pres">
      <dgm:prSet presAssocID="{F973E94F-2001-42FD-94E0-BD3B8FD0BE67}" presName="compNode" presStyleCnt="0"/>
      <dgm:spPr/>
    </dgm:pt>
    <dgm:pt modelId="{1B6991AF-302D-4D2D-95AB-CF82256A9384}" type="pres">
      <dgm:prSet presAssocID="{F973E94F-2001-42FD-94E0-BD3B8FD0BE67}" presName="bgRect" presStyleLbl="bgShp" presStyleIdx="3" presStyleCnt="4"/>
      <dgm:spPr/>
    </dgm:pt>
    <dgm:pt modelId="{71D7BFD3-36DE-46B1-84A2-D95BC445BBDD}" type="pres">
      <dgm:prSet presAssocID="{F973E94F-2001-42FD-94E0-BD3B8FD0BE67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opwatch"/>
        </a:ext>
      </dgm:extLst>
    </dgm:pt>
    <dgm:pt modelId="{1FB735DF-C704-4CAC-BE23-9EF6A16D44F8}" type="pres">
      <dgm:prSet presAssocID="{F973E94F-2001-42FD-94E0-BD3B8FD0BE67}" presName="spaceRect" presStyleCnt="0"/>
      <dgm:spPr/>
    </dgm:pt>
    <dgm:pt modelId="{BDAE069F-5F58-49BC-B879-13EBB9EF8867}" type="pres">
      <dgm:prSet presAssocID="{F973E94F-2001-42FD-94E0-BD3B8FD0BE67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1ECBD72B-DC26-4D0C-9C7C-05CB451AB417}" type="presOf" srcId="{224DB15E-E570-477D-80A2-AF85FDE9E734}" destId="{DE828D4B-E54D-403B-B838-AF4529ED4095}" srcOrd="0" destOrd="0" presId="urn:microsoft.com/office/officeart/2018/2/layout/IconVerticalSolidList"/>
    <dgm:cxn modelId="{438C364B-7A57-4E2C-815A-DDD99319D450}" srcId="{224DB15E-E570-477D-80A2-AF85FDE9E734}" destId="{790AA3EB-524B-4861-994B-145026FA9AF4}" srcOrd="2" destOrd="0" parTransId="{A2C88811-425E-4127-AA6B-34B6A28EA1A1}" sibTransId="{6FC34E25-6C06-498F-A7D0-3D0666DE2DB4}"/>
    <dgm:cxn modelId="{F263E04C-58A2-4B86-9798-CD4350A34595}" type="presOf" srcId="{F973E94F-2001-42FD-94E0-BD3B8FD0BE67}" destId="{BDAE069F-5F58-49BC-B879-13EBB9EF8867}" srcOrd="0" destOrd="0" presId="urn:microsoft.com/office/officeart/2018/2/layout/IconVerticalSolidList"/>
    <dgm:cxn modelId="{573C0B9A-257D-4905-B19F-0F6BF91393DD}" srcId="{224DB15E-E570-477D-80A2-AF85FDE9E734}" destId="{E6BE39AE-9F20-4AFB-9962-B2B208636694}" srcOrd="0" destOrd="0" parTransId="{58380F1D-C227-4880-8C79-DCA2D89D7A61}" sibTransId="{EBBEA723-D97A-434E-8B57-83888F6CA964}"/>
    <dgm:cxn modelId="{6ABEDE9A-8BD2-4689-85EE-A6147194AABE}" srcId="{224DB15E-E570-477D-80A2-AF85FDE9E734}" destId="{A5E8E1DA-4A9E-4782-AD06-9D5BC9D6DE7E}" srcOrd="1" destOrd="0" parTransId="{C21A25B4-4267-45B4-98C3-D28E6E5BCEA1}" sibTransId="{44D00CCB-269D-47FF-B7DA-93D49B52434C}"/>
    <dgm:cxn modelId="{10BE9E9D-85AA-4617-815D-EBDA046E539A}" type="presOf" srcId="{E6BE39AE-9F20-4AFB-9962-B2B208636694}" destId="{D0482484-105C-417C-ABB5-8C3EA844650F}" srcOrd="0" destOrd="0" presId="urn:microsoft.com/office/officeart/2018/2/layout/IconVerticalSolidList"/>
    <dgm:cxn modelId="{5DD516A7-56DA-4188-95AE-AC1B6B83F94D}" type="presOf" srcId="{790AA3EB-524B-4861-994B-145026FA9AF4}" destId="{2946098E-7D34-4DE2-987E-3B1814A5E739}" srcOrd="0" destOrd="0" presId="urn:microsoft.com/office/officeart/2018/2/layout/IconVerticalSolidList"/>
    <dgm:cxn modelId="{5604E1BE-210B-4342-B3CB-07634BECF185}" srcId="{224DB15E-E570-477D-80A2-AF85FDE9E734}" destId="{F973E94F-2001-42FD-94E0-BD3B8FD0BE67}" srcOrd="3" destOrd="0" parTransId="{7E08D22C-373D-4592-90C1-E66B1F617BBD}" sibTransId="{E1EAC9B9-3694-412E-A68E-D7CE052E5B3E}"/>
    <dgm:cxn modelId="{E1006BF3-BD19-49C2-BBEA-4FFB5CBD5D41}" type="presOf" srcId="{A5E8E1DA-4A9E-4782-AD06-9D5BC9D6DE7E}" destId="{997D1C0B-A98F-4621-975E-679DE8FC4524}" srcOrd="0" destOrd="0" presId="urn:microsoft.com/office/officeart/2018/2/layout/IconVerticalSolidList"/>
    <dgm:cxn modelId="{C603017D-AB68-4044-8ECA-73B03A1F6433}" type="presParOf" srcId="{DE828D4B-E54D-403B-B838-AF4529ED4095}" destId="{82356AEA-9D57-46F5-81BD-5043B769F03F}" srcOrd="0" destOrd="0" presId="urn:microsoft.com/office/officeart/2018/2/layout/IconVerticalSolidList"/>
    <dgm:cxn modelId="{9716B118-6FCF-468F-9589-FB5F699E8F99}" type="presParOf" srcId="{82356AEA-9D57-46F5-81BD-5043B769F03F}" destId="{AE19E950-467A-45CE-9663-E3F1D39E8558}" srcOrd="0" destOrd="0" presId="urn:microsoft.com/office/officeart/2018/2/layout/IconVerticalSolidList"/>
    <dgm:cxn modelId="{F66280D9-AA74-4150-B73B-3DB4057AA7C9}" type="presParOf" srcId="{82356AEA-9D57-46F5-81BD-5043B769F03F}" destId="{885AD2F1-DC85-4B4A-AE78-A83375E185D5}" srcOrd="1" destOrd="0" presId="urn:microsoft.com/office/officeart/2018/2/layout/IconVerticalSolidList"/>
    <dgm:cxn modelId="{DAEF6AB9-E416-4032-AEFC-2BB9024F9E5F}" type="presParOf" srcId="{82356AEA-9D57-46F5-81BD-5043B769F03F}" destId="{28371070-B9B1-46FD-A461-ECB77B10DA54}" srcOrd="2" destOrd="0" presId="urn:microsoft.com/office/officeart/2018/2/layout/IconVerticalSolidList"/>
    <dgm:cxn modelId="{538620CB-BB0D-49F6-AD8A-A1D9C2337C5B}" type="presParOf" srcId="{82356AEA-9D57-46F5-81BD-5043B769F03F}" destId="{D0482484-105C-417C-ABB5-8C3EA844650F}" srcOrd="3" destOrd="0" presId="urn:microsoft.com/office/officeart/2018/2/layout/IconVerticalSolidList"/>
    <dgm:cxn modelId="{53DCFB1E-CE04-4C02-8BC7-CB3BD918EE9F}" type="presParOf" srcId="{DE828D4B-E54D-403B-B838-AF4529ED4095}" destId="{54B8B6E6-5CCD-4F9F-9F6F-4756759ABABC}" srcOrd="1" destOrd="0" presId="urn:microsoft.com/office/officeart/2018/2/layout/IconVerticalSolidList"/>
    <dgm:cxn modelId="{AFA7C07B-4738-4F41-8751-4078D02D9C05}" type="presParOf" srcId="{DE828D4B-E54D-403B-B838-AF4529ED4095}" destId="{957CDF7E-5A93-4D55-A0DE-B6290FE2CEA0}" srcOrd="2" destOrd="0" presId="urn:microsoft.com/office/officeart/2018/2/layout/IconVerticalSolidList"/>
    <dgm:cxn modelId="{76E70B09-EF52-43A2-A3FC-833E8F2F5289}" type="presParOf" srcId="{957CDF7E-5A93-4D55-A0DE-B6290FE2CEA0}" destId="{6A357279-2793-44F3-BCDD-65B0FD176226}" srcOrd="0" destOrd="0" presId="urn:microsoft.com/office/officeart/2018/2/layout/IconVerticalSolidList"/>
    <dgm:cxn modelId="{031046E7-FFBA-4AF3-BA90-20512D4263AC}" type="presParOf" srcId="{957CDF7E-5A93-4D55-A0DE-B6290FE2CEA0}" destId="{7F4B9D39-A02A-4C1F-B3E1-324E6733E7FC}" srcOrd="1" destOrd="0" presId="urn:microsoft.com/office/officeart/2018/2/layout/IconVerticalSolidList"/>
    <dgm:cxn modelId="{6B68ADD4-C239-411B-99C1-C9E9BBA9F1C0}" type="presParOf" srcId="{957CDF7E-5A93-4D55-A0DE-B6290FE2CEA0}" destId="{82008CF2-4596-476E-A99C-02FB909BD8EB}" srcOrd="2" destOrd="0" presId="urn:microsoft.com/office/officeart/2018/2/layout/IconVerticalSolidList"/>
    <dgm:cxn modelId="{A7B4A2E0-E2DD-4DF3-B6D7-EB2703D43D05}" type="presParOf" srcId="{957CDF7E-5A93-4D55-A0DE-B6290FE2CEA0}" destId="{997D1C0B-A98F-4621-975E-679DE8FC4524}" srcOrd="3" destOrd="0" presId="urn:microsoft.com/office/officeart/2018/2/layout/IconVerticalSolidList"/>
    <dgm:cxn modelId="{380B0701-4640-4553-9167-6F9E529C308F}" type="presParOf" srcId="{DE828D4B-E54D-403B-B838-AF4529ED4095}" destId="{2E903657-10FC-468B-8C2C-EB3B4FA0312C}" srcOrd="3" destOrd="0" presId="urn:microsoft.com/office/officeart/2018/2/layout/IconVerticalSolidList"/>
    <dgm:cxn modelId="{87F1852C-20FC-4652-8C75-98CAA210F7C7}" type="presParOf" srcId="{DE828D4B-E54D-403B-B838-AF4529ED4095}" destId="{EEFE4305-3AB4-4466-9927-EAB560FD143B}" srcOrd="4" destOrd="0" presId="urn:microsoft.com/office/officeart/2018/2/layout/IconVerticalSolidList"/>
    <dgm:cxn modelId="{EF1366AF-CC25-4A26-83B6-BBB879D557C6}" type="presParOf" srcId="{EEFE4305-3AB4-4466-9927-EAB560FD143B}" destId="{3047DF51-4A73-45F0-8ABD-EC19A2635C7A}" srcOrd="0" destOrd="0" presId="urn:microsoft.com/office/officeart/2018/2/layout/IconVerticalSolidList"/>
    <dgm:cxn modelId="{31F3CBFA-0E5A-445E-B2B3-21F2FA7F0E0E}" type="presParOf" srcId="{EEFE4305-3AB4-4466-9927-EAB560FD143B}" destId="{ECE65619-895F-4651-A6CA-0F4674196C6F}" srcOrd="1" destOrd="0" presId="urn:microsoft.com/office/officeart/2018/2/layout/IconVerticalSolidList"/>
    <dgm:cxn modelId="{BF5CD737-E8A1-4C90-B647-491251B11546}" type="presParOf" srcId="{EEFE4305-3AB4-4466-9927-EAB560FD143B}" destId="{91FB8FE5-3821-4A03-AE3A-41D6A7DAD73B}" srcOrd="2" destOrd="0" presId="urn:microsoft.com/office/officeart/2018/2/layout/IconVerticalSolidList"/>
    <dgm:cxn modelId="{88AA563E-3011-433C-85AD-D13292987744}" type="presParOf" srcId="{EEFE4305-3AB4-4466-9927-EAB560FD143B}" destId="{2946098E-7D34-4DE2-987E-3B1814A5E739}" srcOrd="3" destOrd="0" presId="urn:microsoft.com/office/officeart/2018/2/layout/IconVerticalSolidList"/>
    <dgm:cxn modelId="{0A6CCFC2-74F9-4D25-B799-ED2B059FE9D7}" type="presParOf" srcId="{DE828D4B-E54D-403B-B838-AF4529ED4095}" destId="{973877E8-A7C6-4C76-9A34-AF2FA991158E}" srcOrd="5" destOrd="0" presId="urn:microsoft.com/office/officeart/2018/2/layout/IconVerticalSolidList"/>
    <dgm:cxn modelId="{7B6AB21D-64BE-444D-828D-6116B2C724DD}" type="presParOf" srcId="{DE828D4B-E54D-403B-B838-AF4529ED4095}" destId="{CFA7E294-4D69-4E02-BE60-46D3BB222954}" srcOrd="6" destOrd="0" presId="urn:microsoft.com/office/officeart/2018/2/layout/IconVerticalSolidList"/>
    <dgm:cxn modelId="{198D01FB-B3CD-4D85-8D62-F54746AD8429}" type="presParOf" srcId="{CFA7E294-4D69-4E02-BE60-46D3BB222954}" destId="{1B6991AF-302D-4D2D-95AB-CF82256A9384}" srcOrd="0" destOrd="0" presId="urn:microsoft.com/office/officeart/2018/2/layout/IconVerticalSolidList"/>
    <dgm:cxn modelId="{864D4C99-5684-4FF4-8B03-58055806FF18}" type="presParOf" srcId="{CFA7E294-4D69-4E02-BE60-46D3BB222954}" destId="{71D7BFD3-36DE-46B1-84A2-D95BC445BBDD}" srcOrd="1" destOrd="0" presId="urn:microsoft.com/office/officeart/2018/2/layout/IconVerticalSolidList"/>
    <dgm:cxn modelId="{39683660-9EF0-40C4-9B00-99F5BD0A8A1F}" type="presParOf" srcId="{CFA7E294-4D69-4E02-BE60-46D3BB222954}" destId="{1FB735DF-C704-4CAC-BE23-9EF6A16D44F8}" srcOrd="2" destOrd="0" presId="urn:microsoft.com/office/officeart/2018/2/layout/IconVerticalSolidList"/>
    <dgm:cxn modelId="{A1139C7F-D488-48AB-B17A-7B139631FDB9}" type="presParOf" srcId="{CFA7E294-4D69-4E02-BE60-46D3BB222954}" destId="{BDAE069F-5F58-49BC-B879-13EBB9EF8867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6036541-AF4F-4DF6-9C7C-7EEDFB17A5F9}">
      <dsp:nvSpPr>
        <dsp:cNvPr id="0" name=""/>
        <dsp:cNvSpPr/>
      </dsp:nvSpPr>
      <dsp:spPr>
        <a:xfrm>
          <a:off x="0" y="24259"/>
          <a:ext cx="6666833" cy="264654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2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900" kern="1200"/>
            <a:t>Understand the relevant professional requirements of client care communications</a:t>
          </a:r>
          <a:endParaRPr lang="en-US" sz="3900" kern="1200"/>
        </a:p>
      </dsp:txBody>
      <dsp:txXfrm>
        <a:off x="129193" y="153452"/>
        <a:ext cx="6408447" cy="2388154"/>
      </dsp:txXfrm>
    </dsp:sp>
    <dsp:sp modelId="{7AF861DF-2DE6-4901-9AA5-5E5FD914FF79}">
      <dsp:nvSpPr>
        <dsp:cNvPr id="0" name=""/>
        <dsp:cNvSpPr/>
      </dsp:nvSpPr>
      <dsp:spPr>
        <a:xfrm>
          <a:off x="0" y="2783120"/>
          <a:ext cx="6666833" cy="2646540"/>
        </a:xfrm>
        <a:prstGeom prst="roundRect">
          <a:avLst/>
        </a:prstGeom>
        <a:gradFill rotWithShape="0">
          <a:gsLst>
            <a:gs pos="0">
              <a:schemeClr val="accent2">
                <a:hueOff val="113439"/>
                <a:satOff val="13039"/>
                <a:lumOff val="-10393"/>
                <a:alphaOff val="0"/>
                <a:tint val="96000"/>
                <a:lumMod val="100000"/>
              </a:schemeClr>
            </a:gs>
            <a:gs pos="78000">
              <a:schemeClr val="accent2">
                <a:hueOff val="113439"/>
                <a:satOff val="13039"/>
                <a:lumOff val="-10393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900" kern="1200"/>
            <a:t>Understand how to write to a client </a:t>
          </a:r>
          <a:endParaRPr lang="en-US" sz="3900" kern="1200"/>
        </a:p>
      </dsp:txBody>
      <dsp:txXfrm>
        <a:off x="129193" y="2912313"/>
        <a:ext cx="6408447" cy="238815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E57AE4-15E0-47C0-B989-C4B43DF5FAB2}">
      <dsp:nvSpPr>
        <dsp:cNvPr id="0" name=""/>
        <dsp:cNvSpPr/>
      </dsp:nvSpPr>
      <dsp:spPr>
        <a:xfrm>
          <a:off x="78382" y="118796"/>
          <a:ext cx="1266778" cy="1266778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89EE63D-5141-41DD-AABA-10E6E1551A2F}">
      <dsp:nvSpPr>
        <dsp:cNvPr id="0" name=""/>
        <dsp:cNvSpPr/>
      </dsp:nvSpPr>
      <dsp:spPr>
        <a:xfrm>
          <a:off x="344405" y="384819"/>
          <a:ext cx="734731" cy="73473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F6BEA1B-2E60-4152-9F13-58260BAA2998}">
      <dsp:nvSpPr>
        <dsp:cNvPr id="0" name=""/>
        <dsp:cNvSpPr/>
      </dsp:nvSpPr>
      <dsp:spPr>
        <a:xfrm>
          <a:off x="1616613" y="118796"/>
          <a:ext cx="2985976" cy="12667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Much of your work in practice will involve writing and drafting</a:t>
          </a:r>
          <a:endParaRPr lang="en-US" sz="2100" kern="1200" dirty="0"/>
        </a:p>
      </dsp:txBody>
      <dsp:txXfrm>
        <a:off x="1616613" y="118796"/>
        <a:ext cx="2985976" cy="1266778"/>
      </dsp:txXfrm>
    </dsp:sp>
    <dsp:sp modelId="{FA8B59A7-1660-4D35-87B5-53271B21C95F}">
      <dsp:nvSpPr>
        <dsp:cNvPr id="0" name=""/>
        <dsp:cNvSpPr/>
      </dsp:nvSpPr>
      <dsp:spPr>
        <a:xfrm>
          <a:off x="5122873" y="118796"/>
          <a:ext cx="1266778" cy="1266778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4D2BE90-269E-44FD-96B9-581FE6571DEB}">
      <dsp:nvSpPr>
        <dsp:cNvPr id="0" name=""/>
        <dsp:cNvSpPr/>
      </dsp:nvSpPr>
      <dsp:spPr>
        <a:xfrm>
          <a:off x="5388897" y="384819"/>
          <a:ext cx="734731" cy="73473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0B1247-A523-4D91-AFD2-57720CB3CD5E}">
      <dsp:nvSpPr>
        <dsp:cNvPr id="0" name=""/>
        <dsp:cNvSpPr/>
      </dsp:nvSpPr>
      <dsp:spPr>
        <a:xfrm>
          <a:off x="6661104" y="118796"/>
          <a:ext cx="2985976" cy="12667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Writing clearly, concisely and professionally is a core skill</a:t>
          </a:r>
          <a:endParaRPr lang="en-US" sz="2100" kern="1200"/>
        </a:p>
      </dsp:txBody>
      <dsp:txXfrm>
        <a:off x="6661104" y="118796"/>
        <a:ext cx="2985976" cy="1266778"/>
      </dsp:txXfrm>
    </dsp:sp>
    <dsp:sp modelId="{5CC6B9B1-9365-42B2-A880-40A7A0E6CA01}">
      <dsp:nvSpPr>
        <dsp:cNvPr id="0" name=""/>
        <dsp:cNvSpPr/>
      </dsp:nvSpPr>
      <dsp:spPr>
        <a:xfrm>
          <a:off x="78382" y="1953158"/>
          <a:ext cx="1266778" cy="1266778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FB45246-228A-48DD-8576-0A286EE197BB}">
      <dsp:nvSpPr>
        <dsp:cNvPr id="0" name=""/>
        <dsp:cNvSpPr/>
      </dsp:nvSpPr>
      <dsp:spPr>
        <a:xfrm>
          <a:off x="344405" y="2219182"/>
          <a:ext cx="734731" cy="73473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FDFDA07-9599-432C-9D64-AFE0D8C60A8B}">
      <dsp:nvSpPr>
        <dsp:cNvPr id="0" name=""/>
        <dsp:cNvSpPr/>
      </dsp:nvSpPr>
      <dsp:spPr>
        <a:xfrm>
          <a:off x="1616613" y="1953158"/>
          <a:ext cx="2985976" cy="12667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Written communications need to be effective, unambiguous and well drafted</a:t>
          </a:r>
          <a:endParaRPr lang="en-US" sz="2100" kern="1200"/>
        </a:p>
      </dsp:txBody>
      <dsp:txXfrm>
        <a:off x="1616613" y="1953158"/>
        <a:ext cx="2985976" cy="1266778"/>
      </dsp:txXfrm>
    </dsp:sp>
    <dsp:sp modelId="{A036263F-72D7-4EB7-A98F-87286CD0B31A}">
      <dsp:nvSpPr>
        <dsp:cNvPr id="0" name=""/>
        <dsp:cNvSpPr/>
      </dsp:nvSpPr>
      <dsp:spPr>
        <a:xfrm>
          <a:off x="5122873" y="1953158"/>
          <a:ext cx="1266778" cy="1266778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B5F06F6-A294-4B0B-8005-CE19B7C102A0}">
      <dsp:nvSpPr>
        <dsp:cNvPr id="0" name=""/>
        <dsp:cNvSpPr/>
      </dsp:nvSpPr>
      <dsp:spPr>
        <a:xfrm>
          <a:off x="5388897" y="2219182"/>
          <a:ext cx="734731" cy="734731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EB9E87A-2870-4591-8ED8-45AF8F361677}">
      <dsp:nvSpPr>
        <dsp:cNvPr id="0" name=""/>
        <dsp:cNvSpPr/>
      </dsp:nvSpPr>
      <dsp:spPr>
        <a:xfrm>
          <a:off x="6661104" y="1953158"/>
          <a:ext cx="2985976" cy="12667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Grammar, spelling and punctuation are vital</a:t>
          </a:r>
          <a:endParaRPr lang="en-US" sz="2100" kern="1200"/>
        </a:p>
      </dsp:txBody>
      <dsp:txXfrm>
        <a:off x="6661104" y="1953158"/>
        <a:ext cx="2985976" cy="126677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FA1F0D-A5CA-4E63-A732-42882794005B}">
      <dsp:nvSpPr>
        <dsp:cNvPr id="0" name=""/>
        <dsp:cNvSpPr/>
      </dsp:nvSpPr>
      <dsp:spPr>
        <a:xfrm>
          <a:off x="0" y="528799"/>
          <a:ext cx="6666833" cy="100620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5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marL="0" lvl="0" indent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300" kern="1200" dirty="0"/>
            <a:t>Preparation and research</a:t>
          </a:r>
          <a:endParaRPr lang="en-US" sz="4300" kern="1200" dirty="0"/>
        </a:p>
      </dsp:txBody>
      <dsp:txXfrm>
        <a:off x="49119" y="577918"/>
        <a:ext cx="6568595" cy="907962"/>
      </dsp:txXfrm>
    </dsp:sp>
    <dsp:sp modelId="{06E7BA1B-69EC-4599-93C5-E1003A4DEC0A}">
      <dsp:nvSpPr>
        <dsp:cNvPr id="0" name=""/>
        <dsp:cNvSpPr/>
      </dsp:nvSpPr>
      <dsp:spPr>
        <a:xfrm>
          <a:off x="0" y="1658839"/>
          <a:ext cx="6666833" cy="1006200"/>
        </a:xfrm>
        <a:prstGeom prst="roundRect">
          <a:avLst/>
        </a:prstGeom>
        <a:gradFill rotWithShape="0">
          <a:gsLst>
            <a:gs pos="0">
              <a:schemeClr val="accent5">
                <a:hueOff val="2003568"/>
                <a:satOff val="-8793"/>
                <a:lumOff val="2614"/>
                <a:alphaOff val="0"/>
                <a:tint val="96000"/>
                <a:lumMod val="100000"/>
              </a:schemeClr>
            </a:gs>
            <a:gs pos="78000">
              <a:schemeClr val="accent5">
                <a:hueOff val="2003568"/>
                <a:satOff val="-8793"/>
                <a:lumOff val="2614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marL="0" lvl="0" indent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300" kern="1200" dirty="0"/>
            <a:t>Planning</a:t>
          </a:r>
          <a:endParaRPr lang="en-US" sz="4300" kern="1200" dirty="0"/>
        </a:p>
      </dsp:txBody>
      <dsp:txXfrm>
        <a:off x="49119" y="1707958"/>
        <a:ext cx="6568595" cy="907962"/>
      </dsp:txXfrm>
    </dsp:sp>
    <dsp:sp modelId="{6C28365E-4328-432A-BB32-DC5B69961335}">
      <dsp:nvSpPr>
        <dsp:cNvPr id="0" name=""/>
        <dsp:cNvSpPr/>
      </dsp:nvSpPr>
      <dsp:spPr>
        <a:xfrm>
          <a:off x="0" y="2788880"/>
          <a:ext cx="6666833" cy="1006200"/>
        </a:xfrm>
        <a:prstGeom prst="roundRect">
          <a:avLst/>
        </a:prstGeom>
        <a:gradFill rotWithShape="0">
          <a:gsLst>
            <a:gs pos="0">
              <a:schemeClr val="accent5">
                <a:hueOff val="4007135"/>
                <a:satOff val="-17587"/>
                <a:lumOff val="5229"/>
                <a:alphaOff val="0"/>
                <a:tint val="96000"/>
                <a:lumMod val="100000"/>
              </a:schemeClr>
            </a:gs>
            <a:gs pos="78000">
              <a:schemeClr val="accent5">
                <a:hueOff val="4007135"/>
                <a:satOff val="-17587"/>
                <a:lumOff val="5229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marL="0" lvl="0" indent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300" kern="1200"/>
            <a:t>Drafting</a:t>
          </a:r>
          <a:endParaRPr lang="en-US" sz="4300" kern="1200"/>
        </a:p>
      </dsp:txBody>
      <dsp:txXfrm>
        <a:off x="49119" y="2837999"/>
        <a:ext cx="6568595" cy="907962"/>
      </dsp:txXfrm>
    </dsp:sp>
    <dsp:sp modelId="{694C05F4-C107-464C-8C5A-6090D114EB8B}">
      <dsp:nvSpPr>
        <dsp:cNvPr id="0" name=""/>
        <dsp:cNvSpPr/>
      </dsp:nvSpPr>
      <dsp:spPr>
        <a:xfrm>
          <a:off x="0" y="3918920"/>
          <a:ext cx="6666833" cy="1006200"/>
        </a:xfrm>
        <a:prstGeom prst="roundRect">
          <a:avLst/>
        </a:prstGeom>
        <a:gradFill rotWithShape="0">
          <a:gsLst>
            <a:gs pos="0">
              <a:schemeClr val="accent5">
                <a:hueOff val="6010703"/>
                <a:satOff val="-26380"/>
                <a:lumOff val="7843"/>
                <a:alphaOff val="0"/>
                <a:tint val="96000"/>
                <a:lumMod val="100000"/>
              </a:schemeClr>
            </a:gs>
            <a:gs pos="78000">
              <a:schemeClr val="accent5">
                <a:hueOff val="6010703"/>
                <a:satOff val="-26380"/>
                <a:lumOff val="7843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marL="0" lvl="0" indent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300" kern="1200"/>
            <a:t>Checking</a:t>
          </a:r>
          <a:endParaRPr lang="en-US" sz="4300" kern="1200"/>
        </a:p>
      </dsp:txBody>
      <dsp:txXfrm>
        <a:off x="49119" y="3968039"/>
        <a:ext cx="6568595" cy="90796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D5B35E4-BF2E-4E90-AC5C-7C9D25DE51D3}">
      <dsp:nvSpPr>
        <dsp:cNvPr id="0" name=""/>
        <dsp:cNvSpPr/>
      </dsp:nvSpPr>
      <dsp:spPr>
        <a:xfrm>
          <a:off x="0" y="4473396"/>
          <a:ext cx="1666708" cy="978669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2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 w="1270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536" tIns="199136" rIns="118536" bIns="199136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Begin</a:t>
          </a:r>
        </a:p>
      </dsp:txBody>
      <dsp:txXfrm>
        <a:off x="0" y="4473396"/>
        <a:ext cx="1666708" cy="978669"/>
      </dsp:txXfrm>
    </dsp:sp>
    <dsp:sp modelId="{2A480173-1561-4EA7-B8D0-8BF62191367D}">
      <dsp:nvSpPr>
        <dsp:cNvPr id="0" name=""/>
        <dsp:cNvSpPr/>
      </dsp:nvSpPr>
      <dsp:spPr>
        <a:xfrm>
          <a:off x="1666708" y="4473396"/>
          <a:ext cx="5000124" cy="978669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426" tIns="254000" rIns="101426" bIns="2540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Begin to plan your letter/advice</a:t>
          </a:r>
        </a:p>
      </dsp:txBody>
      <dsp:txXfrm>
        <a:off x="1666708" y="4473396"/>
        <a:ext cx="5000124" cy="978669"/>
      </dsp:txXfrm>
    </dsp:sp>
    <dsp:sp modelId="{3787841F-EE0E-4E88-9C50-818970A94D18}">
      <dsp:nvSpPr>
        <dsp:cNvPr id="0" name=""/>
        <dsp:cNvSpPr/>
      </dsp:nvSpPr>
      <dsp:spPr>
        <a:xfrm rot="10800000">
          <a:off x="0" y="2982882"/>
          <a:ext cx="1666708" cy="1505194"/>
        </a:xfrm>
        <a:prstGeom prst="upArrowCallout">
          <a:avLst>
            <a:gd name="adj1" fmla="val 5000"/>
            <a:gd name="adj2" fmla="val 10000"/>
            <a:gd name="adj3" fmla="val 15000"/>
            <a:gd name="adj4" fmla="val 64977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3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 w="1270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536" tIns="199136" rIns="118536" bIns="199136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Research</a:t>
          </a:r>
        </a:p>
      </dsp:txBody>
      <dsp:txXfrm rot="-10800000">
        <a:off x="0" y="2982882"/>
        <a:ext cx="1666708" cy="978376"/>
      </dsp:txXfrm>
    </dsp:sp>
    <dsp:sp modelId="{228EAFC0-2DC0-4CE5-9E99-373B8EF30464}">
      <dsp:nvSpPr>
        <dsp:cNvPr id="0" name=""/>
        <dsp:cNvSpPr/>
      </dsp:nvSpPr>
      <dsp:spPr>
        <a:xfrm>
          <a:off x="1666708" y="2982882"/>
          <a:ext cx="5000124" cy="978376"/>
        </a:xfrm>
        <a:prstGeom prst="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426" tIns="254000" rIns="101426" bIns="2540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Research the relevant law</a:t>
          </a:r>
        </a:p>
      </dsp:txBody>
      <dsp:txXfrm>
        <a:off x="1666708" y="2982882"/>
        <a:ext cx="5000124" cy="978376"/>
      </dsp:txXfrm>
    </dsp:sp>
    <dsp:sp modelId="{4DCDF582-0BFB-48C9-8B54-0430DD9CCD0B}">
      <dsp:nvSpPr>
        <dsp:cNvPr id="0" name=""/>
        <dsp:cNvSpPr/>
      </dsp:nvSpPr>
      <dsp:spPr>
        <a:xfrm rot="10800000">
          <a:off x="0" y="1492368"/>
          <a:ext cx="1666708" cy="1505194"/>
        </a:xfrm>
        <a:prstGeom prst="upArrowCallout">
          <a:avLst>
            <a:gd name="adj1" fmla="val 5000"/>
            <a:gd name="adj2" fmla="val 10000"/>
            <a:gd name="adj3" fmla="val 15000"/>
            <a:gd name="adj4" fmla="val 64977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4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 w="1270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536" tIns="199136" rIns="118536" bIns="199136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Identify</a:t>
          </a:r>
        </a:p>
      </dsp:txBody>
      <dsp:txXfrm rot="-10800000">
        <a:off x="0" y="1492368"/>
        <a:ext cx="1666708" cy="978376"/>
      </dsp:txXfrm>
    </dsp:sp>
    <dsp:sp modelId="{058BDB04-2D4E-48D0-8840-E21839359355}">
      <dsp:nvSpPr>
        <dsp:cNvPr id="0" name=""/>
        <dsp:cNvSpPr/>
      </dsp:nvSpPr>
      <dsp:spPr>
        <a:xfrm>
          <a:off x="1666708" y="1492368"/>
          <a:ext cx="5000124" cy="978376"/>
        </a:xfrm>
        <a:prstGeom prst="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426" tIns="254000" rIns="101426" bIns="2540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Identify everything you need to know</a:t>
          </a:r>
        </a:p>
      </dsp:txBody>
      <dsp:txXfrm>
        <a:off x="1666708" y="1492368"/>
        <a:ext cx="5000124" cy="978376"/>
      </dsp:txXfrm>
    </dsp:sp>
    <dsp:sp modelId="{52064346-647D-4CA4-9675-DF4E982DB68F}">
      <dsp:nvSpPr>
        <dsp:cNvPr id="0" name=""/>
        <dsp:cNvSpPr/>
      </dsp:nvSpPr>
      <dsp:spPr>
        <a:xfrm rot="10800000">
          <a:off x="0" y="1854"/>
          <a:ext cx="1666708" cy="1505194"/>
        </a:xfrm>
        <a:prstGeom prst="upArrowCallout">
          <a:avLst>
            <a:gd name="adj1" fmla="val 5000"/>
            <a:gd name="adj2" fmla="val 10000"/>
            <a:gd name="adj3" fmla="val 15000"/>
            <a:gd name="adj4" fmla="val 64977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5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 w="1270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536" tIns="199136" rIns="118536" bIns="199136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Take</a:t>
          </a:r>
        </a:p>
      </dsp:txBody>
      <dsp:txXfrm rot="-10800000">
        <a:off x="0" y="1854"/>
        <a:ext cx="1666708" cy="978376"/>
      </dsp:txXfrm>
    </dsp:sp>
    <dsp:sp modelId="{45FB7217-C3B0-4BA2-B0D7-B692D743E029}">
      <dsp:nvSpPr>
        <dsp:cNvPr id="0" name=""/>
        <dsp:cNvSpPr/>
      </dsp:nvSpPr>
      <dsp:spPr>
        <a:xfrm>
          <a:off x="1666708" y="1854"/>
          <a:ext cx="5000124" cy="978376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426" tIns="254000" rIns="101426" bIns="2540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Take accurate instructions from the client</a:t>
          </a:r>
        </a:p>
      </dsp:txBody>
      <dsp:txXfrm>
        <a:off x="1666708" y="1854"/>
        <a:ext cx="5000124" cy="97837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0254B5C-0220-492E-AE6A-4B9B0CAE6988}">
      <dsp:nvSpPr>
        <dsp:cNvPr id="0" name=""/>
        <dsp:cNvSpPr/>
      </dsp:nvSpPr>
      <dsp:spPr>
        <a:xfrm>
          <a:off x="0" y="665"/>
          <a:ext cx="860391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dk2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 w="12700" cap="rnd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D870093-DFBC-490A-A582-993FF365D7DB}">
      <dsp:nvSpPr>
        <dsp:cNvPr id="0" name=""/>
        <dsp:cNvSpPr/>
      </dsp:nvSpPr>
      <dsp:spPr>
        <a:xfrm>
          <a:off x="0" y="0"/>
          <a:ext cx="8603914" cy="7789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Who is the addressee? </a:t>
          </a:r>
          <a:endParaRPr lang="en-US" sz="2300" kern="1200" dirty="0"/>
        </a:p>
      </dsp:txBody>
      <dsp:txXfrm>
        <a:off x="0" y="0"/>
        <a:ext cx="8603914" cy="778941"/>
      </dsp:txXfrm>
    </dsp:sp>
    <dsp:sp modelId="{BB7ABB9B-912A-43F2-82EA-83599CE1B0CF}">
      <dsp:nvSpPr>
        <dsp:cNvPr id="0" name=""/>
        <dsp:cNvSpPr/>
      </dsp:nvSpPr>
      <dsp:spPr>
        <a:xfrm>
          <a:off x="0" y="779606"/>
          <a:ext cx="860391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dk2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 w="12700" cap="rnd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DE55597-7029-481C-93CA-E17A167621DB}">
      <dsp:nvSpPr>
        <dsp:cNvPr id="0" name=""/>
        <dsp:cNvSpPr/>
      </dsp:nvSpPr>
      <dsp:spPr>
        <a:xfrm>
          <a:off x="0" y="779606"/>
          <a:ext cx="8603914" cy="7789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Consider the reader and adapt your tone and style accordingly</a:t>
          </a:r>
          <a:endParaRPr lang="en-US" sz="2300" kern="1200" dirty="0"/>
        </a:p>
      </dsp:txBody>
      <dsp:txXfrm>
        <a:off x="0" y="779606"/>
        <a:ext cx="8603914" cy="778941"/>
      </dsp:txXfrm>
    </dsp:sp>
    <dsp:sp modelId="{0A7CAAAA-0018-4831-956A-031ECEC296A8}">
      <dsp:nvSpPr>
        <dsp:cNvPr id="0" name=""/>
        <dsp:cNvSpPr/>
      </dsp:nvSpPr>
      <dsp:spPr>
        <a:xfrm>
          <a:off x="0" y="1558548"/>
          <a:ext cx="860391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dk2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 w="12700" cap="rnd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8C25201-4D7B-4D90-9028-FE65BD4E9001}">
      <dsp:nvSpPr>
        <dsp:cNvPr id="0" name=""/>
        <dsp:cNvSpPr/>
      </dsp:nvSpPr>
      <dsp:spPr>
        <a:xfrm>
          <a:off x="0" y="1558548"/>
          <a:ext cx="8603914" cy="7789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/>
            <a:t>Avoid legal jargon</a:t>
          </a:r>
          <a:endParaRPr lang="en-US" sz="2300" kern="1200"/>
        </a:p>
      </dsp:txBody>
      <dsp:txXfrm>
        <a:off x="0" y="1558548"/>
        <a:ext cx="8603914" cy="778941"/>
      </dsp:txXfrm>
    </dsp:sp>
    <dsp:sp modelId="{2C5554E2-9ECA-4E88-9514-C54BB84FEC23}">
      <dsp:nvSpPr>
        <dsp:cNvPr id="0" name=""/>
        <dsp:cNvSpPr/>
      </dsp:nvSpPr>
      <dsp:spPr>
        <a:xfrm>
          <a:off x="0" y="2337489"/>
          <a:ext cx="860391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dk2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 w="12700" cap="rnd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EAC2931-3D01-4A2F-96FA-E675D3E7DDBC}">
      <dsp:nvSpPr>
        <dsp:cNvPr id="0" name=""/>
        <dsp:cNvSpPr/>
      </dsp:nvSpPr>
      <dsp:spPr>
        <a:xfrm>
          <a:off x="0" y="2337489"/>
          <a:ext cx="8603914" cy="7789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/>
            <a:t>Use plain language</a:t>
          </a:r>
          <a:endParaRPr lang="en-US" sz="2300" kern="1200"/>
        </a:p>
      </dsp:txBody>
      <dsp:txXfrm>
        <a:off x="0" y="2337489"/>
        <a:ext cx="8603914" cy="778941"/>
      </dsp:txXfrm>
    </dsp:sp>
    <dsp:sp modelId="{0E2EFC32-6F2A-439C-8158-A7847F2A54B1}">
      <dsp:nvSpPr>
        <dsp:cNvPr id="0" name=""/>
        <dsp:cNvSpPr/>
      </dsp:nvSpPr>
      <dsp:spPr>
        <a:xfrm>
          <a:off x="0" y="3116430"/>
          <a:ext cx="860391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dk2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 w="12700" cap="rnd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3768AF8-1576-472D-899B-D06FE8F6B843}">
      <dsp:nvSpPr>
        <dsp:cNvPr id="0" name=""/>
        <dsp:cNvSpPr/>
      </dsp:nvSpPr>
      <dsp:spPr>
        <a:xfrm>
          <a:off x="0" y="3116430"/>
          <a:ext cx="8603914" cy="7789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/>
            <a:t>Avoid padding for other professionals</a:t>
          </a:r>
          <a:endParaRPr lang="en-US" sz="2300" kern="1200"/>
        </a:p>
      </dsp:txBody>
      <dsp:txXfrm>
        <a:off x="0" y="3116430"/>
        <a:ext cx="8603914" cy="778941"/>
      </dsp:txXfrm>
    </dsp:sp>
    <dsp:sp modelId="{A6FFE95B-1EF4-4DB5-B8E0-E02E1FDEC7CE}">
      <dsp:nvSpPr>
        <dsp:cNvPr id="0" name=""/>
        <dsp:cNvSpPr/>
      </dsp:nvSpPr>
      <dsp:spPr>
        <a:xfrm>
          <a:off x="0" y="3895371"/>
          <a:ext cx="860391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dk2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 w="12700" cap="rnd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6656AFB-0F12-4B4D-A1CF-E5467C2289B2}">
      <dsp:nvSpPr>
        <dsp:cNvPr id="0" name=""/>
        <dsp:cNvSpPr/>
      </dsp:nvSpPr>
      <dsp:spPr>
        <a:xfrm>
          <a:off x="0" y="3895371"/>
          <a:ext cx="8603914" cy="7789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/>
            <a:t>Dear Sirs/Madam ends with “Yours faithfully”</a:t>
          </a:r>
          <a:endParaRPr lang="en-US" sz="2300" kern="1200"/>
        </a:p>
      </dsp:txBody>
      <dsp:txXfrm>
        <a:off x="0" y="3895371"/>
        <a:ext cx="8603914" cy="778941"/>
      </dsp:txXfrm>
    </dsp:sp>
    <dsp:sp modelId="{EE32D7C1-BBA4-4240-BA7C-96BCFB856611}">
      <dsp:nvSpPr>
        <dsp:cNvPr id="0" name=""/>
        <dsp:cNvSpPr/>
      </dsp:nvSpPr>
      <dsp:spPr>
        <a:xfrm>
          <a:off x="0" y="4674313"/>
          <a:ext cx="860391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dk2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 w="12700" cap="rnd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5C750B6-5F93-4876-B894-C754E7B247DB}">
      <dsp:nvSpPr>
        <dsp:cNvPr id="0" name=""/>
        <dsp:cNvSpPr/>
      </dsp:nvSpPr>
      <dsp:spPr>
        <a:xfrm>
          <a:off x="0" y="4674313"/>
          <a:ext cx="8603914" cy="7789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/>
            <a:t>Dear Mr Smith ends with “Yours sincerely”</a:t>
          </a:r>
          <a:endParaRPr lang="en-US" sz="2300" kern="1200"/>
        </a:p>
      </dsp:txBody>
      <dsp:txXfrm>
        <a:off x="0" y="4674313"/>
        <a:ext cx="8603914" cy="778941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460EC4-F64F-40B3-82F9-C9B11D8E189F}">
      <dsp:nvSpPr>
        <dsp:cNvPr id="0" name=""/>
        <dsp:cNvSpPr/>
      </dsp:nvSpPr>
      <dsp:spPr>
        <a:xfrm>
          <a:off x="664949" y="95445"/>
          <a:ext cx="1955812" cy="1955812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C760074-1290-44BC-B3BE-A8DE6E2BEF40}">
      <dsp:nvSpPr>
        <dsp:cNvPr id="0" name=""/>
        <dsp:cNvSpPr/>
      </dsp:nvSpPr>
      <dsp:spPr>
        <a:xfrm>
          <a:off x="1081762" y="512258"/>
          <a:ext cx="1122187" cy="112218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147B6F-212E-4D12-AA48-59A41403FF7F}">
      <dsp:nvSpPr>
        <dsp:cNvPr id="0" name=""/>
        <dsp:cNvSpPr/>
      </dsp:nvSpPr>
      <dsp:spPr>
        <a:xfrm>
          <a:off x="39731" y="2660446"/>
          <a:ext cx="3206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4000" kern="1200" dirty="0"/>
            <a:t>Paragraphs</a:t>
          </a:r>
          <a:endParaRPr lang="en-US" sz="4000" kern="1200" dirty="0"/>
        </a:p>
      </dsp:txBody>
      <dsp:txXfrm>
        <a:off x="39731" y="2660446"/>
        <a:ext cx="3206250" cy="720000"/>
      </dsp:txXfrm>
    </dsp:sp>
    <dsp:sp modelId="{85B3B03C-1D4C-4225-A485-8D088A320377}">
      <dsp:nvSpPr>
        <dsp:cNvPr id="0" name=""/>
        <dsp:cNvSpPr/>
      </dsp:nvSpPr>
      <dsp:spPr>
        <a:xfrm>
          <a:off x="4432293" y="95445"/>
          <a:ext cx="1955812" cy="1955812"/>
        </a:xfrm>
        <a:prstGeom prst="round2DiagRect">
          <a:avLst>
            <a:gd name="adj1" fmla="val 29727"/>
            <a:gd name="adj2" fmla="val 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6E992BD-405C-43E2-BD58-7835450C1872}">
      <dsp:nvSpPr>
        <dsp:cNvPr id="0" name=""/>
        <dsp:cNvSpPr/>
      </dsp:nvSpPr>
      <dsp:spPr>
        <a:xfrm>
          <a:off x="4849106" y="512258"/>
          <a:ext cx="1122187" cy="112218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6EDDFB8-F2ED-44BB-9F48-0DE4FF36C156}">
      <dsp:nvSpPr>
        <dsp:cNvPr id="0" name=""/>
        <dsp:cNvSpPr/>
      </dsp:nvSpPr>
      <dsp:spPr>
        <a:xfrm>
          <a:off x="3807075" y="2660446"/>
          <a:ext cx="3206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4000" kern="1200" dirty="0"/>
            <a:t>Numbering</a:t>
          </a:r>
          <a:endParaRPr lang="en-US" sz="4000" kern="1200" dirty="0"/>
        </a:p>
      </dsp:txBody>
      <dsp:txXfrm>
        <a:off x="3807075" y="2660446"/>
        <a:ext cx="3206250" cy="720000"/>
      </dsp:txXfrm>
    </dsp:sp>
    <dsp:sp modelId="{A2BCEF4C-90E8-40D5-B105-219013A26913}">
      <dsp:nvSpPr>
        <dsp:cNvPr id="0" name=""/>
        <dsp:cNvSpPr/>
      </dsp:nvSpPr>
      <dsp:spPr>
        <a:xfrm>
          <a:off x="8199637" y="95445"/>
          <a:ext cx="1955812" cy="1955812"/>
        </a:xfrm>
        <a:prstGeom prst="round2DiagRect">
          <a:avLst>
            <a:gd name="adj1" fmla="val 29727"/>
            <a:gd name="adj2" fmla="val 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892B4C8-2377-40ED-AE36-B8EECFDC8648}">
      <dsp:nvSpPr>
        <dsp:cNvPr id="0" name=""/>
        <dsp:cNvSpPr/>
      </dsp:nvSpPr>
      <dsp:spPr>
        <a:xfrm>
          <a:off x="8616450" y="512258"/>
          <a:ext cx="1122187" cy="112218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0D3FA08-CBFD-441D-8B5D-5FB2721F6F97}">
      <dsp:nvSpPr>
        <dsp:cNvPr id="0" name=""/>
        <dsp:cNvSpPr/>
      </dsp:nvSpPr>
      <dsp:spPr>
        <a:xfrm>
          <a:off x="7574418" y="2660446"/>
          <a:ext cx="3206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4000" kern="1200" dirty="0"/>
            <a:t>Jargon</a:t>
          </a:r>
          <a:endParaRPr lang="en-US" sz="4000" kern="1200" dirty="0"/>
        </a:p>
      </dsp:txBody>
      <dsp:txXfrm>
        <a:off x="7574418" y="2660446"/>
        <a:ext cx="3206250" cy="72000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2A87991-AAB1-4870-9D36-63283B7AFC09}">
      <dsp:nvSpPr>
        <dsp:cNvPr id="0" name=""/>
        <dsp:cNvSpPr/>
      </dsp:nvSpPr>
      <dsp:spPr>
        <a:xfrm>
          <a:off x="0" y="42440"/>
          <a:ext cx="6096000" cy="722474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Sent at the beginning of a matter</a:t>
          </a:r>
          <a:endParaRPr lang="en-US" sz="1900" kern="1200"/>
        </a:p>
      </dsp:txBody>
      <dsp:txXfrm>
        <a:off x="35268" y="77708"/>
        <a:ext cx="6025464" cy="651938"/>
      </dsp:txXfrm>
    </dsp:sp>
    <dsp:sp modelId="{32F5E863-9951-49BB-B8D4-014B21CB0CAB}">
      <dsp:nvSpPr>
        <dsp:cNvPr id="0" name=""/>
        <dsp:cNvSpPr/>
      </dsp:nvSpPr>
      <dsp:spPr>
        <a:xfrm>
          <a:off x="0" y="819635"/>
          <a:ext cx="6096000" cy="722474"/>
        </a:xfrm>
        <a:prstGeom prst="roundRect">
          <a:avLst/>
        </a:prstGeom>
        <a:solidFill>
          <a:schemeClr val="accent2">
            <a:hueOff val="18907"/>
            <a:satOff val="2173"/>
            <a:lumOff val="-1732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Confirms your instructions, timescales and costs</a:t>
          </a:r>
          <a:endParaRPr lang="en-US" sz="1900" kern="1200"/>
        </a:p>
      </dsp:txBody>
      <dsp:txXfrm>
        <a:off x="35268" y="854903"/>
        <a:ext cx="6025464" cy="651938"/>
      </dsp:txXfrm>
    </dsp:sp>
    <dsp:sp modelId="{E56FADF2-98AB-4459-B5FA-4843EE85B0A4}">
      <dsp:nvSpPr>
        <dsp:cNvPr id="0" name=""/>
        <dsp:cNvSpPr/>
      </dsp:nvSpPr>
      <dsp:spPr>
        <a:xfrm>
          <a:off x="0" y="1596830"/>
          <a:ext cx="6096000" cy="722474"/>
        </a:xfrm>
        <a:prstGeom prst="roundRect">
          <a:avLst/>
        </a:prstGeom>
        <a:solidFill>
          <a:schemeClr val="accent2">
            <a:hueOff val="37813"/>
            <a:satOff val="4346"/>
            <a:lumOff val="-3464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Demonstrates compliance with the professional regulatory requirements in the SRA Code of Conduct</a:t>
          </a:r>
          <a:endParaRPr lang="en-US" sz="1900" kern="1200"/>
        </a:p>
      </dsp:txBody>
      <dsp:txXfrm>
        <a:off x="35268" y="1632098"/>
        <a:ext cx="6025464" cy="651938"/>
      </dsp:txXfrm>
    </dsp:sp>
    <dsp:sp modelId="{DB61C914-7FD2-41FE-A53B-D78E207A317F}">
      <dsp:nvSpPr>
        <dsp:cNvPr id="0" name=""/>
        <dsp:cNvSpPr/>
      </dsp:nvSpPr>
      <dsp:spPr>
        <a:xfrm>
          <a:off x="0" y="2374025"/>
          <a:ext cx="6096000" cy="722474"/>
        </a:xfrm>
        <a:prstGeom prst="roundRect">
          <a:avLst/>
        </a:prstGeom>
        <a:solidFill>
          <a:schemeClr val="accent2">
            <a:hueOff val="56720"/>
            <a:satOff val="6519"/>
            <a:lumOff val="-5196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Give information to the client in a way that they can understand</a:t>
          </a:r>
          <a:endParaRPr lang="en-US" sz="1900" kern="1200"/>
        </a:p>
      </dsp:txBody>
      <dsp:txXfrm>
        <a:off x="35268" y="2409293"/>
        <a:ext cx="6025464" cy="651938"/>
      </dsp:txXfrm>
    </dsp:sp>
    <dsp:sp modelId="{D7F39DB6-872F-4DEB-AF70-508501ABEBAB}">
      <dsp:nvSpPr>
        <dsp:cNvPr id="0" name=""/>
        <dsp:cNvSpPr/>
      </dsp:nvSpPr>
      <dsp:spPr>
        <a:xfrm>
          <a:off x="0" y="3151219"/>
          <a:ext cx="6096000" cy="722474"/>
        </a:xfrm>
        <a:prstGeom prst="roundRect">
          <a:avLst/>
        </a:prstGeom>
        <a:solidFill>
          <a:schemeClr val="accent2">
            <a:hueOff val="75626"/>
            <a:satOff val="8693"/>
            <a:lumOff val="-6929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Sets out who will be dealing with the case</a:t>
          </a:r>
          <a:endParaRPr lang="en-US" sz="1900" kern="1200"/>
        </a:p>
      </dsp:txBody>
      <dsp:txXfrm>
        <a:off x="35268" y="3186487"/>
        <a:ext cx="6025464" cy="651938"/>
      </dsp:txXfrm>
    </dsp:sp>
    <dsp:sp modelId="{422F7FD0-3494-4C6E-B9F1-86C7ACCCF331}">
      <dsp:nvSpPr>
        <dsp:cNvPr id="0" name=""/>
        <dsp:cNvSpPr/>
      </dsp:nvSpPr>
      <dsp:spPr>
        <a:xfrm>
          <a:off x="0" y="3928414"/>
          <a:ext cx="6096000" cy="722474"/>
        </a:xfrm>
        <a:prstGeom prst="roundRect">
          <a:avLst/>
        </a:prstGeom>
        <a:solidFill>
          <a:schemeClr val="accent2">
            <a:hueOff val="94533"/>
            <a:satOff val="10866"/>
            <a:lumOff val="-8661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Terms and conditions of the firm</a:t>
          </a:r>
          <a:endParaRPr lang="en-US" sz="1900" kern="1200"/>
        </a:p>
      </dsp:txBody>
      <dsp:txXfrm>
        <a:off x="35268" y="3963682"/>
        <a:ext cx="6025464" cy="651938"/>
      </dsp:txXfrm>
    </dsp:sp>
    <dsp:sp modelId="{6CE326EE-D1F0-4376-B287-52878E7EC2D2}">
      <dsp:nvSpPr>
        <dsp:cNvPr id="0" name=""/>
        <dsp:cNvSpPr/>
      </dsp:nvSpPr>
      <dsp:spPr>
        <a:xfrm>
          <a:off x="0" y="4705610"/>
          <a:ext cx="6096000" cy="722474"/>
        </a:xfrm>
        <a:prstGeom prst="roundRect">
          <a:avLst/>
        </a:prstGeom>
        <a:solidFill>
          <a:schemeClr val="accent2">
            <a:hueOff val="113439"/>
            <a:satOff val="13039"/>
            <a:lumOff val="-10393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Follow up/next steps</a:t>
          </a:r>
          <a:endParaRPr lang="en-US" sz="1900" kern="1200"/>
        </a:p>
      </dsp:txBody>
      <dsp:txXfrm>
        <a:off x="35268" y="4740878"/>
        <a:ext cx="6025464" cy="651938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1DCBEAA-1804-4972-B138-59A2F9FB91AD}">
      <dsp:nvSpPr>
        <dsp:cNvPr id="0" name=""/>
        <dsp:cNvSpPr/>
      </dsp:nvSpPr>
      <dsp:spPr>
        <a:xfrm>
          <a:off x="0" y="4273"/>
          <a:ext cx="6096000" cy="91032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9DB7390-723D-4FFA-BC05-56B8CD54B509}">
      <dsp:nvSpPr>
        <dsp:cNvPr id="0" name=""/>
        <dsp:cNvSpPr/>
      </dsp:nvSpPr>
      <dsp:spPr>
        <a:xfrm>
          <a:off x="275374" y="209097"/>
          <a:ext cx="500681" cy="50068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E1EB312-D588-47B6-8B47-D3DED4AA2290}">
      <dsp:nvSpPr>
        <dsp:cNvPr id="0" name=""/>
        <dsp:cNvSpPr/>
      </dsp:nvSpPr>
      <dsp:spPr>
        <a:xfrm>
          <a:off x="1051430" y="4273"/>
          <a:ext cx="5044569" cy="9103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343" tIns="96343" rIns="96343" bIns="96343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Always check your work</a:t>
          </a:r>
          <a:endParaRPr lang="en-US" sz="1900" kern="1200"/>
        </a:p>
      </dsp:txBody>
      <dsp:txXfrm>
        <a:off x="1051430" y="4273"/>
        <a:ext cx="5044569" cy="910329"/>
      </dsp:txXfrm>
    </dsp:sp>
    <dsp:sp modelId="{5B156B03-FC32-4614-A7A5-A0BB6E0FCF71}">
      <dsp:nvSpPr>
        <dsp:cNvPr id="0" name=""/>
        <dsp:cNvSpPr/>
      </dsp:nvSpPr>
      <dsp:spPr>
        <a:xfrm>
          <a:off x="0" y="1142185"/>
          <a:ext cx="6096000" cy="91032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6A49B0F-FBB8-4A40-BB8A-4A7F3412AE6E}">
      <dsp:nvSpPr>
        <dsp:cNvPr id="0" name=""/>
        <dsp:cNvSpPr/>
      </dsp:nvSpPr>
      <dsp:spPr>
        <a:xfrm>
          <a:off x="275374" y="1347009"/>
          <a:ext cx="500681" cy="50068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8922ACB-8D53-4F8F-A205-7E0D1F162A82}">
      <dsp:nvSpPr>
        <dsp:cNvPr id="0" name=""/>
        <dsp:cNvSpPr/>
      </dsp:nvSpPr>
      <dsp:spPr>
        <a:xfrm>
          <a:off x="1051430" y="1142185"/>
          <a:ext cx="5044569" cy="9103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343" tIns="96343" rIns="96343" bIns="96343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Leave the document and come back to it</a:t>
          </a:r>
          <a:endParaRPr lang="en-US" sz="1900" kern="1200"/>
        </a:p>
      </dsp:txBody>
      <dsp:txXfrm>
        <a:off x="1051430" y="1142185"/>
        <a:ext cx="5044569" cy="910329"/>
      </dsp:txXfrm>
    </dsp:sp>
    <dsp:sp modelId="{DD3DF2D3-98A0-48B8-9DFF-16747EEF6363}">
      <dsp:nvSpPr>
        <dsp:cNvPr id="0" name=""/>
        <dsp:cNvSpPr/>
      </dsp:nvSpPr>
      <dsp:spPr>
        <a:xfrm>
          <a:off x="0" y="2280097"/>
          <a:ext cx="6096000" cy="91032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5FF043F-10B5-432F-8BA6-283B582C362E}">
      <dsp:nvSpPr>
        <dsp:cNvPr id="0" name=""/>
        <dsp:cNvSpPr/>
      </dsp:nvSpPr>
      <dsp:spPr>
        <a:xfrm>
          <a:off x="275374" y="2484921"/>
          <a:ext cx="500681" cy="50068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2264F91-0E0E-4347-8C34-46A3A7556F75}">
      <dsp:nvSpPr>
        <dsp:cNvPr id="0" name=""/>
        <dsp:cNvSpPr/>
      </dsp:nvSpPr>
      <dsp:spPr>
        <a:xfrm>
          <a:off x="1051430" y="2280097"/>
          <a:ext cx="5044569" cy="9103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343" tIns="96343" rIns="96343" bIns="96343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Ideally get someone else to check it</a:t>
          </a:r>
          <a:endParaRPr lang="en-US" sz="1900" kern="1200"/>
        </a:p>
      </dsp:txBody>
      <dsp:txXfrm>
        <a:off x="1051430" y="2280097"/>
        <a:ext cx="5044569" cy="910329"/>
      </dsp:txXfrm>
    </dsp:sp>
    <dsp:sp modelId="{602EE3FF-B7F0-431A-8E1E-06865589B395}">
      <dsp:nvSpPr>
        <dsp:cNvPr id="0" name=""/>
        <dsp:cNvSpPr/>
      </dsp:nvSpPr>
      <dsp:spPr>
        <a:xfrm>
          <a:off x="0" y="3418009"/>
          <a:ext cx="6096000" cy="91032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77A161B-8441-4940-84BF-6E33E91A6F4A}">
      <dsp:nvSpPr>
        <dsp:cNvPr id="0" name=""/>
        <dsp:cNvSpPr/>
      </dsp:nvSpPr>
      <dsp:spPr>
        <a:xfrm>
          <a:off x="275374" y="3622833"/>
          <a:ext cx="500681" cy="500681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3D2978B-E7A2-4092-A20C-DDD4EB416134}">
      <dsp:nvSpPr>
        <dsp:cNvPr id="0" name=""/>
        <dsp:cNvSpPr/>
      </dsp:nvSpPr>
      <dsp:spPr>
        <a:xfrm>
          <a:off x="1051430" y="3418009"/>
          <a:ext cx="5044569" cy="9103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343" tIns="96343" rIns="96343" bIns="96343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Reading aloud can help identify mistakes</a:t>
          </a:r>
          <a:endParaRPr lang="en-US" sz="1900" kern="1200"/>
        </a:p>
      </dsp:txBody>
      <dsp:txXfrm>
        <a:off x="1051430" y="3418009"/>
        <a:ext cx="5044569" cy="910329"/>
      </dsp:txXfrm>
    </dsp:sp>
    <dsp:sp modelId="{BBE3F709-2365-4769-B630-0CB5434445D2}">
      <dsp:nvSpPr>
        <dsp:cNvPr id="0" name=""/>
        <dsp:cNvSpPr/>
      </dsp:nvSpPr>
      <dsp:spPr>
        <a:xfrm>
          <a:off x="0" y="4555921"/>
          <a:ext cx="6096000" cy="91032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C604CEE-BBE8-42DC-AEC1-2FE06453A669}">
      <dsp:nvSpPr>
        <dsp:cNvPr id="0" name=""/>
        <dsp:cNvSpPr/>
      </dsp:nvSpPr>
      <dsp:spPr>
        <a:xfrm>
          <a:off x="275374" y="4760745"/>
          <a:ext cx="500681" cy="500681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17D1368-33A9-4D53-BAD5-115F0112F958}">
      <dsp:nvSpPr>
        <dsp:cNvPr id="0" name=""/>
        <dsp:cNvSpPr/>
      </dsp:nvSpPr>
      <dsp:spPr>
        <a:xfrm>
          <a:off x="1051430" y="4555921"/>
          <a:ext cx="5044569" cy="9103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343" tIns="96343" rIns="96343" bIns="96343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Print out your work and read from hard copy</a:t>
          </a:r>
          <a:endParaRPr lang="en-US" sz="1900" kern="1200"/>
        </a:p>
      </dsp:txBody>
      <dsp:txXfrm>
        <a:off x="1051430" y="4555921"/>
        <a:ext cx="5044569" cy="910329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CA3644-65A1-4F8C-82C2-6CEFE02AAA14}">
      <dsp:nvSpPr>
        <dsp:cNvPr id="0" name=""/>
        <dsp:cNvSpPr/>
      </dsp:nvSpPr>
      <dsp:spPr>
        <a:xfrm>
          <a:off x="0" y="2178"/>
          <a:ext cx="7475302" cy="1104063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788DB0F-D99C-4A93-8F25-B8D2FF5C81B3}">
      <dsp:nvSpPr>
        <dsp:cNvPr id="0" name=""/>
        <dsp:cNvSpPr/>
      </dsp:nvSpPr>
      <dsp:spPr>
        <a:xfrm>
          <a:off x="333979" y="250592"/>
          <a:ext cx="607234" cy="60723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2B0466D-2950-44BB-814D-18C909192CBC}">
      <dsp:nvSpPr>
        <dsp:cNvPr id="0" name=""/>
        <dsp:cNvSpPr/>
      </dsp:nvSpPr>
      <dsp:spPr>
        <a:xfrm>
          <a:off x="1275192" y="2178"/>
          <a:ext cx="6200109" cy="11040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6847" tIns="116847" rIns="116847" bIns="116847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You may have to call the client to ask about some details you need – embarrassing!</a:t>
          </a:r>
          <a:endParaRPr lang="en-US" sz="2100" kern="1200"/>
        </a:p>
      </dsp:txBody>
      <dsp:txXfrm>
        <a:off x="1275192" y="2178"/>
        <a:ext cx="6200109" cy="1104063"/>
      </dsp:txXfrm>
    </dsp:sp>
    <dsp:sp modelId="{FDF294CB-E8EF-4788-8188-A9CB0AE865DA}">
      <dsp:nvSpPr>
        <dsp:cNvPr id="0" name=""/>
        <dsp:cNvSpPr/>
      </dsp:nvSpPr>
      <dsp:spPr>
        <a:xfrm>
          <a:off x="0" y="1382257"/>
          <a:ext cx="7475302" cy="110406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77252C1-5950-4FC3-942A-1751070AB3A0}">
      <dsp:nvSpPr>
        <dsp:cNvPr id="0" name=""/>
        <dsp:cNvSpPr/>
      </dsp:nvSpPr>
      <dsp:spPr>
        <a:xfrm>
          <a:off x="333979" y="1630671"/>
          <a:ext cx="607234" cy="60723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BA33069-0B12-494C-AC7D-6E559D382742}">
      <dsp:nvSpPr>
        <dsp:cNvPr id="0" name=""/>
        <dsp:cNvSpPr/>
      </dsp:nvSpPr>
      <dsp:spPr>
        <a:xfrm>
          <a:off x="1275192" y="1382257"/>
          <a:ext cx="6200109" cy="11040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6847" tIns="116847" rIns="116847" bIns="116847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Your client may have asked you to do something which you didn’t record – uh-oh!</a:t>
          </a:r>
          <a:endParaRPr lang="en-US" sz="2100" kern="1200"/>
        </a:p>
      </dsp:txBody>
      <dsp:txXfrm>
        <a:off x="1275192" y="1382257"/>
        <a:ext cx="6200109" cy="1104063"/>
      </dsp:txXfrm>
    </dsp:sp>
    <dsp:sp modelId="{E5616729-D930-4B7B-B3EB-54AF6B16D7F9}">
      <dsp:nvSpPr>
        <dsp:cNvPr id="0" name=""/>
        <dsp:cNvSpPr/>
      </dsp:nvSpPr>
      <dsp:spPr>
        <a:xfrm>
          <a:off x="0" y="2762336"/>
          <a:ext cx="7475302" cy="1104063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F9F072B-EA71-4EDF-90B0-0FDC08FEFBB9}">
      <dsp:nvSpPr>
        <dsp:cNvPr id="0" name=""/>
        <dsp:cNvSpPr/>
      </dsp:nvSpPr>
      <dsp:spPr>
        <a:xfrm>
          <a:off x="333979" y="3010750"/>
          <a:ext cx="607234" cy="60723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06B2426-EB04-4418-A65E-3C0E4705E3E7}">
      <dsp:nvSpPr>
        <dsp:cNvPr id="0" name=""/>
        <dsp:cNvSpPr/>
      </dsp:nvSpPr>
      <dsp:spPr>
        <a:xfrm>
          <a:off x="1275192" y="2762336"/>
          <a:ext cx="6200109" cy="11040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6847" tIns="116847" rIns="116847" bIns="116847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You may spend time doing work the client didn’t ask you to do – you may not be able to charge for your time!</a:t>
          </a:r>
          <a:endParaRPr lang="en-US" sz="2100" kern="1200"/>
        </a:p>
      </dsp:txBody>
      <dsp:txXfrm>
        <a:off x="1275192" y="2762336"/>
        <a:ext cx="6200109" cy="1104063"/>
      </dsp:txXfrm>
    </dsp:sp>
    <dsp:sp modelId="{151C7482-1407-4F25-965D-C876794791E9}">
      <dsp:nvSpPr>
        <dsp:cNvPr id="0" name=""/>
        <dsp:cNvSpPr/>
      </dsp:nvSpPr>
      <dsp:spPr>
        <a:xfrm>
          <a:off x="0" y="4142415"/>
          <a:ext cx="7475302" cy="1104063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7D0B822-133E-4429-8061-66EAE64A0EE5}">
      <dsp:nvSpPr>
        <dsp:cNvPr id="0" name=""/>
        <dsp:cNvSpPr/>
      </dsp:nvSpPr>
      <dsp:spPr>
        <a:xfrm>
          <a:off x="333979" y="4390829"/>
          <a:ext cx="607234" cy="607234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6B36B9A-8E12-4DBD-8CC1-01BF20E8164C}">
      <dsp:nvSpPr>
        <dsp:cNvPr id="0" name=""/>
        <dsp:cNvSpPr/>
      </dsp:nvSpPr>
      <dsp:spPr>
        <a:xfrm>
          <a:off x="1275192" y="4142415"/>
          <a:ext cx="6200109" cy="11040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6847" tIns="116847" rIns="116847" bIns="116847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Professional negligence claim – not good!</a:t>
          </a:r>
          <a:endParaRPr lang="en-US" sz="2100" kern="1200"/>
        </a:p>
      </dsp:txBody>
      <dsp:txXfrm>
        <a:off x="1275192" y="4142415"/>
        <a:ext cx="6200109" cy="1104063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D7EC14-5647-43C0-888F-AEA7A4F45E9E}">
      <dsp:nvSpPr>
        <dsp:cNvPr id="0" name=""/>
        <dsp:cNvSpPr/>
      </dsp:nvSpPr>
      <dsp:spPr>
        <a:xfrm>
          <a:off x="516935" y="0"/>
          <a:ext cx="3095173" cy="1857103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 dirty="0"/>
            <a:t>Don’t delay!</a:t>
          </a:r>
          <a:endParaRPr lang="en-US" sz="3000" kern="1200" dirty="0"/>
        </a:p>
      </dsp:txBody>
      <dsp:txXfrm>
        <a:off x="516935" y="0"/>
        <a:ext cx="3095173" cy="1857103"/>
      </dsp:txXfrm>
    </dsp:sp>
    <dsp:sp modelId="{C0575395-6C34-43B6-B145-1A5D8B32B372}">
      <dsp:nvSpPr>
        <dsp:cNvPr id="0" name=""/>
        <dsp:cNvSpPr/>
      </dsp:nvSpPr>
      <dsp:spPr>
        <a:xfrm>
          <a:off x="3851829" y="150"/>
          <a:ext cx="3095173" cy="1857103"/>
        </a:xfrm>
        <a:prstGeom prst="rect">
          <a:avLst/>
        </a:prstGeom>
        <a:solidFill>
          <a:schemeClr val="accent5">
            <a:hueOff val="1202141"/>
            <a:satOff val="-5276"/>
            <a:lumOff val="1569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 dirty="0"/>
            <a:t>Read through the notes you made during the meeting/call</a:t>
          </a:r>
          <a:endParaRPr lang="en-US" sz="3000" kern="1200" dirty="0"/>
        </a:p>
      </dsp:txBody>
      <dsp:txXfrm>
        <a:off x="3851829" y="150"/>
        <a:ext cx="3095173" cy="1857103"/>
      </dsp:txXfrm>
    </dsp:sp>
    <dsp:sp modelId="{5434137C-AEB2-40CA-B70F-234EC6F7053E}">
      <dsp:nvSpPr>
        <dsp:cNvPr id="0" name=""/>
        <dsp:cNvSpPr/>
      </dsp:nvSpPr>
      <dsp:spPr>
        <a:xfrm>
          <a:off x="7256520" y="150"/>
          <a:ext cx="3095173" cy="1857103"/>
        </a:xfrm>
        <a:prstGeom prst="rect">
          <a:avLst/>
        </a:prstGeom>
        <a:solidFill>
          <a:schemeClr val="accent5">
            <a:hueOff val="2404281"/>
            <a:satOff val="-10552"/>
            <a:lumOff val="3137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/>
            <a:t>Identify a logical pattern</a:t>
          </a:r>
          <a:endParaRPr lang="en-US" sz="3000" kern="1200"/>
        </a:p>
      </dsp:txBody>
      <dsp:txXfrm>
        <a:off x="7256520" y="150"/>
        <a:ext cx="3095173" cy="1857103"/>
      </dsp:txXfrm>
    </dsp:sp>
    <dsp:sp modelId="{660C00A3-970A-4B3B-83CF-45ED593642FD}">
      <dsp:nvSpPr>
        <dsp:cNvPr id="0" name=""/>
        <dsp:cNvSpPr/>
      </dsp:nvSpPr>
      <dsp:spPr>
        <a:xfrm>
          <a:off x="447139" y="2166772"/>
          <a:ext cx="3095173" cy="1857103"/>
        </a:xfrm>
        <a:prstGeom prst="rect">
          <a:avLst/>
        </a:prstGeom>
        <a:solidFill>
          <a:schemeClr val="accent5">
            <a:hueOff val="3606422"/>
            <a:satOff val="-15828"/>
            <a:lumOff val="4706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/>
            <a:t>Organise the material</a:t>
          </a:r>
          <a:endParaRPr lang="en-US" sz="3000" kern="1200"/>
        </a:p>
      </dsp:txBody>
      <dsp:txXfrm>
        <a:off x="447139" y="2166772"/>
        <a:ext cx="3095173" cy="1857103"/>
      </dsp:txXfrm>
    </dsp:sp>
    <dsp:sp modelId="{4356ADC5-9C16-43A6-A973-B19F7D0588B6}">
      <dsp:nvSpPr>
        <dsp:cNvPr id="0" name=""/>
        <dsp:cNvSpPr/>
      </dsp:nvSpPr>
      <dsp:spPr>
        <a:xfrm>
          <a:off x="3851829" y="2166772"/>
          <a:ext cx="3095173" cy="1857103"/>
        </a:xfrm>
        <a:prstGeom prst="rect">
          <a:avLst/>
        </a:prstGeom>
        <a:solidFill>
          <a:schemeClr val="accent5">
            <a:hueOff val="4808562"/>
            <a:satOff val="-21104"/>
            <a:lumOff val="6274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/>
            <a:t>Use headings and paragraphs</a:t>
          </a:r>
          <a:endParaRPr lang="en-US" sz="3000" kern="1200"/>
        </a:p>
      </dsp:txBody>
      <dsp:txXfrm>
        <a:off x="3851829" y="2166772"/>
        <a:ext cx="3095173" cy="1857103"/>
      </dsp:txXfrm>
    </dsp:sp>
    <dsp:sp modelId="{24D38619-9984-4B08-92AF-F385EC604E25}">
      <dsp:nvSpPr>
        <dsp:cNvPr id="0" name=""/>
        <dsp:cNvSpPr/>
      </dsp:nvSpPr>
      <dsp:spPr>
        <a:xfrm>
          <a:off x="7256520" y="2166772"/>
          <a:ext cx="3095173" cy="1857103"/>
        </a:xfrm>
        <a:prstGeom prst="rect">
          <a:avLst/>
        </a:prstGeom>
        <a:solidFill>
          <a:schemeClr val="accent5">
            <a:hueOff val="6010703"/>
            <a:satOff val="-26380"/>
            <a:lumOff val="7843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/>
            <a:t>Exclude irrelevant or contradictory information</a:t>
          </a:r>
          <a:endParaRPr lang="en-US" sz="3000" kern="1200"/>
        </a:p>
      </dsp:txBody>
      <dsp:txXfrm>
        <a:off x="7256520" y="2166772"/>
        <a:ext cx="3095173" cy="1857103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19E950-467A-45CE-9663-E3F1D39E8558}">
      <dsp:nvSpPr>
        <dsp:cNvPr id="0" name=""/>
        <dsp:cNvSpPr/>
      </dsp:nvSpPr>
      <dsp:spPr>
        <a:xfrm>
          <a:off x="0" y="2178"/>
          <a:ext cx="5914209" cy="110406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5AD2F1-DC85-4B4A-AE78-A83375E185D5}">
      <dsp:nvSpPr>
        <dsp:cNvPr id="0" name=""/>
        <dsp:cNvSpPr/>
      </dsp:nvSpPr>
      <dsp:spPr>
        <a:xfrm>
          <a:off x="333979" y="250592"/>
          <a:ext cx="607234" cy="60723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482484-105C-417C-ABB5-8C3EA844650F}">
      <dsp:nvSpPr>
        <dsp:cNvPr id="0" name=""/>
        <dsp:cNvSpPr/>
      </dsp:nvSpPr>
      <dsp:spPr>
        <a:xfrm>
          <a:off x="1275192" y="2178"/>
          <a:ext cx="4639016" cy="11040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6847" tIns="116847" rIns="116847" bIns="116847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Record the precise legal advice given</a:t>
          </a:r>
          <a:endParaRPr lang="en-US" sz="2200" kern="1200"/>
        </a:p>
      </dsp:txBody>
      <dsp:txXfrm>
        <a:off x="1275192" y="2178"/>
        <a:ext cx="4639016" cy="1104063"/>
      </dsp:txXfrm>
    </dsp:sp>
    <dsp:sp modelId="{6A357279-2793-44F3-BCDD-65B0FD176226}">
      <dsp:nvSpPr>
        <dsp:cNvPr id="0" name=""/>
        <dsp:cNvSpPr/>
      </dsp:nvSpPr>
      <dsp:spPr>
        <a:xfrm>
          <a:off x="0" y="1382257"/>
          <a:ext cx="5914209" cy="110406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F4B9D39-A02A-4C1F-B3E1-324E6733E7FC}">
      <dsp:nvSpPr>
        <dsp:cNvPr id="0" name=""/>
        <dsp:cNvSpPr/>
      </dsp:nvSpPr>
      <dsp:spPr>
        <a:xfrm>
          <a:off x="333979" y="1630671"/>
          <a:ext cx="607234" cy="60723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97D1C0B-A98F-4621-975E-679DE8FC4524}">
      <dsp:nvSpPr>
        <dsp:cNvPr id="0" name=""/>
        <dsp:cNvSpPr/>
      </dsp:nvSpPr>
      <dsp:spPr>
        <a:xfrm>
          <a:off x="1275192" y="1382257"/>
          <a:ext cx="4639016" cy="11040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6847" tIns="116847" rIns="116847" bIns="116847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Describe what was said</a:t>
          </a:r>
          <a:endParaRPr lang="en-US" sz="2200" kern="1200"/>
        </a:p>
      </dsp:txBody>
      <dsp:txXfrm>
        <a:off x="1275192" y="1382257"/>
        <a:ext cx="4639016" cy="1104063"/>
      </dsp:txXfrm>
    </dsp:sp>
    <dsp:sp modelId="{3047DF51-4A73-45F0-8ABD-EC19A2635C7A}">
      <dsp:nvSpPr>
        <dsp:cNvPr id="0" name=""/>
        <dsp:cNvSpPr/>
      </dsp:nvSpPr>
      <dsp:spPr>
        <a:xfrm>
          <a:off x="0" y="2762336"/>
          <a:ext cx="5914209" cy="110406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CE65619-895F-4651-A6CA-0F4674196C6F}">
      <dsp:nvSpPr>
        <dsp:cNvPr id="0" name=""/>
        <dsp:cNvSpPr/>
      </dsp:nvSpPr>
      <dsp:spPr>
        <a:xfrm>
          <a:off x="333979" y="3010750"/>
          <a:ext cx="607234" cy="60723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46098E-7D34-4DE2-987E-3B1814A5E739}">
      <dsp:nvSpPr>
        <dsp:cNvPr id="0" name=""/>
        <dsp:cNvSpPr/>
      </dsp:nvSpPr>
      <dsp:spPr>
        <a:xfrm>
          <a:off x="1275192" y="2762336"/>
          <a:ext cx="4639016" cy="11040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6847" tIns="116847" rIns="116847" bIns="116847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Outline the agreed next steps</a:t>
          </a:r>
          <a:endParaRPr lang="en-US" sz="2200" kern="1200"/>
        </a:p>
      </dsp:txBody>
      <dsp:txXfrm>
        <a:off x="1275192" y="2762336"/>
        <a:ext cx="4639016" cy="1104063"/>
      </dsp:txXfrm>
    </dsp:sp>
    <dsp:sp modelId="{1B6991AF-302D-4D2D-95AB-CF82256A9384}">
      <dsp:nvSpPr>
        <dsp:cNvPr id="0" name=""/>
        <dsp:cNvSpPr/>
      </dsp:nvSpPr>
      <dsp:spPr>
        <a:xfrm>
          <a:off x="0" y="4142415"/>
          <a:ext cx="5914209" cy="110406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1D7BFD3-36DE-46B1-84A2-D95BC445BBDD}">
      <dsp:nvSpPr>
        <dsp:cNvPr id="0" name=""/>
        <dsp:cNvSpPr/>
      </dsp:nvSpPr>
      <dsp:spPr>
        <a:xfrm>
          <a:off x="333979" y="4390829"/>
          <a:ext cx="607234" cy="607234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AE069F-5F58-49BC-B879-13EBB9EF8867}">
      <dsp:nvSpPr>
        <dsp:cNvPr id="0" name=""/>
        <dsp:cNvSpPr/>
      </dsp:nvSpPr>
      <dsp:spPr>
        <a:xfrm>
          <a:off x="1275192" y="4142415"/>
          <a:ext cx="4639016" cy="11040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6847" tIns="116847" rIns="116847" bIns="116847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Record the time you spent</a:t>
          </a:r>
          <a:endParaRPr lang="en-US" sz="2200" kern="1200"/>
        </a:p>
      </dsp:txBody>
      <dsp:txXfrm>
        <a:off x="1275192" y="4142415"/>
        <a:ext cx="4639016" cy="110406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6/7/layout/VerticalDownArrowProcess">
  <dgm:title val="Vertical Down Arrow Process"/>
  <dgm:desc val="Use to show a progression; a timeline; sequential steps in a task, process, or workflow; or to emphasize movement or direction. Level 1 text appears inside an arrow shape while Level 2 text appears below the arrow shapes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36"/>
      <dgm:constr type="primFontSz" for="des" forName="parentTextArrow" refType="primFontSz" refFor="des" refForName="parentTextBox" op="equ"/>
      <dgm:constr type="primFontSz" for="des" forName="descendantArrow" val="24"/>
      <dgm:constr type="primFontSz" for="des" forName="descendantArrow" refType="primFontSz" refFor="des" refForName="parentTextArrow" op="lte"/>
      <dgm:constr type="primFontSz" for="des" forName="descendantBox" refType="primFontSz" refFor="des" refForName="parentTextArrow" op="lte"/>
      <dgm:constr type="primFontSz" for="des" forName="descendantBox" refType="primFontSz" refFor="des" refForName="parentTextBox" op="lte"/>
      <dgm:constr type="primFontSz" for="des" forName="descendantArrow" refType="primFontSz" refFor="des" refForName="parentTextBox" op="lte"/>
      <dgm:constr type="primFontSz" for="des" forName="descendantBox" refType="primFontSz" refFor="des" refForName="descendan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parentTextBox" refType="w" fact="0.25"/>
              <dgm:constr type="h" for="ch" forName="parentTextBox" refType="h"/>
              <dgm:constr type="t" for="ch" forName="parentTextBox"/>
              <dgm:constr type="w" for="ch" forName="descendantBox" refType="w" fact="0.75"/>
              <dgm:constr type="l" for="ch" forName="descendantBox" refType="w" fact="0.25"/>
              <dgm:constr type="b" for="ch" forName="descendantBox" refType="h"/>
              <dgm:constr type="h" for="ch" forName="descendantBox" refType="h"/>
            </dgm:constrLst>
            <dgm:ruleLst/>
            <dgm:layoutNode name="parentTextBox" styleLbl="alignNode1">
              <dgm:alg type="tx"/>
              <dgm:shape xmlns:r="http://schemas.openxmlformats.org/officeDocument/2006/relationships" type="rect" r:blip="">
                <dgm:adjLst/>
              </dgm:shape>
              <dgm:presOf axis="self"/>
              <dgm:constrLst>
                <dgm:constr type="primFontSz" refType="h" op="lte" fact="0.5"/>
                <dgm:constr type="lMarg" refType="w" fact="0.2016"/>
                <dgm:constr type="rMarg" refType="w" fact="0.2016"/>
              </dgm:constrLst>
              <dgm:ruleLst>
                <dgm:rule type="primFontSz" val="13" fact="NaN" max="NaN"/>
              </dgm:ruleLst>
            </dgm:layoutNode>
            <dgm:layoutNode name="descendantBox" styleLbl="bgAccFollowNode1">
              <dgm:alg type="tx">
                <dgm:param type="stBulletLvl" val="0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/>
              <dgm:constrLst>
                <dgm:constr type="tMarg" refType="primFontSz"/>
                <dgm:constr type="bMarg" refType="primFontSz"/>
                <dgm:constr type="lMarg" refType="w" fact="0.0575"/>
                <dgm:constr type="rMarg" refType="w" fact="0.0575"/>
              </dgm:constrLst>
              <dgm:presOf axis="des" ptType="node"/>
              <dgm:ruleLst>
                <dgm:rule type="primFontSz" val="11" fact="NaN" max="NaN"/>
              </dgm:ruleLst>
            </dgm:layoutNod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parentTextArrow" refType="w" fact="0.25"/>
              <dgm:constr type="t" for="ch" forName="parentTextArrow"/>
              <dgm:constr type="h" for="ch" forName="parentTextArrow" refType="h" fact="0.65"/>
              <dgm:constr type="w" for="ch" forName="arrow" refType="w" fact="0.25"/>
              <dgm:constr type="h" for="ch" forName="arrow" refType="h"/>
              <dgm:constr type="l" for="ch" forName="descendantArrow" refType="w" fact="0.25"/>
              <dgm:constr type="w" for="ch" forName="descendantArrow" refType="w" fact="0.75"/>
              <dgm:constr type="b" for="ch" forName="descendantArrow" refType="h" fact="0.65"/>
              <dgm:constr type="h" for="ch" forName="descendantArrow" refType="h" fact="0.65"/>
            </dgm:constrLst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>
                <dgm:constr type="primFontSz" refType="h" op="lte" fact="0.5"/>
                <dgm:constr type="lMarg" refType="w" fact="0.2016"/>
                <dgm:constr type="rMarg" refType="w" fact="0.2016"/>
              </dgm:constrLst>
              <dgm:ruleLst>
                <dgm:rule type="primFontSz" val="13" fact="NaN" max="NaN"/>
              </dgm:ruleLst>
            </dgm:layoutNode>
            <dgm:layoutNode name="arrow" styleLbl="alignNode1">
              <dgm:alg type="sp"/>
              <dgm:shape xmlns:r="http://schemas.openxmlformats.org/officeDocument/2006/relationships" rot="180" type="upArrowCallout" r:blip="">
                <dgm:adjLst>
                  <dgm:adj idx="1" val="0.05"/>
                  <dgm:adj idx="2" val="0.1"/>
                  <dgm:adj idx="3" val="0.15"/>
                </dgm:adjLst>
              </dgm:shape>
              <dgm:presOf axis="self"/>
              <dgm:constrLst/>
              <dgm:ruleLst/>
            </dgm:layoutNode>
            <dgm:layoutNode name="descendantArrow" styleLbl="bgAccFollowNode1">
              <dgm:alg type="tx">
                <dgm:param type="stBulletLvl" val="0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tMarg" refType="primFontSz"/>
                <dgm:constr type="bMarg" refType="primFontSz"/>
                <dgm:constr type="lMarg" refType="w" fact="0.0575"/>
                <dgm:constr type="rMarg" refType="w" fact="0.0575"/>
              </dgm:constrLst>
              <dgm:ruleLst>
                <dgm:rule type="primFontSz" val="11" fact="NaN" max="NaN"/>
              </dgm:ruleLst>
            </dgm:layoutNod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5/layout/IconLeafLabelList">
  <dgm:title val="Icon Leaf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round2DiagRect" r:blip="">
            <dgm:adjLst/>
            <dgm:extLst>
              <a:ext uri="{B698B0E9-8C71-41B9-8309-B3DCBF30829C}">
                <dgm1612:spPr xmlns:dgm1612="http://schemas.microsoft.com/office/drawing/2016/12/diagram">
                  <a:prstGeom prst="round2DiagRect">
                    <a:avLst>
                      <a:gd name="adj1" fmla="val 29727"/>
                      <a:gd name="adj2" fmla="val 0"/>
                    </a:avLst>
                  </a:prstGeom>
                </dgm1612:spPr>
              </a:ext>
            </dgm:ext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E2D72F-3E32-482C-A1D2-1F8B3711A31F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559652-8C12-4FE2-AB1D-324B33413F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28682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559652-8C12-4FE2-AB1D-324B33413F2C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78411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559652-8C12-4FE2-AB1D-324B33413F2C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61907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BC5B4-7257-4A10-944F-CE34FB77A518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E4F4D-5756-4309-9E3A-CB2EC49733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11209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BC5B4-7257-4A10-944F-CE34FB77A518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E4F4D-5756-4309-9E3A-CB2EC49733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62257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BC5B4-7257-4A10-944F-CE34FB77A518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E4F4D-5756-4309-9E3A-CB2EC49733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4175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BC5B4-7257-4A10-944F-CE34FB77A518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E4F4D-5756-4309-9E3A-CB2EC49733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99176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BC5B4-7257-4A10-944F-CE34FB77A518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E4F4D-5756-4309-9E3A-CB2EC49733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68257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BC5B4-7257-4A10-944F-CE34FB77A518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E4F4D-5756-4309-9E3A-CB2EC49733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57622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BC5B4-7257-4A10-944F-CE34FB77A518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E4F4D-5756-4309-9E3A-CB2EC49733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17169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BC5B4-7257-4A10-944F-CE34FB77A518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E4F4D-5756-4309-9E3A-CB2EC49733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71743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E4F4D-5756-4309-9E3A-CB2EC4973375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BC5B4-7257-4A10-944F-CE34FB77A518}" type="datetimeFigureOut">
              <a:rPr lang="en-GB" smtClean="0"/>
              <a:t>24/11/2025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46472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BC5B4-7257-4A10-944F-CE34FB77A518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E4F4D-5756-4309-9E3A-CB2EC49733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8746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BC5B4-7257-4A10-944F-CE34FB77A518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E4F4D-5756-4309-9E3A-CB2EC4973375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84941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BC5B4-7257-4A10-944F-CE34FB77A518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E4F4D-5756-4309-9E3A-CB2EC49733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95494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BC5B4-7257-4A10-944F-CE34FB77A518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E4F4D-5756-4309-9E3A-CB2EC4973375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509410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BC5B4-7257-4A10-944F-CE34FB77A518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E4F4D-5756-4309-9E3A-CB2EC49733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46977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BC5B4-7257-4A10-944F-CE34FB77A518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E4F4D-5756-4309-9E3A-CB2EC49733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20717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BC5B4-7257-4A10-944F-CE34FB77A518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E4F4D-5756-4309-9E3A-CB2EC49733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65873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6BC5B4-7257-4A10-944F-CE34FB77A518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B9EE4F4D-5756-4309-9E3A-CB2EC49733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71686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s://sqeselfstudy.co.uk/sqe/sqe2-tips-attendance-note/" TargetMode="Externa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s://plus-lexis-com.ezproxy.uwtsd.ac.uk/uk/document/teaserdocument/?pdmfid=1001073&amp;crid=bbd742ef-a398-409d-8ade-afee2240942b&amp;pddocfullpath=%2Fshared%2Fdocument%2Fforms-uk%2Furn:contentItem:5XSC-1PF3-GXFD-83YX-00000-00&amp;pddocid=urn:contentItem:5XSC-1PF3-GXFD-83YX-00000-00&amp;pdcontentcomponentid=231094&amp;pdteaserkey=h1&amp;pdislpamode=false&amp;ecomp=5t5k&amp;earg=sr0&amp;prid=fad5ad68-5b21-403a-8e44-02a574c73a2c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6B6738-851F-9A06-9597-49C4306491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8A4C8F-3C7D-F19A-B501-4F63EB7BCFF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00360" y="546613"/>
            <a:ext cx="9437601" cy="1646302"/>
          </a:xfrm>
        </p:spPr>
        <p:txBody>
          <a:bodyPr/>
          <a:lstStyle/>
          <a:p>
            <a:pPr algn="ctr"/>
            <a:r>
              <a:rPr lang="en-GB" b="1" dirty="0"/>
              <a:t>Principles of Professional Legal Practice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A163C75-5056-19C5-6E72-8E57FF17ABE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07174" y="2786980"/>
            <a:ext cx="9139724" cy="2871948"/>
          </a:xfrm>
        </p:spPr>
        <p:txBody>
          <a:bodyPr>
            <a:noAutofit/>
          </a:bodyPr>
          <a:lstStyle/>
          <a:p>
            <a:pPr algn="ctr"/>
            <a:r>
              <a:rPr lang="en-GB" sz="4000" b="1" dirty="0">
                <a:solidFill>
                  <a:schemeClr val="tx1"/>
                </a:solidFill>
              </a:rPr>
              <a:t>Week 9 – Written Communication</a:t>
            </a:r>
          </a:p>
        </p:txBody>
      </p:sp>
    </p:spTree>
    <p:extLst>
      <p:ext uri="{BB962C8B-B14F-4D97-AF65-F5344CB8AC3E}">
        <p14:creationId xmlns:p14="http://schemas.microsoft.com/office/powerpoint/2010/main" val="24242684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4B1CCE-80F7-4B20-AE3A-12E5D54345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0115" y="437072"/>
            <a:ext cx="3115265" cy="1009111"/>
          </a:xfrm>
        </p:spPr>
        <p:txBody>
          <a:bodyPr anchor="b">
            <a:normAutofit/>
          </a:bodyPr>
          <a:lstStyle/>
          <a:p>
            <a:pPr algn="r"/>
            <a:r>
              <a:rPr lang="en-GB" sz="4000" dirty="0">
                <a:solidFill>
                  <a:schemeClr val="tx1"/>
                </a:solidFill>
              </a:rPr>
              <a:t>Aims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A324BEA-8F4C-4FDB-AAC8-FF7978DCA692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905052" y="750440"/>
          <a:ext cx="6666833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3729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EDF882-83EB-47AE-85F8-9E981C6E18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1073834"/>
            <a:ext cx="9486900" cy="900332"/>
          </a:xfrm>
        </p:spPr>
        <p:txBody>
          <a:bodyPr anchor="ctr">
            <a:normAutofit/>
          </a:bodyPr>
          <a:lstStyle/>
          <a:p>
            <a:pPr algn="ctr"/>
            <a:r>
              <a:rPr lang="en-GB" dirty="0"/>
              <a:t>Writing and drafting</a:t>
            </a:r>
            <a:endParaRPr lang="en-GB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0E7CA85-A127-43F1-9EC9-C7C173F9EA1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89021301"/>
              </p:ext>
            </p:extLst>
          </p:nvPr>
        </p:nvGraphicFramePr>
        <p:xfrm>
          <a:off x="473304" y="2064235"/>
          <a:ext cx="9725464" cy="33387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10758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F2FAE4-60E0-4FB7-B0C9-46ACDA9F1E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1320" y="281796"/>
            <a:ext cx="6666833" cy="609600"/>
          </a:xfrm>
        </p:spPr>
        <p:txBody>
          <a:bodyPr anchor="b">
            <a:normAutofit fontScale="90000"/>
          </a:bodyPr>
          <a:lstStyle/>
          <a:p>
            <a:pPr algn="ctr"/>
            <a:r>
              <a:rPr lang="en-GB" sz="4000" dirty="0">
                <a:solidFill>
                  <a:schemeClr val="tx1"/>
                </a:solidFill>
              </a:rPr>
              <a:t>Four stage process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DCFED15-84B1-42AE-984A-3FC986FE1CE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37859202"/>
              </p:ext>
            </p:extLst>
          </p:nvPr>
        </p:nvGraphicFramePr>
        <p:xfrm>
          <a:off x="1908810" y="891396"/>
          <a:ext cx="6666833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344850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3D9454-4F89-4433-8BCB-0D997667F7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7419" y="265981"/>
            <a:ext cx="3115265" cy="651115"/>
          </a:xfrm>
        </p:spPr>
        <p:txBody>
          <a:bodyPr anchor="b">
            <a:normAutofit fontScale="90000"/>
          </a:bodyPr>
          <a:lstStyle/>
          <a:p>
            <a:pPr algn="r"/>
            <a:r>
              <a:rPr lang="en-GB" sz="4000" b="1" dirty="0">
                <a:solidFill>
                  <a:schemeClr val="tx1"/>
                </a:solidFill>
              </a:rPr>
              <a:t>Preparation</a:t>
            </a:r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D468C52E-BAE0-01D8-567A-7CEFAC69DAF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30215537"/>
              </p:ext>
            </p:extLst>
          </p:nvPr>
        </p:nvGraphicFramePr>
        <p:xfrm>
          <a:off x="2213610" y="1026485"/>
          <a:ext cx="6666833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105528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89ACBA-3F83-4535-8940-A9108C8B06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4870" y="293298"/>
            <a:ext cx="6257145" cy="692809"/>
          </a:xfrm>
        </p:spPr>
        <p:txBody>
          <a:bodyPr anchor="b">
            <a:normAutofit fontScale="90000"/>
          </a:bodyPr>
          <a:lstStyle/>
          <a:p>
            <a:pPr algn="r"/>
            <a:r>
              <a:rPr lang="en-GB" sz="4000" dirty="0">
                <a:solidFill>
                  <a:schemeClr val="tx1"/>
                </a:solidFill>
              </a:rPr>
              <a:t>Writing letters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BC186BF-BB49-A426-E5A7-A8D76EFCEED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51371624"/>
              </p:ext>
            </p:extLst>
          </p:nvPr>
        </p:nvGraphicFramePr>
        <p:xfrm>
          <a:off x="862139" y="1193262"/>
          <a:ext cx="8603914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242354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F80A5D-F154-B2AE-F411-67A2F2533D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Spelling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499019-4F97-455D-FFA6-59C4075CE6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2316" y="1602747"/>
            <a:ext cx="8596668" cy="3880773"/>
          </a:xfrm>
        </p:spPr>
        <p:txBody>
          <a:bodyPr>
            <a:normAutofit lnSpcReduction="10000"/>
          </a:bodyPr>
          <a:lstStyle/>
          <a:p>
            <a:r>
              <a:rPr lang="en-GB" sz="2800" dirty="0"/>
              <a:t>Fundamental</a:t>
            </a:r>
          </a:p>
          <a:p>
            <a:r>
              <a:rPr lang="en-GB" sz="2800" dirty="0"/>
              <a:t>Poor spelling will undermine the authority anything you write</a:t>
            </a:r>
          </a:p>
          <a:p>
            <a:r>
              <a:rPr lang="en-GB" sz="2800" dirty="0"/>
              <a:t>Be professional</a:t>
            </a:r>
          </a:p>
          <a:p>
            <a:r>
              <a:rPr lang="en-GB" sz="2800" dirty="0"/>
              <a:t>Don’t take shortcuts: check the spelling using an online tool or dictionary</a:t>
            </a:r>
          </a:p>
          <a:p>
            <a:r>
              <a:rPr lang="en-GB" sz="2800" dirty="0"/>
              <a:t>Carefully proof read all communication before you send</a:t>
            </a:r>
          </a:p>
          <a:p>
            <a:endParaRPr lang="en-GB" sz="28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9947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745114-96B8-2005-4413-AD1E01061C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Punctuation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CD119A-48DB-1447-9425-CDB209BB4B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7848" y="1488613"/>
            <a:ext cx="8596668" cy="5027206"/>
          </a:xfrm>
        </p:spPr>
        <p:txBody>
          <a:bodyPr>
            <a:normAutofit/>
          </a:bodyPr>
          <a:lstStyle/>
          <a:p>
            <a:pPr lvl="0"/>
            <a:r>
              <a:rPr lang="en-GB" sz="2400" dirty="0"/>
              <a:t>Misuse of simple punctuation is irritating to the reader</a:t>
            </a:r>
            <a:endParaRPr lang="en-US" sz="2400" dirty="0"/>
          </a:p>
          <a:p>
            <a:pPr lvl="0"/>
            <a:r>
              <a:rPr lang="en-GB" sz="2400" dirty="0"/>
              <a:t>Meaning can become unclear</a:t>
            </a:r>
            <a:endParaRPr lang="en-US" sz="2400" dirty="0"/>
          </a:p>
          <a:p>
            <a:pPr lvl="0"/>
            <a:r>
              <a:rPr lang="en-GB" sz="2400" dirty="0"/>
              <a:t>If you are unsure – learn!</a:t>
            </a:r>
            <a:endParaRPr lang="en-US" sz="2400" dirty="0"/>
          </a:p>
          <a:p>
            <a:pPr lvl="0"/>
            <a:r>
              <a:rPr lang="en-GB" sz="2400" b="1" dirty="0"/>
              <a:t>Full stop </a:t>
            </a:r>
            <a:r>
              <a:rPr lang="en-GB" sz="2400" dirty="0"/>
              <a:t>– ends a sentence</a:t>
            </a:r>
            <a:endParaRPr lang="en-US" sz="2400" dirty="0"/>
          </a:p>
          <a:p>
            <a:pPr lvl="0"/>
            <a:r>
              <a:rPr lang="en-GB" sz="2400" b="1" dirty="0"/>
              <a:t>Commas </a:t>
            </a:r>
            <a:r>
              <a:rPr lang="en-GB" sz="2400" dirty="0"/>
              <a:t>– separate words, phrases and clauses. Do not be tempted to use a comma where a sentence should end with a full stop.</a:t>
            </a:r>
            <a:endParaRPr lang="en-US" sz="2400" dirty="0"/>
          </a:p>
          <a:p>
            <a:pPr lvl="0"/>
            <a:r>
              <a:rPr lang="en-GB" sz="2400" b="1" dirty="0"/>
              <a:t>Colons</a:t>
            </a:r>
            <a:r>
              <a:rPr lang="en-GB" sz="2400" dirty="0"/>
              <a:t> – a colon: is used to precede an explanation</a:t>
            </a:r>
            <a:endParaRPr lang="en-US" sz="2400" dirty="0"/>
          </a:p>
          <a:p>
            <a:pPr lvl="0"/>
            <a:r>
              <a:rPr lang="en-GB" sz="2400" b="1" dirty="0"/>
              <a:t>Semicolon</a:t>
            </a:r>
            <a:r>
              <a:rPr lang="en-GB" sz="2400" dirty="0"/>
              <a:t> – a semicolon ; is used to separate items in a list. For example,  claim form; court fee; or fee exemption form.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72717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DE9D8A-05F5-4F85-A081-103033D1DE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38533" y="166777"/>
            <a:ext cx="3880229" cy="912896"/>
          </a:xfrm>
        </p:spPr>
        <p:txBody>
          <a:bodyPr anchor="ctr">
            <a:normAutofit/>
          </a:bodyPr>
          <a:lstStyle/>
          <a:p>
            <a:pPr algn="ctr"/>
            <a:r>
              <a:rPr lang="en-GB" dirty="0"/>
              <a:t>A</a:t>
            </a:r>
            <a:r>
              <a:rPr lang="en-GB" sz="3600" dirty="0"/>
              <a:t>postrophes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57372E-DE6A-4F66-9310-005D97954A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91395" y="814761"/>
            <a:ext cx="9236015" cy="5709684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2200" dirty="0"/>
              <a:t>An apostrophe is used to indicate possession, for example, Sian’s book.</a:t>
            </a:r>
          </a:p>
          <a:p>
            <a:pPr>
              <a:lnSpc>
                <a:spcPct val="90000"/>
              </a:lnSpc>
            </a:pPr>
            <a:r>
              <a:rPr lang="en-GB" sz="2200" dirty="0"/>
              <a:t>Where the plural noun does not end in an “s”, the apostrophe is placed before the “s” – Sian’s book.</a:t>
            </a:r>
          </a:p>
          <a:p>
            <a:pPr>
              <a:lnSpc>
                <a:spcPct val="90000"/>
              </a:lnSpc>
            </a:pPr>
            <a:r>
              <a:rPr lang="en-GB" sz="2200" dirty="0"/>
              <a:t>Where a plural noun ends in an “s”, put the apostrophe after the “s”: </a:t>
            </a:r>
          </a:p>
          <a:p>
            <a:pPr>
              <a:lnSpc>
                <a:spcPct val="90000"/>
              </a:lnSpc>
            </a:pPr>
            <a:r>
              <a:rPr lang="en-GB" sz="2200" dirty="0"/>
              <a:t>The judges’ lunch</a:t>
            </a:r>
          </a:p>
          <a:p>
            <a:pPr>
              <a:lnSpc>
                <a:spcPct val="90000"/>
              </a:lnSpc>
            </a:pPr>
            <a:r>
              <a:rPr lang="en-GB" sz="2200" dirty="0"/>
              <a:t>The babies’ bibs</a:t>
            </a:r>
          </a:p>
          <a:p>
            <a:pPr>
              <a:lnSpc>
                <a:spcPct val="90000"/>
              </a:lnSpc>
            </a:pPr>
            <a:r>
              <a:rPr lang="en-GB" sz="2200" dirty="0"/>
              <a:t>Can be used to show a period of time: one week’s notice; two months’ holiday.</a:t>
            </a:r>
          </a:p>
          <a:p>
            <a:pPr>
              <a:lnSpc>
                <a:spcPct val="90000"/>
              </a:lnSpc>
            </a:pPr>
            <a:r>
              <a:rPr lang="en-GB" sz="2200" dirty="0"/>
              <a:t>Can be used to omit letters: Let’s = Let us</a:t>
            </a:r>
          </a:p>
          <a:p>
            <a:pPr>
              <a:lnSpc>
                <a:spcPct val="90000"/>
              </a:lnSpc>
            </a:pPr>
            <a:r>
              <a:rPr lang="en-GB" sz="2200" dirty="0"/>
              <a:t>She’s = She is</a:t>
            </a:r>
          </a:p>
          <a:p>
            <a:pPr>
              <a:lnSpc>
                <a:spcPct val="90000"/>
              </a:lnSpc>
            </a:pPr>
            <a:r>
              <a:rPr lang="en-GB" sz="2200" dirty="0"/>
              <a:t>They’ve = They have</a:t>
            </a:r>
          </a:p>
        </p:txBody>
      </p:sp>
    </p:spTree>
    <p:extLst>
      <p:ext uri="{BB962C8B-B14F-4D97-AF65-F5344CB8AC3E}">
        <p14:creationId xmlns:p14="http://schemas.microsoft.com/office/powerpoint/2010/main" val="17302552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66742F-5C69-48A1-ACD8-6CE73F6156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5045" y="947223"/>
            <a:ext cx="9394874" cy="928467"/>
          </a:xfrm>
        </p:spPr>
        <p:txBody>
          <a:bodyPr anchor="ctr">
            <a:normAutofit/>
          </a:bodyPr>
          <a:lstStyle/>
          <a:p>
            <a:pPr algn="ctr"/>
            <a:r>
              <a:rPr lang="en-GB" dirty="0"/>
              <a:t>Layout and presentation</a:t>
            </a:r>
            <a:endParaRPr lang="en-GB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1C82328-A8C6-4913-B05B-4553CB30C1B1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85800" y="2696308"/>
          <a:ext cx="10820400" cy="34758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537566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0FDBF3-4C40-45AF-A80D-F3EF58FB49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701675"/>
            <a:ext cx="3390900" cy="548640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/>
              <a:t> Client Care letter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EC0439F-87EA-4DF8-A90A-51CD4180E7A4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410200" y="701675"/>
          <a:ext cx="6096000" cy="54705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365164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4A57D3-F4F6-4991-90CE-80C3B989E3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40789" y="287547"/>
            <a:ext cx="6957204" cy="1057806"/>
          </a:xfrm>
        </p:spPr>
        <p:txBody>
          <a:bodyPr anchor="ctr">
            <a:normAutofit/>
          </a:bodyPr>
          <a:lstStyle/>
          <a:p>
            <a:pPr algn="ctr"/>
            <a:r>
              <a:rPr lang="en-GB" dirty="0"/>
              <a:t>Client care letter: Content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989707-F642-44E5-898B-AD02BBAD1B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16292" y="1471874"/>
            <a:ext cx="8393534" cy="4364666"/>
          </a:xfrm>
        </p:spPr>
        <p:txBody>
          <a:bodyPr anchor="ctr">
            <a:normAutofit/>
          </a:bodyPr>
          <a:lstStyle/>
          <a:p>
            <a:r>
              <a:rPr lang="en-GB" sz="2000" dirty="0"/>
              <a:t>Thank the client for their instructions</a:t>
            </a:r>
          </a:p>
          <a:p>
            <a:r>
              <a:rPr lang="en-GB" sz="2000" dirty="0"/>
              <a:t>The letter should have a title “Your personal injury claim”</a:t>
            </a:r>
          </a:p>
          <a:p>
            <a:r>
              <a:rPr lang="en-GB" sz="2000" dirty="0"/>
              <a:t>Use headings</a:t>
            </a:r>
          </a:p>
          <a:p>
            <a:r>
              <a:rPr lang="en-GB" sz="2000" dirty="0"/>
              <a:t>Always use I when writing to clients </a:t>
            </a:r>
          </a:p>
          <a:p>
            <a:r>
              <a:rPr lang="en-GB" sz="2000" dirty="0"/>
              <a:t>Avoid pompous language</a:t>
            </a:r>
          </a:p>
          <a:p>
            <a:r>
              <a:rPr lang="en-GB" sz="2000" dirty="0"/>
              <a:t>Use enclosures</a:t>
            </a:r>
          </a:p>
          <a:p>
            <a:r>
              <a:rPr lang="en-GB" sz="2000" dirty="0"/>
              <a:t>Friendly tone yet professional</a:t>
            </a:r>
          </a:p>
        </p:txBody>
      </p:sp>
    </p:spTree>
    <p:extLst>
      <p:ext uri="{BB962C8B-B14F-4D97-AF65-F5344CB8AC3E}">
        <p14:creationId xmlns:p14="http://schemas.microsoft.com/office/powerpoint/2010/main" val="28290947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8B5888-0675-41A7-B943-8ECB810BFA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701040"/>
            <a:ext cx="3390900" cy="548640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/>
              <a:t>Checking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997EE3B-9D45-4C5D-9FF8-7663EEC6FA5D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410200" y="701675"/>
          <a:ext cx="6096000" cy="54705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446009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972CDA-74AF-2F7C-58B5-822B60D6B2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Types of memoranda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CCD584-1771-A3BF-4F9E-FA4CF109F3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>
                <a:solidFill>
                  <a:schemeClr val="tx1"/>
                </a:solidFill>
              </a:rPr>
              <a:t>Attendance notes</a:t>
            </a:r>
          </a:p>
          <a:p>
            <a:r>
              <a:rPr lang="en-GB" sz="3200" dirty="0">
                <a:solidFill>
                  <a:schemeClr val="tx1"/>
                </a:solidFill>
              </a:rPr>
              <a:t>Telephone attendance notes</a:t>
            </a:r>
          </a:p>
          <a:p>
            <a:r>
              <a:rPr lang="en-GB" sz="3200" dirty="0">
                <a:solidFill>
                  <a:schemeClr val="tx1"/>
                </a:solidFill>
              </a:rPr>
              <a:t>File notes</a:t>
            </a:r>
          </a:p>
          <a:p>
            <a:r>
              <a:rPr lang="en-GB" sz="3200" dirty="0">
                <a:solidFill>
                  <a:schemeClr val="tx1"/>
                </a:solidFill>
              </a:rPr>
              <a:t>Internal memoranda</a:t>
            </a:r>
          </a:p>
          <a:p>
            <a:r>
              <a:rPr lang="en-GB" sz="3200" dirty="0">
                <a:solidFill>
                  <a:schemeClr val="tx1"/>
                </a:solidFill>
              </a:rPr>
              <a:t>Matter creation forms</a:t>
            </a:r>
          </a:p>
        </p:txBody>
      </p:sp>
    </p:spTree>
    <p:extLst>
      <p:ext uri="{BB962C8B-B14F-4D97-AF65-F5344CB8AC3E}">
        <p14:creationId xmlns:p14="http://schemas.microsoft.com/office/powerpoint/2010/main" val="12161910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3DD9A5-438B-97EE-AA60-E6F367E62D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 are notes important?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B5B609-924F-C38A-465A-F41368DC65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9346" y="1578028"/>
            <a:ext cx="8901743" cy="4670372"/>
          </a:xfrm>
        </p:spPr>
        <p:txBody>
          <a:bodyPr>
            <a:normAutofit/>
          </a:bodyPr>
          <a:lstStyle/>
          <a:p>
            <a:r>
              <a:rPr lang="en-GB" sz="2800" dirty="0">
                <a:solidFill>
                  <a:schemeClr val="tx1"/>
                </a:solidFill>
              </a:rPr>
              <a:t>Vital foundation document for files</a:t>
            </a:r>
          </a:p>
          <a:p>
            <a:r>
              <a:rPr lang="en-GB" sz="2800" dirty="0">
                <a:solidFill>
                  <a:schemeClr val="tx1"/>
                </a:solidFill>
              </a:rPr>
              <a:t>Provides a record of what the client said and what the lawyer agreed to do</a:t>
            </a:r>
          </a:p>
          <a:p>
            <a:r>
              <a:rPr lang="en-GB" sz="2800" dirty="0">
                <a:solidFill>
                  <a:schemeClr val="tx1"/>
                </a:solidFill>
              </a:rPr>
              <a:t>What if the note is handwritten and illegible? </a:t>
            </a:r>
          </a:p>
          <a:p>
            <a:r>
              <a:rPr lang="en-GB" sz="2800" dirty="0">
                <a:solidFill>
                  <a:schemeClr val="tx1"/>
                </a:solidFill>
              </a:rPr>
              <a:t>What if the note is incorrect?</a:t>
            </a:r>
          </a:p>
          <a:p>
            <a:r>
              <a:rPr lang="en-GB" sz="2800" dirty="0">
                <a:solidFill>
                  <a:schemeClr val="tx1"/>
                </a:solidFill>
              </a:rPr>
              <a:t>Must be accurate and detailed or it could lead to embarrassment, wasted time and possibly professional negligence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38715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669BC1-1051-4091-A483-4C818674AF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9297" y="221191"/>
            <a:ext cx="7864114" cy="681708"/>
          </a:xfrm>
        </p:spPr>
        <p:txBody>
          <a:bodyPr>
            <a:normAutofit/>
          </a:bodyPr>
          <a:lstStyle/>
          <a:p>
            <a:r>
              <a:rPr lang="en-GB" sz="3100" dirty="0">
                <a:solidFill>
                  <a:srgbClr val="262626"/>
                </a:solidFill>
              </a:rPr>
              <a:t>Consequences of poorly drafted/no notes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1B1E46F-D207-4AE7-BA3F-58F00167919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82808861"/>
              </p:ext>
            </p:extLst>
          </p:nvPr>
        </p:nvGraphicFramePr>
        <p:xfrm>
          <a:off x="1294887" y="902899"/>
          <a:ext cx="7475302" cy="52486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403727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520773-FAF9-4A5E-B21D-55017D86A5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Attendance notes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AA6002-7440-44B9-AE3B-63E330793B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/>
              <a:t>Put on a file as a record of an oral discussion, transaction or agreement</a:t>
            </a:r>
          </a:p>
          <a:p>
            <a:r>
              <a:rPr lang="en-GB" sz="2400" dirty="0"/>
              <a:t>Must be clear and accurate in case of a dispute</a:t>
            </a:r>
          </a:p>
          <a:p>
            <a:r>
              <a:rPr lang="en-GB" sz="2400" dirty="0"/>
              <a:t>Essential for anyone who takes over the file or did not attend the meeting/call</a:t>
            </a:r>
          </a:p>
          <a:p>
            <a:r>
              <a:rPr lang="en-GB" sz="2400" dirty="0"/>
              <a:t>Needed for bill preparation as part of the record of chargeable time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1726273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FE94B7-3D34-48F1-BFC5-953326BD22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262626"/>
                </a:solidFill>
              </a:rPr>
              <a:t>Drafting the attendance note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CE3F2A9-590A-4C2E-B084-E63D6EBA4AF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18866610"/>
              </p:ext>
            </p:extLst>
          </p:nvPr>
        </p:nvGraphicFramePr>
        <p:xfrm>
          <a:off x="524775" y="2152485"/>
          <a:ext cx="10798833" cy="40240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1509142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AE0C61-D02B-4412-AE49-593CA9894F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5599" y="1055077"/>
            <a:ext cx="2532909" cy="4794578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262626"/>
                </a:solidFill>
              </a:rPr>
              <a:t>Drafting the attendance note continued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D6B5E9B-510D-4E70-B6FB-B6C2BD05E722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470072" y="804670"/>
          <a:ext cx="5914209" cy="52486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210018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81963A-3FED-E052-7791-21CAEFE254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927" y="503971"/>
            <a:ext cx="8596668" cy="1826581"/>
          </a:xfrm>
        </p:spPr>
        <p:txBody>
          <a:bodyPr/>
          <a:lstStyle/>
          <a:p>
            <a:r>
              <a:rPr lang="en-GB" dirty="0"/>
              <a:t>Very useful guidance…..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A74C95-74D5-2B4C-927C-663496DACB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77334" y="4527448"/>
            <a:ext cx="9280481" cy="860400"/>
          </a:xfrm>
        </p:spPr>
        <p:txBody>
          <a:bodyPr>
            <a:noAutofit/>
          </a:bodyPr>
          <a:lstStyle/>
          <a:p>
            <a:r>
              <a:rPr lang="en-GB" sz="2800" dirty="0">
                <a:hlinkClick r:id="rId2"/>
              </a:rPr>
              <a:t>https://sqeselfstudy.co.uk/sqe/sqe2-tips-attendance-note/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80790089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08048" y="230138"/>
            <a:ext cx="3142564" cy="1213350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chemeClr val="tx1"/>
                </a:solidFill>
              </a:rPr>
              <a:t>Internal Memorandum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body" idx="1"/>
          </p:nvPr>
        </p:nvSpPr>
        <p:spPr>
          <a:xfrm>
            <a:off x="987760" y="1581509"/>
            <a:ext cx="9156904" cy="4374872"/>
          </a:xfrm>
        </p:spPr>
        <p:txBody>
          <a:bodyPr anchor="ctr">
            <a:normAutofit/>
          </a:bodyPr>
          <a:lstStyle/>
          <a:p>
            <a:r>
              <a:rPr lang="en-GB" dirty="0">
                <a:solidFill>
                  <a:srgbClr val="212121"/>
                </a:solidFill>
              </a:rPr>
              <a:t>Keep it brief and business-like</a:t>
            </a:r>
          </a:p>
          <a:p>
            <a:r>
              <a:rPr lang="en-GB" dirty="0">
                <a:solidFill>
                  <a:srgbClr val="212121"/>
                </a:solidFill>
              </a:rPr>
              <a:t>Take care with tone</a:t>
            </a:r>
          </a:p>
          <a:p>
            <a:r>
              <a:rPr lang="en-GB" dirty="0">
                <a:solidFill>
                  <a:srgbClr val="212121"/>
                </a:solidFill>
              </a:rPr>
              <a:t>Format: -</a:t>
            </a:r>
          </a:p>
          <a:p>
            <a:pPr marL="0" indent="0" algn="ctr">
              <a:buNone/>
            </a:pPr>
            <a:r>
              <a:rPr lang="en-GB" b="1" u="sng" dirty="0">
                <a:solidFill>
                  <a:srgbClr val="212121"/>
                </a:solidFill>
              </a:rPr>
              <a:t>Memorandum</a:t>
            </a:r>
          </a:p>
          <a:p>
            <a:pPr marL="0" indent="0">
              <a:buNone/>
            </a:pPr>
            <a:r>
              <a:rPr lang="en-GB" b="1" dirty="0">
                <a:solidFill>
                  <a:srgbClr val="212121"/>
                </a:solidFill>
              </a:rPr>
              <a:t>From:</a:t>
            </a:r>
          </a:p>
          <a:p>
            <a:pPr marL="0" indent="0">
              <a:buNone/>
            </a:pPr>
            <a:r>
              <a:rPr lang="en-GB" b="1" dirty="0">
                <a:solidFill>
                  <a:srgbClr val="212121"/>
                </a:solidFill>
              </a:rPr>
              <a:t>To:</a:t>
            </a:r>
          </a:p>
          <a:p>
            <a:pPr marL="0" indent="0">
              <a:buNone/>
            </a:pPr>
            <a:r>
              <a:rPr lang="en-GB" b="1" dirty="0">
                <a:solidFill>
                  <a:srgbClr val="212121"/>
                </a:solidFill>
              </a:rPr>
              <a:t>Fee Earner’s Reference:</a:t>
            </a:r>
          </a:p>
          <a:p>
            <a:pPr marL="0" indent="0">
              <a:buNone/>
            </a:pPr>
            <a:r>
              <a:rPr lang="en-GB" b="1" dirty="0">
                <a:solidFill>
                  <a:srgbClr val="212121"/>
                </a:solidFill>
              </a:rPr>
              <a:t>Date:</a:t>
            </a:r>
          </a:p>
          <a:p>
            <a:pPr marL="0" indent="0">
              <a:buNone/>
            </a:pPr>
            <a:r>
              <a:rPr lang="en-GB" b="1" dirty="0">
                <a:solidFill>
                  <a:srgbClr val="212121"/>
                </a:solidFill>
              </a:rPr>
              <a:t>Client’s Name:</a:t>
            </a:r>
          </a:p>
          <a:p>
            <a:pPr marL="0" indent="0">
              <a:buNone/>
            </a:pPr>
            <a:r>
              <a:rPr lang="en-GB" b="1" dirty="0">
                <a:solidFill>
                  <a:srgbClr val="212121"/>
                </a:solidFill>
              </a:rPr>
              <a:t>Client’s Matter:</a:t>
            </a:r>
            <a:endParaRPr b="1" dirty="0">
              <a:solidFill>
                <a:srgbClr val="21212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737585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8F356A-CFDD-466F-BBD0-4407862689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13" y="276045"/>
            <a:ext cx="8596668" cy="1320800"/>
          </a:xfrm>
        </p:spPr>
        <p:txBody>
          <a:bodyPr/>
          <a:lstStyle/>
          <a:p>
            <a:r>
              <a:rPr lang="en-GB" dirty="0"/>
              <a:t>Matter creation forms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53F9DD-10AC-48B5-BFFF-2D5F1373F8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5794" y="1454988"/>
            <a:ext cx="9979164" cy="5034951"/>
          </a:xfrm>
        </p:spPr>
        <p:txBody>
          <a:bodyPr>
            <a:noAutofit/>
          </a:bodyPr>
          <a:lstStyle/>
          <a:p>
            <a:r>
              <a:rPr lang="en-GB" sz="2000" dirty="0"/>
              <a:t>Completed as soon as the initial instructions have been received</a:t>
            </a:r>
          </a:p>
          <a:p>
            <a:r>
              <a:rPr lang="en-GB" sz="2000" dirty="0"/>
              <a:t>Information will be used to set up the client’s case on the firm’s database</a:t>
            </a:r>
          </a:p>
          <a:p>
            <a:r>
              <a:rPr lang="en-GB" sz="2000" dirty="0"/>
              <a:t>Need full names with correct spelling</a:t>
            </a:r>
          </a:p>
          <a:p>
            <a:r>
              <a:rPr lang="en-GB" sz="2000" dirty="0"/>
              <a:t>National Insurance number</a:t>
            </a:r>
          </a:p>
          <a:p>
            <a:r>
              <a:rPr lang="en-GB" sz="2000" dirty="0"/>
              <a:t>Preferred contact method – clients may express a preference</a:t>
            </a:r>
          </a:p>
          <a:p>
            <a:r>
              <a:rPr lang="en-GB" sz="2000" dirty="0"/>
              <a:t>Case type</a:t>
            </a:r>
          </a:p>
          <a:p>
            <a:r>
              <a:rPr lang="en-GB" sz="2000" dirty="0"/>
              <a:t>ID type</a:t>
            </a:r>
          </a:p>
          <a:p>
            <a:r>
              <a:rPr lang="en-GB" sz="2000" dirty="0"/>
              <a:t>Name of opponent</a:t>
            </a:r>
          </a:p>
          <a:p>
            <a:r>
              <a:rPr lang="en-GB" sz="2000" dirty="0"/>
              <a:t>Mode of address for letters</a:t>
            </a:r>
          </a:p>
          <a:p>
            <a:r>
              <a:rPr lang="en-GB" sz="2000" dirty="0"/>
              <a:t>Marketing Information</a:t>
            </a:r>
          </a:p>
          <a:p>
            <a:r>
              <a:rPr lang="en-GB" sz="2000" dirty="0"/>
              <a:t>See template: </a:t>
            </a:r>
            <a:r>
              <a:rPr lang="en-US" sz="2000" dirty="0">
                <a:hlinkClick r:id="rId2"/>
              </a:rPr>
              <a:t>35 New client form—law firm—client due diligence1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67991696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0496EC-E2C3-1CDC-5C2B-8F4AE9DA70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Any questions? 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0858E674-C393-D367-6148-2199F9F2A5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215680" y="2192476"/>
            <a:ext cx="6052264" cy="3540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8985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77AC1C-18A6-480E-82DB-F9371F905C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5200" y="938687"/>
            <a:ext cx="5925988" cy="400923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/>
            <a:r>
              <a:rPr lang="en-US" sz="5400" dirty="0">
                <a:solidFill>
                  <a:srgbClr val="010001"/>
                </a:solidFill>
              </a:rPr>
              <a:t>Tutorial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C279D5-425C-4AE8-9BE2-5F92F36239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5200" y="5080001"/>
            <a:ext cx="5925988" cy="94488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 algn="r">
              <a:buNone/>
            </a:pPr>
            <a:r>
              <a:rPr lang="en-US" sz="2800" dirty="0">
                <a:solidFill>
                  <a:srgbClr val="010001"/>
                </a:solidFill>
              </a:rPr>
              <a:t>See separate handout</a:t>
            </a:r>
          </a:p>
        </p:txBody>
      </p:sp>
      <p:pic>
        <p:nvPicPr>
          <p:cNvPr id="5" name="Picture 4" descr="Question mark on green pastel background">
            <a:extLst>
              <a:ext uri="{FF2B5EF4-FFF2-40B4-BE49-F238E27FC236}">
                <a16:creationId xmlns:a16="http://schemas.microsoft.com/office/drawing/2014/main" id="{79454A60-3240-4466-AFDB-93CFFA268B9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529" r="4537"/>
          <a:stretch/>
        </p:blipFill>
        <p:spPr>
          <a:xfrm>
            <a:off x="7534656" y="10"/>
            <a:ext cx="4657344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7304482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041b216b-d67c-40f0-8fda-c03876662904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C5C159DBBD3BC47AF00505115A55CEB" ma:contentTypeVersion="12" ma:contentTypeDescription="Create a new document." ma:contentTypeScope="" ma:versionID="78c594e00067f950d8c8f6070082fffa">
  <xsd:schema xmlns:xsd="http://www.w3.org/2001/XMLSchema" xmlns:xs="http://www.w3.org/2001/XMLSchema" xmlns:p="http://schemas.microsoft.com/office/2006/metadata/properties" xmlns:ns3="041b216b-d67c-40f0-8fda-c03876662904" xmlns:ns4="aa0a0978-40ed-489e-9e56-6db48364def5" targetNamespace="http://schemas.microsoft.com/office/2006/metadata/properties" ma:root="true" ma:fieldsID="f7941d52e2699457c7a3072e45b81a80" ns3:_="" ns4:_="">
    <xsd:import namespace="041b216b-d67c-40f0-8fda-c03876662904"/>
    <xsd:import namespace="aa0a0978-40ed-489e-9e56-6db48364def5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ystemTags" minOccurs="0"/>
                <xsd:element ref="ns3:MediaServiceGenerationTime" minOccurs="0"/>
                <xsd:element ref="ns3:MediaServiceEventHashCode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41b216b-d67c-40f0-8fda-c0387666290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2" nillable="true" ma:displayName="_activity" ma:hidden="true" ma:internalName="_activity">
      <xsd:simpleType>
        <xsd:restriction base="dms:Note"/>
      </xsd:simpleType>
    </xsd:element>
    <xsd:element name="MediaServiceSystemTags" ma:index="16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0a0978-40ed-489e-9e56-6db48364def5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5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DFE4F4B-FD93-48A4-86D4-810FF4F0BD9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3F0701E-60EF-4B4C-8D12-DB743092C380}">
  <ds:schemaRefs>
    <ds:schemaRef ds:uri="http://schemas.microsoft.com/office/2006/metadata/properties"/>
    <ds:schemaRef ds:uri="http://schemas.microsoft.com/office/2006/documentManagement/types"/>
    <ds:schemaRef ds:uri="http://purl.org/dc/terms/"/>
    <ds:schemaRef ds:uri="aa0a0978-40ed-489e-9e56-6db48364def5"/>
    <ds:schemaRef ds:uri="http://schemas.microsoft.com/office/infopath/2007/PartnerControls"/>
    <ds:schemaRef ds:uri="http://purl.org/dc/dcmitype/"/>
    <ds:schemaRef ds:uri="http://www.w3.org/XML/1998/namespace"/>
    <ds:schemaRef ds:uri="041b216b-d67c-40f0-8fda-c03876662904"/>
    <ds:schemaRef ds:uri="http://purl.org/dc/elements/1.1/"/>
    <ds:schemaRef ds:uri="http://schemas.openxmlformats.org/package/2006/metadata/core-properties"/>
  </ds:schemaRefs>
</ds:datastoreItem>
</file>

<file path=customXml/itemProps3.xml><?xml version="1.0" encoding="utf-8"?>
<ds:datastoreItem xmlns:ds="http://schemas.openxmlformats.org/officeDocument/2006/customXml" ds:itemID="{98B414BA-0A2C-4EE9-A1B8-D5F3F3FAC9F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41b216b-d67c-40f0-8fda-c03876662904"/>
    <ds:schemaRef ds:uri="aa0a0978-40ed-489e-9e56-6db48364def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1033</TotalTime>
  <Words>918</Words>
  <Application>Microsoft Office PowerPoint</Application>
  <PresentationFormat>Widescreen</PresentationFormat>
  <Paragraphs>146</Paragraphs>
  <Slides>24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9" baseType="lpstr">
      <vt:lpstr>Aptos</vt:lpstr>
      <vt:lpstr>Arial</vt:lpstr>
      <vt:lpstr>Trebuchet MS</vt:lpstr>
      <vt:lpstr>Wingdings 3</vt:lpstr>
      <vt:lpstr>Facet</vt:lpstr>
      <vt:lpstr>Principles of Professional Legal Practice </vt:lpstr>
      <vt:lpstr>Aims</vt:lpstr>
      <vt:lpstr>Writing and drafting</vt:lpstr>
      <vt:lpstr>Four stage process</vt:lpstr>
      <vt:lpstr>Preparation</vt:lpstr>
      <vt:lpstr>Writing letters</vt:lpstr>
      <vt:lpstr>Spelling</vt:lpstr>
      <vt:lpstr>Punctuation</vt:lpstr>
      <vt:lpstr>Apostrophes</vt:lpstr>
      <vt:lpstr>Layout and presentation</vt:lpstr>
      <vt:lpstr> Client Care letter</vt:lpstr>
      <vt:lpstr>Client care letter: Content</vt:lpstr>
      <vt:lpstr>Checking</vt:lpstr>
      <vt:lpstr>Types of memoranda</vt:lpstr>
      <vt:lpstr>Why are notes important?</vt:lpstr>
      <vt:lpstr>Consequences of poorly drafted/no notes</vt:lpstr>
      <vt:lpstr>Attendance notes </vt:lpstr>
      <vt:lpstr>Drafting the attendance note</vt:lpstr>
      <vt:lpstr>Drafting the attendance note continued</vt:lpstr>
      <vt:lpstr>Very useful guidance…..</vt:lpstr>
      <vt:lpstr>Internal Memorandum</vt:lpstr>
      <vt:lpstr>Matter creation forms</vt:lpstr>
      <vt:lpstr>Any questions? </vt:lpstr>
      <vt:lpstr>Tutorial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 to Property and Private Client</dc:title>
  <dc:creator>Cerys Davies</dc:creator>
  <cp:lastModifiedBy>Cerys Davies</cp:lastModifiedBy>
  <cp:revision>10</cp:revision>
  <dcterms:created xsi:type="dcterms:W3CDTF">2024-02-03T18:13:02Z</dcterms:created>
  <dcterms:modified xsi:type="dcterms:W3CDTF">2025-11-24T10:01:38Z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0x0101008C5C159DBBD3BC47AF00505115A55CEB</vt:lpwstr>
  </property>
</Properties>
</file>