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</p:sldMasterIdLst>
  <p:sldIdLst>
    <p:sldId id="364" r:id="rId5"/>
    <p:sldId id="365" r:id="rId6"/>
    <p:sldId id="383" r:id="rId7"/>
    <p:sldId id="380" r:id="rId8"/>
    <p:sldId id="381" r:id="rId9"/>
    <p:sldId id="386" r:id="rId10"/>
    <p:sldId id="384" r:id="rId11"/>
    <p:sldId id="385" r:id="rId12"/>
    <p:sldId id="379" r:id="rId13"/>
    <p:sldId id="382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BACC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4324966-4BB4-491C-8A56-AEAD7A617E3C}" v="51" dt="2025-11-07T16:43:21.55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08"/>
    <p:restoredTop sz="94689"/>
  </p:normalViewPr>
  <p:slideViewPr>
    <p:cSldViewPr snapToGrid="0" showGuides="1">
      <p:cViewPr varScale="1">
        <p:scale>
          <a:sx n="69" d="100"/>
          <a:sy n="69" d="100"/>
        </p:scale>
        <p:origin x="534" y="60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arine Lewis (2424176)" userId="S::2424176@student.uwtsd.ac.uk::89c58919-b08d-4d2c-aa1e-566503895e0c" providerId="AD" clId="Web-{D6F776B4-1400-C452-36A6-C6151E0C80D3}"/>
    <pc:docChg chg="addSld delSld modSld sldOrd">
      <pc:chgData name="Karine Lewis (2424176)" userId="S::2424176@student.uwtsd.ac.uk::89c58919-b08d-4d2c-aa1e-566503895e0c" providerId="AD" clId="Web-{D6F776B4-1400-C452-36A6-C6151E0C80D3}" dt="2025-11-01T23:44:46.440" v="875" actId="20577"/>
      <pc:docMkLst>
        <pc:docMk/>
      </pc:docMkLst>
      <pc:sldChg chg="modSp">
        <pc:chgData name="Karine Lewis (2424176)" userId="S::2424176@student.uwtsd.ac.uk::89c58919-b08d-4d2c-aa1e-566503895e0c" providerId="AD" clId="Web-{D6F776B4-1400-C452-36A6-C6151E0C80D3}" dt="2025-11-01T22:32:11.875" v="435" actId="20577"/>
        <pc:sldMkLst>
          <pc:docMk/>
          <pc:sldMk cId="0" sldId="365"/>
        </pc:sldMkLst>
        <pc:spChg chg="mod">
          <ac:chgData name="Karine Lewis (2424176)" userId="S::2424176@student.uwtsd.ac.uk::89c58919-b08d-4d2c-aa1e-566503895e0c" providerId="AD" clId="Web-{D6F776B4-1400-C452-36A6-C6151E0C80D3}" dt="2025-11-01T22:32:11.875" v="435" actId="20577"/>
          <ac:spMkLst>
            <pc:docMk/>
            <pc:sldMk cId="0" sldId="365"/>
            <ac:spMk id="2" creationId="{F7D47917-3C8A-D3F7-6E1D-4C05B41225B1}"/>
          </ac:spMkLst>
        </pc:spChg>
      </pc:sldChg>
      <pc:sldChg chg="modSp">
        <pc:chgData name="Karine Lewis (2424176)" userId="S::2424176@student.uwtsd.ac.uk::89c58919-b08d-4d2c-aa1e-566503895e0c" providerId="AD" clId="Web-{D6F776B4-1400-C452-36A6-C6151E0C80D3}" dt="2025-11-01T22:22:03.680" v="262" actId="20577"/>
        <pc:sldMkLst>
          <pc:docMk/>
          <pc:sldMk cId="0" sldId="380"/>
        </pc:sldMkLst>
        <pc:spChg chg="mod">
          <ac:chgData name="Karine Lewis (2424176)" userId="S::2424176@student.uwtsd.ac.uk::89c58919-b08d-4d2c-aa1e-566503895e0c" providerId="AD" clId="Web-{D6F776B4-1400-C452-36A6-C6151E0C80D3}" dt="2025-11-01T22:22:03.680" v="262" actId="20577"/>
          <ac:spMkLst>
            <pc:docMk/>
            <pc:sldMk cId="0" sldId="380"/>
            <ac:spMk id="17411" creationId="{5FF0828E-3873-85A7-99B1-9569FFB07C15}"/>
          </ac:spMkLst>
        </pc:spChg>
      </pc:sldChg>
      <pc:sldChg chg="modSp ord">
        <pc:chgData name="Karine Lewis (2424176)" userId="S::2424176@student.uwtsd.ac.uk::89c58919-b08d-4d2c-aa1e-566503895e0c" providerId="AD" clId="Web-{D6F776B4-1400-C452-36A6-C6151E0C80D3}" dt="2025-11-01T22:05:05.895" v="35" actId="20577"/>
        <pc:sldMkLst>
          <pc:docMk/>
          <pc:sldMk cId="1287151132" sldId="383"/>
        </pc:sldMkLst>
        <pc:spChg chg="mod">
          <ac:chgData name="Karine Lewis (2424176)" userId="S::2424176@student.uwtsd.ac.uk::89c58919-b08d-4d2c-aa1e-566503895e0c" providerId="AD" clId="Web-{D6F776B4-1400-C452-36A6-C6151E0C80D3}" dt="2025-11-01T22:05:05.895" v="35" actId="20577"/>
          <ac:spMkLst>
            <pc:docMk/>
            <pc:sldMk cId="1287151132" sldId="383"/>
            <ac:spMk id="3" creationId="{327D09FF-04AE-863D-9637-E0C72C8D8B8E}"/>
          </ac:spMkLst>
        </pc:spChg>
      </pc:sldChg>
      <pc:sldChg chg="addSp delSp modSp new">
        <pc:chgData name="Karine Lewis (2424176)" userId="S::2424176@student.uwtsd.ac.uk::89c58919-b08d-4d2c-aa1e-566503895e0c" providerId="AD" clId="Web-{D6F776B4-1400-C452-36A6-C6151E0C80D3}" dt="2025-11-01T23:44:46.440" v="875" actId="20577"/>
        <pc:sldMkLst>
          <pc:docMk/>
          <pc:sldMk cId="1939342868" sldId="386"/>
        </pc:sldMkLst>
        <pc:spChg chg="add ord">
          <ac:chgData name="Karine Lewis (2424176)" userId="S::2424176@student.uwtsd.ac.uk::89c58919-b08d-4d2c-aa1e-566503895e0c" providerId="AD" clId="Web-{D6F776B4-1400-C452-36A6-C6151E0C80D3}" dt="2025-11-01T22:55:29.617" v="543"/>
          <ac:spMkLst>
            <pc:docMk/>
            <pc:sldMk cId="1939342868" sldId="386"/>
            <ac:spMk id="4" creationId="{59B15203-8697-C9D6-7F3E-0E91549FB73B}"/>
          </ac:spMkLst>
        </pc:spChg>
        <pc:spChg chg="add mod ord">
          <ac:chgData name="Karine Lewis (2424176)" userId="S::2424176@student.uwtsd.ac.uk::89c58919-b08d-4d2c-aa1e-566503895e0c" providerId="AD" clId="Web-{D6F776B4-1400-C452-36A6-C6151E0C80D3}" dt="2025-11-01T23:41:25.592" v="862" actId="20577"/>
          <ac:spMkLst>
            <pc:docMk/>
            <pc:sldMk cId="1939342868" sldId="386"/>
            <ac:spMk id="6" creationId="{15FD50DC-8907-065C-63AB-A5C1B4554639}"/>
          </ac:spMkLst>
        </pc:spChg>
        <pc:spChg chg="add mod">
          <ac:chgData name="Karine Lewis (2424176)" userId="S::2424176@student.uwtsd.ac.uk::89c58919-b08d-4d2c-aa1e-566503895e0c" providerId="AD" clId="Web-{D6F776B4-1400-C452-36A6-C6151E0C80D3}" dt="2025-11-01T23:37:30.971" v="845" actId="20577"/>
          <ac:spMkLst>
            <pc:docMk/>
            <pc:sldMk cId="1939342868" sldId="386"/>
            <ac:spMk id="7" creationId="{EBE4580F-D93E-E905-E4BC-4CF52CAD55BB}"/>
          </ac:spMkLst>
        </pc:spChg>
        <pc:spChg chg="add mod">
          <ac:chgData name="Karine Lewis (2424176)" userId="S::2424176@student.uwtsd.ac.uk::89c58919-b08d-4d2c-aa1e-566503895e0c" providerId="AD" clId="Web-{D6F776B4-1400-C452-36A6-C6151E0C80D3}" dt="2025-11-01T23:37:50.066" v="847" actId="20577"/>
          <ac:spMkLst>
            <pc:docMk/>
            <pc:sldMk cId="1939342868" sldId="386"/>
            <ac:spMk id="9" creationId="{375DDA26-1703-CAEF-8B84-6FEBD35C61E7}"/>
          </ac:spMkLst>
        </pc:spChg>
        <pc:spChg chg="add mod">
          <ac:chgData name="Karine Lewis (2424176)" userId="S::2424176@student.uwtsd.ac.uk::89c58919-b08d-4d2c-aa1e-566503895e0c" providerId="AD" clId="Web-{D6F776B4-1400-C452-36A6-C6151E0C80D3}" dt="2025-11-01T23:38:19.271" v="849" actId="20577"/>
          <ac:spMkLst>
            <pc:docMk/>
            <pc:sldMk cId="1939342868" sldId="386"/>
            <ac:spMk id="10" creationId="{16F717AB-6C0D-CD38-EEE8-56B918B96ECE}"/>
          </ac:spMkLst>
        </pc:spChg>
        <pc:spChg chg="add mod">
          <ac:chgData name="Karine Lewis (2424176)" userId="S::2424176@student.uwtsd.ac.uk::89c58919-b08d-4d2c-aa1e-566503895e0c" providerId="AD" clId="Web-{D6F776B4-1400-C452-36A6-C6151E0C80D3}" dt="2025-11-01T23:44:46.440" v="875" actId="20577"/>
          <ac:spMkLst>
            <pc:docMk/>
            <pc:sldMk cId="1939342868" sldId="386"/>
            <ac:spMk id="11" creationId="{A7CD138D-C726-99C9-0ABF-617F0317C6C0}"/>
          </ac:spMkLst>
        </pc:spChg>
      </pc:sldChg>
    </pc:docChg>
  </pc:docChgLst>
  <pc:docChgLst>
    <pc:chgData name="Karine Lewis (2424176)" userId="89c58919-b08d-4d2c-aa1e-566503895e0c" providerId="ADAL" clId="{8A1F2EBF-A212-4F6B-B9E0-3D282FFD4C2D}"/>
    <pc:docChg chg="undo custSel delSld modSld sldOrd">
      <pc:chgData name="Karine Lewis (2424176)" userId="89c58919-b08d-4d2c-aa1e-566503895e0c" providerId="ADAL" clId="{8A1F2EBF-A212-4F6B-B9E0-3D282FFD4C2D}" dt="2025-11-07T16:44:03.944" v="1016" actId="5793"/>
      <pc:docMkLst>
        <pc:docMk/>
      </pc:docMkLst>
      <pc:sldChg chg="addSp delSp modSp mod">
        <pc:chgData name="Karine Lewis (2424176)" userId="89c58919-b08d-4d2c-aa1e-566503895e0c" providerId="ADAL" clId="{8A1F2EBF-A212-4F6B-B9E0-3D282FFD4C2D}" dt="2025-10-28T11:09:44.074" v="18" actId="1076"/>
        <pc:sldMkLst>
          <pc:docMk/>
          <pc:sldMk cId="0" sldId="364"/>
        </pc:sldMkLst>
        <pc:spChg chg="mod">
          <ac:chgData name="Karine Lewis (2424176)" userId="89c58919-b08d-4d2c-aa1e-566503895e0c" providerId="ADAL" clId="{8A1F2EBF-A212-4F6B-B9E0-3D282FFD4C2D}" dt="2025-10-28T11:06:24.186" v="9" actId="14100"/>
          <ac:spMkLst>
            <pc:docMk/>
            <pc:sldMk cId="0" sldId="364"/>
            <ac:spMk id="6148" creationId="{CE5AE962-C88D-3F0C-B15E-30348E09C8AE}"/>
          </ac:spMkLst>
        </pc:spChg>
        <pc:picChg chg="add mod">
          <ac:chgData name="Karine Lewis (2424176)" userId="89c58919-b08d-4d2c-aa1e-566503895e0c" providerId="ADAL" clId="{8A1F2EBF-A212-4F6B-B9E0-3D282FFD4C2D}" dt="2025-10-28T11:09:44.074" v="18" actId="1076"/>
          <ac:picMkLst>
            <pc:docMk/>
            <pc:sldMk cId="0" sldId="364"/>
            <ac:picMk id="1028" creationId="{721B0E68-9100-A856-5274-9E427AB745FD}"/>
          </ac:picMkLst>
        </pc:picChg>
      </pc:sldChg>
      <pc:sldChg chg="modSp mod ord">
        <pc:chgData name="Karine Lewis (2424176)" userId="89c58919-b08d-4d2c-aa1e-566503895e0c" providerId="ADAL" clId="{8A1F2EBF-A212-4F6B-B9E0-3D282FFD4C2D}" dt="2025-11-06T23:52:21.028" v="987" actId="20577"/>
        <pc:sldMkLst>
          <pc:docMk/>
          <pc:sldMk cId="0" sldId="365"/>
        </pc:sldMkLst>
        <pc:spChg chg="mod">
          <ac:chgData name="Karine Lewis (2424176)" userId="89c58919-b08d-4d2c-aa1e-566503895e0c" providerId="ADAL" clId="{8A1F2EBF-A212-4F6B-B9E0-3D282FFD4C2D}" dt="2025-11-06T23:52:21.028" v="987" actId="20577"/>
          <ac:spMkLst>
            <pc:docMk/>
            <pc:sldMk cId="0" sldId="365"/>
            <ac:spMk id="2" creationId="{F7D47917-3C8A-D3F7-6E1D-4C05B41225B1}"/>
          </ac:spMkLst>
        </pc:spChg>
      </pc:sldChg>
      <pc:sldChg chg="modSp mod">
        <pc:chgData name="Karine Lewis (2424176)" userId="89c58919-b08d-4d2c-aa1e-566503895e0c" providerId="ADAL" clId="{8A1F2EBF-A212-4F6B-B9E0-3D282FFD4C2D}" dt="2025-11-07T16:43:21.550" v="1015" actId="14100"/>
        <pc:sldMkLst>
          <pc:docMk/>
          <pc:sldMk cId="0" sldId="379"/>
        </pc:sldMkLst>
        <pc:spChg chg="mod">
          <ac:chgData name="Karine Lewis (2424176)" userId="89c58919-b08d-4d2c-aa1e-566503895e0c" providerId="ADAL" clId="{8A1F2EBF-A212-4F6B-B9E0-3D282FFD4C2D}" dt="2025-11-07T16:43:13.090" v="1014" actId="14100"/>
          <ac:spMkLst>
            <pc:docMk/>
            <pc:sldMk cId="0" sldId="379"/>
            <ac:spMk id="12290" creationId="{0BAAAF84-50A1-E0F8-EF89-8F44E2FA1ACC}"/>
          </ac:spMkLst>
        </pc:spChg>
        <pc:spChg chg="mod">
          <ac:chgData name="Karine Lewis (2424176)" userId="89c58919-b08d-4d2c-aa1e-566503895e0c" providerId="ADAL" clId="{8A1F2EBF-A212-4F6B-B9E0-3D282FFD4C2D}" dt="2025-11-07T16:43:21.550" v="1015" actId="14100"/>
          <ac:spMkLst>
            <pc:docMk/>
            <pc:sldMk cId="0" sldId="379"/>
            <ac:spMk id="12291" creationId="{DA8DF68F-34C4-285F-B4A1-B6E08AE08A8B}"/>
          </ac:spMkLst>
        </pc:spChg>
      </pc:sldChg>
      <pc:sldChg chg="modSp mod">
        <pc:chgData name="Karine Lewis (2424176)" userId="89c58919-b08d-4d2c-aa1e-566503895e0c" providerId="ADAL" clId="{8A1F2EBF-A212-4F6B-B9E0-3D282FFD4C2D}" dt="2025-11-07T16:38:16.955" v="1004" actId="123"/>
        <pc:sldMkLst>
          <pc:docMk/>
          <pc:sldMk cId="0" sldId="380"/>
        </pc:sldMkLst>
        <pc:spChg chg="mod">
          <ac:chgData name="Karine Lewis (2424176)" userId="89c58919-b08d-4d2c-aa1e-566503895e0c" providerId="ADAL" clId="{8A1F2EBF-A212-4F6B-B9E0-3D282FFD4C2D}" dt="2025-11-07T16:38:16.955" v="1004" actId="123"/>
          <ac:spMkLst>
            <pc:docMk/>
            <pc:sldMk cId="0" sldId="380"/>
            <ac:spMk id="17411" creationId="{5FF0828E-3873-85A7-99B1-9569FFB07C15}"/>
          </ac:spMkLst>
        </pc:spChg>
      </pc:sldChg>
      <pc:sldChg chg="modSp mod">
        <pc:chgData name="Karine Lewis (2424176)" userId="89c58919-b08d-4d2c-aa1e-566503895e0c" providerId="ADAL" clId="{8A1F2EBF-A212-4F6B-B9E0-3D282FFD4C2D}" dt="2025-11-07T16:37:48.554" v="1003" actId="123"/>
        <pc:sldMkLst>
          <pc:docMk/>
          <pc:sldMk cId="0" sldId="381"/>
        </pc:sldMkLst>
        <pc:spChg chg="mod">
          <ac:chgData name="Karine Lewis (2424176)" userId="89c58919-b08d-4d2c-aa1e-566503895e0c" providerId="ADAL" clId="{8A1F2EBF-A212-4F6B-B9E0-3D282FFD4C2D}" dt="2025-11-07T16:37:48.554" v="1003" actId="123"/>
          <ac:spMkLst>
            <pc:docMk/>
            <pc:sldMk cId="0" sldId="381"/>
            <ac:spMk id="2" creationId="{792D0034-A6BD-AD3D-9856-A1C1A1D0EFDB}"/>
          </ac:spMkLst>
        </pc:spChg>
        <pc:spChg chg="mod">
          <ac:chgData name="Karine Lewis (2424176)" userId="89c58919-b08d-4d2c-aa1e-566503895e0c" providerId="ADAL" clId="{8A1F2EBF-A212-4F6B-B9E0-3D282FFD4C2D}" dt="2025-11-05T11:44:53.678" v="790" actId="14100"/>
          <ac:spMkLst>
            <pc:docMk/>
            <pc:sldMk cId="0" sldId="381"/>
            <ac:spMk id="9218" creationId="{1C5FB738-49DC-34AE-A0B2-E0926CAB7A9B}"/>
          </ac:spMkLst>
        </pc:spChg>
      </pc:sldChg>
      <pc:sldChg chg="modSp mod">
        <pc:chgData name="Karine Lewis (2424176)" userId="89c58919-b08d-4d2c-aa1e-566503895e0c" providerId="ADAL" clId="{8A1F2EBF-A212-4F6B-B9E0-3D282FFD4C2D}" dt="2025-11-07T12:31:46.763" v="995" actId="20577"/>
        <pc:sldMkLst>
          <pc:docMk/>
          <pc:sldMk cId="0" sldId="382"/>
        </pc:sldMkLst>
        <pc:spChg chg="mod">
          <ac:chgData name="Karine Lewis (2424176)" userId="89c58919-b08d-4d2c-aa1e-566503895e0c" providerId="ADAL" clId="{8A1F2EBF-A212-4F6B-B9E0-3D282FFD4C2D}" dt="2025-11-07T12:31:46.763" v="995" actId="20577"/>
          <ac:spMkLst>
            <pc:docMk/>
            <pc:sldMk cId="0" sldId="382"/>
            <ac:spMk id="13315" creationId="{50070DAB-396E-DF77-4036-1E44F9E2CD8C}"/>
          </ac:spMkLst>
        </pc:spChg>
      </pc:sldChg>
      <pc:sldChg chg="modSp mod ord">
        <pc:chgData name="Karine Lewis (2424176)" userId="89c58919-b08d-4d2c-aa1e-566503895e0c" providerId="ADAL" clId="{8A1F2EBF-A212-4F6B-B9E0-3D282FFD4C2D}" dt="2025-11-06T11:35:00.791" v="826" actId="2711"/>
        <pc:sldMkLst>
          <pc:docMk/>
          <pc:sldMk cId="1287151132" sldId="383"/>
        </pc:sldMkLst>
        <pc:spChg chg="mod">
          <ac:chgData name="Karine Lewis (2424176)" userId="89c58919-b08d-4d2c-aa1e-566503895e0c" providerId="ADAL" clId="{8A1F2EBF-A212-4F6B-B9E0-3D282FFD4C2D}" dt="2025-11-06T11:35:00.791" v="826" actId="2711"/>
          <ac:spMkLst>
            <pc:docMk/>
            <pc:sldMk cId="1287151132" sldId="383"/>
            <ac:spMk id="3" creationId="{327D09FF-04AE-863D-9637-E0C72C8D8B8E}"/>
          </ac:spMkLst>
        </pc:spChg>
      </pc:sldChg>
      <pc:sldChg chg="modSp mod">
        <pc:chgData name="Karine Lewis (2424176)" userId="89c58919-b08d-4d2c-aa1e-566503895e0c" providerId="ADAL" clId="{8A1F2EBF-A212-4F6B-B9E0-3D282FFD4C2D}" dt="2025-11-07T16:36:57.090" v="1001" actId="123"/>
        <pc:sldMkLst>
          <pc:docMk/>
          <pc:sldMk cId="2941668277" sldId="384"/>
        </pc:sldMkLst>
        <pc:spChg chg="mod">
          <ac:chgData name="Karine Lewis (2424176)" userId="89c58919-b08d-4d2c-aa1e-566503895e0c" providerId="ADAL" clId="{8A1F2EBF-A212-4F6B-B9E0-3D282FFD4C2D}" dt="2025-11-04T17:14:07.853" v="676" actId="113"/>
          <ac:spMkLst>
            <pc:docMk/>
            <pc:sldMk cId="2941668277" sldId="384"/>
            <ac:spMk id="2" creationId="{F7A33847-0493-6DAA-A30C-328C54DCD8B6}"/>
          </ac:spMkLst>
        </pc:spChg>
        <pc:spChg chg="mod">
          <ac:chgData name="Karine Lewis (2424176)" userId="89c58919-b08d-4d2c-aa1e-566503895e0c" providerId="ADAL" clId="{8A1F2EBF-A212-4F6B-B9E0-3D282FFD4C2D}" dt="2025-11-07T16:36:57.090" v="1001" actId="123"/>
          <ac:spMkLst>
            <pc:docMk/>
            <pc:sldMk cId="2941668277" sldId="384"/>
            <ac:spMk id="3" creationId="{857BFAFA-1A27-74B0-A7A9-13BBFEBEE86C}"/>
          </ac:spMkLst>
        </pc:spChg>
      </pc:sldChg>
      <pc:sldChg chg="modSp mod">
        <pc:chgData name="Karine Lewis (2424176)" userId="89c58919-b08d-4d2c-aa1e-566503895e0c" providerId="ADAL" clId="{8A1F2EBF-A212-4F6B-B9E0-3D282FFD4C2D}" dt="2025-11-07T16:44:03.944" v="1016" actId="5793"/>
        <pc:sldMkLst>
          <pc:docMk/>
          <pc:sldMk cId="1557286457" sldId="385"/>
        </pc:sldMkLst>
        <pc:spChg chg="mod">
          <ac:chgData name="Karine Lewis (2424176)" userId="89c58919-b08d-4d2c-aa1e-566503895e0c" providerId="ADAL" clId="{8A1F2EBF-A212-4F6B-B9E0-3D282FFD4C2D}" dt="2025-11-04T17:16:29.010" v="683" actId="113"/>
          <ac:spMkLst>
            <pc:docMk/>
            <pc:sldMk cId="1557286457" sldId="385"/>
            <ac:spMk id="2" creationId="{C2E158EF-D71F-2BDF-B057-3B59AB77B65C}"/>
          </ac:spMkLst>
        </pc:spChg>
        <pc:spChg chg="mod">
          <ac:chgData name="Karine Lewis (2424176)" userId="89c58919-b08d-4d2c-aa1e-566503895e0c" providerId="ADAL" clId="{8A1F2EBF-A212-4F6B-B9E0-3D282FFD4C2D}" dt="2025-11-07T16:44:03.944" v="1016" actId="5793"/>
          <ac:spMkLst>
            <pc:docMk/>
            <pc:sldMk cId="1557286457" sldId="385"/>
            <ac:spMk id="3" creationId="{D269A12E-089F-65A6-1AAB-F01DB5F08F07}"/>
          </ac:spMkLst>
        </pc:spChg>
      </pc:sldChg>
      <pc:sldChg chg="modSp mod">
        <pc:chgData name="Karine Lewis (2424176)" userId="89c58919-b08d-4d2c-aa1e-566503895e0c" providerId="ADAL" clId="{8A1F2EBF-A212-4F6B-B9E0-3D282FFD4C2D}" dt="2025-11-06T10:58:52.243" v="812" actId="20577"/>
        <pc:sldMkLst>
          <pc:docMk/>
          <pc:sldMk cId="1939342868" sldId="386"/>
        </pc:sldMkLst>
        <pc:spChg chg="mod">
          <ac:chgData name="Karine Lewis (2424176)" userId="89c58919-b08d-4d2c-aa1e-566503895e0c" providerId="ADAL" clId="{8A1F2EBF-A212-4F6B-B9E0-3D282FFD4C2D}" dt="2025-11-03T23:23:19.789" v="64" actId="1076"/>
          <ac:spMkLst>
            <pc:docMk/>
            <pc:sldMk cId="1939342868" sldId="386"/>
            <ac:spMk id="4" creationId="{59B15203-8697-C9D6-7F3E-0E91549FB73B}"/>
          </ac:spMkLst>
        </pc:spChg>
        <pc:spChg chg="mod">
          <ac:chgData name="Karine Lewis (2424176)" userId="89c58919-b08d-4d2c-aa1e-566503895e0c" providerId="ADAL" clId="{8A1F2EBF-A212-4F6B-B9E0-3D282FFD4C2D}" dt="2025-11-03T23:26:58.525" v="74" actId="20577"/>
          <ac:spMkLst>
            <pc:docMk/>
            <pc:sldMk cId="1939342868" sldId="386"/>
            <ac:spMk id="6" creationId="{15FD50DC-8907-065C-63AB-A5C1B4554639}"/>
          </ac:spMkLst>
        </pc:spChg>
        <pc:spChg chg="mod">
          <ac:chgData name="Karine Lewis (2424176)" userId="89c58919-b08d-4d2c-aa1e-566503895e0c" providerId="ADAL" clId="{8A1F2EBF-A212-4F6B-B9E0-3D282FFD4C2D}" dt="2025-11-05T08:53:32.340" v="718" actId="20577"/>
          <ac:spMkLst>
            <pc:docMk/>
            <pc:sldMk cId="1939342868" sldId="386"/>
            <ac:spMk id="7" creationId="{EBE4580F-D93E-E905-E4BC-4CF52CAD55BB}"/>
          </ac:spMkLst>
        </pc:spChg>
        <pc:spChg chg="mod">
          <ac:chgData name="Karine Lewis (2424176)" userId="89c58919-b08d-4d2c-aa1e-566503895e0c" providerId="ADAL" clId="{8A1F2EBF-A212-4F6B-B9E0-3D282FFD4C2D}" dt="2025-11-06T10:58:52.243" v="812" actId="20577"/>
          <ac:spMkLst>
            <pc:docMk/>
            <pc:sldMk cId="1939342868" sldId="386"/>
            <ac:spMk id="9" creationId="{375DDA26-1703-CAEF-8B84-6FEBD35C61E7}"/>
          </ac:spMkLst>
        </pc:spChg>
        <pc:spChg chg="mod">
          <ac:chgData name="Karine Lewis (2424176)" userId="89c58919-b08d-4d2c-aa1e-566503895e0c" providerId="ADAL" clId="{8A1F2EBF-A212-4F6B-B9E0-3D282FFD4C2D}" dt="2025-11-05T09:35:23.980" v="750" actId="20577"/>
          <ac:spMkLst>
            <pc:docMk/>
            <pc:sldMk cId="1939342868" sldId="386"/>
            <ac:spMk id="10" creationId="{16F717AB-6C0D-CD38-EEE8-56B918B96ECE}"/>
          </ac:spMkLst>
        </pc:spChg>
        <pc:spChg chg="mod">
          <ac:chgData name="Karine Lewis (2424176)" userId="89c58919-b08d-4d2c-aa1e-566503895e0c" providerId="ADAL" clId="{8A1F2EBF-A212-4F6B-B9E0-3D282FFD4C2D}" dt="2025-11-04T17:14:32.600" v="678" actId="113"/>
          <ac:spMkLst>
            <pc:docMk/>
            <pc:sldMk cId="1939342868" sldId="386"/>
            <ac:spMk id="11" creationId="{A7CD138D-C726-99C9-0ABF-617F0317C6C0}"/>
          </ac:spMkLst>
        </pc:spChg>
      </pc:sldChg>
    </pc:docChg>
  </pc:docChgLst>
  <pc:docChgLst>
    <pc:chgData name="Karine Lewis (2424176)" userId="S::2424176@student.uwtsd.ac.uk::89c58919-b08d-4d2c-aa1e-566503895e0c" providerId="AD" clId="Web-{11A14669-BE95-9AF2-1CB0-CC3C7B7CF946}"/>
    <pc:docChg chg="modSld">
      <pc:chgData name="Karine Lewis (2424176)" userId="S::2424176@student.uwtsd.ac.uk::89c58919-b08d-4d2c-aa1e-566503895e0c" providerId="AD" clId="Web-{11A14669-BE95-9AF2-1CB0-CC3C7B7CF946}" dt="2025-10-27T23:42:14.791" v="313" actId="20577"/>
      <pc:docMkLst>
        <pc:docMk/>
      </pc:docMkLst>
      <pc:sldChg chg="modSp">
        <pc:chgData name="Karine Lewis (2424176)" userId="S::2424176@student.uwtsd.ac.uk::89c58919-b08d-4d2c-aa1e-566503895e0c" providerId="AD" clId="Web-{11A14669-BE95-9AF2-1CB0-CC3C7B7CF946}" dt="2025-10-27T21:52:46.646" v="96" actId="20577"/>
        <pc:sldMkLst>
          <pc:docMk/>
          <pc:sldMk cId="0" sldId="364"/>
        </pc:sldMkLst>
        <pc:spChg chg="mod">
          <ac:chgData name="Karine Lewis (2424176)" userId="S::2424176@student.uwtsd.ac.uk::89c58919-b08d-4d2c-aa1e-566503895e0c" providerId="AD" clId="Web-{11A14669-BE95-9AF2-1CB0-CC3C7B7CF946}" dt="2025-10-27T21:52:46.646" v="96" actId="20577"/>
          <ac:spMkLst>
            <pc:docMk/>
            <pc:sldMk cId="0" sldId="364"/>
            <ac:spMk id="6148" creationId="{CE5AE962-C88D-3F0C-B15E-30348E09C8AE}"/>
          </ac:spMkLst>
        </pc:spChg>
      </pc:sldChg>
      <pc:sldChg chg="modSp">
        <pc:chgData name="Karine Lewis (2424176)" userId="S::2424176@student.uwtsd.ac.uk::89c58919-b08d-4d2c-aa1e-566503895e0c" providerId="AD" clId="Web-{11A14669-BE95-9AF2-1CB0-CC3C7B7CF946}" dt="2025-10-27T22:02:08.894" v="110" actId="20577"/>
        <pc:sldMkLst>
          <pc:docMk/>
          <pc:sldMk cId="0" sldId="365"/>
        </pc:sldMkLst>
        <pc:spChg chg="mod">
          <ac:chgData name="Karine Lewis (2424176)" userId="S::2424176@student.uwtsd.ac.uk::89c58919-b08d-4d2c-aa1e-566503895e0c" providerId="AD" clId="Web-{11A14669-BE95-9AF2-1CB0-CC3C7B7CF946}" dt="2025-10-27T22:02:08.894" v="110" actId="20577"/>
          <ac:spMkLst>
            <pc:docMk/>
            <pc:sldMk cId="0" sldId="365"/>
            <ac:spMk id="2" creationId="{F7D47917-3C8A-D3F7-6E1D-4C05B41225B1}"/>
          </ac:spMkLst>
        </pc:spChg>
        <pc:spChg chg="mod">
          <ac:chgData name="Karine Lewis (2424176)" userId="S::2424176@student.uwtsd.ac.uk::89c58919-b08d-4d2c-aa1e-566503895e0c" providerId="AD" clId="Web-{11A14669-BE95-9AF2-1CB0-CC3C7B7CF946}" dt="2025-10-27T21:59:03.016" v="108" actId="20577"/>
          <ac:spMkLst>
            <pc:docMk/>
            <pc:sldMk cId="0" sldId="365"/>
            <ac:spMk id="8194" creationId="{4FF99867-3357-4233-5905-8EE9CCE8EEFE}"/>
          </ac:spMkLst>
        </pc:spChg>
      </pc:sldChg>
      <pc:sldChg chg="modSp">
        <pc:chgData name="Karine Lewis (2424176)" userId="S::2424176@student.uwtsd.ac.uk::89c58919-b08d-4d2c-aa1e-566503895e0c" providerId="AD" clId="Web-{11A14669-BE95-9AF2-1CB0-CC3C7B7CF946}" dt="2025-10-27T22:08:43.302" v="132" actId="20577"/>
        <pc:sldMkLst>
          <pc:docMk/>
          <pc:sldMk cId="0" sldId="379"/>
        </pc:sldMkLst>
        <pc:spChg chg="mod">
          <ac:chgData name="Karine Lewis (2424176)" userId="S::2424176@student.uwtsd.ac.uk::89c58919-b08d-4d2c-aa1e-566503895e0c" providerId="AD" clId="Web-{11A14669-BE95-9AF2-1CB0-CC3C7B7CF946}" dt="2025-10-27T22:08:43.302" v="132" actId="20577"/>
          <ac:spMkLst>
            <pc:docMk/>
            <pc:sldMk cId="0" sldId="379"/>
            <ac:spMk id="12290" creationId="{0BAAAF84-50A1-E0F8-EF89-8F44E2FA1ACC}"/>
          </ac:spMkLst>
        </pc:spChg>
      </pc:sldChg>
      <pc:sldChg chg="modSp">
        <pc:chgData name="Karine Lewis (2424176)" userId="S::2424176@student.uwtsd.ac.uk::89c58919-b08d-4d2c-aa1e-566503895e0c" providerId="AD" clId="Web-{11A14669-BE95-9AF2-1CB0-CC3C7B7CF946}" dt="2025-10-27T21:58:09.703" v="105" actId="20577"/>
        <pc:sldMkLst>
          <pc:docMk/>
          <pc:sldMk cId="0" sldId="380"/>
        </pc:sldMkLst>
        <pc:spChg chg="mod">
          <ac:chgData name="Karine Lewis (2424176)" userId="S::2424176@student.uwtsd.ac.uk::89c58919-b08d-4d2c-aa1e-566503895e0c" providerId="AD" clId="Web-{11A14669-BE95-9AF2-1CB0-CC3C7B7CF946}" dt="2025-10-27T21:57:29.499" v="102" actId="20577"/>
          <ac:spMkLst>
            <pc:docMk/>
            <pc:sldMk cId="0" sldId="380"/>
            <ac:spMk id="7170" creationId="{437CAAEC-4CD3-D3A1-CC31-1121EF7CC7EA}"/>
          </ac:spMkLst>
        </pc:spChg>
        <pc:spChg chg="mod">
          <ac:chgData name="Karine Lewis (2424176)" userId="S::2424176@student.uwtsd.ac.uk::89c58919-b08d-4d2c-aa1e-566503895e0c" providerId="AD" clId="Web-{11A14669-BE95-9AF2-1CB0-CC3C7B7CF946}" dt="2025-10-27T21:58:09.703" v="105" actId="20577"/>
          <ac:spMkLst>
            <pc:docMk/>
            <pc:sldMk cId="0" sldId="380"/>
            <ac:spMk id="17411" creationId="{5FF0828E-3873-85A7-99B1-9569FFB07C15}"/>
          </ac:spMkLst>
        </pc:spChg>
      </pc:sldChg>
      <pc:sldChg chg="modSp">
        <pc:chgData name="Karine Lewis (2424176)" userId="S::2424176@student.uwtsd.ac.uk::89c58919-b08d-4d2c-aa1e-566503895e0c" providerId="AD" clId="Web-{11A14669-BE95-9AF2-1CB0-CC3C7B7CF946}" dt="2025-10-27T22:03:36.333" v="112" actId="20577"/>
        <pc:sldMkLst>
          <pc:docMk/>
          <pc:sldMk cId="0" sldId="381"/>
        </pc:sldMkLst>
        <pc:spChg chg="mod">
          <ac:chgData name="Karine Lewis (2424176)" userId="S::2424176@student.uwtsd.ac.uk::89c58919-b08d-4d2c-aa1e-566503895e0c" providerId="AD" clId="Web-{11A14669-BE95-9AF2-1CB0-CC3C7B7CF946}" dt="2025-10-27T22:03:36.333" v="112" actId="20577"/>
          <ac:spMkLst>
            <pc:docMk/>
            <pc:sldMk cId="0" sldId="381"/>
            <ac:spMk id="9218" creationId="{1C5FB738-49DC-34AE-A0B2-E0926CAB7A9B}"/>
          </ac:spMkLst>
        </pc:spChg>
      </pc:sldChg>
      <pc:sldChg chg="modSp">
        <pc:chgData name="Karine Lewis (2424176)" userId="S::2424176@student.uwtsd.ac.uk::89c58919-b08d-4d2c-aa1e-566503895e0c" providerId="AD" clId="Web-{11A14669-BE95-9AF2-1CB0-CC3C7B7CF946}" dt="2025-10-27T23:42:14.791" v="313" actId="20577"/>
        <pc:sldMkLst>
          <pc:docMk/>
          <pc:sldMk cId="0" sldId="382"/>
        </pc:sldMkLst>
        <pc:spChg chg="mod">
          <ac:chgData name="Karine Lewis (2424176)" userId="S::2424176@student.uwtsd.ac.uk::89c58919-b08d-4d2c-aa1e-566503895e0c" providerId="AD" clId="Web-{11A14669-BE95-9AF2-1CB0-CC3C7B7CF946}" dt="2025-10-27T22:09:21.289" v="135" actId="20577"/>
          <ac:spMkLst>
            <pc:docMk/>
            <pc:sldMk cId="0" sldId="382"/>
            <ac:spMk id="13314" creationId="{3D80977B-0105-4BDE-DF54-D9B0E773C891}"/>
          </ac:spMkLst>
        </pc:spChg>
        <pc:spChg chg="mod">
          <ac:chgData name="Karine Lewis (2424176)" userId="S::2424176@student.uwtsd.ac.uk::89c58919-b08d-4d2c-aa1e-566503895e0c" providerId="AD" clId="Web-{11A14669-BE95-9AF2-1CB0-CC3C7B7CF946}" dt="2025-10-27T23:42:14.791" v="313" actId="20577"/>
          <ac:spMkLst>
            <pc:docMk/>
            <pc:sldMk cId="0" sldId="382"/>
            <ac:spMk id="13315" creationId="{50070DAB-396E-DF77-4036-1E44F9E2CD8C}"/>
          </ac:spMkLst>
        </pc:spChg>
      </pc:sldChg>
      <pc:sldChg chg="modSp">
        <pc:chgData name="Karine Lewis (2424176)" userId="S::2424176@student.uwtsd.ac.uk::89c58919-b08d-4d2c-aa1e-566503895e0c" providerId="AD" clId="Web-{11A14669-BE95-9AF2-1CB0-CC3C7B7CF946}" dt="2025-10-27T21:56:53.420" v="99" actId="20577"/>
        <pc:sldMkLst>
          <pc:docMk/>
          <pc:sldMk cId="1287151132" sldId="383"/>
        </pc:sldMkLst>
        <pc:spChg chg="mod">
          <ac:chgData name="Karine Lewis (2424176)" userId="S::2424176@student.uwtsd.ac.uk::89c58919-b08d-4d2c-aa1e-566503895e0c" providerId="AD" clId="Web-{11A14669-BE95-9AF2-1CB0-CC3C7B7CF946}" dt="2025-10-27T21:56:53.420" v="99" actId="20577"/>
          <ac:spMkLst>
            <pc:docMk/>
            <pc:sldMk cId="1287151132" sldId="383"/>
            <ac:spMk id="2" creationId="{7A5DAAE8-78AF-37D0-1EA1-6BE7641CF449}"/>
          </ac:spMkLst>
        </pc:spChg>
      </pc:sldChg>
      <pc:sldChg chg="modSp">
        <pc:chgData name="Karine Lewis (2424176)" userId="S::2424176@student.uwtsd.ac.uk::89c58919-b08d-4d2c-aa1e-566503895e0c" providerId="AD" clId="Web-{11A14669-BE95-9AF2-1CB0-CC3C7B7CF946}" dt="2025-10-27T22:07:47.502" v="127" actId="20577"/>
        <pc:sldMkLst>
          <pc:docMk/>
          <pc:sldMk cId="2941668277" sldId="384"/>
        </pc:sldMkLst>
        <pc:spChg chg="mod">
          <ac:chgData name="Karine Lewis (2424176)" userId="S::2424176@student.uwtsd.ac.uk::89c58919-b08d-4d2c-aa1e-566503895e0c" providerId="AD" clId="Web-{11A14669-BE95-9AF2-1CB0-CC3C7B7CF946}" dt="2025-10-27T22:07:47.502" v="127" actId="20577"/>
          <ac:spMkLst>
            <pc:docMk/>
            <pc:sldMk cId="2941668277" sldId="384"/>
            <ac:spMk id="2" creationId="{F7A33847-0493-6DAA-A30C-328C54DCD8B6}"/>
          </ac:spMkLst>
        </pc:spChg>
      </pc:sldChg>
      <pc:sldChg chg="modSp">
        <pc:chgData name="Karine Lewis (2424176)" userId="S::2424176@student.uwtsd.ac.uk::89c58919-b08d-4d2c-aa1e-566503895e0c" providerId="AD" clId="Web-{11A14669-BE95-9AF2-1CB0-CC3C7B7CF946}" dt="2025-10-27T22:08:15.394" v="129" actId="20577"/>
        <pc:sldMkLst>
          <pc:docMk/>
          <pc:sldMk cId="1557286457" sldId="385"/>
        </pc:sldMkLst>
        <pc:spChg chg="mod">
          <ac:chgData name="Karine Lewis (2424176)" userId="S::2424176@student.uwtsd.ac.uk::89c58919-b08d-4d2c-aa1e-566503895e0c" providerId="AD" clId="Web-{11A14669-BE95-9AF2-1CB0-CC3C7B7CF946}" dt="2025-10-27T22:08:15.394" v="129" actId="20577"/>
          <ac:spMkLst>
            <pc:docMk/>
            <pc:sldMk cId="1557286457" sldId="385"/>
            <ac:spMk id="2" creationId="{C2E158EF-D71F-2BDF-B057-3B59AB77B65C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AF4569-0659-2321-1132-62978A92A75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A356D0D-2478-47FE-8DAB-B92005DC1F0F}" type="datetime1">
              <a:rPr lang="en-GB" altLang="en-US"/>
              <a:pPr>
                <a:defRPr/>
              </a:pPr>
              <a:t>07/11/2025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57CDB6-9683-923D-F4D6-A16690F87D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0B911E-47D2-A792-94A7-10C09A82D2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346AB5-70ED-450A-9530-2033B8E8E0D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035250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551927-1F9D-988A-F05E-7708C60A55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226994-B490-4403-8CE4-43D4FD570BBD}" type="datetime1">
              <a:rPr lang="en-GB" altLang="en-US"/>
              <a:pPr>
                <a:defRPr/>
              </a:pPr>
              <a:t>07/11/2025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2EE8AB-0893-1027-952A-74CFAC50E8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CCC9B7-A74F-F725-6C2C-9C3690A8FF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FB928A-D6AD-4F2A-B2DD-923741E9064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568954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389BC9-DFAC-C707-387C-8A0EB4C4AA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1DCA91-53F4-49BC-9425-BD4ED78DF6F3}" type="datetime1">
              <a:rPr lang="en-GB" altLang="en-US"/>
              <a:pPr>
                <a:defRPr/>
              </a:pPr>
              <a:t>07/11/2025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6B90EAC4-913A-CF25-D1C2-ACB4ABCB088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86B909-6953-454E-922A-05FE74F3E91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001641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659FE73A-7CFF-F58B-4EBE-F036E86E01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2C5CC8-B2EB-4FCA-9C2F-BDABBC953608}" type="datetime1">
              <a:rPr lang="en-GB" altLang="en-US"/>
              <a:pPr>
                <a:defRPr/>
              </a:pPr>
              <a:t>07/11/2025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A105AE-8232-B6DA-5203-EE356F1E314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A9162A-D4C6-4BE6-80AC-343E718106D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761044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22C9F61-1987-C7A1-9600-3B1069708D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2482D0-6B59-43EB-A2E6-BEADFA88CF98}" type="datetime1">
              <a:rPr lang="en-GB" altLang="en-US"/>
              <a:pPr>
                <a:defRPr/>
              </a:pPr>
              <a:t>07/11/2025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3F234557-D565-AC27-1CDE-3870D5D7D04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F3B91C-6529-43C7-B4BA-62549480CC9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288720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1110769A-89FC-6C0C-1042-AD6A20A3C9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139EDA-6186-42E4-AD19-8C038518D62B}" type="datetime1">
              <a:rPr lang="en-GB" altLang="en-US"/>
              <a:pPr>
                <a:defRPr/>
              </a:pPr>
              <a:t>07/11/2025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61236328-BA85-38B0-4F47-FBEDDDAA6FF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35B565-CEE5-45AB-B707-06E43140C85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427372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F78643B6-9009-D2EC-E03D-7B89D42F4E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23D760-A5D6-4408-9293-3816AB405458}" type="datetime1">
              <a:rPr lang="en-GB" altLang="en-US"/>
              <a:pPr>
                <a:defRPr/>
              </a:pPr>
              <a:t>07/11/2025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10E17C46-3D3B-A498-50D1-09335F4622E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27DB7A-9E6D-4CCE-BDBB-D06183803CC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516462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0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8326A2FA-02CC-0B62-C5E1-6C1624ECA4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15CC12-B3B9-474E-933E-043F12DE8238}" type="datetime1">
              <a:rPr lang="en-GB" altLang="en-US"/>
              <a:pPr>
                <a:defRPr/>
              </a:pPr>
              <a:t>07/11/2025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37F502-3C1D-7A8D-52F3-CAED73093E8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450803-9B60-429C-BEAC-5774A5E11D5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816181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5A919774-B368-632C-B58C-668A1F4060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FA25EF-011C-4B5E-B678-5C09381164A5}" type="datetime1">
              <a:rPr lang="en-GB" altLang="en-US"/>
              <a:pPr>
                <a:defRPr/>
              </a:pPr>
              <a:t>07/11/2025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9CBBFB-191C-419E-CAC2-F4A171A6D75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223C29-2C36-480D-8620-E075431042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430064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7D906F-2A1B-B326-EDE7-9006B53F24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943883-E3DA-4D48-9F4D-6A70BAD0FEF1}" type="datetime1">
              <a:rPr lang="en-GB" altLang="en-US"/>
              <a:pPr>
                <a:defRPr/>
              </a:pPr>
              <a:t>07/11/2025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A0D2712-9F7C-5A2D-8E35-C57EA177B8A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8D0294-2879-4E90-A38D-0837A1E4FE1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788409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872CCD-82B6-F46F-3435-E64EB1DE34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3BB2BA-946C-474B-8A44-50EB5173BE02}" type="datetime1">
              <a:rPr lang="en-GB" altLang="en-US"/>
              <a:pPr>
                <a:defRPr/>
              </a:pPr>
              <a:t>07/11/2025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21B22D7-7745-AF27-3210-8041648B214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445F48-3446-4FB0-88BE-B3679A1B7DE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411402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59DACF01-0473-AA8C-6930-ACE95BE3F6B4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F5CAA5FE-6BF8-C8AD-E251-1AB4861E89C8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F3770B-3B78-153B-118A-14573672F23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4021392-CAC7-450A-8667-583C0A183C4A}" type="datetime1">
              <a:rPr lang="en-GB" altLang="en-US"/>
              <a:pPr>
                <a:defRPr/>
              </a:pPr>
              <a:t>07/11/2025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0E714D-EC5F-579C-07E6-4DC1C80FD09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EB2DCD1C-9E31-48E8-81D6-875A32184C3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519486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4A3CB8-39FD-9F8F-CD33-5E2118C6E66C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C9D1F96-3DE6-40B6-9DCF-E50C656CAE8D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07/11/2025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6147" name="Slide Number Placeholder 4">
            <a:extLst>
              <a:ext uri="{FF2B5EF4-FFF2-40B4-BE49-F238E27FC236}">
                <a16:creationId xmlns:a16="http://schemas.microsoft.com/office/drawing/2014/main" id="{447FB185-B91D-14EC-A199-C064D51D1DD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AE6B05AB-4810-4491-ACB1-BBF1B714F398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1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  <p:sp>
        <p:nvSpPr>
          <p:cNvPr id="6148" name="Content Placeholder 2">
            <a:extLst>
              <a:ext uri="{FF2B5EF4-FFF2-40B4-BE49-F238E27FC236}">
                <a16:creationId xmlns:a16="http://schemas.microsoft.com/office/drawing/2014/main" id="{CE5AE962-C88D-3F0C-B15E-30348E09C8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4433" y="1066798"/>
            <a:ext cx="7050040" cy="4516584"/>
          </a:xfrm>
        </p:spPr>
        <p:txBody>
          <a:bodyPr/>
          <a:lstStyle/>
          <a:p>
            <a:pPr marL="0" indent="0">
              <a:buNone/>
            </a:pPr>
            <a:r>
              <a:rPr lang="en-GB" altLang="en-US" b="1" dirty="0">
                <a:solidFill>
                  <a:schemeClr val="tx2"/>
                </a:solidFill>
                <a:latin typeface="Arial Nova"/>
              </a:rPr>
              <a:t>Module Title:</a:t>
            </a:r>
            <a:r>
              <a:rPr lang="en-GB" altLang="en-US" dirty="0">
                <a:solidFill>
                  <a:schemeClr val="tx2"/>
                </a:solidFill>
                <a:latin typeface="Arial Nova"/>
              </a:rPr>
              <a:t> </a:t>
            </a:r>
            <a:r>
              <a:rPr lang="en-GB" altLang="en-US" dirty="0">
                <a:latin typeface="Arial Nova"/>
              </a:rPr>
              <a:t>Professional Career Development within H&amp;SC</a:t>
            </a:r>
            <a:endParaRPr lang="en-US" dirty="0">
              <a:latin typeface="Arial Nova"/>
            </a:endParaRPr>
          </a:p>
          <a:p>
            <a:pPr marL="0" indent="0">
              <a:buNone/>
            </a:pPr>
            <a:r>
              <a:rPr lang="en-GB" altLang="en-US" b="1" dirty="0">
                <a:solidFill>
                  <a:schemeClr val="tx2"/>
                </a:solidFill>
                <a:latin typeface="Arial Nova"/>
              </a:rPr>
              <a:t>Module Number:</a:t>
            </a:r>
            <a:r>
              <a:rPr lang="en-GB" altLang="en-US" b="1" dirty="0">
                <a:latin typeface="Arial Nova"/>
              </a:rPr>
              <a:t> </a:t>
            </a:r>
            <a:r>
              <a:rPr lang="en-GB" altLang="en-US" dirty="0">
                <a:latin typeface="Arial Nova"/>
              </a:rPr>
              <a:t>LCHS 4009 (LON)</a:t>
            </a:r>
          </a:p>
          <a:p>
            <a:pPr marL="0" indent="0">
              <a:buNone/>
            </a:pPr>
            <a:r>
              <a:rPr lang="en-GB" altLang="en-US" b="1" dirty="0">
                <a:solidFill>
                  <a:schemeClr val="tx2"/>
                </a:solidFill>
                <a:latin typeface="Arial Nova"/>
              </a:rPr>
              <a:t>Assignment No:</a:t>
            </a:r>
            <a:r>
              <a:rPr lang="en-GB" altLang="en-US" dirty="0">
                <a:solidFill>
                  <a:schemeClr val="tx2"/>
                </a:solidFill>
                <a:latin typeface="Arial Nova"/>
              </a:rPr>
              <a:t> </a:t>
            </a:r>
            <a:r>
              <a:rPr lang="en-GB" altLang="en-US" dirty="0">
                <a:latin typeface="Arial Nova"/>
              </a:rPr>
              <a:t>Assignment 1</a:t>
            </a:r>
          </a:p>
          <a:p>
            <a:pPr marL="0" indent="0">
              <a:buNone/>
            </a:pPr>
            <a:r>
              <a:rPr lang="en-GB" altLang="en-US" b="1" dirty="0">
                <a:solidFill>
                  <a:schemeClr val="tx2"/>
                </a:solidFill>
                <a:latin typeface="Arial Nova"/>
              </a:rPr>
              <a:t>Student Name:</a:t>
            </a:r>
            <a:r>
              <a:rPr lang="en-GB" altLang="en-US" dirty="0">
                <a:latin typeface="Arial Nova"/>
              </a:rPr>
              <a:t> Karine Lewis</a:t>
            </a:r>
          </a:p>
          <a:p>
            <a:pPr marL="0" indent="0">
              <a:buNone/>
            </a:pPr>
            <a:r>
              <a:rPr lang="en-GB" altLang="en-US" b="1" dirty="0">
                <a:solidFill>
                  <a:schemeClr val="tx2"/>
                </a:solidFill>
                <a:latin typeface="Arial Nova"/>
              </a:rPr>
              <a:t>Student ID:</a:t>
            </a:r>
            <a:r>
              <a:rPr lang="en-GB" altLang="en-US" dirty="0">
                <a:latin typeface="Arial Nova"/>
              </a:rPr>
              <a:t> 2424176</a:t>
            </a:r>
          </a:p>
          <a:p>
            <a:pPr marL="0" indent="0">
              <a:buNone/>
            </a:pPr>
            <a:r>
              <a:rPr lang="en-GB" altLang="en-US" b="1" dirty="0">
                <a:solidFill>
                  <a:schemeClr val="tx2"/>
                </a:solidFill>
                <a:latin typeface="Arial Nova"/>
              </a:rPr>
              <a:t>Lecturer’s Name:</a:t>
            </a:r>
            <a:r>
              <a:rPr lang="en-GB" altLang="en-US" b="1" dirty="0">
                <a:latin typeface="Arial Nova"/>
              </a:rPr>
              <a:t> </a:t>
            </a:r>
            <a:r>
              <a:rPr lang="en-GB" altLang="en-US" dirty="0">
                <a:latin typeface="Arial Nova"/>
              </a:rPr>
              <a:t>Odette Jack</a:t>
            </a:r>
          </a:p>
          <a:p>
            <a:pPr marL="0" indent="0">
              <a:buNone/>
            </a:pPr>
            <a:r>
              <a:rPr lang="en-GB" altLang="en-US" b="1" dirty="0">
                <a:solidFill>
                  <a:schemeClr val="tx2"/>
                </a:solidFill>
                <a:latin typeface="Arial Nova"/>
              </a:rPr>
              <a:t>Submitted on:</a:t>
            </a:r>
            <a:r>
              <a:rPr lang="en-GB" altLang="en-US" b="1" dirty="0">
                <a:latin typeface="Arial Nova"/>
              </a:rPr>
              <a:t> </a:t>
            </a:r>
            <a:r>
              <a:rPr lang="en-GB" altLang="en-US" dirty="0">
                <a:latin typeface="Arial Nova"/>
              </a:rPr>
              <a:t>10th November 2025</a:t>
            </a:r>
          </a:p>
        </p:txBody>
      </p:sp>
      <p:pic>
        <p:nvPicPr>
          <p:cNvPr id="1028" name="Picture 4" descr="University of Wales Trinity Saint David | World-Class Education in Wales">
            <a:extLst>
              <a:ext uri="{FF2B5EF4-FFF2-40B4-BE49-F238E27FC236}">
                <a16:creationId xmlns:a16="http://schemas.microsoft.com/office/drawing/2014/main" id="{721B0E68-9100-A856-5274-9E427AB745F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27818" y="292244"/>
            <a:ext cx="3754582" cy="22292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>
            <a:extLst>
              <a:ext uri="{FF2B5EF4-FFF2-40B4-BE49-F238E27FC236}">
                <a16:creationId xmlns:a16="http://schemas.microsoft.com/office/drawing/2014/main" id="{4FF99867-3357-4233-5905-8EE9CCE8EE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274639"/>
            <a:ext cx="8229600" cy="777875"/>
          </a:xfrm>
        </p:spPr>
        <p:txBody>
          <a:bodyPr/>
          <a:lstStyle/>
          <a:p>
            <a:r>
              <a:rPr lang="en-GB" altLang="en-US" sz="3200" b="1" dirty="0">
                <a:solidFill>
                  <a:schemeClr val="tx2"/>
                </a:solidFill>
                <a:latin typeface="Arial Nova"/>
              </a:rPr>
              <a:t>Introduction</a:t>
            </a:r>
            <a:endParaRPr lang="en-US" altLang="en-US" sz="3200" b="1" i="1" dirty="0">
              <a:solidFill>
                <a:schemeClr val="tx2"/>
              </a:solidFill>
              <a:latin typeface="Arial Nova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53B14B-BF33-2508-AD1A-B195373A4763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C9D1F96-3DE6-40B6-9DCF-E50C656CAE8D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07/11/2025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8196" name="Slide Number Placeholder 4">
            <a:extLst>
              <a:ext uri="{FF2B5EF4-FFF2-40B4-BE49-F238E27FC236}">
                <a16:creationId xmlns:a16="http://schemas.microsoft.com/office/drawing/2014/main" id="{886431FF-65F4-96D9-3AC1-A1CF78A656AF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0ED4D28C-0A3F-4416-BB82-3A291C9C4B30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2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F7D47917-3C8A-D3F7-6E1D-4C05B41225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1200" y="1412875"/>
            <a:ext cx="8229600" cy="4103688"/>
          </a:xfrm>
        </p:spPr>
        <p:txBody>
          <a:bodyPr/>
          <a:lstStyle/>
          <a:p>
            <a:pPr marL="285750" indent="-285750">
              <a:buFont typeface="Wingdings" panose="020B0604020202020204" pitchFamily="34" charset="0"/>
              <a:buChar char="Ø"/>
              <a:defRPr/>
            </a:pPr>
            <a:r>
              <a:rPr lang="en-GB" dirty="0">
                <a:latin typeface="Arial Nova"/>
                <a:ea typeface="Calibri"/>
                <a:cs typeface="Calibri"/>
              </a:rPr>
              <a:t>My name is Karine Lewis</a:t>
            </a:r>
            <a:endParaRPr lang="en-US" dirty="0"/>
          </a:p>
          <a:p>
            <a:pPr marL="285750" indent="-285750">
              <a:buFont typeface="Wingdings" panose="020B0604020202020204" pitchFamily="34" charset="0"/>
              <a:buChar char="Ø"/>
              <a:defRPr/>
            </a:pPr>
            <a:r>
              <a:rPr lang="en-GB" dirty="0">
                <a:latin typeface="Arial Nova"/>
                <a:ea typeface="Calibri"/>
                <a:cs typeface="Calibri"/>
              </a:rPr>
              <a:t>I am a student on the Health and Social </a:t>
            </a:r>
            <a:r>
              <a:rPr lang="en-GB">
                <a:latin typeface="Arial Nova"/>
                <a:ea typeface="Calibri"/>
                <a:cs typeface="Calibri"/>
              </a:rPr>
              <a:t>Care Course, </a:t>
            </a:r>
            <a:r>
              <a:rPr lang="en-GB" dirty="0">
                <a:latin typeface="Arial Nova"/>
                <a:ea typeface="Calibri"/>
                <a:cs typeface="Calibri"/>
              </a:rPr>
              <a:t>Level 4.</a:t>
            </a:r>
          </a:p>
          <a:p>
            <a:pPr marL="285750" indent="-285750">
              <a:buFont typeface="Wingdings" panose="020B0604020202020204" pitchFamily="34" charset="0"/>
              <a:buChar char="Ø"/>
              <a:defRPr/>
            </a:pPr>
            <a:r>
              <a:rPr lang="en-GB" dirty="0">
                <a:latin typeface="Arial Nova"/>
                <a:ea typeface="Calibri"/>
                <a:cs typeface="Calibri"/>
              </a:rPr>
              <a:t>For a career, I would like to eventually be a Counsellor. </a:t>
            </a:r>
          </a:p>
          <a:p>
            <a:pPr marL="285750" indent="-285750">
              <a:buFont typeface="Wingdings" panose="020B0604020202020204" pitchFamily="34" charset="0"/>
              <a:buChar char="Ø"/>
              <a:defRPr/>
            </a:pPr>
            <a:r>
              <a:rPr lang="en-GB" dirty="0">
                <a:latin typeface="Arial Nova"/>
                <a:ea typeface="Calibri"/>
                <a:cs typeface="Calibri"/>
              </a:rPr>
              <a:t>Personal SWOT analysis related to my future career aspiration.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5DAAE8-78AF-37D0-1EA1-6BE7641CF4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>
                <a:solidFill>
                  <a:schemeClr val="tx2"/>
                </a:solidFill>
                <a:latin typeface="Arial Nova"/>
              </a:rPr>
              <a:t>Acknowledge use of AI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7D09FF-04AE-863D-9637-E0C72C8D8B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dirty="0">
                <a:latin typeface="Arial Nova" panose="020B0504020202020204" pitchFamily="34" charset="0"/>
              </a:rPr>
              <a:t>I have not used AI for this presentation.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6D42E4-AC46-C008-2447-7CBA08E087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0226994-B490-4403-8CE4-43D4FD570BBD}" type="datetime1">
              <a:rPr lang="en-GB" altLang="en-US" smtClean="0"/>
              <a:pPr>
                <a:defRPr/>
              </a:pPr>
              <a:t>07/11/2025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8171439-ACFD-5D74-0A8F-A1BDCC81D8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FB928A-D6AD-4F2A-B2DD-923741E90643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8715113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>
            <a:extLst>
              <a:ext uri="{FF2B5EF4-FFF2-40B4-BE49-F238E27FC236}">
                <a16:creationId xmlns:a16="http://schemas.microsoft.com/office/drawing/2014/main" id="{437CAAEC-4CD3-D3A1-CC31-1121EF7CC7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3200" b="1" dirty="0">
                <a:solidFill>
                  <a:schemeClr val="tx2"/>
                </a:solidFill>
                <a:latin typeface="Arial Nova"/>
              </a:rPr>
              <a:t>Overview</a:t>
            </a:r>
          </a:p>
        </p:txBody>
      </p:sp>
      <p:sp>
        <p:nvSpPr>
          <p:cNvPr id="17411" name="Content Placeholder 2">
            <a:extLst>
              <a:ext uri="{FF2B5EF4-FFF2-40B4-BE49-F238E27FC236}">
                <a16:creationId xmlns:a16="http://schemas.microsoft.com/office/drawing/2014/main" id="{5FF0828E-3873-85A7-99B1-9569FFB07C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51163" y="1398918"/>
            <a:ext cx="8229600" cy="4060825"/>
          </a:xfrm>
        </p:spPr>
        <p:txBody>
          <a:bodyPr/>
          <a:lstStyle/>
          <a:p>
            <a:pPr marL="285750" indent="-285750" algn="just">
              <a:buFont typeface="Wingdings" panose="020B0604020202020204" pitchFamily="34" charset="0"/>
              <a:buChar char="Ø"/>
              <a:defRPr/>
            </a:pPr>
            <a:r>
              <a:rPr lang="en-GB" altLang="en-US" sz="2000" dirty="0">
                <a:latin typeface="Arial Nova"/>
              </a:rPr>
              <a:t>Introduction </a:t>
            </a:r>
            <a:endParaRPr lang="en-US" sz="2000" dirty="0"/>
          </a:p>
          <a:p>
            <a:pPr marL="285750" indent="-285750" algn="just">
              <a:buFont typeface="Wingdings" panose="020B0604020202020204" pitchFamily="34" charset="0"/>
              <a:buChar char="Ø"/>
              <a:defRPr/>
            </a:pPr>
            <a:r>
              <a:rPr lang="en-GB" altLang="en-US" sz="2000" dirty="0">
                <a:latin typeface="Arial Nova"/>
              </a:rPr>
              <a:t>Acknowledge use of AI</a:t>
            </a:r>
          </a:p>
          <a:p>
            <a:pPr marL="285750" indent="-285750" algn="just">
              <a:buFont typeface="Wingdings" panose="020B0604020202020204" pitchFamily="34" charset="0"/>
              <a:buChar char="Ø"/>
              <a:defRPr/>
            </a:pPr>
            <a:r>
              <a:rPr lang="en-GB" altLang="en-US" sz="2000" dirty="0">
                <a:latin typeface="Arial Nova"/>
              </a:rPr>
              <a:t>What is a SWOT analysis and why is it important in personal and professional development?</a:t>
            </a:r>
          </a:p>
          <a:p>
            <a:pPr marL="285750" indent="-285750" algn="just">
              <a:buFont typeface="Wingdings" panose="020B0604020202020204" pitchFamily="34" charset="0"/>
              <a:buChar char="Ø"/>
              <a:defRPr/>
            </a:pPr>
            <a:r>
              <a:rPr lang="en-GB" altLang="en-US" sz="2000" dirty="0">
                <a:latin typeface="Arial Nova"/>
              </a:rPr>
              <a:t>SWOT analysis for future career</a:t>
            </a:r>
          </a:p>
          <a:p>
            <a:pPr marL="285750" indent="-285750" algn="just">
              <a:buFont typeface="Wingdings" panose="020B0604020202020204" pitchFamily="34" charset="0"/>
              <a:buChar char="Ø"/>
              <a:defRPr/>
            </a:pPr>
            <a:r>
              <a:rPr lang="en-GB" altLang="en-US" sz="2000" dirty="0">
                <a:latin typeface="Arial Nova"/>
              </a:rPr>
              <a:t>Using strengths to overcome weaknesses and minimise threats</a:t>
            </a:r>
          </a:p>
          <a:p>
            <a:pPr marL="285750" indent="-285750" algn="just">
              <a:buFont typeface="Wingdings" panose="020B0604020202020204" pitchFamily="34" charset="0"/>
              <a:buChar char="Ø"/>
              <a:defRPr/>
            </a:pPr>
            <a:r>
              <a:rPr lang="en-GB" altLang="en-US" sz="2000" dirty="0">
                <a:latin typeface="Arial Nova"/>
              </a:rPr>
              <a:t>Available opportunities and how I will utilise them with my strengths </a:t>
            </a:r>
          </a:p>
          <a:p>
            <a:pPr marL="285750" indent="-285750" algn="just">
              <a:buFont typeface="Wingdings" panose="020B0604020202020204" pitchFamily="34" charset="0"/>
              <a:buChar char="Ø"/>
              <a:defRPr/>
            </a:pPr>
            <a:r>
              <a:rPr lang="en-GB" altLang="en-US" sz="2000" dirty="0">
                <a:latin typeface="Arial Nova"/>
              </a:rPr>
              <a:t>Conclusion </a:t>
            </a:r>
          </a:p>
          <a:p>
            <a:pPr marL="285750" indent="-285750" algn="just">
              <a:buFont typeface="Wingdings" panose="020B0604020202020204" pitchFamily="34" charset="0"/>
              <a:buChar char="Ø"/>
              <a:defRPr/>
            </a:pPr>
            <a:r>
              <a:rPr lang="en-GB" altLang="en-US" sz="2000" dirty="0">
                <a:latin typeface="Arial Nova"/>
              </a:rPr>
              <a:t>References </a:t>
            </a:r>
          </a:p>
          <a:p>
            <a:pPr>
              <a:buFont typeface="Wingdings" panose="020B0604020202020204" pitchFamily="34" charset="0"/>
              <a:buChar char="Ø"/>
              <a:defRPr/>
            </a:pPr>
            <a:endParaRPr lang="en-GB" altLang="en-US" sz="18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36534C0-F26B-E03E-B6DE-F41139592B54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F458A58-9170-4293-9FCB-97B777C99F2B}" type="datetime1">
              <a:rPr lang="en-GB" altLang="en-US" smtClean="0"/>
              <a:pPr>
                <a:defRPr/>
              </a:pPr>
              <a:t>07/11/2025</a:t>
            </a:fld>
            <a:endParaRPr lang="en-GB" altLang="en-US"/>
          </a:p>
        </p:txBody>
      </p:sp>
      <p:sp>
        <p:nvSpPr>
          <p:cNvPr id="7173" name="Slide Number Placeholder 4">
            <a:extLst>
              <a:ext uri="{FF2B5EF4-FFF2-40B4-BE49-F238E27FC236}">
                <a16:creationId xmlns:a16="http://schemas.microsoft.com/office/drawing/2014/main" id="{BF6032E4-8687-CDA8-6A56-B310EB9F7AF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43F62C13-3DF8-4B55-9E1B-D07C54478AE3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4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>
            <a:extLst>
              <a:ext uri="{FF2B5EF4-FFF2-40B4-BE49-F238E27FC236}">
                <a16:creationId xmlns:a16="http://schemas.microsoft.com/office/drawing/2014/main" id="{1C5FB738-49DC-34AE-A0B2-E0926CAB7A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070" y="56858"/>
            <a:ext cx="10972800" cy="1577977"/>
          </a:xfrm>
        </p:spPr>
        <p:txBody>
          <a:bodyPr/>
          <a:lstStyle/>
          <a:p>
            <a:r>
              <a:rPr lang="en-GB" altLang="en-US" sz="3200" b="1" dirty="0">
                <a:solidFill>
                  <a:schemeClr val="tx2"/>
                </a:solidFill>
                <a:latin typeface="Arial Nova"/>
              </a:rPr>
              <a:t>What is a SWOT analysis and why is it important in personal and professional development?</a:t>
            </a:r>
            <a:br>
              <a:rPr lang="en-GB" altLang="en-US" sz="3200" b="1" dirty="0">
                <a:solidFill>
                  <a:schemeClr val="tx2"/>
                </a:solidFill>
                <a:latin typeface="Arial Nova"/>
              </a:rPr>
            </a:br>
            <a:endParaRPr lang="en-GB" altLang="en-US" sz="3200" b="1" i="1" dirty="0">
              <a:solidFill>
                <a:schemeClr val="tx2"/>
              </a:solidFill>
              <a:latin typeface="Arial Nova"/>
            </a:endParaRPr>
          </a:p>
        </p:txBody>
      </p:sp>
      <p:sp>
        <p:nvSpPr>
          <p:cNvPr id="19459" name="Content Placeholder 2">
            <a:extLst>
              <a:ext uri="{FF2B5EF4-FFF2-40B4-BE49-F238E27FC236}">
                <a16:creationId xmlns:a16="http://schemas.microsoft.com/office/drawing/2014/main" id="{374D29ED-FE9A-FC14-7792-1D4FB90B40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81048" y="2025870"/>
            <a:ext cx="8875986" cy="2010102"/>
          </a:xfrm>
        </p:spPr>
        <p:txBody>
          <a:bodyPr/>
          <a:lstStyle/>
          <a:p>
            <a:pPr marL="0" indent="0" algn="ctr">
              <a:buNone/>
              <a:defRPr/>
            </a:pPr>
            <a:endParaRPr lang="en-GB" altLang="en-US" b="1" dirty="0">
              <a:solidFill>
                <a:srgbClr val="000000"/>
              </a:solidFill>
            </a:endParaRPr>
          </a:p>
          <a:p>
            <a:pPr>
              <a:defRPr/>
            </a:pPr>
            <a:endParaRPr lang="en-GB" alt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9032B6-384C-9F9E-8665-A5655B1A5781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BF746479-5A54-43D8-9985-034223541E15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07/11/2025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9221" name="Slide Number Placeholder 4">
            <a:extLst>
              <a:ext uri="{FF2B5EF4-FFF2-40B4-BE49-F238E27FC236}">
                <a16:creationId xmlns:a16="http://schemas.microsoft.com/office/drawing/2014/main" id="{79782756-9629-FD18-7F1C-3F6526AE18DD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4B904670-820E-47CC-86D8-CF3D7CD14D9E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5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792D0034-A6BD-AD3D-9856-A1C1A1D0EFDB}"/>
              </a:ext>
            </a:extLst>
          </p:cNvPr>
          <p:cNvSpPr txBox="1">
            <a:spLocks/>
          </p:cNvSpPr>
          <p:nvPr/>
        </p:nvSpPr>
        <p:spPr bwMode="auto">
          <a:xfrm>
            <a:off x="609599" y="1412875"/>
            <a:ext cx="10787743" cy="41036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  <a:defRPr/>
            </a:pPr>
            <a:endParaRPr lang="en-GB" sz="2000" dirty="0"/>
          </a:p>
          <a:p>
            <a:pPr algn="just">
              <a:buFont typeface="Wingdings" panose="05000000000000000000" pitchFamily="2" charset="2"/>
              <a:buChar char="Ø"/>
              <a:defRPr/>
            </a:pPr>
            <a:r>
              <a:rPr lang="en-US" dirty="0">
                <a:latin typeface="Arial Nova" panose="020B0504020202020204" pitchFamily="34" charset="0"/>
              </a:rPr>
              <a:t>Professor K. Andrews</a:t>
            </a:r>
          </a:p>
          <a:p>
            <a:pPr algn="just">
              <a:buFont typeface="Wingdings" panose="05000000000000000000" pitchFamily="2" charset="2"/>
              <a:buChar char="Ø"/>
              <a:defRPr/>
            </a:pPr>
            <a:r>
              <a:rPr lang="en-US" dirty="0">
                <a:latin typeface="Arial Nova" panose="020B0504020202020204" pitchFamily="34" charset="0"/>
              </a:rPr>
              <a:t>Originally applied to organisations</a:t>
            </a:r>
          </a:p>
          <a:p>
            <a:pPr algn="just">
              <a:buFont typeface="Wingdings" panose="05000000000000000000" pitchFamily="2" charset="2"/>
              <a:buChar char="Ø"/>
              <a:defRPr/>
            </a:pPr>
            <a:r>
              <a:rPr lang="en-US" dirty="0">
                <a:latin typeface="Arial Nova" panose="020B0504020202020204" pitchFamily="34" charset="0"/>
              </a:rPr>
              <a:t> Empowers individuals to evaluate their internal and external factors</a:t>
            </a:r>
          </a:p>
          <a:p>
            <a:pPr algn="just">
              <a:buFont typeface="Wingdings" panose="05000000000000000000" pitchFamily="2" charset="2"/>
              <a:buChar char="Ø"/>
              <a:defRPr/>
            </a:pPr>
            <a:r>
              <a:rPr lang="en-US" dirty="0"/>
              <a:t>strategic path toward achieving their goals (Emiliya et al., 2016).</a:t>
            </a:r>
          </a:p>
          <a:p>
            <a:pPr>
              <a:buFont typeface="Wingdings" panose="05000000000000000000" pitchFamily="2" charset="2"/>
              <a:buChar char="Ø"/>
              <a:defRPr/>
            </a:pPr>
            <a:endParaRPr lang="en-GB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79568AD-D238-7DE7-E7EF-F01422F3D3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E23D760-A5D6-4408-9293-3816AB405458}" type="datetime1">
              <a:rPr lang="en-GB" altLang="en-US"/>
              <a:pPr>
                <a:defRPr/>
              </a:pPr>
              <a:t>07/11/2025</a:t>
            </a:fld>
            <a:endParaRPr lang="en-GB" altLang="en-US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F8334A98-4E41-FC2A-0618-6719BAAB25D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1627DB7A-9E6D-4CCE-BDBB-D06183803CCF}" type="slidenum">
              <a:rPr lang="en-GB" altLang="en-US"/>
              <a:pPr>
                <a:defRPr/>
              </a:pPr>
              <a:t>6</a:t>
            </a:fld>
            <a:endParaRPr lang="en-GB" alt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9B15203-8697-C9D6-7F3E-0E91549FB73B}"/>
              </a:ext>
            </a:extLst>
          </p:cNvPr>
          <p:cNvSpPr txBox="1"/>
          <p:nvPr/>
        </p:nvSpPr>
        <p:spPr>
          <a:xfrm>
            <a:off x="1164567" y="445696"/>
            <a:ext cx="1725283" cy="142335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5FD50DC-8907-065C-63AB-A5C1B4554639}"/>
              </a:ext>
            </a:extLst>
          </p:cNvPr>
          <p:cNvSpPr txBox="1"/>
          <p:nvPr/>
        </p:nvSpPr>
        <p:spPr>
          <a:xfrm>
            <a:off x="172529" y="1487306"/>
            <a:ext cx="2875471" cy="387798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5400" dirty="0">
                <a:latin typeface="Arial Nova"/>
              </a:rPr>
              <a:t>S</a:t>
            </a:r>
          </a:p>
          <a:p>
            <a:r>
              <a:rPr lang="en-US" sz="3200" dirty="0">
                <a:latin typeface="Arial Nova"/>
              </a:rPr>
              <a:t>Strengths</a:t>
            </a:r>
          </a:p>
          <a:p>
            <a:endParaRPr lang="en-US" sz="2000" dirty="0">
              <a:latin typeface="Arial Nova"/>
            </a:endParaRPr>
          </a:p>
          <a:p>
            <a:pPr marL="342900" indent="-342900">
              <a:buFont typeface="Wingdings"/>
              <a:buChar char="Ø"/>
            </a:pPr>
            <a:r>
              <a:rPr lang="en-US" sz="2000" dirty="0">
                <a:latin typeface="Arial Nova"/>
              </a:rPr>
              <a:t>Foundation course in Counseling</a:t>
            </a:r>
          </a:p>
          <a:p>
            <a:pPr marL="342900" indent="-342900">
              <a:buFont typeface="Wingdings"/>
              <a:buChar char="Ø"/>
            </a:pPr>
            <a:r>
              <a:rPr lang="en-US" sz="2000" dirty="0">
                <a:latin typeface="Arial Nova"/>
              </a:rPr>
              <a:t>Worked with vulnerable people</a:t>
            </a:r>
          </a:p>
          <a:p>
            <a:pPr marL="342900" indent="-342900">
              <a:buFont typeface="Wingdings"/>
              <a:buChar char="Ø"/>
            </a:pPr>
            <a:r>
              <a:rPr lang="en-US" sz="2000" dirty="0">
                <a:latin typeface="Arial Nova"/>
              </a:rPr>
              <a:t>Patience and empathy</a:t>
            </a:r>
          </a:p>
          <a:p>
            <a:pPr marL="342900" indent="-342900">
              <a:buFont typeface="Wingdings"/>
              <a:buChar char="Ø"/>
            </a:pPr>
            <a:endParaRPr lang="en-US" sz="2000" dirty="0">
              <a:latin typeface="Arial Nova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BE4580F-D93E-E905-E4BC-4CF52CAD55BB}"/>
              </a:ext>
            </a:extLst>
          </p:cNvPr>
          <p:cNvSpPr txBox="1"/>
          <p:nvPr/>
        </p:nvSpPr>
        <p:spPr>
          <a:xfrm>
            <a:off x="3048000" y="1484750"/>
            <a:ext cx="2918603" cy="3847207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5400" dirty="0">
                <a:latin typeface="Arial Nova"/>
              </a:rPr>
              <a:t>W</a:t>
            </a:r>
          </a:p>
          <a:p>
            <a:r>
              <a:rPr lang="en-US" sz="3200" dirty="0">
                <a:latin typeface="Arial Nova"/>
              </a:rPr>
              <a:t>Weaknesses</a:t>
            </a:r>
          </a:p>
          <a:p>
            <a:endParaRPr lang="en-US" dirty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000" dirty="0">
                <a:latin typeface="Arial Nova"/>
              </a:rPr>
              <a:t>Counselling qualification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000" dirty="0">
                <a:latin typeface="Arial Nova"/>
              </a:rPr>
              <a:t>Registrar with governing body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000" dirty="0">
                <a:latin typeface="Arial Nova"/>
              </a:rPr>
              <a:t>Knowledge of the issues in BAME communities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75DDA26-1703-CAEF-8B84-6FEBD35C61E7}"/>
              </a:ext>
            </a:extLst>
          </p:cNvPr>
          <p:cNvSpPr txBox="1"/>
          <p:nvPr/>
        </p:nvSpPr>
        <p:spPr>
          <a:xfrm>
            <a:off x="5966603" y="1483661"/>
            <a:ext cx="3177399" cy="3570208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5400" dirty="0">
                <a:latin typeface="Arial Nova"/>
              </a:rPr>
              <a:t>O</a:t>
            </a:r>
          </a:p>
          <a:p>
            <a:r>
              <a:rPr lang="en-US" sz="3200" dirty="0">
                <a:latin typeface="Arial Nova"/>
              </a:rPr>
              <a:t>Opportunities</a:t>
            </a:r>
          </a:p>
          <a:p>
            <a:endParaRPr lang="en-US" sz="2000" dirty="0">
              <a:latin typeface="Arial Nova"/>
            </a:endParaRP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sz="2000" dirty="0">
                <a:latin typeface="Arial Nova"/>
              </a:rPr>
              <a:t>Professional development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sz="2000" dirty="0">
                <a:latin typeface="Arial Nova"/>
              </a:rPr>
              <a:t>Career growth 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sz="2000" dirty="0">
                <a:latin typeface="Arial Nova"/>
              </a:rPr>
              <a:t>Working with different agencies</a:t>
            </a:r>
          </a:p>
          <a:p>
            <a:pPr marL="342900" indent="-342900">
              <a:buFont typeface="Wingdings"/>
              <a:buChar char="Ø"/>
            </a:pPr>
            <a:endParaRPr lang="en-US" sz="2000" dirty="0">
              <a:latin typeface="Arial Nova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6F717AB-6C0D-CD38-EEE8-56B918B96ECE}"/>
              </a:ext>
            </a:extLst>
          </p:cNvPr>
          <p:cNvSpPr txBox="1"/>
          <p:nvPr/>
        </p:nvSpPr>
        <p:spPr>
          <a:xfrm>
            <a:off x="9144002" y="1483661"/>
            <a:ext cx="2717319" cy="3570208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5400" dirty="0">
                <a:latin typeface="Arial Nova"/>
              </a:rPr>
              <a:t>T</a:t>
            </a:r>
          </a:p>
          <a:p>
            <a:r>
              <a:rPr lang="en-US" sz="3200" dirty="0">
                <a:latin typeface="Arial Nova"/>
              </a:rPr>
              <a:t>Threats</a:t>
            </a:r>
          </a:p>
          <a:p>
            <a:endParaRPr lang="en-US" sz="2000" dirty="0">
              <a:latin typeface="Arial Nova"/>
            </a:endParaRP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000" dirty="0">
                <a:latin typeface="Arial Nova"/>
              </a:rPr>
              <a:t>Flexibility to work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000" dirty="0">
                <a:latin typeface="Arial Nova"/>
              </a:rPr>
              <a:t>Knowledge of mental health / domestic abuse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000" dirty="0">
                <a:latin typeface="Arial Nova"/>
              </a:rPr>
              <a:t>Competition </a:t>
            </a:r>
          </a:p>
          <a:p>
            <a:pPr marL="342900" indent="-342900">
              <a:buFont typeface="Wingdings"/>
              <a:buChar char="Ø"/>
            </a:pPr>
            <a:endParaRPr lang="en-US" sz="2000" dirty="0">
              <a:latin typeface="Arial Nova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7CD138D-C726-99C9-0ABF-617F0317C6C0}"/>
              </a:ext>
            </a:extLst>
          </p:cNvPr>
          <p:cNvSpPr txBox="1"/>
          <p:nvPr/>
        </p:nvSpPr>
        <p:spPr>
          <a:xfrm>
            <a:off x="704490" y="517585"/>
            <a:ext cx="10524226" cy="86177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>
              <a:spcBef>
                <a:spcPct val="20000"/>
              </a:spcBef>
              <a:spcAft>
                <a:spcPct val="0"/>
              </a:spcAft>
            </a:pPr>
            <a:r>
              <a:rPr lang="en-GB" sz="3200" b="1" dirty="0">
                <a:solidFill>
                  <a:schemeClr val="tx2"/>
                </a:solidFill>
                <a:latin typeface="Arial Nova"/>
              </a:rPr>
              <a:t>SWOT analysis for future career</a:t>
            </a:r>
            <a:endParaRPr lang="en-US" sz="3200" b="1" dirty="0">
              <a:solidFill>
                <a:schemeClr val="tx2"/>
              </a:solidFill>
              <a:latin typeface="Arial Nova"/>
            </a:endParaRPr>
          </a:p>
          <a:p>
            <a:pPr algn="l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3934286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A33847-0493-6DAA-A30C-328C54DCD8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3200" b="1" dirty="0">
                <a:solidFill>
                  <a:schemeClr val="tx2"/>
                </a:solidFill>
                <a:latin typeface="Arial Nova"/>
              </a:rPr>
              <a:t>Using strengths to overcome weaknesses and minimise threats</a:t>
            </a:r>
            <a:endParaRPr lang="en-GB" sz="3200" b="1" dirty="0">
              <a:solidFill>
                <a:schemeClr val="tx2"/>
              </a:solidFill>
              <a:latin typeface="Arial Nova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7BFAFA-1A27-74B0-A7A9-13BBFEBEE86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>
              <a:buFont typeface="Wingdings" panose="05000000000000000000" pitchFamily="2" charset="2"/>
              <a:buChar char="Ø"/>
            </a:pPr>
            <a:r>
              <a:rPr lang="en-US" dirty="0">
                <a:latin typeface="Arial Nova" panose="020B0504020202020204" pitchFamily="34" charset="0"/>
              </a:rPr>
              <a:t>Strong basis for applying to the Tavistock </a:t>
            </a:r>
          </a:p>
          <a:p>
            <a:pPr marL="0" indent="0">
              <a:buNone/>
            </a:pPr>
            <a:endParaRPr lang="en-US" dirty="0">
              <a:latin typeface="Arial Nova" panose="020B0504020202020204" pitchFamily="34" charset="0"/>
            </a:endParaRPr>
          </a:p>
          <a:p>
            <a:pPr algn="just">
              <a:buFont typeface="Wingdings" panose="05000000000000000000" pitchFamily="2" charset="2"/>
              <a:buChar char="Ø"/>
            </a:pPr>
            <a:r>
              <a:rPr lang="en-US" dirty="0">
                <a:latin typeface="Arial Nova" panose="020B0504020202020204" pitchFamily="34" charset="0"/>
              </a:rPr>
              <a:t>Evocative empathy an approach that integrates theory and practice (Martin and Johnson, 2024). </a:t>
            </a:r>
          </a:p>
          <a:p>
            <a:pPr marL="0" indent="0" algn="just">
              <a:buNone/>
            </a:pPr>
            <a:endParaRPr lang="en-US" dirty="0">
              <a:latin typeface="Arial Nova" panose="020B0504020202020204" pitchFamily="34" charset="0"/>
            </a:endParaRPr>
          </a:p>
          <a:p>
            <a:pPr algn="just">
              <a:buFont typeface="Wingdings" panose="05000000000000000000" pitchFamily="2" charset="2"/>
              <a:buChar char="Ø"/>
            </a:pPr>
            <a:r>
              <a:rPr lang="en-US" dirty="0">
                <a:latin typeface="Arial Nova" panose="020B0504020202020204" pitchFamily="34" charset="0"/>
              </a:rPr>
              <a:t>John Bowlby, pioneer of attachment theory (Balfour, 2020).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4D8B0A-6FA0-E26A-E62C-349A3F6B6F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0226994-B490-4403-8CE4-43D4FD570BBD}" type="datetime1">
              <a:rPr lang="en-GB" altLang="en-US" smtClean="0"/>
              <a:pPr>
                <a:defRPr/>
              </a:pPr>
              <a:t>07/11/2025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D480500-54FD-83EA-2C4B-B1193A4970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FB928A-D6AD-4F2A-B2DD-923741E90643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4166827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E158EF-D71F-2BDF-B057-3B59AB77B6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3200" b="1" dirty="0">
                <a:solidFill>
                  <a:schemeClr val="tx2"/>
                </a:solidFill>
                <a:latin typeface="Arial Nova"/>
              </a:rPr>
              <a:t>Available opportunities and how I will utilise them with my strengths </a:t>
            </a:r>
            <a:br>
              <a:rPr lang="en-GB" altLang="en-US" sz="3200" dirty="0">
                <a:latin typeface="Arial Nova"/>
              </a:rPr>
            </a:br>
            <a:endParaRPr lang="en-GB" sz="3200" b="1" dirty="0">
              <a:solidFill>
                <a:schemeClr val="tx2"/>
              </a:solidFill>
              <a:latin typeface="Arial Nova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69A12E-089F-65A6-1AAB-F01DB5F08F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>
              <a:buFont typeface="Wingdings" panose="05000000000000000000" pitchFamily="2" charset="2"/>
              <a:buChar char="Ø"/>
            </a:pPr>
            <a:r>
              <a:rPr lang="en-US" dirty="0">
                <a:latin typeface="Arial Nova" panose="020B0504020202020204" pitchFamily="34" charset="0"/>
              </a:rPr>
              <a:t>Enrolling in Tavistock Relationships' Foundation Certificate in Couple Counselling and Psychotherapy </a:t>
            </a:r>
          </a:p>
          <a:p>
            <a:pPr marL="0" indent="0" algn="just">
              <a:buNone/>
            </a:pPr>
            <a:endParaRPr lang="en-US" dirty="0">
              <a:latin typeface="Arial Nova" panose="020B0504020202020204" pitchFamily="34" charset="0"/>
            </a:endParaRPr>
          </a:p>
          <a:p>
            <a:pPr algn="just">
              <a:buFont typeface="Wingdings" panose="05000000000000000000" pitchFamily="2" charset="2"/>
              <a:buChar char="Ø"/>
            </a:pPr>
            <a:r>
              <a:rPr lang="en-US" dirty="0">
                <a:latin typeface="Arial Nova" panose="020B0504020202020204" pitchFamily="34" charset="0"/>
              </a:rPr>
              <a:t>Career growth thrives on continuous learning</a:t>
            </a:r>
          </a:p>
          <a:p>
            <a:pPr algn="just">
              <a:buFont typeface="Wingdings" panose="05000000000000000000" pitchFamily="2" charset="2"/>
              <a:buChar char="Ø"/>
            </a:pPr>
            <a:endParaRPr lang="en-US" dirty="0">
              <a:latin typeface="Arial Nova" panose="020B0504020202020204" pitchFamily="34" charset="0"/>
            </a:endParaRPr>
          </a:p>
          <a:p>
            <a:pPr algn="just">
              <a:buFont typeface="Wingdings" panose="05000000000000000000" pitchFamily="2" charset="2"/>
              <a:buChar char="Ø"/>
            </a:pPr>
            <a:r>
              <a:rPr lang="en-US" dirty="0">
                <a:latin typeface="Arial Nova" panose="020B0504020202020204" pitchFamily="34" charset="0"/>
              </a:rPr>
              <a:t>Broadens my understanding of diverse practices</a:t>
            </a:r>
            <a:endParaRPr lang="en-GB" dirty="0">
              <a:latin typeface="Arial Nova" panose="020B0504020202020204" pitchFamily="34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505478-C626-3663-665D-AC19DC80AA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0226994-B490-4403-8CE4-43D4FD570BBD}" type="datetime1">
              <a:rPr lang="en-GB" altLang="en-US" smtClean="0"/>
              <a:pPr>
                <a:defRPr/>
              </a:pPr>
              <a:t>07/11/2025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4B2B4C-291A-E39F-7662-184F83BAF7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FB928A-D6AD-4F2A-B2DD-923741E90643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5728645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>
            <a:extLst>
              <a:ext uri="{FF2B5EF4-FFF2-40B4-BE49-F238E27FC236}">
                <a16:creationId xmlns:a16="http://schemas.microsoft.com/office/drawing/2014/main" id="{0BAAAF84-50A1-E0F8-EF89-8F44E2FA1A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-235526"/>
            <a:ext cx="8229600" cy="1288472"/>
          </a:xfrm>
        </p:spPr>
        <p:txBody>
          <a:bodyPr/>
          <a:lstStyle/>
          <a:p>
            <a:r>
              <a:rPr lang="en-GB" altLang="en-US" sz="3200" b="1" dirty="0">
                <a:solidFill>
                  <a:schemeClr val="tx2"/>
                </a:solidFill>
                <a:latin typeface="Arial Nova"/>
              </a:rPr>
              <a:t>Conclusion</a:t>
            </a:r>
            <a:endParaRPr lang="en-GB" altLang="en-US" sz="3200" b="1" i="1" dirty="0">
              <a:solidFill>
                <a:schemeClr val="tx2"/>
              </a:solidFill>
              <a:latin typeface="Arial Nova"/>
            </a:endParaRP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DA8DF68F-34C4-285F-B4A1-B6E08AE08A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1200" y="734291"/>
            <a:ext cx="8229600" cy="4752109"/>
          </a:xfrm>
        </p:spPr>
        <p:txBody>
          <a:bodyPr/>
          <a:lstStyle/>
          <a:p>
            <a:pPr algn="just">
              <a:buFont typeface="Wingdings" panose="05000000000000000000" pitchFamily="2" charset="2"/>
              <a:buChar char="Ø"/>
            </a:pPr>
            <a:r>
              <a:rPr lang="en-US" dirty="0">
                <a:latin typeface="Arial Nova" panose="020B0504020202020204" pitchFamily="34" charset="0"/>
              </a:rPr>
              <a:t>In conclusion, my personal SWOT analysis has clarified the qualifications, skills, and experience required to pursue counselling.</a:t>
            </a:r>
          </a:p>
          <a:p>
            <a:pPr marL="0" indent="0" algn="just">
              <a:buNone/>
            </a:pPr>
            <a:endParaRPr lang="en-US" dirty="0">
              <a:latin typeface="Arial Nova" panose="020B0504020202020204" pitchFamily="34" charset="0"/>
            </a:endParaRPr>
          </a:p>
          <a:p>
            <a:pPr algn="just">
              <a:buFont typeface="Wingdings" panose="05000000000000000000" pitchFamily="2" charset="2"/>
              <a:buChar char="Ø"/>
            </a:pPr>
            <a:r>
              <a:rPr lang="en-US" dirty="0">
                <a:latin typeface="Arial Nova" panose="020B0504020202020204" pitchFamily="34" charset="0"/>
              </a:rPr>
              <a:t>The Tavistock Clinic offers both professional development and practical opportunities essential for advancing toward my goal of becoming a qualified counsellor.</a:t>
            </a:r>
          </a:p>
          <a:p>
            <a:pPr marL="0" indent="0" algn="ctr">
              <a:buNone/>
            </a:pPr>
            <a:endParaRPr lang="en-GB" alt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C78844-55BE-72BC-2BDC-95FC6762D9C7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F458A58-9170-4293-9FCB-97B777C99F2B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07/11/2025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2293" name="Slide Number Placeholder 4">
            <a:extLst>
              <a:ext uri="{FF2B5EF4-FFF2-40B4-BE49-F238E27FC236}">
                <a16:creationId xmlns:a16="http://schemas.microsoft.com/office/drawing/2014/main" id="{A34A8D67-C446-5B89-B913-CA27928CE4F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2F02BF59-C96F-4ED8-9D13-E093DFC18094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9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>
            <a:extLst>
              <a:ext uri="{FF2B5EF4-FFF2-40B4-BE49-F238E27FC236}">
                <a16:creationId xmlns:a16="http://schemas.microsoft.com/office/drawing/2014/main" id="{3D80977B-0105-4BDE-DF54-D9B0E773C8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3200" b="1" dirty="0">
                <a:solidFill>
                  <a:schemeClr val="tx2"/>
                </a:solidFill>
                <a:latin typeface="Arial Nova"/>
              </a:rPr>
              <a:t>References List</a:t>
            </a:r>
            <a:endParaRPr lang="en-GB" altLang="en-US" sz="3200" dirty="0">
              <a:solidFill>
                <a:schemeClr val="tx2"/>
              </a:solidFill>
              <a:latin typeface="Arial Nova"/>
            </a:endParaRPr>
          </a:p>
        </p:txBody>
      </p:sp>
      <p:sp>
        <p:nvSpPr>
          <p:cNvPr id="13315" name="Content Placeholder 2">
            <a:extLst>
              <a:ext uri="{FF2B5EF4-FFF2-40B4-BE49-F238E27FC236}">
                <a16:creationId xmlns:a16="http://schemas.microsoft.com/office/drawing/2014/main" id="{50070DAB-396E-DF77-4036-1E44F9E2CD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39636" y="1640410"/>
            <a:ext cx="8312727" cy="3168975"/>
          </a:xfrm>
        </p:spPr>
        <p:txBody>
          <a:bodyPr/>
          <a:lstStyle/>
          <a:p>
            <a:pPr algn="just">
              <a:buFont typeface="Wingdings" panose="05000000000000000000" pitchFamily="2" charset="2"/>
              <a:buChar char="Ø"/>
            </a:pPr>
            <a:r>
              <a:rPr lang="en-US" sz="2000" kern="100" dirty="0">
                <a:latin typeface="Arial Nova" panose="020B05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Balfour, A. (2020). A brief history of Tavistock Relationships. </a:t>
            </a:r>
            <a:r>
              <a:rPr lang="en-US" sz="2000" i="1" kern="100" dirty="0">
                <a:latin typeface="Arial Nova" panose="020B05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The Tavistock Century</a:t>
            </a:r>
            <a:r>
              <a:rPr lang="en-US" sz="2000" kern="100" dirty="0">
                <a:latin typeface="Arial Nova" panose="020B05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175-181.</a:t>
            </a:r>
            <a:endParaRPr lang="en-US" sz="2000" kern="100" dirty="0"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indent="0" algn="just">
              <a:buNone/>
            </a:pPr>
            <a:endParaRPr lang="en-GB" sz="2000" dirty="0">
              <a:latin typeface="Arial Nova"/>
              <a:ea typeface="+mn-lt"/>
              <a:cs typeface="+mn-lt"/>
            </a:endParaRPr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sz="2000" dirty="0">
                <a:latin typeface="Arial Nova"/>
                <a:ea typeface="+mn-lt"/>
                <a:cs typeface="+mn-lt"/>
              </a:rPr>
              <a:t>Emiliya, P., Natalia, V., &amp; Oleg, A. (2016). SWOT-Analysis as a Tool to Achieve a State of Personal Well-Being. </a:t>
            </a:r>
            <a:r>
              <a:rPr lang="en-GB" sz="2000" i="1" dirty="0">
                <a:latin typeface="Arial Nova"/>
                <a:ea typeface="+mn-lt"/>
                <a:cs typeface="+mn-lt"/>
              </a:rPr>
              <a:t>European Proceedings of Social and Behavioural Sciences</a:t>
            </a:r>
            <a:r>
              <a:rPr lang="en-GB" sz="2000" dirty="0">
                <a:latin typeface="Arial Nova"/>
                <a:ea typeface="+mn-lt"/>
                <a:cs typeface="+mn-lt"/>
              </a:rPr>
              <a:t>, </a:t>
            </a:r>
            <a:r>
              <a:rPr lang="en-GB" sz="2000" i="1" dirty="0">
                <a:latin typeface="Arial Nova"/>
                <a:ea typeface="+mn-lt"/>
                <a:cs typeface="+mn-lt"/>
              </a:rPr>
              <a:t>19</a:t>
            </a:r>
            <a:r>
              <a:rPr lang="en-GB" sz="2000" dirty="0">
                <a:latin typeface="Arial Nova"/>
                <a:ea typeface="+mn-lt"/>
                <a:cs typeface="+mn-lt"/>
              </a:rPr>
              <a:t>.</a:t>
            </a:r>
          </a:p>
          <a:p>
            <a:pPr algn="just">
              <a:buFont typeface="Wingdings" panose="05000000000000000000" pitchFamily="2" charset="2"/>
              <a:buChar char="Ø"/>
            </a:pPr>
            <a:endParaRPr lang="en-GB" sz="2000" dirty="0">
              <a:latin typeface="Arial Nova"/>
              <a:ea typeface="+mn-lt"/>
              <a:cs typeface="+mn-lt"/>
            </a:endParaRPr>
          </a:p>
          <a:p>
            <a:pPr marR="0" algn="just">
              <a:lnSpc>
                <a:spcPct val="115000"/>
              </a:lnSpc>
              <a:spcAft>
                <a:spcPts val="800"/>
              </a:spcAft>
              <a:buFont typeface="Wingdings" panose="05000000000000000000" pitchFamily="2" charset="2"/>
              <a:buChar char="Ø"/>
            </a:pPr>
            <a:r>
              <a:rPr lang="en-US" sz="2000" kern="100" dirty="0">
                <a:effectLst/>
                <a:latin typeface="Arial Nova" panose="020B05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Martin, D. G</a:t>
            </a:r>
            <a:r>
              <a:rPr lang="en-US" sz="2000" kern="100">
                <a:effectLst/>
                <a:latin typeface="Arial Nova" panose="020B05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., and </a:t>
            </a:r>
            <a:r>
              <a:rPr lang="en-US" sz="2000" kern="100" dirty="0">
                <a:effectLst/>
                <a:latin typeface="Arial Nova" panose="020B05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Johnson, E. A. (2024). </a:t>
            </a:r>
            <a:r>
              <a:rPr lang="en-US" sz="2000" i="1" kern="100" dirty="0">
                <a:effectLst/>
                <a:latin typeface="Arial Nova" panose="020B05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Counseling and therapy skills</a:t>
            </a:r>
            <a:r>
              <a:rPr lang="en-US" sz="2000" kern="100" dirty="0">
                <a:effectLst/>
                <a:latin typeface="Arial Nova" panose="020B05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Waveland Press.</a:t>
            </a:r>
          </a:p>
          <a:p>
            <a:pPr marL="0" marR="0">
              <a:lnSpc>
                <a:spcPct val="115000"/>
              </a:lnSpc>
              <a:spcAft>
                <a:spcPts val="800"/>
              </a:spcAft>
              <a:buNone/>
            </a:pPr>
            <a:endParaRPr lang="en-US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indent="0" algn="ctr">
              <a:buNone/>
            </a:pPr>
            <a:endParaRPr lang="en-GB" sz="1800" dirty="0">
              <a:latin typeface="Arial Nova"/>
              <a:ea typeface="+mn-lt"/>
              <a:cs typeface="+mn-lt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C3E97E-07F8-3EC8-79F6-C49008163BE6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BF746479-5A54-43D8-9985-034223541E15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07/11/2025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3317" name="Slide Number Placeholder 4">
            <a:extLst>
              <a:ext uri="{FF2B5EF4-FFF2-40B4-BE49-F238E27FC236}">
                <a16:creationId xmlns:a16="http://schemas.microsoft.com/office/drawing/2014/main" id="{4E364E1B-18CF-2A13-11D6-BBEA13EB09D9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A355A216-6885-427F-A634-39F7E4E2D5B0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10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58b591e8-e818-4825-9ded-2371f6ca824b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AD56C6AEC0D6E4D87A4E65EF197EFCA" ma:contentTypeVersion="6" ma:contentTypeDescription="Create a new document." ma:contentTypeScope="" ma:versionID="5905672808d015b82c37374e81d3cd98">
  <xsd:schema xmlns:xsd="http://www.w3.org/2001/XMLSchema" xmlns:xs="http://www.w3.org/2001/XMLSchema" xmlns:p="http://schemas.microsoft.com/office/2006/metadata/properties" xmlns:ns3="58b591e8-e818-4825-9ded-2371f6ca824b" targetNamespace="http://schemas.microsoft.com/office/2006/metadata/properties" ma:root="true" ma:fieldsID="3e1ab3e0147d397ffc55f19c09d1d6c6" ns3:_="">
    <xsd:import namespace="58b591e8-e818-4825-9ded-2371f6ca824b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8b591e8-e818-4825-9ded-2371f6ca824b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3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43B91CB-2E02-4163-8FD0-326B8B288644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2182C039-7729-45F5-9554-63F6FCBDA95C}">
  <ds:schemaRefs>
    <ds:schemaRef ds:uri="http://schemas.openxmlformats.org/package/2006/metadata/core-properties"/>
    <ds:schemaRef ds:uri="http://schemas.microsoft.com/office/2006/metadata/properties"/>
    <ds:schemaRef ds:uri="http://purl.org/dc/terms/"/>
    <ds:schemaRef ds:uri="http://www.w3.org/XML/1998/namespace"/>
    <ds:schemaRef ds:uri="http://purl.org/dc/elements/1.1/"/>
    <ds:schemaRef ds:uri="http://schemas.microsoft.com/office/2006/documentManagement/types"/>
    <ds:schemaRef ds:uri="http://purl.org/dc/dcmitype/"/>
    <ds:schemaRef ds:uri="http://schemas.microsoft.com/office/infopath/2007/PartnerControls"/>
    <ds:schemaRef ds:uri="58b591e8-e818-4825-9ded-2371f6ca824b"/>
  </ds:schemaRefs>
</ds:datastoreItem>
</file>

<file path=customXml/itemProps3.xml><?xml version="1.0" encoding="utf-8"?>
<ds:datastoreItem xmlns:ds="http://schemas.openxmlformats.org/officeDocument/2006/customXml" ds:itemID="{1ADB5DAB-EF9E-483C-BD7C-B587F966261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58b591e8-e818-4825-9ded-2371f6ca824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1381</TotalTime>
  <Words>479</Words>
  <Application>Microsoft Office PowerPoint</Application>
  <PresentationFormat>Widescreen</PresentationFormat>
  <Paragraphs>96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Aptos</vt:lpstr>
      <vt:lpstr>Arial</vt:lpstr>
      <vt:lpstr>Arial Nova</vt:lpstr>
      <vt:lpstr>Myriad Pro</vt:lpstr>
      <vt:lpstr>Wingdings</vt:lpstr>
      <vt:lpstr>20140311PresentationUWTSDTemplate</vt:lpstr>
      <vt:lpstr>PowerPoint Presentation</vt:lpstr>
      <vt:lpstr>Introduction</vt:lpstr>
      <vt:lpstr>Acknowledge use of AI</vt:lpstr>
      <vt:lpstr>Overview</vt:lpstr>
      <vt:lpstr>What is a SWOT analysis and why is it important in personal and professional development? </vt:lpstr>
      <vt:lpstr>PowerPoint Presentation</vt:lpstr>
      <vt:lpstr>Using strengths to overcome weaknesses and minimise threats</vt:lpstr>
      <vt:lpstr>Available opportunities and how I will utilise them with my strengths  </vt:lpstr>
      <vt:lpstr>Conclusion</vt:lpstr>
      <vt:lpstr>References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Farah Wiita</dc:creator>
  <cp:lastModifiedBy>Karine Lewis (2424176)</cp:lastModifiedBy>
  <cp:revision>379</cp:revision>
  <dcterms:created xsi:type="dcterms:W3CDTF">2025-02-21T18:28:54Z</dcterms:created>
  <dcterms:modified xsi:type="dcterms:W3CDTF">2025-11-07T16:44:14Z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0x010100AAD56C6AEC0D6E4D87A4E65EF197EFCA</vt:lpwstr>
  </property>
</Properties>
</file>