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7" r:id="rId4"/>
  </p:sldMasterIdLst>
  <p:notesMasterIdLst>
    <p:notesMasterId r:id="rId12"/>
  </p:notesMasterIdLst>
  <p:handoutMasterIdLst>
    <p:handoutMasterId r:id="rId13"/>
  </p:handoutMasterIdLst>
  <p:sldIdLst>
    <p:sldId id="260" r:id="rId5"/>
    <p:sldId id="256" r:id="rId6"/>
    <p:sldId id="257" r:id="rId7"/>
    <p:sldId id="258" r:id="rId8"/>
    <p:sldId id="259" r:id="rId9"/>
    <p:sldId id="261" r:id="rId10"/>
    <p:sldId id="262" r:id="rId11"/>
  </p:sldIdLst>
  <p:sldSz cx="7562850" cy="10688638"/>
  <p:notesSz cx="6799263" cy="9929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B31C06-DB7F-4A19-8EA9-E2431CE0DD73}" v="227" dt="2026-10-12T08:32:31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1" autoAdjust="0"/>
    <p:restoredTop sz="94692" autoAdjust="0"/>
  </p:normalViewPr>
  <p:slideViewPr>
    <p:cSldViewPr snapToGrid="0" snapToObjects="1">
      <p:cViewPr>
        <p:scale>
          <a:sx n="85" d="100"/>
          <a:sy n="85" d="100"/>
        </p:scale>
        <p:origin x="1810" y="-149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napToGrid="0" snapToObjects="1">
      <p:cViewPr varScale="1">
        <p:scale>
          <a:sx n="77" d="100"/>
          <a:sy n="77" d="100"/>
        </p:scale>
        <p:origin x="2914" y="6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eran Wahid" userId="ad2921efc6aba947" providerId="LiveId" clId="{7475F8D9-01B2-469A-B3BE-B948BB07E587}"/>
    <pc:docChg chg="undo redo custSel addSld delSld modSld sldOrd modNotesMaster modHandout">
      <pc:chgData name="Keeran Wahid" userId="ad2921efc6aba947" providerId="LiveId" clId="{7475F8D9-01B2-469A-B3BE-B948BB07E587}" dt="2026-10-12T08:28:37.731" v="5373" actId="1076"/>
      <pc:docMkLst>
        <pc:docMk/>
      </pc:docMkLst>
      <pc:sldChg chg="addSp delSp modSp mod modNotesTx">
        <pc:chgData name="Keeran Wahid" userId="ad2921efc6aba947" providerId="LiveId" clId="{7475F8D9-01B2-469A-B3BE-B948BB07E587}" dt="2026-10-12T05:22:40.341" v="4170" actId="20577"/>
        <pc:sldMkLst>
          <pc:docMk/>
          <pc:sldMk cId="0" sldId="256"/>
        </pc:sldMkLst>
        <pc:spChg chg="del mod">
          <ac:chgData name="Keeran Wahid" userId="ad2921efc6aba947" providerId="LiveId" clId="{7475F8D9-01B2-469A-B3BE-B948BB07E587}" dt="2026-10-11T14:10:41.133" v="136"/>
          <ac:spMkLst>
            <pc:docMk/>
            <pc:sldMk cId="0" sldId="256"/>
            <ac:spMk id="4" creationId="{00000000-0000-0000-0000-000000000000}"/>
          </ac:spMkLst>
        </pc:spChg>
        <pc:spChg chg="del mod">
          <ac:chgData name="Keeran Wahid" userId="ad2921efc6aba947" providerId="LiveId" clId="{7475F8D9-01B2-469A-B3BE-B948BB07E587}" dt="2026-10-11T14:20:40.804" v="202"/>
          <ac:spMkLst>
            <pc:docMk/>
            <pc:sldMk cId="0" sldId="256"/>
            <ac:spMk id="5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20:59.336" v="476" actId="1076"/>
          <ac:spMkLst>
            <pc:docMk/>
            <pc:sldMk cId="0" sldId="256"/>
            <ac:spMk id="6" creationId="{00000000-0000-0000-0000-000000000000}"/>
          </ac:spMkLst>
        </pc:spChg>
        <pc:spChg chg="del">
          <ac:chgData name="Keeran Wahid" userId="ad2921efc6aba947" providerId="LiveId" clId="{7475F8D9-01B2-469A-B3BE-B948BB07E587}" dt="2026-10-11T14:53:04.894" v="327" actId="478"/>
          <ac:spMkLst>
            <pc:docMk/>
            <pc:sldMk cId="0" sldId="256"/>
            <ac:spMk id="7" creationId="{00000000-0000-0000-0000-000000000000}"/>
          </ac:spMkLst>
        </pc:spChg>
        <pc:spChg chg="del mod">
          <ac:chgData name="Keeran Wahid" userId="ad2921efc6aba947" providerId="LiveId" clId="{7475F8D9-01B2-469A-B3BE-B948BB07E587}" dt="2026-10-11T14:56:22.072" v="341" actId="478"/>
          <ac:spMkLst>
            <pc:docMk/>
            <pc:sldMk cId="0" sldId="256"/>
            <ac:spMk id="8" creationId="{00000000-0000-0000-0000-000000000000}"/>
          </ac:spMkLst>
        </pc:spChg>
        <pc:spChg chg="del mod">
          <ac:chgData name="Keeran Wahid" userId="ad2921efc6aba947" providerId="LiveId" clId="{7475F8D9-01B2-469A-B3BE-B948BB07E587}" dt="2026-10-11T14:22:59.420" v="218"/>
          <ac:spMkLst>
            <pc:docMk/>
            <pc:sldMk cId="0" sldId="256"/>
            <ac:spMk id="9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28:11.688" v="244" actId="1076"/>
          <ac:spMkLst>
            <pc:docMk/>
            <pc:sldMk cId="0" sldId="256"/>
            <ac:spMk id="10" creationId="{00000000-0000-0000-0000-000000000000}"/>
          </ac:spMkLst>
        </pc:spChg>
        <pc:spChg chg="del mod">
          <ac:chgData name="Keeran Wahid" userId="ad2921efc6aba947" providerId="LiveId" clId="{7475F8D9-01B2-469A-B3BE-B948BB07E587}" dt="2026-10-11T14:27:48.516" v="243" actId="478"/>
          <ac:spMkLst>
            <pc:docMk/>
            <pc:sldMk cId="0" sldId="256"/>
            <ac:spMk id="11" creationId="{00000000-0000-0000-0000-000000000000}"/>
          </ac:spMkLst>
        </pc:spChg>
        <pc:spChg chg="add del mod">
          <ac:chgData name="Keeran Wahid" userId="ad2921efc6aba947" providerId="LiveId" clId="{7475F8D9-01B2-469A-B3BE-B948BB07E587}" dt="2026-10-11T14:27:06.345" v="241" actId="478"/>
          <ac:spMkLst>
            <pc:docMk/>
            <pc:sldMk cId="0" sldId="256"/>
            <ac:spMk id="12" creationId="{00000000-0000-0000-0000-000000000000}"/>
          </ac:spMkLst>
        </pc:spChg>
        <pc:spChg chg="mod">
          <ac:chgData name="Keeran Wahid" userId="ad2921efc6aba947" providerId="LiveId" clId="{7475F8D9-01B2-469A-B3BE-B948BB07E587}" dt="2026-10-12T03:36:12.988" v="3369" actId="14100"/>
          <ac:spMkLst>
            <pc:docMk/>
            <pc:sldMk cId="0" sldId="256"/>
            <ac:spMk id="13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32:02.659" v="266" actId="14100"/>
          <ac:spMkLst>
            <pc:docMk/>
            <pc:sldMk cId="0" sldId="256"/>
            <ac:spMk id="14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29:06.820" v="252" actId="20577"/>
          <ac:spMkLst>
            <pc:docMk/>
            <pc:sldMk cId="0" sldId="256"/>
            <ac:spMk id="15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28:55.868" v="250" actId="1076"/>
          <ac:spMkLst>
            <pc:docMk/>
            <pc:sldMk cId="0" sldId="256"/>
            <ac:spMk id="16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28:52.720" v="249" actId="1076"/>
          <ac:spMkLst>
            <pc:docMk/>
            <pc:sldMk cId="0" sldId="256"/>
            <ac:spMk id="17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30:19.524" v="257" actId="255"/>
          <ac:spMkLst>
            <pc:docMk/>
            <pc:sldMk cId="0" sldId="256"/>
            <ac:spMk id="18" creationId="{00000000-0000-0000-0000-000000000000}"/>
          </ac:spMkLst>
        </pc:spChg>
        <pc:spChg chg="mod">
          <ac:chgData name="Keeran Wahid" userId="ad2921efc6aba947" providerId="LiveId" clId="{7475F8D9-01B2-469A-B3BE-B948BB07E587}" dt="2026-10-11T23:31:28.429" v="1642" actId="255"/>
          <ac:spMkLst>
            <pc:docMk/>
            <pc:sldMk cId="0" sldId="256"/>
            <ac:spMk id="19" creationId="{00000000-0000-0000-0000-000000000000}"/>
          </ac:spMkLst>
        </pc:spChg>
        <pc:spChg chg="mod">
          <ac:chgData name="Keeran Wahid" userId="ad2921efc6aba947" providerId="LiveId" clId="{7475F8D9-01B2-469A-B3BE-B948BB07E587}" dt="2026-10-12T03:36:31.670" v="3370" actId="14100"/>
          <ac:spMkLst>
            <pc:docMk/>
            <pc:sldMk cId="0" sldId="256"/>
            <ac:spMk id="20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32:25.035" v="268" actId="14100"/>
          <ac:spMkLst>
            <pc:docMk/>
            <pc:sldMk cId="0" sldId="256"/>
            <ac:spMk id="21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33:21.295" v="274" actId="20577"/>
          <ac:spMkLst>
            <pc:docMk/>
            <pc:sldMk cId="0" sldId="256"/>
            <ac:spMk id="22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32:47.670" v="270" actId="14100"/>
          <ac:spMkLst>
            <pc:docMk/>
            <pc:sldMk cId="0" sldId="256"/>
            <ac:spMk id="23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33:10.483" v="272" actId="14100"/>
          <ac:spMkLst>
            <pc:docMk/>
            <pc:sldMk cId="0" sldId="256"/>
            <ac:spMk id="24" creationId="{00000000-0000-0000-0000-000000000000}"/>
          </ac:spMkLst>
        </pc:spChg>
        <pc:spChg chg="mod">
          <ac:chgData name="Keeran Wahid" userId="ad2921efc6aba947" providerId="LiveId" clId="{7475F8D9-01B2-469A-B3BE-B948BB07E587}" dt="2026-10-11T23:27:27.920" v="1597" actId="20577"/>
          <ac:spMkLst>
            <pc:docMk/>
            <pc:sldMk cId="0" sldId="256"/>
            <ac:spMk id="25" creationId="{00000000-0000-0000-0000-000000000000}"/>
          </ac:spMkLst>
        </pc:spChg>
        <pc:spChg chg="mod">
          <ac:chgData name="Keeran Wahid" userId="ad2921efc6aba947" providerId="LiveId" clId="{7475F8D9-01B2-469A-B3BE-B948BB07E587}" dt="2026-10-11T23:33:20.222" v="1649" actId="14100"/>
          <ac:spMkLst>
            <pc:docMk/>
            <pc:sldMk cId="0" sldId="256"/>
            <ac:spMk id="26" creationId="{00000000-0000-0000-0000-000000000000}"/>
          </ac:spMkLst>
        </pc:spChg>
        <pc:spChg chg="mod">
          <ac:chgData name="Keeran Wahid" userId="ad2921efc6aba947" providerId="LiveId" clId="{7475F8D9-01B2-469A-B3BE-B948BB07E587}" dt="2026-10-11T23:56:57.888" v="1868" actId="14100"/>
          <ac:spMkLst>
            <pc:docMk/>
            <pc:sldMk cId="0" sldId="256"/>
            <ac:spMk id="27" creationId="{00000000-0000-0000-0000-000000000000}"/>
          </ac:spMkLst>
        </pc:spChg>
        <pc:spChg chg="mod">
          <ac:chgData name="Keeran Wahid" userId="ad2921efc6aba947" providerId="LiveId" clId="{7475F8D9-01B2-469A-B3BE-B948BB07E587}" dt="2026-10-11T23:57:25.426" v="1870" actId="14100"/>
          <ac:spMkLst>
            <pc:docMk/>
            <pc:sldMk cId="0" sldId="256"/>
            <ac:spMk id="28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35:27.697" v="283" actId="20577"/>
          <ac:spMkLst>
            <pc:docMk/>
            <pc:sldMk cId="0" sldId="256"/>
            <ac:spMk id="29" creationId="{00000000-0000-0000-0000-000000000000}"/>
          </ac:spMkLst>
        </pc:spChg>
        <pc:spChg chg="del">
          <ac:chgData name="Keeran Wahid" userId="ad2921efc6aba947" providerId="LiveId" clId="{7475F8D9-01B2-469A-B3BE-B948BB07E587}" dt="2026-10-11T14:35:22.845" v="282" actId="478"/>
          <ac:spMkLst>
            <pc:docMk/>
            <pc:sldMk cId="0" sldId="256"/>
            <ac:spMk id="30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35:51.427" v="284" actId="2711"/>
          <ac:spMkLst>
            <pc:docMk/>
            <pc:sldMk cId="0" sldId="256"/>
            <ac:spMk id="32" creationId="{00000000-0000-0000-0000-000000000000}"/>
          </ac:spMkLst>
        </pc:spChg>
        <pc:spChg chg="mod">
          <ac:chgData name="Keeran Wahid" userId="ad2921efc6aba947" providerId="LiveId" clId="{7475F8D9-01B2-469A-B3BE-B948BB07E587}" dt="2026-10-12T05:02:36.749" v="3902" actId="20577"/>
          <ac:spMkLst>
            <pc:docMk/>
            <pc:sldMk cId="0" sldId="256"/>
            <ac:spMk id="33" creationId="{00000000-0000-0000-0000-000000000000}"/>
          </ac:spMkLst>
        </pc:spChg>
        <pc:spChg chg="mod">
          <ac:chgData name="Keeran Wahid" userId="ad2921efc6aba947" providerId="LiveId" clId="{7475F8D9-01B2-469A-B3BE-B948BB07E587}" dt="2026-10-11T23:57:37.209" v="1871" actId="1076"/>
          <ac:spMkLst>
            <pc:docMk/>
            <pc:sldMk cId="0" sldId="256"/>
            <ac:spMk id="34" creationId="{00000000-0000-0000-0000-000000000000}"/>
          </ac:spMkLst>
        </pc:spChg>
        <pc:spChg chg="mod">
          <ac:chgData name="Keeran Wahid" userId="ad2921efc6aba947" providerId="LiveId" clId="{7475F8D9-01B2-469A-B3BE-B948BB07E587}" dt="2026-10-11T23:58:02.445" v="1873" actId="14100"/>
          <ac:spMkLst>
            <pc:docMk/>
            <pc:sldMk cId="0" sldId="256"/>
            <ac:spMk id="35" creationId="{00000000-0000-0000-0000-000000000000}"/>
          </ac:spMkLst>
        </pc:spChg>
        <pc:spChg chg="mod">
          <ac:chgData name="Keeran Wahid" userId="ad2921efc6aba947" providerId="LiveId" clId="{7475F8D9-01B2-469A-B3BE-B948BB07E587}" dt="2026-10-12T00:15:17.815" v="2114" actId="1076"/>
          <ac:spMkLst>
            <pc:docMk/>
            <pc:sldMk cId="0" sldId="256"/>
            <ac:spMk id="36" creationId="{00000000-0000-0000-0000-000000000000}"/>
          </ac:spMkLst>
        </pc:spChg>
        <pc:spChg chg="add del mod">
          <ac:chgData name="Keeran Wahid" userId="ad2921efc6aba947" providerId="LiveId" clId="{7475F8D9-01B2-469A-B3BE-B948BB07E587}" dt="2026-10-11T14:08:13.815" v="112"/>
          <ac:spMkLst>
            <pc:docMk/>
            <pc:sldMk cId="0" sldId="256"/>
            <ac:spMk id="37" creationId="{5E5C93D8-4283-BB89-5FBA-1FFEB354D76F}"/>
          </ac:spMkLst>
        </pc:spChg>
        <pc:spChg chg="add mod">
          <ac:chgData name="Keeran Wahid" userId="ad2921efc6aba947" providerId="LiveId" clId="{7475F8D9-01B2-469A-B3BE-B948BB07E587}" dt="2026-10-11T14:58:09.291" v="344" actId="1076"/>
          <ac:spMkLst>
            <pc:docMk/>
            <pc:sldMk cId="0" sldId="256"/>
            <ac:spMk id="42" creationId="{F6BEA6F0-F8F7-4253-BEA1-E23D3E5DC654}"/>
          </ac:spMkLst>
        </pc:spChg>
        <pc:spChg chg="add del mod">
          <ac:chgData name="Keeran Wahid" userId="ad2921efc6aba947" providerId="LiveId" clId="{7475F8D9-01B2-469A-B3BE-B948BB07E587}" dt="2026-10-11T15:03:02.845" v="363" actId="478"/>
          <ac:spMkLst>
            <pc:docMk/>
            <pc:sldMk cId="0" sldId="256"/>
            <ac:spMk id="44" creationId="{FABDF3EC-082D-5951-D6C8-FC586D8F5FCF}"/>
          </ac:spMkLst>
        </pc:spChg>
        <pc:spChg chg="del mod">
          <ac:chgData name="Keeran Wahid" userId="ad2921efc6aba947" providerId="LiveId" clId="{7475F8D9-01B2-469A-B3BE-B948BB07E587}" dt="2026-10-11T15:21:17.661" v="479" actId="478"/>
          <ac:spMkLst>
            <pc:docMk/>
            <pc:sldMk cId="0" sldId="256"/>
            <ac:spMk id="45" creationId="{409A3568-0B1F-8BA2-5DEE-8EB2BDE7ADB1}"/>
          </ac:spMkLst>
        </pc:spChg>
        <pc:spChg chg="add del mod">
          <ac:chgData name="Keeran Wahid" userId="ad2921efc6aba947" providerId="LiveId" clId="{7475F8D9-01B2-469A-B3BE-B948BB07E587}" dt="2026-10-11T22:15:20.038" v="1279"/>
          <ac:spMkLst>
            <pc:docMk/>
            <pc:sldMk cId="0" sldId="256"/>
            <ac:spMk id="50" creationId="{1D13FF88-30F1-1EB7-7031-AC504A02DDA1}"/>
          </ac:spMkLst>
        </pc:spChg>
        <pc:spChg chg="del mod">
          <ac:chgData name="Keeran Wahid" userId="ad2921efc6aba947" providerId="LiveId" clId="{7475F8D9-01B2-469A-B3BE-B948BB07E587}" dt="2026-10-11T23:19:18.322" v="1579" actId="478"/>
          <ac:spMkLst>
            <pc:docMk/>
            <pc:sldMk cId="0" sldId="256"/>
            <ac:spMk id="51" creationId="{4C06E9E7-D637-8F15-3B39-C8B3F186A61C}"/>
          </ac:spMkLst>
        </pc:spChg>
        <pc:spChg chg="add mod">
          <ac:chgData name="Keeran Wahid" userId="ad2921efc6aba947" providerId="LiveId" clId="{7475F8D9-01B2-469A-B3BE-B948BB07E587}" dt="2026-10-11T23:49:14.621" v="1795" actId="207"/>
          <ac:spMkLst>
            <pc:docMk/>
            <pc:sldMk cId="0" sldId="256"/>
            <ac:spMk id="52" creationId="{01AB51A4-E20A-90D9-A173-C60CF0CB2AC4}"/>
          </ac:spMkLst>
        </pc:spChg>
        <pc:spChg chg="add mod">
          <ac:chgData name="Keeran Wahid" userId="ad2921efc6aba947" providerId="LiveId" clId="{7475F8D9-01B2-469A-B3BE-B948BB07E587}" dt="2026-10-11T23:55:39.206" v="1867" actId="207"/>
          <ac:spMkLst>
            <pc:docMk/>
            <pc:sldMk cId="0" sldId="256"/>
            <ac:spMk id="53" creationId="{C117524D-9BEB-73C0-8B27-5EB3A331695C}"/>
          </ac:spMkLst>
        </pc:spChg>
        <pc:spChg chg="add mod">
          <ac:chgData name="Keeran Wahid" userId="ad2921efc6aba947" providerId="LiveId" clId="{7475F8D9-01B2-469A-B3BE-B948BB07E587}" dt="2026-10-12T05:22:40.341" v="4170" actId="20577"/>
          <ac:spMkLst>
            <pc:docMk/>
            <pc:sldMk cId="0" sldId="256"/>
            <ac:spMk id="54" creationId="{3780E886-FB92-F3FE-B803-4A13F42973DF}"/>
          </ac:spMkLst>
        </pc:spChg>
        <pc:picChg chg="add del mod">
          <ac:chgData name="Keeran Wahid" userId="ad2921efc6aba947" providerId="LiveId" clId="{7475F8D9-01B2-469A-B3BE-B948BB07E587}" dt="2026-10-11T15:35:23.501" v="556" actId="21"/>
          <ac:picMkLst>
            <pc:docMk/>
            <pc:sldMk cId="0" sldId="256"/>
            <ac:picMk id="47" creationId="{4C8B11C8-0489-D22A-0A32-CB2D7046FB70}"/>
          </ac:picMkLst>
        </pc:picChg>
      </pc:sldChg>
      <pc:sldChg chg="addSp delSp modSp mod">
        <pc:chgData name="Keeran Wahid" userId="ad2921efc6aba947" providerId="LiveId" clId="{7475F8D9-01B2-469A-B3BE-B948BB07E587}" dt="2026-10-12T05:28:00.741" v="4195"/>
        <pc:sldMkLst>
          <pc:docMk/>
          <pc:sldMk cId="0" sldId="257"/>
        </pc:sldMkLst>
        <pc:spChg chg="mod">
          <ac:chgData name="Keeran Wahid" userId="ad2921efc6aba947" providerId="LiveId" clId="{7475F8D9-01B2-469A-B3BE-B948BB07E587}" dt="2026-10-12T00:27:37.753" v="2260" actId="20577"/>
          <ac:spMkLst>
            <pc:docMk/>
            <pc:sldMk cId="0" sldId="257"/>
            <ac:spMk id="5" creationId="{00000000-0000-0000-0000-000000000000}"/>
          </ac:spMkLst>
        </pc:spChg>
        <pc:spChg chg="del">
          <ac:chgData name="Keeran Wahid" userId="ad2921efc6aba947" providerId="LiveId" clId="{7475F8D9-01B2-469A-B3BE-B948BB07E587}" dt="2026-10-11T14:53:18.723" v="328" actId="478"/>
          <ac:spMkLst>
            <pc:docMk/>
            <pc:sldMk cId="0" sldId="257"/>
            <ac:spMk id="7" creationId="{00000000-0000-0000-0000-000000000000}"/>
          </ac:spMkLst>
        </pc:spChg>
        <pc:spChg chg="mod">
          <ac:chgData name="Keeran Wahid" userId="ad2921efc6aba947" providerId="LiveId" clId="{7475F8D9-01B2-469A-B3BE-B948BB07E587}" dt="2026-10-12T00:31:45.391" v="2263" actId="14100"/>
          <ac:spMkLst>
            <pc:docMk/>
            <pc:sldMk cId="0" sldId="257"/>
            <ac:spMk id="8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28:18.421" v="504" actId="20577"/>
          <ac:spMkLst>
            <pc:docMk/>
            <pc:sldMk cId="0" sldId="257"/>
            <ac:spMk id="10" creationId="{00000000-0000-0000-0000-000000000000}"/>
          </ac:spMkLst>
        </pc:spChg>
        <pc:spChg chg="del">
          <ac:chgData name="Keeran Wahid" userId="ad2921efc6aba947" providerId="LiveId" clId="{7475F8D9-01B2-469A-B3BE-B948BB07E587}" dt="2026-10-11T15:28:13.835" v="503" actId="478"/>
          <ac:spMkLst>
            <pc:docMk/>
            <pc:sldMk cId="0" sldId="257"/>
            <ac:spMk id="11" creationId="{00000000-0000-0000-0000-000000000000}"/>
          </ac:spMkLst>
        </pc:spChg>
        <pc:spChg chg="mod">
          <ac:chgData name="Keeran Wahid" userId="ad2921efc6aba947" providerId="LiveId" clId="{7475F8D9-01B2-469A-B3BE-B948BB07E587}" dt="2026-10-11T20:56:40.195" v="822" actId="255"/>
          <ac:spMkLst>
            <pc:docMk/>
            <pc:sldMk cId="0" sldId="257"/>
            <ac:spMk id="13" creationId="{00000000-0000-0000-0000-000000000000}"/>
          </ac:spMkLst>
        </pc:spChg>
        <pc:spChg chg="mod">
          <ac:chgData name="Keeran Wahid" userId="ad2921efc6aba947" providerId="LiveId" clId="{7475F8D9-01B2-469A-B3BE-B948BB07E587}" dt="2026-10-12T04:01:17.859" v="3487" actId="20577"/>
          <ac:spMkLst>
            <pc:docMk/>
            <pc:sldMk cId="0" sldId="257"/>
            <ac:spMk id="15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28:29.117" v="506" actId="20577"/>
          <ac:spMkLst>
            <pc:docMk/>
            <pc:sldMk cId="0" sldId="257"/>
            <ac:spMk id="17" creationId="{00000000-0000-0000-0000-000000000000}"/>
          </ac:spMkLst>
        </pc:spChg>
        <pc:spChg chg="del">
          <ac:chgData name="Keeran Wahid" userId="ad2921efc6aba947" providerId="LiveId" clId="{7475F8D9-01B2-469A-B3BE-B948BB07E587}" dt="2026-10-11T15:28:25.100" v="505" actId="478"/>
          <ac:spMkLst>
            <pc:docMk/>
            <pc:sldMk cId="0" sldId="257"/>
            <ac:spMk id="18" creationId="{00000000-0000-0000-0000-000000000000}"/>
          </ac:spMkLst>
        </pc:spChg>
        <pc:spChg chg="mod">
          <ac:chgData name="Keeran Wahid" userId="ad2921efc6aba947" providerId="LiveId" clId="{7475F8D9-01B2-469A-B3BE-B948BB07E587}" dt="2026-10-12T02:06:18.245" v="3059" actId="20577"/>
          <ac:spMkLst>
            <pc:docMk/>
            <pc:sldMk cId="0" sldId="257"/>
            <ac:spMk id="20" creationId="{00000000-0000-0000-0000-000000000000}"/>
          </ac:spMkLst>
        </pc:spChg>
        <pc:spChg chg="mod">
          <ac:chgData name="Keeran Wahid" userId="ad2921efc6aba947" providerId="LiveId" clId="{7475F8D9-01B2-469A-B3BE-B948BB07E587}" dt="2026-10-12T04:03:04.388" v="3521" actId="255"/>
          <ac:spMkLst>
            <pc:docMk/>
            <pc:sldMk cId="0" sldId="257"/>
            <ac:spMk id="21" creationId="{00000000-0000-0000-0000-000000000000}"/>
          </ac:spMkLst>
        </pc:spChg>
        <pc:spChg chg="mod">
          <ac:chgData name="Keeran Wahid" userId="ad2921efc6aba947" providerId="LiveId" clId="{7475F8D9-01B2-469A-B3BE-B948BB07E587}" dt="2026-10-12T03:57:41.125" v="3442" actId="14100"/>
          <ac:spMkLst>
            <pc:docMk/>
            <pc:sldMk cId="0" sldId="257"/>
            <ac:spMk id="22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28:39.937" v="508" actId="20577"/>
          <ac:spMkLst>
            <pc:docMk/>
            <pc:sldMk cId="0" sldId="257"/>
            <ac:spMk id="24" creationId="{00000000-0000-0000-0000-000000000000}"/>
          </ac:spMkLst>
        </pc:spChg>
        <pc:spChg chg="del">
          <ac:chgData name="Keeran Wahid" userId="ad2921efc6aba947" providerId="LiveId" clId="{7475F8D9-01B2-469A-B3BE-B948BB07E587}" dt="2026-10-11T15:28:36.748" v="507" actId="478"/>
          <ac:spMkLst>
            <pc:docMk/>
            <pc:sldMk cId="0" sldId="257"/>
            <ac:spMk id="25" creationId="{00000000-0000-0000-0000-000000000000}"/>
          </ac:spMkLst>
        </pc:spChg>
        <pc:spChg chg="mod">
          <ac:chgData name="Keeran Wahid" userId="ad2921efc6aba947" providerId="LiveId" clId="{7475F8D9-01B2-469A-B3BE-B948BB07E587}" dt="2026-10-12T02:10:14.159" v="3111" actId="20577"/>
          <ac:spMkLst>
            <pc:docMk/>
            <pc:sldMk cId="0" sldId="257"/>
            <ac:spMk id="27" creationId="{00000000-0000-0000-0000-000000000000}"/>
          </ac:spMkLst>
        </pc:spChg>
        <pc:spChg chg="mod">
          <ac:chgData name="Keeran Wahid" userId="ad2921efc6aba947" providerId="LiveId" clId="{7475F8D9-01B2-469A-B3BE-B948BB07E587}" dt="2026-10-12T04:00:22.478" v="3483" actId="255"/>
          <ac:spMkLst>
            <pc:docMk/>
            <pc:sldMk cId="0" sldId="257"/>
            <ac:spMk id="28" creationId="{00000000-0000-0000-0000-000000000000}"/>
          </ac:spMkLst>
        </pc:spChg>
        <pc:spChg chg="mod">
          <ac:chgData name="Keeran Wahid" userId="ad2921efc6aba947" providerId="LiveId" clId="{7475F8D9-01B2-469A-B3BE-B948BB07E587}" dt="2026-10-12T02:11:51.012" v="3114" actId="20578"/>
          <ac:spMkLst>
            <pc:docMk/>
            <pc:sldMk cId="0" sldId="257"/>
            <ac:spMk id="29" creationId="{00000000-0000-0000-0000-000000000000}"/>
          </ac:spMkLst>
        </pc:spChg>
        <pc:spChg chg="mod">
          <ac:chgData name="Keeran Wahid" userId="ad2921efc6aba947" providerId="LiveId" clId="{7475F8D9-01B2-469A-B3BE-B948BB07E587}" dt="2026-10-11T13:57:35.705" v="44" actId="20577"/>
          <ac:spMkLst>
            <pc:docMk/>
            <pc:sldMk cId="0" sldId="257"/>
            <ac:spMk id="30" creationId="{00000000-0000-0000-0000-000000000000}"/>
          </ac:spMkLst>
        </pc:spChg>
        <pc:spChg chg="mod">
          <ac:chgData name="Keeran Wahid" userId="ad2921efc6aba947" providerId="LiveId" clId="{7475F8D9-01B2-469A-B3BE-B948BB07E587}" dt="2026-10-12T03:54:25.616" v="3436" actId="20577"/>
          <ac:spMkLst>
            <pc:docMk/>
            <pc:sldMk cId="0" sldId="257"/>
            <ac:spMk id="31" creationId="{00000000-0000-0000-0000-000000000000}"/>
          </ac:spMkLst>
        </pc:spChg>
        <pc:spChg chg="del mod">
          <ac:chgData name="Keeran Wahid" userId="ad2921efc6aba947" providerId="LiveId" clId="{7475F8D9-01B2-469A-B3BE-B948BB07E587}" dt="2026-10-12T03:55:21.309" v="3438"/>
          <ac:spMkLst>
            <pc:docMk/>
            <pc:sldMk cId="0" sldId="257"/>
            <ac:spMk id="32" creationId="{00000000-0000-0000-0000-000000000000}"/>
          </ac:spMkLst>
        </pc:spChg>
        <pc:spChg chg="add mod">
          <ac:chgData name="Keeran Wahid" userId="ad2921efc6aba947" providerId="LiveId" clId="{7475F8D9-01B2-469A-B3BE-B948BB07E587}" dt="2026-10-11T15:01:24.005" v="357" actId="1076"/>
          <ac:spMkLst>
            <pc:docMk/>
            <pc:sldMk cId="0" sldId="257"/>
            <ac:spMk id="38" creationId="{AB96AA6D-7B9D-3E9A-45A8-97B6CAA69C1B}"/>
          </ac:spMkLst>
        </pc:spChg>
        <pc:spChg chg="del">
          <ac:chgData name="Keeran Wahid" userId="ad2921efc6aba947" providerId="LiveId" clId="{7475F8D9-01B2-469A-B3BE-B948BB07E587}" dt="2026-10-11T15:21:32.610" v="480" actId="478"/>
          <ac:spMkLst>
            <pc:docMk/>
            <pc:sldMk cId="0" sldId="257"/>
            <ac:spMk id="39" creationId="{8C58B4ED-D5A5-FD55-BD65-4C6AC4BF209D}"/>
          </ac:spMkLst>
        </pc:spChg>
        <pc:spChg chg="add mod">
          <ac:chgData name="Keeran Wahid" userId="ad2921efc6aba947" providerId="LiveId" clId="{7475F8D9-01B2-469A-B3BE-B948BB07E587}" dt="2026-10-12T05:28:00.741" v="4195"/>
          <ac:spMkLst>
            <pc:docMk/>
            <pc:sldMk cId="0" sldId="257"/>
            <ac:spMk id="42" creationId="{CC76FA69-67EB-FF6F-C73D-B7DA1E79D1EB}"/>
          </ac:spMkLst>
        </pc:spChg>
        <pc:spChg chg="del mod">
          <ac:chgData name="Keeran Wahid" userId="ad2921efc6aba947" providerId="LiveId" clId="{7475F8D9-01B2-469A-B3BE-B948BB07E587}" dt="2026-10-11T23:19:54.685" v="1581" actId="478"/>
          <ac:spMkLst>
            <pc:docMk/>
            <pc:sldMk cId="0" sldId="257"/>
            <ac:spMk id="45" creationId="{C9D928D0-606B-89AD-AF1C-7119FDB0EE44}"/>
          </ac:spMkLst>
        </pc:spChg>
        <pc:picChg chg="add del mod">
          <ac:chgData name="Keeran Wahid" userId="ad2921efc6aba947" providerId="LiveId" clId="{7475F8D9-01B2-469A-B3BE-B948BB07E587}" dt="2026-10-12T04:54:18.490" v="3898" actId="478"/>
          <ac:picMkLst>
            <pc:docMk/>
            <pc:sldMk cId="0" sldId="257"/>
            <ac:picMk id="41" creationId="{DCCB97E1-7586-DDCA-2536-F038A2A4A70F}"/>
          </ac:picMkLst>
        </pc:picChg>
      </pc:sldChg>
      <pc:sldChg chg="addSp delSp modSp mod">
        <pc:chgData name="Keeran Wahid" userId="ad2921efc6aba947" providerId="LiveId" clId="{7475F8D9-01B2-469A-B3BE-B948BB07E587}" dt="2026-10-12T07:10:22.590" v="5220" actId="20577"/>
        <pc:sldMkLst>
          <pc:docMk/>
          <pc:sldMk cId="0" sldId="258"/>
        </pc:sldMkLst>
        <pc:spChg chg="mod">
          <ac:chgData name="Keeran Wahid" userId="ad2921efc6aba947" providerId="LiveId" clId="{7475F8D9-01B2-469A-B3BE-B948BB07E587}" dt="2026-10-11T14:59:23.274" v="351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00:11.040" v="354" actId="1076"/>
          <ac:spMkLst>
            <pc:docMk/>
            <pc:sldMk cId="0" sldId="258"/>
            <ac:spMk id="3" creationId="{00000000-0000-0000-0000-000000000000}"/>
          </ac:spMkLst>
        </pc:spChg>
        <pc:spChg chg="del">
          <ac:chgData name="Keeran Wahid" userId="ad2921efc6aba947" providerId="LiveId" clId="{7475F8D9-01B2-469A-B3BE-B948BB07E587}" dt="2026-10-11T14:53:24.044" v="329" actId="478"/>
          <ac:spMkLst>
            <pc:docMk/>
            <pc:sldMk cId="0" sldId="258"/>
            <ac:spMk id="7" creationId="{00000000-0000-0000-0000-000000000000}"/>
          </ac:spMkLst>
        </pc:spChg>
        <pc:spChg chg="mod">
          <ac:chgData name="Keeran Wahid" userId="ad2921efc6aba947" providerId="LiveId" clId="{7475F8D9-01B2-469A-B3BE-B948BB07E587}" dt="2026-10-11T13:58:59.440" v="52" actId="1076"/>
          <ac:spMkLst>
            <pc:docMk/>
            <pc:sldMk cId="0" sldId="258"/>
            <ac:spMk id="8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30:54.406" v="530" actId="20577"/>
          <ac:spMkLst>
            <pc:docMk/>
            <pc:sldMk cId="0" sldId="258"/>
            <ac:spMk id="10" creationId="{00000000-0000-0000-0000-000000000000}"/>
          </ac:spMkLst>
        </pc:spChg>
        <pc:spChg chg="del">
          <ac:chgData name="Keeran Wahid" userId="ad2921efc6aba947" providerId="LiveId" clId="{7475F8D9-01B2-469A-B3BE-B948BB07E587}" dt="2026-10-11T15:30:50.509" v="529" actId="478"/>
          <ac:spMkLst>
            <pc:docMk/>
            <pc:sldMk cId="0" sldId="258"/>
            <ac:spMk id="11" creationId="{00000000-0000-0000-0000-000000000000}"/>
          </ac:spMkLst>
        </pc:spChg>
        <pc:spChg chg="add del mod">
          <ac:chgData name="Keeran Wahid" userId="ad2921efc6aba947" providerId="LiveId" clId="{7475F8D9-01B2-469A-B3BE-B948BB07E587}" dt="2026-10-11T15:29:24.744" v="514" actId="20577"/>
          <ac:spMkLst>
            <pc:docMk/>
            <pc:sldMk cId="0" sldId="258"/>
            <ac:spMk id="13" creationId="{00000000-0000-0000-0000-000000000000}"/>
          </ac:spMkLst>
        </pc:spChg>
        <pc:spChg chg="del mod">
          <ac:chgData name="Keeran Wahid" userId="ad2921efc6aba947" providerId="LiveId" clId="{7475F8D9-01B2-469A-B3BE-B948BB07E587}" dt="2026-10-11T15:29:19.378" v="513" actId="478"/>
          <ac:spMkLst>
            <pc:docMk/>
            <pc:sldMk cId="0" sldId="258"/>
            <ac:spMk id="14" creationId="{00000000-0000-0000-0000-000000000000}"/>
          </ac:spMkLst>
        </pc:spChg>
        <pc:spChg chg="add del mod">
          <ac:chgData name="Keeran Wahid" userId="ad2921efc6aba947" providerId="LiveId" clId="{7475F8D9-01B2-469A-B3BE-B948BB07E587}" dt="2026-10-12T07:07:10.242" v="5211" actId="20577"/>
          <ac:spMkLst>
            <pc:docMk/>
            <pc:sldMk cId="0" sldId="258"/>
            <ac:spMk id="15" creationId="{00000000-0000-0000-0000-000000000000}"/>
          </ac:spMkLst>
        </pc:spChg>
        <pc:spChg chg="mod">
          <ac:chgData name="Keeran Wahid" userId="ad2921efc6aba947" providerId="LiveId" clId="{7475F8D9-01B2-469A-B3BE-B948BB07E587}" dt="2026-10-12T07:10:22.590" v="5220" actId="20577"/>
          <ac:spMkLst>
            <pc:docMk/>
            <pc:sldMk cId="0" sldId="258"/>
            <ac:spMk id="16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29:47.029" v="516" actId="20577"/>
          <ac:spMkLst>
            <pc:docMk/>
            <pc:sldMk cId="0" sldId="258"/>
            <ac:spMk id="17" creationId="{00000000-0000-0000-0000-000000000000}"/>
          </ac:spMkLst>
        </pc:spChg>
        <pc:spChg chg="del">
          <ac:chgData name="Keeran Wahid" userId="ad2921efc6aba947" providerId="LiveId" clId="{7475F8D9-01B2-469A-B3BE-B948BB07E587}" dt="2026-10-11T15:29:42.474" v="515" actId="478"/>
          <ac:spMkLst>
            <pc:docMk/>
            <pc:sldMk cId="0" sldId="258"/>
            <ac:spMk id="18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29:56.716" v="518" actId="20577"/>
          <ac:spMkLst>
            <pc:docMk/>
            <pc:sldMk cId="0" sldId="258"/>
            <ac:spMk id="21" creationId="{00000000-0000-0000-0000-000000000000}"/>
          </ac:spMkLst>
        </pc:spChg>
        <pc:spChg chg="del">
          <ac:chgData name="Keeran Wahid" userId="ad2921efc6aba947" providerId="LiveId" clId="{7475F8D9-01B2-469A-B3BE-B948BB07E587}" dt="2026-10-11T15:29:51.141" v="517" actId="478"/>
          <ac:spMkLst>
            <pc:docMk/>
            <pc:sldMk cId="0" sldId="258"/>
            <ac:spMk id="22" creationId="{00000000-0000-0000-0000-000000000000}"/>
          </ac:spMkLst>
        </pc:spChg>
        <pc:spChg chg="add del mod">
          <ac:chgData name="Keeran Wahid" userId="ad2921efc6aba947" providerId="LiveId" clId="{7475F8D9-01B2-469A-B3BE-B948BB07E587}" dt="2026-10-11T15:30:58.857" v="531" actId="20577"/>
          <ac:spMkLst>
            <pc:docMk/>
            <pc:sldMk cId="0" sldId="258"/>
            <ac:spMk id="25" creationId="{00000000-0000-0000-0000-000000000000}"/>
          </ac:spMkLst>
        </pc:spChg>
        <pc:spChg chg="del mod">
          <ac:chgData name="Keeran Wahid" userId="ad2921efc6aba947" providerId="LiveId" clId="{7475F8D9-01B2-469A-B3BE-B948BB07E587}" dt="2026-10-11T15:30:30.949" v="526" actId="478"/>
          <ac:spMkLst>
            <pc:docMk/>
            <pc:sldMk cId="0" sldId="258"/>
            <ac:spMk id="26" creationId="{00000000-0000-0000-0000-000000000000}"/>
          </ac:spMkLst>
        </pc:spChg>
        <pc:spChg chg="add del mod">
          <ac:chgData name="Keeran Wahid" userId="ad2921efc6aba947" providerId="LiveId" clId="{7475F8D9-01B2-469A-B3BE-B948BB07E587}" dt="2026-10-11T15:31:32.638" v="538" actId="20577"/>
          <ac:spMkLst>
            <pc:docMk/>
            <pc:sldMk cId="0" sldId="258"/>
            <ac:spMk id="29" creationId="{00000000-0000-0000-0000-000000000000}"/>
          </ac:spMkLst>
        </pc:spChg>
        <pc:spChg chg="del">
          <ac:chgData name="Keeran Wahid" userId="ad2921efc6aba947" providerId="LiveId" clId="{7475F8D9-01B2-469A-B3BE-B948BB07E587}" dt="2026-10-11T15:30:36.887" v="527" actId="478"/>
          <ac:spMkLst>
            <pc:docMk/>
            <pc:sldMk cId="0" sldId="258"/>
            <ac:spMk id="30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31:11.746" v="534" actId="20577"/>
          <ac:spMkLst>
            <pc:docMk/>
            <pc:sldMk cId="0" sldId="258"/>
            <ac:spMk id="33" creationId="{00000000-0000-0000-0000-000000000000}"/>
          </ac:spMkLst>
        </pc:spChg>
        <pc:spChg chg="del">
          <ac:chgData name="Keeran Wahid" userId="ad2921efc6aba947" providerId="LiveId" clId="{7475F8D9-01B2-469A-B3BE-B948BB07E587}" dt="2026-10-11T15:30:42.892" v="528" actId="478"/>
          <ac:spMkLst>
            <pc:docMk/>
            <pc:sldMk cId="0" sldId="258"/>
            <ac:spMk id="34" creationId="{00000000-0000-0000-0000-000000000000}"/>
          </ac:spMkLst>
        </pc:spChg>
        <pc:spChg chg="mod">
          <ac:chgData name="Keeran Wahid" userId="ad2921efc6aba947" providerId="LiveId" clId="{7475F8D9-01B2-469A-B3BE-B948BB07E587}" dt="2026-10-12T07:08:42.851" v="5214" actId="20577"/>
          <ac:spMkLst>
            <pc:docMk/>
            <pc:sldMk cId="0" sldId="258"/>
            <ac:spMk id="37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03:26.655" v="101" actId="20577"/>
          <ac:spMkLst>
            <pc:docMk/>
            <pc:sldMk cId="0" sldId="258"/>
            <ac:spMk id="43" creationId="{00000000-0000-0000-0000-000000000000}"/>
          </ac:spMkLst>
        </pc:spChg>
        <pc:spChg chg="mod">
          <ac:chgData name="Keeran Wahid" userId="ad2921efc6aba947" providerId="LiveId" clId="{7475F8D9-01B2-469A-B3BE-B948BB07E587}" dt="2026-10-12T07:00:25.449" v="5136" actId="20577"/>
          <ac:spMkLst>
            <pc:docMk/>
            <pc:sldMk cId="0" sldId="258"/>
            <ac:spMk id="44" creationId="{00000000-0000-0000-0000-000000000000}"/>
          </ac:spMkLst>
        </pc:spChg>
        <pc:spChg chg="mod">
          <ac:chgData name="Keeran Wahid" userId="ad2921efc6aba947" providerId="LiveId" clId="{7475F8D9-01B2-469A-B3BE-B948BB07E587}" dt="2026-10-11T14:03:48.249" v="109" actId="20577"/>
          <ac:spMkLst>
            <pc:docMk/>
            <pc:sldMk cId="0" sldId="258"/>
            <ac:spMk id="50" creationId="{00000000-0000-0000-0000-000000000000}"/>
          </ac:spMkLst>
        </pc:spChg>
        <pc:spChg chg="mod">
          <ac:chgData name="Keeran Wahid" userId="ad2921efc6aba947" providerId="LiveId" clId="{7475F8D9-01B2-469A-B3BE-B948BB07E587}" dt="2026-10-12T07:01:18.902" v="5140" actId="20577"/>
          <ac:spMkLst>
            <pc:docMk/>
            <pc:sldMk cId="0" sldId="258"/>
            <ac:spMk id="51" creationId="{00000000-0000-0000-0000-000000000000}"/>
          </ac:spMkLst>
        </pc:spChg>
        <pc:spChg chg="mod">
          <ac:chgData name="Keeran Wahid" userId="ad2921efc6aba947" providerId="LiveId" clId="{7475F8D9-01B2-469A-B3BE-B948BB07E587}" dt="2026-10-12T02:00:28.842" v="3030" actId="20577"/>
          <ac:spMkLst>
            <pc:docMk/>
            <pc:sldMk cId="0" sldId="258"/>
            <ac:spMk id="54" creationId="{00000000-0000-0000-0000-000000000000}"/>
          </ac:spMkLst>
        </pc:spChg>
        <pc:spChg chg="add mod">
          <ac:chgData name="Keeran Wahid" userId="ad2921efc6aba947" providerId="LiveId" clId="{7475F8D9-01B2-469A-B3BE-B948BB07E587}" dt="2026-10-11T14:59:41.780" v="353" actId="1076"/>
          <ac:spMkLst>
            <pc:docMk/>
            <pc:sldMk cId="0" sldId="258"/>
            <ac:spMk id="60" creationId="{E7252053-27AD-255B-E9D7-937D3F03D37B}"/>
          </ac:spMkLst>
        </pc:spChg>
        <pc:spChg chg="del mod">
          <ac:chgData name="Keeran Wahid" userId="ad2921efc6aba947" providerId="LiveId" clId="{7475F8D9-01B2-469A-B3BE-B948BB07E587}" dt="2026-10-11T15:22:22.981" v="485" actId="478"/>
          <ac:spMkLst>
            <pc:docMk/>
            <pc:sldMk cId="0" sldId="258"/>
            <ac:spMk id="61" creationId="{099BBE98-8526-601E-F132-718E69861DCF}"/>
          </ac:spMkLst>
        </pc:spChg>
        <pc:spChg chg="del mod">
          <ac:chgData name="Keeran Wahid" userId="ad2921efc6aba947" providerId="LiveId" clId="{7475F8D9-01B2-469A-B3BE-B948BB07E587}" dt="2026-10-11T23:20:41.534" v="1583" actId="478"/>
          <ac:spMkLst>
            <pc:docMk/>
            <pc:sldMk cId="0" sldId="258"/>
            <ac:spMk id="64" creationId="{4F389FF7-05E1-4263-9EF2-970652A51F1D}"/>
          </ac:spMkLst>
        </pc:spChg>
      </pc:sldChg>
      <pc:sldChg chg="addSp delSp modSp mod">
        <pc:chgData name="Keeran Wahid" userId="ad2921efc6aba947" providerId="LiveId" clId="{7475F8D9-01B2-469A-B3BE-B948BB07E587}" dt="2026-10-12T08:26:24.885" v="5358" actId="1076"/>
        <pc:sldMkLst>
          <pc:docMk/>
          <pc:sldMk cId="0" sldId="259"/>
        </pc:sldMkLst>
        <pc:spChg chg="mod">
          <ac:chgData name="Keeran Wahid" userId="ad2921efc6aba947" providerId="LiveId" clId="{7475F8D9-01B2-469A-B3BE-B948BB07E587}" dt="2026-10-12T01:50:05.665" v="2923" actId="20577"/>
          <ac:spMkLst>
            <pc:docMk/>
            <pc:sldMk cId="0" sldId="259"/>
            <ac:spMk id="4" creationId="{00000000-0000-0000-0000-000000000000}"/>
          </ac:spMkLst>
        </pc:spChg>
        <pc:spChg chg="mod">
          <ac:chgData name="Keeran Wahid" userId="ad2921efc6aba947" providerId="LiveId" clId="{7475F8D9-01B2-469A-B3BE-B948BB07E587}" dt="2026-10-12T08:26:24.885" v="5358" actId="1076"/>
          <ac:spMkLst>
            <pc:docMk/>
            <pc:sldMk cId="0" sldId="259"/>
            <ac:spMk id="6" creationId="{00000000-0000-0000-0000-000000000000}"/>
          </ac:spMkLst>
        </pc:spChg>
        <pc:spChg chg="del">
          <ac:chgData name="Keeran Wahid" userId="ad2921efc6aba947" providerId="LiveId" clId="{7475F8D9-01B2-469A-B3BE-B948BB07E587}" dt="2026-10-11T14:53:29.610" v="330" actId="478"/>
          <ac:spMkLst>
            <pc:docMk/>
            <pc:sldMk cId="0" sldId="259"/>
            <ac:spMk id="7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31:57.096" v="540" actId="20577"/>
          <ac:spMkLst>
            <pc:docMk/>
            <pc:sldMk cId="0" sldId="259"/>
            <ac:spMk id="8" creationId="{00000000-0000-0000-0000-000000000000}"/>
          </ac:spMkLst>
        </pc:spChg>
        <pc:spChg chg="del">
          <ac:chgData name="Keeran Wahid" userId="ad2921efc6aba947" providerId="LiveId" clId="{7475F8D9-01B2-469A-B3BE-B948BB07E587}" dt="2026-10-11T15:31:53.465" v="539" actId="478"/>
          <ac:spMkLst>
            <pc:docMk/>
            <pc:sldMk cId="0" sldId="259"/>
            <ac:spMk id="9" creationId="{00000000-0000-0000-0000-000000000000}"/>
          </ac:spMkLst>
        </pc:spChg>
        <pc:spChg chg="mod">
          <ac:chgData name="Keeran Wahid" userId="ad2921efc6aba947" providerId="LiveId" clId="{7475F8D9-01B2-469A-B3BE-B948BB07E587}" dt="2026-10-12T00:53:53.349" v="2358" actId="2711"/>
          <ac:spMkLst>
            <pc:docMk/>
            <pc:sldMk cId="0" sldId="259"/>
            <ac:spMk id="10" creationId="{00000000-0000-0000-0000-000000000000}"/>
          </ac:spMkLst>
        </pc:spChg>
        <pc:spChg chg="mod">
          <ac:chgData name="Keeran Wahid" userId="ad2921efc6aba947" providerId="LiveId" clId="{7475F8D9-01B2-469A-B3BE-B948BB07E587}" dt="2026-10-12T01:50:32.067" v="2924" actId="20577"/>
          <ac:spMkLst>
            <pc:docMk/>
            <pc:sldMk cId="0" sldId="259"/>
            <ac:spMk id="11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32:03.823" v="542" actId="20577"/>
          <ac:spMkLst>
            <pc:docMk/>
            <pc:sldMk cId="0" sldId="259"/>
            <ac:spMk id="12" creationId="{00000000-0000-0000-0000-000000000000}"/>
          </ac:spMkLst>
        </pc:spChg>
        <pc:spChg chg="del">
          <ac:chgData name="Keeran Wahid" userId="ad2921efc6aba947" providerId="LiveId" clId="{7475F8D9-01B2-469A-B3BE-B948BB07E587}" dt="2026-10-11T15:32:00.910" v="541" actId="478"/>
          <ac:spMkLst>
            <pc:docMk/>
            <pc:sldMk cId="0" sldId="259"/>
            <ac:spMk id="13" creationId="{00000000-0000-0000-0000-000000000000}"/>
          </ac:spMkLst>
        </pc:spChg>
        <pc:spChg chg="mod">
          <ac:chgData name="Keeran Wahid" userId="ad2921efc6aba947" providerId="LiveId" clId="{7475F8D9-01B2-469A-B3BE-B948BB07E587}" dt="2026-10-12T00:54:21.638" v="2360" actId="2711"/>
          <ac:spMkLst>
            <pc:docMk/>
            <pc:sldMk cId="0" sldId="259"/>
            <ac:spMk id="14" creationId="{00000000-0000-0000-0000-000000000000}"/>
          </ac:spMkLst>
        </pc:spChg>
        <pc:spChg chg="mod">
          <ac:chgData name="Keeran Wahid" userId="ad2921efc6aba947" providerId="LiveId" clId="{7475F8D9-01B2-469A-B3BE-B948BB07E587}" dt="2026-10-12T01:51:15.318" v="2934" actId="20577"/>
          <ac:spMkLst>
            <pc:docMk/>
            <pc:sldMk cId="0" sldId="259"/>
            <ac:spMk id="15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32:10.483" v="544" actId="20577"/>
          <ac:spMkLst>
            <pc:docMk/>
            <pc:sldMk cId="0" sldId="259"/>
            <ac:spMk id="16" creationId="{00000000-0000-0000-0000-000000000000}"/>
          </ac:spMkLst>
        </pc:spChg>
        <pc:spChg chg="del">
          <ac:chgData name="Keeran Wahid" userId="ad2921efc6aba947" providerId="LiveId" clId="{7475F8D9-01B2-469A-B3BE-B948BB07E587}" dt="2026-10-11T15:32:06.865" v="543" actId="478"/>
          <ac:spMkLst>
            <pc:docMk/>
            <pc:sldMk cId="0" sldId="259"/>
            <ac:spMk id="17" creationId="{00000000-0000-0000-0000-000000000000}"/>
          </ac:spMkLst>
        </pc:spChg>
        <pc:spChg chg="mod">
          <ac:chgData name="Keeran Wahid" userId="ad2921efc6aba947" providerId="LiveId" clId="{7475F8D9-01B2-469A-B3BE-B948BB07E587}" dt="2026-10-12T00:54:48.341" v="2361" actId="2711"/>
          <ac:spMkLst>
            <pc:docMk/>
            <pc:sldMk cId="0" sldId="259"/>
            <ac:spMk id="18" creationId="{00000000-0000-0000-0000-000000000000}"/>
          </ac:spMkLst>
        </pc:spChg>
        <pc:spChg chg="mod">
          <ac:chgData name="Keeran Wahid" userId="ad2921efc6aba947" providerId="LiveId" clId="{7475F8D9-01B2-469A-B3BE-B948BB07E587}" dt="2026-10-12T01:52:05.577" v="2938" actId="20577"/>
          <ac:spMkLst>
            <pc:docMk/>
            <pc:sldMk cId="0" sldId="259"/>
            <ac:spMk id="19" creationId="{00000000-0000-0000-0000-000000000000}"/>
          </ac:spMkLst>
        </pc:spChg>
        <pc:spChg chg="mod">
          <ac:chgData name="Keeran Wahid" userId="ad2921efc6aba947" providerId="LiveId" clId="{7475F8D9-01B2-469A-B3BE-B948BB07E587}" dt="2026-10-12T01:54:14.847" v="2950" actId="1076"/>
          <ac:spMkLst>
            <pc:docMk/>
            <pc:sldMk cId="0" sldId="259"/>
            <ac:spMk id="20" creationId="{00000000-0000-0000-0000-000000000000}"/>
          </ac:spMkLst>
        </pc:spChg>
        <pc:spChg chg="del">
          <ac:chgData name="Keeran Wahid" userId="ad2921efc6aba947" providerId="LiveId" clId="{7475F8D9-01B2-469A-B3BE-B948BB07E587}" dt="2026-10-11T15:32:12.806" v="545" actId="478"/>
          <ac:spMkLst>
            <pc:docMk/>
            <pc:sldMk cId="0" sldId="259"/>
            <ac:spMk id="21" creationId="{00000000-0000-0000-0000-000000000000}"/>
          </ac:spMkLst>
        </pc:spChg>
        <pc:spChg chg="mod">
          <ac:chgData name="Keeran Wahid" userId="ad2921efc6aba947" providerId="LiveId" clId="{7475F8D9-01B2-469A-B3BE-B948BB07E587}" dt="2026-10-12T07:12:21.378" v="5222" actId="20577"/>
          <ac:spMkLst>
            <pc:docMk/>
            <pc:sldMk cId="0" sldId="259"/>
            <ac:spMk id="22" creationId="{00000000-0000-0000-0000-000000000000}"/>
          </ac:spMkLst>
        </pc:spChg>
        <pc:spChg chg="mod">
          <ac:chgData name="Keeran Wahid" userId="ad2921efc6aba947" providerId="LiveId" clId="{7475F8D9-01B2-469A-B3BE-B948BB07E587}" dt="2026-10-12T07:12:57.414" v="5224" actId="20577"/>
          <ac:spMkLst>
            <pc:docMk/>
            <pc:sldMk cId="0" sldId="259"/>
            <ac:spMk id="23" creationId="{00000000-0000-0000-0000-000000000000}"/>
          </ac:spMkLst>
        </pc:spChg>
        <pc:spChg chg="del mod">
          <ac:chgData name="Keeran Wahid" userId="ad2921efc6aba947" providerId="LiveId" clId="{7475F8D9-01B2-469A-B3BE-B948BB07E587}" dt="2026-10-12T01:07:39.370" v="2385"/>
          <ac:spMkLst>
            <pc:docMk/>
            <pc:sldMk cId="0" sldId="259"/>
            <ac:spMk id="24" creationId="{00000000-0000-0000-0000-000000000000}"/>
          </ac:spMkLst>
        </pc:spChg>
        <pc:spChg chg="del mod">
          <ac:chgData name="Keeran Wahid" userId="ad2921efc6aba947" providerId="LiveId" clId="{7475F8D9-01B2-469A-B3BE-B948BB07E587}" dt="2026-10-12T01:08:36.838" v="2391"/>
          <ac:spMkLst>
            <pc:docMk/>
            <pc:sldMk cId="0" sldId="259"/>
            <ac:spMk id="25" creationId="{00000000-0000-0000-0000-000000000000}"/>
          </ac:spMkLst>
        </pc:spChg>
        <pc:spChg chg="del mod">
          <ac:chgData name="Keeran Wahid" userId="ad2921efc6aba947" providerId="LiveId" clId="{7475F8D9-01B2-469A-B3BE-B948BB07E587}" dt="2026-10-12T01:09:14.792" v="2396"/>
          <ac:spMkLst>
            <pc:docMk/>
            <pc:sldMk cId="0" sldId="259"/>
            <ac:spMk id="26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16:23.416" v="468" actId="1076"/>
          <ac:spMkLst>
            <pc:docMk/>
            <pc:sldMk cId="0" sldId="259"/>
            <ac:spMk id="27" creationId="{00000000-0000-0000-0000-000000000000}"/>
          </ac:spMkLst>
        </pc:spChg>
        <pc:spChg chg="mod">
          <ac:chgData name="Keeran Wahid" userId="ad2921efc6aba947" providerId="LiveId" clId="{7475F8D9-01B2-469A-B3BE-B948BB07E587}" dt="2026-10-11T15:16:22.703" v="467" actId="1076"/>
          <ac:spMkLst>
            <pc:docMk/>
            <pc:sldMk cId="0" sldId="259"/>
            <ac:spMk id="28" creationId="{00000000-0000-0000-0000-000000000000}"/>
          </ac:spMkLst>
        </pc:spChg>
        <pc:spChg chg="add mod">
          <ac:chgData name="Keeran Wahid" userId="ad2921efc6aba947" providerId="LiveId" clId="{7475F8D9-01B2-469A-B3BE-B948BB07E587}" dt="2026-10-11T15:02:05.342" v="360" actId="1076"/>
          <ac:spMkLst>
            <pc:docMk/>
            <pc:sldMk cId="0" sldId="259"/>
            <ac:spMk id="33" creationId="{5186F1AF-1B94-7894-D65C-F70076D695C5}"/>
          </ac:spMkLst>
        </pc:spChg>
        <pc:spChg chg="del mod">
          <ac:chgData name="Keeran Wahid" userId="ad2921efc6aba947" providerId="LiveId" clId="{7475F8D9-01B2-469A-B3BE-B948BB07E587}" dt="2026-10-11T15:22:06.931" v="482" actId="478"/>
          <ac:spMkLst>
            <pc:docMk/>
            <pc:sldMk cId="0" sldId="259"/>
            <ac:spMk id="34" creationId="{2E0B53E8-8096-F574-2241-914DD24B5912}"/>
          </ac:spMkLst>
        </pc:spChg>
        <pc:spChg chg="del mod">
          <ac:chgData name="Keeran Wahid" userId="ad2921efc6aba947" providerId="LiveId" clId="{7475F8D9-01B2-469A-B3BE-B948BB07E587}" dt="2026-10-11T23:22:18.892" v="1590" actId="478"/>
          <ac:spMkLst>
            <pc:docMk/>
            <pc:sldMk cId="0" sldId="259"/>
            <ac:spMk id="37" creationId="{B62E508E-0223-7A9C-6729-F6E84C0D30A9}"/>
          </ac:spMkLst>
        </pc:spChg>
        <pc:spChg chg="add del">
          <ac:chgData name="Keeran Wahid" userId="ad2921efc6aba947" providerId="LiveId" clId="{7475F8D9-01B2-469A-B3BE-B948BB07E587}" dt="2026-10-12T01:05:02.798" v="2376" actId="22"/>
          <ac:spMkLst>
            <pc:docMk/>
            <pc:sldMk cId="0" sldId="259"/>
            <ac:spMk id="39" creationId="{382C098F-753A-F8ED-4581-2254D87F7D98}"/>
          </ac:spMkLst>
        </pc:spChg>
        <pc:spChg chg="add del mod">
          <ac:chgData name="Keeran Wahid" userId="ad2921efc6aba947" providerId="LiveId" clId="{7475F8D9-01B2-469A-B3BE-B948BB07E587}" dt="2026-10-12T01:05:01.977" v="2375" actId="767"/>
          <ac:spMkLst>
            <pc:docMk/>
            <pc:sldMk cId="0" sldId="259"/>
            <ac:spMk id="40" creationId="{B88BF166-3327-4A44-5B4D-6B81B89AA73C}"/>
          </ac:spMkLst>
        </pc:spChg>
        <pc:spChg chg="add mod">
          <ac:chgData name="Keeran Wahid" userId="ad2921efc6aba947" providerId="LiveId" clId="{7475F8D9-01B2-469A-B3BE-B948BB07E587}" dt="2026-10-12T01:24:46.685" v="2815" actId="113"/>
          <ac:spMkLst>
            <pc:docMk/>
            <pc:sldMk cId="0" sldId="259"/>
            <ac:spMk id="41" creationId="{75C6916C-9DA2-C345-6F07-C016CC647434}"/>
          </ac:spMkLst>
        </pc:spChg>
        <pc:spChg chg="add mod">
          <ac:chgData name="Keeran Wahid" userId="ad2921efc6aba947" providerId="LiveId" clId="{7475F8D9-01B2-469A-B3BE-B948BB07E587}" dt="2026-10-12T08:02:07.402" v="5253" actId="255"/>
          <ac:spMkLst>
            <pc:docMk/>
            <pc:sldMk cId="0" sldId="259"/>
            <ac:spMk id="42" creationId="{07196C4C-4E9F-A3AA-6F44-45D56738A170}"/>
          </ac:spMkLst>
        </pc:spChg>
        <pc:spChg chg="add mod">
          <ac:chgData name="Keeran Wahid" userId="ad2921efc6aba947" providerId="LiveId" clId="{7475F8D9-01B2-469A-B3BE-B948BB07E587}" dt="2026-10-12T01:25:39.538" v="2821" actId="767"/>
          <ac:spMkLst>
            <pc:docMk/>
            <pc:sldMk cId="0" sldId="259"/>
            <ac:spMk id="43" creationId="{428D2598-E5DA-7546-9BD7-CDE2DBC1AABC}"/>
          </ac:spMkLst>
        </pc:spChg>
      </pc:sldChg>
      <pc:sldChg chg="addSp delSp modSp new mod ord">
        <pc:chgData name="Keeran Wahid" userId="ad2921efc6aba947" providerId="LiveId" clId="{7475F8D9-01B2-469A-B3BE-B948BB07E587}" dt="2026-10-12T04:50:11.703" v="3897" actId="14100"/>
        <pc:sldMkLst>
          <pc:docMk/>
          <pc:sldMk cId="3493613533" sldId="260"/>
        </pc:sldMkLst>
        <pc:spChg chg="del mod">
          <ac:chgData name="Keeran Wahid" userId="ad2921efc6aba947" providerId="LiveId" clId="{7475F8D9-01B2-469A-B3BE-B948BB07E587}" dt="2026-10-11T14:13:37.939" v="147" actId="478"/>
          <ac:spMkLst>
            <pc:docMk/>
            <pc:sldMk cId="3493613533" sldId="260"/>
            <ac:spMk id="2" creationId="{D59ED6EB-2953-ABB5-A8E1-591698AE46DC}"/>
          </ac:spMkLst>
        </pc:spChg>
        <pc:spChg chg="del">
          <ac:chgData name="Keeran Wahid" userId="ad2921efc6aba947" providerId="LiveId" clId="{7475F8D9-01B2-469A-B3BE-B948BB07E587}" dt="2026-10-11T14:16:08.243" v="181" actId="931"/>
          <ac:spMkLst>
            <pc:docMk/>
            <pc:sldMk cId="3493613533" sldId="260"/>
            <ac:spMk id="3" creationId="{04F02077-9C52-D5E7-F110-BF04A7453BCA}"/>
          </ac:spMkLst>
        </pc:spChg>
        <pc:spChg chg="add mod">
          <ac:chgData name="Keeran Wahid" userId="ad2921efc6aba947" providerId="LiveId" clId="{7475F8D9-01B2-469A-B3BE-B948BB07E587}" dt="2026-10-11T14:10:07.808" v="132" actId="767"/>
          <ac:spMkLst>
            <pc:docMk/>
            <pc:sldMk cId="3493613533" sldId="260"/>
            <ac:spMk id="4" creationId="{DADE6630-6934-02DA-27B9-511F99B5E440}"/>
          </ac:spMkLst>
        </pc:spChg>
        <pc:spChg chg="add mod">
          <ac:chgData name="Keeran Wahid" userId="ad2921efc6aba947" providerId="LiveId" clId="{7475F8D9-01B2-469A-B3BE-B948BB07E587}" dt="2026-10-12T02:44:17.501" v="3125" actId="20577"/>
          <ac:spMkLst>
            <pc:docMk/>
            <pc:sldMk cId="3493613533" sldId="260"/>
            <ac:spMk id="6" creationId="{D8CD511D-1703-819A-0431-EF8A1425428B}"/>
          </ac:spMkLst>
        </pc:spChg>
        <pc:spChg chg="add del mod">
          <ac:chgData name="Keeran Wahid" userId="ad2921efc6aba947" providerId="LiveId" clId="{7475F8D9-01B2-469A-B3BE-B948BB07E587}" dt="2026-10-11T14:39:26.792" v="291" actId="931"/>
          <ac:spMkLst>
            <pc:docMk/>
            <pc:sldMk cId="3493613533" sldId="260"/>
            <ac:spMk id="10" creationId="{B1BC7DBE-A339-C23C-D9EC-8481D76C06B5}"/>
          </ac:spMkLst>
        </pc:spChg>
        <pc:spChg chg="add mod">
          <ac:chgData name="Keeran Wahid" userId="ad2921efc6aba947" providerId="LiveId" clId="{7475F8D9-01B2-469A-B3BE-B948BB07E587}" dt="2026-10-12T04:32:06.251" v="3870" actId="20577"/>
          <ac:spMkLst>
            <pc:docMk/>
            <pc:sldMk cId="3493613533" sldId="260"/>
            <ac:spMk id="13" creationId="{E0D6C22E-8F49-D48A-E94E-F9CF6272476B}"/>
          </ac:spMkLst>
        </pc:spChg>
        <pc:spChg chg="add mod">
          <ac:chgData name="Keeran Wahid" userId="ad2921efc6aba947" providerId="LiveId" clId="{7475F8D9-01B2-469A-B3BE-B948BB07E587}" dt="2026-10-11T22:58:28.757" v="1392" actId="14100"/>
          <ac:spMkLst>
            <pc:docMk/>
            <pc:sldMk cId="3493613533" sldId="260"/>
            <ac:spMk id="15" creationId="{EA1E43ED-F2C4-3F53-DC68-F32E2CDC74E3}"/>
          </ac:spMkLst>
        </pc:spChg>
        <pc:spChg chg="add mod">
          <ac:chgData name="Keeran Wahid" userId="ad2921efc6aba947" providerId="LiveId" clId="{7475F8D9-01B2-469A-B3BE-B948BB07E587}" dt="2026-10-11T22:13:14.003" v="1275" actId="255"/>
          <ac:spMkLst>
            <pc:docMk/>
            <pc:sldMk cId="3493613533" sldId="260"/>
            <ac:spMk id="17" creationId="{245F8067-852A-2268-9361-CCA5D0984AD0}"/>
          </ac:spMkLst>
        </pc:spChg>
        <pc:spChg chg="add mod">
          <ac:chgData name="Keeran Wahid" userId="ad2921efc6aba947" providerId="LiveId" clId="{7475F8D9-01B2-469A-B3BE-B948BB07E587}" dt="2026-10-11T22:51:45.448" v="1382" actId="14100"/>
          <ac:spMkLst>
            <pc:docMk/>
            <pc:sldMk cId="3493613533" sldId="260"/>
            <ac:spMk id="19" creationId="{93DB70AC-14DF-7B49-DED7-068F0D801FB4}"/>
          </ac:spMkLst>
        </pc:spChg>
        <pc:spChg chg="mod">
          <ac:chgData name="Keeran Wahid" userId="ad2921efc6aba947" providerId="LiveId" clId="{7475F8D9-01B2-469A-B3BE-B948BB07E587}" dt="2026-10-11T14:44:15.317" v="303" actId="14100"/>
          <ac:spMkLst>
            <pc:docMk/>
            <pc:sldMk cId="3493613533" sldId="260"/>
            <ac:spMk id="22" creationId="{A9FABC8A-FB7B-4F88-5910-79F8EBA1C618}"/>
          </ac:spMkLst>
        </pc:spChg>
        <pc:spChg chg="mod">
          <ac:chgData name="Keeran Wahid" userId="ad2921efc6aba947" providerId="LiveId" clId="{7475F8D9-01B2-469A-B3BE-B948BB07E587}" dt="2026-10-11T14:44:58.380" v="314" actId="20577"/>
          <ac:spMkLst>
            <pc:docMk/>
            <pc:sldMk cId="3493613533" sldId="260"/>
            <ac:spMk id="24" creationId="{66181AE9-5081-5B95-58F2-1D57F8C31D03}"/>
          </ac:spMkLst>
        </pc:spChg>
        <pc:spChg chg="del mod">
          <ac:chgData name="Keeran Wahid" userId="ad2921efc6aba947" providerId="LiveId" clId="{7475F8D9-01B2-469A-B3BE-B948BB07E587}" dt="2026-10-11T15:11:54.203" v="428" actId="478"/>
          <ac:spMkLst>
            <pc:docMk/>
            <pc:sldMk cId="3493613533" sldId="260"/>
            <ac:spMk id="25" creationId="{E34DF61B-758C-1682-5B5E-105119968262}"/>
          </ac:spMkLst>
        </pc:spChg>
        <pc:spChg chg="mod">
          <ac:chgData name="Keeran Wahid" userId="ad2921efc6aba947" providerId="LiveId" clId="{7475F8D9-01B2-469A-B3BE-B948BB07E587}" dt="2026-10-11T14:48:25.354" v="316"/>
          <ac:spMkLst>
            <pc:docMk/>
            <pc:sldMk cId="3493613533" sldId="260"/>
            <ac:spMk id="26" creationId="{85BA26D4-BED8-8F9C-9A0F-BBA9FEA2C914}"/>
          </ac:spMkLst>
        </pc:spChg>
        <pc:spChg chg="del mod">
          <ac:chgData name="Keeran Wahid" userId="ad2921efc6aba947" providerId="LiveId" clId="{7475F8D9-01B2-469A-B3BE-B948BB07E587}" dt="2026-10-11T14:53:36.139" v="331" actId="478"/>
          <ac:spMkLst>
            <pc:docMk/>
            <pc:sldMk cId="3493613533" sldId="260"/>
            <ac:spMk id="27" creationId="{C1D11F45-F5E9-A278-51A1-1ADCCFBE2F82}"/>
          </ac:spMkLst>
        </pc:spChg>
        <pc:spChg chg="add del mod">
          <ac:chgData name="Keeran Wahid" userId="ad2921efc6aba947" providerId="LiveId" clId="{7475F8D9-01B2-469A-B3BE-B948BB07E587}" dt="2026-10-11T14:54:28.269" v="334"/>
          <ac:spMkLst>
            <pc:docMk/>
            <pc:sldMk cId="3493613533" sldId="260"/>
            <ac:spMk id="28" creationId="{1C36760C-CC65-1186-ECA7-2C653E2790D5}"/>
          </ac:spMkLst>
        </pc:spChg>
        <pc:spChg chg="add">
          <ac:chgData name="Keeran Wahid" userId="ad2921efc6aba947" providerId="LiveId" clId="{7475F8D9-01B2-469A-B3BE-B948BB07E587}" dt="2026-10-11T14:55:31.605" v="335" actId="22"/>
          <ac:spMkLst>
            <pc:docMk/>
            <pc:sldMk cId="3493613533" sldId="260"/>
            <ac:spMk id="30" creationId="{31659014-7E39-7583-C287-BDA4D997D1C2}"/>
          </ac:spMkLst>
        </pc:spChg>
        <pc:spChg chg="add mod">
          <ac:chgData name="Keeran Wahid" userId="ad2921efc6aba947" providerId="LiveId" clId="{7475F8D9-01B2-469A-B3BE-B948BB07E587}" dt="2026-10-11T14:55:51.038" v="339" actId="1076"/>
          <ac:spMkLst>
            <pc:docMk/>
            <pc:sldMk cId="3493613533" sldId="260"/>
            <ac:spMk id="32" creationId="{F0E1A5E4-103D-87D3-F1BF-E570DBC0D362}"/>
          </ac:spMkLst>
        </pc:spChg>
        <pc:spChg chg="add del mod">
          <ac:chgData name="Keeran Wahid" userId="ad2921efc6aba947" providerId="LiveId" clId="{7475F8D9-01B2-469A-B3BE-B948BB07E587}" dt="2026-10-11T15:06:24.521" v="390"/>
          <ac:spMkLst>
            <pc:docMk/>
            <pc:sldMk cId="3493613533" sldId="260"/>
            <ac:spMk id="33" creationId="{58586B54-C8D9-B97F-B2CF-A16BA88CB595}"/>
          </ac:spMkLst>
        </pc:spChg>
        <pc:spChg chg="add del mod">
          <ac:chgData name="Keeran Wahid" userId="ad2921efc6aba947" providerId="LiveId" clId="{7475F8D9-01B2-469A-B3BE-B948BB07E587}" dt="2026-10-11T15:06:50.185" v="393" actId="478"/>
          <ac:spMkLst>
            <pc:docMk/>
            <pc:sldMk cId="3493613533" sldId="260"/>
            <ac:spMk id="34" creationId="{8DBFE30D-01C8-5ED9-6F41-1C0138D2B402}"/>
          </ac:spMkLst>
        </pc:spChg>
        <pc:spChg chg="add del mod">
          <ac:chgData name="Keeran Wahid" userId="ad2921efc6aba947" providerId="LiveId" clId="{7475F8D9-01B2-469A-B3BE-B948BB07E587}" dt="2026-10-11T15:08:02.311" v="401"/>
          <ac:spMkLst>
            <pc:docMk/>
            <pc:sldMk cId="3493613533" sldId="260"/>
            <ac:spMk id="35" creationId="{50497FC3-81E0-A93E-96E2-4BE27A6A5CBB}"/>
          </ac:spMkLst>
        </pc:spChg>
        <pc:spChg chg="add del mod">
          <ac:chgData name="Keeran Wahid" userId="ad2921efc6aba947" providerId="LiveId" clId="{7475F8D9-01B2-469A-B3BE-B948BB07E587}" dt="2026-10-11T15:08:49.387" v="407"/>
          <ac:spMkLst>
            <pc:docMk/>
            <pc:sldMk cId="3493613533" sldId="260"/>
            <ac:spMk id="36" creationId="{45924AA0-9771-1548-FB03-73F8C059093E}"/>
          </ac:spMkLst>
        </pc:spChg>
        <pc:spChg chg="mod">
          <ac:chgData name="Keeran Wahid" userId="ad2921efc6aba947" providerId="LiveId" clId="{7475F8D9-01B2-469A-B3BE-B948BB07E587}" dt="2026-10-11T23:14:05.545" v="1570" actId="255"/>
          <ac:spMkLst>
            <pc:docMk/>
            <pc:sldMk cId="3493613533" sldId="260"/>
            <ac:spMk id="37" creationId="{268A4E2F-0965-D408-1DF3-229137138A6F}"/>
          </ac:spMkLst>
        </pc:spChg>
        <pc:spChg chg="add del mod">
          <ac:chgData name="Keeran Wahid" userId="ad2921efc6aba947" providerId="LiveId" clId="{7475F8D9-01B2-469A-B3BE-B948BB07E587}" dt="2026-10-11T21:38:12.667" v="976" actId="478"/>
          <ac:spMkLst>
            <pc:docMk/>
            <pc:sldMk cId="3493613533" sldId="260"/>
            <ac:spMk id="40" creationId="{D9386B4C-94B3-1EA9-2725-085314EEF274}"/>
          </ac:spMkLst>
        </pc:spChg>
        <pc:spChg chg="add del mod">
          <ac:chgData name="Keeran Wahid" userId="ad2921efc6aba947" providerId="LiveId" clId="{7475F8D9-01B2-469A-B3BE-B948BB07E587}" dt="2026-10-11T21:40:22.107" v="981" actId="22"/>
          <ac:spMkLst>
            <pc:docMk/>
            <pc:sldMk cId="3493613533" sldId="260"/>
            <ac:spMk id="43" creationId="{5C9DECC7-5BF3-711C-0F5A-37282E86F981}"/>
          </ac:spMkLst>
        </pc:spChg>
        <pc:spChg chg="add mod">
          <ac:chgData name="Keeran Wahid" userId="ad2921efc6aba947" providerId="LiveId" clId="{7475F8D9-01B2-469A-B3BE-B948BB07E587}" dt="2026-10-11T22:56:05.876" v="1390" actId="20577"/>
          <ac:spMkLst>
            <pc:docMk/>
            <pc:sldMk cId="3493613533" sldId="260"/>
            <ac:spMk id="44" creationId="{D8DA394D-87AE-C556-15B7-1A2E29627D58}"/>
          </ac:spMkLst>
        </pc:spChg>
        <pc:spChg chg="add del mod">
          <ac:chgData name="Keeran Wahid" userId="ad2921efc6aba947" providerId="LiveId" clId="{7475F8D9-01B2-469A-B3BE-B948BB07E587}" dt="2026-10-11T21:59:33.929" v="1091" actId="14100"/>
          <ac:spMkLst>
            <pc:docMk/>
            <pc:sldMk cId="3493613533" sldId="260"/>
            <ac:spMk id="46" creationId="{56E39819-5949-285E-A006-17565E2B5E38}"/>
          </ac:spMkLst>
        </pc:spChg>
        <pc:spChg chg="add del mod">
          <ac:chgData name="Keeran Wahid" userId="ad2921efc6aba947" providerId="LiveId" clId="{7475F8D9-01B2-469A-B3BE-B948BB07E587}" dt="2026-10-11T21:51:07.866" v="1053" actId="47"/>
          <ac:spMkLst>
            <pc:docMk/>
            <pc:sldMk cId="3493613533" sldId="260"/>
            <ac:spMk id="47" creationId="{B78C7613-F3D1-2435-A6DA-F760B9A8A57C}"/>
          </ac:spMkLst>
        </pc:spChg>
        <pc:spChg chg="add mod">
          <ac:chgData name="Keeran Wahid" userId="ad2921efc6aba947" providerId="LiveId" clId="{7475F8D9-01B2-469A-B3BE-B948BB07E587}" dt="2026-10-12T04:49:49.595" v="3894" actId="1076"/>
          <ac:spMkLst>
            <pc:docMk/>
            <pc:sldMk cId="3493613533" sldId="260"/>
            <ac:spMk id="49" creationId="{F805E040-F6FF-C77A-C2FF-96DC2B043D04}"/>
          </ac:spMkLst>
        </pc:spChg>
        <pc:spChg chg="add del">
          <ac:chgData name="Keeran Wahid" userId="ad2921efc6aba947" providerId="LiveId" clId="{7475F8D9-01B2-469A-B3BE-B948BB07E587}" dt="2026-10-11T21:54:35.776" v="1057" actId="478"/>
          <ac:spMkLst>
            <pc:docMk/>
            <pc:sldMk cId="3493613533" sldId="260"/>
            <ac:spMk id="53" creationId="{B2B44ED0-AE0C-3946-23DF-E48ABD24F7E4}"/>
          </ac:spMkLst>
        </pc:spChg>
        <pc:spChg chg="add del mod">
          <ac:chgData name="Keeran Wahid" userId="ad2921efc6aba947" providerId="LiveId" clId="{7475F8D9-01B2-469A-B3BE-B948BB07E587}" dt="2026-10-12T03:32:06.908" v="3358" actId="478"/>
          <ac:spMkLst>
            <pc:docMk/>
            <pc:sldMk cId="3493613533" sldId="260"/>
            <ac:spMk id="54" creationId="{98E2553A-78C7-FC58-E438-A61262A12057}"/>
          </ac:spMkLst>
        </pc:spChg>
        <pc:spChg chg="add del mod">
          <ac:chgData name="Keeran Wahid" userId="ad2921efc6aba947" providerId="LiveId" clId="{7475F8D9-01B2-469A-B3BE-B948BB07E587}" dt="2026-10-11T23:06:51.970" v="1459"/>
          <ac:spMkLst>
            <pc:docMk/>
            <pc:sldMk cId="3493613533" sldId="260"/>
            <ac:spMk id="57" creationId="{94B929C8-BAA6-7759-BE5E-E482184F0C53}"/>
          </ac:spMkLst>
        </pc:spChg>
        <pc:spChg chg="add mod">
          <ac:chgData name="Keeran Wahid" userId="ad2921efc6aba947" providerId="LiveId" clId="{7475F8D9-01B2-469A-B3BE-B948BB07E587}" dt="2026-10-11T23:07:16.334" v="1462" actId="2711"/>
          <ac:spMkLst>
            <pc:docMk/>
            <pc:sldMk cId="3493613533" sldId="260"/>
            <ac:spMk id="58" creationId="{C64D2849-F450-4023-3906-D9224BB6BADB}"/>
          </ac:spMkLst>
        </pc:spChg>
        <pc:spChg chg="add del mod">
          <ac:chgData name="Keeran Wahid" userId="ad2921efc6aba947" providerId="LiveId" clId="{7475F8D9-01B2-469A-B3BE-B948BB07E587}" dt="2026-10-11T23:17:55.646" v="1573"/>
          <ac:spMkLst>
            <pc:docMk/>
            <pc:sldMk cId="3493613533" sldId="260"/>
            <ac:spMk id="59" creationId="{45BD2647-0189-FECF-1A80-8DD0C67B5F09}"/>
          </ac:spMkLst>
        </pc:spChg>
        <pc:spChg chg="mod">
          <ac:chgData name="Keeran Wahid" userId="ad2921efc6aba947" providerId="LiveId" clId="{7475F8D9-01B2-469A-B3BE-B948BB07E587}" dt="2026-10-11T23:18:14.871" v="1575" actId="14100"/>
          <ac:spMkLst>
            <pc:docMk/>
            <pc:sldMk cId="3493613533" sldId="260"/>
            <ac:spMk id="60" creationId="{82144646-6B63-FBE8-322A-F8632684E6E9}"/>
          </ac:spMkLst>
        </pc:spChg>
        <pc:spChg chg="add del mod">
          <ac:chgData name="Keeran Wahid" userId="ad2921efc6aba947" providerId="LiveId" clId="{7475F8D9-01B2-469A-B3BE-B948BB07E587}" dt="2026-10-12T03:28:26.301" v="3344" actId="767"/>
          <ac:spMkLst>
            <pc:docMk/>
            <pc:sldMk cId="3493613533" sldId="260"/>
            <ac:spMk id="61" creationId="{6CF4C67F-77C9-2610-23B8-5B41B87F4A4B}"/>
          </ac:spMkLst>
        </pc:spChg>
        <pc:spChg chg="add mod">
          <ac:chgData name="Keeran Wahid" userId="ad2921efc6aba947" providerId="LiveId" clId="{7475F8D9-01B2-469A-B3BE-B948BB07E587}" dt="2026-10-12T03:33:06.169" v="3362" actId="255"/>
          <ac:spMkLst>
            <pc:docMk/>
            <pc:sldMk cId="3493613533" sldId="260"/>
            <ac:spMk id="62" creationId="{7ED059CB-A47A-94A0-178B-CCF21B324B95}"/>
          </ac:spMkLst>
        </pc:spChg>
        <pc:spChg chg="add mod">
          <ac:chgData name="Keeran Wahid" userId="ad2921efc6aba947" providerId="LiveId" clId="{7475F8D9-01B2-469A-B3BE-B948BB07E587}" dt="2026-10-12T04:49:34.922" v="3892" actId="14100"/>
          <ac:spMkLst>
            <pc:docMk/>
            <pc:sldMk cId="3493613533" sldId="260"/>
            <ac:spMk id="67" creationId="{452FE117-281C-AC49-B6FD-2C93902FC265}"/>
          </ac:spMkLst>
        </pc:spChg>
        <pc:graphicFrameChg chg="add del modGraphic">
          <ac:chgData name="Keeran Wahid" userId="ad2921efc6aba947" providerId="LiveId" clId="{7475F8D9-01B2-469A-B3BE-B948BB07E587}" dt="2026-10-11T21:42:44.404" v="996" actId="1032"/>
          <ac:graphicFrameMkLst>
            <pc:docMk/>
            <pc:sldMk cId="3493613533" sldId="260"/>
            <ac:graphicFrameMk id="50" creationId="{F62C5D70-081C-E266-393C-7F7A5582B3C9}"/>
          </ac:graphicFrameMkLst>
        </pc:graphicFrameChg>
        <pc:picChg chg="add del mod">
          <ac:chgData name="Keeran Wahid" userId="ad2921efc6aba947" providerId="LiveId" clId="{7475F8D9-01B2-469A-B3BE-B948BB07E587}" dt="2026-10-11T14:16:43.203" v="184" actId="478"/>
          <ac:picMkLst>
            <pc:docMk/>
            <pc:sldMk cId="3493613533" sldId="260"/>
            <ac:picMk id="8" creationId="{B00C2015-54B7-145C-A2F6-C662178CB071}"/>
          </ac:picMkLst>
        </pc:picChg>
        <pc:picChg chg="add mod">
          <ac:chgData name="Keeran Wahid" userId="ad2921efc6aba947" providerId="LiveId" clId="{7475F8D9-01B2-469A-B3BE-B948BB07E587}" dt="2026-10-11T14:17:18.780" v="187" actId="1076"/>
          <ac:picMkLst>
            <pc:docMk/>
            <pc:sldMk cId="3493613533" sldId="260"/>
            <ac:picMk id="11" creationId="{94BD3DC5-FAB7-A479-C6B2-3F7295BC15BC}"/>
          </ac:picMkLst>
        </pc:picChg>
        <pc:picChg chg="add del mod">
          <ac:chgData name="Keeran Wahid" userId="ad2921efc6aba947" providerId="LiveId" clId="{7475F8D9-01B2-469A-B3BE-B948BB07E587}" dt="2026-10-11T21:38:16.187" v="977" actId="478"/>
          <ac:picMkLst>
            <pc:docMk/>
            <pc:sldMk cId="3493613533" sldId="260"/>
            <ac:picMk id="21" creationId="{AE7AE081-519D-5D14-4149-27BA49C10CDF}"/>
          </ac:picMkLst>
        </pc:picChg>
        <pc:picChg chg="add del mod">
          <ac:chgData name="Keeran Wahid" userId="ad2921efc6aba947" providerId="LiveId" clId="{7475F8D9-01B2-469A-B3BE-B948BB07E587}" dt="2026-10-11T21:38:12.667" v="976" actId="478"/>
          <ac:picMkLst>
            <pc:docMk/>
            <pc:sldMk cId="3493613533" sldId="260"/>
            <ac:picMk id="39" creationId="{4B7943C0-5340-9C50-1800-4D1C67630140}"/>
          </ac:picMkLst>
        </pc:picChg>
        <pc:picChg chg="add del mod">
          <ac:chgData name="Keeran Wahid" userId="ad2921efc6aba947" providerId="LiveId" clId="{7475F8D9-01B2-469A-B3BE-B948BB07E587}" dt="2026-10-12T04:43:03.124" v="3885" actId="478"/>
          <ac:picMkLst>
            <pc:docMk/>
            <pc:sldMk cId="3493613533" sldId="260"/>
            <ac:picMk id="56" creationId="{200D208E-375C-D01F-8692-B763F996DC42}"/>
          </ac:picMkLst>
        </pc:picChg>
        <pc:picChg chg="add del mod">
          <ac:chgData name="Keeran Wahid" userId="ad2921efc6aba947" providerId="LiveId" clId="{7475F8D9-01B2-469A-B3BE-B948BB07E587}" dt="2026-10-12T04:45:18.394" v="3890" actId="478"/>
          <ac:picMkLst>
            <pc:docMk/>
            <pc:sldMk cId="3493613533" sldId="260"/>
            <ac:picMk id="64" creationId="{90ABEF0C-172B-9140-8186-F33733EFE3DB}"/>
          </ac:picMkLst>
        </pc:picChg>
        <pc:picChg chg="add mod">
          <ac:chgData name="Keeran Wahid" userId="ad2921efc6aba947" providerId="LiveId" clId="{7475F8D9-01B2-469A-B3BE-B948BB07E587}" dt="2026-10-12T04:50:11.703" v="3897" actId="14100"/>
          <ac:picMkLst>
            <pc:docMk/>
            <pc:sldMk cId="3493613533" sldId="260"/>
            <ac:picMk id="66" creationId="{41ED79FF-426A-68B8-D0A7-524C3E61B05D}"/>
          </ac:picMkLst>
        </pc:picChg>
      </pc:sldChg>
      <pc:sldChg chg="addSp delSp modSp new mod">
        <pc:chgData name="Keeran Wahid" userId="ad2921efc6aba947" providerId="LiveId" clId="{7475F8D9-01B2-469A-B3BE-B948BB07E587}" dt="2026-10-12T08:27:31.551" v="5365" actId="14100"/>
        <pc:sldMkLst>
          <pc:docMk/>
          <pc:sldMk cId="1662377487" sldId="261"/>
        </pc:sldMkLst>
        <pc:spChg chg="mod">
          <ac:chgData name="Keeran Wahid" userId="ad2921efc6aba947" providerId="LiveId" clId="{7475F8D9-01B2-469A-B3BE-B948BB07E587}" dt="2026-10-12T01:06:17.308" v="2379" actId="14100"/>
          <ac:spMkLst>
            <pc:docMk/>
            <pc:sldMk cId="1662377487" sldId="261"/>
            <ac:spMk id="2" creationId="{8794CA0B-9E53-7ED6-4346-A61DE617C2D1}"/>
          </ac:spMkLst>
        </pc:spChg>
        <pc:spChg chg="add mod">
          <ac:chgData name="Keeran Wahid" userId="ad2921efc6aba947" providerId="LiveId" clId="{7475F8D9-01B2-469A-B3BE-B948BB07E587}" dt="2026-10-12T04:26:41.647" v="3862" actId="1076"/>
          <ac:spMkLst>
            <pc:docMk/>
            <pc:sldMk cId="1662377487" sldId="261"/>
            <ac:spMk id="4" creationId="{393EE2DB-99B3-7C59-4825-DBB5ED7E1C22}"/>
          </ac:spMkLst>
        </pc:spChg>
        <pc:spChg chg="add mod">
          <ac:chgData name="Keeran Wahid" userId="ad2921efc6aba947" providerId="LiveId" clId="{7475F8D9-01B2-469A-B3BE-B948BB07E587}" dt="2026-10-12T08:08:37.650" v="5273" actId="113"/>
          <ac:spMkLst>
            <pc:docMk/>
            <pc:sldMk cId="1662377487" sldId="261"/>
            <ac:spMk id="6" creationId="{40B12E5F-0EEE-BCCE-F0A0-E81E99407AD8}"/>
          </ac:spMkLst>
        </pc:spChg>
        <pc:spChg chg="add mod">
          <ac:chgData name="Keeran Wahid" userId="ad2921efc6aba947" providerId="LiveId" clId="{7475F8D9-01B2-469A-B3BE-B948BB07E587}" dt="2026-10-12T04:26:52.338" v="3863" actId="1076"/>
          <ac:spMkLst>
            <pc:docMk/>
            <pc:sldMk cId="1662377487" sldId="261"/>
            <ac:spMk id="8" creationId="{F1496D20-2CB6-2FC8-060B-BF6AF87D9A91}"/>
          </ac:spMkLst>
        </pc:spChg>
        <pc:spChg chg="add del mod">
          <ac:chgData name="Keeran Wahid" userId="ad2921efc6aba947" providerId="LiveId" clId="{7475F8D9-01B2-469A-B3BE-B948BB07E587}" dt="2026-10-12T01:42:59.485" v="2910"/>
          <ac:spMkLst>
            <pc:docMk/>
            <pc:sldMk cId="1662377487" sldId="261"/>
            <ac:spMk id="9" creationId="{3A226378-EF63-2E00-9208-29B09C9EDD1B}"/>
          </ac:spMkLst>
        </pc:spChg>
        <pc:spChg chg="add">
          <ac:chgData name="Keeran Wahid" userId="ad2921efc6aba947" providerId="LiveId" clId="{7475F8D9-01B2-469A-B3BE-B948BB07E587}" dt="2026-10-12T01:44:20.563" v="2911" actId="22"/>
          <ac:spMkLst>
            <pc:docMk/>
            <pc:sldMk cId="1662377487" sldId="261"/>
            <ac:spMk id="11" creationId="{4A35CC12-10A0-3723-E71D-5105BAECD0E0}"/>
          </ac:spMkLst>
        </pc:spChg>
        <pc:spChg chg="add mod">
          <ac:chgData name="Keeran Wahid" userId="ad2921efc6aba947" providerId="LiveId" clId="{7475F8D9-01B2-469A-B3BE-B948BB07E587}" dt="2026-10-12T01:45:00.589" v="2916" actId="1076"/>
          <ac:spMkLst>
            <pc:docMk/>
            <pc:sldMk cId="1662377487" sldId="261"/>
            <ac:spMk id="13" creationId="{5F440E8A-1D98-5176-77C8-FBE675A7BCF5}"/>
          </ac:spMkLst>
        </pc:spChg>
        <pc:spChg chg="add del">
          <ac:chgData name="Keeran Wahid" userId="ad2921efc6aba947" providerId="LiveId" clId="{7475F8D9-01B2-469A-B3BE-B948BB07E587}" dt="2026-10-12T03:06:54.651" v="3136" actId="22"/>
          <ac:spMkLst>
            <pc:docMk/>
            <pc:sldMk cId="1662377487" sldId="261"/>
            <ac:spMk id="15" creationId="{A8B1F596-6FF3-D7EA-998E-115BECC9F451}"/>
          </ac:spMkLst>
        </pc:spChg>
        <pc:spChg chg="add del mod">
          <ac:chgData name="Keeran Wahid" userId="ad2921efc6aba947" providerId="LiveId" clId="{7475F8D9-01B2-469A-B3BE-B948BB07E587}" dt="2026-10-12T04:26:17.193" v="3860"/>
          <ac:spMkLst>
            <pc:docMk/>
            <pc:sldMk cId="1662377487" sldId="261"/>
            <ac:spMk id="16" creationId="{C7AD1EC8-E295-01E4-AC2E-23AD179242EF}"/>
          </ac:spMkLst>
        </pc:spChg>
        <pc:spChg chg="add mod">
          <ac:chgData name="Keeran Wahid" userId="ad2921efc6aba947" providerId="LiveId" clId="{7475F8D9-01B2-469A-B3BE-B948BB07E587}" dt="2026-10-12T08:27:31.551" v="5365" actId="14100"/>
          <ac:spMkLst>
            <pc:docMk/>
            <pc:sldMk cId="1662377487" sldId="261"/>
            <ac:spMk id="18" creationId="{44C5A6B5-3EB6-B338-15A1-286C9EC9003C}"/>
          </ac:spMkLst>
        </pc:spChg>
        <pc:spChg chg="add del">
          <ac:chgData name="Keeran Wahid" userId="ad2921efc6aba947" providerId="LiveId" clId="{7475F8D9-01B2-469A-B3BE-B948BB07E587}" dt="2026-10-12T08:26:04.042" v="5352" actId="22"/>
          <ac:spMkLst>
            <pc:docMk/>
            <pc:sldMk cId="1662377487" sldId="261"/>
            <ac:spMk id="20" creationId="{7A7E25BB-AC1F-2D16-EB8F-BDE988EB5006}"/>
          </ac:spMkLst>
        </pc:spChg>
      </pc:sldChg>
      <pc:sldChg chg="addSp delSp modSp new mod">
        <pc:chgData name="Keeran Wahid" userId="ad2921efc6aba947" providerId="LiveId" clId="{7475F8D9-01B2-469A-B3BE-B948BB07E587}" dt="2026-10-12T08:28:37.731" v="5373" actId="1076"/>
        <pc:sldMkLst>
          <pc:docMk/>
          <pc:sldMk cId="1846613255" sldId="262"/>
        </pc:sldMkLst>
        <pc:spChg chg="del">
          <ac:chgData name="Keeran Wahid" userId="ad2921efc6aba947" providerId="LiveId" clId="{7475F8D9-01B2-469A-B3BE-B948BB07E587}" dt="2026-10-12T03:09:11.143" v="3145" actId="478"/>
          <ac:spMkLst>
            <pc:docMk/>
            <pc:sldMk cId="1846613255" sldId="262"/>
            <ac:spMk id="2" creationId="{59392C59-DF1F-4B5A-25A5-17558A0A538C}"/>
          </ac:spMkLst>
        </pc:spChg>
        <pc:spChg chg="add del mod">
          <ac:chgData name="Keeran Wahid" userId="ad2921efc6aba947" providerId="LiveId" clId="{7475F8D9-01B2-469A-B3BE-B948BB07E587}" dt="2026-10-12T03:09:11.143" v="3145" actId="478"/>
          <ac:spMkLst>
            <pc:docMk/>
            <pc:sldMk cId="1846613255" sldId="262"/>
            <ac:spMk id="4" creationId="{3623BBD5-50FD-8074-4ACF-46A691532B31}"/>
          </ac:spMkLst>
        </pc:spChg>
        <pc:spChg chg="add del mod">
          <ac:chgData name="Keeran Wahid" userId="ad2921efc6aba947" providerId="LiveId" clId="{7475F8D9-01B2-469A-B3BE-B948BB07E587}" dt="2026-10-12T03:07:47.917" v="3141"/>
          <ac:spMkLst>
            <pc:docMk/>
            <pc:sldMk cId="1846613255" sldId="262"/>
            <ac:spMk id="5" creationId="{4FE9F038-A8C6-FFE0-FB0F-AAD45B71A219}"/>
          </ac:spMkLst>
        </pc:spChg>
        <pc:spChg chg="add mod">
          <ac:chgData name="Keeran Wahid" userId="ad2921efc6aba947" providerId="LiveId" clId="{7475F8D9-01B2-469A-B3BE-B948BB07E587}" dt="2026-10-12T08:21:11.671" v="5327" actId="1076"/>
          <ac:spMkLst>
            <pc:docMk/>
            <pc:sldMk cId="1846613255" sldId="262"/>
            <ac:spMk id="7" creationId="{738536FC-2818-B61C-A5F6-24393BE4A698}"/>
          </ac:spMkLst>
        </pc:spChg>
        <pc:spChg chg="add mod">
          <ac:chgData name="Keeran Wahid" userId="ad2921efc6aba947" providerId="LiveId" clId="{7475F8D9-01B2-469A-B3BE-B948BB07E587}" dt="2026-10-12T08:21:52.869" v="5333" actId="255"/>
          <ac:spMkLst>
            <pc:docMk/>
            <pc:sldMk cId="1846613255" sldId="262"/>
            <ac:spMk id="9" creationId="{361668EC-9A51-466D-7F07-C33776CD9D9F}"/>
          </ac:spMkLst>
        </pc:spChg>
        <pc:spChg chg="add del">
          <ac:chgData name="Keeran Wahid" userId="ad2921efc6aba947" providerId="LiveId" clId="{7475F8D9-01B2-469A-B3BE-B948BB07E587}" dt="2026-10-12T08:22:57.494" v="5337" actId="478"/>
          <ac:spMkLst>
            <pc:docMk/>
            <pc:sldMk cId="1846613255" sldId="262"/>
            <ac:spMk id="11" creationId="{B7E6B39F-1E3C-2049-3F99-4BEC5831D6F2}"/>
          </ac:spMkLst>
        </pc:spChg>
        <pc:spChg chg="add mod">
          <ac:chgData name="Keeran Wahid" userId="ad2921efc6aba947" providerId="LiveId" clId="{7475F8D9-01B2-469A-B3BE-B948BB07E587}" dt="2026-10-12T08:23:32.811" v="5345" actId="1076"/>
          <ac:spMkLst>
            <pc:docMk/>
            <pc:sldMk cId="1846613255" sldId="262"/>
            <ac:spMk id="13" creationId="{03F2C7B4-95C0-4934-AEB3-6685240859D4}"/>
          </ac:spMkLst>
        </pc:spChg>
        <pc:spChg chg="add mod">
          <ac:chgData name="Keeran Wahid" userId="ad2921efc6aba947" providerId="LiveId" clId="{7475F8D9-01B2-469A-B3BE-B948BB07E587}" dt="2026-10-12T08:28:37.731" v="5373" actId="1076"/>
          <ac:spMkLst>
            <pc:docMk/>
            <pc:sldMk cId="1846613255" sldId="262"/>
            <ac:spMk id="15" creationId="{D9A6890C-C6A4-4C57-921B-9E97558E5D6C}"/>
          </ac:spMkLst>
        </pc:spChg>
        <pc:spChg chg="add mod">
          <ac:chgData name="Keeran Wahid" userId="ad2921efc6aba947" providerId="LiveId" clId="{7475F8D9-01B2-469A-B3BE-B948BB07E587}" dt="2026-10-12T08:28:20.875" v="5372" actId="255"/>
          <ac:spMkLst>
            <pc:docMk/>
            <pc:sldMk cId="1846613255" sldId="262"/>
            <ac:spMk id="16" creationId="{2F97216C-3012-99ED-B1F5-CB6D6AFA964D}"/>
          </ac:spMkLst>
        </pc:spChg>
      </pc:sldChg>
      <pc:sldChg chg="addSp modSp new del mod">
        <pc:chgData name="Keeran Wahid" userId="ad2921efc6aba947" providerId="LiveId" clId="{7475F8D9-01B2-469A-B3BE-B948BB07E587}" dt="2026-10-12T08:16:18.242" v="5274" actId="47"/>
        <pc:sldMkLst>
          <pc:docMk/>
          <pc:sldMk cId="3511749448" sldId="263"/>
        </pc:sldMkLst>
        <pc:spChg chg="add mod">
          <ac:chgData name="Keeran Wahid" userId="ad2921efc6aba947" providerId="LiveId" clId="{7475F8D9-01B2-469A-B3BE-B948BB07E587}" dt="2026-10-12T03:13:00.167" v="3158" actId="114"/>
          <ac:spMkLst>
            <pc:docMk/>
            <pc:sldMk cId="3511749448" sldId="263"/>
            <ac:spMk id="4" creationId="{EDD2E53C-2BD5-FF30-DEF0-FD0522575B3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43A50EB-4830-3999-21B9-C2CAEE0EE73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347" cy="49821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BF9396-34A8-84D1-E6F9-817B971B262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1342" y="0"/>
            <a:ext cx="2946347" cy="49821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1A501F-20A9-4C4B-9F78-81631DD283E0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47B9D8-A70E-92DC-B6B0-F5B61971697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31600"/>
            <a:ext cx="2946347" cy="49821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2A462B-609B-F1FD-AC24-2DFE9CB4F41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1342" y="9431600"/>
            <a:ext cx="2946347" cy="49821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652618-73F2-4EDE-9522-95B6C74795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09717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347" cy="49821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1342" y="0"/>
            <a:ext cx="2946347" cy="49821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0D5640-9C84-4F59-B56E-E04DF2C3283F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14563" y="1241425"/>
            <a:ext cx="2370137" cy="33512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927" y="4778722"/>
            <a:ext cx="5439410" cy="390986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1600"/>
            <a:ext cx="2946347" cy="49821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1342" y="9431600"/>
            <a:ext cx="2946347" cy="49821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B92004-A476-42AA-92BA-F5043BE4DD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88972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B92004-A476-42AA-92BA-F5043BE4DD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4827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B92004-A476-42AA-92BA-F5043BE4DDD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411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B92004-A476-42AA-92BA-F5043BE4DDD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784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F0866-FC84-B3D6-B5C8-55B445A282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5356" y="1749275"/>
            <a:ext cx="5672138" cy="3721230"/>
          </a:xfrm>
        </p:spPr>
        <p:txBody>
          <a:bodyPr anchor="b"/>
          <a:lstStyle>
            <a:lvl1pPr algn="ctr">
              <a:defRPr sz="3722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CF23C9-55B1-E45D-A7BE-CC68D310E4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5356" y="5614010"/>
            <a:ext cx="5672138" cy="2580613"/>
          </a:xfrm>
        </p:spPr>
        <p:txBody>
          <a:bodyPr/>
          <a:lstStyle>
            <a:lvl1pPr marL="0" indent="0" algn="ctr">
              <a:buNone/>
              <a:defRPr sz="1489"/>
            </a:lvl1pPr>
            <a:lvl2pPr marL="283601" indent="0" algn="ctr">
              <a:buNone/>
              <a:defRPr sz="1241"/>
            </a:lvl2pPr>
            <a:lvl3pPr marL="567202" indent="0" algn="ctr">
              <a:buNone/>
              <a:defRPr sz="1117"/>
            </a:lvl3pPr>
            <a:lvl4pPr marL="850803" indent="0" algn="ctr">
              <a:buNone/>
              <a:defRPr sz="992"/>
            </a:lvl4pPr>
            <a:lvl5pPr marL="1134405" indent="0" algn="ctr">
              <a:buNone/>
              <a:defRPr sz="992"/>
            </a:lvl5pPr>
            <a:lvl6pPr marL="1418006" indent="0" algn="ctr">
              <a:buNone/>
              <a:defRPr sz="992"/>
            </a:lvl6pPr>
            <a:lvl7pPr marL="1701607" indent="0" algn="ctr">
              <a:buNone/>
              <a:defRPr sz="992"/>
            </a:lvl7pPr>
            <a:lvl8pPr marL="1985208" indent="0" algn="ctr">
              <a:buNone/>
              <a:defRPr sz="992"/>
            </a:lvl8pPr>
            <a:lvl9pPr marL="2268809" indent="0" algn="ctr">
              <a:buNone/>
              <a:defRPr sz="992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A4C7A-979B-1533-0304-0CE90A94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 Scenario source: University of Wales Trinity Saint David (2026) assessment brief.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34506F-441D-E798-37DA-4DB74B1F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LCHS4010 * Psychology in Health and Social Care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789F1C-D9A5-98BF-05DE-5DC3266AB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939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D3E8D-6D08-032B-A5B5-67CF85FB3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08D84-83A7-8B02-088B-3ABCC81EA4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5147A-4D02-BE73-3173-2B2168EF1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 Scenario source: University of Wales Trinity Saint David (2026) assessment brief.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0CCE63-9EA4-F3A9-B811-3CAF679CE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LCHS4010 * Psychology in Health and Social Care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0CA00-ECA2-DB77-6880-1A3C65C0D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863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282A0-A97C-88F9-92D0-E40413187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007" y="2664738"/>
            <a:ext cx="6522958" cy="4446176"/>
          </a:xfrm>
        </p:spPr>
        <p:txBody>
          <a:bodyPr anchor="b"/>
          <a:lstStyle>
            <a:lvl1pPr>
              <a:defRPr sz="3722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DD8228-1093-B249-C002-0D6046CE0F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6007" y="7152977"/>
            <a:ext cx="6522958" cy="2338139"/>
          </a:xfrm>
        </p:spPr>
        <p:txBody>
          <a:bodyPr/>
          <a:lstStyle>
            <a:lvl1pPr marL="0" indent="0">
              <a:buNone/>
              <a:defRPr sz="1489">
                <a:solidFill>
                  <a:schemeClr val="tx1">
                    <a:tint val="82000"/>
                  </a:schemeClr>
                </a:solidFill>
              </a:defRPr>
            </a:lvl1pPr>
            <a:lvl2pPr marL="283601" indent="0">
              <a:buNone/>
              <a:defRPr sz="1241">
                <a:solidFill>
                  <a:schemeClr val="tx1">
                    <a:tint val="82000"/>
                  </a:schemeClr>
                </a:solidFill>
              </a:defRPr>
            </a:lvl2pPr>
            <a:lvl3pPr marL="567202" indent="0">
              <a:buNone/>
              <a:defRPr sz="1117">
                <a:solidFill>
                  <a:schemeClr val="tx1">
                    <a:tint val="82000"/>
                  </a:schemeClr>
                </a:solidFill>
              </a:defRPr>
            </a:lvl3pPr>
            <a:lvl4pPr marL="850803" indent="0">
              <a:buNone/>
              <a:defRPr sz="992">
                <a:solidFill>
                  <a:schemeClr val="tx1">
                    <a:tint val="82000"/>
                  </a:schemeClr>
                </a:solidFill>
              </a:defRPr>
            </a:lvl4pPr>
            <a:lvl5pPr marL="1134405" indent="0">
              <a:buNone/>
              <a:defRPr sz="992">
                <a:solidFill>
                  <a:schemeClr val="tx1">
                    <a:tint val="82000"/>
                  </a:schemeClr>
                </a:solidFill>
              </a:defRPr>
            </a:lvl5pPr>
            <a:lvl6pPr marL="1418006" indent="0">
              <a:buNone/>
              <a:defRPr sz="992">
                <a:solidFill>
                  <a:schemeClr val="tx1">
                    <a:tint val="82000"/>
                  </a:schemeClr>
                </a:solidFill>
              </a:defRPr>
            </a:lvl6pPr>
            <a:lvl7pPr marL="1701607" indent="0">
              <a:buNone/>
              <a:defRPr sz="992">
                <a:solidFill>
                  <a:schemeClr val="tx1">
                    <a:tint val="82000"/>
                  </a:schemeClr>
                </a:solidFill>
              </a:defRPr>
            </a:lvl7pPr>
            <a:lvl8pPr marL="1985208" indent="0">
              <a:buNone/>
              <a:defRPr sz="992">
                <a:solidFill>
                  <a:schemeClr val="tx1">
                    <a:tint val="82000"/>
                  </a:schemeClr>
                </a:solidFill>
              </a:defRPr>
            </a:lvl8pPr>
            <a:lvl9pPr marL="2268809" indent="0">
              <a:buNone/>
              <a:defRPr sz="992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56631-4B1B-CF2B-9466-B4357CDD7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 Scenario source: University of Wales Trinity Saint David (2026) assessment brief.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EB9F4F-9E65-FA41-587D-97D5F7C6F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LCHS4010 * Psychology in Health and Social Care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DA75C5-8B63-5F92-84D7-3124FAB99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354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40DA3-9647-70E5-2EFF-A775DA450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83159-42AB-01B1-04A3-2FD0894A32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946" y="2845355"/>
            <a:ext cx="3214211" cy="678184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3C5293-592B-76AE-4EC5-0F5B59D878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28693" y="2845355"/>
            <a:ext cx="3214211" cy="678184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AB9ABB-92A4-5178-858A-EEE4B2EAF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 Scenario source: University of Wales Trinity Saint David (2026) assessment brief.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16478F-7C58-10FE-17A7-FF9340DEF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LCHS4010 * Psychology in Health and Social Care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4E232-21B4-F302-E5DD-3C7FA4403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927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8BC9D-3087-5784-C88F-951260574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931" y="569072"/>
            <a:ext cx="6522958" cy="2065976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2F9DA1-F0BA-2507-B4EF-7FBDA145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0931" y="2620202"/>
            <a:ext cx="3199440" cy="1284120"/>
          </a:xfrm>
        </p:spPr>
        <p:txBody>
          <a:bodyPr anchor="b"/>
          <a:lstStyle>
            <a:lvl1pPr marL="0" indent="0">
              <a:buNone/>
              <a:defRPr sz="1489" b="1"/>
            </a:lvl1pPr>
            <a:lvl2pPr marL="283601" indent="0">
              <a:buNone/>
              <a:defRPr sz="1241" b="1"/>
            </a:lvl2pPr>
            <a:lvl3pPr marL="567202" indent="0">
              <a:buNone/>
              <a:defRPr sz="1117" b="1"/>
            </a:lvl3pPr>
            <a:lvl4pPr marL="850803" indent="0">
              <a:buNone/>
              <a:defRPr sz="992" b="1"/>
            </a:lvl4pPr>
            <a:lvl5pPr marL="1134405" indent="0">
              <a:buNone/>
              <a:defRPr sz="992" b="1"/>
            </a:lvl5pPr>
            <a:lvl6pPr marL="1418006" indent="0">
              <a:buNone/>
              <a:defRPr sz="992" b="1"/>
            </a:lvl6pPr>
            <a:lvl7pPr marL="1701607" indent="0">
              <a:buNone/>
              <a:defRPr sz="992" b="1"/>
            </a:lvl7pPr>
            <a:lvl8pPr marL="1985208" indent="0">
              <a:buNone/>
              <a:defRPr sz="992" b="1"/>
            </a:lvl8pPr>
            <a:lvl9pPr marL="2268809" indent="0">
              <a:buNone/>
              <a:defRPr sz="99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6F816-8AA0-9503-E188-EAEF277A0D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0931" y="3904322"/>
            <a:ext cx="3199440" cy="57426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4232C2-BAA0-D0CF-21E3-762CD40EBE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28693" y="2620202"/>
            <a:ext cx="3215196" cy="1284120"/>
          </a:xfrm>
        </p:spPr>
        <p:txBody>
          <a:bodyPr anchor="b"/>
          <a:lstStyle>
            <a:lvl1pPr marL="0" indent="0">
              <a:buNone/>
              <a:defRPr sz="1489" b="1"/>
            </a:lvl1pPr>
            <a:lvl2pPr marL="283601" indent="0">
              <a:buNone/>
              <a:defRPr sz="1241" b="1"/>
            </a:lvl2pPr>
            <a:lvl3pPr marL="567202" indent="0">
              <a:buNone/>
              <a:defRPr sz="1117" b="1"/>
            </a:lvl3pPr>
            <a:lvl4pPr marL="850803" indent="0">
              <a:buNone/>
              <a:defRPr sz="992" b="1"/>
            </a:lvl4pPr>
            <a:lvl5pPr marL="1134405" indent="0">
              <a:buNone/>
              <a:defRPr sz="992" b="1"/>
            </a:lvl5pPr>
            <a:lvl6pPr marL="1418006" indent="0">
              <a:buNone/>
              <a:defRPr sz="992" b="1"/>
            </a:lvl6pPr>
            <a:lvl7pPr marL="1701607" indent="0">
              <a:buNone/>
              <a:defRPr sz="992" b="1"/>
            </a:lvl7pPr>
            <a:lvl8pPr marL="1985208" indent="0">
              <a:buNone/>
              <a:defRPr sz="992" b="1"/>
            </a:lvl8pPr>
            <a:lvl9pPr marL="2268809" indent="0">
              <a:buNone/>
              <a:defRPr sz="99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43AA35-C344-9151-10FC-91BE92445A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28693" y="3904322"/>
            <a:ext cx="3215196" cy="57426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B4906F-0028-DC0D-BE90-461541227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 Scenario source: University of Wales Trinity Saint David (2026) assessment brief.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6B7B6C-A964-4655-032D-FFB2EC29B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LCHS4010 * Psychology in Health and Social Care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AE600D-A91A-1A76-FA3D-B3C868262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221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E7958-FA87-A882-936A-3CB6FA70B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601D4D-1148-945F-D956-5E80D69DA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 Scenario source: University of Wales Trinity Saint David (2026) assessment brief.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29F4EC-0311-AD73-1197-5FC25726B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LCHS4010 * Psychology in Health and Social Care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F8C84B-34F5-83FD-AAAB-FA86F6A7D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445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9C5DA5-FF43-0A4A-5E1A-C5EA2A7B2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 Scenario source: University of Wales Trinity Saint David (2026) assessment brief.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854B89-9096-5930-2F7B-D1A79A268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LCHS4010 * Psychology in Health and Social Care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1096F6-D8CE-F7A2-21E2-2AC883A89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390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8DA02-02A9-D83C-4948-29500E66A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931" y="712576"/>
            <a:ext cx="2439216" cy="2494016"/>
          </a:xfrm>
        </p:spPr>
        <p:txBody>
          <a:bodyPr anchor="b"/>
          <a:lstStyle>
            <a:lvl1pPr>
              <a:defRPr sz="1985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1E5F2-BD93-196C-3297-C9F104B29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5196" y="1538967"/>
            <a:ext cx="3828693" cy="7595861"/>
          </a:xfrm>
        </p:spPr>
        <p:txBody>
          <a:bodyPr/>
          <a:lstStyle>
            <a:lvl1pPr>
              <a:defRPr sz="1985"/>
            </a:lvl1pPr>
            <a:lvl2pPr>
              <a:defRPr sz="1737"/>
            </a:lvl2pPr>
            <a:lvl3pPr>
              <a:defRPr sz="1489"/>
            </a:lvl3pPr>
            <a:lvl4pPr>
              <a:defRPr sz="1241"/>
            </a:lvl4pPr>
            <a:lvl5pPr>
              <a:defRPr sz="1241"/>
            </a:lvl5pPr>
            <a:lvl6pPr>
              <a:defRPr sz="1241"/>
            </a:lvl6pPr>
            <a:lvl7pPr>
              <a:defRPr sz="1241"/>
            </a:lvl7pPr>
            <a:lvl8pPr>
              <a:defRPr sz="1241"/>
            </a:lvl8pPr>
            <a:lvl9pPr>
              <a:defRPr sz="1241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34608A-A073-58F6-0783-3B5A5084B9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0931" y="3206592"/>
            <a:ext cx="2439216" cy="5940607"/>
          </a:xfrm>
        </p:spPr>
        <p:txBody>
          <a:bodyPr/>
          <a:lstStyle>
            <a:lvl1pPr marL="0" indent="0">
              <a:buNone/>
              <a:defRPr sz="992"/>
            </a:lvl1pPr>
            <a:lvl2pPr marL="283601" indent="0">
              <a:buNone/>
              <a:defRPr sz="868"/>
            </a:lvl2pPr>
            <a:lvl3pPr marL="567202" indent="0">
              <a:buNone/>
              <a:defRPr sz="744"/>
            </a:lvl3pPr>
            <a:lvl4pPr marL="850803" indent="0">
              <a:buNone/>
              <a:defRPr sz="620"/>
            </a:lvl4pPr>
            <a:lvl5pPr marL="1134405" indent="0">
              <a:buNone/>
              <a:defRPr sz="620"/>
            </a:lvl5pPr>
            <a:lvl6pPr marL="1418006" indent="0">
              <a:buNone/>
              <a:defRPr sz="620"/>
            </a:lvl6pPr>
            <a:lvl7pPr marL="1701607" indent="0">
              <a:buNone/>
              <a:defRPr sz="620"/>
            </a:lvl7pPr>
            <a:lvl8pPr marL="1985208" indent="0">
              <a:buNone/>
              <a:defRPr sz="620"/>
            </a:lvl8pPr>
            <a:lvl9pPr marL="2268809" indent="0">
              <a:buNone/>
              <a:defRPr sz="62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B2DCFB-49EC-C70D-34AF-FFF9245BA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 Scenario source: University of Wales Trinity Saint David (2026) assessment brief.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9A0A10-5B4F-4AF3-3CB0-9777060D9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LCHS4010 * Psychology in Health and Social Care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CCAE18-6575-6C8B-4592-7DAC4373C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48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D5B00-CB87-5996-6D40-7F52406F2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931" y="712576"/>
            <a:ext cx="2439216" cy="2494016"/>
          </a:xfrm>
        </p:spPr>
        <p:txBody>
          <a:bodyPr anchor="b"/>
          <a:lstStyle>
            <a:lvl1pPr>
              <a:defRPr sz="1985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1F4875-F295-1BA1-FA8F-2607D04BD9B6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3215196" y="1538967"/>
            <a:ext cx="3828693" cy="7595861"/>
          </a:xfrm>
        </p:spPr>
        <p:txBody>
          <a:bodyPr/>
          <a:lstStyle>
            <a:lvl1pPr marL="0" indent="0">
              <a:buNone/>
              <a:defRPr sz="1985"/>
            </a:lvl1pPr>
            <a:lvl2pPr marL="283601" indent="0">
              <a:buNone/>
              <a:defRPr sz="1737"/>
            </a:lvl2pPr>
            <a:lvl3pPr marL="567202" indent="0">
              <a:buNone/>
              <a:defRPr sz="1489"/>
            </a:lvl3pPr>
            <a:lvl4pPr marL="850803" indent="0">
              <a:buNone/>
              <a:defRPr sz="1241"/>
            </a:lvl4pPr>
            <a:lvl5pPr marL="1134405" indent="0">
              <a:buNone/>
              <a:defRPr sz="1241"/>
            </a:lvl5pPr>
            <a:lvl6pPr marL="1418006" indent="0">
              <a:buNone/>
              <a:defRPr sz="1241"/>
            </a:lvl6pPr>
            <a:lvl7pPr marL="1701607" indent="0">
              <a:buNone/>
              <a:defRPr sz="1241"/>
            </a:lvl7pPr>
            <a:lvl8pPr marL="1985208" indent="0">
              <a:buNone/>
              <a:defRPr sz="1241"/>
            </a:lvl8pPr>
            <a:lvl9pPr marL="2268809" indent="0">
              <a:buNone/>
              <a:defRPr sz="1241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CE448F-0A26-486D-AE09-98FBCA9E91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0931" y="3206592"/>
            <a:ext cx="2439216" cy="5940607"/>
          </a:xfrm>
        </p:spPr>
        <p:txBody>
          <a:bodyPr/>
          <a:lstStyle>
            <a:lvl1pPr marL="0" indent="0">
              <a:buNone/>
              <a:defRPr sz="992"/>
            </a:lvl1pPr>
            <a:lvl2pPr marL="283601" indent="0">
              <a:buNone/>
              <a:defRPr sz="868"/>
            </a:lvl2pPr>
            <a:lvl3pPr marL="567202" indent="0">
              <a:buNone/>
              <a:defRPr sz="744"/>
            </a:lvl3pPr>
            <a:lvl4pPr marL="850803" indent="0">
              <a:buNone/>
              <a:defRPr sz="620"/>
            </a:lvl4pPr>
            <a:lvl5pPr marL="1134405" indent="0">
              <a:buNone/>
              <a:defRPr sz="620"/>
            </a:lvl5pPr>
            <a:lvl6pPr marL="1418006" indent="0">
              <a:buNone/>
              <a:defRPr sz="620"/>
            </a:lvl6pPr>
            <a:lvl7pPr marL="1701607" indent="0">
              <a:buNone/>
              <a:defRPr sz="620"/>
            </a:lvl7pPr>
            <a:lvl8pPr marL="1985208" indent="0">
              <a:buNone/>
              <a:defRPr sz="620"/>
            </a:lvl8pPr>
            <a:lvl9pPr marL="2268809" indent="0">
              <a:buNone/>
              <a:defRPr sz="62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633038-7C20-7F7C-6B80-DC1F097EE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 Scenario source: University of Wales Trinity Saint David (2026) assessment brief.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89146F-A683-AA6B-692D-8FB86983A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LCHS4010 * Psychology in Health and Social Care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6735E9-44A9-D118-D2BC-7181A16B3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985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8438A-355E-BE46-CBA1-38283022A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936782-770F-A7B4-008D-8E51D405B8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A9376-3D20-6C05-E856-6C31C4CA0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 Scenario source: University of Wales Trinity Saint David (2026) assessment brief.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010460-B044-DAB3-B9C1-7C514855C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LCHS4010 * Psychology in Health and Social Care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21F3A-DF92-4B89-469B-D3020F0C8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240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EA21E3-46BF-DF11-D145-0EC3D2CBD6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5412164" y="569071"/>
            <a:ext cx="1630740" cy="9058127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FC707C-0ACD-8778-DC39-4F11F8E722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9946" y="569071"/>
            <a:ext cx="4797683" cy="905812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8797C0-6594-65D4-5889-67E2C5350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 Scenario source: University of Wales Trinity Saint David (2026) assessment brief.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425C28-B538-2EA3-2D6A-6827A905F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LCHS4010 * Psychology in Health and Social Care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B06F8C-7A0F-9DD6-38C8-F98B85015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43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D94D90-F5AE-91F8-BD1F-AC2FBBD6B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946" y="569072"/>
            <a:ext cx="6522958" cy="20659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C1F192-13C4-D067-A4BA-63E4B264BB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9946" y="2845355"/>
            <a:ext cx="6522958" cy="67818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F39877-AACC-6417-DF97-73CA571A4A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9946" y="9906785"/>
            <a:ext cx="1701641" cy="5690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44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 Scenario source: University of Wales Trinity Saint David (2026) assessment brief.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DA74A-C6AD-F605-6EEC-B5D10535D2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05194" y="9906785"/>
            <a:ext cx="2552462" cy="5690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44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LCHS4010 * Psychology in Health and Social Care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99FD68-0877-A1C7-DA7B-81830D5683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341263" y="9906785"/>
            <a:ext cx="1701641" cy="5690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44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88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</p:sldLayoutIdLst>
  <p:hf hdr="0" ftr="0" dt="0"/>
  <p:txStyles>
    <p:titleStyle>
      <a:lvl1pPr algn="l" defTabSz="567202" rtl="0" eaLnBrk="1" latinLnBrk="0" hangingPunct="1">
        <a:lnSpc>
          <a:spcPct val="90000"/>
        </a:lnSpc>
        <a:spcBef>
          <a:spcPct val="0"/>
        </a:spcBef>
        <a:buNone/>
        <a:defRPr sz="272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41801" indent="-141801" algn="l" defTabSz="567202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1737" kern="1200">
          <a:solidFill>
            <a:schemeClr val="tx1"/>
          </a:solidFill>
          <a:latin typeface="+mn-lt"/>
          <a:ea typeface="+mn-ea"/>
          <a:cs typeface="+mn-cs"/>
        </a:defRPr>
      </a:lvl1pPr>
      <a:lvl2pPr marL="425402" indent="-141801" algn="l" defTabSz="567202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489" kern="1200">
          <a:solidFill>
            <a:schemeClr val="tx1"/>
          </a:solidFill>
          <a:latin typeface="+mn-lt"/>
          <a:ea typeface="+mn-ea"/>
          <a:cs typeface="+mn-cs"/>
        </a:defRPr>
      </a:lvl2pPr>
      <a:lvl3pPr marL="709003" indent="-141801" algn="l" defTabSz="567202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241" kern="1200">
          <a:solidFill>
            <a:schemeClr val="tx1"/>
          </a:solidFill>
          <a:latin typeface="+mn-lt"/>
          <a:ea typeface="+mn-ea"/>
          <a:cs typeface="+mn-cs"/>
        </a:defRPr>
      </a:lvl3pPr>
      <a:lvl4pPr marL="992604" indent="-141801" algn="l" defTabSz="567202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7" kern="1200">
          <a:solidFill>
            <a:schemeClr val="tx1"/>
          </a:solidFill>
          <a:latin typeface="+mn-lt"/>
          <a:ea typeface="+mn-ea"/>
          <a:cs typeface="+mn-cs"/>
        </a:defRPr>
      </a:lvl4pPr>
      <a:lvl5pPr marL="1276205" indent="-141801" algn="l" defTabSz="567202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7" kern="1200">
          <a:solidFill>
            <a:schemeClr val="tx1"/>
          </a:solidFill>
          <a:latin typeface="+mn-lt"/>
          <a:ea typeface="+mn-ea"/>
          <a:cs typeface="+mn-cs"/>
        </a:defRPr>
      </a:lvl5pPr>
      <a:lvl6pPr marL="1559806" indent="-141801" algn="l" defTabSz="567202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7" kern="1200">
          <a:solidFill>
            <a:schemeClr val="tx1"/>
          </a:solidFill>
          <a:latin typeface="+mn-lt"/>
          <a:ea typeface="+mn-ea"/>
          <a:cs typeface="+mn-cs"/>
        </a:defRPr>
      </a:lvl6pPr>
      <a:lvl7pPr marL="1843408" indent="-141801" algn="l" defTabSz="567202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7" kern="1200">
          <a:solidFill>
            <a:schemeClr val="tx1"/>
          </a:solidFill>
          <a:latin typeface="+mn-lt"/>
          <a:ea typeface="+mn-ea"/>
          <a:cs typeface="+mn-cs"/>
        </a:defRPr>
      </a:lvl7pPr>
      <a:lvl8pPr marL="2127009" indent="-141801" algn="l" defTabSz="567202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7" kern="1200">
          <a:solidFill>
            <a:schemeClr val="tx1"/>
          </a:solidFill>
          <a:latin typeface="+mn-lt"/>
          <a:ea typeface="+mn-ea"/>
          <a:cs typeface="+mn-cs"/>
        </a:defRPr>
      </a:lvl8pPr>
      <a:lvl9pPr marL="2410610" indent="-141801" algn="l" defTabSz="567202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67202" rtl="0" eaLnBrk="1" latinLnBrk="0" hangingPunct="1">
        <a:defRPr sz="1117" kern="1200">
          <a:solidFill>
            <a:schemeClr val="tx1"/>
          </a:solidFill>
          <a:latin typeface="+mn-lt"/>
          <a:ea typeface="+mn-ea"/>
          <a:cs typeface="+mn-cs"/>
        </a:defRPr>
      </a:lvl1pPr>
      <a:lvl2pPr marL="283601" algn="l" defTabSz="567202" rtl="0" eaLnBrk="1" latinLnBrk="0" hangingPunct="1">
        <a:defRPr sz="1117" kern="1200">
          <a:solidFill>
            <a:schemeClr val="tx1"/>
          </a:solidFill>
          <a:latin typeface="+mn-lt"/>
          <a:ea typeface="+mn-ea"/>
          <a:cs typeface="+mn-cs"/>
        </a:defRPr>
      </a:lvl2pPr>
      <a:lvl3pPr marL="567202" algn="l" defTabSz="567202" rtl="0" eaLnBrk="1" latinLnBrk="0" hangingPunct="1">
        <a:defRPr sz="1117" kern="1200">
          <a:solidFill>
            <a:schemeClr val="tx1"/>
          </a:solidFill>
          <a:latin typeface="+mn-lt"/>
          <a:ea typeface="+mn-ea"/>
          <a:cs typeface="+mn-cs"/>
        </a:defRPr>
      </a:lvl3pPr>
      <a:lvl4pPr marL="850803" algn="l" defTabSz="567202" rtl="0" eaLnBrk="1" latinLnBrk="0" hangingPunct="1">
        <a:defRPr sz="1117" kern="1200">
          <a:solidFill>
            <a:schemeClr val="tx1"/>
          </a:solidFill>
          <a:latin typeface="+mn-lt"/>
          <a:ea typeface="+mn-ea"/>
          <a:cs typeface="+mn-cs"/>
        </a:defRPr>
      </a:lvl4pPr>
      <a:lvl5pPr marL="1134405" algn="l" defTabSz="567202" rtl="0" eaLnBrk="1" latinLnBrk="0" hangingPunct="1">
        <a:defRPr sz="1117" kern="1200">
          <a:solidFill>
            <a:schemeClr val="tx1"/>
          </a:solidFill>
          <a:latin typeface="+mn-lt"/>
          <a:ea typeface="+mn-ea"/>
          <a:cs typeface="+mn-cs"/>
        </a:defRPr>
      </a:lvl5pPr>
      <a:lvl6pPr marL="1418006" algn="l" defTabSz="567202" rtl="0" eaLnBrk="1" latinLnBrk="0" hangingPunct="1">
        <a:defRPr sz="1117" kern="1200">
          <a:solidFill>
            <a:schemeClr val="tx1"/>
          </a:solidFill>
          <a:latin typeface="+mn-lt"/>
          <a:ea typeface="+mn-ea"/>
          <a:cs typeface="+mn-cs"/>
        </a:defRPr>
      </a:lvl6pPr>
      <a:lvl7pPr marL="1701607" algn="l" defTabSz="567202" rtl="0" eaLnBrk="1" latinLnBrk="0" hangingPunct="1">
        <a:defRPr sz="1117" kern="1200">
          <a:solidFill>
            <a:schemeClr val="tx1"/>
          </a:solidFill>
          <a:latin typeface="+mn-lt"/>
          <a:ea typeface="+mn-ea"/>
          <a:cs typeface="+mn-cs"/>
        </a:defRPr>
      </a:lvl7pPr>
      <a:lvl8pPr marL="1985208" algn="l" defTabSz="567202" rtl="0" eaLnBrk="1" latinLnBrk="0" hangingPunct="1">
        <a:defRPr sz="1117" kern="1200">
          <a:solidFill>
            <a:schemeClr val="tx1"/>
          </a:solidFill>
          <a:latin typeface="+mn-lt"/>
          <a:ea typeface="+mn-ea"/>
          <a:cs typeface="+mn-cs"/>
        </a:defRPr>
      </a:lvl8pPr>
      <a:lvl9pPr marL="2268809" algn="l" defTabSz="567202" rtl="0" eaLnBrk="1" latinLnBrk="0" hangingPunct="1">
        <a:defRPr sz="111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qualitypre-k.earlysuccess.org/home/policy-1/" TargetMode="Externa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8CD511D-1703-819A-0431-EF8A1425428B}"/>
              </a:ext>
            </a:extLst>
          </p:cNvPr>
          <p:cNvSpPr txBox="1"/>
          <p:nvPr/>
        </p:nvSpPr>
        <p:spPr>
          <a:xfrm>
            <a:off x="1458685" y="430639"/>
            <a:ext cx="547914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2400" b="1" i="0" dirty="0">
              <a:solidFill>
                <a:srgbClr val="1C3855"/>
              </a:solidFill>
              <a:latin typeface="Arial Black" panose="020B0A04020102020204" pitchFamily="34" charset="0"/>
            </a:endParaRPr>
          </a:p>
          <a:p>
            <a:pPr algn="l"/>
            <a:endParaRPr lang="en-GB" sz="2400" b="1" dirty="0">
              <a:solidFill>
                <a:srgbClr val="1C3855"/>
              </a:solidFill>
              <a:latin typeface="Arial Black" panose="020B0A04020102020204" pitchFamily="34" charset="0"/>
            </a:endParaRPr>
          </a:p>
          <a:p>
            <a:pPr algn="l"/>
            <a:r>
              <a:rPr lang="en-GB" sz="2400" b="1" i="0" dirty="0">
                <a:solidFill>
                  <a:srgbClr val="1C3855"/>
                </a:solidFill>
                <a:latin typeface="Arial Black" panose="020B0A04020102020204" pitchFamily="34" charset="0"/>
              </a:rPr>
              <a:t>Bowlby's Attachment Theory: Supporting Shona in Nursery</a:t>
            </a:r>
            <a:endParaRPr lang="en-GB" sz="2400" b="1" dirty="0">
              <a:solidFill>
                <a:srgbClr val="1C3855"/>
              </a:solidFill>
              <a:latin typeface="Arial Black" panose="020B0A04020102020204" pitchFamily="34" charset="0"/>
            </a:endParaRPr>
          </a:p>
        </p:txBody>
      </p:sp>
      <p:pic>
        <p:nvPicPr>
          <p:cNvPr id="11" name="Image 2">
            <a:extLst>
              <a:ext uri="{FF2B5EF4-FFF2-40B4-BE49-F238E27FC236}">
                <a16:creationId xmlns:a16="http://schemas.microsoft.com/office/drawing/2014/main" id="{94BD3DC5-FAB7-A479-C6B2-3F7295BC15BC}"/>
              </a:ext>
            </a:extLst>
          </p:cNvPr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2930" y="252412"/>
            <a:ext cx="1819275" cy="5937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0D6C22E-8F49-D48A-E94E-F9CF6272476B}"/>
              </a:ext>
            </a:extLst>
          </p:cNvPr>
          <p:cNvSpPr txBox="1"/>
          <p:nvPr/>
        </p:nvSpPr>
        <p:spPr>
          <a:xfrm>
            <a:off x="1458685" y="2117875"/>
            <a:ext cx="5321299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050" b="1" i="0" dirty="0">
                <a:solidFill>
                  <a:schemeClr val="accent5">
                    <a:lumMod val="50000"/>
                  </a:schemeClr>
                </a:solidFill>
                <a:latin typeface="Aptos"/>
              </a:rPr>
              <a:t>Simple, evidence-based support for a 3 year old child who is finding it difficult to settle into nursery.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A1E43ED-F2C4-3F53-DC68-F32E2CDC74E3}"/>
              </a:ext>
            </a:extLst>
          </p:cNvPr>
          <p:cNvSpPr txBox="1"/>
          <p:nvPr/>
        </p:nvSpPr>
        <p:spPr>
          <a:xfrm>
            <a:off x="352361" y="7680977"/>
            <a:ext cx="4459740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 Keeran Wahid </a:t>
            </a:r>
          </a:p>
          <a:p>
            <a:pPr algn="l"/>
            <a:r>
              <a:rPr lang="en-GB"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no.: 2522889 </a:t>
            </a:r>
          </a:p>
          <a:p>
            <a:pPr algn="l"/>
            <a:r>
              <a:rPr lang="en-GB"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Email: 2522889@student.uwtsd.ac.uk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45F8067-852A-2268-9361-CCA5D0984AD0}"/>
              </a:ext>
            </a:extLst>
          </p:cNvPr>
          <p:cNvSpPr txBox="1"/>
          <p:nvPr/>
        </p:nvSpPr>
        <p:spPr>
          <a:xfrm>
            <a:off x="352360" y="8186042"/>
            <a:ext cx="5198472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Wafa Nasir  Module lead:  Neale Haddon </a:t>
            </a:r>
          </a:p>
          <a:p>
            <a:r>
              <a:rPr lang="en-GB"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110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 </a:t>
            </a:r>
          </a:p>
          <a:p>
            <a:r>
              <a:rPr lang="en-GB" sz="110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code: LCHS4010  </a:t>
            </a:r>
          </a:p>
          <a:p>
            <a:r>
              <a:rPr lang="en-GB"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Individual Presentation </a:t>
            </a:r>
          </a:p>
          <a:p>
            <a:r>
              <a:rPr lang="en-GB" sz="110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Date: 12.10.2026</a:t>
            </a:r>
            <a:endParaRPr lang="en-GB" sz="1100" b="0" i="0" dirty="0">
              <a:solidFill>
                <a:srgbClr val="28303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3DB70AC-14DF-7B49-DED7-068F0D801FB4}"/>
              </a:ext>
            </a:extLst>
          </p:cNvPr>
          <p:cNvSpPr/>
          <p:nvPr/>
        </p:nvSpPr>
        <p:spPr>
          <a:xfrm flipH="1">
            <a:off x="219499" y="1133856"/>
            <a:ext cx="45719" cy="8841737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1659014-7E39-7583-C287-BDA4D997D1C2}"/>
              </a:ext>
            </a:extLst>
          </p:cNvPr>
          <p:cNvSpPr/>
          <p:nvPr/>
        </p:nvSpPr>
        <p:spPr>
          <a:xfrm>
            <a:off x="0" y="0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0E1A5E4-103D-87D3-F1BF-E570DBC0D362}"/>
              </a:ext>
            </a:extLst>
          </p:cNvPr>
          <p:cNvSpPr/>
          <p:nvPr/>
        </p:nvSpPr>
        <p:spPr>
          <a:xfrm>
            <a:off x="0" y="10582844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Flowchart: Connector 43">
            <a:extLst>
              <a:ext uri="{FF2B5EF4-FFF2-40B4-BE49-F238E27FC236}">
                <a16:creationId xmlns:a16="http://schemas.microsoft.com/office/drawing/2014/main" id="{D8DA394D-87AE-C556-15B7-1A2E29627D58}"/>
              </a:ext>
            </a:extLst>
          </p:cNvPr>
          <p:cNvSpPr/>
          <p:nvPr/>
        </p:nvSpPr>
        <p:spPr>
          <a:xfrm>
            <a:off x="1109301" y="2664842"/>
            <a:ext cx="2023200" cy="2016083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</a:t>
            </a:r>
          </a:p>
        </p:txBody>
      </p:sp>
      <p:sp>
        <p:nvSpPr>
          <p:cNvPr id="46" name="Content Placeholder 45">
            <a:extLst>
              <a:ext uri="{FF2B5EF4-FFF2-40B4-BE49-F238E27FC236}">
                <a16:creationId xmlns:a16="http://schemas.microsoft.com/office/drawing/2014/main" id="{56E39819-5949-285E-A006-17565E2B5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9418" y="3446866"/>
            <a:ext cx="2187830" cy="2090260"/>
          </a:xfrm>
          <a:prstGeom prst="flowChartConnec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>
            <a:normAutofit/>
          </a:bodyPr>
          <a:lstStyle/>
          <a:p>
            <a:pPr marL="0" indent="0" algn="ctr">
              <a:buNone/>
            </a:pPr>
            <a:r>
              <a:rPr lang="en-GB" sz="1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</a:t>
            </a:r>
          </a:p>
          <a:p>
            <a:pPr marL="0" indent="0" algn="ctr">
              <a:buNone/>
            </a:pPr>
            <a:r>
              <a:rPr lang="en-GB" sz="1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B78C7613-F3D1-2435-A6DA-F760B9A8A57C}"/>
              </a:ext>
            </a:extLst>
          </p:cNvPr>
          <p:cNvSpPr txBox="1"/>
          <p:nvPr/>
        </p:nvSpPr>
        <p:spPr>
          <a:xfrm>
            <a:off x="4269600" y="3744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49" name="Flowchart: Connector 48">
            <a:extLst>
              <a:ext uri="{FF2B5EF4-FFF2-40B4-BE49-F238E27FC236}">
                <a16:creationId xmlns:a16="http://schemas.microsoft.com/office/drawing/2014/main" id="{F805E040-F6FF-C77A-C2FF-96DC2B043D04}"/>
              </a:ext>
            </a:extLst>
          </p:cNvPr>
          <p:cNvSpPr/>
          <p:nvPr/>
        </p:nvSpPr>
        <p:spPr>
          <a:xfrm>
            <a:off x="4319388" y="2600603"/>
            <a:ext cx="2096485" cy="2016083"/>
          </a:xfrm>
          <a:prstGeom prst="flowChartConnector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FAMILIAR ADULT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8" name="Rectangle 57">
                <a:extLst>
                  <a:ext uri="{FF2B5EF4-FFF2-40B4-BE49-F238E27FC236}">
                    <a16:creationId xmlns:a16="http://schemas.microsoft.com/office/drawing/2014/main" id="{C64D2849-F450-4023-3906-D9224BB6BADB}"/>
                  </a:ext>
                </a:extLst>
              </p:cNvPr>
              <p:cNvSpPr/>
              <p:nvPr/>
            </p:nvSpPr>
            <p:spPr>
              <a:xfrm>
                <a:off x="352359" y="9230726"/>
                <a:ext cx="6806266" cy="569071"/>
              </a:xfrm>
              <a:prstGeom prst="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sz="1400" b="1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One main theory: Bowlby</a:t>
                </a:r>
                <a14:m>
                  <m:oMath xmlns:m="http://schemas.openxmlformats.org/officeDocument/2006/math">
                    <m:r>
                      <a:rPr lang="en-GB" sz="1400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∗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𝑬𝒗𝒊𝒅𝒆𝒏𝒄𝒆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𝒏𝒂𝒕𝒖𝒓𝒆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𝒂𝒏𝒅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𝒏𝒖𝒕𝒖𝒓𝒆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∗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𝑷𝒓𝒂𝒄𝒕𝒊𝒄𝒂𝒍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𝒔𝒖𝒑𝒑𝒐𝒓𝒕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∗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𝑺𝒕𝒓𝒆𝒏𝒈𝒕𝒉𝒔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𝒂𝒏𝒅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1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𝒍𝒊𝒎𝒊𝒕𝒔</m:t>
                    </m:r>
                  </m:oMath>
                </a14:m>
                <a:r>
                  <a:rPr lang="en-GB" sz="1400" b="1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>
          <p:sp>
            <p:nvSpPr>
              <p:cNvPr id="58" name="Rectangle 57">
                <a:extLst>
                  <a:ext uri="{FF2B5EF4-FFF2-40B4-BE49-F238E27FC236}">
                    <a16:creationId xmlns:a16="http://schemas.microsoft.com/office/drawing/2014/main" id="{C64D2849-F450-4023-3906-D9224BB6BAD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359" y="9230726"/>
                <a:ext cx="6806266" cy="569071"/>
              </a:xfrm>
              <a:prstGeom prst="rect">
                <a:avLst/>
              </a:prstGeom>
              <a:blipFill>
                <a:blip r:embed="rId3"/>
                <a:stretch>
                  <a:fillRect l="-1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" name="Rectangle 61">
            <a:extLst>
              <a:ext uri="{FF2B5EF4-FFF2-40B4-BE49-F238E27FC236}">
                <a16:creationId xmlns:a16="http://schemas.microsoft.com/office/drawing/2014/main" id="{7ED059CB-A47A-94A0-178B-CCF21B324B95}"/>
              </a:ext>
            </a:extLst>
          </p:cNvPr>
          <p:cNvSpPr/>
          <p:nvPr/>
        </p:nvSpPr>
        <p:spPr>
          <a:xfrm>
            <a:off x="422493" y="5678221"/>
            <a:ext cx="6920858" cy="69639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1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idea: </a:t>
            </a:r>
          </a:p>
          <a:p>
            <a:r>
              <a:rPr lang="en-GB" sz="1100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young child may use a familiar caregiver as a secure base. Feeling safe can make it easier to explore, play and cope with separation (Bowlby, 1969).</a:t>
            </a:r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41ED79FF-426A-68B8-D0A7-524C3E61B0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034683" y="6515710"/>
            <a:ext cx="3243462" cy="2452158"/>
          </a:xfrm>
          <a:prstGeom prst="rect">
            <a:avLst/>
          </a:prstGeom>
        </p:spPr>
      </p:pic>
      <p:sp>
        <p:nvSpPr>
          <p:cNvPr id="67" name="TextBox 66">
            <a:extLst>
              <a:ext uri="{FF2B5EF4-FFF2-40B4-BE49-F238E27FC236}">
                <a16:creationId xmlns:a16="http://schemas.microsoft.com/office/drawing/2014/main" id="{452FE117-281C-AC49-B6FD-2C93902FC265}"/>
              </a:ext>
            </a:extLst>
          </p:cNvPr>
          <p:cNvSpPr txBox="1"/>
          <p:nvPr/>
        </p:nvSpPr>
        <p:spPr>
          <a:xfrm>
            <a:off x="4319388" y="7865932"/>
            <a:ext cx="324346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qualitypre-k.earlysuccess.org/home/policy-1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68" name="Slide Number Placeholder 67">
            <a:extLst>
              <a:ext uri="{FF2B5EF4-FFF2-40B4-BE49-F238E27FC236}">
                <a16:creationId xmlns:a16="http://schemas.microsoft.com/office/drawing/2014/main" id="{5E41CD1C-C9D1-5216-B9DA-C18A6CBFD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613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91440"/>
            <a:ext cx="7562088" cy="45720"/>
          </a:xfrm>
          <a:prstGeom prst="rect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9728" y="10439527"/>
            <a:ext cx="5394960" cy="1645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00" b="0" i="0" dirty="0">
                <a:solidFill>
                  <a:srgbClr val="697580"/>
                </a:solidFill>
                <a:latin typeface="Aptos"/>
              </a:rPr>
              <a:t>LCHS4010 • Psychology in Health and Social Care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6576" y="2943236"/>
            <a:ext cx="6931152" cy="19389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endParaRPr lang="en-GB" sz="1000" dirty="0">
              <a:solidFill>
                <a:srgbClr val="283038"/>
              </a:solidFill>
              <a:latin typeface="Aptos"/>
            </a:endParaRPr>
          </a:p>
          <a:p>
            <a:endParaRPr lang="en-GB" sz="1000" b="0" i="0" dirty="0">
              <a:solidFill>
                <a:srgbClr val="283038"/>
              </a:solidFill>
              <a:latin typeface="Aptos"/>
            </a:endParaRPr>
          </a:p>
          <a:p>
            <a:endParaRPr lang="en-GB" sz="1000" dirty="0">
              <a:solidFill>
                <a:srgbClr val="283038"/>
              </a:solidFill>
              <a:latin typeface="Aptos"/>
            </a:endParaRPr>
          </a:p>
          <a:p>
            <a:endParaRPr lang="en-GB" sz="1000" b="0" i="0" dirty="0">
              <a:solidFill>
                <a:srgbClr val="283038"/>
              </a:solidFill>
              <a:latin typeface="Aptos"/>
            </a:endParaRPr>
          </a:p>
          <a:p>
            <a:endParaRPr lang="en-GB" sz="1000" dirty="0">
              <a:solidFill>
                <a:srgbClr val="283038"/>
              </a:solidFill>
              <a:latin typeface="Aptos"/>
            </a:endParaRPr>
          </a:p>
          <a:p>
            <a:endParaRPr lang="en-GB" sz="1000" b="0" i="0" dirty="0">
              <a:solidFill>
                <a:srgbClr val="283038"/>
              </a:solidFill>
              <a:latin typeface="Aptos"/>
            </a:endParaRPr>
          </a:p>
          <a:p>
            <a:endParaRPr lang="en-GB" sz="1000" dirty="0">
              <a:solidFill>
                <a:srgbClr val="283038"/>
              </a:solidFill>
              <a:latin typeface="Aptos"/>
            </a:endParaRPr>
          </a:p>
          <a:p>
            <a:endParaRPr lang="en-GB" sz="1000" b="0" i="0" dirty="0">
              <a:solidFill>
                <a:srgbClr val="283038"/>
              </a:solidFill>
              <a:latin typeface="Aptos"/>
            </a:endParaRPr>
          </a:p>
          <a:p>
            <a:endParaRPr lang="en-GB" sz="1000" dirty="0">
              <a:solidFill>
                <a:srgbClr val="283038"/>
              </a:solidFill>
              <a:latin typeface="Aptos"/>
            </a:endParaRPr>
          </a:p>
          <a:p>
            <a:endParaRPr lang="en-GB" sz="1000" b="0" i="0" dirty="0">
              <a:solidFill>
                <a:srgbClr val="283038"/>
              </a:solidFill>
              <a:latin typeface="Aptos"/>
            </a:endParaRPr>
          </a:p>
          <a:p>
            <a:endParaRPr lang="en-GB" sz="1000" dirty="0">
              <a:solidFill>
                <a:srgbClr val="283038"/>
              </a:solidFill>
              <a:latin typeface="Aptos"/>
            </a:endParaRPr>
          </a:p>
          <a:p>
            <a:endParaRPr sz="1000" b="0" i="0" dirty="0">
              <a:solidFill>
                <a:srgbClr val="283038"/>
              </a:solidFill>
              <a:latin typeface="Aptos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310896" y="918401"/>
            <a:ext cx="3451860" cy="4400082"/>
          </a:xfrm>
          <a:prstGeom prst="roundRect">
            <a:avLst/>
          </a:prstGeom>
          <a:solidFill>
            <a:srgbClr val="ECF5F8"/>
          </a:solidFill>
          <a:ln w="12700">
            <a:solidFill>
              <a:srgbClr val="D5DE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219456" y="1156150"/>
            <a:ext cx="82297" cy="3854762"/>
          </a:xfrm>
          <a:prstGeom prst="rect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541086" y="1204225"/>
            <a:ext cx="347472" cy="347472"/>
          </a:xfrm>
          <a:prstGeom prst="ellipse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  <a:endParaRPr dirty="0"/>
          </a:p>
        </p:txBody>
      </p:sp>
      <p:sp>
        <p:nvSpPr>
          <p:cNvPr id="16" name="TextBox 15"/>
          <p:cNvSpPr txBox="1"/>
          <p:nvPr/>
        </p:nvSpPr>
        <p:spPr>
          <a:xfrm>
            <a:off x="448056" y="1871798"/>
            <a:ext cx="347472" cy="246888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  <a:latin typeface="Aptos"/>
              </a:rPr>
              <a:t>1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037844" y="1156150"/>
            <a:ext cx="265176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 i="0">
                <a:solidFill>
                  <a:srgbClr val="1C3855"/>
                </a:solidFill>
                <a:latin typeface="Aptos"/>
              </a:rPr>
              <a:t>Shona's story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5508" y="2075663"/>
            <a:ext cx="2944368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5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Shona is 3 and has recently started nursery.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5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She becomes anxious when her carers leave.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5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She uses limited spoken language.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5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She finds it hard to join group play.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5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She needs support for her emotional, social, thinking and physical wellbeing.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66928" y="4924762"/>
            <a:ext cx="2962656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assessment scenario supplied by the module.</a:t>
            </a:r>
            <a:r>
              <a:rPr lang="en-GB"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r>
              <a:rPr lang="en-GB" sz="80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UWTSD assessment brief (2026).</a:t>
            </a:r>
            <a:endParaRPr sz="800" b="0" i="1" dirty="0">
              <a:solidFill>
                <a:srgbClr val="69758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3840480" y="851060"/>
            <a:ext cx="3410712" cy="4470748"/>
          </a:xfrm>
          <a:prstGeom prst="roundRect">
            <a:avLst/>
          </a:prstGeom>
          <a:solidFill>
            <a:srgbClr val="FDF8E8"/>
          </a:solidFill>
          <a:ln w="12700">
            <a:solidFill>
              <a:srgbClr val="D5DE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3767328" y="1204225"/>
            <a:ext cx="98297" cy="3696291"/>
          </a:xfrm>
          <a:prstGeom prst="rect">
            <a:avLst/>
          </a:prstGeom>
          <a:solidFill>
            <a:srgbClr val="E7B0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Oval 21"/>
          <p:cNvSpPr/>
          <p:nvPr/>
        </p:nvSpPr>
        <p:spPr>
          <a:xfrm>
            <a:off x="4142230" y="1228123"/>
            <a:ext cx="347472" cy="347472"/>
          </a:xfrm>
          <a:prstGeom prst="ellipse">
            <a:avLst/>
          </a:prstGeom>
          <a:solidFill>
            <a:srgbClr val="E7B0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  <a:endParaRPr dirty="0"/>
          </a:p>
        </p:txBody>
      </p:sp>
      <p:sp>
        <p:nvSpPr>
          <p:cNvPr id="23" name="TextBox 22"/>
          <p:cNvSpPr txBox="1"/>
          <p:nvPr/>
        </p:nvSpPr>
        <p:spPr>
          <a:xfrm>
            <a:off x="4139946" y="2064525"/>
            <a:ext cx="212597" cy="26161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 i="0" dirty="0">
                <a:solidFill>
                  <a:srgbClr val="FFFFFF"/>
                </a:solidFill>
                <a:latin typeface="Aptos"/>
              </a:rPr>
              <a:t>2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626863" y="1243584"/>
            <a:ext cx="2487168" cy="35394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 i="0" dirty="0">
                <a:solidFill>
                  <a:srgbClr val="1C3855"/>
                </a:solidFill>
                <a:latin typeface="Aptos"/>
              </a:rPr>
              <a:t>What Bowlby says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064508" y="1952658"/>
            <a:ext cx="2980944" cy="20697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2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Young children often look for a familiar caregiver when they feel worried or unsafe.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(Bowlby,1969)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2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A trusted adult can be a secure base that helps a child feel safe enough to explore and play.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2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Separation may lead to crying, clinging or anxiety.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2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Early relationships can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influence later development, but they do not decide a child’s whole future.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255076" y="4882228"/>
            <a:ext cx="2762943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 Bowlby (1969); Ainsworth et al. (1978); Rutter (1981).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283464" y="5557084"/>
            <a:ext cx="6940296" cy="2597451"/>
          </a:xfrm>
          <a:prstGeom prst="roundRect">
            <a:avLst/>
          </a:prstGeom>
          <a:solidFill>
            <a:srgbClr val="EDF7F1"/>
          </a:solidFill>
          <a:ln w="12700">
            <a:solidFill>
              <a:srgbClr val="D5DE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ectangle 27"/>
          <p:cNvSpPr/>
          <p:nvPr/>
        </p:nvSpPr>
        <p:spPr>
          <a:xfrm>
            <a:off x="310896" y="5504688"/>
            <a:ext cx="45719" cy="2597451"/>
          </a:xfrm>
          <a:prstGeom prst="rect">
            <a:avLst/>
          </a:prstGeom>
          <a:solidFill>
            <a:srgbClr val="42916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Oval 28"/>
          <p:cNvSpPr/>
          <p:nvPr/>
        </p:nvSpPr>
        <p:spPr>
          <a:xfrm>
            <a:off x="475488" y="5650992"/>
            <a:ext cx="347472" cy="347472"/>
          </a:xfrm>
          <a:prstGeom prst="ellipse">
            <a:avLst/>
          </a:prstGeom>
          <a:solidFill>
            <a:srgbClr val="42916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  <a:endParaRPr dirty="0"/>
          </a:p>
        </p:txBody>
      </p:sp>
      <p:sp>
        <p:nvSpPr>
          <p:cNvPr id="31" name="TextBox 30"/>
          <p:cNvSpPr txBox="1"/>
          <p:nvPr/>
        </p:nvSpPr>
        <p:spPr>
          <a:xfrm>
            <a:off x="905256" y="5623559"/>
            <a:ext cx="6208775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 i="0" dirty="0">
                <a:solidFill>
                  <a:srgbClr val="1C3855"/>
                </a:solidFill>
                <a:latin typeface="Aptos"/>
              </a:rPr>
              <a:t>What this may mean for Shona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66928" y="6193812"/>
            <a:ext cx="6400800" cy="11310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200">
                <a:solidFill>
                  <a:srgbClr val="283038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Nursery is new, so leaving familiar carers may feel frightening.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200">
                <a:solidFill>
                  <a:srgbClr val="283038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 familiar key person may help Shona feel safe enough to explore and play.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200">
                <a:solidFill>
                  <a:srgbClr val="283038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Her limited speech and group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play difficulties may have other causes too.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200">
                <a:solidFill>
                  <a:srgbClr val="283038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We should observe, listen to her carers and look at the whole child before making any judgement.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41086" y="7817374"/>
            <a:ext cx="6400800" cy="21544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 </a:t>
            </a:r>
            <a:r>
              <a:rPr lang="en-GB"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lang="en-GB"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1969); </a:t>
            </a:r>
            <a:r>
              <a:rPr lang="en-GB" sz="800" b="0" i="1" dirty="0" err="1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Aintworth</a:t>
            </a:r>
            <a:r>
              <a:rPr lang="en-GB"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 (1978); </a:t>
            </a:r>
            <a:r>
              <a:rPr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Rutter (1981);</a:t>
            </a:r>
            <a:r>
              <a:rPr lang="en-GB"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Sameroff (2010);</a:t>
            </a:r>
            <a:r>
              <a:rPr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NICE (2015).</a:t>
            </a:r>
            <a:r>
              <a:rPr lang="en-GB"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541086" y="8340740"/>
            <a:ext cx="6309360" cy="566928"/>
          </a:xfrm>
          <a:prstGeom prst="round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640080" y="8403883"/>
            <a:ext cx="6181344" cy="446276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50" b="1" i="0" dirty="0">
                <a:solidFill>
                  <a:srgbClr val="FFFFFF"/>
                </a:solidFill>
                <a:latin typeface="Aptos"/>
              </a:rPr>
              <a:t>Main message:</a:t>
            </a:r>
            <a:r>
              <a:rPr lang="en-GB" sz="1150" b="1" i="0" dirty="0">
                <a:solidFill>
                  <a:srgbClr val="FFFFFF"/>
                </a:solidFill>
                <a:latin typeface="Aptos"/>
              </a:rPr>
              <a:t> </a:t>
            </a:r>
            <a:r>
              <a:rPr sz="1150" b="1" i="0" dirty="0">
                <a:solidFill>
                  <a:srgbClr val="FFFFFF"/>
                </a:solidFill>
                <a:latin typeface="Aptos"/>
              </a:rPr>
              <a:t>use Bowlby</a:t>
            </a:r>
            <a:r>
              <a:rPr lang="en-GB" sz="1150" b="1" i="0" dirty="0">
                <a:solidFill>
                  <a:srgbClr val="FFFFFF"/>
                </a:solidFill>
                <a:latin typeface="Aptos"/>
              </a:rPr>
              <a:t> theory</a:t>
            </a:r>
            <a:r>
              <a:rPr sz="1150" b="1" i="0" dirty="0">
                <a:solidFill>
                  <a:srgbClr val="FFFFFF"/>
                </a:solidFill>
                <a:latin typeface="Aptos"/>
              </a:rPr>
              <a:t> to understand and support Shona</a:t>
            </a:r>
            <a:r>
              <a:rPr lang="en-GB" sz="1150" b="1" i="0" dirty="0">
                <a:solidFill>
                  <a:srgbClr val="FFFFFF"/>
                </a:solidFill>
                <a:latin typeface="Aptos"/>
              </a:rPr>
              <a:t>, </a:t>
            </a:r>
            <a:r>
              <a:rPr sz="1150" b="1" i="0" dirty="0">
                <a:solidFill>
                  <a:srgbClr val="FFFFFF"/>
                </a:solidFill>
                <a:latin typeface="Aptos"/>
              </a:rPr>
              <a:t>not to diagnose or label her.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109728" y="9945879"/>
            <a:ext cx="6309360" cy="24622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000" b="0" i="0" dirty="0">
                <a:solidFill>
                  <a:srgbClr val="697580"/>
                </a:solidFill>
                <a:latin typeface="Aptos"/>
              </a:rPr>
              <a:t>This  explains the chosen theory and applies it directly to Shona’s behavior and developmental needs.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6BEA6F0-F8F7-4253-BEA1-E23D3E5DC654}"/>
              </a:ext>
            </a:extLst>
          </p:cNvPr>
          <p:cNvSpPr/>
          <p:nvPr/>
        </p:nvSpPr>
        <p:spPr>
          <a:xfrm>
            <a:off x="35432" y="10688638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1AB51A4-E20A-90D9-A173-C60CF0CB2AC4}"/>
              </a:ext>
            </a:extLst>
          </p:cNvPr>
          <p:cNvSpPr txBox="1"/>
          <p:nvPr/>
        </p:nvSpPr>
        <p:spPr>
          <a:xfrm>
            <a:off x="219456" y="270864"/>
            <a:ext cx="47888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Shona’s story and what Bowlby says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C117524D-9BEB-73C0-8B27-5EB3A331695C}"/>
              </a:ext>
            </a:extLst>
          </p:cNvPr>
          <p:cNvSpPr txBox="1"/>
          <p:nvPr/>
        </p:nvSpPr>
        <p:spPr>
          <a:xfrm>
            <a:off x="310895" y="670974"/>
            <a:ext cx="68031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i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theory, applied directly to the assessment scenario 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780E886-FB92-F3FE-B803-4A13F42973DF}"/>
              </a:ext>
            </a:extLst>
          </p:cNvPr>
          <p:cNvSpPr txBox="1"/>
          <p:nvPr/>
        </p:nvSpPr>
        <p:spPr>
          <a:xfrm>
            <a:off x="213697" y="9042931"/>
            <a:ext cx="7303856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this matters in early years 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Feeling safe can help a child to explore, play and learn (Bowlby; 1969; Ainsworth et al, 1978). Relationships are one part of development; health, language, temperament and the environment also matter (Rutter,1981;Sameroff,2010). 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Slide Number Placeholder 54">
            <a:extLst>
              <a:ext uri="{FF2B5EF4-FFF2-40B4-BE49-F238E27FC236}">
                <a16:creationId xmlns:a16="http://schemas.microsoft.com/office/drawing/2014/main" id="{A407F51C-5D65-96E3-E854-E95879E3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91440"/>
            <a:ext cx="7562088" cy="45720"/>
          </a:xfrm>
          <a:prstGeom prst="rect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10896" y="320040"/>
            <a:ext cx="6903720" cy="56692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400" b="1" i="0">
                <a:solidFill>
                  <a:srgbClr val="1C3855"/>
                </a:solidFill>
                <a:latin typeface="Aptos"/>
              </a:rPr>
              <a:t>Evidence, nature and nurture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10896" y="987552"/>
            <a:ext cx="6903720" cy="25391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50" b="0" i="0" dirty="0">
                <a:solidFill>
                  <a:srgbClr val="697580"/>
                </a:solidFill>
                <a:latin typeface="Aptos"/>
              </a:rPr>
              <a:t>Research </a:t>
            </a:r>
            <a:r>
              <a:rPr lang="en-GB" sz="1050" b="0" i="0" dirty="0">
                <a:solidFill>
                  <a:srgbClr val="697580"/>
                </a:solidFill>
                <a:latin typeface="Aptos"/>
              </a:rPr>
              <a:t>supports the importance of relationships</a:t>
            </a:r>
            <a:r>
              <a:rPr sz="1050" b="0" i="0" dirty="0">
                <a:solidFill>
                  <a:srgbClr val="697580"/>
                </a:solidFill>
                <a:latin typeface="Aptos"/>
              </a:rPr>
              <a:t>, but no single study explains the whole child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10896" y="10405872"/>
            <a:ext cx="5394960" cy="1645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00" b="0" i="0">
                <a:solidFill>
                  <a:srgbClr val="697580"/>
                </a:solidFill>
                <a:latin typeface="Aptos"/>
              </a:rPr>
              <a:t>LCHS4010 • Psychology in Health and Social Care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10896" y="1335024"/>
            <a:ext cx="6903720" cy="3352854"/>
          </a:xfrm>
          <a:prstGeom prst="roundRect">
            <a:avLst/>
          </a:prstGeom>
          <a:solidFill>
            <a:srgbClr val="ECF5F8"/>
          </a:solidFill>
          <a:ln w="12700">
            <a:solidFill>
              <a:srgbClr val="D5DE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10896" y="1335024"/>
            <a:ext cx="73152" cy="3474720"/>
          </a:xfrm>
          <a:prstGeom prst="rect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475488" y="1481328"/>
            <a:ext cx="347472" cy="347472"/>
          </a:xfrm>
          <a:prstGeom prst="ellipse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  <a:endParaRPr dirty="0"/>
          </a:p>
        </p:txBody>
      </p:sp>
      <p:sp>
        <p:nvSpPr>
          <p:cNvPr id="12" name="TextBox 11"/>
          <p:cNvSpPr txBox="1"/>
          <p:nvPr/>
        </p:nvSpPr>
        <p:spPr>
          <a:xfrm>
            <a:off x="905256" y="1453895"/>
            <a:ext cx="6208775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 i="0">
                <a:solidFill>
                  <a:srgbClr val="1C3855"/>
                </a:solidFill>
                <a:latin typeface="Aptos"/>
              </a:rPr>
              <a:t>What research shows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21207" y="1920240"/>
            <a:ext cx="6400800" cy="15619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07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Hospital observations found that young children can become very upset when separated from familiar carers </a:t>
            </a:r>
            <a:r>
              <a:rPr sz="1100" i="1" dirty="0">
                <a:latin typeface="Arial" panose="020B0604020202020204" pitchFamily="34" charset="0"/>
                <a:cs typeface="Arial" panose="020B0604020202020204" pitchFamily="34" charset="0"/>
              </a:rPr>
              <a:t>(Bowlby, Robertson and Rosenbluth, 1952).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07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The Strange Situation showed different ways infants respond to separation and reunion. It is a research method, not a nursery diagnosis </a:t>
            </a:r>
            <a:r>
              <a:rPr sz="1100" i="1" dirty="0">
                <a:latin typeface="Arial" panose="020B0604020202020204" pitchFamily="34" charset="0"/>
                <a:cs typeface="Arial" panose="020B0604020202020204" pitchFamily="34" charset="0"/>
              </a:rPr>
              <a:t>(Ainsworth et al., 1978).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07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The still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face study showed that babies notice when an adult suddenly stops responding to them </a:t>
            </a:r>
            <a:r>
              <a:rPr sz="11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Tronick</a:t>
            </a:r>
            <a:r>
              <a:rPr sz="1100" i="1" dirty="0">
                <a:latin typeface="Arial" panose="020B0604020202020204" pitchFamily="34" charset="0"/>
                <a:cs typeface="Arial" panose="020B0604020202020204" pitchFamily="34" charset="0"/>
              </a:rPr>
              <a:t> et al., 1978).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07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Attachment behavior can differ across cultures, so one pattern should not be treated as a simple test of good or bad attachment </a:t>
            </a:r>
            <a:r>
              <a:rPr sz="1100" i="1" dirty="0">
                <a:latin typeface="Arial" panose="020B0604020202020204" pitchFamily="34" charset="0"/>
                <a:cs typeface="Arial" panose="020B0604020202020204" pitchFamily="34" charset="0"/>
              </a:rPr>
              <a:t>(van </a:t>
            </a:r>
            <a:r>
              <a:rPr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sz="1100" i="1" dirty="0">
                <a:latin typeface="Arial" panose="020B0604020202020204" pitchFamily="34" charset="0"/>
                <a:cs typeface="Arial" panose="020B0604020202020204" pitchFamily="34" charset="0"/>
              </a:rPr>
              <a:t> and Kroonenberg, 1988).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30352" y="4325112"/>
            <a:ext cx="6355080" cy="29260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30" b="1" i="0">
                <a:solidFill>
                  <a:srgbClr val="0E626C"/>
                </a:solidFill>
                <a:latin typeface="Aptos"/>
              </a:rPr>
              <a:t>These studies support the importance of relationships, but careful interpretation is still needed.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374904" y="5047488"/>
            <a:ext cx="3383280" cy="3438144"/>
          </a:xfrm>
          <a:prstGeom prst="roundRect">
            <a:avLst/>
          </a:prstGeom>
          <a:solidFill>
            <a:srgbClr val="FDF8E8"/>
          </a:solidFill>
          <a:ln w="12700">
            <a:solidFill>
              <a:srgbClr val="D5DE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6" name="Rectangle 15"/>
          <p:cNvSpPr/>
          <p:nvPr/>
        </p:nvSpPr>
        <p:spPr>
          <a:xfrm>
            <a:off x="310896" y="5010912"/>
            <a:ext cx="73152" cy="3438144"/>
          </a:xfrm>
          <a:prstGeom prst="rect">
            <a:avLst/>
          </a:prstGeom>
          <a:solidFill>
            <a:srgbClr val="E7B0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475488" y="5157216"/>
            <a:ext cx="347472" cy="347472"/>
          </a:xfrm>
          <a:prstGeom prst="ellipse">
            <a:avLst/>
          </a:prstGeom>
          <a:solidFill>
            <a:srgbClr val="E7B0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  <a:endParaRPr dirty="0"/>
          </a:p>
        </p:txBody>
      </p:sp>
      <p:sp>
        <p:nvSpPr>
          <p:cNvPr id="19" name="TextBox 18"/>
          <p:cNvSpPr txBox="1"/>
          <p:nvPr/>
        </p:nvSpPr>
        <p:spPr>
          <a:xfrm>
            <a:off x="905256" y="5129784"/>
            <a:ext cx="265176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 i="0" dirty="0">
                <a:solidFill>
                  <a:srgbClr val="1C3855"/>
                </a:solidFill>
                <a:latin typeface="Aptos"/>
              </a:rPr>
              <a:t>Nature – things Shona may bring with her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30352" y="5669280"/>
            <a:ext cx="2834640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1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Temperament: some children react more strongly to change.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10">
                <a:solidFill>
                  <a:srgbClr val="283038"/>
                </a:solidFill>
                <a:latin typeface="Aptos"/>
              </a:defRPr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Speech and language development.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10">
                <a:solidFill>
                  <a:srgbClr val="283038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Hearing, sleep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and physical 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10">
                <a:solidFill>
                  <a:srgbClr val="283038"/>
                </a:solidFill>
                <a:latin typeface="Aptos"/>
              </a:defRPr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Developmental stage 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and individual 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needs.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10">
                <a:solidFill>
                  <a:srgbClr val="283038"/>
                </a:solidFill>
                <a:latin typeface="Aptos"/>
              </a:defRPr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Possible genetic or developmental influences.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49224" y="7510167"/>
            <a:ext cx="2788920" cy="86177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r>
              <a:rPr lang="en-GB" sz="1050" b="0" i="0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are biological or individual factors that can affect how Shona responds to nursery.</a:t>
            </a:r>
          </a:p>
          <a:p>
            <a:endParaRPr lang="en-GB" sz="1050" dirty="0">
              <a:solidFill>
                <a:srgbClr val="69758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Sameroff (2010).</a:t>
            </a:r>
            <a:endParaRPr sz="800" b="0" i="1" dirty="0">
              <a:solidFill>
                <a:srgbClr val="69758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Rounded Rectangle 21"/>
          <p:cNvSpPr/>
          <p:nvPr/>
        </p:nvSpPr>
        <p:spPr>
          <a:xfrm>
            <a:off x="3849624" y="5001766"/>
            <a:ext cx="3410712" cy="3483865"/>
          </a:xfrm>
          <a:prstGeom prst="roundRect">
            <a:avLst/>
          </a:prstGeom>
          <a:solidFill>
            <a:srgbClr val="EDF7F1"/>
          </a:solidFill>
          <a:ln w="12700">
            <a:solidFill>
              <a:srgbClr val="D5DE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3" name="Rectangle 22"/>
          <p:cNvSpPr/>
          <p:nvPr/>
        </p:nvSpPr>
        <p:spPr>
          <a:xfrm>
            <a:off x="3840480" y="5010912"/>
            <a:ext cx="73152" cy="3438144"/>
          </a:xfrm>
          <a:prstGeom prst="rect">
            <a:avLst/>
          </a:prstGeom>
          <a:solidFill>
            <a:srgbClr val="42916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Oval 23"/>
          <p:cNvSpPr/>
          <p:nvPr/>
        </p:nvSpPr>
        <p:spPr>
          <a:xfrm>
            <a:off x="4005072" y="5157216"/>
            <a:ext cx="347472" cy="347472"/>
          </a:xfrm>
          <a:prstGeom prst="ellipse">
            <a:avLst/>
          </a:prstGeom>
          <a:solidFill>
            <a:srgbClr val="42916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  <a:endParaRPr dirty="0"/>
          </a:p>
        </p:txBody>
      </p:sp>
      <p:sp>
        <p:nvSpPr>
          <p:cNvPr id="26" name="TextBox 25"/>
          <p:cNvSpPr txBox="1"/>
          <p:nvPr/>
        </p:nvSpPr>
        <p:spPr>
          <a:xfrm>
            <a:off x="4434840" y="5129784"/>
            <a:ext cx="2679191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 i="0">
                <a:solidFill>
                  <a:srgbClr val="1C3855"/>
                </a:solidFill>
                <a:latin typeface="Aptos"/>
              </a:rPr>
              <a:t>Nurture – things around Shona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050791" y="5669280"/>
            <a:ext cx="2816352" cy="14034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10">
                <a:solidFill>
                  <a:srgbClr val="283038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 new nursery, new routines and separation from carers.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10">
                <a:solidFill>
                  <a:srgbClr val="283038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Relationships with staff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other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children.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10">
                <a:solidFill>
                  <a:srgbClr val="283038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Family life, culture,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110">
                <a:solidFill>
                  <a:srgbClr val="283038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play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learning and support.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4050791" y="7662672"/>
            <a:ext cx="2788920" cy="86177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50" b="0" i="0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environmental factors can support or add stress to development.</a:t>
            </a:r>
            <a:endParaRPr lang="en-GB" sz="1050" b="0" i="0" dirty="0">
              <a:solidFill>
                <a:srgbClr val="69758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50" dirty="0">
              <a:solidFill>
                <a:srgbClr val="69758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 Sameroff (2010); DfE (2026)</a:t>
            </a:r>
          </a:p>
          <a:p>
            <a:pPr algn="l"/>
            <a:endParaRPr sz="1050" b="0" i="0" dirty="0">
              <a:solidFill>
                <a:srgbClr val="69758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310896" y="8668512"/>
            <a:ext cx="6940296" cy="1143000"/>
          </a:xfrm>
          <a:prstGeom prst="roundRect">
            <a:avLst/>
          </a:prstGeom>
          <a:solidFill>
            <a:srgbClr val="F7F9FB"/>
          </a:solidFill>
          <a:ln>
            <a:solidFill>
              <a:srgbClr val="D5DE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0" name="TextBox 29"/>
          <p:cNvSpPr txBox="1"/>
          <p:nvPr/>
        </p:nvSpPr>
        <p:spPr>
          <a:xfrm>
            <a:off x="530352" y="8796528"/>
            <a:ext cx="164592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i="0" dirty="0">
                <a:solidFill>
                  <a:srgbClr val="1C3855"/>
                </a:solidFill>
                <a:latin typeface="Aptos"/>
              </a:rPr>
              <a:t>Nature + nurture</a:t>
            </a:r>
            <a:r>
              <a:rPr lang="en-GB" sz="1400" b="1" i="0" dirty="0">
                <a:solidFill>
                  <a:srgbClr val="1C3855"/>
                </a:solidFill>
                <a:latin typeface="Aptos"/>
              </a:rPr>
              <a:t>:  </a:t>
            </a:r>
            <a:endParaRPr sz="1400" b="1" i="0" dirty="0">
              <a:solidFill>
                <a:srgbClr val="1C3855"/>
              </a:solidFill>
              <a:latin typeface="Aptos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966822" y="8879337"/>
            <a:ext cx="4872889" cy="75251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r>
              <a:rPr lang="en-GB" sz="1080" b="0" i="0" dirty="0">
                <a:solidFill>
                  <a:srgbClr val="283038"/>
                </a:solidFill>
                <a:latin typeface="Aptos"/>
              </a:rPr>
              <a:t> </a:t>
            </a:r>
            <a:r>
              <a:rPr sz="1080" b="0" i="0" dirty="0">
                <a:solidFill>
                  <a:srgbClr val="283038"/>
                </a:solidFill>
                <a:latin typeface="Aptos"/>
              </a:rPr>
              <a:t>Development grows from the child and the environment affecting each other </a:t>
            </a:r>
            <a:r>
              <a:rPr lang="en-GB" sz="1080" b="0" i="0" dirty="0">
                <a:solidFill>
                  <a:srgbClr val="283038"/>
                </a:solidFill>
                <a:latin typeface="Aptos"/>
              </a:rPr>
              <a:t>   </a:t>
            </a:r>
            <a:r>
              <a:rPr sz="1080" b="0" i="0" dirty="0">
                <a:solidFill>
                  <a:srgbClr val="283038"/>
                </a:solidFill>
                <a:latin typeface="Aptos"/>
              </a:rPr>
              <a:t>over time </a:t>
            </a:r>
            <a:r>
              <a:rPr sz="1080" b="0" i="1" dirty="0">
                <a:solidFill>
                  <a:srgbClr val="283038"/>
                </a:solidFill>
                <a:latin typeface="Aptos"/>
              </a:rPr>
              <a:t>(Sameroff, 2010).</a:t>
            </a:r>
            <a:r>
              <a:rPr lang="en-GB" sz="1080" b="0" i="1" dirty="0">
                <a:solidFill>
                  <a:srgbClr val="283038"/>
                </a:solidFill>
                <a:latin typeface="Aptos"/>
              </a:rPr>
              <a:t> For </a:t>
            </a:r>
            <a:r>
              <a:rPr lang="en-GB" sz="1050" i="0" dirty="0">
                <a:latin typeface="Arial" panose="020B0604020202020204" pitchFamily="34" charset="0"/>
                <a:cs typeface="Arial" panose="020B0604020202020204" pitchFamily="34" charset="0"/>
              </a:rPr>
              <a:t>Shona, anxiety, communication and group play may each have several causes. We should not assume one cause.</a:t>
            </a:r>
          </a:p>
          <a:p>
            <a:pPr algn="l"/>
            <a:endParaRPr sz="1080" b="0" i="1" dirty="0">
              <a:solidFill>
                <a:srgbClr val="283038"/>
              </a:solidFill>
              <a:latin typeface="Aptos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530352" y="9582912"/>
            <a:ext cx="6309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00" b="0" i="1">
                <a:solidFill>
                  <a:srgbClr val="697580"/>
                </a:solidFill>
                <a:latin typeface="Aptos"/>
              </a:rPr>
              <a:t>Sources: Rutter (1981); Sameroff (2010).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B96AA6D-7B9D-3E9A-45A8-97B6CAA69C1B}"/>
              </a:ext>
            </a:extLst>
          </p:cNvPr>
          <p:cNvSpPr/>
          <p:nvPr/>
        </p:nvSpPr>
        <p:spPr>
          <a:xfrm>
            <a:off x="762" y="10607040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C76FA69-67EB-FF6F-C73D-B7DA1E79D1EB}"/>
              </a:ext>
            </a:extLst>
          </p:cNvPr>
          <p:cNvSpPr txBox="1"/>
          <p:nvPr/>
        </p:nvSpPr>
        <p:spPr>
          <a:xfrm>
            <a:off x="1615368" y="4721877"/>
            <a:ext cx="41681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Nature, biological and individual factors </a:t>
            </a:r>
          </a:p>
        </p:txBody>
      </p:sp>
      <p:sp>
        <p:nvSpPr>
          <p:cNvPr id="46" name="Slide Number Placeholder 45">
            <a:extLst>
              <a:ext uri="{FF2B5EF4-FFF2-40B4-BE49-F238E27FC236}">
                <a16:creationId xmlns:a16="http://schemas.microsoft.com/office/drawing/2014/main" id="{F041F35B-3082-4326-27B2-2E3E475A5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954" y="10643616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14242"/>
            <a:ext cx="7562088" cy="45720"/>
          </a:xfrm>
          <a:prstGeom prst="rect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10896" y="320040"/>
            <a:ext cx="6903720" cy="56692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400" b="1" i="0" dirty="0">
                <a:solidFill>
                  <a:srgbClr val="1C3855"/>
                </a:solidFill>
                <a:latin typeface="Aptos"/>
              </a:rPr>
              <a:t>A simple support plan for Shona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10896" y="987552"/>
            <a:ext cx="690372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50" b="0" i="0">
                <a:solidFill>
                  <a:srgbClr val="697580"/>
                </a:solidFill>
                <a:latin typeface="Aptos"/>
              </a:rPr>
              <a:t>Practical actions based on attachment theory, with clear limits and safe professional practice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10896" y="10405872"/>
            <a:ext cx="5394960" cy="1645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00" b="0" i="0">
                <a:solidFill>
                  <a:srgbClr val="697580"/>
                </a:solidFill>
                <a:latin typeface="Aptos"/>
              </a:rPr>
              <a:t>LCHS4010 • Psychology in Health and Social Care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02226" y="1473572"/>
            <a:ext cx="6940296" cy="4187952"/>
          </a:xfrm>
          <a:prstGeom prst="roundRect">
            <a:avLst/>
          </a:prstGeom>
          <a:solidFill>
            <a:srgbClr val="ECF5F8"/>
          </a:solidFill>
          <a:ln w="12700">
            <a:solidFill>
              <a:srgbClr val="D5DE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10896" y="1335024"/>
            <a:ext cx="73152" cy="4187952"/>
          </a:xfrm>
          <a:prstGeom prst="rect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475488" y="1481328"/>
            <a:ext cx="347472" cy="347472"/>
          </a:xfrm>
          <a:prstGeom prst="ellipse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  <a:endParaRPr dirty="0"/>
          </a:p>
        </p:txBody>
      </p:sp>
      <p:sp>
        <p:nvSpPr>
          <p:cNvPr id="12" name="TextBox 11"/>
          <p:cNvSpPr txBox="1"/>
          <p:nvPr/>
        </p:nvSpPr>
        <p:spPr>
          <a:xfrm>
            <a:off x="905256" y="1453895"/>
            <a:ext cx="6208775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 i="0">
                <a:solidFill>
                  <a:srgbClr val="1C3855"/>
                </a:solidFill>
                <a:latin typeface="Aptos"/>
              </a:rPr>
              <a:t>Support in nursery</a:t>
            </a:r>
          </a:p>
        </p:txBody>
      </p:sp>
      <p:sp>
        <p:nvSpPr>
          <p:cNvPr id="13" name="Oval 12"/>
          <p:cNvSpPr/>
          <p:nvPr/>
        </p:nvSpPr>
        <p:spPr>
          <a:xfrm>
            <a:off x="530352" y="1975104"/>
            <a:ext cx="274320" cy="274320"/>
          </a:xfrm>
          <a:prstGeom prst="ellipse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  <a:endParaRPr dirty="0"/>
          </a:p>
        </p:txBody>
      </p:sp>
      <p:sp>
        <p:nvSpPr>
          <p:cNvPr id="15" name="TextBox 14"/>
          <p:cNvSpPr txBox="1"/>
          <p:nvPr/>
        </p:nvSpPr>
        <p:spPr>
          <a:xfrm>
            <a:off x="877824" y="1965960"/>
            <a:ext cx="1335024" cy="2523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lang="en-GB" sz="1040" b="1" dirty="0">
                <a:solidFill>
                  <a:srgbClr val="1C3855"/>
                </a:solidFill>
                <a:latin typeface="Aptos"/>
              </a:rPr>
              <a:t>Key person</a:t>
            </a:r>
            <a:endParaRPr sz="1040" b="1" i="0" dirty="0">
              <a:solidFill>
                <a:srgbClr val="1C3855"/>
              </a:solidFill>
              <a:latin typeface="Apto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121408" y="1965960"/>
            <a:ext cx="4690872" cy="247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10" b="0" i="0" dirty="0">
                <a:solidFill>
                  <a:srgbClr val="283038"/>
                </a:solidFill>
                <a:latin typeface="Aptos"/>
              </a:rPr>
              <a:t>Use the same familiar </a:t>
            </a:r>
            <a:r>
              <a:rPr lang="en-GB" sz="1010" b="0" i="0" dirty="0">
                <a:solidFill>
                  <a:srgbClr val="283038"/>
                </a:solidFill>
                <a:latin typeface="Aptos"/>
              </a:rPr>
              <a:t>key person t</a:t>
            </a:r>
            <a:r>
              <a:rPr sz="1010" b="0" i="0" dirty="0">
                <a:solidFill>
                  <a:srgbClr val="283038"/>
                </a:solidFill>
                <a:latin typeface="Aptos"/>
              </a:rPr>
              <a:t>o greet, comfort and reconnect with Shona.</a:t>
            </a:r>
          </a:p>
        </p:txBody>
      </p:sp>
      <p:sp>
        <p:nvSpPr>
          <p:cNvPr id="17" name="Oval 16"/>
          <p:cNvSpPr/>
          <p:nvPr/>
        </p:nvSpPr>
        <p:spPr>
          <a:xfrm>
            <a:off x="530352" y="2514600"/>
            <a:ext cx="274320" cy="274320"/>
          </a:xfrm>
          <a:prstGeom prst="ellipse">
            <a:avLst/>
          </a:prstGeom>
          <a:solidFill>
            <a:srgbClr val="E7B0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  <a:endParaRPr dirty="0"/>
          </a:p>
        </p:txBody>
      </p:sp>
      <p:sp>
        <p:nvSpPr>
          <p:cNvPr id="19" name="TextBox 18"/>
          <p:cNvSpPr txBox="1"/>
          <p:nvPr/>
        </p:nvSpPr>
        <p:spPr>
          <a:xfrm>
            <a:off x="877824" y="2505456"/>
            <a:ext cx="1335024" cy="2560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40" b="1" i="0">
                <a:solidFill>
                  <a:srgbClr val="1C3855"/>
                </a:solidFill>
                <a:latin typeface="Aptos"/>
              </a:rPr>
              <a:t>Goodbye routine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2121408" y="2505456"/>
            <a:ext cx="4690872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10" b="0" i="0" dirty="0">
                <a:solidFill>
                  <a:srgbClr val="283038"/>
                </a:solidFill>
                <a:latin typeface="Aptos"/>
              </a:rPr>
              <a:t>Keep goodbye short, calm and similar each day.</a:t>
            </a:r>
          </a:p>
        </p:txBody>
      </p:sp>
      <p:sp>
        <p:nvSpPr>
          <p:cNvPr id="21" name="Oval 20"/>
          <p:cNvSpPr/>
          <p:nvPr/>
        </p:nvSpPr>
        <p:spPr>
          <a:xfrm>
            <a:off x="530352" y="3054096"/>
            <a:ext cx="274320" cy="274320"/>
          </a:xfrm>
          <a:prstGeom prst="ellipse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  <a:endParaRPr dirty="0"/>
          </a:p>
        </p:txBody>
      </p:sp>
      <p:sp>
        <p:nvSpPr>
          <p:cNvPr id="23" name="TextBox 22"/>
          <p:cNvSpPr txBox="1"/>
          <p:nvPr/>
        </p:nvSpPr>
        <p:spPr>
          <a:xfrm>
            <a:off x="877824" y="3044952"/>
            <a:ext cx="1335024" cy="2560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40" b="1" i="0">
                <a:solidFill>
                  <a:srgbClr val="1C3855"/>
                </a:solidFill>
                <a:latin typeface="Aptos"/>
              </a:rPr>
              <a:t>Gradual settling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2121408" y="3044952"/>
            <a:ext cx="4690872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10" b="0" i="0">
                <a:solidFill>
                  <a:srgbClr val="283038"/>
                </a:solidFill>
                <a:latin typeface="Aptos"/>
              </a:rPr>
              <a:t>Use shorter sessions or supported transitions if this is practical.</a:t>
            </a:r>
          </a:p>
        </p:txBody>
      </p:sp>
      <p:sp>
        <p:nvSpPr>
          <p:cNvPr id="25" name="Oval 24"/>
          <p:cNvSpPr/>
          <p:nvPr/>
        </p:nvSpPr>
        <p:spPr>
          <a:xfrm>
            <a:off x="530352" y="3593591"/>
            <a:ext cx="274320" cy="274320"/>
          </a:xfrm>
          <a:prstGeom prst="ellipse">
            <a:avLst/>
          </a:prstGeom>
          <a:solidFill>
            <a:srgbClr val="E7B0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  <a:endParaRPr dirty="0"/>
          </a:p>
        </p:txBody>
      </p:sp>
      <p:sp>
        <p:nvSpPr>
          <p:cNvPr id="27" name="TextBox 26"/>
          <p:cNvSpPr txBox="1"/>
          <p:nvPr/>
        </p:nvSpPr>
        <p:spPr>
          <a:xfrm>
            <a:off x="877824" y="3584448"/>
            <a:ext cx="1335024" cy="2560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40" b="1" i="0">
                <a:solidFill>
                  <a:srgbClr val="1C3855"/>
                </a:solidFill>
                <a:latin typeface="Aptos"/>
              </a:rPr>
              <a:t>Communication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121408" y="3584448"/>
            <a:ext cx="4690872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10" b="0" i="0">
                <a:solidFill>
                  <a:srgbClr val="283038"/>
                </a:solidFill>
                <a:latin typeface="Aptos"/>
              </a:rPr>
              <a:t>Use short sentences, pictures, simple choices and enough time for Shona to answer.</a:t>
            </a:r>
          </a:p>
        </p:txBody>
      </p:sp>
      <p:sp>
        <p:nvSpPr>
          <p:cNvPr id="29" name="Oval 28"/>
          <p:cNvSpPr/>
          <p:nvPr/>
        </p:nvSpPr>
        <p:spPr>
          <a:xfrm>
            <a:off x="530352" y="4133087"/>
            <a:ext cx="274320" cy="274320"/>
          </a:xfrm>
          <a:prstGeom prst="ellipse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  <a:endParaRPr dirty="0"/>
          </a:p>
        </p:txBody>
      </p:sp>
      <p:sp>
        <p:nvSpPr>
          <p:cNvPr id="31" name="TextBox 30"/>
          <p:cNvSpPr txBox="1"/>
          <p:nvPr/>
        </p:nvSpPr>
        <p:spPr>
          <a:xfrm>
            <a:off x="877824" y="4123944"/>
            <a:ext cx="1335024" cy="2560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40" b="1" i="0">
                <a:solidFill>
                  <a:srgbClr val="1C3855"/>
                </a:solidFill>
                <a:latin typeface="Aptos"/>
              </a:rPr>
              <a:t>Play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121408" y="4123944"/>
            <a:ext cx="4690872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10" b="0" i="0">
                <a:solidFill>
                  <a:srgbClr val="283038"/>
                </a:solidFill>
                <a:latin typeface="Aptos"/>
              </a:rPr>
              <a:t>Start with one familiar child or a small group before expecting large-group play.</a:t>
            </a:r>
          </a:p>
        </p:txBody>
      </p:sp>
      <p:sp>
        <p:nvSpPr>
          <p:cNvPr id="33" name="Oval 32"/>
          <p:cNvSpPr/>
          <p:nvPr/>
        </p:nvSpPr>
        <p:spPr>
          <a:xfrm>
            <a:off x="530352" y="4672583"/>
            <a:ext cx="274320" cy="274320"/>
          </a:xfrm>
          <a:prstGeom prst="ellipse">
            <a:avLst/>
          </a:prstGeom>
          <a:solidFill>
            <a:srgbClr val="E7B0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  <a:endParaRPr dirty="0"/>
          </a:p>
        </p:txBody>
      </p:sp>
      <p:sp>
        <p:nvSpPr>
          <p:cNvPr id="35" name="TextBox 34"/>
          <p:cNvSpPr txBox="1"/>
          <p:nvPr/>
        </p:nvSpPr>
        <p:spPr>
          <a:xfrm>
            <a:off x="877824" y="4663440"/>
            <a:ext cx="1335024" cy="2560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40" b="1" i="0">
                <a:solidFill>
                  <a:srgbClr val="1C3855"/>
                </a:solidFill>
                <a:latin typeface="Aptos"/>
              </a:rPr>
              <a:t>Family partnership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2121408" y="4663440"/>
            <a:ext cx="4690872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10" b="0" i="0">
                <a:solidFill>
                  <a:srgbClr val="283038"/>
                </a:solidFill>
                <a:latin typeface="Aptos"/>
              </a:rPr>
              <a:t>Ask carers what helps Shona feel safe, share progress and review the plan together.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46566" y="5157216"/>
            <a:ext cx="6138865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lang="en-GB" sz="800" b="0" i="1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Evidence/practise base: Bowlby (1969); Ainsworth et al. (1978); NICE (2015); DfE (2020). Support should be individualised and reviewed over time.</a:t>
            </a:r>
            <a:endParaRPr sz="800" b="0" i="1" dirty="0">
              <a:solidFill>
                <a:srgbClr val="69758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310896" y="5724144"/>
            <a:ext cx="3383280" cy="3163824"/>
          </a:xfrm>
          <a:prstGeom prst="roundRect">
            <a:avLst/>
          </a:prstGeom>
          <a:solidFill>
            <a:srgbClr val="EDF7F1"/>
          </a:solidFill>
          <a:ln w="12700">
            <a:solidFill>
              <a:srgbClr val="D5DE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Rectangle 38"/>
          <p:cNvSpPr/>
          <p:nvPr/>
        </p:nvSpPr>
        <p:spPr>
          <a:xfrm>
            <a:off x="310896" y="5724144"/>
            <a:ext cx="73152" cy="3163824"/>
          </a:xfrm>
          <a:prstGeom prst="rect">
            <a:avLst/>
          </a:prstGeom>
          <a:solidFill>
            <a:srgbClr val="42916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Oval 39"/>
          <p:cNvSpPr/>
          <p:nvPr/>
        </p:nvSpPr>
        <p:spPr>
          <a:xfrm>
            <a:off x="475488" y="5870448"/>
            <a:ext cx="347472" cy="347472"/>
          </a:xfrm>
          <a:prstGeom prst="ellipse">
            <a:avLst/>
          </a:prstGeom>
          <a:solidFill>
            <a:srgbClr val="42916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/>
          <p:cNvSpPr txBox="1"/>
          <p:nvPr/>
        </p:nvSpPr>
        <p:spPr>
          <a:xfrm>
            <a:off x="475488" y="5897880"/>
            <a:ext cx="347472" cy="246888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  <a:latin typeface="Aptos"/>
              </a:rPr>
              <a:t>2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905256" y="5843016"/>
            <a:ext cx="265176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 i="0">
                <a:solidFill>
                  <a:srgbClr val="1C3855"/>
                </a:solidFill>
                <a:latin typeface="Aptos"/>
              </a:rPr>
              <a:t>Strengths of Bowlby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585216" y="6492240"/>
            <a:ext cx="2834640" cy="1175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090">
                <a:solidFill>
                  <a:srgbClr val="283038"/>
                </a:solidFill>
                <a:latin typeface="Aptos"/>
              </a:defRPr>
            </a:pPr>
            <a:r>
              <a:rPr dirty="0"/>
              <a:t>Helps explain why separation from familiar carers can be upsetting.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090">
                <a:solidFill>
                  <a:srgbClr val="283038"/>
                </a:solidFill>
                <a:latin typeface="Aptos"/>
              </a:defRPr>
            </a:pPr>
            <a:r>
              <a:rPr dirty="0"/>
              <a:t>Highlights safety, trust and consistent relationships.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090">
                <a:solidFill>
                  <a:srgbClr val="283038"/>
                </a:solidFill>
                <a:latin typeface="Aptos"/>
              </a:defRPr>
            </a:pPr>
            <a:r>
              <a:rPr dirty="0"/>
              <a:t>Gives useful ideas for settling into nursery.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521207" y="8247888"/>
            <a:ext cx="2788920" cy="49705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30" b="1" i="0" dirty="0">
                <a:solidFill>
                  <a:srgbClr val="429168"/>
                </a:solidFill>
                <a:latin typeface="Aptos"/>
              </a:rPr>
              <a:t>Useful as a guide for support, not as a label.</a:t>
            </a:r>
            <a:endParaRPr lang="en-GB" sz="1030" b="1" i="0" dirty="0">
              <a:solidFill>
                <a:srgbClr val="429168"/>
              </a:solidFill>
              <a:latin typeface="Aptos"/>
            </a:endParaRPr>
          </a:p>
          <a:p>
            <a:pPr algn="l"/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Sources: Bowlby(1969);Ainsworth et al.(1978);NICE (2015);DfE (2020).</a:t>
            </a:r>
            <a:endParaRPr sz="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Rounded Rectangle 44"/>
          <p:cNvSpPr/>
          <p:nvPr/>
        </p:nvSpPr>
        <p:spPr>
          <a:xfrm>
            <a:off x="3840480" y="5724144"/>
            <a:ext cx="3410712" cy="3163824"/>
          </a:xfrm>
          <a:prstGeom prst="roundRect">
            <a:avLst/>
          </a:prstGeom>
          <a:solidFill>
            <a:srgbClr val="FDF8E8"/>
          </a:solidFill>
          <a:ln w="12700">
            <a:solidFill>
              <a:srgbClr val="D5DE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Rectangle 45"/>
          <p:cNvSpPr/>
          <p:nvPr/>
        </p:nvSpPr>
        <p:spPr>
          <a:xfrm>
            <a:off x="3840480" y="5724144"/>
            <a:ext cx="73152" cy="3163824"/>
          </a:xfrm>
          <a:prstGeom prst="rect">
            <a:avLst/>
          </a:prstGeom>
          <a:solidFill>
            <a:srgbClr val="E7B0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Oval 46"/>
          <p:cNvSpPr/>
          <p:nvPr/>
        </p:nvSpPr>
        <p:spPr>
          <a:xfrm>
            <a:off x="4005072" y="5870448"/>
            <a:ext cx="347472" cy="347472"/>
          </a:xfrm>
          <a:prstGeom prst="ellipse">
            <a:avLst/>
          </a:prstGeom>
          <a:solidFill>
            <a:srgbClr val="E7B0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TextBox 47"/>
          <p:cNvSpPr txBox="1"/>
          <p:nvPr/>
        </p:nvSpPr>
        <p:spPr>
          <a:xfrm>
            <a:off x="4005072" y="5897880"/>
            <a:ext cx="347472" cy="246888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  <a:latin typeface="Aptos"/>
              </a:rPr>
              <a:t>3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4434840" y="5843016"/>
            <a:ext cx="2679191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 i="0">
                <a:solidFill>
                  <a:srgbClr val="1C3855"/>
                </a:solidFill>
                <a:latin typeface="Aptos"/>
              </a:rPr>
              <a:t>Limits of Bowlby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4050791" y="6382512"/>
            <a:ext cx="2816352" cy="1175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090">
                <a:solidFill>
                  <a:srgbClr val="283038"/>
                </a:solidFill>
                <a:latin typeface="Aptos"/>
              </a:defRPr>
            </a:pPr>
            <a:r>
              <a:rPr lang="en-GB" dirty="0"/>
              <a:t>I</a:t>
            </a:r>
            <a:r>
              <a:rPr dirty="0"/>
              <a:t>t does not explain all speech, play or development.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090">
                <a:solidFill>
                  <a:srgbClr val="283038"/>
                </a:solidFill>
                <a:latin typeface="Aptos"/>
              </a:defRPr>
            </a:pPr>
            <a:r>
              <a:rPr dirty="0"/>
              <a:t>Early separation does not automatically cause long-term harm.</a:t>
            </a:r>
          </a:p>
          <a:p>
            <a:pPr marL="171450" indent="-171450">
              <a:spcAft>
                <a:spcPts val="250"/>
              </a:spcAft>
              <a:buFont typeface="Arial" panose="020B0604020202020204" pitchFamily="34" charset="0"/>
              <a:buChar char="•"/>
              <a:defRPr sz="1090">
                <a:solidFill>
                  <a:srgbClr val="283038"/>
                </a:solidFill>
                <a:latin typeface="Aptos"/>
              </a:defRPr>
            </a:pPr>
            <a:r>
              <a:rPr dirty="0"/>
              <a:t>Culture and the wider environment also matter.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4050791" y="8247888"/>
            <a:ext cx="2798064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00" b="0" i="1" dirty="0">
                <a:solidFill>
                  <a:srgbClr val="697580"/>
                </a:solidFill>
                <a:latin typeface="Aptos"/>
              </a:rPr>
              <a:t>Sources: Rutter(1981); van </a:t>
            </a:r>
            <a:r>
              <a:rPr sz="800" b="0" i="1" dirty="0" err="1">
                <a:solidFill>
                  <a:srgbClr val="697580"/>
                </a:solidFill>
                <a:latin typeface="Aptos"/>
              </a:rPr>
              <a:t>IJzendoo</a:t>
            </a:r>
            <a:r>
              <a:rPr lang="en-GB" sz="800" b="0" i="1" dirty="0" err="1">
                <a:solidFill>
                  <a:srgbClr val="697580"/>
                </a:solidFill>
                <a:latin typeface="Aptos"/>
              </a:rPr>
              <a:t>rn</a:t>
            </a:r>
            <a:r>
              <a:rPr sz="800" b="0" i="1" dirty="0">
                <a:solidFill>
                  <a:srgbClr val="697580"/>
                </a:solidFill>
                <a:latin typeface="Aptos"/>
              </a:rPr>
              <a:t> and Kroonenberg (1988); Sameroff (2010).</a:t>
            </a:r>
          </a:p>
        </p:txBody>
      </p:sp>
      <p:sp>
        <p:nvSpPr>
          <p:cNvPr id="52" name="Rounded Rectangle 51"/>
          <p:cNvSpPr/>
          <p:nvPr/>
        </p:nvSpPr>
        <p:spPr>
          <a:xfrm>
            <a:off x="310896" y="9107424"/>
            <a:ext cx="6940296" cy="768096"/>
          </a:xfrm>
          <a:prstGeom prst="round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3" name="TextBox 52"/>
          <p:cNvSpPr txBox="1"/>
          <p:nvPr/>
        </p:nvSpPr>
        <p:spPr>
          <a:xfrm>
            <a:off x="530352" y="9217152"/>
            <a:ext cx="1517904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20" b="1" i="0">
                <a:solidFill>
                  <a:srgbClr val="FFFFFF"/>
                </a:solidFill>
                <a:latin typeface="Aptos"/>
              </a:rPr>
              <a:t>Safe professional response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1993392" y="9189720"/>
            <a:ext cx="4892040" cy="38779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960" b="0" i="0" dirty="0">
                <a:solidFill>
                  <a:srgbClr val="FFFFFF"/>
                </a:solidFill>
                <a:latin typeface="Aptos"/>
              </a:rPr>
              <a:t>Observe, work with carers, review progress, and </a:t>
            </a:r>
            <a:r>
              <a:rPr lang="en-GB" sz="960" dirty="0">
                <a:solidFill>
                  <a:srgbClr val="FFFFFF"/>
                </a:solidFill>
                <a:latin typeface="Aptos"/>
              </a:rPr>
              <a:t>seek extra help if c</a:t>
            </a:r>
            <a:r>
              <a:rPr sz="960" b="0" i="0" dirty="0" err="1">
                <a:solidFill>
                  <a:srgbClr val="FFFFFF"/>
                </a:solidFill>
                <a:latin typeface="Aptos"/>
              </a:rPr>
              <a:t>oncerns</a:t>
            </a:r>
            <a:r>
              <a:rPr sz="960" b="0" i="0" dirty="0">
                <a:solidFill>
                  <a:srgbClr val="FFFFFF"/>
                </a:solidFill>
                <a:latin typeface="Aptos"/>
              </a:rPr>
              <a:t> continue. Do not diagnose attachment disorder from these </a:t>
            </a:r>
            <a:r>
              <a:rPr sz="960" b="0" i="0" dirty="0" err="1">
                <a:solidFill>
                  <a:srgbClr val="FFFFFF"/>
                </a:solidFill>
                <a:latin typeface="Aptos"/>
              </a:rPr>
              <a:t>behaviours</a:t>
            </a:r>
            <a:r>
              <a:rPr sz="960" b="0" i="0" dirty="0">
                <a:solidFill>
                  <a:srgbClr val="FFFFFF"/>
                </a:solidFill>
                <a:latin typeface="Aptos"/>
              </a:rPr>
              <a:t> alone.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530352" y="9930384"/>
            <a:ext cx="63550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00" b="0" i="1">
                <a:solidFill>
                  <a:srgbClr val="697580"/>
                </a:solidFill>
                <a:latin typeface="Aptos"/>
              </a:rPr>
              <a:t>NICE (2015) supports careful, broad assessment where attachment difficulties are suspected.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7252053-27AD-255B-E9D7-937D3F03D37B}"/>
              </a:ext>
            </a:extLst>
          </p:cNvPr>
          <p:cNvSpPr/>
          <p:nvPr/>
        </p:nvSpPr>
        <p:spPr>
          <a:xfrm>
            <a:off x="35185" y="116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5" name="Slide Number Placeholder 64">
            <a:extLst>
              <a:ext uri="{FF2B5EF4-FFF2-40B4-BE49-F238E27FC236}">
                <a16:creationId xmlns:a16="http://schemas.microsoft.com/office/drawing/2014/main" id="{3A09B692-34E3-9A91-7C49-6791D05B3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91440"/>
            <a:ext cx="7562088" cy="45720"/>
          </a:xfrm>
          <a:prstGeom prst="rect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10896" y="320040"/>
            <a:ext cx="6903720" cy="46166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400" b="1" i="0" dirty="0">
                <a:solidFill>
                  <a:srgbClr val="1C3855"/>
                </a:solidFill>
                <a:latin typeface="Aptos"/>
              </a:rPr>
              <a:t>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10896" y="987552"/>
            <a:ext cx="6903720" cy="31089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50" b="0" i="0">
                <a:solidFill>
                  <a:srgbClr val="697580"/>
                </a:solidFill>
                <a:latin typeface="Aptos"/>
              </a:rPr>
              <a:t>The theory should guide support, not replace observation, family knowledge or professional judgement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9222" y="10451645"/>
            <a:ext cx="5394960" cy="1645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00" b="0" i="0" dirty="0">
                <a:solidFill>
                  <a:srgbClr val="697580"/>
                </a:solidFill>
                <a:latin typeface="Aptos"/>
              </a:rPr>
              <a:t>LCHS4010 • Psychology in Health and Social Care</a:t>
            </a:r>
          </a:p>
        </p:txBody>
      </p:sp>
      <p:sp>
        <p:nvSpPr>
          <p:cNvPr id="8" name="Oval 7"/>
          <p:cNvSpPr/>
          <p:nvPr/>
        </p:nvSpPr>
        <p:spPr>
          <a:xfrm>
            <a:off x="420624" y="1335024"/>
            <a:ext cx="384048" cy="384048"/>
          </a:xfrm>
          <a:prstGeom prst="ellipse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  <a:endParaRPr dirty="0"/>
          </a:p>
        </p:txBody>
      </p:sp>
      <p:sp>
        <p:nvSpPr>
          <p:cNvPr id="10" name="TextBox 9"/>
          <p:cNvSpPr txBox="1"/>
          <p:nvPr/>
        </p:nvSpPr>
        <p:spPr>
          <a:xfrm>
            <a:off x="914400" y="1325880"/>
            <a:ext cx="1993392" cy="2800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20" b="1" i="0" dirty="0">
                <a:solidFill>
                  <a:srgbClr val="1C38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Relationships matter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926080" y="1335024"/>
            <a:ext cx="4078224" cy="55399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familiar, responsive adult can help a young child feel safe</a:t>
            </a:r>
            <a:r>
              <a:rPr lang="en-GB"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endParaRPr lang="en-GB" sz="1100" dirty="0">
              <a:solidFill>
                <a:srgbClr val="28303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800" b="0" i="1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(Bowlby, 1969)</a:t>
            </a:r>
            <a:endParaRPr sz="800" b="0" i="1" dirty="0">
              <a:solidFill>
                <a:srgbClr val="28303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420624" y="2048256"/>
            <a:ext cx="384048" cy="384048"/>
          </a:xfrm>
          <a:prstGeom prst="ellipse">
            <a:avLst/>
          </a:prstGeom>
          <a:solidFill>
            <a:srgbClr val="E7B0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  <a:endParaRPr dirty="0"/>
          </a:p>
        </p:txBody>
      </p:sp>
      <p:sp>
        <p:nvSpPr>
          <p:cNvPr id="14" name="TextBox 13"/>
          <p:cNvSpPr txBox="1"/>
          <p:nvPr/>
        </p:nvSpPr>
        <p:spPr>
          <a:xfrm>
            <a:off x="914400" y="1993392"/>
            <a:ext cx="1993392" cy="4678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20" b="1" i="0" dirty="0">
                <a:solidFill>
                  <a:srgbClr val="1C38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has many causes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916936" y="2015290"/>
            <a:ext cx="4078224" cy="55399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Biology and environment work together</a:t>
            </a:r>
            <a:r>
              <a:rPr lang="en-GB"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over time</a:t>
            </a:r>
            <a:r>
              <a:rPr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100" b="0" i="0" dirty="0">
              <a:solidFill>
                <a:srgbClr val="28303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solidFill>
                <a:srgbClr val="28303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800" b="0" i="1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(Sameroff, 2010)</a:t>
            </a:r>
            <a:endParaRPr sz="800" b="0" i="1" dirty="0">
              <a:solidFill>
                <a:srgbClr val="28303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Oval 15"/>
          <p:cNvSpPr/>
          <p:nvPr/>
        </p:nvSpPr>
        <p:spPr>
          <a:xfrm>
            <a:off x="420624" y="2761488"/>
            <a:ext cx="384048" cy="384048"/>
          </a:xfrm>
          <a:prstGeom prst="ellipse">
            <a:avLst/>
          </a:prstGeom>
          <a:solidFill>
            <a:srgbClr val="42916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  <a:endParaRPr dirty="0"/>
          </a:p>
        </p:txBody>
      </p:sp>
      <p:sp>
        <p:nvSpPr>
          <p:cNvPr id="18" name="TextBox 17"/>
          <p:cNvSpPr txBox="1"/>
          <p:nvPr/>
        </p:nvSpPr>
        <p:spPr>
          <a:xfrm>
            <a:off x="914400" y="2752344"/>
            <a:ext cx="1993392" cy="4678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20" b="1" i="0" dirty="0">
                <a:solidFill>
                  <a:srgbClr val="1C38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 helps, but has limits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926080" y="2761488"/>
            <a:ext cx="4078224" cy="71558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theory may explain separation anxiety, but not all speech, play or development.</a:t>
            </a:r>
            <a:endParaRPr lang="en-GB" sz="1100" b="0" i="0" dirty="0">
              <a:solidFill>
                <a:srgbClr val="28303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50" dirty="0">
              <a:solidFill>
                <a:srgbClr val="283038"/>
              </a:solidFill>
              <a:latin typeface="Aptos"/>
            </a:endParaRPr>
          </a:p>
          <a:p>
            <a:pPr algn="l"/>
            <a:r>
              <a:rPr lang="en-GB" sz="800" b="0" i="1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(Rutter, 1981)</a:t>
            </a:r>
            <a:endParaRPr sz="800" b="0" i="1" dirty="0">
              <a:solidFill>
                <a:srgbClr val="28303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Oval 19"/>
          <p:cNvSpPr/>
          <p:nvPr/>
        </p:nvSpPr>
        <p:spPr>
          <a:xfrm>
            <a:off x="420624" y="3700993"/>
            <a:ext cx="384048" cy="384048"/>
          </a:xfrm>
          <a:prstGeom prst="ellipse">
            <a:avLst/>
          </a:prstGeom>
          <a:solidFill>
            <a:srgbClr val="107A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  <a:endParaRPr dirty="0"/>
          </a:p>
        </p:txBody>
      </p:sp>
      <p:sp>
        <p:nvSpPr>
          <p:cNvPr id="22" name="TextBox 21"/>
          <p:cNvSpPr txBox="1"/>
          <p:nvPr/>
        </p:nvSpPr>
        <p:spPr>
          <a:xfrm>
            <a:off x="859809" y="3749951"/>
            <a:ext cx="2047983" cy="4678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20" b="1" i="0" dirty="0">
                <a:solidFill>
                  <a:srgbClr val="1C38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practice is careful and </a:t>
            </a:r>
            <a:r>
              <a:rPr lang="en-GB" sz="1220" b="1" i="0" dirty="0">
                <a:solidFill>
                  <a:srgbClr val="1C38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person-centred </a:t>
            </a:r>
            <a:endParaRPr sz="1220" b="1" i="0" dirty="0">
              <a:solidFill>
                <a:srgbClr val="1C385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926080" y="3814549"/>
            <a:ext cx="4078224" cy="71558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i="0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trust, involve carers, observe change and seek extra help when needed.</a:t>
            </a:r>
            <a:endParaRPr lang="en-GB" sz="1100" b="0" i="0" dirty="0">
              <a:solidFill>
                <a:srgbClr val="28303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50" dirty="0">
              <a:solidFill>
                <a:srgbClr val="283038"/>
              </a:solidFill>
              <a:latin typeface="Aptos"/>
            </a:endParaRPr>
          </a:p>
          <a:p>
            <a:pPr algn="l"/>
            <a:r>
              <a:rPr lang="en-GB" sz="800" b="0" i="1" dirty="0">
                <a:solidFill>
                  <a:srgbClr val="28303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2015; DfE, 2020)</a:t>
            </a:r>
            <a:endParaRPr sz="800" b="0" i="1" dirty="0">
              <a:solidFill>
                <a:srgbClr val="28303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548640" y="9418320"/>
            <a:ext cx="6446520" cy="566928"/>
          </a:xfrm>
          <a:prstGeom prst="round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658368" y="9509760"/>
            <a:ext cx="6236208" cy="34747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080" b="1" i="0" dirty="0">
                <a:solidFill>
                  <a:srgbClr val="FFFFFF"/>
                </a:solidFill>
                <a:latin typeface="Aptos"/>
              </a:rPr>
              <a:t>Final message: support Shona with safety, simple communication, family partnership and regular review.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186F1AF-1B94-7894-D65C-F70076D695C5}"/>
              </a:ext>
            </a:extLst>
          </p:cNvPr>
          <p:cNvSpPr/>
          <p:nvPr/>
        </p:nvSpPr>
        <p:spPr>
          <a:xfrm>
            <a:off x="762" y="10688638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5C6916C-9DA2-C345-6F07-C016CC647434}"/>
              </a:ext>
            </a:extLst>
          </p:cNvPr>
          <p:cNvSpPr txBox="1"/>
          <p:nvPr/>
        </p:nvSpPr>
        <p:spPr>
          <a:xfrm>
            <a:off x="310896" y="4827181"/>
            <a:ext cx="6841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Final message: Support Shona with safety, simple communication, family partnership and regular review. Use theory to guide support, not to label her.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7196C4C-4E9F-A3AA-6F44-45D56738A170}"/>
              </a:ext>
            </a:extLst>
          </p:cNvPr>
          <p:cNvSpPr txBox="1"/>
          <p:nvPr/>
        </p:nvSpPr>
        <p:spPr>
          <a:xfrm>
            <a:off x="420624" y="6280298"/>
            <a:ext cx="69037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to seek more help</a:t>
            </a:r>
            <a:br>
              <a:rPr lang="en-GB" sz="20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b="1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If anxiety, communication or play difficulties continue or affect Shona’s wellbeing, follow nursery referral and safeguarding procedures and consider appropriate health or developmental assessment.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(NICE,2015;DfE,2020)</a:t>
            </a:r>
          </a:p>
        </p:txBody>
      </p:sp>
      <p:sp>
        <p:nvSpPr>
          <p:cNvPr id="44" name="Slide Number Placeholder 43">
            <a:extLst>
              <a:ext uri="{FF2B5EF4-FFF2-40B4-BE49-F238E27FC236}">
                <a16:creationId xmlns:a16="http://schemas.microsoft.com/office/drawing/2014/main" id="{AB10AD60-FB78-5CB1-D01C-79F8D973D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93EE2DB-99B3-7C59-4825-DBB5ED7E1C22}"/>
              </a:ext>
            </a:extLst>
          </p:cNvPr>
          <p:cNvSpPr txBox="1"/>
          <p:nvPr/>
        </p:nvSpPr>
        <p:spPr>
          <a:xfrm>
            <a:off x="350782" y="439955"/>
            <a:ext cx="528969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1" i="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Harvard 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B12E5F-0EEE-BCCE-F0A0-E81E99407AD8}"/>
              </a:ext>
            </a:extLst>
          </p:cNvPr>
          <p:cNvSpPr txBox="1"/>
          <p:nvPr/>
        </p:nvSpPr>
        <p:spPr>
          <a:xfrm>
            <a:off x="438346" y="1264239"/>
            <a:ext cx="528969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100" b="1" i="0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and professional sources used in the presentation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496D20-2CB6-2FC8-060B-BF6AF87D9A91}"/>
              </a:ext>
            </a:extLst>
          </p:cNvPr>
          <p:cNvSpPr txBox="1"/>
          <p:nvPr/>
        </p:nvSpPr>
        <p:spPr>
          <a:xfrm>
            <a:off x="503274" y="1888468"/>
            <a:ext cx="6365359" cy="5047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 Patterns of Attachment: A Psychological Study of the Strange Situation. Hillsdale, NJ: Lawrence Erlbaum Associates.</a:t>
            </a: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Bowlby, J. (1969) Attachment and Loss. Vol. 1: Attachment. London: Hogarth Press and the Institute of Psycho-Analysis.</a:t>
            </a: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Bowlby, J., Robertson, J. and Rosenbluth, D. (1952) “A two-year-old goes to hospital”, The Psychoanalytic Study of the Child, 7(1), pp. 82–94.</a:t>
            </a: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Doi:10.1080/00797308.1952.11823154.</a:t>
            </a: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(2015) Children’s attachment: attachment in children and young people who are adopted from care, in care or at high risk of going into care. NG26. Available at: https://www.nice.org.uk/guidance/ng26 (Accessed: 9 October 2026).</a:t>
            </a: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Rutter, M. (1981) Maternal Deprivation Reassessed. 2nd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. Harmondsworth: Penguin Books.</a:t>
            </a: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Sameroff, A. (2010) “A unified theory of development: a dialectic integration of nature and nurture”, Child Development, 81(1), pp. 6–22. doi:10.1111/j.1467-8624.2009.01378.x.</a:t>
            </a: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Tronick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E., Als, H., Adamson, L., Wise, S. and Brazelton, T.B. (1978) “The infant’s response to entrapment between contradictory messages in face-to-face interaction”, Journal of the American Academy of Child Psychiatry, 17(1), pp. 1–13.</a:t>
            </a: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200"/>
              </a:spcAft>
              <a:buFont typeface="Arial" panose="020B0604020202020204" pitchFamily="34" charset="0"/>
              <a:buChar char="•"/>
              <a:defRPr sz="835">
                <a:solidFill>
                  <a:srgbClr val="283038"/>
                </a:solidFill>
                <a:latin typeface="Aptos"/>
              </a:defRPr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van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M.H. and Kroonenberg, P.M. (1988) “Cross-cultural patterns of attachment: a meta-analysis of the Strange Situation”, Child Development, 59(1), pp. 147–156. doi:10.2307/1130396.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A35CC12-10A0-3723-E71D-5105BAECD0E0}"/>
              </a:ext>
            </a:extLst>
          </p:cNvPr>
          <p:cNvSpPr/>
          <p:nvPr/>
        </p:nvSpPr>
        <p:spPr>
          <a:xfrm>
            <a:off x="762" y="10688638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440E8A-1D98-5176-77C8-FBE675A7BCF5}"/>
              </a:ext>
            </a:extLst>
          </p:cNvPr>
          <p:cNvSpPr/>
          <p:nvPr/>
        </p:nvSpPr>
        <p:spPr>
          <a:xfrm>
            <a:off x="-51328" y="25759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8DEECD4-7B3F-E80F-F182-00C289AD8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4C5A6B5-3EB6-B338-15A1-286C9EC9003C}"/>
              </a:ext>
            </a:extLst>
          </p:cNvPr>
          <p:cNvSpPr txBox="1"/>
          <p:nvPr/>
        </p:nvSpPr>
        <p:spPr>
          <a:xfrm>
            <a:off x="503273" y="10248683"/>
            <a:ext cx="49134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LCHS4010 • Psychology 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662377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38536FC-2818-B61C-A5F6-24393BE4A698}"/>
              </a:ext>
            </a:extLst>
          </p:cNvPr>
          <p:cNvSpPr txBox="1"/>
          <p:nvPr/>
        </p:nvSpPr>
        <p:spPr>
          <a:xfrm>
            <a:off x="369691" y="1783808"/>
            <a:ext cx="6688899" cy="43242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>
              <a:buFont typeface="Arial" panose="020B0604020202020204" pitchFamily="34" charset="0"/>
              <a:buChar char="•"/>
            </a:pP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Bowlby says: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familiar caregiver, secure base, separation anxiety — 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1969; Ainsworth et al., 1978)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marR="0" lvl="0" indent="-342900" algn="l">
              <a:buFont typeface="Arial" panose="020B0604020202020204" pitchFamily="34" charset="0"/>
              <a:buChar char="•"/>
            </a:pP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Early relationships can influence later development, but do not decide the child’s whole future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1969; Rutter, 1981)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marR="0" lvl="0" indent="-342900" algn="l">
              <a:buFont typeface="Arial" panose="020B0604020202020204" pitchFamily="34" charset="0"/>
              <a:buChar char="•"/>
            </a:pP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 separation research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Robertson and Rosenbluth, 1952)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The original paper was published in The Psychoanalytic Study of the Child, volume 7, pp. 82–94. </a:t>
            </a:r>
          </a:p>
          <a:p>
            <a:pPr marL="342900" marR="0" lvl="0" indent="-342900" algn="l">
              <a:buFont typeface="Arial" panose="020B0604020202020204" pitchFamily="34" charset="0"/>
              <a:buChar char="•"/>
            </a:pP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Strange Situation and different attachment responses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(Ainsworth et al., 1978)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Their book is Patterns of Attachment: A Psychological Study of the Strange Situation. </a:t>
            </a:r>
          </a:p>
          <a:p>
            <a:pPr marL="342900" marR="0" lvl="0" indent="-342900" algn="l">
              <a:buFont typeface="Arial" panose="020B0604020202020204" pitchFamily="34" charset="0"/>
              <a:buChar char="•"/>
            </a:pP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Still-face research and babies responding to an unresponsive adult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b="1" i="1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Tronick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1978)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The study reported wariness and withdrawal when normal adult responsiveness was disrupted. </a:t>
            </a:r>
          </a:p>
          <a:p>
            <a:pPr marL="342900" marR="0" lvl="0" indent="-342900" algn="l">
              <a:buFont typeface="Arial" panose="020B0604020202020204" pitchFamily="34" charset="0"/>
              <a:buChar char="•"/>
            </a:pP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patterns can vary between cultures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(van </a:t>
            </a:r>
            <a:r>
              <a:rPr lang="en-GB" sz="1100" b="1" i="1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Kroonenberg, 1988)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Their study was a cross-cultural meta-analysis of Strange Situation studies. </a:t>
            </a:r>
          </a:p>
          <a:p>
            <a:pPr marL="342900" marR="0" lvl="0" indent="-342900" algn="l">
              <a:buFont typeface="Arial" panose="020B0604020202020204" pitchFamily="34" charset="0"/>
              <a:buChar char="•"/>
            </a:pP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Nature and nurture work together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Sameroff, 2010)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Sameroff describes development as an interaction between the individual and their context. </a:t>
            </a:r>
          </a:p>
          <a:p>
            <a:pPr marL="342900" marR="0" lvl="0" indent="-342900" algn="l">
              <a:buFont typeface="Arial" panose="020B0604020202020204" pitchFamily="34" charset="0"/>
              <a:buChar char="•"/>
            </a:pP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Professional assessment should be careful and should not diagnose from behaviour alone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(NICE, 2015)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NICE NG26 includes principles of care, assessment and support for attachment difficulties. </a:t>
            </a:r>
          </a:p>
          <a:p>
            <a:pPr marL="342900" marR="0" lvl="0" indent="-342900" algn="l">
              <a:buFont typeface="Arial" panose="020B0604020202020204" pitchFamily="34" charset="0"/>
              <a:buChar char="•"/>
            </a:pP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Key-person, trusted-adult and relationship-based support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1969; Ainsworth et al., 1978; NICE, 2015)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marR="0" lvl="0" indent="-342900" algn="l">
              <a:buFont typeface="Arial" panose="020B0604020202020204" pitchFamily="34" charset="0"/>
              <a:buChar char="•"/>
            </a:pP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Limitations: separation does not automatically cause permanent harm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(Rutter, 1981; Sameroff, 2010)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marR="0" lvl="0" indent="-342900" algn="l">
              <a:buFont typeface="Arial" panose="020B0604020202020204" pitchFamily="34" charset="0"/>
              <a:buChar char="•"/>
            </a:pP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Culture and wider environment matter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(van </a:t>
            </a:r>
            <a:r>
              <a:rPr lang="en-GB" sz="1100" b="1" i="1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Kroonenberg, 1988; Sameroff, 2010)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marR="0" lvl="0" indent="-342900" algn="l">
              <a:buFont typeface="Arial" panose="020B0604020202020204" pitchFamily="34" charset="0"/>
              <a:buChar char="•"/>
            </a:pP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Your conclusion about relationships, biology and environment working together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1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1969; Sameroff, 2010; NICE, 2015)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100" b="0" i="1" dirty="0">
              <a:solidFill>
                <a:srgbClr val="2424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AE3B698-019F-74DD-E93B-AC10520BF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1668EC-9A51-466D-7F07-C33776CD9D9F}"/>
              </a:ext>
            </a:extLst>
          </p:cNvPr>
          <p:cNvSpPr txBox="1"/>
          <p:nvPr/>
        </p:nvSpPr>
        <p:spPr>
          <a:xfrm>
            <a:off x="741405" y="1037966"/>
            <a:ext cx="55934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Evidence and Citation  guide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F2C7B4-95C0-4934-AEB3-6685240859D4}"/>
              </a:ext>
            </a:extLst>
          </p:cNvPr>
          <p:cNvSpPr/>
          <p:nvPr/>
        </p:nvSpPr>
        <p:spPr>
          <a:xfrm>
            <a:off x="0" y="12328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9A6890C-C6A4-4C57-921B-9E97558E5D6C}"/>
              </a:ext>
            </a:extLst>
          </p:cNvPr>
          <p:cNvSpPr/>
          <p:nvPr/>
        </p:nvSpPr>
        <p:spPr>
          <a:xfrm>
            <a:off x="762" y="10584870"/>
            <a:ext cx="7562088" cy="91440"/>
          </a:xfrm>
          <a:prstGeom prst="rect">
            <a:avLst/>
          </a:prstGeom>
          <a:solidFill>
            <a:srgbClr val="1C38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F97216C-3012-99ED-B1F5-CB6D6AFA964D}"/>
              </a:ext>
            </a:extLst>
          </p:cNvPr>
          <p:cNvSpPr txBox="1"/>
          <p:nvPr/>
        </p:nvSpPr>
        <p:spPr>
          <a:xfrm>
            <a:off x="369691" y="10219765"/>
            <a:ext cx="448917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rgbClr val="6975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LCHS4010 • Psychology 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846613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45db0b02d3bae4a87ff8170fbec90cce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6dac9bd1e1675733203c97c9b5790a35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Props1.xml><?xml version="1.0" encoding="utf-8"?>
<ds:datastoreItem xmlns:ds="http://schemas.openxmlformats.org/officeDocument/2006/customXml" ds:itemID="{0F9F1C69-6F86-4D2C-BE37-DE18A40FBA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DE5E2EC-48CA-46F6-A83A-C652FD2DA53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611B2BF-A264-469A-9DC3-4689038C35CE}">
  <ds:schemaRefs>
    <ds:schemaRef ds:uri="http://schemas.microsoft.com/office/2006/metadata/properties"/>
    <ds:schemaRef ds:uri="http://schemas.microsoft.com/office/infopath/2007/PartnerControls"/>
    <ds:schemaRef ds:uri="21f98238-5914-40fc-b2db-49ce196065c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1166</TotalTime>
  <Words>2053</Words>
  <Application>Microsoft Office PowerPoint</Application>
  <PresentationFormat>Custom</PresentationFormat>
  <Paragraphs>209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Arial Black</vt:lpstr>
      <vt:lpstr>Cambria Math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Keeran Wahid</cp:lastModifiedBy>
  <cp:revision>3</cp:revision>
  <cp:lastPrinted>2026-10-12T08:11:33Z</cp:lastPrinted>
  <dcterms:created xsi:type="dcterms:W3CDTF">2013-01-27T09:14:16Z</dcterms:created>
  <dcterms:modified xsi:type="dcterms:W3CDTF">2026-10-12T08:32:31Z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