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80" r:id="rId3"/>
    <p:sldId id="257" r:id="rId4"/>
    <p:sldId id="258" r:id="rId5"/>
    <p:sldId id="259" r:id="rId6"/>
    <p:sldId id="274" r:id="rId7"/>
    <p:sldId id="264" r:id="rId8"/>
    <p:sldId id="275" r:id="rId9"/>
    <p:sldId id="276" r:id="rId10"/>
    <p:sldId id="261" r:id="rId11"/>
    <p:sldId id="265" r:id="rId12"/>
    <p:sldId id="277" r:id="rId13"/>
    <p:sldId id="267" r:id="rId14"/>
    <p:sldId id="278" r:id="rId15"/>
    <p:sldId id="273" r:id="rId16"/>
    <p:sldId id="282" r:id="rId17"/>
    <p:sldId id="268" r:id="rId18"/>
    <p:sldId id="270" r:id="rId19"/>
    <p:sldId id="271" r:id="rId20"/>
    <p:sldId id="272" r:id="rId21"/>
    <p:sldId id="266" r:id="rId22"/>
    <p:sldId id="28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93" autoAdjust="0"/>
    <p:restoredTop sz="94660"/>
  </p:normalViewPr>
  <p:slideViewPr>
    <p:cSldViewPr snapToGrid="0">
      <p:cViewPr varScale="1">
        <p:scale>
          <a:sx n="81" d="100"/>
          <a:sy n="81" d="100"/>
        </p:scale>
        <p:origin x="80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hompson" userId="c63919ff023e59b0" providerId="LiveId" clId="{76C0244E-711B-44A7-9AF3-F12614D7D809}"/>
    <pc:docChg chg="undo custSel addSld delSld modSld sldOrd">
      <pc:chgData name="Paul Thompson" userId="c63919ff023e59b0" providerId="LiveId" clId="{76C0244E-711B-44A7-9AF3-F12614D7D809}" dt="2026-03-11T15:31:10.311" v="1877" actId="1076"/>
      <pc:docMkLst>
        <pc:docMk/>
      </pc:docMkLst>
      <pc:sldChg chg="addSp delSp modSp mod">
        <pc:chgData name="Paul Thompson" userId="c63919ff023e59b0" providerId="LiveId" clId="{76C0244E-711B-44A7-9AF3-F12614D7D809}" dt="2026-03-03T15:09:21.383" v="780" actId="14100"/>
        <pc:sldMkLst>
          <pc:docMk/>
          <pc:sldMk cId="742185818" sldId="256"/>
        </pc:sldMkLst>
        <pc:spChg chg="add">
          <ac:chgData name="Paul Thompson" userId="c63919ff023e59b0" providerId="LiveId" clId="{76C0244E-711B-44A7-9AF3-F12614D7D809}" dt="2026-03-03T11:24:46.850" v="0"/>
          <ac:spMkLst>
            <pc:docMk/>
            <pc:sldMk cId="742185818" sldId="256"/>
            <ac:spMk id="4" creationId="{EE9F7809-D6ED-E740-CFF5-F80078F76701}"/>
          </ac:spMkLst>
        </pc:spChg>
        <pc:picChg chg="add mod">
          <ac:chgData name="Paul Thompson" userId="c63919ff023e59b0" providerId="LiveId" clId="{76C0244E-711B-44A7-9AF3-F12614D7D809}" dt="2026-03-03T15:09:21.383" v="780" actId="14100"/>
          <ac:picMkLst>
            <pc:docMk/>
            <pc:sldMk cId="742185818" sldId="256"/>
            <ac:picMk id="6" creationId="{583436E1-500F-C2A6-6D51-00B95F6CEC45}"/>
          </ac:picMkLst>
        </pc:picChg>
      </pc:sldChg>
      <pc:sldChg chg="addSp delSp modSp new mod">
        <pc:chgData name="Paul Thompson" userId="c63919ff023e59b0" providerId="LiveId" clId="{76C0244E-711B-44A7-9AF3-F12614D7D809}" dt="2026-03-11T09:14:19.590" v="1694" actId="207"/>
        <pc:sldMkLst>
          <pc:docMk/>
          <pc:sldMk cId="67087454" sldId="257"/>
        </pc:sldMkLst>
        <pc:spChg chg="mod">
          <ac:chgData name="Paul Thompson" userId="c63919ff023e59b0" providerId="LiveId" clId="{76C0244E-711B-44A7-9AF3-F12614D7D809}" dt="2026-03-03T11:32:31.341" v="34"/>
          <ac:spMkLst>
            <pc:docMk/>
            <pc:sldMk cId="67087454" sldId="257"/>
            <ac:spMk id="2" creationId="{B1F129DB-9B3F-FFCB-214F-1D41F97E7F6A}"/>
          </ac:spMkLst>
        </pc:spChg>
        <pc:spChg chg="mod">
          <ac:chgData name="Paul Thompson" userId="c63919ff023e59b0" providerId="LiveId" clId="{76C0244E-711B-44A7-9AF3-F12614D7D809}" dt="2026-03-11T09:14:19.590" v="1694" actId="207"/>
          <ac:spMkLst>
            <pc:docMk/>
            <pc:sldMk cId="67087454" sldId="257"/>
            <ac:spMk id="3" creationId="{56BE2FB9-DC92-4943-7482-0D70182670F9}"/>
          </ac:spMkLst>
        </pc:spChg>
        <pc:picChg chg="add del mod">
          <ac:chgData name="Paul Thompson" userId="c63919ff023e59b0" providerId="LiveId" clId="{76C0244E-711B-44A7-9AF3-F12614D7D809}" dt="2026-03-09T16:14:56.571" v="1319" actId="478"/>
          <ac:picMkLst>
            <pc:docMk/>
            <pc:sldMk cId="67087454" sldId="257"/>
            <ac:picMk id="5" creationId="{9B454903-27DC-EBC8-8CAA-5806668E3F3B}"/>
          </ac:picMkLst>
        </pc:picChg>
      </pc:sldChg>
      <pc:sldChg chg="addSp delSp modSp new mod modClrScheme chgLayout">
        <pc:chgData name="Paul Thompson" userId="c63919ff023e59b0" providerId="LiveId" clId="{76C0244E-711B-44A7-9AF3-F12614D7D809}" dt="2026-03-10T15:33:58.815" v="1671" actId="1076"/>
        <pc:sldMkLst>
          <pc:docMk/>
          <pc:sldMk cId="762776210" sldId="258"/>
        </pc:sldMkLst>
        <pc:spChg chg="add mod">
          <ac:chgData name="Paul Thompson" userId="c63919ff023e59b0" providerId="LiveId" clId="{76C0244E-711B-44A7-9AF3-F12614D7D809}" dt="2026-03-10T15:33:58.815" v="1671" actId="1076"/>
          <ac:spMkLst>
            <pc:docMk/>
            <pc:sldMk cId="762776210" sldId="258"/>
            <ac:spMk id="9" creationId="{35E1D0B6-E031-6E52-7C7A-A9CA946E568E}"/>
          </ac:spMkLst>
        </pc:spChg>
        <pc:picChg chg="add mod">
          <ac:chgData name="Paul Thompson" userId="c63919ff023e59b0" providerId="LiveId" clId="{76C0244E-711B-44A7-9AF3-F12614D7D809}" dt="2026-03-03T14:01:07.547" v="402" actId="14100"/>
          <ac:picMkLst>
            <pc:docMk/>
            <pc:sldMk cId="762776210" sldId="258"/>
            <ac:picMk id="8" creationId="{F13AFFFD-43A7-37F5-B0D0-6CF3DE04B94D}"/>
          </ac:picMkLst>
        </pc:picChg>
      </pc:sldChg>
      <pc:sldChg chg="addSp delSp modSp new mod">
        <pc:chgData name="Paul Thompson" userId="c63919ff023e59b0" providerId="LiveId" clId="{76C0244E-711B-44A7-9AF3-F12614D7D809}" dt="2026-03-10T09:23:05.169" v="1650" actId="14100"/>
        <pc:sldMkLst>
          <pc:docMk/>
          <pc:sldMk cId="1719977998" sldId="259"/>
        </pc:sldMkLst>
        <pc:spChg chg="add mod">
          <ac:chgData name="Paul Thompson" userId="c63919ff023e59b0" providerId="LiveId" clId="{76C0244E-711B-44A7-9AF3-F12614D7D809}" dt="2026-03-03T15:04:13.299" v="733" actId="1076"/>
          <ac:spMkLst>
            <pc:docMk/>
            <pc:sldMk cId="1719977998" sldId="259"/>
            <ac:spMk id="4" creationId="{5F3CC34C-4AF5-ECCF-1B30-59B034765575}"/>
          </ac:spMkLst>
        </pc:spChg>
        <pc:spChg chg="add mod">
          <ac:chgData name="Paul Thompson" userId="c63919ff023e59b0" providerId="LiveId" clId="{76C0244E-711B-44A7-9AF3-F12614D7D809}" dt="2026-03-03T15:08:39.457" v="773" actId="1076"/>
          <ac:spMkLst>
            <pc:docMk/>
            <pc:sldMk cId="1719977998" sldId="259"/>
            <ac:spMk id="17" creationId="{2954BB91-4455-43AC-09DD-CB4ECED0BD6F}"/>
          </ac:spMkLst>
        </pc:spChg>
        <pc:spChg chg="add mod">
          <ac:chgData name="Paul Thompson" userId="c63919ff023e59b0" providerId="LiveId" clId="{76C0244E-711B-44A7-9AF3-F12614D7D809}" dt="2026-03-03T15:07:03.390" v="762" actId="1076"/>
          <ac:spMkLst>
            <pc:docMk/>
            <pc:sldMk cId="1719977998" sldId="259"/>
            <ac:spMk id="19" creationId="{DCD2E90C-ABA2-A060-0AEA-8F007E9FD25E}"/>
          </ac:spMkLst>
        </pc:spChg>
        <pc:spChg chg="add mod">
          <ac:chgData name="Paul Thompson" userId="c63919ff023e59b0" providerId="LiveId" clId="{76C0244E-711B-44A7-9AF3-F12614D7D809}" dt="2026-03-03T15:08:52.952" v="776" actId="1076"/>
          <ac:spMkLst>
            <pc:docMk/>
            <pc:sldMk cId="1719977998" sldId="259"/>
            <ac:spMk id="21" creationId="{530A37BE-0D8E-82F9-0277-0D4A23C34EC6}"/>
          </ac:spMkLst>
        </pc:spChg>
        <pc:spChg chg="add mod">
          <ac:chgData name="Paul Thompson" userId="c63919ff023e59b0" providerId="LiveId" clId="{76C0244E-711B-44A7-9AF3-F12614D7D809}" dt="2026-03-10T09:23:05.169" v="1650" actId="14100"/>
          <ac:spMkLst>
            <pc:docMk/>
            <pc:sldMk cId="1719977998" sldId="259"/>
            <ac:spMk id="22" creationId="{6120178F-B2C1-E332-1576-1CD376600908}"/>
          </ac:spMkLst>
        </pc:spChg>
        <pc:picChg chg="add mod">
          <ac:chgData name="Paul Thompson" userId="c63919ff023e59b0" providerId="LiveId" clId="{76C0244E-711B-44A7-9AF3-F12614D7D809}" dt="2026-03-03T15:07:11.210" v="763" actId="1076"/>
          <ac:picMkLst>
            <pc:docMk/>
            <pc:sldMk cId="1719977998" sldId="259"/>
            <ac:picMk id="3" creationId="{073F1414-40D9-CFC2-2072-FE4174089E8B}"/>
          </ac:picMkLst>
        </pc:picChg>
        <pc:picChg chg="add mod">
          <ac:chgData name="Paul Thompson" userId="c63919ff023e59b0" providerId="LiveId" clId="{76C0244E-711B-44A7-9AF3-F12614D7D809}" dt="2026-03-03T15:08:33.174" v="772" actId="1076"/>
          <ac:picMkLst>
            <pc:docMk/>
            <pc:sldMk cId="1719977998" sldId="259"/>
            <ac:picMk id="8" creationId="{65DD372A-5E2A-93A4-100E-FEBF65CBC237}"/>
          </ac:picMkLst>
        </pc:picChg>
        <pc:picChg chg="add mod">
          <ac:chgData name="Paul Thompson" userId="c63919ff023e59b0" providerId="LiveId" clId="{76C0244E-711B-44A7-9AF3-F12614D7D809}" dt="2026-03-03T15:08:44.131" v="774" actId="1076"/>
          <ac:picMkLst>
            <pc:docMk/>
            <pc:sldMk cId="1719977998" sldId="259"/>
            <ac:picMk id="10" creationId="{A5CC024A-7658-959F-472F-EBB8F7653885}"/>
          </ac:picMkLst>
        </pc:picChg>
        <pc:picChg chg="add mod">
          <ac:chgData name="Paul Thompson" userId="c63919ff023e59b0" providerId="LiveId" clId="{76C0244E-711B-44A7-9AF3-F12614D7D809}" dt="2026-03-03T15:08:57.234" v="777" actId="1076"/>
          <ac:picMkLst>
            <pc:docMk/>
            <pc:sldMk cId="1719977998" sldId="259"/>
            <ac:picMk id="12" creationId="{3470EED0-0FFB-61D5-E311-093445D1A3E7}"/>
          </ac:picMkLst>
        </pc:picChg>
        <pc:picChg chg="add mod">
          <ac:chgData name="Paul Thompson" userId="c63919ff023e59b0" providerId="LiveId" clId="{76C0244E-711B-44A7-9AF3-F12614D7D809}" dt="2026-03-03T15:08:47.914" v="775" actId="1076"/>
          <ac:picMkLst>
            <pc:docMk/>
            <pc:sldMk cId="1719977998" sldId="259"/>
            <ac:picMk id="16" creationId="{9C755C87-B7BC-6B7D-D757-5E1368D149CC}"/>
          </ac:picMkLst>
        </pc:picChg>
      </pc:sldChg>
      <pc:sldChg chg="addSp delSp modSp new del mod ord">
        <pc:chgData name="Paul Thompson" userId="c63919ff023e59b0" providerId="LiveId" clId="{76C0244E-711B-44A7-9AF3-F12614D7D809}" dt="2026-03-11T13:26:43.743" v="1825" actId="47"/>
        <pc:sldMkLst>
          <pc:docMk/>
          <pc:sldMk cId="2890864679" sldId="260"/>
        </pc:sldMkLst>
        <pc:graphicFrameChg chg="add mod modGraphic">
          <ac:chgData name="Paul Thompson" userId="c63919ff023e59b0" providerId="LiveId" clId="{76C0244E-711B-44A7-9AF3-F12614D7D809}" dt="2026-03-10T09:23:12.574" v="1651" actId="20577"/>
          <ac:graphicFrameMkLst>
            <pc:docMk/>
            <pc:sldMk cId="2890864679" sldId="260"/>
            <ac:graphicFrameMk id="2" creationId="{A8C462D3-490B-86B5-0B2F-1051862BB591}"/>
          </ac:graphicFrameMkLst>
        </pc:graphicFrameChg>
      </pc:sldChg>
      <pc:sldChg chg="add del">
        <pc:chgData name="Paul Thompson" userId="c63919ff023e59b0" providerId="LiveId" clId="{76C0244E-711B-44A7-9AF3-F12614D7D809}" dt="2026-03-03T17:23:23.669" v="782" actId="47"/>
        <pc:sldMkLst>
          <pc:docMk/>
          <pc:sldMk cId="3390667058" sldId="260"/>
        </pc:sldMkLst>
      </pc:sldChg>
      <pc:sldChg chg="addSp delSp modSp add mod ord">
        <pc:chgData name="Paul Thompson" userId="c63919ff023e59b0" providerId="LiveId" clId="{76C0244E-711B-44A7-9AF3-F12614D7D809}" dt="2026-03-11T13:08:30.003" v="1805" actId="1076"/>
        <pc:sldMkLst>
          <pc:docMk/>
          <pc:sldMk cId="2146282585" sldId="261"/>
        </pc:sldMkLst>
        <pc:spChg chg="add mod">
          <ac:chgData name="Paul Thompson" userId="c63919ff023e59b0" providerId="LiveId" clId="{76C0244E-711B-44A7-9AF3-F12614D7D809}" dt="2026-03-11T13:08:30.003" v="1805" actId="1076"/>
          <ac:spMkLst>
            <pc:docMk/>
            <pc:sldMk cId="2146282585" sldId="261"/>
            <ac:spMk id="6" creationId="{95FB9899-39AC-0C9A-8DB5-0A2072A36247}"/>
          </ac:spMkLst>
        </pc:spChg>
        <pc:picChg chg="add mod">
          <ac:chgData name="Paul Thompson" userId="c63919ff023e59b0" providerId="LiveId" clId="{76C0244E-711B-44A7-9AF3-F12614D7D809}" dt="2026-03-11T13:07:45.964" v="1796" actId="1076"/>
          <ac:picMkLst>
            <pc:docMk/>
            <pc:sldMk cId="2146282585" sldId="261"/>
            <ac:picMk id="8" creationId="{9914AB96-DDF0-851B-DFD4-5C74365D8192}"/>
          </ac:picMkLst>
        </pc:picChg>
        <pc:picChg chg="add del mod">
          <ac:chgData name="Paul Thompson" userId="c63919ff023e59b0" providerId="LiveId" clId="{76C0244E-711B-44A7-9AF3-F12614D7D809}" dt="2026-03-11T13:07:34.826" v="1794" actId="478"/>
          <ac:picMkLst>
            <pc:docMk/>
            <pc:sldMk cId="2146282585" sldId="261"/>
            <ac:picMk id="10" creationId="{B90037D3-8363-4292-5BCF-2FD966C91B47}"/>
          </ac:picMkLst>
        </pc:picChg>
      </pc:sldChg>
      <pc:sldChg chg="modSp add mod ord">
        <pc:chgData name="Paul Thompson" userId="c63919ff023e59b0" providerId="LiveId" clId="{76C0244E-711B-44A7-9AF3-F12614D7D809}" dt="2026-03-04T20:48:33.720" v="1102" actId="1076"/>
        <pc:sldMkLst>
          <pc:docMk/>
          <pc:sldMk cId="2502900124" sldId="262"/>
        </pc:sldMkLst>
      </pc:sldChg>
      <pc:sldChg chg="addSp modSp new del mod">
        <pc:chgData name="Paul Thompson" userId="c63919ff023e59b0" providerId="LiveId" clId="{76C0244E-711B-44A7-9AF3-F12614D7D809}" dt="2026-03-04T20:51:33.697" v="1139" actId="47"/>
        <pc:sldMkLst>
          <pc:docMk/>
          <pc:sldMk cId="30201604" sldId="263"/>
        </pc:sldMkLst>
      </pc:sldChg>
      <pc:sldChg chg="addSp delSp modSp add mod">
        <pc:chgData name="Paul Thompson" userId="c63919ff023e59b0" providerId="LiveId" clId="{76C0244E-711B-44A7-9AF3-F12614D7D809}" dt="2026-03-11T09:51:05.099" v="1752" actId="1076"/>
        <pc:sldMkLst>
          <pc:docMk/>
          <pc:sldMk cId="720977378" sldId="264"/>
        </pc:sldMkLst>
        <pc:spChg chg="add del mod">
          <ac:chgData name="Paul Thompson" userId="c63919ff023e59b0" providerId="LiveId" clId="{76C0244E-711B-44A7-9AF3-F12614D7D809}" dt="2026-03-11T09:44:52.661" v="1731" actId="478"/>
          <ac:spMkLst>
            <pc:docMk/>
            <pc:sldMk cId="720977378" sldId="264"/>
            <ac:spMk id="2" creationId="{3BF76CEE-B443-63BC-F3A4-6A5C25445F80}"/>
          </ac:spMkLst>
        </pc:spChg>
        <pc:spChg chg="add del mod">
          <ac:chgData name="Paul Thompson" userId="c63919ff023e59b0" providerId="LiveId" clId="{76C0244E-711B-44A7-9AF3-F12614D7D809}" dt="2026-03-11T09:44:57.417" v="1732" actId="478"/>
          <ac:spMkLst>
            <pc:docMk/>
            <pc:sldMk cId="720977378" sldId="264"/>
            <ac:spMk id="5" creationId="{79717FF9-2AB2-2D84-3E66-3F684321E12B}"/>
          </ac:spMkLst>
        </pc:spChg>
        <pc:picChg chg="add del mod">
          <ac:chgData name="Paul Thompson" userId="c63919ff023e59b0" providerId="LiveId" clId="{76C0244E-711B-44A7-9AF3-F12614D7D809}" dt="2026-03-11T09:44:28" v="1730" actId="478"/>
          <ac:picMkLst>
            <pc:docMk/>
            <pc:sldMk cId="720977378" sldId="264"/>
            <ac:picMk id="4" creationId="{359ECAB9-95C6-694D-7F46-450C3BFFC02A}"/>
          </ac:picMkLst>
        </pc:picChg>
        <pc:picChg chg="add del mod">
          <ac:chgData name="Paul Thompson" userId="c63919ff023e59b0" providerId="LiveId" clId="{76C0244E-711B-44A7-9AF3-F12614D7D809}" dt="2026-03-10T09:22:54.550" v="1648" actId="478"/>
          <ac:picMkLst>
            <pc:docMk/>
            <pc:sldMk cId="720977378" sldId="264"/>
            <ac:picMk id="6" creationId="{BD0854AC-C8C5-5887-8345-4F53E2D0BBF2}"/>
          </ac:picMkLst>
        </pc:picChg>
        <pc:picChg chg="add del mod">
          <ac:chgData name="Paul Thompson" userId="c63919ff023e59b0" providerId="LiveId" clId="{76C0244E-711B-44A7-9AF3-F12614D7D809}" dt="2026-03-11T09:50:19.421" v="1744" actId="478"/>
          <ac:picMkLst>
            <pc:docMk/>
            <pc:sldMk cId="720977378" sldId="264"/>
            <ac:picMk id="6" creationId="{F105BDAA-FC6E-E03C-8627-13872F78EF40}"/>
          </ac:picMkLst>
        </pc:picChg>
        <pc:picChg chg="add mod">
          <ac:chgData name="Paul Thompson" userId="c63919ff023e59b0" providerId="LiveId" clId="{76C0244E-711B-44A7-9AF3-F12614D7D809}" dt="2026-03-11T09:50:30.525" v="1747" actId="1076"/>
          <ac:picMkLst>
            <pc:docMk/>
            <pc:sldMk cId="720977378" sldId="264"/>
            <ac:picMk id="7" creationId="{B63BEE02-D2F5-BA70-B155-1AE2783D3174}"/>
          </ac:picMkLst>
        </pc:picChg>
        <pc:picChg chg="add mod">
          <ac:chgData name="Paul Thompson" userId="c63919ff023e59b0" providerId="LiveId" clId="{76C0244E-711B-44A7-9AF3-F12614D7D809}" dt="2026-03-11T09:50:42.545" v="1749" actId="1076"/>
          <ac:picMkLst>
            <pc:docMk/>
            <pc:sldMk cId="720977378" sldId="264"/>
            <ac:picMk id="9" creationId="{5D420264-1594-31F0-8C7C-3CF41DD14D3D}"/>
          </ac:picMkLst>
        </pc:picChg>
        <pc:picChg chg="add mod">
          <ac:chgData name="Paul Thompson" userId="c63919ff023e59b0" providerId="LiveId" clId="{76C0244E-711B-44A7-9AF3-F12614D7D809}" dt="2026-03-11T09:50:27.971" v="1746" actId="1076"/>
          <ac:picMkLst>
            <pc:docMk/>
            <pc:sldMk cId="720977378" sldId="264"/>
            <ac:picMk id="11" creationId="{18FF5500-CD12-42BF-9442-3AE277C13211}"/>
          </ac:picMkLst>
        </pc:picChg>
        <pc:picChg chg="add mod">
          <ac:chgData name="Paul Thompson" userId="c63919ff023e59b0" providerId="LiveId" clId="{76C0244E-711B-44A7-9AF3-F12614D7D809}" dt="2026-03-11T09:51:05.099" v="1752" actId="1076"/>
          <ac:picMkLst>
            <pc:docMk/>
            <pc:sldMk cId="720977378" sldId="264"/>
            <ac:picMk id="12" creationId="{251FD092-AA66-5A8F-7413-07D27765F1BF}"/>
          </ac:picMkLst>
        </pc:picChg>
      </pc:sldChg>
      <pc:sldChg chg="addSp delSp modSp add mod">
        <pc:chgData name="Paul Thompson" userId="c63919ff023e59b0" providerId="LiveId" clId="{76C0244E-711B-44A7-9AF3-F12614D7D809}" dt="2026-03-10T15:38:51.081" v="1684" actId="1076"/>
        <pc:sldMkLst>
          <pc:docMk/>
          <pc:sldMk cId="3347670916" sldId="265"/>
        </pc:sldMkLst>
        <pc:picChg chg="add mod">
          <ac:chgData name="Paul Thompson" userId="c63919ff023e59b0" providerId="LiveId" clId="{76C0244E-711B-44A7-9AF3-F12614D7D809}" dt="2026-03-10T09:24:17.563" v="1658" actId="1076"/>
          <ac:picMkLst>
            <pc:docMk/>
            <pc:sldMk cId="3347670916" sldId="265"/>
            <ac:picMk id="3" creationId="{0828C7C0-F91E-4307-BC83-F2C246F9AA76}"/>
          </ac:picMkLst>
        </pc:picChg>
        <pc:picChg chg="add mod">
          <ac:chgData name="Paul Thompson" userId="c63919ff023e59b0" providerId="LiveId" clId="{76C0244E-711B-44A7-9AF3-F12614D7D809}" dt="2026-03-10T15:38:51.081" v="1684" actId="1076"/>
          <ac:picMkLst>
            <pc:docMk/>
            <pc:sldMk cId="3347670916" sldId="265"/>
            <ac:picMk id="4" creationId="{7335B350-3D1C-327F-BCAC-646CF69B1703}"/>
          </ac:picMkLst>
        </pc:picChg>
        <pc:picChg chg="add del mod">
          <ac:chgData name="Paul Thompson" userId="c63919ff023e59b0" providerId="LiveId" clId="{76C0244E-711B-44A7-9AF3-F12614D7D809}" dt="2026-03-10T15:37:25.546" v="1674" actId="478"/>
          <ac:picMkLst>
            <pc:docMk/>
            <pc:sldMk cId="3347670916" sldId="265"/>
            <ac:picMk id="9" creationId="{14437DF2-6051-24C7-3090-61C23CC222B0}"/>
          </ac:picMkLst>
        </pc:picChg>
        <pc:picChg chg="add del mod">
          <ac:chgData name="Paul Thompson" userId="c63919ff023e59b0" providerId="LiveId" clId="{76C0244E-711B-44A7-9AF3-F12614D7D809}" dt="2026-03-10T09:24:06.910" v="1655" actId="478"/>
          <ac:picMkLst>
            <pc:docMk/>
            <pc:sldMk cId="3347670916" sldId="265"/>
            <ac:picMk id="12" creationId="{1ED4C9EB-74B7-0C18-42E4-61301FAD80ED}"/>
          </ac:picMkLst>
        </pc:picChg>
      </pc:sldChg>
      <pc:sldChg chg="addSp delSp modSp new mod">
        <pc:chgData name="Paul Thompson" userId="c63919ff023e59b0" providerId="LiveId" clId="{76C0244E-711B-44A7-9AF3-F12614D7D809}" dt="2026-03-09T16:36:38.744" v="1475" actId="1076"/>
        <pc:sldMkLst>
          <pc:docMk/>
          <pc:sldMk cId="4252201143" sldId="266"/>
        </pc:sldMkLst>
        <pc:spChg chg="mod">
          <ac:chgData name="Paul Thompson" userId="c63919ff023e59b0" providerId="LiveId" clId="{76C0244E-711B-44A7-9AF3-F12614D7D809}" dt="2026-03-09T16:36:12.733" v="1472" actId="20577"/>
          <ac:spMkLst>
            <pc:docMk/>
            <pc:sldMk cId="4252201143" sldId="266"/>
            <ac:spMk id="3" creationId="{350C742D-E08C-F48D-55B7-31BCE856500A}"/>
          </ac:spMkLst>
        </pc:spChg>
        <pc:picChg chg="add mod">
          <ac:chgData name="Paul Thompson" userId="c63919ff023e59b0" providerId="LiveId" clId="{76C0244E-711B-44A7-9AF3-F12614D7D809}" dt="2026-03-09T16:36:38.744" v="1475" actId="1076"/>
          <ac:picMkLst>
            <pc:docMk/>
            <pc:sldMk cId="4252201143" sldId="266"/>
            <ac:picMk id="2" creationId="{FC8F0B5D-9206-7CAF-FC13-B0BBD7545E24}"/>
          </ac:picMkLst>
        </pc:picChg>
      </pc:sldChg>
      <pc:sldChg chg="del">
        <pc:chgData name="Paul Thompson" userId="c63919ff023e59b0" providerId="LiveId" clId="{76C0244E-711B-44A7-9AF3-F12614D7D809}" dt="2026-03-09T16:34:52.352" v="1457" actId="47"/>
        <pc:sldMkLst>
          <pc:docMk/>
          <pc:sldMk cId="1442035967" sldId="267"/>
        </pc:sldMkLst>
      </pc:sldChg>
      <pc:sldChg chg="addSp delSp modSp new mod">
        <pc:chgData name="Paul Thompson" userId="c63919ff023e59b0" providerId="LiveId" clId="{76C0244E-711B-44A7-9AF3-F12614D7D809}" dt="2026-03-10T15:39:12.533" v="1686" actId="1076"/>
        <pc:sldMkLst>
          <pc:docMk/>
          <pc:sldMk cId="3589666246" sldId="267"/>
        </pc:sldMkLst>
        <pc:picChg chg="add del mod">
          <ac:chgData name="Paul Thompson" userId="c63919ff023e59b0" providerId="LiveId" clId="{76C0244E-711B-44A7-9AF3-F12614D7D809}" dt="2026-03-10T15:37:20.647" v="1673" actId="478"/>
          <ac:picMkLst>
            <pc:docMk/>
            <pc:sldMk cId="3589666246" sldId="267"/>
            <ac:picMk id="2" creationId="{439C371B-4127-B13F-6CC3-5ACF9B3EFD66}"/>
          </ac:picMkLst>
        </pc:picChg>
        <pc:picChg chg="add del mod">
          <ac:chgData name="Paul Thompson" userId="c63919ff023e59b0" providerId="LiveId" clId="{76C0244E-711B-44A7-9AF3-F12614D7D809}" dt="2026-03-10T09:24:22.494" v="1659" actId="478"/>
          <ac:picMkLst>
            <pc:docMk/>
            <pc:sldMk cId="3589666246" sldId="267"/>
            <ac:picMk id="3" creationId="{373D6B80-13FA-6A22-79C6-C5CC63985516}"/>
          </ac:picMkLst>
        </pc:picChg>
        <pc:picChg chg="add mod">
          <ac:chgData name="Paul Thompson" userId="c63919ff023e59b0" providerId="LiveId" clId="{76C0244E-711B-44A7-9AF3-F12614D7D809}" dt="2026-03-10T15:39:12.533" v="1686" actId="1076"/>
          <ac:picMkLst>
            <pc:docMk/>
            <pc:sldMk cId="3589666246" sldId="267"/>
            <ac:picMk id="4" creationId="{7F374EC1-E79B-3616-8F3F-6D30A60C79C5}"/>
          </ac:picMkLst>
        </pc:picChg>
        <pc:picChg chg="add mod">
          <ac:chgData name="Paul Thompson" userId="c63919ff023e59b0" providerId="LiveId" clId="{76C0244E-711B-44A7-9AF3-F12614D7D809}" dt="2026-03-10T09:24:29.927" v="1661" actId="1076"/>
          <ac:picMkLst>
            <pc:docMk/>
            <pc:sldMk cId="3589666246" sldId="267"/>
            <ac:picMk id="5" creationId="{33AA12F4-94BF-4B02-2F7A-448728843211}"/>
          </ac:picMkLst>
        </pc:picChg>
      </pc:sldChg>
      <pc:sldChg chg="addSp delSp modSp new mod">
        <pc:chgData name="Paul Thompson" userId="c63919ff023e59b0" providerId="LiveId" clId="{76C0244E-711B-44A7-9AF3-F12614D7D809}" dt="2026-03-09T17:19:46.514" v="1636" actId="255"/>
        <pc:sldMkLst>
          <pc:docMk/>
          <pc:sldMk cId="2630331347" sldId="268"/>
        </pc:sldMkLst>
        <pc:spChg chg="mod">
          <ac:chgData name="Paul Thompson" userId="c63919ff023e59b0" providerId="LiveId" clId="{76C0244E-711B-44A7-9AF3-F12614D7D809}" dt="2026-03-09T17:18:10.870" v="1625" actId="20577"/>
          <ac:spMkLst>
            <pc:docMk/>
            <pc:sldMk cId="2630331347" sldId="268"/>
            <ac:spMk id="3" creationId="{1144ACB3-5C6C-D7C3-1635-E5F67C73EF0A}"/>
          </ac:spMkLst>
        </pc:spChg>
        <pc:spChg chg="add mod">
          <ac:chgData name="Paul Thompson" userId="c63919ff023e59b0" providerId="LiveId" clId="{76C0244E-711B-44A7-9AF3-F12614D7D809}" dt="2026-03-09T17:19:46.514" v="1636" actId="255"/>
          <ac:spMkLst>
            <pc:docMk/>
            <pc:sldMk cId="2630331347" sldId="268"/>
            <ac:spMk id="7" creationId="{CBF38A0C-A40A-6F08-C9A6-74C48772A398}"/>
          </ac:spMkLst>
        </pc:spChg>
        <pc:picChg chg="add mod">
          <ac:chgData name="Paul Thompson" userId="c63919ff023e59b0" providerId="LiveId" clId="{76C0244E-711B-44A7-9AF3-F12614D7D809}" dt="2026-03-09T17:18:31.479" v="1628" actId="1076"/>
          <ac:picMkLst>
            <pc:docMk/>
            <pc:sldMk cId="2630331347" sldId="268"/>
            <ac:picMk id="5" creationId="{7C902260-F4C8-E3B8-865E-0F283563E6C5}"/>
          </ac:picMkLst>
        </pc:picChg>
      </pc:sldChg>
      <pc:sldChg chg="new del ord">
        <pc:chgData name="Paul Thompson" userId="c63919ff023e59b0" providerId="LiveId" clId="{76C0244E-711B-44A7-9AF3-F12614D7D809}" dt="2026-03-09T17:10:27.239" v="1528" actId="47"/>
        <pc:sldMkLst>
          <pc:docMk/>
          <pc:sldMk cId="1300399879" sldId="269"/>
        </pc:sldMkLst>
      </pc:sldChg>
      <pc:sldChg chg="addSp modSp add mod">
        <pc:chgData name="Paul Thompson" userId="c63919ff023e59b0" providerId="LiveId" clId="{76C0244E-711B-44A7-9AF3-F12614D7D809}" dt="2026-03-09T17:19:11.751" v="1632" actId="1076"/>
        <pc:sldMkLst>
          <pc:docMk/>
          <pc:sldMk cId="3879052459" sldId="270"/>
        </pc:sldMkLst>
        <pc:spChg chg="mod">
          <ac:chgData name="Paul Thompson" userId="c63919ff023e59b0" providerId="LiveId" clId="{76C0244E-711B-44A7-9AF3-F12614D7D809}" dt="2026-03-09T17:17:44.156" v="1616" actId="20577"/>
          <ac:spMkLst>
            <pc:docMk/>
            <pc:sldMk cId="3879052459" sldId="270"/>
            <ac:spMk id="3" creationId="{D7965050-C051-3769-E1A0-7EC454EDE23F}"/>
          </ac:spMkLst>
        </pc:spChg>
        <pc:spChg chg="add mod">
          <ac:chgData name="Paul Thompson" userId="c63919ff023e59b0" providerId="LiveId" clId="{76C0244E-711B-44A7-9AF3-F12614D7D809}" dt="2026-03-09T17:19:11.751" v="1632" actId="1076"/>
          <ac:spMkLst>
            <pc:docMk/>
            <pc:sldMk cId="3879052459" sldId="270"/>
            <ac:spMk id="6" creationId="{35AFB222-8AE1-971E-E6AC-7DF960AE8901}"/>
          </ac:spMkLst>
        </pc:spChg>
        <pc:picChg chg="add mod">
          <ac:chgData name="Paul Thompson" userId="c63919ff023e59b0" providerId="LiveId" clId="{76C0244E-711B-44A7-9AF3-F12614D7D809}" dt="2026-03-09T17:17:55.957" v="1619" actId="1076"/>
          <ac:picMkLst>
            <pc:docMk/>
            <pc:sldMk cId="3879052459" sldId="270"/>
            <ac:picMk id="4" creationId="{6241CAAD-5DA6-45D0-1AB1-C4DEC89D0286}"/>
          </ac:picMkLst>
        </pc:picChg>
      </pc:sldChg>
      <pc:sldChg chg="addSp modSp add mod">
        <pc:chgData name="Paul Thompson" userId="c63919ff023e59b0" providerId="LiveId" clId="{76C0244E-711B-44A7-9AF3-F12614D7D809}" dt="2026-03-09T17:20:22.575" v="1640" actId="1076"/>
        <pc:sldMkLst>
          <pc:docMk/>
          <pc:sldMk cId="2327189942" sldId="271"/>
        </pc:sldMkLst>
        <pc:spChg chg="add mod">
          <ac:chgData name="Paul Thompson" userId="c63919ff023e59b0" providerId="LiveId" clId="{76C0244E-711B-44A7-9AF3-F12614D7D809}" dt="2026-03-09T17:20:22.575" v="1640" actId="1076"/>
          <ac:spMkLst>
            <pc:docMk/>
            <pc:sldMk cId="2327189942" sldId="271"/>
            <ac:spMk id="5" creationId="{C0F95821-4890-1F2D-2B49-C7B540ECCBCC}"/>
          </ac:spMkLst>
        </pc:spChg>
        <pc:picChg chg="add mod">
          <ac:chgData name="Paul Thompson" userId="c63919ff023e59b0" providerId="LiveId" clId="{76C0244E-711B-44A7-9AF3-F12614D7D809}" dt="2026-03-09T17:17:07.710" v="1609" actId="1076"/>
          <ac:picMkLst>
            <pc:docMk/>
            <pc:sldMk cId="2327189942" sldId="271"/>
            <ac:picMk id="2" creationId="{CF6C46F6-6831-F250-4719-CBACA0E8DA76}"/>
          </ac:picMkLst>
        </pc:picChg>
      </pc:sldChg>
      <pc:sldChg chg="addSp modSp add mod">
        <pc:chgData name="Paul Thompson" userId="c63919ff023e59b0" providerId="LiveId" clId="{76C0244E-711B-44A7-9AF3-F12614D7D809}" dt="2026-03-11T15:31:10.311" v="1877" actId="1076"/>
        <pc:sldMkLst>
          <pc:docMk/>
          <pc:sldMk cId="2917530137" sldId="272"/>
        </pc:sldMkLst>
        <pc:spChg chg="mod">
          <ac:chgData name="Paul Thompson" userId="c63919ff023e59b0" providerId="LiveId" clId="{76C0244E-711B-44A7-9AF3-F12614D7D809}" dt="2026-03-09T17:15:11.028" v="1602" actId="20577"/>
          <ac:spMkLst>
            <pc:docMk/>
            <pc:sldMk cId="2917530137" sldId="272"/>
            <ac:spMk id="3" creationId="{83310337-BF87-F9D8-BF53-EFB116A22D33}"/>
          </ac:spMkLst>
        </pc:spChg>
        <pc:spChg chg="add mod">
          <ac:chgData name="Paul Thompson" userId="c63919ff023e59b0" providerId="LiveId" clId="{76C0244E-711B-44A7-9AF3-F12614D7D809}" dt="2026-03-09T17:21:48.138" v="1647" actId="1076"/>
          <ac:spMkLst>
            <pc:docMk/>
            <pc:sldMk cId="2917530137" sldId="272"/>
            <ac:spMk id="7" creationId="{B6C7A619-442C-C267-8FCD-47766B5FD9BC}"/>
          </ac:spMkLst>
        </pc:spChg>
        <pc:picChg chg="add mod">
          <ac:chgData name="Paul Thompson" userId="c63919ff023e59b0" providerId="LiveId" clId="{76C0244E-711B-44A7-9AF3-F12614D7D809}" dt="2026-03-11T15:31:08.403" v="1876" actId="1076"/>
          <ac:picMkLst>
            <pc:docMk/>
            <pc:sldMk cId="2917530137" sldId="272"/>
            <ac:picMk id="2" creationId="{9FD8A1CB-C2C6-562C-9ADD-D9B20570FAB6}"/>
          </ac:picMkLst>
        </pc:picChg>
        <pc:picChg chg="add mod">
          <ac:chgData name="Paul Thompson" userId="c63919ff023e59b0" providerId="LiveId" clId="{76C0244E-711B-44A7-9AF3-F12614D7D809}" dt="2026-03-11T15:31:10.311" v="1877" actId="1076"/>
          <ac:picMkLst>
            <pc:docMk/>
            <pc:sldMk cId="2917530137" sldId="272"/>
            <ac:picMk id="4" creationId="{4B0ACDF0-D87F-3127-7C2E-6A748A3900EF}"/>
          </ac:picMkLst>
        </pc:picChg>
        <pc:picChg chg="add mod">
          <ac:chgData name="Paul Thompson" userId="c63919ff023e59b0" providerId="LiveId" clId="{76C0244E-711B-44A7-9AF3-F12614D7D809}" dt="2026-03-09T17:21:21.901" v="1644" actId="1076"/>
          <ac:picMkLst>
            <pc:docMk/>
            <pc:sldMk cId="2917530137" sldId="272"/>
            <ac:picMk id="6" creationId="{0D5F998D-1CED-CAF5-A733-F30512158DCD}"/>
          </ac:picMkLst>
        </pc:picChg>
      </pc:sldChg>
      <pc:sldChg chg="new del">
        <pc:chgData name="Paul Thompson" userId="c63919ff023e59b0" providerId="LiveId" clId="{76C0244E-711B-44A7-9AF3-F12614D7D809}" dt="2026-03-09T17:12:34.470" v="1560" actId="47"/>
        <pc:sldMkLst>
          <pc:docMk/>
          <pc:sldMk cId="3704821369" sldId="272"/>
        </pc:sldMkLst>
      </pc:sldChg>
      <pc:sldChg chg="addSp delSp modSp new mod">
        <pc:chgData name="Paul Thompson" userId="c63919ff023e59b0" providerId="LiveId" clId="{76C0244E-711B-44A7-9AF3-F12614D7D809}" dt="2026-03-10T12:56:01.181" v="1670" actId="1076"/>
        <pc:sldMkLst>
          <pc:docMk/>
          <pc:sldMk cId="803803320" sldId="273"/>
        </pc:sldMkLst>
        <pc:picChg chg="add del mod">
          <ac:chgData name="Paul Thompson" userId="c63919ff023e59b0" providerId="LiveId" clId="{76C0244E-711B-44A7-9AF3-F12614D7D809}" dt="2026-03-10T12:55:46.242" v="1666" actId="478"/>
          <ac:picMkLst>
            <pc:docMk/>
            <pc:sldMk cId="803803320" sldId="273"/>
            <ac:picMk id="3" creationId="{1CF83860-3032-A26D-432F-BC2036E3E836}"/>
          </ac:picMkLst>
        </pc:picChg>
        <pc:picChg chg="add mod">
          <ac:chgData name="Paul Thompson" userId="c63919ff023e59b0" providerId="LiveId" clId="{76C0244E-711B-44A7-9AF3-F12614D7D809}" dt="2026-03-10T12:56:01.181" v="1670" actId="1076"/>
          <ac:picMkLst>
            <pc:docMk/>
            <pc:sldMk cId="803803320" sldId="273"/>
            <ac:picMk id="5" creationId="{308176F0-EA84-3F07-3805-C7C02C62EF4C}"/>
          </ac:picMkLst>
        </pc:picChg>
      </pc:sldChg>
      <pc:sldChg chg="addSp delSp modSp add mod">
        <pc:chgData name="Paul Thompson" userId="c63919ff023e59b0" providerId="LiveId" clId="{76C0244E-711B-44A7-9AF3-F12614D7D809}" dt="2026-03-11T09:33:17.357" v="1724" actId="1076"/>
        <pc:sldMkLst>
          <pc:docMk/>
          <pc:sldMk cId="3998945422" sldId="274"/>
        </pc:sldMkLst>
        <pc:graphicFrameChg chg="del mod modGraphic">
          <ac:chgData name="Paul Thompson" userId="c63919ff023e59b0" providerId="LiveId" clId="{76C0244E-711B-44A7-9AF3-F12614D7D809}" dt="2026-03-11T09:32:35.796" v="1715" actId="478"/>
          <ac:graphicFrameMkLst>
            <pc:docMk/>
            <pc:sldMk cId="3998945422" sldId="274"/>
            <ac:graphicFrameMk id="2" creationId="{F7117A83-9BA5-2335-82AB-1891D1D3070A}"/>
          </ac:graphicFrameMkLst>
        </pc:graphicFrameChg>
        <pc:picChg chg="del mod">
          <ac:chgData name="Paul Thompson" userId="c63919ff023e59b0" providerId="LiveId" clId="{76C0244E-711B-44A7-9AF3-F12614D7D809}" dt="2026-03-11T09:32:55.419" v="1720" actId="478"/>
          <ac:picMkLst>
            <pc:docMk/>
            <pc:sldMk cId="3998945422" sldId="274"/>
            <ac:picMk id="3" creationId="{7F2906D1-682E-5BF4-89ED-A55EE58A322C}"/>
          </ac:picMkLst>
        </pc:picChg>
        <pc:picChg chg="add del mod">
          <ac:chgData name="Paul Thompson" userId="c63919ff023e59b0" providerId="LiveId" clId="{76C0244E-711B-44A7-9AF3-F12614D7D809}" dt="2026-03-11T09:32:55.419" v="1720" actId="478"/>
          <ac:picMkLst>
            <pc:docMk/>
            <pc:sldMk cId="3998945422" sldId="274"/>
            <ac:picMk id="4" creationId="{9F5A3B60-FC7A-3EB8-8E38-4ED2313861E0}"/>
          </ac:picMkLst>
        </pc:picChg>
        <pc:picChg chg="del mod">
          <ac:chgData name="Paul Thompson" userId="c63919ff023e59b0" providerId="LiveId" clId="{76C0244E-711B-44A7-9AF3-F12614D7D809}" dt="2026-03-11T09:32:47.525" v="1718" actId="478"/>
          <ac:picMkLst>
            <pc:docMk/>
            <pc:sldMk cId="3998945422" sldId="274"/>
            <ac:picMk id="5" creationId="{DB185761-7698-94E8-088C-BDBEAB04046B}"/>
          </ac:picMkLst>
        </pc:picChg>
        <pc:picChg chg="del">
          <ac:chgData name="Paul Thompson" userId="c63919ff023e59b0" providerId="LiveId" clId="{76C0244E-711B-44A7-9AF3-F12614D7D809}" dt="2026-03-11T09:32:55.419" v="1720" actId="478"/>
          <ac:picMkLst>
            <pc:docMk/>
            <pc:sldMk cId="3998945422" sldId="274"/>
            <ac:picMk id="6" creationId="{18BF476C-E63F-A7B3-DA5D-7E16DFFB56ED}"/>
          </ac:picMkLst>
        </pc:picChg>
        <pc:picChg chg="del">
          <ac:chgData name="Paul Thompson" userId="c63919ff023e59b0" providerId="LiveId" clId="{76C0244E-711B-44A7-9AF3-F12614D7D809}" dt="2026-03-11T09:32:55.419" v="1720" actId="478"/>
          <ac:picMkLst>
            <pc:docMk/>
            <pc:sldMk cId="3998945422" sldId="274"/>
            <ac:picMk id="7" creationId="{06603A71-E1D2-AB3D-3B7E-97AF6FEBAB28}"/>
          </ac:picMkLst>
        </pc:picChg>
        <pc:picChg chg="del">
          <ac:chgData name="Paul Thompson" userId="c63919ff023e59b0" providerId="LiveId" clId="{76C0244E-711B-44A7-9AF3-F12614D7D809}" dt="2026-03-11T09:32:55.419" v="1720" actId="478"/>
          <ac:picMkLst>
            <pc:docMk/>
            <pc:sldMk cId="3998945422" sldId="274"/>
            <ac:picMk id="8" creationId="{AE668D53-9BC3-D758-BC7E-A478AE731D97}"/>
          </ac:picMkLst>
        </pc:picChg>
        <pc:picChg chg="del mod">
          <ac:chgData name="Paul Thompson" userId="c63919ff023e59b0" providerId="LiveId" clId="{76C0244E-711B-44A7-9AF3-F12614D7D809}" dt="2026-03-11T09:32:55.419" v="1720" actId="478"/>
          <ac:picMkLst>
            <pc:docMk/>
            <pc:sldMk cId="3998945422" sldId="274"/>
            <ac:picMk id="9" creationId="{1A25D533-29F2-F432-B9C6-38EF4F41B16D}"/>
          </ac:picMkLst>
        </pc:picChg>
        <pc:picChg chg="del mod">
          <ac:chgData name="Paul Thompson" userId="c63919ff023e59b0" providerId="LiveId" clId="{76C0244E-711B-44A7-9AF3-F12614D7D809}" dt="2026-03-11T09:32:49.878" v="1719" actId="478"/>
          <ac:picMkLst>
            <pc:docMk/>
            <pc:sldMk cId="3998945422" sldId="274"/>
            <ac:picMk id="11" creationId="{31B358CE-43C6-8F67-790C-3119D0F0BEC1}"/>
          </ac:picMkLst>
        </pc:picChg>
        <pc:picChg chg="add mod">
          <ac:chgData name="Paul Thompson" userId="c63919ff023e59b0" providerId="LiveId" clId="{76C0244E-711B-44A7-9AF3-F12614D7D809}" dt="2026-03-11T09:33:17.357" v="1724" actId="1076"/>
          <ac:picMkLst>
            <pc:docMk/>
            <pc:sldMk cId="3998945422" sldId="274"/>
            <ac:picMk id="12" creationId="{B5D05375-781C-E191-E6F0-999B8A70FB6A}"/>
          </ac:picMkLst>
        </pc:picChg>
        <pc:picChg chg="del">
          <ac:chgData name="Paul Thompson" userId="c63919ff023e59b0" providerId="LiveId" clId="{76C0244E-711B-44A7-9AF3-F12614D7D809}" dt="2026-03-11T09:29:20.486" v="1702" actId="478"/>
          <ac:picMkLst>
            <pc:docMk/>
            <pc:sldMk cId="3998945422" sldId="274"/>
            <ac:picMk id="13" creationId="{F7126E45-421B-DFEC-A3DD-7713A576FC3A}"/>
          </ac:picMkLst>
        </pc:picChg>
        <pc:picChg chg="del">
          <ac:chgData name="Paul Thompson" userId="c63919ff023e59b0" providerId="LiveId" clId="{76C0244E-711B-44A7-9AF3-F12614D7D809}" dt="2026-03-11T09:29:32.712" v="1705" actId="478"/>
          <ac:picMkLst>
            <pc:docMk/>
            <pc:sldMk cId="3998945422" sldId="274"/>
            <ac:picMk id="17" creationId="{5769647B-EA32-3D3A-2C60-77A0C3AED26B}"/>
          </ac:picMkLst>
        </pc:picChg>
        <pc:picChg chg="del">
          <ac:chgData name="Paul Thompson" userId="c63919ff023e59b0" providerId="LiveId" clId="{76C0244E-711B-44A7-9AF3-F12614D7D809}" dt="2026-03-11T09:32:55.419" v="1720" actId="478"/>
          <ac:picMkLst>
            <pc:docMk/>
            <pc:sldMk cId="3998945422" sldId="274"/>
            <ac:picMk id="19" creationId="{788C7166-49A6-D3A8-13C8-27FAB80B0610}"/>
          </ac:picMkLst>
        </pc:picChg>
        <pc:picChg chg="del">
          <ac:chgData name="Paul Thompson" userId="c63919ff023e59b0" providerId="LiveId" clId="{76C0244E-711B-44A7-9AF3-F12614D7D809}" dt="2026-03-11T09:29:17.588" v="1701" actId="478"/>
          <ac:picMkLst>
            <pc:docMk/>
            <pc:sldMk cId="3998945422" sldId="274"/>
            <ac:picMk id="25" creationId="{D4CFE55E-3D3B-C11F-3790-DB89DA6DC368}"/>
          </ac:picMkLst>
        </pc:picChg>
        <pc:picChg chg="del">
          <ac:chgData name="Paul Thompson" userId="c63919ff023e59b0" providerId="LiveId" clId="{76C0244E-711B-44A7-9AF3-F12614D7D809}" dt="2026-03-11T09:29:30.179" v="1704" actId="478"/>
          <ac:picMkLst>
            <pc:docMk/>
            <pc:sldMk cId="3998945422" sldId="274"/>
            <ac:picMk id="27" creationId="{1F3798F4-D974-DD12-3398-D458C4D74B3B}"/>
          </ac:picMkLst>
        </pc:picChg>
        <pc:picChg chg="del">
          <ac:chgData name="Paul Thompson" userId="c63919ff023e59b0" providerId="LiveId" clId="{76C0244E-711B-44A7-9AF3-F12614D7D809}" dt="2026-03-11T09:29:27.785" v="1703" actId="478"/>
          <ac:picMkLst>
            <pc:docMk/>
            <pc:sldMk cId="3998945422" sldId="274"/>
            <ac:picMk id="29" creationId="{BB870B44-DE8B-C73A-6CEB-7253B7E84BB0}"/>
          </ac:picMkLst>
        </pc:picChg>
        <pc:picChg chg="del">
          <ac:chgData name="Paul Thompson" userId="c63919ff023e59b0" providerId="LiveId" clId="{76C0244E-711B-44A7-9AF3-F12614D7D809}" dt="2026-03-11T09:29:08.809" v="1698" actId="478"/>
          <ac:picMkLst>
            <pc:docMk/>
            <pc:sldMk cId="3998945422" sldId="274"/>
            <ac:picMk id="31" creationId="{2374123B-4E5F-C2B0-4BE1-5658F70DAED5}"/>
          </ac:picMkLst>
        </pc:picChg>
        <pc:picChg chg="del">
          <ac:chgData name="Paul Thompson" userId="c63919ff023e59b0" providerId="LiveId" clId="{76C0244E-711B-44A7-9AF3-F12614D7D809}" dt="2026-03-11T09:29:12.687" v="1699" actId="478"/>
          <ac:picMkLst>
            <pc:docMk/>
            <pc:sldMk cId="3998945422" sldId="274"/>
            <ac:picMk id="33" creationId="{28AD23D0-4D17-B477-1230-65A9463F82C4}"/>
          </ac:picMkLst>
        </pc:picChg>
        <pc:picChg chg="del">
          <ac:chgData name="Paul Thompson" userId="c63919ff023e59b0" providerId="LiveId" clId="{76C0244E-711B-44A7-9AF3-F12614D7D809}" dt="2026-03-11T09:29:14.917" v="1700" actId="478"/>
          <ac:picMkLst>
            <pc:docMk/>
            <pc:sldMk cId="3998945422" sldId="274"/>
            <ac:picMk id="35" creationId="{3174C973-A4C4-F570-4CEB-BAA6F0652DE9}"/>
          </ac:picMkLst>
        </pc:picChg>
      </pc:sldChg>
      <pc:sldChg chg="add">
        <pc:chgData name="Paul Thompson" userId="c63919ff023e59b0" providerId="LiveId" clId="{76C0244E-711B-44A7-9AF3-F12614D7D809}" dt="2026-03-11T09:44:20.975" v="1729" actId="2890"/>
        <pc:sldMkLst>
          <pc:docMk/>
          <pc:sldMk cId="2944068606" sldId="275"/>
        </pc:sldMkLst>
      </pc:sldChg>
      <pc:sldChg chg="addSp delSp modSp add mod ord">
        <pc:chgData name="Paul Thompson" userId="c63919ff023e59b0" providerId="LiveId" clId="{76C0244E-711B-44A7-9AF3-F12614D7D809}" dt="2026-03-11T12:06:02.450" v="1788" actId="1076"/>
        <pc:sldMkLst>
          <pc:docMk/>
          <pc:sldMk cId="560991352" sldId="276"/>
        </pc:sldMkLst>
        <pc:graphicFrameChg chg="modGraphic">
          <ac:chgData name="Paul Thompson" userId="c63919ff023e59b0" providerId="LiveId" clId="{76C0244E-711B-44A7-9AF3-F12614D7D809}" dt="2026-03-11T12:03:28.480" v="1765" actId="21"/>
          <ac:graphicFrameMkLst>
            <pc:docMk/>
            <pc:sldMk cId="560991352" sldId="276"/>
            <ac:graphicFrameMk id="2" creationId="{97535A97-EE83-1780-7D72-B1B5F3799AE4}"/>
          </ac:graphicFrameMkLst>
        </pc:graphicFrameChg>
        <pc:picChg chg="del">
          <ac:chgData name="Paul Thompson" userId="c63919ff023e59b0" providerId="LiveId" clId="{76C0244E-711B-44A7-9AF3-F12614D7D809}" dt="2026-03-11T12:05:32.903" v="1784" actId="478"/>
          <ac:picMkLst>
            <pc:docMk/>
            <pc:sldMk cId="560991352" sldId="276"/>
            <ac:picMk id="3" creationId="{4EFA28CB-D9F9-F18B-87D7-EB43D2FE5170}"/>
          </ac:picMkLst>
        </pc:picChg>
        <pc:picChg chg="mod">
          <ac:chgData name="Paul Thompson" userId="c63919ff023e59b0" providerId="LiveId" clId="{76C0244E-711B-44A7-9AF3-F12614D7D809}" dt="2026-03-11T12:03:35.024" v="1768" actId="1076"/>
          <ac:picMkLst>
            <pc:docMk/>
            <pc:sldMk cId="560991352" sldId="276"/>
            <ac:picMk id="5" creationId="{FD7E7975-959E-9D40-6F20-082703274F8F}"/>
          </ac:picMkLst>
        </pc:picChg>
        <pc:picChg chg="mod">
          <ac:chgData name="Paul Thompson" userId="c63919ff023e59b0" providerId="LiveId" clId="{76C0244E-711B-44A7-9AF3-F12614D7D809}" dt="2026-03-11T12:03:43.387" v="1771" actId="1076"/>
          <ac:picMkLst>
            <pc:docMk/>
            <pc:sldMk cId="560991352" sldId="276"/>
            <ac:picMk id="6" creationId="{E69AD067-9764-50B5-4299-EE3F2EFED70F}"/>
          </ac:picMkLst>
        </pc:picChg>
        <pc:picChg chg="del">
          <ac:chgData name="Paul Thompson" userId="c63919ff023e59b0" providerId="LiveId" clId="{76C0244E-711B-44A7-9AF3-F12614D7D809}" dt="2026-03-11T12:05:32.903" v="1784" actId="478"/>
          <ac:picMkLst>
            <pc:docMk/>
            <pc:sldMk cId="560991352" sldId="276"/>
            <ac:picMk id="8" creationId="{F1348B14-EE34-3989-3A5A-5D308F1CCD7C}"/>
          </ac:picMkLst>
        </pc:picChg>
        <pc:picChg chg="del mod">
          <ac:chgData name="Paul Thompson" userId="c63919ff023e59b0" providerId="LiveId" clId="{76C0244E-711B-44A7-9AF3-F12614D7D809}" dt="2026-03-11T12:05:32.903" v="1784" actId="478"/>
          <ac:picMkLst>
            <pc:docMk/>
            <pc:sldMk cId="560991352" sldId="276"/>
            <ac:picMk id="9" creationId="{307C265F-551F-25E4-7483-6CF0CA7551BF}"/>
          </ac:picMkLst>
        </pc:picChg>
        <pc:picChg chg="add mod">
          <ac:chgData name="Paul Thompson" userId="c63919ff023e59b0" providerId="LiveId" clId="{76C0244E-711B-44A7-9AF3-F12614D7D809}" dt="2026-03-11T12:05:38.400" v="1786" actId="1076"/>
          <ac:picMkLst>
            <pc:docMk/>
            <pc:sldMk cId="560991352" sldId="276"/>
            <ac:picMk id="10" creationId="{77EE6999-030F-5E5C-6FE0-D76CE5534AF5}"/>
          </ac:picMkLst>
        </pc:picChg>
        <pc:picChg chg="del">
          <ac:chgData name="Paul Thompson" userId="c63919ff023e59b0" providerId="LiveId" clId="{76C0244E-711B-44A7-9AF3-F12614D7D809}" dt="2026-03-11T12:05:32.903" v="1784" actId="478"/>
          <ac:picMkLst>
            <pc:docMk/>
            <pc:sldMk cId="560991352" sldId="276"/>
            <ac:picMk id="11" creationId="{0FA2DC69-A34A-1C6C-0602-B04E0DD3B7FA}"/>
          </ac:picMkLst>
        </pc:picChg>
        <pc:picChg chg="del mod">
          <ac:chgData name="Paul Thompson" userId="c63919ff023e59b0" providerId="LiveId" clId="{76C0244E-711B-44A7-9AF3-F12614D7D809}" dt="2026-03-11T12:05:32.903" v="1784" actId="478"/>
          <ac:picMkLst>
            <pc:docMk/>
            <pc:sldMk cId="560991352" sldId="276"/>
            <ac:picMk id="13" creationId="{2475C88B-0602-FBAC-F623-19C5CEA3E84E}"/>
          </ac:picMkLst>
        </pc:picChg>
        <pc:picChg chg="add mod">
          <ac:chgData name="Paul Thompson" userId="c63919ff023e59b0" providerId="LiveId" clId="{76C0244E-711B-44A7-9AF3-F12614D7D809}" dt="2026-03-11T12:06:02.450" v="1788" actId="1076"/>
          <ac:picMkLst>
            <pc:docMk/>
            <pc:sldMk cId="560991352" sldId="276"/>
            <ac:picMk id="14" creationId="{A310D908-C888-7C45-DBF7-F8D3B78B7101}"/>
          </ac:picMkLst>
        </pc:picChg>
        <pc:picChg chg="del mod">
          <ac:chgData name="Paul Thompson" userId="c63919ff023e59b0" providerId="LiveId" clId="{76C0244E-711B-44A7-9AF3-F12614D7D809}" dt="2026-03-11T12:05:32.903" v="1784" actId="478"/>
          <ac:picMkLst>
            <pc:docMk/>
            <pc:sldMk cId="560991352" sldId="276"/>
            <ac:picMk id="17" creationId="{FD073B30-0D79-9F40-3316-03F7F439CBE5}"/>
          </ac:picMkLst>
        </pc:picChg>
        <pc:picChg chg="del mod">
          <ac:chgData name="Paul Thompson" userId="c63919ff023e59b0" providerId="LiveId" clId="{76C0244E-711B-44A7-9AF3-F12614D7D809}" dt="2026-03-11T12:05:32.903" v="1784" actId="478"/>
          <ac:picMkLst>
            <pc:docMk/>
            <pc:sldMk cId="560991352" sldId="276"/>
            <ac:picMk id="19" creationId="{7D4094B7-6035-88AC-8FFB-9E0A1F898736}"/>
          </ac:picMkLst>
        </pc:picChg>
        <pc:picChg chg="del mod">
          <ac:chgData name="Paul Thompson" userId="c63919ff023e59b0" providerId="LiveId" clId="{76C0244E-711B-44A7-9AF3-F12614D7D809}" dt="2026-03-11T12:05:32.903" v="1784" actId="478"/>
          <ac:picMkLst>
            <pc:docMk/>
            <pc:sldMk cId="560991352" sldId="276"/>
            <ac:picMk id="25" creationId="{97C80A86-D23B-D308-0B19-5FF25432E9A4}"/>
          </ac:picMkLst>
        </pc:picChg>
        <pc:picChg chg="mod">
          <ac:chgData name="Paul Thompson" userId="c63919ff023e59b0" providerId="LiveId" clId="{76C0244E-711B-44A7-9AF3-F12614D7D809}" dt="2026-03-11T12:03:51.516" v="1774" actId="1076"/>
          <ac:picMkLst>
            <pc:docMk/>
            <pc:sldMk cId="560991352" sldId="276"/>
            <ac:picMk id="27" creationId="{1582B676-5DBA-24FF-109F-A806AA8B3F78}"/>
          </ac:picMkLst>
        </pc:picChg>
        <pc:picChg chg="del mod">
          <ac:chgData name="Paul Thompson" userId="c63919ff023e59b0" providerId="LiveId" clId="{76C0244E-711B-44A7-9AF3-F12614D7D809}" dt="2026-03-11T12:05:32.903" v="1784" actId="478"/>
          <ac:picMkLst>
            <pc:docMk/>
            <pc:sldMk cId="560991352" sldId="276"/>
            <ac:picMk id="29" creationId="{07128511-2B9D-0D50-6DAB-6B6A268E57A4}"/>
          </ac:picMkLst>
        </pc:picChg>
        <pc:picChg chg="del mod">
          <ac:chgData name="Paul Thompson" userId="c63919ff023e59b0" providerId="LiveId" clId="{76C0244E-711B-44A7-9AF3-F12614D7D809}" dt="2026-03-11T12:05:32.903" v="1784" actId="478"/>
          <ac:picMkLst>
            <pc:docMk/>
            <pc:sldMk cId="560991352" sldId="276"/>
            <ac:picMk id="31" creationId="{186D93F7-884B-543E-79D9-DF112728A8E1}"/>
          </ac:picMkLst>
        </pc:picChg>
        <pc:picChg chg="mod">
          <ac:chgData name="Paul Thompson" userId="c63919ff023e59b0" providerId="LiveId" clId="{76C0244E-711B-44A7-9AF3-F12614D7D809}" dt="2026-03-11T12:03:30.636" v="1766" actId="1076"/>
          <ac:picMkLst>
            <pc:docMk/>
            <pc:sldMk cId="560991352" sldId="276"/>
            <ac:picMk id="33" creationId="{0573A43C-E138-DB0D-1C44-E4028ED73072}"/>
          </ac:picMkLst>
        </pc:picChg>
        <pc:picChg chg="mod">
          <ac:chgData name="Paul Thompson" userId="c63919ff023e59b0" providerId="LiveId" clId="{76C0244E-711B-44A7-9AF3-F12614D7D809}" dt="2026-03-11T12:03:56.475" v="1776" actId="1076"/>
          <ac:picMkLst>
            <pc:docMk/>
            <pc:sldMk cId="560991352" sldId="276"/>
            <ac:picMk id="35" creationId="{AB07658E-BA1C-6407-E34D-9B38CAB4A491}"/>
          </ac:picMkLst>
        </pc:picChg>
      </pc:sldChg>
      <pc:sldChg chg="delSp modSp add mod ord">
        <pc:chgData name="Paul Thompson" userId="c63919ff023e59b0" providerId="LiveId" clId="{76C0244E-711B-44A7-9AF3-F12614D7D809}" dt="2026-03-11T13:09:30.578" v="1822"/>
        <pc:sldMkLst>
          <pc:docMk/>
          <pc:sldMk cId="3619996485" sldId="277"/>
        </pc:sldMkLst>
        <pc:spChg chg="mod">
          <ac:chgData name="Paul Thompson" userId="c63919ff023e59b0" providerId="LiveId" clId="{76C0244E-711B-44A7-9AF3-F12614D7D809}" dt="2026-03-11T13:09:15.148" v="1820" actId="1076"/>
          <ac:spMkLst>
            <pc:docMk/>
            <pc:sldMk cId="3619996485" sldId="277"/>
            <ac:spMk id="6" creationId="{FC74F070-1A6E-CAE0-5569-98A83C44B53E}"/>
          </ac:spMkLst>
        </pc:spChg>
        <pc:picChg chg="del">
          <ac:chgData name="Paul Thompson" userId="c63919ff023e59b0" providerId="LiveId" clId="{76C0244E-711B-44A7-9AF3-F12614D7D809}" dt="2026-03-11T13:09:08.277" v="1818" actId="478"/>
          <ac:picMkLst>
            <pc:docMk/>
            <pc:sldMk cId="3619996485" sldId="277"/>
            <ac:picMk id="8" creationId="{661BD6B0-5147-FA5F-1B8A-B416C1F17998}"/>
          </ac:picMkLst>
        </pc:picChg>
        <pc:picChg chg="mod">
          <ac:chgData name="Paul Thompson" userId="c63919ff023e59b0" providerId="LiveId" clId="{76C0244E-711B-44A7-9AF3-F12614D7D809}" dt="2026-03-11T13:09:10.836" v="1819" actId="1076"/>
          <ac:picMkLst>
            <pc:docMk/>
            <pc:sldMk cId="3619996485" sldId="277"/>
            <ac:picMk id="10" creationId="{F438D1BD-01A4-D792-3568-C6B263DAC5D8}"/>
          </ac:picMkLst>
        </pc:picChg>
      </pc:sldChg>
      <pc:sldChg chg="add ord">
        <pc:chgData name="Paul Thompson" userId="c63919ff023e59b0" providerId="LiveId" clId="{76C0244E-711B-44A7-9AF3-F12614D7D809}" dt="2026-03-11T13:09:34.940" v="1824"/>
        <pc:sldMkLst>
          <pc:docMk/>
          <pc:sldMk cId="2894054559" sldId="278"/>
        </pc:sldMkLst>
      </pc:sldChg>
      <pc:sldChg chg="delSp new del mod modClrScheme chgLayout">
        <pc:chgData name="Paul Thompson" userId="c63919ff023e59b0" providerId="LiveId" clId="{76C0244E-711B-44A7-9AF3-F12614D7D809}" dt="2026-03-11T13:30:26.634" v="1831" actId="47"/>
        <pc:sldMkLst>
          <pc:docMk/>
          <pc:sldMk cId="3803357730" sldId="279"/>
        </pc:sldMkLst>
        <pc:spChg chg="del">
          <ac:chgData name="Paul Thompson" userId="c63919ff023e59b0" providerId="LiveId" clId="{76C0244E-711B-44A7-9AF3-F12614D7D809}" dt="2026-03-11T13:29:06.172" v="1827" actId="700"/>
          <ac:spMkLst>
            <pc:docMk/>
            <pc:sldMk cId="3803357730" sldId="279"/>
            <ac:spMk id="2" creationId="{20B83152-E9B1-341E-A80E-DB5ABDDD349E}"/>
          </ac:spMkLst>
        </pc:spChg>
        <pc:spChg chg="del">
          <ac:chgData name="Paul Thompson" userId="c63919ff023e59b0" providerId="LiveId" clId="{76C0244E-711B-44A7-9AF3-F12614D7D809}" dt="2026-03-11T13:29:06.172" v="1827" actId="700"/>
          <ac:spMkLst>
            <pc:docMk/>
            <pc:sldMk cId="3803357730" sldId="279"/>
            <ac:spMk id="3" creationId="{1E071EEC-E50B-9830-70B8-E11F7E547DE4}"/>
          </ac:spMkLst>
        </pc:spChg>
      </pc:sldChg>
      <pc:sldChg chg="modSp add del mod">
        <pc:chgData name="Paul Thompson" userId="c63919ff023e59b0" providerId="LiveId" clId="{76C0244E-711B-44A7-9AF3-F12614D7D809}" dt="2026-03-11T15:23:22.970" v="1847" actId="20577"/>
        <pc:sldMkLst>
          <pc:docMk/>
          <pc:sldMk cId="3624562065" sldId="280"/>
        </pc:sldMkLst>
        <pc:spChg chg="mod">
          <ac:chgData name="Paul Thompson" userId="c63919ff023e59b0" providerId="LiveId" clId="{76C0244E-711B-44A7-9AF3-F12614D7D809}" dt="2026-03-11T15:23:22.970" v="1847" actId="20577"/>
          <ac:spMkLst>
            <pc:docMk/>
            <pc:sldMk cId="3624562065" sldId="280"/>
            <ac:spMk id="6" creationId="{25B3AF91-6B84-3EC5-F77C-4985BC9C056B}"/>
          </ac:spMkLst>
        </pc:spChg>
        <pc:graphicFrameChg chg="mod">
          <ac:chgData name="Paul Thompson" userId="c63919ff023e59b0" providerId="LiveId" clId="{76C0244E-711B-44A7-9AF3-F12614D7D809}" dt="2026-03-11T15:22:58.573" v="1846" actId="1076"/>
          <ac:graphicFrameMkLst>
            <pc:docMk/>
            <pc:sldMk cId="3624562065" sldId="280"/>
            <ac:graphicFrameMk id="5" creationId="{15D05D6D-ABB0-FAE9-566C-4DA736E1794D}"/>
          </ac:graphicFrameMkLst>
        </pc:graphicFrameChg>
        <pc:graphicFrameChg chg="modGraphic">
          <ac:chgData name="Paul Thompson" userId="c63919ff023e59b0" providerId="LiveId" clId="{76C0244E-711B-44A7-9AF3-F12614D7D809}" dt="2026-03-11T15:22:58.017" v="1845" actId="14734"/>
          <ac:graphicFrameMkLst>
            <pc:docMk/>
            <pc:sldMk cId="3624562065" sldId="280"/>
            <ac:graphicFrameMk id="7" creationId="{305A1444-C0EB-BA84-439B-A008F98E5824}"/>
          </ac:graphicFrameMkLst>
        </pc:graphicFrameChg>
      </pc:sldChg>
      <pc:sldChg chg="modSp add mod ord modAnim">
        <pc:chgData name="Paul Thompson" userId="c63919ff023e59b0" providerId="LiveId" clId="{76C0244E-711B-44A7-9AF3-F12614D7D809}" dt="2026-03-11T15:26:10.395" v="1848"/>
        <pc:sldMkLst>
          <pc:docMk/>
          <pc:sldMk cId="3685228843" sldId="281"/>
        </pc:sldMkLst>
        <pc:spChg chg="mod">
          <ac:chgData name="Paul Thompson" userId="c63919ff023e59b0" providerId="LiveId" clId="{76C0244E-711B-44A7-9AF3-F12614D7D809}" dt="2026-03-11T15:08:13.606" v="1838" actId="20577"/>
          <ac:spMkLst>
            <pc:docMk/>
            <pc:sldMk cId="3685228843" sldId="281"/>
            <ac:spMk id="2" creationId="{91C56F83-48BF-D51E-3FB8-69913F69217E}"/>
          </ac:spMkLst>
        </pc:spChg>
      </pc:sldChg>
      <pc:sldChg chg="addSp modSp new mod">
        <pc:chgData name="Paul Thompson" userId="c63919ff023e59b0" providerId="LiveId" clId="{76C0244E-711B-44A7-9AF3-F12614D7D809}" dt="2026-03-11T15:29:20.367" v="1874" actId="1076"/>
        <pc:sldMkLst>
          <pc:docMk/>
          <pc:sldMk cId="1688414413" sldId="282"/>
        </pc:sldMkLst>
        <pc:spChg chg="add mod">
          <ac:chgData name="Paul Thompson" userId="c63919ff023e59b0" providerId="LiveId" clId="{76C0244E-711B-44A7-9AF3-F12614D7D809}" dt="2026-03-11T15:27:35.807" v="1872" actId="1076"/>
          <ac:spMkLst>
            <pc:docMk/>
            <pc:sldMk cId="1688414413" sldId="282"/>
            <ac:spMk id="2" creationId="{B24BCFF5-2A4C-C18F-B57D-1F029FC84792}"/>
          </ac:spMkLst>
        </pc:spChg>
        <pc:picChg chg="add mod">
          <ac:chgData name="Paul Thompson" userId="c63919ff023e59b0" providerId="LiveId" clId="{76C0244E-711B-44A7-9AF3-F12614D7D809}" dt="2026-03-11T15:29:20.367" v="1874" actId="1076"/>
          <ac:picMkLst>
            <pc:docMk/>
            <pc:sldMk cId="1688414413" sldId="282"/>
            <ac:picMk id="4" creationId="{E2F98EAE-F909-3B1D-E5D3-DF778CADD8D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6433F-D13E-4D71-8BE8-F0D74F238EB3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4C3A8B-49A9-401A-8C56-BDFE3DC00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687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46685F-453D-0367-8E73-9739D6F0AB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895FA1-BD75-3C5A-9B83-3931F6B67F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95BC3A-6449-94D1-9444-8C53AC04DF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7A491C-A723-B76D-1404-13280996B8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4C3A8B-49A9-401A-8C56-BDFE3DC0099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767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007668-654C-F028-5876-11E7AFC1C0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AB25E4-6B3D-53C0-1F28-85BD99B0CB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DD616B-8C25-CA0B-2C24-D80F58D110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866AD9-691D-FE7F-81CC-9CC8611B83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4C3A8B-49A9-401A-8C56-BDFE3DC0099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374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E0D87-B36C-A5CA-2398-211C0F066B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7D6074-6ABF-8E63-58D2-531697DBA7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30ED2-C50F-055E-776B-C61763398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86500A-5A4D-04C0-2F84-8DE49A74C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87373-02A5-8118-2817-079633B07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344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129F6-FAAE-DD7D-03E2-405B52CE9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879FC-1228-ECF2-7FA2-11ADA51CCE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F0569-463F-3C44-DDD9-DDFA6E32D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F68504-BD9A-AD84-02BC-60BD006E3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36C129-D9E4-A293-F22E-1452B1214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689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160FE-ADC4-18D9-3C60-1C245BC28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0F3F39-E002-F361-9F5F-26F8B2F96D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B66C0-D71D-CA5D-0B1A-5AB179E75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9E310B-9DCF-036B-4963-CE893600C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8F3D4-122A-FC0F-5574-70A814248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635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894E5-277E-3350-F48C-FBAE0DCEE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8ECE9-4DEA-589E-8D84-EB9BA03DD8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0D4B49-0399-5A8B-BD89-EEBB7D85C6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4D845A-5410-74E3-AEB1-450BB5F3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AAA793-67D0-4AAC-8517-8206E83BE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0541F4-580A-077C-8ABB-F0FCD1B22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548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6D89F-F641-2AF7-9B3B-9521EEDC2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6B24BE-3395-3D92-463B-2809D07D9F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046480-9145-12A7-1D38-FC02EC4BC1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96615B-77D8-4278-83CB-658ACEED55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C833DC-2994-8039-FB1B-78586C978E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448BE6-3325-4ECD-936A-4DBA928D4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2203AF-E504-A0CA-C3D5-9F1E7C566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A107F0-E121-0002-7434-E72DEB4D3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914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AF0CB-7347-A40D-6C63-C709816CE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BF0FC3-2E71-A12C-DFEE-47B554360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4925F0-C148-9C01-3B61-7993C2305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29D653-60D5-F14D-6800-D78F7C41A4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814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3888FA-1FBB-9EB3-8D78-66565C77B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B63851-A9E1-A55C-3821-F9E8B951C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1CB8AD-FFE3-33DA-0532-7A652EBBD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41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BCE48-391B-1E1E-B10C-4D93D0B0A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8D2D0-61AE-5026-DFFC-18E1468A8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27F2B6-450E-6E43-1EE8-7621EC3E9A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D35F2-1136-59D6-595F-1197E977EB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5B6704-D870-791C-513E-E792399E4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AB0AC6-2085-956B-56B9-BBE4238E8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3098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3C297-0E6E-3624-D911-3EA27A1AB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5B00B0-93C4-CFE8-DFDB-E51A3399FA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BD2CD2-C8A3-EAC1-5F43-C4349B0311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FFDEE1-0F05-F220-A86B-A94520723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03873D-D53E-BCED-B45A-53213D66C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6C0978-6031-748B-480A-FE6034E11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181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2430F-68B8-D5BA-FAC2-298C71242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50DFB8-F57C-0D92-598E-B919A389CD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AFBE-4082-6C25-2D4E-810294E15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BBBD7-165D-DE48-3EE2-D455AEA70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0B7092-8FA5-65D2-D90B-BCB37D0F0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886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C37369-4EEC-0768-64C1-14E6E380FF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3FF013-8A75-B176-D85B-7F11E14DC1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5D3DB-8190-A4CF-13D2-67861A963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1AEB6-8C9F-4A03-8DF0-2E3A4D06683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A6181-2218-E77D-5A4B-ACE0F0292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45A425-8290-9B70-35BB-2FC8B150F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056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FA9CFD-AC51-B30D-1AF2-850B43796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8284AF-6348-5567-D9DB-A03C3216DB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BF631-7AA4-DE07-CC20-7FDB115F6D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51AEB6-8C9F-4A03-8DF0-2E3A4D06683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944121-8E9D-D5AF-2C3A-9190EEDA04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65586-9541-3980-0151-4848EA877B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A10D22-45D0-4BE0-B201-DD1B9897F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226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EE9F7809-D6ED-E740-CFF5-F80078F767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3436E1-500F-C2A6-6D51-00B95F6CEC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7818" y="-59683"/>
            <a:ext cx="12476932" cy="6977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1858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5D05D6D-ABB0-FAE9-566C-4DA736E179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9917330"/>
              </p:ext>
            </p:extLst>
          </p:nvPr>
        </p:nvGraphicFramePr>
        <p:xfrm>
          <a:off x="6851177" y="242939"/>
          <a:ext cx="5131274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</a:t>
                      </a:r>
                      <a:r>
                        <a:rPr lang="cy-GB" b="1"/>
                        <a:t>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r>
                        <a:rPr lang="en-GB" sz="18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ynganu &gt; beth am recordio’r geiriau ar eich ffón?</a:t>
                      </a:r>
                    </a:p>
                    <a:p>
                      <a:r>
                        <a:rPr lang="en-GB" sz="18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 gluey yn   cyn berf ac ansoddair</a:t>
                      </a:r>
                    </a:p>
                    <a:p>
                      <a:r>
                        <a:rPr lang="en-GB" sz="18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 Yn + TM gydag enw ac ansoddair</a:t>
                      </a:r>
                    </a:p>
                    <a:p>
                      <a:endParaRPr lang="cy-GB" b="1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5B3AF91-6B84-3EC5-F77C-4985BC9C056B}"/>
              </a:ext>
            </a:extLst>
          </p:cNvPr>
          <p:cNvSpPr txBox="1"/>
          <p:nvPr/>
        </p:nvSpPr>
        <p:spPr>
          <a:xfrm>
            <a:off x="400477" y="283882"/>
            <a:ext cx="705105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</a:t>
            </a:r>
            <a:r>
              <a:rPr lang="cy-GB"/>
              <a:t> Wendy Thompson</a:t>
            </a:r>
          </a:p>
          <a:p>
            <a:r>
              <a:rPr lang="cy-GB"/>
              <a:t>Teitl </a:t>
            </a:r>
            <a:r>
              <a:rPr lang="cy-GB" dirty="0"/>
              <a:t>y wers: 	</a:t>
            </a:r>
            <a:r>
              <a:rPr lang="cy-GB"/>
              <a:t> </a:t>
            </a:r>
            <a:r>
              <a:rPr lang="en-GB"/>
              <a:t>Faciwîs</a:t>
            </a:r>
            <a:endParaRPr lang="cy-GB"/>
          </a:p>
          <a:p>
            <a:r>
              <a:rPr lang="cy-GB"/>
              <a:t>Nod </a:t>
            </a:r>
            <a:r>
              <a:rPr lang="cy-GB" dirty="0"/>
              <a:t>y wers:	</a:t>
            </a:r>
            <a:r>
              <a:rPr lang="cy-GB"/>
              <a:t> </a:t>
            </a:r>
            <a:r>
              <a:rPr lang="en-GB"/>
              <a:t>dysgu’r eirfa newydd</a:t>
            </a:r>
          </a:p>
          <a:p>
            <a:r>
              <a:rPr lang="cy-GB"/>
              <a:t>   		 </a:t>
            </a:r>
            <a:r>
              <a:rPr lang="en-GB"/>
              <a:t>dysgu’r patrwm newydd</a:t>
            </a:r>
            <a:endParaRPr lang="cy-GB"/>
          </a:p>
          <a:p>
            <a:r>
              <a:rPr lang="cy-GB"/>
              <a:t>Blwyddyn:	 6</a:t>
            </a:r>
            <a:endParaRPr lang="cy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05A1444-C0EB-BA84-439B-A008F98E58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8180055"/>
              </p:ext>
            </p:extLst>
          </p:nvPr>
        </p:nvGraphicFramePr>
        <p:xfrm>
          <a:off x="6851177" y="2016695"/>
          <a:ext cx="5131274" cy="45983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838852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dirty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/>
                        <a:t>Cyflwyno a drilio’r eirfa newydd.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/>
                        <a:t>Gêm i ymarfer yr eirfa.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/>
                        <a:t>Gêm gardiau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/>
                        <a:t>Gweithgaredd gyda phartner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1400"/>
                        <a:t>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/>
                        <a:t>Drilio’r cwestiwn ac ateb.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sz="1400"/>
                        <a:t>Gweithgaredd gyda phartner  - cwestiwn ac ateb cadarnhaol a negyddol.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sz="1400"/>
                        <a:t>Arddweud rhedeg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sz="1400"/>
                        <a:t>Cloi’r wers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759514">
                <a:tc>
                  <a:txBody>
                    <a:bodyPr/>
                    <a:lstStyle/>
                    <a:p>
                      <a:r>
                        <a:rPr lang="cy-GB" b="1"/>
                        <a:t>Geirfa:</a:t>
                      </a:r>
                      <a:endParaRPr lang="cy-GB" dirty="0"/>
                    </a:p>
                    <a:p>
                      <a:r>
                        <a:rPr lang="en-GB" sz="18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mwgwd nwy    </a:t>
                      </a:r>
                    </a:p>
                    <a:p>
                      <a:r>
                        <a:rPr lang="en-GB" sz="18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label enw </a:t>
                      </a:r>
                    </a:p>
                    <a:p>
                      <a:r>
                        <a:rPr lang="en-GB" sz="18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llyfr dogni</a:t>
                      </a:r>
                    </a:p>
                    <a:p>
                      <a:r>
                        <a:rPr lang="en-GB" sz="18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cannwyll</a:t>
                      </a:r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E868F87-78E8-9333-7D20-43DCEEFFB5EE}"/>
              </a:ext>
            </a:extLst>
          </p:cNvPr>
          <p:cNvGraphicFramePr>
            <a:graphicFrameLocks noGrp="1"/>
          </p:cNvGraphicFramePr>
          <p:nvPr/>
        </p:nvGraphicFramePr>
        <p:xfrm>
          <a:off x="532969" y="1986878"/>
          <a:ext cx="5695523" cy="4754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76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</a:t>
                      </a:r>
                      <a:r>
                        <a:rPr lang="cy-GB" b="1"/>
                        <a:t>Patrymau: </a:t>
                      </a:r>
                      <a:endParaRPr lang="cy-GB" b="1" dirty="0"/>
                    </a:p>
                    <a:p>
                      <a:pPr lvl="1"/>
                      <a:r>
                        <a:rPr lang="en-GB" sz="1400">
                          <a:solidFill>
                            <a:srgbClr val="7030A0"/>
                          </a:solidFill>
                        </a:rPr>
                        <a:t>?</a:t>
                      </a:r>
                      <a:r>
                        <a:rPr lang="en-GB" sz="1400"/>
                        <a:t>     </a:t>
                      </a:r>
                      <a:r>
                        <a:rPr lang="en-GB" sz="1400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en-GB" sz="1400"/>
                        <a:t>dylai e </a:t>
                      </a:r>
                      <a:r>
                        <a:rPr lang="en-GB" sz="14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sz="1400"/>
                        <a:t>acio _____ yn ei </a:t>
                      </a:r>
                      <a:r>
                        <a:rPr lang="en-GB" sz="140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en-GB" sz="1400"/>
                        <a:t>ês?</a:t>
                      </a:r>
                    </a:p>
                    <a:p>
                      <a:pPr marL="457200" lvl="1" indent="0">
                        <a:buNone/>
                      </a:pPr>
                      <a:r>
                        <a:rPr lang="en-GB" sz="1400">
                          <a:solidFill>
                            <a:srgbClr val="FF0000"/>
                          </a:solidFill>
                        </a:rPr>
                        <a:t>       D</a:t>
                      </a:r>
                      <a:r>
                        <a:rPr lang="en-GB" sz="1400"/>
                        <a:t>dylai hi </a:t>
                      </a:r>
                      <a:r>
                        <a:rPr lang="en-GB" sz="140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GB" sz="1400"/>
                        <a:t>acio _____ yn ei </a:t>
                      </a:r>
                      <a:r>
                        <a:rPr lang="en-GB" sz="1400">
                          <a:solidFill>
                            <a:srgbClr val="0070C0"/>
                          </a:solidFill>
                        </a:rPr>
                        <a:t>ch</a:t>
                      </a:r>
                      <a:r>
                        <a:rPr lang="en-GB" sz="1400"/>
                        <a:t>ês?</a:t>
                      </a:r>
                    </a:p>
                    <a:p>
                      <a:pPr lvl="1"/>
                      <a:endParaRPr lang="en-GB" sz="1400"/>
                    </a:p>
                    <a:p>
                      <a:pPr lvl="1"/>
                      <a:r>
                        <a:rPr lang="en-GB" sz="1400">
                          <a:solidFill>
                            <a:srgbClr val="00B050"/>
                          </a:solidFill>
                          <a:sym typeface="Wingdings" panose="05000000000000000000" pitchFamily="2" charset="2"/>
                        </a:rPr>
                        <a:t>    </a:t>
                      </a:r>
                      <a:r>
                        <a:rPr lang="en-GB" sz="1400">
                          <a:sym typeface="Wingdings" panose="05000000000000000000" pitchFamily="2" charset="2"/>
                        </a:rPr>
                        <a:t>Dylai, dylai e </a:t>
                      </a:r>
                      <a:r>
                        <a:rPr lang="en-GB" sz="1400">
                          <a:solidFill>
                            <a:srgbClr val="FF0000"/>
                          </a:solidFill>
                          <a:sym typeface="Wingdings" panose="05000000000000000000" pitchFamily="2" charset="2"/>
                        </a:rPr>
                        <a:t>b</a:t>
                      </a:r>
                      <a:r>
                        <a:rPr lang="en-GB" sz="1400">
                          <a:sym typeface="Wingdings" panose="05000000000000000000" pitchFamily="2" charset="2"/>
                        </a:rPr>
                        <a:t>acio</a:t>
                      </a:r>
                      <a:r>
                        <a:rPr lang="en-GB" sz="1400"/>
                        <a:t> _____ yn ei </a:t>
                      </a:r>
                      <a:r>
                        <a:rPr lang="en-GB" sz="140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en-GB" sz="1400"/>
                        <a:t>ês</a:t>
                      </a:r>
                      <a:r>
                        <a:rPr lang="en-GB" sz="1400">
                          <a:sym typeface="Wingdings" panose="05000000000000000000" pitchFamily="2" charset="2"/>
                        </a:rPr>
                        <a:t>.</a:t>
                      </a:r>
                    </a:p>
                    <a:p>
                      <a:pPr marL="457200" lvl="1" indent="0">
                        <a:buNone/>
                      </a:pPr>
                      <a:r>
                        <a:rPr lang="en-GB" sz="1400">
                          <a:sym typeface="Wingdings" panose="05000000000000000000" pitchFamily="2" charset="2"/>
                        </a:rPr>
                        <a:t>       Dylai, dylai hi </a:t>
                      </a:r>
                      <a:r>
                        <a:rPr lang="en-GB" sz="1400">
                          <a:solidFill>
                            <a:srgbClr val="FF0000"/>
                          </a:solidFill>
                          <a:sym typeface="Wingdings" panose="05000000000000000000" pitchFamily="2" charset="2"/>
                        </a:rPr>
                        <a:t>b</a:t>
                      </a:r>
                      <a:r>
                        <a:rPr lang="en-GB" sz="1400">
                          <a:sym typeface="Wingdings" panose="05000000000000000000" pitchFamily="2" charset="2"/>
                        </a:rPr>
                        <a:t>acio</a:t>
                      </a:r>
                      <a:r>
                        <a:rPr lang="en-GB" sz="1400"/>
                        <a:t> _____ yn ei </a:t>
                      </a:r>
                      <a:r>
                        <a:rPr lang="en-GB" sz="1400">
                          <a:solidFill>
                            <a:srgbClr val="0070C0"/>
                          </a:solidFill>
                        </a:rPr>
                        <a:t>ch</a:t>
                      </a:r>
                      <a:r>
                        <a:rPr lang="en-GB" sz="1400"/>
                        <a:t>ês</a:t>
                      </a:r>
                      <a:r>
                        <a:rPr lang="en-GB" sz="1400">
                          <a:sym typeface="Wingdings" panose="05000000000000000000" pitchFamily="2" charset="2"/>
                        </a:rPr>
                        <a:t>.</a:t>
                      </a:r>
                    </a:p>
                    <a:p>
                      <a:pPr lvl="1"/>
                      <a:endParaRPr lang="en-GB" sz="1400">
                        <a:sym typeface="Wingdings" panose="05000000000000000000" pitchFamily="2" charset="2"/>
                      </a:endParaRPr>
                    </a:p>
                    <a:p>
                      <a:pPr lvl="1"/>
                      <a:r>
                        <a:rPr lang="en-GB" sz="1400">
                          <a:solidFill>
                            <a:srgbClr val="FF0000"/>
                          </a:solidFill>
                          <a:sym typeface="Wingdings" panose="05000000000000000000" pitchFamily="2" charset="2"/>
                        </a:rPr>
                        <a:t>X     </a:t>
                      </a:r>
                      <a:r>
                        <a:rPr lang="en-GB" sz="1400">
                          <a:sym typeface="Wingdings" panose="05000000000000000000" pitchFamily="2" charset="2"/>
                        </a:rPr>
                        <a:t>Na </a:t>
                      </a:r>
                      <a:r>
                        <a:rPr lang="en-GB" sz="1400">
                          <a:solidFill>
                            <a:srgbClr val="FF0000"/>
                          </a:solidFill>
                          <a:sym typeface="Wingdings" panose="05000000000000000000" pitchFamily="2" charset="2"/>
                        </a:rPr>
                        <a:t>d</a:t>
                      </a:r>
                      <a:r>
                        <a:rPr lang="en-GB" sz="1400">
                          <a:sym typeface="Wingdings" panose="05000000000000000000" pitchFamily="2" charset="2"/>
                        </a:rPr>
                        <a:t>dylai, </a:t>
                      </a:r>
                      <a:r>
                        <a:rPr lang="en-GB" sz="1400">
                          <a:solidFill>
                            <a:srgbClr val="FF0000"/>
                          </a:solidFill>
                          <a:sym typeface="Wingdings" panose="05000000000000000000" pitchFamily="2" charset="2"/>
                        </a:rPr>
                        <a:t>d</a:t>
                      </a:r>
                      <a:r>
                        <a:rPr lang="en-GB" sz="1400">
                          <a:sym typeface="Wingdings" panose="05000000000000000000" pitchFamily="2" charset="2"/>
                        </a:rPr>
                        <a:t>dylai e </a:t>
                      </a:r>
                      <a:r>
                        <a:rPr lang="en-GB" sz="1400">
                          <a:solidFill>
                            <a:srgbClr val="FF0000"/>
                          </a:solidFill>
                          <a:sym typeface="Wingdings" panose="05000000000000000000" pitchFamily="2" charset="2"/>
                        </a:rPr>
                        <a:t>d</a:t>
                      </a:r>
                      <a:r>
                        <a:rPr lang="en-GB" sz="1400">
                          <a:sym typeface="Wingdings" panose="05000000000000000000" pitchFamily="2" charset="2"/>
                        </a:rPr>
                        <a:t>dim pacio </a:t>
                      </a:r>
                      <a:r>
                        <a:rPr lang="en-GB" sz="1400"/>
                        <a:t>_____ yn ei </a:t>
                      </a:r>
                      <a:r>
                        <a:rPr lang="en-GB" sz="140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en-GB" sz="1400"/>
                        <a:t>ês</a:t>
                      </a:r>
                      <a:r>
                        <a:rPr lang="en-GB" sz="1400">
                          <a:sym typeface="Wingdings" panose="05000000000000000000" pitchFamily="2" charset="2"/>
                        </a:rPr>
                        <a:t>.</a:t>
                      </a:r>
                    </a:p>
                    <a:p>
                      <a:pPr marL="457200" lvl="1" indent="0">
                        <a:buNone/>
                      </a:pPr>
                      <a:r>
                        <a:rPr lang="en-GB" sz="1400">
                          <a:sym typeface="Wingdings" panose="05000000000000000000" pitchFamily="2" charset="2"/>
                        </a:rPr>
                        <a:t>       Na </a:t>
                      </a:r>
                      <a:r>
                        <a:rPr lang="en-GB" sz="1400">
                          <a:solidFill>
                            <a:srgbClr val="FF0000"/>
                          </a:solidFill>
                          <a:sym typeface="Wingdings" panose="05000000000000000000" pitchFamily="2" charset="2"/>
                        </a:rPr>
                        <a:t>d</a:t>
                      </a:r>
                      <a:r>
                        <a:rPr lang="en-GB" sz="1400">
                          <a:sym typeface="Wingdings" panose="05000000000000000000" pitchFamily="2" charset="2"/>
                        </a:rPr>
                        <a:t>dylai, </a:t>
                      </a:r>
                      <a:r>
                        <a:rPr lang="en-GB" sz="1400">
                          <a:solidFill>
                            <a:srgbClr val="FF0000"/>
                          </a:solidFill>
                          <a:sym typeface="Wingdings" panose="05000000000000000000" pitchFamily="2" charset="2"/>
                        </a:rPr>
                        <a:t>d</a:t>
                      </a:r>
                      <a:r>
                        <a:rPr lang="en-GB" sz="1400">
                          <a:sym typeface="Wingdings" panose="05000000000000000000" pitchFamily="2" charset="2"/>
                        </a:rPr>
                        <a:t>dylai hi </a:t>
                      </a:r>
                      <a:r>
                        <a:rPr lang="en-GB" sz="1400">
                          <a:solidFill>
                            <a:srgbClr val="FF0000"/>
                          </a:solidFill>
                          <a:sym typeface="Wingdings" panose="05000000000000000000" pitchFamily="2" charset="2"/>
                        </a:rPr>
                        <a:t>d</a:t>
                      </a:r>
                      <a:r>
                        <a:rPr lang="en-GB" sz="1400">
                          <a:sym typeface="Wingdings" panose="05000000000000000000" pitchFamily="2" charset="2"/>
                        </a:rPr>
                        <a:t>dim pacio </a:t>
                      </a:r>
                      <a:r>
                        <a:rPr lang="en-GB" sz="1400"/>
                        <a:t>_____ yn ei </a:t>
                      </a:r>
                      <a:r>
                        <a:rPr lang="en-GB" sz="1400">
                          <a:solidFill>
                            <a:srgbClr val="0070C0"/>
                          </a:solidFill>
                        </a:rPr>
                        <a:t>ch</a:t>
                      </a:r>
                      <a:r>
                        <a:rPr lang="en-GB" sz="1400"/>
                        <a:t>ês.</a:t>
                      </a:r>
                    </a:p>
                    <a:p>
                      <a:endParaRPr lang="cy-GB" b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501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lvl="1"/>
                      <a:r>
                        <a:rPr lang="en-GB" sz="1400"/>
                        <a:t> Rhai o’r enwau: brws dannedd, eisgidiau rhedeg, er enghraifft.</a:t>
                      </a:r>
                    </a:p>
                    <a:p>
                      <a:pPr lvl="1"/>
                      <a:endParaRPr lang="en-GB" sz="1400"/>
                    </a:p>
                    <a:p>
                      <a:pPr lvl="1"/>
                      <a:r>
                        <a:rPr lang="en-GB" sz="1400"/>
                        <a:t>Ei + </a:t>
                      </a:r>
                      <a:r>
                        <a:rPr lang="en-GB" sz="1400">
                          <a:solidFill>
                            <a:srgbClr val="FF0000"/>
                          </a:solidFill>
                        </a:rPr>
                        <a:t>T.M</a:t>
                      </a:r>
                      <a:r>
                        <a:rPr lang="en-GB" sz="1400"/>
                        <a:t>.    a  ei + </a:t>
                      </a:r>
                      <a:r>
                        <a:rPr lang="en-GB" sz="1400">
                          <a:solidFill>
                            <a:srgbClr val="0070C0"/>
                          </a:solidFill>
                        </a:rPr>
                        <a:t>T.Ll. </a:t>
                      </a:r>
                    </a:p>
                    <a:p>
                      <a:pPr lvl="1"/>
                      <a:endParaRPr lang="en-GB" sz="1400"/>
                    </a:p>
                    <a:p>
                      <a:pPr lvl="1"/>
                      <a:r>
                        <a:rPr lang="en-GB" sz="1400"/>
                        <a:t>Rydw i’n meddwl </a:t>
                      </a:r>
                      <a:r>
                        <a:rPr lang="en-GB" sz="1400">
                          <a:solidFill>
                            <a:srgbClr val="00B050"/>
                          </a:solidFill>
                          <a:sym typeface="Wingdings" panose="05000000000000000000" pitchFamily="2" charset="2"/>
                        </a:rPr>
                        <a:t>   </a:t>
                      </a:r>
                      <a:endParaRPr lang="en-GB" sz="1400"/>
                    </a:p>
                    <a:p>
                      <a:pPr lvl="1"/>
                      <a:r>
                        <a:rPr lang="en-GB" sz="1400"/>
                        <a:t>Rydw i’n credu           </a:t>
                      </a:r>
                    </a:p>
                    <a:p>
                      <a:pPr lvl="1"/>
                      <a:r>
                        <a:rPr lang="en-GB" sz="1400"/>
                        <a:t>Rydw i’n siŵr        </a:t>
                      </a:r>
                      <a:endParaRPr lang="en-GB" sz="1400"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C93E7708-2C3C-8953-36B0-54083D5C12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138" y="3215972"/>
            <a:ext cx="2299489" cy="426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562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129DB-9B3F-FFCB-214F-1D41F97E7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Nod y wers , heddiw, ydy: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E2FB9-DC92-4943-7482-0D70182670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2900"/>
              <a:t>dysgu’r eirfa newydd</a:t>
            </a:r>
          </a:p>
          <a:p>
            <a:pPr marL="0" indent="0">
              <a:buNone/>
            </a:pPr>
            <a:endParaRPr lang="en-GB" sz="2900"/>
          </a:p>
          <a:p>
            <a:r>
              <a:rPr lang="en-GB" sz="2900"/>
              <a:t> dysgu’r patrwm newydd</a:t>
            </a:r>
          </a:p>
          <a:p>
            <a:pPr lvl="1"/>
            <a:r>
              <a:rPr lang="en-GB" sz="2900">
                <a:solidFill>
                  <a:srgbClr val="7030A0"/>
                </a:solidFill>
              </a:rPr>
              <a:t>?</a:t>
            </a:r>
            <a:r>
              <a:rPr lang="en-GB" sz="2900"/>
              <a:t>     </a:t>
            </a:r>
            <a:r>
              <a:rPr lang="en-GB" sz="2900">
                <a:solidFill>
                  <a:srgbClr val="FF0000"/>
                </a:solidFill>
              </a:rPr>
              <a:t>Dd</a:t>
            </a:r>
            <a:r>
              <a:rPr lang="en-GB" sz="2900"/>
              <a:t>ylai e </a:t>
            </a:r>
            <a:r>
              <a:rPr lang="en-GB" sz="2900">
                <a:solidFill>
                  <a:srgbClr val="FF0000"/>
                </a:solidFill>
              </a:rPr>
              <a:t>b</a:t>
            </a:r>
            <a:r>
              <a:rPr lang="en-GB" sz="2900"/>
              <a:t>acio _____ yn ei </a:t>
            </a:r>
            <a:r>
              <a:rPr lang="en-GB" sz="2900">
                <a:solidFill>
                  <a:srgbClr val="FF0000"/>
                </a:solidFill>
              </a:rPr>
              <a:t>g</a:t>
            </a:r>
            <a:r>
              <a:rPr lang="en-GB" sz="2900"/>
              <a:t>ês?</a:t>
            </a:r>
          </a:p>
          <a:p>
            <a:pPr marL="457200" lvl="1" indent="0">
              <a:buNone/>
            </a:pPr>
            <a:r>
              <a:rPr lang="en-GB" sz="2900">
                <a:solidFill>
                  <a:srgbClr val="FF0000"/>
                </a:solidFill>
              </a:rPr>
              <a:t>            Dd</a:t>
            </a:r>
            <a:r>
              <a:rPr lang="en-GB" sz="2900"/>
              <a:t>ylai hi </a:t>
            </a:r>
            <a:r>
              <a:rPr lang="en-GB" sz="2900">
                <a:solidFill>
                  <a:srgbClr val="FF0000"/>
                </a:solidFill>
              </a:rPr>
              <a:t>b</a:t>
            </a:r>
            <a:r>
              <a:rPr lang="en-GB" sz="2900"/>
              <a:t>acio _____ yn ei </a:t>
            </a:r>
            <a:r>
              <a:rPr lang="en-GB" sz="2900">
                <a:solidFill>
                  <a:srgbClr val="0070C0"/>
                </a:solidFill>
              </a:rPr>
              <a:t>ch</a:t>
            </a:r>
            <a:r>
              <a:rPr lang="en-GB" sz="2900"/>
              <a:t>ês?</a:t>
            </a:r>
          </a:p>
          <a:p>
            <a:pPr lvl="1"/>
            <a:endParaRPr lang="en-GB" sz="2900"/>
          </a:p>
          <a:p>
            <a:pPr lvl="1"/>
            <a:r>
              <a:rPr lang="en-GB" sz="2900">
                <a:solidFill>
                  <a:srgbClr val="00B050"/>
                </a:solidFill>
                <a:sym typeface="Wingdings" panose="05000000000000000000" pitchFamily="2" charset="2"/>
              </a:rPr>
              <a:t>    </a:t>
            </a:r>
            <a:r>
              <a:rPr lang="en-GB" sz="2900">
                <a:sym typeface="Wingdings" panose="05000000000000000000" pitchFamily="2" charset="2"/>
              </a:rPr>
              <a:t>Dylai, dylai e </a:t>
            </a:r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b</a:t>
            </a:r>
            <a:r>
              <a:rPr lang="en-GB" sz="2900">
                <a:sym typeface="Wingdings" panose="05000000000000000000" pitchFamily="2" charset="2"/>
              </a:rPr>
              <a:t>acio</a:t>
            </a:r>
            <a:r>
              <a:rPr lang="en-GB" sz="2900"/>
              <a:t> _____ yn ei </a:t>
            </a:r>
            <a:r>
              <a:rPr lang="en-GB" sz="2900">
                <a:solidFill>
                  <a:srgbClr val="FF0000"/>
                </a:solidFill>
              </a:rPr>
              <a:t>g</a:t>
            </a:r>
            <a:r>
              <a:rPr lang="en-GB" sz="2900"/>
              <a:t>ês</a:t>
            </a:r>
            <a:r>
              <a:rPr lang="en-GB" sz="2900">
                <a:sym typeface="Wingdings" panose="05000000000000000000" pitchFamily="2" charset="2"/>
              </a:rPr>
              <a:t>.</a:t>
            </a:r>
          </a:p>
          <a:p>
            <a:pPr marL="457200" lvl="1" indent="0">
              <a:buNone/>
            </a:pPr>
            <a:r>
              <a:rPr lang="en-GB" sz="2900">
                <a:sym typeface="Wingdings" panose="05000000000000000000" pitchFamily="2" charset="2"/>
              </a:rPr>
              <a:t>            Dylai, dylai hi </a:t>
            </a:r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b</a:t>
            </a:r>
            <a:r>
              <a:rPr lang="en-GB" sz="2900">
                <a:sym typeface="Wingdings" panose="05000000000000000000" pitchFamily="2" charset="2"/>
              </a:rPr>
              <a:t>acio</a:t>
            </a:r>
            <a:r>
              <a:rPr lang="en-GB" sz="2900"/>
              <a:t> _____ yn ei </a:t>
            </a:r>
            <a:r>
              <a:rPr lang="en-GB" sz="2900">
                <a:solidFill>
                  <a:srgbClr val="0070C0"/>
                </a:solidFill>
              </a:rPr>
              <a:t>ch</a:t>
            </a:r>
            <a:r>
              <a:rPr lang="en-GB" sz="2900"/>
              <a:t>ês</a:t>
            </a:r>
            <a:r>
              <a:rPr lang="en-GB" sz="2900">
                <a:sym typeface="Wingdings" panose="05000000000000000000" pitchFamily="2" charset="2"/>
              </a:rPr>
              <a:t>.</a:t>
            </a:r>
          </a:p>
          <a:p>
            <a:pPr lvl="1"/>
            <a:endParaRPr lang="en-GB" sz="2900">
              <a:sym typeface="Wingdings" panose="05000000000000000000" pitchFamily="2" charset="2"/>
            </a:endParaRPr>
          </a:p>
          <a:p>
            <a:pPr lvl="1"/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X     </a:t>
            </a:r>
            <a:r>
              <a:rPr lang="en-GB" sz="2900">
                <a:sym typeface="Wingdings" panose="05000000000000000000" pitchFamily="2" charset="2"/>
              </a:rPr>
              <a:t>Na </a:t>
            </a:r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900">
                <a:sym typeface="Wingdings" panose="05000000000000000000" pitchFamily="2" charset="2"/>
              </a:rPr>
              <a:t>ylai, </a:t>
            </a:r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900">
                <a:sym typeface="Wingdings" panose="05000000000000000000" pitchFamily="2" charset="2"/>
              </a:rPr>
              <a:t>ylai e </a:t>
            </a:r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900">
                <a:sym typeface="Wingdings" panose="05000000000000000000" pitchFamily="2" charset="2"/>
              </a:rPr>
              <a:t>im pacio </a:t>
            </a:r>
            <a:r>
              <a:rPr lang="en-GB" sz="2900"/>
              <a:t>_____ yn ei </a:t>
            </a:r>
            <a:r>
              <a:rPr lang="en-GB" sz="2900">
                <a:solidFill>
                  <a:srgbClr val="FF0000"/>
                </a:solidFill>
              </a:rPr>
              <a:t>g</a:t>
            </a:r>
            <a:r>
              <a:rPr lang="en-GB" sz="2900"/>
              <a:t>ês</a:t>
            </a:r>
            <a:r>
              <a:rPr lang="en-GB" sz="2900">
                <a:sym typeface="Wingdings" panose="05000000000000000000" pitchFamily="2" charset="2"/>
              </a:rPr>
              <a:t>.</a:t>
            </a:r>
          </a:p>
          <a:p>
            <a:pPr marL="457200" lvl="1" indent="0">
              <a:buNone/>
            </a:pPr>
            <a:r>
              <a:rPr lang="en-GB" sz="2900">
                <a:sym typeface="Wingdings" panose="05000000000000000000" pitchFamily="2" charset="2"/>
              </a:rPr>
              <a:t>            Na </a:t>
            </a:r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900">
                <a:sym typeface="Wingdings" panose="05000000000000000000" pitchFamily="2" charset="2"/>
              </a:rPr>
              <a:t>ylai, </a:t>
            </a:r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900">
                <a:sym typeface="Wingdings" panose="05000000000000000000" pitchFamily="2" charset="2"/>
              </a:rPr>
              <a:t>ylai hi </a:t>
            </a:r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900">
                <a:sym typeface="Wingdings" panose="05000000000000000000" pitchFamily="2" charset="2"/>
              </a:rPr>
              <a:t>im pacio </a:t>
            </a:r>
            <a:r>
              <a:rPr lang="en-GB" sz="2900"/>
              <a:t>_____ yn ei </a:t>
            </a:r>
            <a:r>
              <a:rPr lang="en-GB" sz="2900">
                <a:solidFill>
                  <a:srgbClr val="0070C0"/>
                </a:solidFill>
              </a:rPr>
              <a:t>ch</a:t>
            </a:r>
            <a:r>
              <a:rPr lang="en-GB" sz="2900"/>
              <a:t>ês</a:t>
            </a:r>
            <a:r>
              <a:rPr lang="en-GB"/>
              <a:t>.</a:t>
            </a:r>
          </a:p>
          <a:p>
            <a:pPr marL="457200" lvl="1" indent="0">
              <a:buNone/>
            </a:pPr>
            <a:endParaRPr lang="en-GB">
              <a:sym typeface="Wingdings" panose="05000000000000000000" pitchFamily="2" charset="2"/>
            </a:endParaRPr>
          </a:p>
          <a:p>
            <a:r>
              <a:rPr lang="en-GB"/>
              <a:t> gwneud sialens</a:t>
            </a:r>
          </a:p>
          <a:p>
            <a:pPr lvl="1"/>
            <a:r>
              <a:rPr lang="en-GB" sz="2900"/>
              <a:t>Rydw i’n meddwl  +  </a:t>
            </a:r>
            <a:r>
              <a:rPr lang="en-GB" sz="2900">
                <a:solidFill>
                  <a:srgbClr val="00B050"/>
                </a:solidFill>
                <a:sym typeface="Wingdings" panose="05000000000000000000" pitchFamily="2" charset="2"/>
              </a:rPr>
              <a:t>   </a:t>
            </a:r>
            <a:endParaRPr lang="en-GB" sz="2900"/>
          </a:p>
          <a:p>
            <a:pPr lvl="1"/>
            <a:r>
              <a:rPr lang="en-GB" sz="2900"/>
              <a:t>Rydw i’n credu           </a:t>
            </a:r>
          </a:p>
          <a:p>
            <a:pPr lvl="1"/>
            <a:r>
              <a:rPr lang="en-GB" sz="2900"/>
              <a:t>Rydw i’n siŵr        </a:t>
            </a:r>
            <a:endParaRPr lang="en-GB" sz="2900">
              <a:sym typeface="Wingdings" panose="05000000000000000000" pitchFamily="2" charset="2"/>
            </a:endParaRPr>
          </a:p>
          <a:p>
            <a:pPr lvl="1"/>
            <a:endParaRPr lang="en-GB"/>
          </a:p>
          <a:p>
            <a:pPr marL="457200" lvl="1" indent="0">
              <a:buNone/>
            </a:pP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454903-27DC-EBC8-8CAA-5806668E3F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8743" y="5257229"/>
            <a:ext cx="2805912" cy="577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874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13AFFFD-43A7-37F5-B0D0-6CF3DE04B9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571" y="439375"/>
            <a:ext cx="10576873" cy="592991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5E1D0B6-E031-6E52-7C7A-A9CA946E568E}"/>
              </a:ext>
            </a:extLst>
          </p:cNvPr>
          <p:cNvSpPr txBox="1"/>
          <p:nvPr/>
        </p:nvSpPr>
        <p:spPr>
          <a:xfrm flipH="1">
            <a:off x="3478024" y="1461940"/>
            <a:ext cx="44815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/>
              <a:t>Faciwîs</a:t>
            </a:r>
          </a:p>
        </p:txBody>
      </p:sp>
    </p:spTree>
    <p:extLst>
      <p:ext uri="{BB962C8B-B14F-4D97-AF65-F5344CB8AC3E}">
        <p14:creationId xmlns:p14="http://schemas.microsoft.com/office/powerpoint/2010/main" val="7627762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3F1414-40D9-CFC2-2072-FE4174089E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510" y="428299"/>
            <a:ext cx="11048214" cy="6058252"/>
          </a:xfrm>
          <a:prstGeom prst="rect">
            <a:avLst/>
          </a:prstGeom>
          <a:effectLst>
            <a:outerShdw blurRad="1270000" dist="50800" dir="5400000" algn="ctr" rotWithShape="0">
              <a:srgbClr val="000000">
                <a:alpha val="43137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F3CC34C-4AF5-ECCF-1B30-59B034765575}"/>
              </a:ext>
            </a:extLst>
          </p:cNvPr>
          <p:cNvSpPr txBox="1"/>
          <p:nvPr/>
        </p:nvSpPr>
        <p:spPr>
          <a:xfrm>
            <a:off x="3766588" y="12801"/>
            <a:ext cx="415159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/>
              <a:t>Geirfa Newydd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5DD372A-5E2A-93A4-100E-FEBF65CBC2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7664" y="1442605"/>
            <a:ext cx="1867062" cy="17527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5CC024A-7658-959F-472F-EBB8F76538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4478" y="1471399"/>
            <a:ext cx="2468500" cy="175275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470EED0-0FFB-61D5-E311-093445D1A3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2617" y="3680942"/>
            <a:ext cx="2042575" cy="2099314"/>
          </a:xfrm>
          <a:prstGeom prst="rect">
            <a:avLst/>
          </a:prstGeom>
          <a:effectLst>
            <a:softEdge rad="21590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C755C87-B7BC-6B7D-D757-5E1368D149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47664" y="3794164"/>
            <a:ext cx="1867062" cy="177142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954BB91-4455-43AC-09DD-CB4ECED0BD6F}"/>
              </a:ext>
            </a:extLst>
          </p:cNvPr>
          <p:cNvSpPr txBox="1"/>
          <p:nvPr/>
        </p:nvSpPr>
        <p:spPr>
          <a:xfrm>
            <a:off x="4575725" y="1865791"/>
            <a:ext cx="2022285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800"/>
              <a:t>mwgwd nwy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CD2E90C-ABA2-A060-0AEA-8F007E9FD25E}"/>
              </a:ext>
            </a:extLst>
          </p:cNvPr>
          <p:cNvSpPr txBox="1"/>
          <p:nvPr/>
        </p:nvSpPr>
        <p:spPr>
          <a:xfrm>
            <a:off x="9864212" y="1824555"/>
            <a:ext cx="1670278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800"/>
              <a:t>label enw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30A37BE-0D8E-82F9-0277-0D4A23C34EC6}"/>
              </a:ext>
            </a:extLst>
          </p:cNvPr>
          <p:cNvSpPr txBox="1"/>
          <p:nvPr/>
        </p:nvSpPr>
        <p:spPr>
          <a:xfrm>
            <a:off x="4575725" y="4468989"/>
            <a:ext cx="1854763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800"/>
              <a:t>llyfr dogni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120178F-B2C1-E332-1576-1CD376600908}"/>
              </a:ext>
            </a:extLst>
          </p:cNvPr>
          <p:cNvSpPr txBox="1"/>
          <p:nvPr/>
        </p:nvSpPr>
        <p:spPr>
          <a:xfrm>
            <a:off x="9692979" y="4464301"/>
            <a:ext cx="1620714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800"/>
              <a:t>cannwyll</a:t>
            </a:r>
          </a:p>
        </p:txBody>
      </p:sp>
    </p:spTree>
    <p:extLst>
      <p:ext uri="{BB962C8B-B14F-4D97-AF65-F5344CB8AC3E}">
        <p14:creationId xmlns:p14="http://schemas.microsoft.com/office/powerpoint/2010/main" val="17199779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CF5902-4302-778C-0C29-850C264AB6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5D05375-781C-E191-E6F0-999B8A70FB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4388" y="75178"/>
            <a:ext cx="7183223" cy="6707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945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259DAE-39C2-ED02-9F56-B04A042CFC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63BEE02-D2F5-BA70-B155-1AE2783D31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6500" y="998042"/>
            <a:ext cx="918977" cy="175441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D420264-1594-31F0-8C7C-3CF41DD14D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4666" y="3921552"/>
            <a:ext cx="8319927" cy="10093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8FF5500-CD12-42BF-9442-3AE277C132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4666" y="1409315"/>
            <a:ext cx="8023854" cy="93186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51FD092-AA66-5A8F-7413-07D27765F1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1723" y="3429000"/>
            <a:ext cx="988336" cy="1586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977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0D1D53-EBF7-83C0-2A47-14E4D0CCFC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53206-A8E3-9427-8082-CE4B8D019985}"/>
              </a:ext>
            </a:extLst>
          </p:cNvPr>
          <p:cNvSpPr txBox="1"/>
          <p:nvPr/>
        </p:nvSpPr>
        <p:spPr>
          <a:xfrm>
            <a:off x="2498102" y="405350"/>
            <a:ext cx="921941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/>
              <a:t>Dylai e </a:t>
            </a:r>
            <a:r>
              <a:rPr lang="en-GB" sz="4400">
                <a:solidFill>
                  <a:srgbClr val="FF0000"/>
                </a:solidFill>
              </a:rPr>
              <a:t>b</a:t>
            </a:r>
            <a:r>
              <a:rPr lang="en-GB" sz="4400"/>
              <a:t>acio _____ yn ei </a:t>
            </a:r>
            <a:r>
              <a:rPr lang="en-GB" sz="4400">
                <a:solidFill>
                  <a:srgbClr val="FF0000"/>
                </a:solidFill>
              </a:rPr>
              <a:t>g</a:t>
            </a:r>
            <a:r>
              <a:rPr lang="en-GB" sz="4400"/>
              <a:t>ês.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6F1408-C578-1DA0-969E-9EE169E0BA1F}"/>
              </a:ext>
            </a:extLst>
          </p:cNvPr>
          <p:cNvSpPr txBox="1"/>
          <p:nvPr/>
        </p:nvSpPr>
        <p:spPr>
          <a:xfrm>
            <a:off x="1387310" y="1094908"/>
            <a:ext cx="941737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/>
              <a:t>Dylai hi </a:t>
            </a:r>
            <a:r>
              <a:rPr lang="en-GB" sz="4400">
                <a:solidFill>
                  <a:srgbClr val="FF0000"/>
                </a:solidFill>
              </a:rPr>
              <a:t>b</a:t>
            </a:r>
            <a:r>
              <a:rPr lang="en-GB" sz="4400"/>
              <a:t>acio _____ yn ei </a:t>
            </a:r>
            <a:r>
              <a:rPr lang="en-GB" sz="4400">
                <a:solidFill>
                  <a:schemeClr val="accent1"/>
                </a:solidFill>
              </a:rPr>
              <a:t>ch</a:t>
            </a:r>
            <a:r>
              <a:rPr lang="en-GB" sz="4400"/>
              <a:t>ês.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0560B3-6EFE-3506-EA3C-CECDD7BF1E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0453" y="1864349"/>
            <a:ext cx="7491091" cy="4701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0686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0BF563-115F-A33B-41F2-CDBCB444A8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EE6999-030F-5E5C-6FE0-D76CE5534A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8649" y="2182919"/>
            <a:ext cx="8382726" cy="396274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310D908-C888-7C45-DBF7-F8D3B78B71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6911" y="547685"/>
            <a:ext cx="6142252" cy="1181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9913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89088F-EAE3-8319-0B94-9E69D9865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5FB9899-39AC-0C9A-8DB5-0A2072A36247}"/>
              </a:ext>
            </a:extLst>
          </p:cNvPr>
          <p:cNvSpPr txBox="1"/>
          <p:nvPr/>
        </p:nvSpPr>
        <p:spPr>
          <a:xfrm>
            <a:off x="1237854" y="2337846"/>
            <a:ext cx="843699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sz="2800">
                <a:solidFill>
                  <a:srgbClr val="7030A0"/>
                </a:solidFill>
              </a:rPr>
              <a:t>?</a:t>
            </a:r>
            <a:r>
              <a:rPr lang="en-GB" sz="2800"/>
              <a:t>     </a:t>
            </a:r>
            <a:r>
              <a:rPr lang="en-GB" sz="2800">
                <a:solidFill>
                  <a:srgbClr val="FF0000"/>
                </a:solidFill>
              </a:rPr>
              <a:t>Dd</a:t>
            </a:r>
            <a:r>
              <a:rPr lang="en-GB" sz="2800"/>
              <a:t>ylai e </a:t>
            </a:r>
            <a:r>
              <a:rPr lang="en-GB" sz="2800">
                <a:solidFill>
                  <a:srgbClr val="FF0000"/>
                </a:solidFill>
              </a:rPr>
              <a:t>b</a:t>
            </a:r>
            <a:r>
              <a:rPr lang="en-GB" sz="2800"/>
              <a:t>acio _____ yn ei </a:t>
            </a:r>
            <a:r>
              <a:rPr lang="en-GB" sz="2800">
                <a:solidFill>
                  <a:srgbClr val="FF0000"/>
                </a:solidFill>
              </a:rPr>
              <a:t>g</a:t>
            </a:r>
            <a:r>
              <a:rPr lang="en-GB" sz="2800"/>
              <a:t>ês?</a:t>
            </a:r>
            <a:r>
              <a:rPr lang="en-GB" sz="2800">
                <a:solidFill>
                  <a:srgbClr val="FF0000"/>
                </a:solidFill>
              </a:rPr>
              <a:t> </a:t>
            </a:r>
          </a:p>
          <a:p>
            <a:pPr lvl="1"/>
            <a:r>
              <a:rPr lang="en-GB" sz="2800">
                <a:solidFill>
                  <a:srgbClr val="FF0000"/>
                </a:solidFill>
              </a:rPr>
              <a:t>  </a:t>
            </a:r>
            <a:endParaRPr lang="en-GB" sz="2800"/>
          </a:p>
          <a:p>
            <a:pPr lvl="1"/>
            <a:r>
              <a:rPr lang="en-GB" sz="2800">
                <a:solidFill>
                  <a:srgbClr val="00B050"/>
                </a:solidFill>
                <a:sym typeface="Wingdings" panose="05000000000000000000" pitchFamily="2" charset="2"/>
              </a:rPr>
              <a:t>    </a:t>
            </a:r>
            <a:r>
              <a:rPr lang="en-GB" sz="2800">
                <a:sym typeface="Wingdings" panose="05000000000000000000" pitchFamily="2" charset="2"/>
              </a:rPr>
              <a:t>Dylai, dylai e </a:t>
            </a:r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b</a:t>
            </a:r>
            <a:r>
              <a:rPr lang="en-GB" sz="2800">
                <a:sym typeface="Wingdings" panose="05000000000000000000" pitchFamily="2" charset="2"/>
              </a:rPr>
              <a:t>acio</a:t>
            </a:r>
            <a:r>
              <a:rPr lang="en-GB" sz="2800"/>
              <a:t> _____ yn ei </a:t>
            </a:r>
            <a:r>
              <a:rPr lang="en-GB" sz="2800">
                <a:solidFill>
                  <a:srgbClr val="FF0000"/>
                </a:solidFill>
              </a:rPr>
              <a:t>g</a:t>
            </a:r>
            <a:r>
              <a:rPr lang="en-GB" sz="2800"/>
              <a:t>ês</a:t>
            </a:r>
            <a:r>
              <a:rPr lang="en-GB" sz="2800">
                <a:sym typeface="Wingdings" panose="05000000000000000000" pitchFamily="2" charset="2"/>
              </a:rPr>
              <a:t>. </a:t>
            </a:r>
          </a:p>
          <a:p>
            <a:pPr lvl="1"/>
            <a:r>
              <a:rPr lang="en-GB" sz="2800">
                <a:sym typeface="Wingdings" panose="05000000000000000000" pitchFamily="2" charset="2"/>
              </a:rPr>
              <a:t>      </a:t>
            </a:r>
          </a:p>
          <a:p>
            <a:pPr lvl="1"/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X     </a:t>
            </a:r>
            <a:r>
              <a:rPr lang="en-GB" sz="2800">
                <a:sym typeface="Wingdings" panose="05000000000000000000" pitchFamily="2" charset="2"/>
              </a:rPr>
              <a:t>Na </a:t>
            </a:r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800">
                <a:sym typeface="Wingdings" panose="05000000000000000000" pitchFamily="2" charset="2"/>
              </a:rPr>
              <a:t>ylai, </a:t>
            </a:r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800">
                <a:sym typeface="Wingdings" panose="05000000000000000000" pitchFamily="2" charset="2"/>
              </a:rPr>
              <a:t>ylai e </a:t>
            </a:r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800">
                <a:sym typeface="Wingdings" panose="05000000000000000000" pitchFamily="2" charset="2"/>
              </a:rPr>
              <a:t>im pacio </a:t>
            </a:r>
            <a:r>
              <a:rPr lang="en-GB" sz="2800"/>
              <a:t>_____ yn ei </a:t>
            </a:r>
            <a:r>
              <a:rPr lang="en-GB" sz="2800">
                <a:solidFill>
                  <a:srgbClr val="FF0000"/>
                </a:solidFill>
              </a:rPr>
              <a:t>g</a:t>
            </a:r>
            <a:r>
              <a:rPr lang="en-GB" sz="2800"/>
              <a:t>ês</a:t>
            </a:r>
            <a:r>
              <a:rPr lang="en-GB" sz="2800">
                <a:sym typeface="Wingdings" panose="05000000000000000000" pitchFamily="2" charset="2"/>
              </a:rPr>
              <a:t>.</a:t>
            </a:r>
          </a:p>
          <a:p>
            <a:pPr marL="457200" lvl="1" indent="0">
              <a:buNone/>
            </a:pPr>
            <a:endParaRPr lang="en-GB" sz="2800"/>
          </a:p>
          <a:p>
            <a:pPr marL="457200" lvl="1" indent="0">
              <a:buNone/>
            </a:pPr>
            <a:endParaRPr lang="en-GB" sz="2800"/>
          </a:p>
          <a:p>
            <a:pPr lvl="1"/>
            <a:endParaRPr lang="en-GB" sz="2800"/>
          </a:p>
          <a:p>
            <a:pPr lvl="1"/>
            <a:endParaRPr lang="en-GB" sz="280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14AB96-DDF0-851B-DFD4-5C74365D81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8219" y="2468797"/>
            <a:ext cx="1005927" cy="1920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2825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702B05-88DC-861C-C727-3DBFD96CCD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828C7C0-F91E-4307-BC83-F2C246F9AA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5838" y="1993861"/>
            <a:ext cx="7274274" cy="45658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335B350-3D1C-327F-BCAC-646CF69B17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329" y="298300"/>
            <a:ext cx="6515665" cy="1272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6709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30F608-0629-12CE-7C4E-5D92C34AAD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C74F070-1A6E-CAE0-5569-98A83C44B53E}"/>
              </a:ext>
            </a:extLst>
          </p:cNvPr>
          <p:cNvSpPr txBox="1"/>
          <p:nvPr/>
        </p:nvSpPr>
        <p:spPr>
          <a:xfrm>
            <a:off x="744717" y="386498"/>
            <a:ext cx="843699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endParaRPr lang="en-GB" sz="2800">
              <a:sym typeface="Wingdings" panose="05000000000000000000" pitchFamily="2" charset="2"/>
            </a:endParaRPr>
          </a:p>
          <a:p>
            <a:pPr marL="457200" lvl="1" indent="0">
              <a:buNone/>
            </a:pPr>
            <a:endParaRPr lang="en-GB" sz="2800"/>
          </a:p>
          <a:p>
            <a:pPr marL="457200" lvl="1" indent="0">
              <a:buNone/>
            </a:pPr>
            <a:endParaRPr lang="en-GB" sz="2800"/>
          </a:p>
          <a:p>
            <a:pPr marL="457200" lvl="1" indent="0">
              <a:buNone/>
            </a:pPr>
            <a:endParaRPr lang="en-GB" sz="2800"/>
          </a:p>
          <a:p>
            <a:pPr lvl="1"/>
            <a:r>
              <a:rPr lang="en-GB" sz="2800">
                <a:solidFill>
                  <a:srgbClr val="7030A0"/>
                </a:solidFill>
              </a:rPr>
              <a:t>?     </a:t>
            </a:r>
            <a:r>
              <a:rPr lang="en-GB" sz="2800">
                <a:solidFill>
                  <a:srgbClr val="FF0000"/>
                </a:solidFill>
              </a:rPr>
              <a:t>Dd</a:t>
            </a:r>
            <a:r>
              <a:rPr lang="en-GB" sz="2800"/>
              <a:t>ylai hi </a:t>
            </a:r>
            <a:r>
              <a:rPr lang="en-GB" sz="2800">
                <a:solidFill>
                  <a:srgbClr val="FF0000"/>
                </a:solidFill>
              </a:rPr>
              <a:t>b</a:t>
            </a:r>
            <a:r>
              <a:rPr lang="en-GB" sz="2800"/>
              <a:t>acio _____ yn ei </a:t>
            </a:r>
            <a:r>
              <a:rPr lang="en-GB" sz="2800">
                <a:solidFill>
                  <a:srgbClr val="0070C0"/>
                </a:solidFill>
              </a:rPr>
              <a:t>ch</a:t>
            </a:r>
            <a:r>
              <a:rPr lang="en-GB" sz="2800"/>
              <a:t>ês?</a:t>
            </a:r>
          </a:p>
          <a:p>
            <a:pPr lvl="1"/>
            <a:endParaRPr lang="en-GB" sz="2800"/>
          </a:p>
          <a:p>
            <a:pPr lvl="1"/>
            <a:r>
              <a:rPr lang="en-GB" sz="2800">
                <a:solidFill>
                  <a:srgbClr val="00B050"/>
                </a:solidFill>
                <a:sym typeface="Wingdings" panose="05000000000000000000" pitchFamily="2" charset="2"/>
              </a:rPr>
              <a:t>    </a:t>
            </a:r>
            <a:r>
              <a:rPr lang="en-GB" sz="2800">
                <a:sym typeface="Wingdings" panose="05000000000000000000" pitchFamily="2" charset="2"/>
              </a:rPr>
              <a:t>Dylai, dylai hi </a:t>
            </a:r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b</a:t>
            </a:r>
            <a:r>
              <a:rPr lang="en-GB" sz="2800">
                <a:sym typeface="Wingdings" panose="05000000000000000000" pitchFamily="2" charset="2"/>
              </a:rPr>
              <a:t>acio</a:t>
            </a:r>
            <a:r>
              <a:rPr lang="en-GB" sz="2800"/>
              <a:t> _____ yn ei </a:t>
            </a:r>
            <a:r>
              <a:rPr lang="en-GB" sz="2800">
                <a:solidFill>
                  <a:srgbClr val="0070C0"/>
                </a:solidFill>
              </a:rPr>
              <a:t>ch</a:t>
            </a:r>
            <a:r>
              <a:rPr lang="en-GB" sz="2800"/>
              <a:t>ês</a:t>
            </a:r>
            <a:r>
              <a:rPr lang="en-GB" sz="2800">
                <a:sym typeface="Wingdings" panose="05000000000000000000" pitchFamily="2" charset="2"/>
              </a:rPr>
              <a:t>.</a:t>
            </a:r>
          </a:p>
          <a:p>
            <a:pPr lvl="1"/>
            <a:endParaRPr lang="en-GB" sz="2800">
              <a:sym typeface="Wingdings" panose="05000000000000000000" pitchFamily="2" charset="2"/>
            </a:endParaRPr>
          </a:p>
          <a:p>
            <a:pPr lvl="1"/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X     </a:t>
            </a:r>
            <a:r>
              <a:rPr lang="en-GB" sz="2800">
                <a:sym typeface="Wingdings" panose="05000000000000000000" pitchFamily="2" charset="2"/>
              </a:rPr>
              <a:t>Na </a:t>
            </a:r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800">
                <a:sym typeface="Wingdings" panose="05000000000000000000" pitchFamily="2" charset="2"/>
              </a:rPr>
              <a:t>ylai, </a:t>
            </a:r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800">
                <a:sym typeface="Wingdings" panose="05000000000000000000" pitchFamily="2" charset="2"/>
              </a:rPr>
              <a:t>ylai hi </a:t>
            </a:r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800">
                <a:sym typeface="Wingdings" panose="05000000000000000000" pitchFamily="2" charset="2"/>
              </a:rPr>
              <a:t>im pacio </a:t>
            </a:r>
            <a:r>
              <a:rPr lang="en-GB" sz="2800"/>
              <a:t>_____ yn ei </a:t>
            </a:r>
            <a:r>
              <a:rPr lang="en-GB" sz="2800">
                <a:solidFill>
                  <a:srgbClr val="0070C0"/>
                </a:solidFill>
              </a:rPr>
              <a:t>ch</a:t>
            </a:r>
            <a:r>
              <a:rPr lang="en-GB" sz="2800"/>
              <a:t>ês.</a:t>
            </a:r>
            <a:endParaRPr lang="en-GB" sz="2800">
              <a:sym typeface="Wingdings" panose="05000000000000000000" pitchFamily="2" charset="2"/>
            </a:endParaRPr>
          </a:p>
          <a:p>
            <a:pPr lvl="1"/>
            <a:endParaRPr lang="en-GB" sz="2800"/>
          </a:p>
          <a:p>
            <a:pPr lvl="1"/>
            <a:endParaRPr lang="en-GB" sz="280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438D1BD-01A4-D792-3568-C6B263DAC5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3647" y="2240629"/>
            <a:ext cx="1196231" cy="1920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9964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AA12F4-94BF-4B02-2F7A-4487288432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313" y="1706434"/>
            <a:ext cx="8207451" cy="515156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F374EC1-E79B-3616-8F3F-6D30A60C79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256" y="162398"/>
            <a:ext cx="6706181" cy="1310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6662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4090CD-FD47-5DC6-F3FB-A35D619779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836B8F5-E8F9-D188-41F5-472846BB5DE6}"/>
              </a:ext>
            </a:extLst>
          </p:cNvPr>
          <p:cNvSpPr txBox="1"/>
          <p:nvPr/>
        </p:nvSpPr>
        <p:spPr>
          <a:xfrm>
            <a:off x="226243" y="292230"/>
            <a:ext cx="843699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sz="2800">
                <a:solidFill>
                  <a:srgbClr val="7030A0"/>
                </a:solidFill>
              </a:rPr>
              <a:t>?</a:t>
            </a:r>
            <a:r>
              <a:rPr lang="en-GB" sz="2800"/>
              <a:t>     </a:t>
            </a:r>
            <a:r>
              <a:rPr lang="en-GB" sz="2800">
                <a:solidFill>
                  <a:srgbClr val="FF0000"/>
                </a:solidFill>
              </a:rPr>
              <a:t>Dd</a:t>
            </a:r>
            <a:r>
              <a:rPr lang="en-GB" sz="2800"/>
              <a:t>ylai e </a:t>
            </a:r>
            <a:r>
              <a:rPr lang="en-GB" sz="2800">
                <a:solidFill>
                  <a:srgbClr val="FF0000"/>
                </a:solidFill>
              </a:rPr>
              <a:t>b</a:t>
            </a:r>
            <a:r>
              <a:rPr lang="en-GB" sz="2800"/>
              <a:t>acio _____ yn ei </a:t>
            </a:r>
            <a:r>
              <a:rPr lang="en-GB" sz="2800">
                <a:solidFill>
                  <a:srgbClr val="FF0000"/>
                </a:solidFill>
              </a:rPr>
              <a:t>g</a:t>
            </a:r>
            <a:r>
              <a:rPr lang="en-GB" sz="2800"/>
              <a:t>ês?</a:t>
            </a:r>
            <a:r>
              <a:rPr lang="en-GB" sz="2800">
                <a:solidFill>
                  <a:srgbClr val="FF0000"/>
                </a:solidFill>
              </a:rPr>
              <a:t>   </a:t>
            </a:r>
            <a:endParaRPr lang="en-GB" sz="2800"/>
          </a:p>
          <a:p>
            <a:pPr lvl="1"/>
            <a:r>
              <a:rPr lang="en-GB" sz="2800">
                <a:solidFill>
                  <a:srgbClr val="00B050"/>
                </a:solidFill>
                <a:sym typeface="Wingdings" panose="05000000000000000000" pitchFamily="2" charset="2"/>
              </a:rPr>
              <a:t>    </a:t>
            </a:r>
            <a:r>
              <a:rPr lang="en-GB" sz="2800">
                <a:sym typeface="Wingdings" panose="05000000000000000000" pitchFamily="2" charset="2"/>
              </a:rPr>
              <a:t>Dylai, dylai e </a:t>
            </a:r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b</a:t>
            </a:r>
            <a:r>
              <a:rPr lang="en-GB" sz="2800">
                <a:sym typeface="Wingdings" panose="05000000000000000000" pitchFamily="2" charset="2"/>
              </a:rPr>
              <a:t>acio</a:t>
            </a:r>
            <a:r>
              <a:rPr lang="en-GB" sz="2800"/>
              <a:t> _____ yn ei </a:t>
            </a:r>
            <a:r>
              <a:rPr lang="en-GB" sz="2800">
                <a:solidFill>
                  <a:srgbClr val="FF0000"/>
                </a:solidFill>
              </a:rPr>
              <a:t>g</a:t>
            </a:r>
            <a:r>
              <a:rPr lang="en-GB" sz="2800"/>
              <a:t>ês</a:t>
            </a:r>
            <a:r>
              <a:rPr lang="en-GB" sz="2800">
                <a:sym typeface="Wingdings" panose="05000000000000000000" pitchFamily="2" charset="2"/>
              </a:rPr>
              <a:t>.       </a:t>
            </a:r>
          </a:p>
          <a:p>
            <a:pPr lvl="1"/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X     </a:t>
            </a:r>
            <a:r>
              <a:rPr lang="en-GB" sz="2800">
                <a:sym typeface="Wingdings" panose="05000000000000000000" pitchFamily="2" charset="2"/>
              </a:rPr>
              <a:t>Na </a:t>
            </a:r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800">
                <a:sym typeface="Wingdings" panose="05000000000000000000" pitchFamily="2" charset="2"/>
              </a:rPr>
              <a:t>ylai, </a:t>
            </a:r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800">
                <a:sym typeface="Wingdings" panose="05000000000000000000" pitchFamily="2" charset="2"/>
              </a:rPr>
              <a:t>ylai e </a:t>
            </a:r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800">
                <a:sym typeface="Wingdings" panose="05000000000000000000" pitchFamily="2" charset="2"/>
              </a:rPr>
              <a:t>im pacio </a:t>
            </a:r>
            <a:r>
              <a:rPr lang="en-GB" sz="2800"/>
              <a:t>_____ yn ei </a:t>
            </a:r>
            <a:r>
              <a:rPr lang="en-GB" sz="2800">
                <a:solidFill>
                  <a:srgbClr val="FF0000"/>
                </a:solidFill>
              </a:rPr>
              <a:t>g</a:t>
            </a:r>
            <a:r>
              <a:rPr lang="en-GB" sz="2800"/>
              <a:t>ês</a:t>
            </a:r>
            <a:r>
              <a:rPr lang="en-GB" sz="2800">
                <a:sym typeface="Wingdings" panose="05000000000000000000" pitchFamily="2" charset="2"/>
              </a:rPr>
              <a:t>.</a:t>
            </a:r>
          </a:p>
          <a:p>
            <a:pPr marL="457200" lvl="1" indent="0">
              <a:buNone/>
            </a:pPr>
            <a:endParaRPr lang="en-GB" sz="2800"/>
          </a:p>
          <a:p>
            <a:pPr marL="457200" lvl="1" indent="0">
              <a:buNone/>
            </a:pPr>
            <a:endParaRPr lang="en-GB" sz="2800"/>
          </a:p>
          <a:p>
            <a:pPr marL="457200" lvl="1" indent="0">
              <a:buNone/>
            </a:pPr>
            <a:endParaRPr lang="en-GB" sz="2800"/>
          </a:p>
          <a:p>
            <a:pPr lvl="1"/>
            <a:r>
              <a:rPr lang="en-GB" sz="2800">
                <a:solidFill>
                  <a:srgbClr val="7030A0"/>
                </a:solidFill>
              </a:rPr>
              <a:t>?     </a:t>
            </a:r>
            <a:r>
              <a:rPr lang="en-GB" sz="2800">
                <a:solidFill>
                  <a:srgbClr val="FF0000"/>
                </a:solidFill>
              </a:rPr>
              <a:t>Dd</a:t>
            </a:r>
            <a:r>
              <a:rPr lang="en-GB" sz="2800"/>
              <a:t>ylai hi </a:t>
            </a:r>
            <a:r>
              <a:rPr lang="en-GB" sz="2800">
                <a:solidFill>
                  <a:srgbClr val="FF0000"/>
                </a:solidFill>
              </a:rPr>
              <a:t>b</a:t>
            </a:r>
            <a:r>
              <a:rPr lang="en-GB" sz="2800"/>
              <a:t>acio _____ yn ei </a:t>
            </a:r>
            <a:r>
              <a:rPr lang="en-GB" sz="2800">
                <a:solidFill>
                  <a:srgbClr val="0070C0"/>
                </a:solidFill>
              </a:rPr>
              <a:t>ch</a:t>
            </a:r>
            <a:r>
              <a:rPr lang="en-GB" sz="2800"/>
              <a:t>ês?</a:t>
            </a:r>
          </a:p>
          <a:p>
            <a:pPr lvl="1"/>
            <a:r>
              <a:rPr lang="en-GB" sz="2800">
                <a:solidFill>
                  <a:srgbClr val="00B050"/>
                </a:solidFill>
                <a:sym typeface="Wingdings" panose="05000000000000000000" pitchFamily="2" charset="2"/>
              </a:rPr>
              <a:t>    </a:t>
            </a:r>
            <a:r>
              <a:rPr lang="en-GB" sz="2800">
                <a:sym typeface="Wingdings" panose="05000000000000000000" pitchFamily="2" charset="2"/>
              </a:rPr>
              <a:t>Dylai, dylai hi </a:t>
            </a:r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b</a:t>
            </a:r>
            <a:r>
              <a:rPr lang="en-GB" sz="2800">
                <a:sym typeface="Wingdings" panose="05000000000000000000" pitchFamily="2" charset="2"/>
              </a:rPr>
              <a:t>acio</a:t>
            </a:r>
            <a:r>
              <a:rPr lang="en-GB" sz="2800"/>
              <a:t> _____ yn ei </a:t>
            </a:r>
            <a:r>
              <a:rPr lang="en-GB" sz="2800">
                <a:solidFill>
                  <a:srgbClr val="0070C0"/>
                </a:solidFill>
              </a:rPr>
              <a:t>ch</a:t>
            </a:r>
            <a:r>
              <a:rPr lang="en-GB" sz="2800"/>
              <a:t>ês</a:t>
            </a:r>
            <a:r>
              <a:rPr lang="en-GB" sz="2800">
                <a:sym typeface="Wingdings" panose="05000000000000000000" pitchFamily="2" charset="2"/>
              </a:rPr>
              <a:t>.</a:t>
            </a:r>
          </a:p>
          <a:p>
            <a:pPr lvl="1"/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X     </a:t>
            </a:r>
            <a:r>
              <a:rPr lang="en-GB" sz="2800">
                <a:sym typeface="Wingdings" panose="05000000000000000000" pitchFamily="2" charset="2"/>
              </a:rPr>
              <a:t>Na </a:t>
            </a:r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800">
                <a:sym typeface="Wingdings" panose="05000000000000000000" pitchFamily="2" charset="2"/>
              </a:rPr>
              <a:t>ylai, </a:t>
            </a:r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800">
                <a:sym typeface="Wingdings" panose="05000000000000000000" pitchFamily="2" charset="2"/>
              </a:rPr>
              <a:t>ylai hi </a:t>
            </a:r>
            <a:r>
              <a:rPr lang="en-GB" sz="28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800">
                <a:sym typeface="Wingdings" panose="05000000000000000000" pitchFamily="2" charset="2"/>
              </a:rPr>
              <a:t>im pacio </a:t>
            </a:r>
            <a:r>
              <a:rPr lang="en-GB" sz="2800"/>
              <a:t>_____ yn ei </a:t>
            </a:r>
            <a:r>
              <a:rPr lang="en-GB" sz="2800">
                <a:solidFill>
                  <a:srgbClr val="0070C0"/>
                </a:solidFill>
              </a:rPr>
              <a:t>ch</a:t>
            </a:r>
            <a:r>
              <a:rPr lang="en-GB" sz="2800"/>
              <a:t>ês.</a:t>
            </a:r>
            <a:endParaRPr lang="en-GB" sz="2800">
              <a:sym typeface="Wingdings" panose="05000000000000000000" pitchFamily="2" charset="2"/>
            </a:endParaRPr>
          </a:p>
          <a:p>
            <a:pPr lvl="1"/>
            <a:endParaRPr lang="en-GB" sz="2800"/>
          </a:p>
          <a:p>
            <a:pPr lvl="1"/>
            <a:endParaRPr lang="en-GB" sz="280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653EBE9-F5D4-34EC-9A8D-219F555E1A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3184" y="187511"/>
            <a:ext cx="1005927" cy="19204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F2770F5-29D2-F3C3-0311-F1DA7D2C84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82880" y="2334897"/>
            <a:ext cx="1196231" cy="1920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0545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08176F0-EA84-3F07-3805-C7C02C62EF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785" y="445417"/>
            <a:ext cx="12046215" cy="5967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8033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24BCFF5-2A4C-C18F-B57D-1F029FC84792}"/>
              </a:ext>
            </a:extLst>
          </p:cNvPr>
          <p:cNvSpPr txBox="1"/>
          <p:nvPr/>
        </p:nvSpPr>
        <p:spPr>
          <a:xfrm>
            <a:off x="2894029" y="2659559"/>
            <a:ext cx="53261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/>
              <a:t>Arddweud Rhedeg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F98EAE-F909-3B1D-E5D3-DF778CADD8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6402" y="3044279"/>
            <a:ext cx="1928027" cy="2834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4144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4ACB3-5C6C-D7C3-1635-E5F67C73E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/>
              <a:t>Dylai hi bacio llyfr dogni.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902260-F4C8-E3B8-865E-0F283563E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3068" y="3429000"/>
            <a:ext cx="1443311" cy="13693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F38A0C-A40A-6F08-C9A6-74C48772A398}"/>
              </a:ext>
            </a:extLst>
          </p:cNvPr>
          <p:cNvSpPr txBox="1"/>
          <p:nvPr/>
        </p:nvSpPr>
        <p:spPr>
          <a:xfrm>
            <a:off x="5413343" y="842855"/>
            <a:ext cx="609442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 sz="5400"/>
          </a:p>
        </p:txBody>
      </p:sp>
    </p:spTree>
    <p:extLst>
      <p:ext uri="{BB962C8B-B14F-4D97-AF65-F5344CB8AC3E}">
        <p14:creationId xmlns:p14="http://schemas.microsoft.com/office/powerpoint/2010/main" val="26303313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B5182F-6EB3-4BFC-4774-7691DEE0A0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65050-C051-3769-E1A0-7EC454EDE2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/>
              <a:t>Ddylai hi ddim pacio dillad ffansi.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41CAAD-5DA6-45D0-1AB1-C4DEC89D02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7671" y="3311744"/>
            <a:ext cx="2678048" cy="21652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AFB222-8AE1-971E-E6AC-7DF960AE8901}"/>
              </a:ext>
            </a:extLst>
          </p:cNvPr>
          <p:cNvSpPr txBox="1"/>
          <p:nvPr/>
        </p:nvSpPr>
        <p:spPr>
          <a:xfrm>
            <a:off x="5331644" y="428076"/>
            <a:ext cx="6860356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600">
                <a:solidFill>
                  <a:srgbClr val="FF0000"/>
                </a:solidFill>
                <a:sym typeface="Wingdings" panose="05000000000000000000" pitchFamily="2" charset="2"/>
              </a:rPr>
              <a:t>X</a:t>
            </a:r>
            <a:endParaRPr lang="en-GB" sz="6600"/>
          </a:p>
        </p:txBody>
      </p:sp>
    </p:spTree>
    <p:extLst>
      <p:ext uri="{BB962C8B-B14F-4D97-AF65-F5344CB8AC3E}">
        <p14:creationId xmlns:p14="http://schemas.microsoft.com/office/powerpoint/2010/main" val="38790524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7A79FC-4D0D-7C3A-F013-861EEC170B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287BE-3A0C-578B-2057-F508BEF2A7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/>
              <a:t>Ddylai e bacio helmed yn ei gês? Dylai.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F6C46F6-6831-F250-4719-CBACA0E8DA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793" y="3429000"/>
            <a:ext cx="1484207" cy="10897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F95821-4890-1F2D-2B49-C7B540ECCBCC}"/>
              </a:ext>
            </a:extLst>
          </p:cNvPr>
          <p:cNvSpPr txBox="1"/>
          <p:nvPr/>
        </p:nvSpPr>
        <p:spPr>
          <a:xfrm>
            <a:off x="5092832" y="681037"/>
            <a:ext cx="609442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>
                <a:solidFill>
                  <a:srgbClr val="7030A0"/>
                </a:solidFill>
              </a:rPr>
              <a:t>?</a:t>
            </a:r>
            <a:r>
              <a:rPr lang="en-GB" sz="1800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1899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7EA735-BADD-6F27-5150-B373B6474E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10337-BF87-F9D8-BF53-EFB116A22D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/>
              <a:t>Rydw i’n credu dylai e bacio het a chot.  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FD8A1CB-C2C6-562C-9ADD-D9B20570FA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6186" y="3171221"/>
            <a:ext cx="1799816" cy="240673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B0ACDF0-D87F-3127-7C2E-6A748A3900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785" y="3171221"/>
            <a:ext cx="1382110" cy="103318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D5F998D-1CED-CAF5-A733-F30512158D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7047" y="453336"/>
            <a:ext cx="1183082" cy="11775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C7A619-442C-C267-8FCD-47766B5FD9BC}"/>
              </a:ext>
            </a:extLst>
          </p:cNvPr>
          <p:cNvSpPr txBox="1"/>
          <p:nvPr/>
        </p:nvSpPr>
        <p:spPr>
          <a:xfrm>
            <a:off x="7506094" y="580421"/>
            <a:ext cx="172274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 sz="5400"/>
          </a:p>
        </p:txBody>
      </p:sp>
    </p:spTree>
    <p:extLst>
      <p:ext uri="{BB962C8B-B14F-4D97-AF65-F5344CB8AC3E}">
        <p14:creationId xmlns:p14="http://schemas.microsoft.com/office/powerpoint/2010/main" val="29175301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C742D-E08C-F48D-55B7-31BCE8565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11353800" cy="2048791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sz="3600"/>
              <a:t> 				+  </a:t>
            </a:r>
            <a:endParaRPr lang="en-GB" sz="3200"/>
          </a:p>
          <a:p>
            <a:pPr marL="457200" lvl="1" indent="0">
              <a:buNone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E19904-D4DD-AF38-F239-89C8541D5F0B}"/>
              </a:ext>
            </a:extLst>
          </p:cNvPr>
          <p:cNvSpPr/>
          <p:nvPr/>
        </p:nvSpPr>
        <p:spPr>
          <a:xfrm>
            <a:off x="226243" y="1585240"/>
            <a:ext cx="3459637" cy="252955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4048017-2082-CE03-A265-EAEAD983A3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913" y="1740782"/>
            <a:ext cx="2819644" cy="188230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C8F0B5D-9206-7CAF-FC13-B0BBD7545E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8936" y="1879059"/>
            <a:ext cx="4713854" cy="970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2011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45A1DB-5364-F1D1-1FB0-BAC7BB314E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56F83-48BF-D51E-3FB8-69913F6921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Nod y wers , heddiw, oedd: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4DE0F-4E12-4DF1-DFE2-01C28D9AE5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2900"/>
              <a:t>dysgu’r eirfa newydd</a:t>
            </a:r>
          </a:p>
          <a:p>
            <a:pPr marL="0" indent="0">
              <a:buNone/>
            </a:pPr>
            <a:endParaRPr lang="en-GB" sz="2900"/>
          </a:p>
          <a:p>
            <a:r>
              <a:rPr lang="en-GB" sz="2900"/>
              <a:t> dysgu’r patrwm newydd</a:t>
            </a:r>
          </a:p>
          <a:p>
            <a:pPr lvl="1"/>
            <a:r>
              <a:rPr lang="en-GB" sz="2900">
                <a:solidFill>
                  <a:srgbClr val="7030A0"/>
                </a:solidFill>
              </a:rPr>
              <a:t>?</a:t>
            </a:r>
            <a:r>
              <a:rPr lang="en-GB" sz="2900"/>
              <a:t>     </a:t>
            </a:r>
            <a:r>
              <a:rPr lang="en-GB" sz="2900">
                <a:solidFill>
                  <a:srgbClr val="FF0000"/>
                </a:solidFill>
              </a:rPr>
              <a:t>Dd</a:t>
            </a:r>
            <a:r>
              <a:rPr lang="en-GB" sz="2900"/>
              <a:t>ylai e </a:t>
            </a:r>
            <a:r>
              <a:rPr lang="en-GB" sz="2900">
                <a:solidFill>
                  <a:srgbClr val="FF0000"/>
                </a:solidFill>
              </a:rPr>
              <a:t>b</a:t>
            </a:r>
            <a:r>
              <a:rPr lang="en-GB" sz="2900"/>
              <a:t>acio _____ yn ei </a:t>
            </a:r>
            <a:r>
              <a:rPr lang="en-GB" sz="2900">
                <a:solidFill>
                  <a:srgbClr val="FF0000"/>
                </a:solidFill>
              </a:rPr>
              <a:t>g</a:t>
            </a:r>
            <a:r>
              <a:rPr lang="en-GB" sz="2900"/>
              <a:t>ês?</a:t>
            </a:r>
          </a:p>
          <a:p>
            <a:pPr marL="457200" lvl="1" indent="0">
              <a:buNone/>
            </a:pPr>
            <a:r>
              <a:rPr lang="en-GB" sz="2900">
                <a:solidFill>
                  <a:srgbClr val="FF0000"/>
                </a:solidFill>
              </a:rPr>
              <a:t>            Dd</a:t>
            </a:r>
            <a:r>
              <a:rPr lang="en-GB" sz="2900"/>
              <a:t>ylai hi </a:t>
            </a:r>
            <a:r>
              <a:rPr lang="en-GB" sz="2900">
                <a:solidFill>
                  <a:srgbClr val="FF0000"/>
                </a:solidFill>
              </a:rPr>
              <a:t>b</a:t>
            </a:r>
            <a:r>
              <a:rPr lang="en-GB" sz="2900"/>
              <a:t>acio _____ yn ei </a:t>
            </a:r>
            <a:r>
              <a:rPr lang="en-GB" sz="2900">
                <a:solidFill>
                  <a:srgbClr val="0070C0"/>
                </a:solidFill>
              </a:rPr>
              <a:t>ch</a:t>
            </a:r>
            <a:r>
              <a:rPr lang="en-GB" sz="2900"/>
              <a:t>ês?</a:t>
            </a:r>
          </a:p>
          <a:p>
            <a:pPr lvl="1"/>
            <a:endParaRPr lang="en-GB" sz="2900"/>
          </a:p>
          <a:p>
            <a:pPr lvl="1"/>
            <a:r>
              <a:rPr lang="en-GB" sz="2900">
                <a:solidFill>
                  <a:srgbClr val="00B050"/>
                </a:solidFill>
                <a:sym typeface="Wingdings" panose="05000000000000000000" pitchFamily="2" charset="2"/>
              </a:rPr>
              <a:t>    </a:t>
            </a:r>
            <a:r>
              <a:rPr lang="en-GB" sz="2900">
                <a:sym typeface="Wingdings" panose="05000000000000000000" pitchFamily="2" charset="2"/>
              </a:rPr>
              <a:t>Dylai, dylai e </a:t>
            </a:r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b</a:t>
            </a:r>
            <a:r>
              <a:rPr lang="en-GB" sz="2900">
                <a:sym typeface="Wingdings" panose="05000000000000000000" pitchFamily="2" charset="2"/>
              </a:rPr>
              <a:t>acio</a:t>
            </a:r>
            <a:r>
              <a:rPr lang="en-GB" sz="2900"/>
              <a:t> _____ yn ei </a:t>
            </a:r>
            <a:r>
              <a:rPr lang="en-GB" sz="2900">
                <a:solidFill>
                  <a:srgbClr val="FF0000"/>
                </a:solidFill>
              </a:rPr>
              <a:t>g</a:t>
            </a:r>
            <a:r>
              <a:rPr lang="en-GB" sz="2900"/>
              <a:t>ês</a:t>
            </a:r>
            <a:r>
              <a:rPr lang="en-GB" sz="2900">
                <a:sym typeface="Wingdings" panose="05000000000000000000" pitchFamily="2" charset="2"/>
              </a:rPr>
              <a:t>.</a:t>
            </a:r>
          </a:p>
          <a:p>
            <a:pPr marL="457200" lvl="1" indent="0">
              <a:buNone/>
            </a:pPr>
            <a:r>
              <a:rPr lang="en-GB" sz="2900">
                <a:sym typeface="Wingdings" panose="05000000000000000000" pitchFamily="2" charset="2"/>
              </a:rPr>
              <a:t>            Dylai, dylai hi </a:t>
            </a:r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b</a:t>
            </a:r>
            <a:r>
              <a:rPr lang="en-GB" sz="2900">
                <a:sym typeface="Wingdings" panose="05000000000000000000" pitchFamily="2" charset="2"/>
              </a:rPr>
              <a:t>acio</a:t>
            </a:r>
            <a:r>
              <a:rPr lang="en-GB" sz="2900"/>
              <a:t> _____ yn ei </a:t>
            </a:r>
            <a:r>
              <a:rPr lang="en-GB" sz="2900">
                <a:solidFill>
                  <a:srgbClr val="0070C0"/>
                </a:solidFill>
              </a:rPr>
              <a:t>ch</a:t>
            </a:r>
            <a:r>
              <a:rPr lang="en-GB" sz="2900"/>
              <a:t>ês</a:t>
            </a:r>
            <a:r>
              <a:rPr lang="en-GB" sz="2900">
                <a:sym typeface="Wingdings" panose="05000000000000000000" pitchFamily="2" charset="2"/>
              </a:rPr>
              <a:t>.</a:t>
            </a:r>
          </a:p>
          <a:p>
            <a:pPr lvl="1"/>
            <a:endParaRPr lang="en-GB" sz="2900">
              <a:sym typeface="Wingdings" panose="05000000000000000000" pitchFamily="2" charset="2"/>
            </a:endParaRPr>
          </a:p>
          <a:p>
            <a:pPr lvl="1"/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X     </a:t>
            </a:r>
            <a:r>
              <a:rPr lang="en-GB" sz="2900">
                <a:sym typeface="Wingdings" panose="05000000000000000000" pitchFamily="2" charset="2"/>
              </a:rPr>
              <a:t>Na </a:t>
            </a:r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900">
                <a:sym typeface="Wingdings" panose="05000000000000000000" pitchFamily="2" charset="2"/>
              </a:rPr>
              <a:t>ylai, </a:t>
            </a:r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900">
                <a:sym typeface="Wingdings" panose="05000000000000000000" pitchFamily="2" charset="2"/>
              </a:rPr>
              <a:t>ylai e </a:t>
            </a:r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900">
                <a:sym typeface="Wingdings" panose="05000000000000000000" pitchFamily="2" charset="2"/>
              </a:rPr>
              <a:t>im pacio </a:t>
            </a:r>
            <a:r>
              <a:rPr lang="en-GB" sz="2900"/>
              <a:t>_____ yn ei </a:t>
            </a:r>
            <a:r>
              <a:rPr lang="en-GB" sz="2900">
                <a:solidFill>
                  <a:srgbClr val="FF0000"/>
                </a:solidFill>
              </a:rPr>
              <a:t>g</a:t>
            </a:r>
            <a:r>
              <a:rPr lang="en-GB" sz="2900"/>
              <a:t>ês</a:t>
            </a:r>
            <a:r>
              <a:rPr lang="en-GB" sz="2900">
                <a:sym typeface="Wingdings" panose="05000000000000000000" pitchFamily="2" charset="2"/>
              </a:rPr>
              <a:t>.</a:t>
            </a:r>
          </a:p>
          <a:p>
            <a:pPr marL="457200" lvl="1" indent="0">
              <a:buNone/>
            </a:pPr>
            <a:r>
              <a:rPr lang="en-GB" sz="2900">
                <a:sym typeface="Wingdings" panose="05000000000000000000" pitchFamily="2" charset="2"/>
              </a:rPr>
              <a:t>            Na </a:t>
            </a:r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900">
                <a:sym typeface="Wingdings" panose="05000000000000000000" pitchFamily="2" charset="2"/>
              </a:rPr>
              <a:t>ylai, </a:t>
            </a:r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900">
                <a:sym typeface="Wingdings" panose="05000000000000000000" pitchFamily="2" charset="2"/>
              </a:rPr>
              <a:t>ylai hi </a:t>
            </a:r>
            <a:r>
              <a:rPr lang="en-GB" sz="2900">
                <a:solidFill>
                  <a:srgbClr val="FF0000"/>
                </a:solidFill>
                <a:sym typeface="Wingdings" panose="05000000000000000000" pitchFamily="2" charset="2"/>
              </a:rPr>
              <a:t>dd</a:t>
            </a:r>
            <a:r>
              <a:rPr lang="en-GB" sz="2900">
                <a:sym typeface="Wingdings" panose="05000000000000000000" pitchFamily="2" charset="2"/>
              </a:rPr>
              <a:t>im pacio </a:t>
            </a:r>
            <a:r>
              <a:rPr lang="en-GB" sz="2900"/>
              <a:t>_____ yn ei </a:t>
            </a:r>
            <a:r>
              <a:rPr lang="en-GB" sz="2900">
                <a:solidFill>
                  <a:srgbClr val="0070C0"/>
                </a:solidFill>
              </a:rPr>
              <a:t>ch</a:t>
            </a:r>
            <a:r>
              <a:rPr lang="en-GB" sz="2900"/>
              <a:t>ês</a:t>
            </a:r>
            <a:r>
              <a:rPr lang="en-GB"/>
              <a:t>.</a:t>
            </a:r>
          </a:p>
          <a:p>
            <a:pPr marL="457200" lvl="1" indent="0">
              <a:buNone/>
            </a:pPr>
            <a:endParaRPr lang="en-GB">
              <a:sym typeface="Wingdings" panose="05000000000000000000" pitchFamily="2" charset="2"/>
            </a:endParaRPr>
          </a:p>
          <a:p>
            <a:r>
              <a:rPr lang="en-GB"/>
              <a:t> gwneud sialens</a:t>
            </a:r>
          </a:p>
          <a:p>
            <a:pPr lvl="1"/>
            <a:r>
              <a:rPr lang="en-GB" sz="2900"/>
              <a:t>Rydw i’n meddwl  +  </a:t>
            </a:r>
            <a:r>
              <a:rPr lang="en-GB" sz="2900">
                <a:solidFill>
                  <a:srgbClr val="00B050"/>
                </a:solidFill>
                <a:sym typeface="Wingdings" panose="05000000000000000000" pitchFamily="2" charset="2"/>
              </a:rPr>
              <a:t>   </a:t>
            </a:r>
            <a:endParaRPr lang="en-GB" sz="2900"/>
          </a:p>
          <a:p>
            <a:pPr lvl="1"/>
            <a:r>
              <a:rPr lang="en-GB" sz="2900"/>
              <a:t>Rydw i’n credu           </a:t>
            </a:r>
          </a:p>
          <a:p>
            <a:pPr lvl="1"/>
            <a:r>
              <a:rPr lang="en-GB" sz="2900"/>
              <a:t>Rydw i’n siŵr        </a:t>
            </a:r>
            <a:endParaRPr lang="en-GB" sz="2900">
              <a:sym typeface="Wingdings" panose="05000000000000000000" pitchFamily="2" charset="2"/>
            </a:endParaRPr>
          </a:p>
          <a:p>
            <a:pPr lvl="1"/>
            <a:endParaRPr lang="en-GB"/>
          </a:p>
          <a:p>
            <a:pPr marL="457200" lvl="1" indent="0">
              <a:buNone/>
            </a:pP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E9F5AB-915E-35BD-B20C-A82BAA74BD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8743" y="5257229"/>
            <a:ext cx="2805912" cy="577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228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1149</TotalTime>
  <Words>624</Words>
  <Application>Microsoft Office PowerPoint</Application>
  <PresentationFormat>Widescreen</PresentationFormat>
  <Paragraphs>123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Nod y wers , heddiw, ydy: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Nod y wers , heddiw, oedd: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Thompson</dc:creator>
  <cp:lastModifiedBy>Paul Thompson</cp:lastModifiedBy>
  <cp:revision>5</cp:revision>
  <dcterms:created xsi:type="dcterms:W3CDTF">2026-02-08T19:04:32Z</dcterms:created>
  <dcterms:modified xsi:type="dcterms:W3CDTF">2026-03-11T15:31:14Z</dcterms:modified>
</cp:coreProperties>
</file>