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99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2690F7-53F8-41D4-88DA-FBC8FAF1E19B}" v="20" dt="2026-01-31T13:01:02.7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548" autoAdjust="0"/>
    <p:restoredTop sz="94660"/>
  </p:normalViewPr>
  <p:slideViewPr>
    <p:cSldViewPr snapToGrid="0">
      <p:cViewPr varScale="1">
        <p:scale>
          <a:sx n="46" d="100"/>
          <a:sy n="46" d="100"/>
        </p:scale>
        <p:origin x="53" y="102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usrat Bi" userId="d5150f9cfaff4b5f" providerId="LiveId" clId="{904AC510-0D02-443F-83E6-E1C5439A5F71}"/>
    <pc:docChg chg="undo redo custSel addSld modSld sldOrd">
      <pc:chgData name="Nusrat Bi" userId="d5150f9cfaff4b5f" providerId="LiveId" clId="{904AC510-0D02-443F-83E6-E1C5439A5F71}" dt="2026-02-08T08:39:16.083" v="544"/>
      <pc:docMkLst>
        <pc:docMk/>
      </pc:docMkLst>
      <pc:sldChg chg="addSp delSp modSp mod setBg">
        <pc:chgData name="Nusrat Bi" userId="d5150f9cfaff4b5f" providerId="LiveId" clId="{904AC510-0D02-443F-83E6-E1C5439A5F71}" dt="2026-02-05T10:52:24.329" v="535" actId="20577"/>
        <pc:sldMkLst>
          <pc:docMk/>
          <pc:sldMk cId="3316575515" sldId="256"/>
        </pc:sldMkLst>
        <pc:spChg chg="add mod">
          <ac:chgData name="Nusrat Bi" userId="d5150f9cfaff4b5f" providerId="LiveId" clId="{904AC510-0D02-443F-83E6-E1C5439A5F71}" dt="2026-01-31T12:54:58.987" v="386" actId="1076"/>
          <ac:spMkLst>
            <pc:docMk/>
            <pc:sldMk cId="3316575515" sldId="256"/>
            <ac:spMk id="2" creationId="{5FB94B70-2C40-D652-7DEF-D8D9991640DE}"/>
          </ac:spMkLst>
        </pc:spChg>
        <pc:spChg chg="add mod">
          <ac:chgData name="Nusrat Bi" userId="d5150f9cfaff4b5f" providerId="LiveId" clId="{904AC510-0D02-443F-83E6-E1C5439A5F71}" dt="2026-01-31T12:55:09.645" v="387" actId="1076"/>
          <ac:spMkLst>
            <pc:docMk/>
            <pc:sldMk cId="3316575515" sldId="256"/>
            <ac:spMk id="3" creationId="{84B86A41-EC54-82F2-831C-051CFEC7A3E9}"/>
          </ac:spMkLst>
        </pc:spChg>
        <pc:spChg chg="add mod">
          <ac:chgData name="Nusrat Bi" userId="d5150f9cfaff4b5f" providerId="LiveId" clId="{904AC510-0D02-443F-83E6-E1C5439A5F71}" dt="2026-01-31T12:55:26.370" v="391" actId="1076"/>
          <ac:spMkLst>
            <pc:docMk/>
            <pc:sldMk cId="3316575515" sldId="256"/>
            <ac:spMk id="5" creationId="{B6FB470D-2074-70AF-2815-54D9EFC50C60}"/>
          </ac:spMkLst>
        </pc:spChg>
        <pc:spChg chg="add mod">
          <ac:chgData name="Nusrat Bi" userId="d5150f9cfaff4b5f" providerId="LiveId" clId="{904AC510-0D02-443F-83E6-E1C5439A5F71}" dt="2026-01-31T12:56:12.465" v="395" actId="1076"/>
          <ac:spMkLst>
            <pc:docMk/>
            <pc:sldMk cId="3316575515" sldId="256"/>
            <ac:spMk id="6" creationId="{0B9A61B7-D78D-B5B9-2E68-03317D9E1A79}"/>
          </ac:spMkLst>
        </pc:spChg>
        <pc:spChg chg="mod">
          <ac:chgData name="Nusrat Bi" userId="d5150f9cfaff4b5f" providerId="LiveId" clId="{904AC510-0D02-443F-83E6-E1C5439A5F71}" dt="2026-01-31T12:54:51.128" v="384" actId="1076"/>
          <ac:spMkLst>
            <pc:docMk/>
            <pc:sldMk cId="3316575515" sldId="256"/>
            <ac:spMk id="7" creationId="{FD91C3F1-1ABA-B6A5-BDB9-98BD27530ADC}"/>
          </ac:spMkLst>
        </pc:spChg>
        <pc:spChg chg="mod">
          <ac:chgData name="Nusrat Bi" userId="d5150f9cfaff4b5f" providerId="LiveId" clId="{904AC510-0D02-443F-83E6-E1C5439A5F71}" dt="2026-01-31T12:51:11.024" v="312" actId="20577"/>
          <ac:spMkLst>
            <pc:docMk/>
            <pc:sldMk cId="3316575515" sldId="256"/>
            <ac:spMk id="8" creationId="{83B5CB6D-9EED-9BC5-0ECA-B7086683064E}"/>
          </ac:spMkLst>
        </pc:spChg>
        <pc:spChg chg="mod">
          <ac:chgData name="Nusrat Bi" userId="d5150f9cfaff4b5f" providerId="LiveId" clId="{904AC510-0D02-443F-83E6-E1C5439A5F71}" dt="2026-02-05T10:52:24.329" v="535" actId="20577"/>
          <ac:spMkLst>
            <pc:docMk/>
            <pc:sldMk cId="3316575515" sldId="256"/>
            <ac:spMk id="9" creationId="{61A303B4-B28C-A2DF-11F0-DE967376B543}"/>
          </ac:spMkLst>
        </pc:spChg>
        <pc:picChg chg="add mod">
          <ac:chgData name="Nusrat Bi" userId="d5150f9cfaff4b5f" providerId="LiveId" clId="{904AC510-0D02-443F-83E6-E1C5439A5F71}" dt="2026-01-31T12:53:33.628" v="353" actId="1076"/>
          <ac:picMkLst>
            <pc:docMk/>
            <pc:sldMk cId="3316575515" sldId="256"/>
            <ac:picMk id="4" creationId="{7D9A4C61-2702-3343-733C-BCFB99E38A28}"/>
          </ac:picMkLst>
        </pc:picChg>
      </pc:sldChg>
      <pc:sldChg chg="addSp delSp modSp mod setBg">
        <pc:chgData name="Nusrat Bi" userId="d5150f9cfaff4b5f" providerId="LiveId" clId="{904AC510-0D02-443F-83E6-E1C5439A5F71}" dt="2026-01-31T13:18:44.986" v="530" actId="122"/>
        <pc:sldMkLst>
          <pc:docMk/>
          <pc:sldMk cId="1454706676" sldId="257"/>
        </pc:sldMkLst>
        <pc:spChg chg="mod">
          <ac:chgData name="Nusrat Bi" userId="d5150f9cfaff4b5f" providerId="LiveId" clId="{904AC510-0D02-443F-83E6-E1C5439A5F71}" dt="2026-01-31T13:18:44.986" v="530" actId="122"/>
          <ac:spMkLst>
            <pc:docMk/>
            <pc:sldMk cId="1454706676" sldId="257"/>
            <ac:spMk id="2" creationId="{E068141B-A181-9D7C-8BC1-D6A4E8FBA676}"/>
          </ac:spMkLst>
        </pc:spChg>
        <pc:spChg chg="add">
          <ac:chgData name="Nusrat Bi" userId="d5150f9cfaff4b5f" providerId="LiveId" clId="{904AC510-0D02-443F-83E6-E1C5439A5F71}" dt="2026-01-31T13:18:35.176" v="529" actId="26606"/>
          <ac:spMkLst>
            <pc:docMk/>
            <pc:sldMk cId="1454706676" sldId="257"/>
            <ac:spMk id="35" creationId="{7301F447-EEF7-48F5-AF73-7566EE7F64AD}"/>
          </ac:spMkLst>
        </pc:spChg>
        <pc:spChg chg="add">
          <ac:chgData name="Nusrat Bi" userId="d5150f9cfaff4b5f" providerId="LiveId" clId="{904AC510-0D02-443F-83E6-E1C5439A5F71}" dt="2026-01-31T13:18:35.176" v="529" actId="26606"/>
          <ac:spMkLst>
            <pc:docMk/>
            <pc:sldMk cId="1454706676" sldId="257"/>
            <ac:spMk id="37" creationId="{F7117410-A2A4-4085-9ADC-46744551DBDE}"/>
          </ac:spMkLst>
        </pc:spChg>
        <pc:spChg chg="add">
          <ac:chgData name="Nusrat Bi" userId="d5150f9cfaff4b5f" providerId="LiveId" clId="{904AC510-0D02-443F-83E6-E1C5439A5F71}" dt="2026-01-31T13:18:35.176" v="529" actId="26606"/>
          <ac:spMkLst>
            <pc:docMk/>
            <pc:sldMk cId="1454706676" sldId="257"/>
            <ac:spMk id="39" creationId="{99F74EB5-E547-4FB4-95F5-BCC788F3C4A0}"/>
          </ac:spMkLst>
        </pc:spChg>
        <pc:graphicFrameChg chg="add">
          <ac:chgData name="Nusrat Bi" userId="d5150f9cfaff4b5f" providerId="LiveId" clId="{904AC510-0D02-443F-83E6-E1C5439A5F71}" dt="2026-01-31T13:18:35.176" v="529" actId="26606"/>
          <ac:graphicFrameMkLst>
            <pc:docMk/>
            <pc:sldMk cId="1454706676" sldId="257"/>
            <ac:graphicFrameMk id="31" creationId="{F8C2C28D-F405-1953-60CC-FF4E6DD9469D}"/>
          </ac:graphicFrameMkLst>
        </pc:graphicFrameChg>
      </pc:sldChg>
      <pc:sldChg chg="addSp delSp modSp mod setBg">
        <pc:chgData name="Nusrat Bi" userId="d5150f9cfaff4b5f" providerId="LiveId" clId="{904AC510-0D02-443F-83E6-E1C5439A5F71}" dt="2026-01-31T13:02:59.664" v="457" actId="26606"/>
        <pc:sldMkLst>
          <pc:docMk/>
          <pc:sldMk cId="2413996630" sldId="258"/>
        </pc:sldMkLst>
        <pc:spChg chg="mod">
          <ac:chgData name="Nusrat Bi" userId="d5150f9cfaff4b5f" providerId="LiveId" clId="{904AC510-0D02-443F-83E6-E1C5439A5F71}" dt="2026-01-31T13:02:59.664" v="457" actId="26606"/>
          <ac:spMkLst>
            <pc:docMk/>
            <pc:sldMk cId="2413996630" sldId="258"/>
            <ac:spMk id="2" creationId="{70ABCE64-7477-010A-D023-F6B3FE222F15}"/>
          </ac:spMkLst>
        </pc:spChg>
        <pc:spChg chg="mod">
          <ac:chgData name="Nusrat Bi" userId="d5150f9cfaff4b5f" providerId="LiveId" clId="{904AC510-0D02-443F-83E6-E1C5439A5F71}" dt="2026-01-31T13:02:59.664" v="457" actId="26606"/>
          <ac:spMkLst>
            <pc:docMk/>
            <pc:sldMk cId="2413996630" sldId="258"/>
            <ac:spMk id="3" creationId="{BCCB1DDD-60C5-4EBA-892D-649A1B94FC8D}"/>
          </ac:spMkLst>
        </pc:spChg>
        <pc:spChg chg="add">
          <ac:chgData name="Nusrat Bi" userId="d5150f9cfaff4b5f" providerId="LiveId" clId="{904AC510-0D02-443F-83E6-E1C5439A5F71}" dt="2026-01-31T13:02:59.664" v="457" actId="26606"/>
          <ac:spMkLst>
            <pc:docMk/>
            <pc:sldMk cId="2413996630" sldId="258"/>
            <ac:spMk id="10" creationId="{245A9F99-D9B1-4094-A2E2-B90AC1DB7B9C}"/>
          </ac:spMkLst>
        </pc:spChg>
        <pc:spChg chg="add">
          <ac:chgData name="Nusrat Bi" userId="d5150f9cfaff4b5f" providerId="LiveId" clId="{904AC510-0D02-443F-83E6-E1C5439A5F71}" dt="2026-01-31T13:02:59.664" v="457" actId="26606"/>
          <ac:spMkLst>
            <pc:docMk/>
            <pc:sldMk cId="2413996630" sldId="258"/>
            <ac:spMk id="12" creationId="{B7FAF607-473A-4A43-A23D-BBFF5C4117BB}"/>
          </ac:spMkLst>
        </pc:spChg>
        <pc:grpChg chg="add">
          <ac:chgData name="Nusrat Bi" userId="d5150f9cfaff4b5f" providerId="LiveId" clId="{904AC510-0D02-443F-83E6-E1C5439A5F71}" dt="2026-01-31T13:02:59.664" v="457" actId="26606"/>
          <ac:grpSpMkLst>
            <pc:docMk/>
            <pc:sldMk cId="2413996630" sldId="258"/>
            <ac:grpSpMk id="14" creationId="{C5F6476F-D303-44D3-B30F-1BA348F0F64A}"/>
          </ac:grpSpMkLst>
        </pc:grpChg>
        <pc:picChg chg="add">
          <ac:chgData name="Nusrat Bi" userId="d5150f9cfaff4b5f" providerId="LiveId" clId="{904AC510-0D02-443F-83E6-E1C5439A5F71}" dt="2026-01-31T13:02:59.664" v="457" actId="26606"/>
          <ac:picMkLst>
            <pc:docMk/>
            <pc:sldMk cId="2413996630" sldId="258"/>
            <ac:picMk id="8" creationId="{42607D9E-581C-FC65-B1C3-7E53F549D50E}"/>
          </ac:picMkLst>
        </pc:picChg>
      </pc:sldChg>
      <pc:sldChg chg="addSp delSp modSp mod setBg">
        <pc:chgData name="Nusrat Bi" userId="d5150f9cfaff4b5f" providerId="LiveId" clId="{904AC510-0D02-443F-83E6-E1C5439A5F71}" dt="2026-01-31T13:05:23.462" v="466" actId="26606"/>
        <pc:sldMkLst>
          <pc:docMk/>
          <pc:sldMk cId="262892162" sldId="259"/>
        </pc:sldMkLst>
        <pc:spChg chg="mod ord">
          <ac:chgData name="Nusrat Bi" userId="d5150f9cfaff4b5f" providerId="LiveId" clId="{904AC510-0D02-443F-83E6-E1C5439A5F71}" dt="2026-01-31T13:05:23.462" v="466" actId="26606"/>
          <ac:spMkLst>
            <pc:docMk/>
            <pc:sldMk cId="262892162" sldId="259"/>
            <ac:spMk id="2" creationId="{1FD658C5-7511-8207-FF70-EE9D394A13B3}"/>
          </ac:spMkLst>
        </pc:spChg>
        <pc:spChg chg="add">
          <ac:chgData name="Nusrat Bi" userId="d5150f9cfaff4b5f" providerId="LiveId" clId="{904AC510-0D02-443F-83E6-E1C5439A5F71}" dt="2026-01-31T13:05:23.462" v="466" actId="26606"/>
          <ac:spMkLst>
            <pc:docMk/>
            <pc:sldMk cId="262892162" sldId="259"/>
            <ac:spMk id="19" creationId="{B50AB553-2A96-4A92-96F2-93548E096954}"/>
          </ac:spMkLst>
        </pc:spChg>
        <pc:graphicFrameChg chg="add mod modGraphic">
          <ac:chgData name="Nusrat Bi" userId="d5150f9cfaff4b5f" providerId="LiveId" clId="{904AC510-0D02-443F-83E6-E1C5439A5F71}" dt="2026-01-31T13:05:23.462" v="466" actId="26606"/>
          <ac:graphicFrameMkLst>
            <pc:docMk/>
            <pc:sldMk cId="262892162" sldId="259"/>
            <ac:graphicFrameMk id="9" creationId="{34A66819-4A5A-707D-CF34-809711A36525}"/>
          </ac:graphicFrameMkLst>
        </pc:graphicFrameChg>
        <pc:picChg chg="add mod">
          <ac:chgData name="Nusrat Bi" userId="d5150f9cfaff4b5f" providerId="LiveId" clId="{904AC510-0D02-443F-83E6-E1C5439A5F71}" dt="2026-01-31T13:05:23.462" v="466" actId="26606"/>
          <ac:picMkLst>
            <pc:docMk/>
            <pc:sldMk cId="262892162" sldId="259"/>
            <ac:picMk id="8" creationId="{D810745E-5B7F-6C43-5C1A-92A2B1730335}"/>
          </ac:picMkLst>
        </pc:picChg>
      </pc:sldChg>
      <pc:sldChg chg="addSp delSp modSp mod setBg">
        <pc:chgData name="Nusrat Bi" userId="d5150f9cfaff4b5f" providerId="LiveId" clId="{904AC510-0D02-443F-83E6-E1C5439A5F71}" dt="2026-01-31T13:04:39.585" v="463" actId="20577"/>
        <pc:sldMkLst>
          <pc:docMk/>
          <pc:sldMk cId="2561063197" sldId="260"/>
        </pc:sldMkLst>
        <pc:spChg chg="mod">
          <ac:chgData name="Nusrat Bi" userId="d5150f9cfaff4b5f" providerId="LiveId" clId="{904AC510-0D02-443F-83E6-E1C5439A5F71}" dt="2026-01-31T13:04:28.674" v="461" actId="26606"/>
          <ac:spMkLst>
            <pc:docMk/>
            <pc:sldMk cId="2561063197" sldId="260"/>
            <ac:spMk id="2" creationId="{80BBFD21-1253-E0CB-ADE6-A0233A4D3C24}"/>
          </ac:spMkLst>
        </pc:spChg>
        <pc:spChg chg="add">
          <ac:chgData name="Nusrat Bi" userId="d5150f9cfaff4b5f" providerId="LiveId" clId="{904AC510-0D02-443F-83E6-E1C5439A5F71}" dt="2026-01-31T13:04:28.674" v="461" actId="26606"/>
          <ac:spMkLst>
            <pc:docMk/>
            <pc:sldMk cId="2561063197" sldId="260"/>
            <ac:spMk id="9" creationId="{BACC6370-2D7E-4714-9D71-7542949D7D5D}"/>
          </ac:spMkLst>
        </pc:spChg>
        <pc:spChg chg="add">
          <ac:chgData name="Nusrat Bi" userId="d5150f9cfaff4b5f" providerId="LiveId" clId="{904AC510-0D02-443F-83E6-E1C5439A5F71}" dt="2026-01-31T13:04:28.674" v="461" actId="26606"/>
          <ac:spMkLst>
            <pc:docMk/>
            <pc:sldMk cId="2561063197" sldId="260"/>
            <ac:spMk id="11" creationId="{256B2C21-A230-48C0-8DF1-C46611373C44}"/>
          </ac:spMkLst>
        </pc:spChg>
        <pc:spChg chg="add">
          <ac:chgData name="Nusrat Bi" userId="d5150f9cfaff4b5f" providerId="LiveId" clId="{904AC510-0D02-443F-83E6-E1C5439A5F71}" dt="2026-01-31T13:04:28.674" v="461" actId="26606"/>
          <ac:spMkLst>
            <pc:docMk/>
            <pc:sldMk cId="2561063197" sldId="260"/>
            <ac:spMk id="13" creationId="{3847E18C-932D-4C95-AABA-FEC7C9499AD7}"/>
          </ac:spMkLst>
        </pc:spChg>
        <pc:spChg chg="add">
          <ac:chgData name="Nusrat Bi" userId="d5150f9cfaff4b5f" providerId="LiveId" clId="{904AC510-0D02-443F-83E6-E1C5439A5F71}" dt="2026-01-31T13:04:28.674" v="461" actId="26606"/>
          <ac:spMkLst>
            <pc:docMk/>
            <pc:sldMk cId="2561063197" sldId="260"/>
            <ac:spMk id="15" creationId="{3150CB11-0C61-439E-910F-5787759E72A0}"/>
          </ac:spMkLst>
        </pc:spChg>
        <pc:spChg chg="add">
          <ac:chgData name="Nusrat Bi" userId="d5150f9cfaff4b5f" providerId="LiveId" clId="{904AC510-0D02-443F-83E6-E1C5439A5F71}" dt="2026-01-31T13:04:28.674" v="461" actId="26606"/>
          <ac:spMkLst>
            <pc:docMk/>
            <pc:sldMk cId="2561063197" sldId="260"/>
            <ac:spMk id="17" creationId="{43F8A58B-5155-44CE-A5FF-7647B47D0A7A}"/>
          </ac:spMkLst>
        </pc:spChg>
        <pc:spChg chg="add">
          <ac:chgData name="Nusrat Bi" userId="d5150f9cfaff4b5f" providerId="LiveId" clId="{904AC510-0D02-443F-83E6-E1C5439A5F71}" dt="2026-01-31T13:04:28.674" v="461" actId="26606"/>
          <ac:spMkLst>
            <pc:docMk/>
            <pc:sldMk cId="2561063197" sldId="260"/>
            <ac:spMk id="19" creationId="{443F2ACA-E6D6-4028-82DD-F03C262D5DE6}"/>
          </ac:spMkLst>
        </pc:spChg>
        <pc:graphicFrameChg chg="add modGraphic">
          <ac:chgData name="Nusrat Bi" userId="d5150f9cfaff4b5f" providerId="LiveId" clId="{904AC510-0D02-443F-83E6-E1C5439A5F71}" dt="2026-01-31T13:04:39.585" v="463" actId="20577"/>
          <ac:graphicFrameMkLst>
            <pc:docMk/>
            <pc:sldMk cId="2561063197" sldId="260"/>
            <ac:graphicFrameMk id="5" creationId="{B7C55B42-5123-6A88-7B4C-16FC1DB73CC4}"/>
          </ac:graphicFrameMkLst>
        </pc:graphicFrameChg>
      </pc:sldChg>
      <pc:sldChg chg="addSp delSp modSp mod setBg">
        <pc:chgData name="Nusrat Bi" userId="d5150f9cfaff4b5f" providerId="LiveId" clId="{904AC510-0D02-443F-83E6-E1C5439A5F71}" dt="2026-01-31T13:05:54.774" v="475" actId="20577"/>
        <pc:sldMkLst>
          <pc:docMk/>
          <pc:sldMk cId="776891586" sldId="261"/>
        </pc:sldMkLst>
        <pc:spChg chg="mod">
          <ac:chgData name="Nusrat Bi" userId="d5150f9cfaff4b5f" providerId="LiveId" clId="{904AC510-0D02-443F-83E6-E1C5439A5F71}" dt="2026-01-31T13:05:35.327" v="467" actId="26606"/>
          <ac:spMkLst>
            <pc:docMk/>
            <pc:sldMk cId="776891586" sldId="261"/>
            <ac:spMk id="2" creationId="{9845B30C-A68C-C4C4-00A9-207BDC1DFE3B}"/>
          </ac:spMkLst>
        </pc:spChg>
        <pc:spChg chg="add">
          <ac:chgData name="Nusrat Bi" userId="d5150f9cfaff4b5f" providerId="LiveId" clId="{904AC510-0D02-443F-83E6-E1C5439A5F71}" dt="2026-01-31T13:05:35.327" v="467" actId="26606"/>
          <ac:spMkLst>
            <pc:docMk/>
            <pc:sldMk cId="776891586" sldId="261"/>
            <ac:spMk id="9" creationId="{BACC6370-2D7E-4714-9D71-7542949D7D5D}"/>
          </ac:spMkLst>
        </pc:spChg>
        <pc:spChg chg="add">
          <ac:chgData name="Nusrat Bi" userId="d5150f9cfaff4b5f" providerId="LiveId" clId="{904AC510-0D02-443F-83E6-E1C5439A5F71}" dt="2026-01-31T13:05:35.327" v="467" actId="26606"/>
          <ac:spMkLst>
            <pc:docMk/>
            <pc:sldMk cId="776891586" sldId="261"/>
            <ac:spMk id="11" creationId="{256B2C21-A230-48C0-8DF1-C46611373C44}"/>
          </ac:spMkLst>
        </pc:spChg>
        <pc:spChg chg="add">
          <ac:chgData name="Nusrat Bi" userId="d5150f9cfaff4b5f" providerId="LiveId" clId="{904AC510-0D02-443F-83E6-E1C5439A5F71}" dt="2026-01-31T13:05:35.327" v="467" actId="26606"/>
          <ac:spMkLst>
            <pc:docMk/>
            <pc:sldMk cId="776891586" sldId="261"/>
            <ac:spMk id="13" creationId="{3847E18C-932D-4C95-AABA-FEC7C9499AD7}"/>
          </ac:spMkLst>
        </pc:spChg>
        <pc:spChg chg="add">
          <ac:chgData name="Nusrat Bi" userId="d5150f9cfaff4b5f" providerId="LiveId" clId="{904AC510-0D02-443F-83E6-E1C5439A5F71}" dt="2026-01-31T13:05:35.327" v="467" actId="26606"/>
          <ac:spMkLst>
            <pc:docMk/>
            <pc:sldMk cId="776891586" sldId="261"/>
            <ac:spMk id="15" creationId="{3150CB11-0C61-439E-910F-5787759E72A0}"/>
          </ac:spMkLst>
        </pc:spChg>
        <pc:spChg chg="add">
          <ac:chgData name="Nusrat Bi" userId="d5150f9cfaff4b5f" providerId="LiveId" clId="{904AC510-0D02-443F-83E6-E1C5439A5F71}" dt="2026-01-31T13:05:35.327" v="467" actId="26606"/>
          <ac:spMkLst>
            <pc:docMk/>
            <pc:sldMk cId="776891586" sldId="261"/>
            <ac:spMk id="17" creationId="{43F8A58B-5155-44CE-A5FF-7647B47D0A7A}"/>
          </ac:spMkLst>
        </pc:spChg>
        <pc:spChg chg="add">
          <ac:chgData name="Nusrat Bi" userId="d5150f9cfaff4b5f" providerId="LiveId" clId="{904AC510-0D02-443F-83E6-E1C5439A5F71}" dt="2026-01-31T13:05:35.327" v="467" actId="26606"/>
          <ac:spMkLst>
            <pc:docMk/>
            <pc:sldMk cId="776891586" sldId="261"/>
            <ac:spMk id="19" creationId="{443F2ACA-E6D6-4028-82DD-F03C262D5DE6}"/>
          </ac:spMkLst>
        </pc:spChg>
        <pc:graphicFrameChg chg="add modGraphic">
          <ac:chgData name="Nusrat Bi" userId="d5150f9cfaff4b5f" providerId="LiveId" clId="{904AC510-0D02-443F-83E6-E1C5439A5F71}" dt="2026-01-31T13:05:54.774" v="475" actId="20577"/>
          <ac:graphicFrameMkLst>
            <pc:docMk/>
            <pc:sldMk cId="776891586" sldId="261"/>
            <ac:graphicFrameMk id="5" creationId="{5AD7FF3D-3BC6-B97D-B617-CADBD4FA94C9}"/>
          </ac:graphicFrameMkLst>
        </pc:graphicFrameChg>
      </pc:sldChg>
      <pc:sldChg chg="addSp delSp modSp mod setBg">
        <pc:chgData name="Nusrat Bi" userId="d5150f9cfaff4b5f" providerId="LiveId" clId="{904AC510-0D02-443F-83E6-E1C5439A5F71}" dt="2026-01-31T13:06:43.318" v="476" actId="26606"/>
        <pc:sldMkLst>
          <pc:docMk/>
          <pc:sldMk cId="2293139022" sldId="262"/>
        </pc:sldMkLst>
        <pc:spChg chg="mod">
          <ac:chgData name="Nusrat Bi" userId="d5150f9cfaff4b5f" providerId="LiveId" clId="{904AC510-0D02-443F-83E6-E1C5439A5F71}" dt="2026-01-31T13:06:43.318" v="476" actId="26606"/>
          <ac:spMkLst>
            <pc:docMk/>
            <pc:sldMk cId="2293139022" sldId="262"/>
            <ac:spMk id="2" creationId="{8479A4F1-83C3-7556-A7A9-9805AD96B221}"/>
          </ac:spMkLst>
        </pc:spChg>
        <pc:spChg chg="add">
          <ac:chgData name="Nusrat Bi" userId="d5150f9cfaff4b5f" providerId="LiveId" clId="{904AC510-0D02-443F-83E6-E1C5439A5F71}" dt="2026-01-31T13:06:43.318" v="476" actId="26606"/>
          <ac:spMkLst>
            <pc:docMk/>
            <pc:sldMk cId="2293139022" sldId="262"/>
            <ac:spMk id="9" creationId="{9DBC8166-481C-4473-95F5-9A5B9073B7F1}"/>
          </ac:spMkLst>
        </pc:spChg>
        <pc:spChg chg="add">
          <ac:chgData name="Nusrat Bi" userId="d5150f9cfaff4b5f" providerId="LiveId" clId="{904AC510-0D02-443F-83E6-E1C5439A5F71}" dt="2026-01-31T13:06:43.318" v="476" actId="26606"/>
          <ac:spMkLst>
            <pc:docMk/>
            <pc:sldMk cId="2293139022" sldId="262"/>
            <ac:spMk id="11" creationId="{A5A5CE6E-90AF-4D43-A014-1F9EC83EB93D}"/>
          </ac:spMkLst>
        </pc:spChg>
        <pc:graphicFrameChg chg="add">
          <ac:chgData name="Nusrat Bi" userId="d5150f9cfaff4b5f" providerId="LiveId" clId="{904AC510-0D02-443F-83E6-E1C5439A5F71}" dt="2026-01-31T13:06:43.318" v="476" actId="26606"/>
          <ac:graphicFrameMkLst>
            <pc:docMk/>
            <pc:sldMk cId="2293139022" sldId="262"/>
            <ac:graphicFrameMk id="5" creationId="{5B8B79AF-EA4D-C7F9-82AA-E0EAC877BA17}"/>
          </ac:graphicFrameMkLst>
        </pc:graphicFrameChg>
      </pc:sldChg>
      <pc:sldChg chg="addSp delSp modSp mod setBg">
        <pc:chgData name="Nusrat Bi" userId="d5150f9cfaff4b5f" providerId="LiveId" clId="{904AC510-0D02-443F-83E6-E1C5439A5F71}" dt="2026-01-31T13:08:50.762" v="495" actId="20577"/>
        <pc:sldMkLst>
          <pc:docMk/>
          <pc:sldMk cId="2684415604" sldId="263"/>
        </pc:sldMkLst>
        <pc:spChg chg="mod">
          <ac:chgData name="Nusrat Bi" userId="d5150f9cfaff4b5f" providerId="LiveId" clId="{904AC510-0D02-443F-83E6-E1C5439A5F71}" dt="2026-01-31T13:07:44.339" v="479" actId="26606"/>
          <ac:spMkLst>
            <pc:docMk/>
            <pc:sldMk cId="2684415604" sldId="263"/>
            <ac:spMk id="2" creationId="{6BAE6821-D551-2BF7-006D-9A99DDAE08B0}"/>
          </ac:spMkLst>
        </pc:spChg>
        <pc:spChg chg="add">
          <ac:chgData name="Nusrat Bi" userId="d5150f9cfaff4b5f" providerId="LiveId" clId="{904AC510-0D02-443F-83E6-E1C5439A5F71}" dt="2026-01-31T13:07:44.339" v="479" actId="26606"/>
          <ac:spMkLst>
            <pc:docMk/>
            <pc:sldMk cId="2684415604" sldId="263"/>
            <ac:spMk id="12" creationId="{E51BA4DF-2BD4-4EC2-B1DB-B27C8AC71864}"/>
          </ac:spMkLst>
        </pc:spChg>
        <pc:graphicFrameChg chg="add modGraphic">
          <ac:chgData name="Nusrat Bi" userId="d5150f9cfaff4b5f" providerId="LiveId" clId="{904AC510-0D02-443F-83E6-E1C5439A5F71}" dt="2026-01-31T13:08:50.762" v="495" actId="20577"/>
          <ac:graphicFrameMkLst>
            <pc:docMk/>
            <pc:sldMk cId="2684415604" sldId="263"/>
            <ac:graphicFrameMk id="14" creationId="{E5693938-8E46-CD2E-1897-0C7516704BBD}"/>
          </ac:graphicFrameMkLst>
        </pc:graphicFrameChg>
        <pc:picChg chg="add">
          <ac:chgData name="Nusrat Bi" userId="d5150f9cfaff4b5f" providerId="LiveId" clId="{904AC510-0D02-443F-83E6-E1C5439A5F71}" dt="2026-01-31T13:07:44.339" v="479" actId="26606"/>
          <ac:picMkLst>
            <pc:docMk/>
            <pc:sldMk cId="2684415604" sldId="263"/>
            <ac:picMk id="13" creationId="{8158E67F-61B6-C417-484A-97138DF30AE3}"/>
          </ac:picMkLst>
        </pc:picChg>
      </pc:sldChg>
      <pc:sldChg chg="addSp delSp modSp mod setBg">
        <pc:chgData name="Nusrat Bi" userId="d5150f9cfaff4b5f" providerId="LiveId" clId="{904AC510-0D02-443F-83E6-E1C5439A5F71}" dt="2026-01-31T13:09:20.263" v="498" actId="26606"/>
        <pc:sldMkLst>
          <pc:docMk/>
          <pc:sldMk cId="1465173549" sldId="264"/>
        </pc:sldMkLst>
        <pc:spChg chg="mod">
          <ac:chgData name="Nusrat Bi" userId="d5150f9cfaff4b5f" providerId="LiveId" clId="{904AC510-0D02-443F-83E6-E1C5439A5F71}" dt="2026-01-31T13:09:20.263" v="498" actId="26606"/>
          <ac:spMkLst>
            <pc:docMk/>
            <pc:sldMk cId="1465173549" sldId="264"/>
            <ac:spMk id="2" creationId="{CC509B24-A1F2-41BA-C861-A1C1E5EC482A}"/>
          </ac:spMkLst>
        </pc:spChg>
        <pc:spChg chg="add">
          <ac:chgData name="Nusrat Bi" userId="d5150f9cfaff4b5f" providerId="LiveId" clId="{904AC510-0D02-443F-83E6-E1C5439A5F71}" dt="2026-01-31T13:09:20.263" v="498" actId="26606"/>
          <ac:spMkLst>
            <pc:docMk/>
            <pc:sldMk cId="1465173549" sldId="264"/>
            <ac:spMk id="9" creationId="{53B021B3-DE93-4AB7-8A18-CF5F1CED88B8}"/>
          </ac:spMkLst>
        </pc:spChg>
        <pc:spChg chg="add">
          <ac:chgData name="Nusrat Bi" userId="d5150f9cfaff4b5f" providerId="LiveId" clId="{904AC510-0D02-443F-83E6-E1C5439A5F71}" dt="2026-01-31T13:09:20.263" v="498" actId="26606"/>
          <ac:spMkLst>
            <pc:docMk/>
            <pc:sldMk cId="1465173549" sldId="264"/>
            <ac:spMk id="11" creationId="{52D502E5-F6B4-4D58-B4AE-FC466FF15EE8}"/>
          </ac:spMkLst>
        </pc:spChg>
        <pc:spChg chg="add">
          <ac:chgData name="Nusrat Bi" userId="d5150f9cfaff4b5f" providerId="LiveId" clId="{904AC510-0D02-443F-83E6-E1C5439A5F71}" dt="2026-01-31T13:09:20.263" v="498" actId="26606"/>
          <ac:spMkLst>
            <pc:docMk/>
            <pc:sldMk cId="1465173549" sldId="264"/>
            <ac:spMk id="13" creationId="{9DECDBF4-02B6-4BB4-B65B-B8107AD6A9E8}"/>
          </ac:spMkLst>
        </pc:spChg>
        <pc:graphicFrameChg chg="add">
          <ac:chgData name="Nusrat Bi" userId="d5150f9cfaff4b5f" providerId="LiveId" clId="{904AC510-0D02-443F-83E6-E1C5439A5F71}" dt="2026-01-31T13:09:20.263" v="498" actId="26606"/>
          <ac:graphicFrameMkLst>
            <pc:docMk/>
            <pc:sldMk cId="1465173549" sldId="264"/>
            <ac:graphicFrameMk id="5" creationId="{BFDAE90D-A0B2-A56F-DFE6-3DA9FEDE9147}"/>
          </ac:graphicFrameMkLst>
        </pc:graphicFrameChg>
      </pc:sldChg>
      <pc:sldChg chg="addSp delSp modSp mod setBg">
        <pc:chgData name="Nusrat Bi" userId="d5150f9cfaff4b5f" providerId="LiveId" clId="{904AC510-0D02-443F-83E6-E1C5439A5F71}" dt="2026-01-31T13:09:59.870" v="507" actId="20577"/>
        <pc:sldMkLst>
          <pc:docMk/>
          <pc:sldMk cId="3314039574" sldId="265"/>
        </pc:sldMkLst>
        <pc:spChg chg="mod">
          <ac:chgData name="Nusrat Bi" userId="d5150f9cfaff4b5f" providerId="LiveId" clId="{904AC510-0D02-443F-83E6-E1C5439A5F71}" dt="2026-01-31T13:09:35.619" v="499" actId="26606"/>
          <ac:spMkLst>
            <pc:docMk/>
            <pc:sldMk cId="3314039574" sldId="265"/>
            <ac:spMk id="2" creationId="{36995153-E791-0BF8-5271-D811BB99ABC8}"/>
          </ac:spMkLst>
        </pc:spChg>
        <pc:spChg chg="add">
          <ac:chgData name="Nusrat Bi" userId="d5150f9cfaff4b5f" providerId="LiveId" clId="{904AC510-0D02-443F-83E6-E1C5439A5F71}" dt="2026-01-31T13:09:35.619" v="499" actId="26606"/>
          <ac:spMkLst>
            <pc:docMk/>
            <pc:sldMk cId="3314039574" sldId="265"/>
            <ac:spMk id="9" creationId="{53B021B3-DE93-4AB7-8A18-CF5F1CED88B8}"/>
          </ac:spMkLst>
        </pc:spChg>
        <pc:spChg chg="add">
          <ac:chgData name="Nusrat Bi" userId="d5150f9cfaff4b5f" providerId="LiveId" clId="{904AC510-0D02-443F-83E6-E1C5439A5F71}" dt="2026-01-31T13:09:35.619" v="499" actId="26606"/>
          <ac:spMkLst>
            <pc:docMk/>
            <pc:sldMk cId="3314039574" sldId="265"/>
            <ac:spMk id="11" creationId="{52D502E5-F6B4-4D58-B4AE-FC466FF15EE8}"/>
          </ac:spMkLst>
        </pc:spChg>
        <pc:spChg chg="add">
          <ac:chgData name="Nusrat Bi" userId="d5150f9cfaff4b5f" providerId="LiveId" clId="{904AC510-0D02-443F-83E6-E1C5439A5F71}" dt="2026-01-31T13:09:35.619" v="499" actId="26606"/>
          <ac:spMkLst>
            <pc:docMk/>
            <pc:sldMk cId="3314039574" sldId="265"/>
            <ac:spMk id="13" creationId="{9DECDBF4-02B6-4BB4-B65B-B8107AD6A9E8}"/>
          </ac:spMkLst>
        </pc:spChg>
        <pc:graphicFrameChg chg="add modGraphic">
          <ac:chgData name="Nusrat Bi" userId="d5150f9cfaff4b5f" providerId="LiveId" clId="{904AC510-0D02-443F-83E6-E1C5439A5F71}" dt="2026-01-31T13:09:59.870" v="507" actId="20577"/>
          <ac:graphicFrameMkLst>
            <pc:docMk/>
            <pc:sldMk cId="3314039574" sldId="265"/>
            <ac:graphicFrameMk id="5" creationId="{95191DA6-D53D-11A4-456B-D5C831243DA0}"/>
          </ac:graphicFrameMkLst>
        </pc:graphicFrameChg>
      </pc:sldChg>
      <pc:sldChg chg="addSp modSp mod ord setBg">
        <pc:chgData name="Nusrat Bi" userId="d5150f9cfaff4b5f" providerId="LiveId" clId="{904AC510-0D02-443F-83E6-E1C5439A5F71}" dt="2026-02-05T10:55:40.392" v="542" actId="114"/>
        <pc:sldMkLst>
          <pc:docMk/>
          <pc:sldMk cId="2386137688" sldId="266"/>
        </pc:sldMkLst>
        <pc:spChg chg="mod">
          <ac:chgData name="Nusrat Bi" userId="d5150f9cfaff4b5f" providerId="LiveId" clId="{904AC510-0D02-443F-83E6-E1C5439A5F71}" dt="2026-01-31T13:11:25.529" v="526" actId="26606"/>
          <ac:spMkLst>
            <pc:docMk/>
            <pc:sldMk cId="2386137688" sldId="266"/>
            <ac:spMk id="2" creationId="{EE118A4F-F583-7398-5285-ED8D6877B1F6}"/>
          </ac:spMkLst>
        </pc:spChg>
        <pc:spChg chg="mod">
          <ac:chgData name="Nusrat Bi" userId="d5150f9cfaff4b5f" providerId="LiveId" clId="{904AC510-0D02-443F-83E6-E1C5439A5F71}" dt="2026-02-05T10:55:40.392" v="542" actId="114"/>
          <ac:spMkLst>
            <pc:docMk/>
            <pc:sldMk cId="2386137688" sldId="266"/>
            <ac:spMk id="3" creationId="{558EBD48-6AFA-DEE5-A5F4-17308FD2660D}"/>
          </ac:spMkLst>
        </pc:spChg>
        <pc:spChg chg="add">
          <ac:chgData name="Nusrat Bi" userId="d5150f9cfaff4b5f" providerId="LiveId" clId="{904AC510-0D02-443F-83E6-E1C5439A5F71}" dt="2026-01-31T13:11:25.529" v="526" actId="26606"/>
          <ac:spMkLst>
            <pc:docMk/>
            <pc:sldMk cId="2386137688" sldId="266"/>
            <ac:spMk id="8" creationId="{27FCFAB8-9E9C-414D-9FCB-CECED12D584F}"/>
          </ac:spMkLst>
        </pc:spChg>
        <pc:spChg chg="add">
          <ac:chgData name="Nusrat Bi" userId="d5150f9cfaff4b5f" providerId="LiveId" clId="{904AC510-0D02-443F-83E6-E1C5439A5F71}" dt="2026-01-31T13:11:25.529" v="526" actId="26606"/>
          <ac:spMkLst>
            <pc:docMk/>
            <pc:sldMk cId="2386137688" sldId="266"/>
            <ac:spMk id="10" creationId="{76C16827-9A48-4468-BE81-11EC18E0AE54}"/>
          </ac:spMkLst>
        </pc:spChg>
        <pc:spChg chg="add">
          <ac:chgData name="Nusrat Bi" userId="d5150f9cfaff4b5f" providerId="LiveId" clId="{904AC510-0D02-443F-83E6-E1C5439A5F71}" dt="2026-01-31T13:11:25.529" v="526" actId="26606"/>
          <ac:spMkLst>
            <pc:docMk/>
            <pc:sldMk cId="2386137688" sldId="266"/>
            <ac:spMk id="12" creationId="{899956BA-5C38-49F9-88D6-BD6C71E9C767}"/>
          </ac:spMkLst>
        </pc:spChg>
      </pc:sldChg>
      <pc:sldChg chg="addSp delSp modSp new mod ord setBg">
        <pc:chgData name="Nusrat Bi" userId="d5150f9cfaff4b5f" providerId="LiveId" clId="{904AC510-0D02-443F-83E6-E1C5439A5F71}" dt="2026-02-08T08:39:16.083" v="544"/>
        <pc:sldMkLst>
          <pc:docMk/>
          <pc:sldMk cId="4274262364" sldId="267"/>
        </pc:sldMkLst>
        <pc:spChg chg="mod">
          <ac:chgData name="Nusrat Bi" userId="d5150f9cfaff4b5f" providerId="LiveId" clId="{904AC510-0D02-443F-83E6-E1C5439A5F71}" dt="2026-01-31T13:10:22.408" v="508" actId="26606"/>
          <ac:spMkLst>
            <pc:docMk/>
            <pc:sldMk cId="4274262364" sldId="267"/>
            <ac:spMk id="2" creationId="{E19690EF-65D7-FB31-C17C-B03BF5DE39B3}"/>
          </ac:spMkLst>
        </pc:spChg>
        <pc:spChg chg="add">
          <ac:chgData name="Nusrat Bi" userId="d5150f9cfaff4b5f" providerId="LiveId" clId="{904AC510-0D02-443F-83E6-E1C5439A5F71}" dt="2026-01-31T13:10:22.408" v="508" actId="26606"/>
          <ac:spMkLst>
            <pc:docMk/>
            <pc:sldMk cId="4274262364" sldId="267"/>
            <ac:spMk id="10" creationId="{4F7EBAE4-9945-4473-9E34-B2C66EA0F03D}"/>
          </ac:spMkLst>
        </pc:spChg>
        <pc:spChg chg="add">
          <ac:chgData name="Nusrat Bi" userId="d5150f9cfaff4b5f" providerId="LiveId" clId="{904AC510-0D02-443F-83E6-E1C5439A5F71}" dt="2026-01-31T13:10:22.408" v="508" actId="26606"/>
          <ac:spMkLst>
            <pc:docMk/>
            <pc:sldMk cId="4274262364" sldId="267"/>
            <ac:spMk id="12" creationId="{70BEB1E7-2F88-40BC-B73D-42E5B6F80BFC}"/>
          </ac:spMkLst>
        </pc:spChg>
        <pc:spChg chg="add">
          <ac:chgData name="Nusrat Bi" userId="d5150f9cfaff4b5f" providerId="LiveId" clId="{904AC510-0D02-443F-83E6-E1C5439A5F71}" dt="2026-01-31T13:10:22.408" v="508" actId="26606"/>
          <ac:spMkLst>
            <pc:docMk/>
            <pc:sldMk cId="4274262364" sldId="267"/>
            <ac:spMk id="14" creationId="{A7B99495-F43F-4D80-A44F-2CB4764EB90B}"/>
          </ac:spMkLst>
        </pc:spChg>
        <pc:graphicFrameChg chg="add modGraphic">
          <ac:chgData name="Nusrat Bi" userId="d5150f9cfaff4b5f" providerId="LiveId" clId="{904AC510-0D02-443F-83E6-E1C5439A5F71}" dt="2026-01-31T13:10:39.319" v="516" actId="20577"/>
          <ac:graphicFrameMkLst>
            <pc:docMk/>
            <pc:sldMk cId="4274262364" sldId="267"/>
            <ac:graphicFrameMk id="5" creationId="{8F380725-EFAD-BDF7-50CB-377A004115C7}"/>
          </ac:graphicFrameMkLst>
        </pc:graphicFrameChg>
        <pc:picChg chg="add">
          <ac:chgData name="Nusrat Bi" userId="d5150f9cfaff4b5f" providerId="LiveId" clId="{904AC510-0D02-443F-83E6-E1C5439A5F71}" dt="2026-01-31T13:10:22.408" v="508" actId="26606"/>
          <ac:picMkLst>
            <pc:docMk/>
            <pc:sldMk cId="4274262364" sldId="267"/>
            <ac:picMk id="6" creationId="{762D8E04-278C-87A8-84A3-ECE7F266EBE0}"/>
          </ac:picMkLst>
        </pc:picChg>
      </pc:sldChg>
      <pc:sldChg chg="addSp modSp new mod setBg">
        <pc:chgData name="Nusrat Bi" userId="d5150f9cfaff4b5f" providerId="LiveId" clId="{904AC510-0D02-443F-83E6-E1C5439A5F71}" dt="2026-01-31T13:11:04.472" v="525" actId="20577"/>
        <pc:sldMkLst>
          <pc:docMk/>
          <pc:sldMk cId="4106663180" sldId="268"/>
        </pc:sldMkLst>
        <pc:spChg chg="mod">
          <ac:chgData name="Nusrat Bi" userId="d5150f9cfaff4b5f" providerId="LiveId" clId="{904AC510-0D02-443F-83E6-E1C5439A5F71}" dt="2026-01-31T13:10:52.929" v="517" actId="26606"/>
          <ac:spMkLst>
            <pc:docMk/>
            <pc:sldMk cId="4106663180" sldId="268"/>
            <ac:spMk id="2" creationId="{69190F2D-F53E-412A-4CB6-32B0D0B72A09}"/>
          </ac:spMkLst>
        </pc:spChg>
        <pc:spChg chg="mod">
          <ac:chgData name="Nusrat Bi" userId="d5150f9cfaff4b5f" providerId="LiveId" clId="{904AC510-0D02-443F-83E6-E1C5439A5F71}" dt="2026-01-31T13:11:04.472" v="525" actId="20577"/>
          <ac:spMkLst>
            <pc:docMk/>
            <pc:sldMk cId="4106663180" sldId="268"/>
            <ac:spMk id="3" creationId="{A174EA17-A5E4-F508-61EC-9F7B73A9EB2A}"/>
          </ac:spMkLst>
        </pc:spChg>
        <pc:spChg chg="add">
          <ac:chgData name="Nusrat Bi" userId="d5150f9cfaff4b5f" providerId="LiveId" clId="{904AC510-0D02-443F-83E6-E1C5439A5F71}" dt="2026-01-31T13:10:52.929" v="517" actId="26606"/>
          <ac:spMkLst>
            <pc:docMk/>
            <pc:sldMk cId="4106663180" sldId="268"/>
            <ac:spMk id="8" creationId="{815925C2-A704-4D47-B1C1-3FCA52512EC1}"/>
          </ac:spMkLst>
        </pc:spChg>
        <pc:spChg chg="add">
          <ac:chgData name="Nusrat Bi" userId="d5150f9cfaff4b5f" providerId="LiveId" clId="{904AC510-0D02-443F-83E6-E1C5439A5F71}" dt="2026-01-31T13:10:52.929" v="517" actId="26606"/>
          <ac:spMkLst>
            <pc:docMk/>
            <pc:sldMk cId="4106663180" sldId="268"/>
            <ac:spMk id="10" creationId="{01D4315C-C23C-4FD3-98DF-08C29E2292A8}"/>
          </ac:spMkLst>
        </pc:spChg>
        <pc:grpChg chg="add">
          <ac:chgData name="Nusrat Bi" userId="d5150f9cfaff4b5f" providerId="LiveId" clId="{904AC510-0D02-443F-83E6-E1C5439A5F71}" dt="2026-01-31T13:10:52.929" v="517" actId="26606"/>
          <ac:grpSpMkLst>
            <pc:docMk/>
            <pc:sldMk cId="4106663180" sldId="268"/>
            <ac:grpSpMk id="12" creationId="{5E6B47BC-43FD-4C91-8BFF-B41B99A8A39E}"/>
          </ac:grpSpMkLst>
        </pc:grpChg>
        <pc:grpChg chg="add">
          <ac:chgData name="Nusrat Bi" userId="d5150f9cfaff4b5f" providerId="LiveId" clId="{904AC510-0D02-443F-83E6-E1C5439A5F71}" dt="2026-01-31T13:10:52.929" v="517" actId="26606"/>
          <ac:grpSpMkLst>
            <pc:docMk/>
            <pc:sldMk cId="4106663180" sldId="268"/>
            <ac:grpSpMk id="16" creationId="{43F5E015-E085-4624-B431-B42414448684}"/>
          </ac:grpSpMkLst>
        </pc:grpChg>
      </pc:sldChg>
    </pc:docChg>
  </pc:docChgLst>
</pc:chgInfo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FB8179-9666-4384-9B3C-EC12E55A5055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F0B4F42-CFA7-4419-B524-A83339FA54BE}">
      <dgm:prSet/>
      <dgm:spPr/>
      <dgm:t>
        <a:bodyPr/>
        <a:lstStyle/>
        <a:p>
          <a:r>
            <a:rPr lang="en-GB"/>
            <a:t>This presentation applies </a:t>
          </a:r>
          <a:r>
            <a:rPr lang="en-GB" b="1"/>
            <a:t>Erikson’s psychosocial theory of development</a:t>
          </a:r>
          <a:r>
            <a:rPr lang="en-GB"/>
            <a:t> to the case of Jenny, a 16-year-old young carer (Erikson, 1968).</a:t>
          </a:r>
          <a:endParaRPr lang="en-US"/>
        </a:p>
      </dgm:t>
    </dgm:pt>
    <dgm:pt modelId="{5FE45FA1-671D-40C9-A0A1-D69D1015DB5D}" type="parTrans" cxnId="{FF288F9B-0BF4-44A1-8F08-A909C9C3AE02}">
      <dgm:prSet/>
      <dgm:spPr/>
      <dgm:t>
        <a:bodyPr/>
        <a:lstStyle/>
        <a:p>
          <a:endParaRPr lang="en-US"/>
        </a:p>
      </dgm:t>
    </dgm:pt>
    <dgm:pt modelId="{D4381BEA-CE6A-4CB3-BB89-00542C8DB612}" type="sibTrans" cxnId="{FF288F9B-0BF4-44A1-8F08-A909C9C3AE02}">
      <dgm:prSet/>
      <dgm:spPr/>
      <dgm:t>
        <a:bodyPr/>
        <a:lstStyle/>
        <a:p>
          <a:endParaRPr lang="en-US"/>
        </a:p>
      </dgm:t>
    </dgm:pt>
    <dgm:pt modelId="{811FDD30-F275-4D45-A81D-B75D143275D7}">
      <dgm:prSet/>
      <dgm:spPr/>
      <dgm:t>
        <a:bodyPr/>
        <a:lstStyle/>
        <a:p>
          <a:r>
            <a:rPr lang="en-GB"/>
            <a:t>Jenny has cared for her mother for the past five years following her father’s death, taking on practical and emotional responsibilities, which research shows can impact adolescent well-being (Joseph et al., 2019).</a:t>
          </a:r>
          <a:endParaRPr lang="en-US"/>
        </a:p>
      </dgm:t>
    </dgm:pt>
    <dgm:pt modelId="{82487F56-F8E1-4126-BD99-FF3E88D0AB49}" type="parTrans" cxnId="{329D88EB-77D3-4419-97EF-06341F097779}">
      <dgm:prSet/>
      <dgm:spPr/>
      <dgm:t>
        <a:bodyPr/>
        <a:lstStyle/>
        <a:p>
          <a:endParaRPr lang="en-US"/>
        </a:p>
      </dgm:t>
    </dgm:pt>
    <dgm:pt modelId="{50B23F5E-F585-4EB6-AFCE-C10D0D9214BC}" type="sibTrans" cxnId="{329D88EB-77D3-4419-97EF-06341F097779}">
      <dgm:prSet/>
      <dgm:spPr/>
      <dgm:t>
        <a:bodyPr/>
        <a:lstStyle/>
        <a:p>
          <a:endParaRPr lang="en-US"/>
        </a:p>
      </dgm:t>
    </dgm:pt>
    <dgm:pt modelId="{68590A04-385A-4931-A7EB-115B136F3055}">
      <dgm:prSet/>
      <dgm:spPr/>
      <dgm:t>
        <a:bodyPr/>
        <a:lstStyle/>
        <a:p>
          <a:r>
            <a:rPr lang="en-GB"/>
            <a:t>The presentation explores how these experiences may have affected Jenny’s development and psychological well-being (NHS England, 2022).</a:t>
          </a:r>
          <a:endParaRPr lang="en-US"/>
        </a:p>
      </dgm:t>
    </dgm:pt>
    <dgm:pt modelId="{65DF66BF-A7CB-4ECF-880C-2A07D3FEE290}" type="parTrans" cxnId="{7A549957-D073-4C91-B90D-5F4B49B9D342}">
      <dgm:prSet/>
      <dgm:spPr/>
      <dgm:t>
        <a:bodyPr/>
        <a:lstStyle/>
        <a:p>
          <a:endParaRPr lang="en-US"/>
        </a:p>
      </dgm:t>
    </dgm:pt>
    <dgm:pt modelId="{9584AE76-071F-4878-B10C-1DBA6B39BB7B}" type="sibTrans" cxnId="{7A549957-D073-4C91-B90D-5F4B49B9D342}">
      <dgm:prSet/>
      <dgm:spPr/>
      <dgm:t>
        <a:bodyPr/>
        <a:lstStyle/>
        <a:p>
          <a:endParaRPr lang="en-US"/>
        </a:p>
      </dgm:t>
    </dgm:pt>
    <dgm:pt modelId="{3E46B21D-52AD-41C8-A220-D7C0DBE7E948}">
      <dgm:prSet/>
      <dgm:spPr/>
      <dgm:t>
        <a:bodyPr/>
        <a:lstStyle/>
        <a:p>
          <a:r>
            <a:rPr lang="en-GB"/>
            <a:t>Practical support strategies will be proposed using Erikson’s theory, supported by wider psychological literature (Erikson, 1968).</a:t>
          </a:r>
          <a:endParaRPr lang="en-US"/>
        </a:p>
      </dgm:t>
    </dgm:pt>
    <dgm:pt modelId="{BC824AF2-949A-42E1-91D1-EB6CF7F8E404}" type="parTrans" cxnId="{1B7A333A-19C1-42B0-80F6-861881B4574C}">
      <dgm:prSet/>
      <dgm:spPr/>
      <dgm:t>
        <a:bodyPr/>
        <a:lstStyle/>
        <a:p>
          <a:endParaRPr lang="en-US"/>
        </a:p>
      </dgm:t>
    </dgm:pt>
    <dgm:pt modelId="{C06FE54A-14B0-4DCE-9810-C8B8BFC36C84}" type="sibTrans" cxnId="{1B7A333A-19C1-42B0-80F6-861881B4574C}">
      <dgm:prSet/>
      <dgm:spPr/>
      <dgm:t>
        <a:bodyPr/>
        <a:lstStyle/>
        <a:p>
          <a:endParaRPr lang="en-US"/>
        </a:p>
      </dgm:t>
    </dgm:pt>
    <dgm:pt modelId="{D21A0E08-77E8-41D7-B5AB-D2A608CD368A}" type="pres">
      <dgm:prSet presAssocID="{6FFB8179-9666-4384-9B3C-EC12E55A5055}" presName="outerComposite" presStyleCnt="0">
        <dgm:presLayoutVars>
          <dgm:chMax val="5"/>
          <dgm:dir/>
          <dgm:resizeHandles val="exact"/>
        </dgm:presLayoutVars>
      </dgm:prSet>
      <dgm:spPr/>
    </dgm:pt>
    <dgm:pt modelId="{F67268BB-6149-4541-BD5A-20AB97CC13F0}" type="pres">
      <dgm:prSet presAssocID="{6FFB8179-9666-4384-9B3C-EC12E55A5055}" presName="dummyMaxCanvas" presStyleCnt="0">
        <dgm:presLayoutVars/>
      </dgm:prSet>
      <dgm:spPr/>
    </dgm:pt>
    <dgm:pt modelId="{9CEB8F97-3023-4DA3-ADFF-C7C9560B9146}" type="pres">
      <dgm:prSet presAssocID="{6FFB8179-9666-4384-9B3C-EC12E55A5055}" presName="FourNodes_1" presStyleLbl="node1" presStyleIdx="0" presStyleCnt="4">
        <dgm:presLayoutVars>
          <dgm:bulletEnabled val="1"/>
        </dgm:presLayoutVars>
      </dgm:prSet>
      <dgm:spPr/>
    </dgm:pt>
    <dgm:pt modelId="{5EF3278A-6E8A-478F-8862-CFFB6293131B}" type="pres">
      <dgm:prSet presAssocID="{6FFB8179-9666-4384-9B3C-EC12E55A5055}" presName="FourNodes_2" presStyleLbl="node1" presStyleIdx="1" presStyleCnt="4">
        <dgm:presLayoutVars>
          <dgm:bulletEnabled val="1"/>
        </dgm:presLayoutVars>
      </dgm:prSet>
      <dgm:spPr/>
    </dgm:pt>
    <dgm:pt modelId="{77D7D9A3-BCE1-4749-AE07-8C3E12ED6809}" type="pres">
      <dgm:prSet presAssocID="{6FFB8179-9666-4384-9B3C-EC12E55A5055}" presName="FourNodes_3" presStyleLbl="node1" presStyleIdx="2" presStyleCnt="4">
        <dgm:presLayoutVars>
          <dgm:bulletEnabled val="1"/>
        </dgm:presLayoutVars>
      </dgm:prSet>
      <dgm:spPr/>
    </dgm:pt>
    <dgm:pt modelId="{E4AB058C-644C-4510-93D1-4DDF9CA66FB8}" type="pres">
      <dgm:prSet presAssocID="{6FFB8179-9666-4384-9B3C-EC12E55A5055}" presName="FourNodes_4" presStyleLbl="node1" presStyleIdx="3" presStyleCnt="4">
        <dgm:presLayoutVars>
          <dgm:bulletEnabled val="1"/>
        </dgm:presLayoutVars>
      </dgm:prSet>
      <dgm:spPr/>
    </dgm:pt>
    <dgm:pt modelId="{57C45362-92D0-44DA-94E4-694CCA8A80C2}" type="pres">
      <dgm:prSet presAssocID="{6FFB8179-9666-4384-9B3C-EC12E55A5055}" presName="FourConn_1-2" presStyleLbl="fgAccFollowNode1" presStyleIdx="0" presStyleCnt="3">
        <dgm:presLayoutVars>
          <dgm:bulletEnabled val="1"/>
        </dgm:presLayoutVars>
      </dgm:prSet>
      <dgm:spPr/>
    </dgm:pt>
    <dgm:pt modelId="{25FC4038-855A-4B50-8743-A20C4014856A}" type="pres">
      <dgm:prSet presAssocID="{6FFB8179-9666-4384-9B3C-EC12E55A5055}" presName="FourConn_2-3" presStyleLbl="fgAccFollowNode1" presStyleIdx="1" presStyleCnt="3">
        <dgm:presLayoutVars>
          <dgm:bulletEnabled val="1"/>
        </dgm:presLayoutVars>
      </dgm:prSet>
      <dgm:spPr/>
    </dgm:pt>
    <dgm:pt modelId="{058AFF90-4EAF-4C5A-B281-C43AEA7C18B0}" type="pres">
      <dgm:prSet presAssocID="{6FFB8179-9666-4384-9B3C-EC12E55A5055}" presName="FourConn_3-4" presStyleLbl="fgAccFollowNode1" presStyleIdx="2" presStyleCnt="3">
        <dgm:presLayoutVars>
          <dgm:bulletEnabled val="1"/>
        </dgm:presLayoutVars>
      </dgm:prSet>
      <dgm:spPr/>
    </dgm:pt>
    <dgm:pt modelId="{2A10EE6D-C24D-424F-A23B-FA60EFB65102}" type="pres">
      <dgm:prSet presAssocID="{6FFB8179-9666-4384-9B3C-EC12E55A5055}" presName="FourNodes_1_text" presStyleLbl="node1" presStyleIdx="3" presStyleCnt="4">
        <dgm:presLayoutVars>
          <dgm:bulletEnabled val="1"/>
        </dgm:presLayoutVars>
      </dgm:prSet>
      <dgm:spPr/>
    </dgm:pt>
    <dgm:pt modelId="{698A926F-6E21-4E1A-8FFC-3452F4A8A431}" type="pres">
      <dgm:prSet presAssocID="{6FFB8179-9666-4384-9B3C-EC12E55A5055}" presName="FourNodes_2_text" presStyleLbl="node1" presStyleIdx="3" presStyleCnt="4">
        <dgm:presLayoutVars>
          <dgm:bulletEnabled val="1"/>
        </dgm:presLayoutVars>
      </dgm:prSet>
      <dgm:spPr/>
    </dgm:pt>
    <dgm:pt modelId="{2C2F3CF7-0B2B-4B35-97A9-F7B27DB39A87}" type="pres">
      <dgm:prSet presAssocID="{6FFB8179-9666-4384-9B3C-EC12E55A5055}" presName="FourNodes_3_text" presStyleLbl="node1" presStyleIdx="3" presStyleCnt="4">
        <dgm:presLayoutVars>
          <dgm:bulletEnabled val="1"/>
        </dgm:presLayoutVars>
      </dgm:prSet>
      <dgm:spPr/>
    </dgm:pt>
    <dgm:pt modelId="{30B6023A-8F4D-472E-A82C-FCC7EB7FD633}" type="pres">
      <dgm:prSet presAssocID="{6FFB8179-9666-4384-9B3C-EC12E55A5055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1B7A333A-19C1-42B0-80F6-861881B4574C}" srcId="{6FFB8179-9666-4384-9B3C-EC12E55A5055}" destId="{3E46B21D-52AD-41C8-A220-D7C0DBE7E948}" srcOrd="3" destOrd="0" parTransId="{BC824AF2-949A-42E1-91D1-EB6CF7F8E404}" sibTransId="{C06FE54A-14B0-4DCE-9810-C8B8BFC36C84}"/>
    <dgm:cxn modelId="{CE40DE41-F386-4D86-8FEE-2E9937B1E3B8}" type="presOf" srcId="{68590A04-385A-4931-A7EB-115B136F3055}" destId="{77D7D9A3-BCE1-4749-AE07-8C3E12ED6809}" srcOrd="0" destOrd="0" presId="urn:microsoft.com/office/officeart/2005/8/layout/vProcess5"/>
    <dgm:cxn modelId="{0FC8786B-B76A-48EE-870D-DB9A638C6A52}" type="presOf" srcId="{6F0B4F42-CFA7-4419-B524-A83339FA54BE}" destId="{9CEB8F97-3023-4DA3-ADFF-C7C9560B9146}" srcOrd="0" destOrd="0" presId="urn:microsoft.com/office/officeart/2005/8/layout/vProcess5"/>
    <dgm:cxn modelId="{67419C4D-705C-4BFB-BAF6-C5C5C72B47E9}" type="presOf" srcId="{811FDD30-F275-4D45-A81D-B75D143275D7}" destId="{5EF3278A-6E8A-478F-8862-CFFB6293131B}" srcOrd="0" destOrd="0" presId="urn:microsoft.com/office/officeart/2005/8/layout/vProcess5"/>
    <dgm:cxn modelId="{1B44A175-48FD-4237-9543-9422165B5FFA}" type="presOf" srcId="{3E46B21D-52AD-41C8-A220-D7C0DBE7E948}" destId="{E4AB058C-644C-4510-93D1-4DDF9CA66FB8}" srcOrd="0" destOrd="0" presId="urn:microsoft.com/office/officeart/2005/8/layout/vProcess5"/>
    <dgm:cxn modelId="{430F4876-D6B9-4AC5-8D96-BBEBD9221ED0}" type="presOf" srcId="{6F0B4F42-CFA7-4419-B524-A83339FA54BE}" destId="{2A10EE6D-C24D-424F-A23B-FA60EFB65102}" srcOrd="1" destOrd="0" presId="urn:microsoft.com/office/officeart/2005/8/layout/vProcess5"/>
    <dgm:cxn modelId="{7A549957-D073-4C91-B90D-5F4B49B9D342}" srcId="{6FFB8179-9666-4384-9B3C-EC12E55A5055}" destId="{68590A04-385A-4931-A7EB-115B136F3055}" srcOrd="2" destOrd="0" parTransId="{65DF66BF-A7CB-4ECF-880C-2A07D3FEE290}" sibTransId="{9584AE76-071F-4878-B10C-1DBA6B39BB7B}"/>
    <dgm:cxn modelId="{187D8384-E66B-461F-B614-72C51091F450}" type="presOf" srcId="{811FDD30-F275-4D45-A81D-B75D143275D7}" destId="{698A926F-6E21-4E1A-8FFC-3452F4A8A431}" srcOrd="1" destOrd="0" presId="urn:microsoft.com/office/officeart/2005/8/layout/vProcess5"/>
    <dgm:cxn modelId="{FF288F9B-0BF4-44A1-8F08-A909C9C3AE02}" srcId="{6FFB8179-9666-4384-9B3C-EC12E55A5055}" destId="{6F0B4F42-CFA7-4419-B524-A83339FA54BE}" srcOrd="0" destOrd="0" parTransId="{5FE45FA1-671D-40C9-A0A1-D69D1015DB5D}" sibTransId="{D4381BEA-CE6A-4CB3-BB89-00542C8DB612}"/>
    <dgm:cxn modelId="{DBE7CD9F-C1B9-43C3-913E-61BDCF70DA3F}" type="presOf" srcId="{D4381BEA-CE6A-4CB3-BB89-00542C8DB612}" destId="{57C45362-92D0-44DA-94E4-694CCA8A80C2}" srcOrd="0" destOrd="0" presId="urn:microsoft.com/office/officeart/2005/8/layout/vProcess5"/>
    <dgm:cxn modelId="{34423CA3-C5A4-4638-B5A9-6BBD50FDBF7D}" type="presOf" srcId="{50B23F5E-F585-4EB6-AFCE-C10D0D9214BC}" destId="{25FC4038-855A-4B50-8743-A20C4014856A}" srcOrd="0" destOrd="0" presId="urn:microsoft.com/office/officeart/2005/8/layout/vProcess5"/>
    <dgm:cxn modelId="{AE953FA9-914F-49B1-8E7D-A98A9CD326C5}" type="presOf" srcId="{6FFB8179-9666-4384-9B3C-EC12E55A5055}" destId="{D21A0E08-77E8-41D7-B5AB-D2A608CD368A}" srcOrd="0" destOrd="0" presId="urn:microsoft.com/office/officeart/2005/8/layout/vProcess5"/>
    <dgm:cxn modelId="{EC5316D2-D0E9-44B5-8FEE-9A86E0F1CF31}" type="presOf" srcId="{3E46B21D-52AD-41C8-A220-D7C0DBE7E948}" destId="{30B6023A-8F4D-472E-A82C-FCC7EB7FD633}" srcOrd="1" destOrd="0" presId="urn:microsoft.com/office/officeart/2005/8/layout/vProcess5"/>
    <dgm:cxn modelId="{329D88EB-77D3-4419-97EF-06341F097779}" srcId="{6FFB8179-9666-4384-9B3C-EC12E55A5055}" destId="{811FDD30-F275-4D45-A81D-B75D143275D7}" srcOrd="1" destOrd="0" parTransId="{82487F56-F8E1-4126-BD99-FF3E88D0AB49}" sibTransId="{50B23F5E-F585-4EB6-AFCE-C10D0D9214BC}"/>
    <dgm:cxn modelId="{253671F4-82BA-4E32-9501-BCF6CE962FE2}" type="presOf" srcId="{9584AE76-071F-4878-B10C-1DBA6B39BB7B}" destId="{058AFF90-4EAF-4C5A-B281-C43AEA7C18B0}" srcOrd="0" destOrd="0" presId="urn:microsoft.com/office/officeart/2005/8/layout/vProcess5"/>
    <dgm:cxn modelId="{9A09E6FD-6286-4092-A377-676795F36177}" type="presOf" srcId="{68590A04-385A-4931-A7EB-115B136F3055}" destId="{2C2F3CF7-0B2B-4B35-97A9-F7B27DB39A87}" srcOrd="1" destOrd="0" presId="urn:microsoft.com/office/officeart/2005/8/layout/vProcess5"/>
    <dgm:cxn modelId="{E5DFA0E5-BD54-45CA-9D4B-8D2A8BC4D2FB}" type="presParOf" srcId="{D21A0E08-77E8-41D7-B5AB-D2A608CD368A}" destId="{F67268BB-6149-4541-BD5A-20AB97CC13F0}" srcOrd="0" destOrd="0" presId="urn:microsoft.com/office/officeart/2005/8/layout/vProcess5"/>
    <dgm:cxn modelId="{DBA07A37-99A0-46BE-9496-B670B33B7145}" type="presParOf" srcId="{D21A0E08-77E8-41D7-B5AB-D2A608CD368A}" destId="{9CEB8F97-3023-4DA3-ADFF-C7C9560B9146}" srcOrd="1" destOrd="0" presId="urn:microsoft.com/office/officeart/2005/8/layout/vProcess5"/>
    <dgm:cxn modelId="{61EE7CDA-FA26-4C3C-B498-5BBFCED61605}" type="presParOf" srcId="{D21A0E08-77E8-41D7-B5AB-D2A608CD368A}" destId="{5EF3278A-6E8A-478F-8862-CFFB6293131B}" srcOrd="2" destOrd="0" presId="urn:microsoft.com/office/officeart/2005/8/layout/vProcess5"/>
    <dgm:cxn modelId="{EEAF9F67-56D2-4C3A-8DC1-F3DFBD695B23}" type="presParOf" srcId="{D21A0E08-77E8-41D7-B5AB-D2A608CD368A}" destId="{77D7D9A3-BCE1-4749-AE07-8C3E12ED6809}" srcOrd="3" destOrd="0" presId="urn:microsoft.com/office/officeart/2005/8/layout/vProcess5"/>
    <dgm:cxn modelId="{639AD357-AA9F-49CC-A86D-4B5065CBA5F8}" type="presParOf" srcId="{D21A0E08-77E8-41D7-B5AB-D2A608CD368A}" destId="{E4AB058C-644C-4510-93D1-4DDF9CA66FB8}" srcOrd="4" destOrd="0" presId="urn:microsoft.com/office/officeart/2005/8/layout/vProcess5"/>
    <dgm:cxn modelId="{B28EEE7D-82B4-48ED-9D6B-2A679EF8E2AF}" type="presParOf" srcId="{D21A0E08-77E8-41D7-B5AB-D2A608CD368A}" destId="{57C45362-92D0-44DA-94E4-694CCA8A80C2}" srcOrd="5" destOrd="0" presId="urn:microsoft.com/office/officeart/2005/8/layout/vProcess5"/>
    <dgm:cxn modelId="{1A9CF1D0-DA25-444C-A1DA-85A9C84B7D46}" type="presParOf" srcId="{D21A0E08-77E8-41D7-B5AB-D2A608CD368A}" destId="{25FC4038-855A-4B50-8743-A20C4014856A}" srcOrd="6" destOrd="0" presId="urn:microsoft.com/office/officeart/2005/8/layout/vProcess5"/>
    <dgm:cxn modelId="{3E6A5527-5F48-423C-A47C-74414C37155B}" type="presParOf" srcId="{D21A0E08-77E8-41D7-B5AB-D2A608CD368A}" destId="{058AFF90-4EAF-4C5A-B281-C43AEA7C18B0}" srcOrd="7" destOrd="0" presId="urn:microsoft.com/office/officeart/2005/8/layout/vProcess5"/>
    <dgm:cxn modelId="{FA19FC63-D876-49D6-87A0-6F4B5F3C1D4F}" type="presParOf" srcId="{D21A0E08-77E8-41D7-B5AB-D2A608CD368A}" destId="{2A10EE6D-C24D-424F-A23B-FA60EFB65102}" srcOrd="8" destOrd="0" presId="urn:microsoft.com/office/officeart/2005/8/layout/vProcess5"/>
    <dgm:cxn modelId="{AE76D489-7495-4C53-A531-30E1916F794B}" type="presParOf" srcId="{D21A0E08-77E8-41D7-B5AB-D2A608CD368A}" destId="{698A926F-6E21-4E1A-8FFC-3452F4A8A431}" srcOrd="9" destOrd="0" presId="urn:microsoft.com/office/officeart/2005/8/layout/vProcess5"/>
    <dgm:cxn modelId="{83CB7DC5-0094-4287-B4F8-383C6471201D}" type="presParOf" srcId="{D21A0E08-77E8-41D7-B5AB-D2A608CD368A}" destId="{2C2F3CF7-0B2B-4B35-97A9-F7B27DB39A87}" srcOrd="10" destOrd="0" presId="urn:microsoft.com/office/officeart/2005/8/layout/vProcess5"/>
    <dgm:cxn modelId="{D1F66017-8AAC-488E-8C40-DCED147DED1B}" type="presParOf" srcId="{D21A0E08-77E8-41D7-B5AB-D2A608CD368A}" destId="{30B6023A-8F4D-472E-A82C-FCC7EB7FD633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6873CB5-44B3-4128-A672-0DBAD489FD63}" type="doc">
      <dgm:prSet loTypeId="urn:microsoft.com/office/officeart/2005/8/layout/process4" loCatId="process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AAB59BB3-CA46-4948-89C4-20314AE17A4A}">
      <dgm:prSet/>
      <dgm:spPr/>
      <dgm:t>
        <a:bodyPr/>
        <a:lstStyle/>
        <a:p>
          <a:r>
            <a:rPr lang="en-GB"/>
            <a:t>Two psychosocial stages are particularly relevant to Jenny’s experiences:</a:t>
          </a:r>
          <a:endParaRPr lang="en-US"/>
        </a:p>
      </dgm:t>
    </dgm:pt>
    <dgm:pt modelId="{518B9213-B4D0-4A2A-AA68-0DE7752ADFE9}" type="parTrans" cxnId="{768225A8-16A0-4C1E-9DC0-391514235DB5}">
      <dgm:prSet/>
      <dgm:spPr/>
      <dgm:t>
        <a:bodyPr/>
        <a:lstStyle/>
        <a:p>
          <a:endParaRPr lang="en-US"/>
        </a:p>
      </dgm:t>
    </dgm:pt>
    <dgm:pt modelId="{0CAE08B6-C439-4BA9-A6B4-98C1C6438042}" type="sibTrans" cxnId="{768225A8-16A0-4C1E-9DC0-391514235DB5}">
      <dgm:prSet/>
      <dgm:spPr/>
      <dgm:t>
        <a:bodyPr/>
        <a:lstStyle/>
        <a:p>
          <a:endParaRPr lang="en-US"/>
        </a:p>
      </dgm:t>
    </dgm:pt>
    <dgm:pt modelId="{B5D1FEEA-E747-4DE6-96E1-F57E7B5BC095}">
      <dgm:prSet/>
      <dgm:spPr/>
      <dgm:t>
        <a:bodyPr/>
        <a:lstStyle/>
        <a:p>
          <a:r>
            <a:rPr lang="en-GB" b="1"/>
            <a:t>Industry vs Inferiority (6–12 years)</a:t>
          </a:r>
          <a:r>
            <a:rPr lang="en-GB"/>
            <a:t> (Erikson, 1968)</a:t>
          </a:r>
          <a:endParaRPr lang="en-US"/>
        </a:p>
      </dgm:t>
    </dgm:pt>
    <dgm:pt modelId="{A57A752C-5984-4312-A9E7-8293E9A23104}" type="parTrans" cxnId="{26090007-B3B4-4F1E-ACB7-EAB5A837760C}">
      <dgm:prSet/>
      <dgm:spPr/>
      <dgm:t>
        <a:bodyPr/>
        <a:lstStyle/>
        <a:p>
          <a:endParaRPr lang="en-US"/>
        </a:p>
      </dgm:t>
    </dgm:pt>
    <dgm:pt modelId="{286042C4-4BC9-40A7-9560-7C953DB1994D}" type="sibTrans" cxnId="{26090007-B3B4-4F1E-ACB7-EAB5A837760C}">
      <dgm:prSet/>
      <dgm:spPr/>
      <dgm:t>
        <a:bodyPr/>
        <a:lstStyle/>
        <a:p>
          <a:endParaRPr lang="en-US"/>
        </a:p>
      </dgm:t>
    </dgm:pt>
    <dgm:pt modelId="{C01210D3-2922-440D-97BC-56E839805EDB}">
      <dgm:prSet/>
      <dgm:spPr/>
      <dgm:t>
        <a:bodyPr/>
        <a:lstStyle/>
        <a:p>
          <a:r>
            <a:rPr lang="en-GB" b="1"/>
            <a:t>Identity vs Role Confusion (12–18 years)</a:t>
          </a:r>
          <a:r>
            <a:rPr lang="en-GB"/>
            <a:t> (Erikson, 1968)</a:t>
          </a:r>
          <a:endParaRPr lang="en-US"/>
        </a:p>
      </dgm:t>
    </dgm:pt>
    <dgm:pt modelId="{7014BA54-09B4-436F-8815-F429C196AEA2}" type="parTrans" cxnId="{6678FC7D-D978-40AF-BA99-3048028449E2}">
      <dgm:prSet/>
      <dgm:spPr/>
      <dgm:t>
        <a:bodyPr/>
        <a:lstStyle/>
        <a:p>
          <a:endParaRPr lang="en-US"/>
        </a:p>
      </dgm:t>
    </dgm:pt>
    <dgm:pt modelId="{3EF3C2CD-9578-42F3-A6E2-BB5E8BD2EC75}" type="sibTrans" cxnId="{6678FC7D-D978-40AF-BA99-3048028449E2}">
      <dgm:prSet/>
      <dgm:spPr/>
      <dgm:t>
        <a:bodyPr/>
        <a:lstStyle/>
        <a:p>
          <a:endParaRPr lang="en-US"/>
        </a:p>
      </dgm:t>
    </dgm:pt>
    <dgm:pt modelId="{7A23FF6E-CD7D-4F83-AEAF-BD399812FF35}">
      <dgm:prSet/>
      <dgm:spPr/>
      <dgm:t>
        <a:bodyPr/>
        <a:lstStyle/>
        <a:p>
          <a:r>
            <a:rPr lang="en-GB"/>
            <a:t>Jenny began caring for her mother at around age 11, a critical stage for developing confidence and competence (Erikson, 1950).</a:t>
          </a:r>
          <a:endParaRPr lang="en-US"/>
        </a:p>
      </dgm:t>
    </dgm:pt>
    <dgm:pt modelId="{6A3555FA-0B47-4B5A-8471-2DBCD1851027}" type="parTrans" cxnId="{22DE70B6-C2CD-4166-A6EB-ED8962D2642D}">
      <dgm:prSet/>
      <dgm:spPr/>
      <dgm:t>
        <a:bodyPr/>
        <a:lstStyle/>
        <a:p>
          <a:endParaRPr lang="en-US"/>
        </a:p>
      </dgm:t>
    </dgm:pt>
    <dgm:pt modelId="{C9F3CC2F-5728-4B39-AF9A-AC25B9B0775C}" type="sibTrans" cxnId="{22DE70B6-C2CD-4166-A6EB-ED8962D2642D}">
      <dgm:prSet/>
      <dgm:spPr/>
      <dgm:t>
        <a:bodyPr/>
        <a:lstStyle/>
        <a:p>
          <a:endParaRPr lang="en-US"/>
        </a:p>
      </dgm:t>
    </dgm:pt>
    <dgm:pt modelId="{4F731F8D-169F-455D-9BF9-5C1D8DA78377}">
      <dgm:prSet/>
      <dgm:spPr/>
      <dgm:t>
        <a:bodyPr/>
        <a:lstStyle/>
        <a:p>
          <a:r>
            <a:rPr lang="en-GB"/>
            <a:t>Her ongoing caring role continues into adolescence, where identity development and independence are central (Erikson, 1968).</a:t>
          </a:r>
          <a:endParaRPr lang="en-US"/>
        </a:p>
      </dgm:t>
    </dgm:pt>
    <dgm:pt modelId="{EB568D7D-C71D-40E2-8E7B-B7F812237CC8}" type="parTrans" cxnId="{F06465F2-3C4B-4ABC-A8AF-1F4AE2D5617A}">
      <dgm:prSet/>
      <dgm:spPr/>
      <dgm:t>
        <a:bodyPr/>
        <a:lstStyle/>
        <a:p>
          <a:endParaRPr lang="en-US"/>
        </a:p>
      </dgm:t>
    </dgm:pt>
    <dgm:pt modelId="{D9CD06F1-7180-4494-870A-845E201D6192}" type="sibTrans" cxnId="{F06465F2-3C4B-4ABC-A8AF-1F4AE2D5617A}">
      <dgm:prSet/>
      <dgm:spPr/>
      <dgm:t>
        <a:bodyPr/>
        <a:lstStyle/>
        <a:p>
          <a:endParaRPr lang="en-US"/>
        </a:p>
      </dgm:t>
    </dgm:pt>
    <dgm:pt modelId="{43755C28-C8FB-4F5A-BD1A-D4B0D0E22F66}" type="pres">
      <dgm:prSet presAssocID="{96873CB5-44B3-4128-A672-0DBAD489FD63}" presName="Name0" presStyleCnt="0">
        <dgm:presLayoutVars>
          <dgm:dir/>
          <dgm:animLvl val="lvl"/>
          <dgm:resizeHandles val="exact"/>
        </dgm:presLayoutVars>
      </dgm:prSet>
      <dgm:spPr/>
    </dgm:pt>
    <dgm:pt modelId="{C1E38519-AC4D-4A7F-8CAB-3C6A1551C387}" type="pres">
      <dgm:prSet presAssocID="{4F731F8D-169F-455D-9BF9-5C1D8DA78377}" presName="boxAndChildren" presStyleCnt="0"/>
      <dgm:spPr/>
    </dgm:pt>
    <dgm:pt modelId="{9227C723-80F4-4C15-A961-08428A7A684A}" type="pres">
      <dgm:prSet presAssocID="{4F731F8D-169F-455D-9BF9-5C1D8DA78377}" presName="parentTextBox" presStyleLbl="node1" presStyleIdx="0" presStyleCnt="3"/>
      <dgm:spPr/>
    </dgm:pt>
    <dgm:pt modelId="{D52AB7FE-2638-4DA6-963C-1BF1798E4D91}" type="pres">
      <dgm:prSet presAssocID="{C9F3CC2F-5728-4B39-AF9A-AC25B9B0775C}" presName="sp" presStyleCnt="0"/>
      <dgm:spPr/>
    </dgm:pt>
    <dgm:pt modelId="{ED678841-7727-4AA3-90E5-88958862CFA7}" type="pres">
      <dgm:prSet presAssocID="{7A23FF6E-CD7D-4F83-AEAF-BD399812FF35}" presName="arrowAndChildren" presStyleCnt="0"/>
      <dgm:spPr/>
    </dgm:pt>
    <dgm:pt modelId="{7DB10BA7-9B06-4217-A26C-48AD58898715}" type="pres">
      <dgm:prSet presAssocID="{7A23FF6E-CD7D-4F83-AEAF-BD399812FF35}" presName="parentTextArrow" presStyleLbl="node1" presStyleIdx="1" presStyleCnt="3"/>
      <dgm:spPr/>
    </dgm:pt>
    <dgm:pt modelId="{29839526-B31B-4C2F-9066-92AD0E0A1C09}" type="pres">
      <dgm:prSet presAssocID="{0CAE08B6-C439-4BA9-A6B4-98C1C6438042}" presName="sp" presStyleCnt="0"/>
      <dgm:spPr/>
    </dgm:pt>
    <dgm:pt modelId="{8E9F0BFD-95D5-4B80-9F47-07C131BBF230}" type="pres">
      <dgm:prSet presAssocID="{AAB59BB3-CA46-4948-89C4-20314AE17A4A}" presName="arrowAndChildren" presStyleCnt="0"/>
      <dgm:spPr/>
    </dgm:pt>
    <dgm:pt modelId="{AA4A51EB-D9E6-4305-8B5E-664F717F347D}" type="pres">
      <dgm:prSet presAssocID="{AAB59BB3-CA46-4948-89C4-20314AE17A4A}" presName="parentTextArrow" presStyleLbl="node1" presStyleIdx="1" presStyleCnt="3"/>
      <dgm:spPr/>
    </dgm:pt>
    <dgm:pt modelId="{B77B83BC-B817-4AA7-A4D3-DAF2BE3EECB4}" type="pres">
      <dgm:prSet presAssocID="{AAB59BB3-CA46-4948-89C4-20314AE17A4A}" presName="arrow" presStyleLbl="node1" presStyleIdx="2" presStyleCnt="3"/>
      <dgm:spPr/>
    </dgm:pt>
    <dgm:pt modelId="{1C029937-3D36-4983-BC92-122C8DBC2165}" type="pres">
      <dgm:prSet presAssocID="{AAB59BB3-CA46-4948-89C4-20314AE17A4A}" presName="descendantArrow" presStyleCnt="0"/>
      <dgm:spPr/>
    </dgm:pt>
    <dgm:pt modelId="{9A0A1895-AD54-42CD-85A5-A4EFA3011039}" type="pres">
      <dgm:prSet presAssocID="{B5D1FEEA-E747-4DE6-96E1-F57E7B5BC095}" presName="childTextArrow" presStyleLbl="fgAccFollowNode1" presStyleIdx="0" presStyleCnt="2">
        <dgm:presLayoutVars>
          <dgm:bulletEnabled val="1"/>
        </dgm:presLayoutVars>
      </dgm:prSet>
      <dgm:spPr/>
    </dgm:pt>
    <dgm:pt modelId="{C70CA2E6-E5B7-441D-9B02-4358951D46D4}" type="pres">
      <dgm:prSet presAssocID="{C01210D3-2922-440D-97BC-56E839805EDB}" presName="childTextArrow" presStyleLbl="fgAccFollowNode1" presStyleIdx="1" presStyleCnt="2">
        <dgm:presLayoutVars>
          <dgm:bulletEnabled val="1"/>
        </dgm:presLayoutVars>
      </dgm:prSet>
      <dgm:spPr/>
    </dgm:pt>
  </dgm:ptLst>
  <dgm:cxnLst>
    <dgm:cxn modelId="{26090007-B3B4-4F1E-ACB7-EAB5A837760C}" srcId="{AAB59BB3-CA46-4948-89C4-20314AE17A4A}" destId="{B5D1FEEA-E747-4DE6-96E1-F57E7B5BC095}" srcOrd="0" destOrd="0" parTransId="{A57A752C-5984-4312-A9E7-8293E9A23104}" sibTransId="{286042C4-4BC9-40A7-9560-7C953DB1994D}"/>
    <dgm:cxn modelId="{5AF97847-96D4-4C3A-B7AF-5E759BB97E14}" type="presOf" srcId="{AAB59BB3-CA46-4948-89C4-20314AE17A4A}" destId="{B77B83BC-B817-4AA7-A4D3-DAF2BE3EECB4}" srcOrd="1" destOrd="0" presId="urn:microsoft.com/office/officeart/2005/8/layout/process4"/>
    <dgm:cxn modelId="{34A8C567-2BFE-4D08-830D-69F9642C7C58}" type="presOf" srcId="{96873CB5-44B3-4128-A672-0DBAD489FD63}" destId="{43755C28-C8FB-4F5A-BD1A-D4B0D0E22F66}" srcOrd="0" destOrd="0" presId="urn:microsoft.com/office/officeart/2005/8/layout/process4"/>
    <dgm:cxn modelId="{1815FF6A-2386-4B5D-830E-AEAD0F8C0526}" type="presOf" srcId="{7A23FF6E-CD7D-4F83-AEAF-BD399812FF35}" destId="{7DB10BA7-9B06-4217-A26C-48AD58898715}" srcOrd="0" destOrd="0" presId="urn:microsoft.com/office/officeart/2005/8/layout/process4"/>
    <dgm:cxn modelId="{78594370-F384-4502-887C-CB5BD3E1B3AA}" type="presOf" srcId="{B5D1FEEA-E747-4DE6-96E1-F57E7B5BC095}" destId="{9A0A1895-AD54-42CD-85A5-A4EFA3011039}" srcOrd="0" destOrd="0" presId="urn:microsoft.com/office/officeart/2005/8/layout/process4"/>
    <dgm:cxn modelId="{6678FC7D-D978-40AF-BA99-3048028449E2}" srcId="{AAB59BB3-CA46-4948-89C4-20314AE17A4A}" destId="{C01210D3-2922-440D-97BC-56E839805EDB}" srcOrd="1" destOrd="0" parTransId="{7014BA54-09B4-436F-8815-F429C196AEA2}" sibTransId="{3EF3C2CD-9578-42F3-A6E2-BB5E8BD2EC75}"/>
    <dgm:cxn modelId="{60BB207E-B16C-462E-8194-A9023136CEE0}" type="presOf" srcId="{AAB59BB3-CA46-4948-89C4-20314AE17A4A}" destId="{AA4A51EB-D9E6-4305-8B5E-664F717F347D}" srcOrd="0" destOrd="0" presId="urn:microsoft.com/office/officeart/2005/8/layout/process4"/>
    <dgm:cxn modelId="{768225A8-16A0-4C1E-9DC0-391514235DB5}" srcId="{96873CB5-44B3-4128-A672-0DBAD489FD63}" destId="{AAB59BB3-CA46-4948-89C4-20314AE17A4A}" srcOrd="0" destOrd="0" parTransId="{518B9213-B4D0-4A2A-AA68-0DE7752ADFE9}" sibTransId="{0CAE08B6-C439-4BA9-A6B4-98C1C6438042}"/>
    <dgm:cxn modelId="{4DD857AB-D172-46A1-B007-EB25678F8292}" type="presOf" srcId="{C01210D3-2922-440D-97BC-56E839805EDB}" destId="{C70CA2E6-E5B7-441D-9B02-4358951D46D4}" srcOrd="0" destOrd="0" presId="urn:microsoft.com/office/officeart/2005/8/layout/process4"/>
    <dgm:cxn modelId="{22DE70B6-C2CD-4166-A6EB-ED8962D2642D}" srcId="{96873CB5-44B3-4128-A672-0DBAD489FD63}" destId="{7A23FF6E-CD7D-4F83-AEAF-BD399812FF35}" srcOrd="1" destOrd="0" parTransId="{6A3555FA-0B47-4B5A-8471-2DBCD1851027}" sibTransId="{C9F3CC2F-5728-4B39-AF9A-AC25B9B0775C}"/>
    <dgm:cxn modelId="{F06465F2-3C4B-4ABC-A8AF-1F4AE2D5617A}" srcId="{96873CB5-44B3-4128-A672-0DBAD489FD63}" destId="{4F731F8D-169F-455D-9BF9-5C1D8DA78377}" srcOrd="2" destOrd="0" parTransId="{EB568D7D-C71D-40E2-8E7B-B7F812237CC8}" sibTransId="{D9CD06F1-7180-4494-870A-845E201D6192}"/>
    <dgm:cxn modelId="{2F80B8F2-EFB4-49D1-9BC2-04FF06A25826}" type="presOf" srcId="{4F731F8D-169F-455D-9BF9-5C1D8DA78377}" destId="{9227C723-80F4-4C15-A961-08428A7A684A}" srcOrd="0" destOrd="0" presId="urn:microsoft.com/office/officeart/2005/8/layout/process4"/>
    <dgm:cxn modelId="{DAC3D3D8-8E42-4793-A0C2-4B252362C6EE}" type="presParOf" srcId="{43755C28-C8FB-4F5A-BD1A-D4B0D0E22F66}" destId="{C1E38519-AC4D-4A7F-8CAB-3C6A1551C387}" srcOrd="0" destOrd="0" presId="urn:microsoft.com/office/officeart/2005/8/layout/process4"/>
    <dgm:cxn modelId="{7AD43799-17EB-446B-A75E-7DD377DD45B7}" type="presParOf" srcId="{C1E38519-AC4D-4A7F-8CAB-3C6A1551C387}" destId="{9227C723-80F4-4C15-A961-08428A7A684A}" srcOrd="0" destOrd="0" presId="urn:microsoft.com/office/officeart/2005/8/layout/process4"/>
    <dgm:cxn modelId="{99041B1D-5EE9-4784-85DC-B31A8A700A9D}" type="presParOf" srcId="{43755C28-C8FB-4F5A-BD1A-D4B0D0E22F66}" destId="{D52AB7FE-2638-4DA6-963C-1BF1798E4D91}" srcOrd="1" destOrd="0" presId="urn:microsoft.com/office/officeart/2005/8/layout/process4"/>
    <dgm:cxn modelId="{7E18134A-9A9D-4AD9-96BF-E6B37A9633D6}" type="presParOf" srcId="{43755C28-C8FB-4F5A-BD1A-D4B0D0E22F66}" destId="{ED678841-7727-4AA3-90E5-88958862CFA7}" srcOrd="2" destOrd="0" presId="urn:microsoft.com/office/officeart/2005/8/layout/process4"/>
    <dgm:cxn modelId="{1562B5CF-FEED-4818-98FB-FDA7F9ECE11B}" type="presParOf" srcId="{ED678841-7727-4AA3-90E5-88958862CFA7}" destId="{7DB10BA7-9B06-4217-A26C-48AD58898715}" srcOrd="0" destOrd="0" presId="urn:microsoft.com/office/officeart/2005/8/layout/process4"/>
    <dgm:cxn modelId="{62E90B0B-2EBB-445E-B017-076D2D77136E}" type="presParOf" srcId="{43755C28-C8FB-4F5A-BD1A-D4B0D0E22F66}" destId="{29839526-B31B-4C2F-9066-92AD0E0A1C09}" srcOrd="3" destOrd="0" presId="urn:microsoft.com/office/officeart/2005/8/layout/process4"/>
    <dgm:cxn modelId="{78A9095C-442E-40AE-A366-DDA0E1DC8A76}" type="presParOf" srcId="{43755C28-C8FB-4F5A-BD1A-D4B0D0E22F66}" destId="{8E9F0BFD-95D5-4B80-9F47-07C131BBF230}" srcOrd="4" destOrd="0" presId="urn:microsoft.com/office/officeart/2005/8/layout/process4"/>
    <dgm:cxn modelId="{64B44316-1675-493D-B479-4ECBFACBD96A}" type="presParOf" srcId="{8E9F0BFD-95D5-4B80-9F47-07C131BBF230}" destId="{AA4A51EB-D9E6-4305-8B5E-664F717F347D}" srcOrd="0" destOrd="0" presId="urn:microsoft.com/office/officeart/2005/8/layout/process4"/>
    <dgm:cxn modelId="{EB9C65D6-DE29-4C39-9914-BA67EA745288}" type="presParOf" srcId="{8E9F0BFD-95D5-4B80-9F47-07C131BBF230}" destId="{B77B83BC-B817-4AA7-A4D3-DAF2BE3EECB4}" srcOrd="1" destOrd="0" presId="urn:microsoft.com/office/officeart/2005/8/layout/process4"/>
    <dgm:cxn modelId="{4CF9ACB2-E7B7-41E5-BFC0-353EB49E3E4D}" type="presParOf" srcId="{8E9F0BFD-95D5-4B80-9F47-07C131BBF230}" destId="{1C029937-3D36-4983-BC92-122C8DBC2165}" srcOrd="2" destOrd="0" presId="urn:microsoft.com/office/officeart/2005/8/layout/process4"/>
    <dgm:cxn modelId="{1AB96816-2DD4-4645-BC31-81E88A40ABD1}" type="presParOf" srcId="{1C029937-3D36-4983-BC92-122C8DBC2165}" destId="{9A0A1895-AD54-42CD-85A5-A4EFA3011039}" srcOrd="0" destOrd="0" presId="urn:microsoft.com/office/officeart/2005/8/layout/process4"/>
    <dgm:cxn modelId="{EE39F01D-2E15-43DE-96F2-4C3BDD72A0B7}" type="presParOf" srcId="{1C029937-3D36-4983-BC92-122C8DBC2165}" destId="{C70CA2E6-E5B7-441D-9B02-4358951D46D4}" srcOrd="1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41B3B04-C534-4AA2-8B43-EA5ABCD918CF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6CB9583-2495-4A88-921E-FC989B9AD70B}">
      <dgm:prSet/>
      <dgm:spPr/>
      <dgm:t>
        <a:bodyPr/>
        <a:lstStyle/>
        <a:p>
          <a:r>
            <a:rPr lang="en-GB" dirty="0"/>
            <a:t>During the </a:t>
          </a:r>
          <a:r>
            <a:rPr lang="en-GB" b="1" dirty="0"/>
            <a:t>Industry vs Inferiority</a:t>
          </a:r>
          <a:r>
            <a:rPr lang="en-GB" dirty="0"/>
            <a:t> stage, children develop skills, confidence, and a sense of achievement.</a:t>
          </a:r>
          <a:endParaRPr lang="en-US" dirty="0"/>
        </a:p>
      </dgm:t>
    </dgm:pt>
    <dgm:pt modelId="{C4D7F145-A2F7-4DBF-BD08-DCD932E6C509}" type="parTrans" cxnId="{0614D1BC-FE4C-4696-AA08-AF437CE5A422}">
      <dgm:prSet/>
      <dgm:spPr/>
      <dgm:t>
        <a:bodyPr/>
        <a:lstStyle/>
        <a:p>
          <a:endParaRPr lang="en-US"/>
        </a:p>
      </dgm:t>
    </dgm:pt>
    <dgm:pt modelId="{179D7435-DC74-4E84-B8D7-48EF2C813FE4}" type="sibTrans" cxnId="{0614D1BC-FE4C-4696-AA08-AF437CE5A422}">
      <dgm:prSet/>
      <dgm:spPr/>
      <dgm:t>
        <a:bodyPr/>
        <a:lstStyle/>
        <a:p>
          <a:endParaRPr lang="en-US"/>
        </a:p>
      </dgm:t>
    </dgm:pt>
    <dgm:pt modelId="{AD1C2D9A-A0F7-43B0-8CAE-42BA37AA7D77}">
      <dgm:prSet/>
      <dgm:spPr/>
      <dgm:t>
        <a:bodyPr/>
        <a:lstStyle/>
        <a:p>
          <a:r>
            <a:rPr lang="en-GB"/>
            <a:t>Jenny’s caring responsibilities may have limited opportunities for school engagement, peer interaction, and leisure.</a:t>
          </a:r>
          <a:endParaRPr lang="en-US"/>
        </a:p>
      </dgm:t>
    </dgm:pt>
    <dgm:pt modelId="{E2586737-7A43-423F-932C-A5A42B557E21}" type="parTrans" cxnId="{1DA1B2A9-63E6-4763-9787-DF863F5579EC}">
      <dgm:prSet/>
      <dgm:spPr/>
      <dgm:t>
        <a:bodyPr/>
        <a:lstStyle/>
        <a:p>
          <a:endParaRPr lang="en-US"/>
        </a:p>
      </dgm:t>
    </dgm:pt>
    <dgm:pt modelId="{B59D7EA0-F013-408D-93F2-B8F7825C3A3B}" type="sibTrans" cxnId="{1DA1B2A9-63E6-4763-9787-DF863F5579EC}">
      <dgm:prSet/>
      <dgm:spPr/>
      <dgm:t>
        <a:bodyPr/>
        <a:lstStyle/>
        <a:p>
          <a:endParaRPr lang="en-US"/>
        </a:p>
      </dgm:t>
    </dgm:pt>
    <dgm:pt modelId="{5B5B8C13-A4A1-4CCD-A372-2123E5DAF7B3}">
      <dgm:prSet/>
      <dgm:spPr/>
      <dgm:t>
        <a:bodyPr/>
        <a:lstStyle/>
        <a:p>
          <a:r>
            <a:rPr lang="en-GB"/>
            <a:t>This may increase feelings of </a:t>
          </a:r>
          <a:r>
            <a:rPr lang="en-GB" b="1"/>
            <a:t>inferiority</a:t>
          </a:r>
          <a:r>
            <a:rPr lang="en-GB"/>
            <a:t> or self-doubt if Jenny feels different from her peers (Erikson, 1968).</a:t>
          </a:r>
          <a:endParaRPr lang="en-US"/>
        </a:p>
      </dgm:t>
    </dgm:pt>
    <dgm:pt modelId="{7074703A-6642-4FFF-A9CD-CE3274310DB0}" type="parTrans" cxnId="{2D3BBCC0-7AC2-4207-9F23-68760689A763}">
      <dgm:prSet/>
      <dgm:spPr/>
      <dgm:t>
        <a:bodyPr/>
        <a:lstStyle/>
        <a:p>
          <a:endParaRPr lang="en-US"/>
        </a:p>
      </dgm:t>
    </dgm:pt>
    <dgm:pt modelId="{CB02B6E8-A151-4719-801E-35D01AD0EECE}" type="sibTrans" cxnId="{2D3BBCC0-7AC2-4207-9F23-68760689A763}">
      <dgm:prSet/>
      <dgm:spPr/>
      <dgm:t>
        <a:bodyPr/>
        <a:lstStyle/>
        <a:p>
          <a:endParaRPr lang="en-US"/>
        </a:p>
      </dgm:t>
    </dgm:pt>
    <dgm:pt modelId="{27568DF4-277E-4058-BB9E-9DD81E15B9A9}">
      <dgm:prSet/>
      <dgm:spPr/>
      <dgm:t>
        <a:bodyPr/>
        <a:lstStyle/>
        <a:p>
          <a:r>
            <a:rPr lang="en-GB"/>
            <a:t>Research suggests young carers often experience academic and emotional challenges due to adult-like responsibilities (Joseph et al., 2019).</a:t>
          </a:r>
          <a:endParaRPr lang="en-US"/>
        </a:p>
      </dgm:t>
    </dgm:pt>
    <dgm:pt modelId="{3F821C83-BA2A-4E70-87EE-3B66C0DD292A}" type="parTrans" cxnId="{429BAC50-05F1-4800-A8B0-47D2A72F7EC2}">
      <dgm:prSet/>
      <dgm:spPr/>
      <dgm:t>
        <a:bodyPr/>
        <a:lstStyle/>
        <a:p>
          <a:endParaRPr lang="en-US"/>
        </a:p>
      </dgm:t>
    </dgm:pt>
    <dgm:pt modelId="{B7ACE2FD-6114-4777-9BAC-82217BD00105}" type="sibTrans" cxnId="{429BAC50-05F1-4800-A8B0-47D2A72F7EC2}">
      <dgm:prSet/>
      <dgm:spPr/>
      <dgm:t>
        <a:bodyPr/>
        <a:lstStyle/>
        <a:p>
          <a:endParaRPr lang="en-US"/>
        </a:p>
      </dgm:t>
    </dgm:pt>
    <dgm:pt modelId="{28305950-C9B2-435F-B4F3-5F794FE4AA61}" type="pres">
      <dgm:prSet presAssocID="{641B3B04-C534-4AA2-8B43-EA5ABCD918CF}" presName="linear" presStyleCnt="0">
        <dgm:presLayoutVars>
          <dgm:animLvl val="lvl"/>
          <dgm:resizeHandles val="exact"/>
        </dgm:presLayoutVars>
      </dgm:prSet>
      <dgm:spPr/>
    </dgm:pt>
    <dgm:pt modelId="{3B5C3E54-0BCB-4E3A-B379-E44CAC6D0601}" type="pres">
      <dgm:prSet presAssocID="{66CB9583-2495-4A88-921E-FC989B9AD70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E884C9E-5BC9-4436-BF7C-A3DD2AA5A2EB}" type="pres">
      <dgm:prSet presAssocID="{179D7435-DC74-4E84-B8D7-48EF2C813FE4}" presName="spacer" presStyleCnt="0"/>
      <dgm:spPr/>
    </dgm:pt>
    <dgm:pt modelId="{E7A9EABE-875D-4C44-A814-24DBF799B535}" type="pres">
      <dgm:prSet presAssocID="{AD1C2D9A-A0F7-43B0-8CAE-42BA37AA7D7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1F7A18B-ADB5-4398-807E-BA655F609D43}" type="pres">
      <dgm:prSet presAssocID="{B59D7EA0-F013-408D-93F2-B8F7825C3A3B}" presName="spacer" presStyleCnt="0"/>
      <dgm:spPr/>
    </dgm:pt>
    <dgm:pt modelId="{D9D2B79F-7CDC-48C2-AD18-C41934DD2C4D}" type="pres">
      <dgm:prSet presAssocID="{5B5B8C13-A4A1-4CCD-A372-2123E5DAF7B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B31EF53-84C6-4B77-9267-AB0D574FFA4D}" type="pres">
      <dgm:prSet presAssocID="{CB02B6E8-A151-4719-801E-35D01AD0EECE}" presName="spacer" presStyleCnt="0"/>
      <dgm:spPr/>
    </dgm:pt>
    <dgm:pt modelId="{25C369EF-DDC4-448D-826C-4A2F65BF3001}" type="pres">
      <dgm:prSet presAssocID="{27568DF4-277E-4058-BB9E-9DD81E15B9A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6D1A524-0B82-43AA-B5E9-313A7548C0B3}" type="presOf" srcId="{27568DF4-277E-4058-BB9E-9DD81E15B9A9}" destId="{25C369EF-DDC4-448D-826C-4A2F65BF3001}" srcOrd="0" destOrd="0" presId="urn:microsoft.com/office/officeart/2005/8/layout/vList2"/>
    <dgm:cxn modelId="{3A90DE29-A128-4ED5-9BB3-14264949FBD3}" type="presOf" srcId="{641B3B04-C534-4AA2-8B43-EA5ABCD918CF}" destId="{28305950-C9B2-435F-B4F3-5F794FE4AA61}" srcOrd="0" destOrd="0" presId="urn:microsoft.com/office/officeart/2005/8/layout/vList2"/>
    <dgm:cxn modelId="{935C6B49-CA65-4073-AD04-3A4D13D45D0D}" type="presOf" srcId="{AD1C2D9A-A0F7-43B0-8CAE-42BA37AA7D77}" destId="{E7A9EABE-875D-4C44-A814-24DBF799B535}" srcOrd="0" destOrd="0" presId="urn:microsoft.com/office/officeart/2005/8/layout/vList2"/>
    <dgm:cxn modelId="{429BAC50-05F1-4800-A8B0-47D2A72F7EC2}" srcId="{641B3B04-C534-4AA2-8B43-EA5ABCD918CF}" destId="{27568DF4-277E-4058-BB9E-9DD81E15B9A9}" srcOrd="3" destOrd="0" parTransId="{3F821C83-BA2A-4E70-87EE-3B66C0DD292A}" sibTransId="{B7ACE2FD-6114-4777-9BAC-82217BD00105}"/>
    <dgm:cxn modelId="{1DA1B2A9-63E6-4763-9787-DF863F5579EC}" srcId="{641B3B04-C534-4AA2-8B43-EA5ABCD918CF}" destId="{AD1C2D9A-A0F7-43B0-8CAE-42BA37AA7D77}" srcOrd="1" destOrd="0" parTransId="{E2586737-7A43-423F-932C-A5A42B557E21}" sibTransId="{B59D7EA0-F013-408D-93F2-B8F7825C3A3B}"/>
    <dgm:cxn modelId="{60FF64B6-9292-46CB-9BCC-9FE69389F6F9}" type="presOf" srcId="{5B5B8C13-A4A1-4CCD-A372-2123E5DAF7B3}" destId="{D9D2B79F-7CDC-48C2-AD18-C41934DD2C4D}" srcOrd="0" destOrd="0" presId="urn:microsoft.com/office/officeart/2005/8/layout/vList2"/>
    <dgm:cxn modelId="{0614D1BC-FE4C-4696-AA08-AF437CE5A422}" srcId="{641B3B04-C534-4AA2-8B43-EA5ABCD918CF}" destId="{66CB9583-2495-4A88-921E-FC989B9AD70B}" srcOrd="0" destOrd="0" parTransId="{C4D7F145-A2F7-4DBF-BD08-DCD932E6C509}" sibTransId="{179D7435-DC74-4E84-B8D7-48EF2C813FE4}"/>
    <dgm:cxn modelId="{2D3BBCC0-7AC2-4207-9F23-68760689A763}" srcId="{641B3B04-C534-4AA2-8B43-EA5ABCD918CF}" destId="{5B5B8C13-A4A1-4CCD-A372-2123E5DAF7B3}" srcOrd="2" destOrd="0" parTransId="{7074703A-6642-4FFF-A9CD-CE3274310DB0}" sibTransId="{CB02B6E8-A151-4719-801E-35D01AD0EECE}"/>
    <dgm:cxn modelId="{428CD8DD-735F-4F51-942B-872820790D34}" type="presOf" srcId="{66CB9583-2495-4A88-921E-FC989B9AD70B}" destId="{3B5C3E54-0BCB-4E3A-B379-E44CAC6D0601}" srcOrd="0" destOrd="0" presId="urn:microsoft.com/office/officeart/2005/8/layout/vList2"/>
    <dgm:cxn modelId="{872F9182-36D4-407B-935E-92D93FB2A5AA}" type="presParOf" srcId="{28305950-C9B2-435F-B4F3-5F794FE4AA61}" destId="{3B5C3E54-0BCB-4E3A-B379-E44CAC6D0601}" srcOrd="0" destOrd="0" presId="urn:microsoft.com/office/officeart/2005/8/layout/vList2"/>
    <dgm:cxn modelId="{B108CC26-B589-4BD7-9F5C-730B3CE0A63A}" type="presParOf" srcId="{28305950-C9B2-435F-B4F3-5F794FE4AA61}" destId="{EE884C9E-5BC9-4436-BF7C-A3DD2AA5A2EB}" srcOrd="1" destOrd="0" presId="urn:microsoft.com/office/officeart/2005/8/layout/vList2"/>
    <dgm:cxn modelId="{7544B206-4A2F-4371-85E0-2BE6F2037617}" type="presParOf" srcId="{28305950-C9B2-435F-B4F3-5F794FE4AA61}" destId="{E7A9EABE-875D-4C44-A814-24DBF799B535}" srcOrd="2" destOrd="0" presId="urn:microsoft.com/office/officeart/2005/8/layout/vList2"/>
    <dgm:cxn modelId="{2044F7D2-4A14-4024-AC4A-F3DCE022D1CB}" type="presParOf" srcId="{28305950-C9B2-435F-B4F3-5F794FE4AA61}" destId="{E1F7A18B-ADB5-4398-807E-BA655F609D43}" srcOrd="3" destOrd="0" presId="urn:microsoft.com/office/officeart/2005/8/layout/vList2"/>
    <dgm:cxn modelId="{5007C32D-6849-4076-A9AE-F2AAC1B37549}" type="presParOf" srcId="{28305950-C9B2-435F-B4F3-5F794FE4AA61}" destId="{D9D2B79F-7CDC-48C2-AD18-C41934DD2C4D}" srcOrd="4" destOrd="0" presId="urn:microsoft.com/office/officeart/2005/8/layout/vList2"/>
    <dgm:cxn modelId="{B8DD7DEA-E990-43A4-966A-1F529A92F390}" type="presParOf" srcId="{28305950-C9B2-435F-B4F3-5F794FE4AA61}" destId="{3B31EF53-84C6-4B77-9267-AB0D574FFA4D}" srcOrd="5" destOrd="0" presId="urn:microsoft.com/office/officeart/2005/8/layout/vList2"/>
    <dgm:cxn modelId="{6516A523-74BC-4A49-9E7E-FAB0B260F0F0}" type="presParOf" srcId="{28305950-C9B2-435F-B4F3-5F794FE4AA61}" destId="{25C369EF-DDC4-448D-826C-4A2F65BF300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B907B59-C263-4C33-9AF4-2F8C6F3AABFB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7AF3FB1-2D9B-4722-9A06-1BA1AA968A84}">
      <dgm:prSet/>
      <dgm:spPr/>
      <dgm:t>
        <a:bodyPr/>
        <a:lstStyle/>
        <a:p>
          <a:r>
            <a:rPr lang="en-US" dirty="0"/>
            <a:t>During Identity vs Role Confusion, adolescents explore independence, values, and future goals.</a:t>
          </a:r>
        </a:p>
      </dgm:t>
    </dgm:pt>
    <dgm:pt modelId="{BEC02A24-DE7C-4058-BE5F-CC1B2CA14B4B}" type="parTrans" cxnId="{97DF05E7-583C-470C-AB9C-FB93E3227051}">
      <dgm:prSet/>
      <dgm:spPr/>
      <dgm:t>
        <a:bodyPr/>
        <a:lstStyle/>
        <a:p>
          <a:endParaRPr lang="en-US"/>
        </a:p>
      </dgm:t>
    </dgm:pt>
    <dgm:pt modelId="{1CB40389-1B64-406C-ABC4-5D4E19E95569}" type="sibTrans" cxnId="{97DF05E7-583C-470C-AB9C-FB93E3227051}">
      <dgm:prSet/>
      <dgm:spPr/>
      <dgm:t>
        <a:bodyPr/>
        <a:lstStyle/>
        <a:p>
          <a:endParaRPr lang="en-US"/>
        </a:p>
      </dgm:t>
    </dgm:pt>
    <dgm:pt modelId="{555CA0D7-94A6-4C16-98D4-5E64DAC1F39C}">
      <dgm:prSet/>
      <dgm:spPr/>
      <dgm:t>
        <a:bodyPr/>
        <a:lstStyle/>
        <a:p>
          <a:r>
            <a:rPr lang="en-US" dirty="0"/>
            <a:t>Jenny’s caring role may lead to role confusion, as she balances being a teenager with adult responsibilities.</a:t>
          </a:r>
        </a:p>
      </dgm:t>
    </dgm:pt>
    <dgm:pt modelId="{ADB74A9A-CB9F-416A-BF20-C8B6F2569D94}" type="parTrans" cxnId="{6257A7C7-4AC7-41C3-98E7-B3635222B04A}">
      <dgm:prSet/>
      <dgm:spPr/>
      <dgm:t>
        <a:bodyPr/>
        <a:lstStyle/>
        <a:p>
          <a:endParaRPr lang="en-US"/>
        </a:p>
      </dgm:t>
    </dgm:pt>
    <dgm:pt modelId="{4A81321E-80C0-48EE-8428-93F66AC27A36}" type="sibTrans" cxnId="{6257A7C7-4AC7-41C3-98E7-B3635222B04A}">
      <dgm:prSet/>
      <dgm:spPr/>
      <dgm:t>
        <a:bodyPr/>
        <a:lstStyle/>
        <a:p>
          <a:endParaRPr lang="en-US"/>
        </a:p>
      </dgm:t>
    </dgm:pt>
    <dgm:pt modelId="{C4ED0C6F-2DA4-42A0-BD39-87CCD63524A1}">
      <dgm:prSet/>
      <dgm:spPr/>
      <dgm:t>
        <a:bodyPr/>
        <a:lstStyle/>
        <a:p>
          <a:r>
            <a:rPr lang="en-US" dirty="0"/>
            <a:t>Piaget’s theory highlights that adolescents are developing advanced reasoning skills, which may increase awareness of stress and responsibility (Piaget, 1972).</a:t>
          </a:r>
        </a:p>
      </dgm:t>
    </dgm:pt>
    <dgm:pt modelId="{1F8A7F03-BEE0-41ED-8051-0A89ABF05A09}" type="parTrans" cxnId="{68ADAD9C-7481-4EA0-AEFE-FF255A4239A0}">
      <dgm:prSet/>
      <dgm:spPr/>
      <dgm:t>
        <a:bodyPr/>
        <a:lstStyle/>
        <a:p>
          <a:endParaRPr lang="en-US"/>
        </a:p>
      </dgm:t>
    </dgm:pt>
    <dgm:pt modelId="{EFE6E7BC-6F0D-4183-98D0-9F2759B059ED}" type="sibTrans" cxnId="{68ADAD9C-7481-4EA0-AEFE-FF255A4239A0}">
      <dgm:prSet/>
      <dgm:spPr/>
      <dgm:t>
        <a:bodyPr/>
        <a:lstStyle/>
        <a:p>
          <a:endParaRPr lang="en-US"/>
        </a:p>
      </dgm:t>
    </dgm:pt>
    <dgm:pt modelId="{6794EEB8-A457-4ED3-9F18-DA4D9E22BC88}">
      <dgm:prSet/>
      <dgm:spPr/>
      <dgm:t>
        <a:bodyPr/>
        <a:lstStyle/>
        <a:p>
          <a:r>
            <a:rPr lang="en-US" dirty="0"/>
            <a:t>Vygotsky’s theory emphasizes the impact of social roles and expectations on development, reinforcing the influence of Jenny’s environment (Vygotsky, 1978).</a:t>
          </a:r>
        </a:p>
      </dgm:t>
    </dgm:pt>
    <dgm:pt modelId="{B0B66647-9EFC-4665-B0EC-0FE5F87E1E8C}" type="parTrans" cxnId="{37F147DF-1D29-4029-8C07-763B3FEA3927}">
      <dgm:prSet/>
      <dgm:spPr/>
      <dgm:t>
        <a:bodyPr/>
        <a:lstStyle/>
        <a:p>
          <a:endParaRPr lang="en-US"/>
        </a:p>
      </dgm:t>
    </dgm:pt>
    <dgm:pt modelId="{2244F359-EF42-4F23-B496-A2505996B6D0}" type="sibTrans" cxnId="{37F147DF-1D29-4029-8C07-763B3FEA3927}">
      <dgm:prSet/>
      <dgm:spPr/>
      <dgm:t>
        <a:bodyPr/>
        <a:lstStyle/>
        <a:p>
          <a:endParaRPr lang="en-US"/>
        </a:p>
      </dgm:t>
    </dgm:pt>
    <dgm:pt modelId="{5739804F-5EEA-4F11-B42F-65EFF6DA86DC}" type="pres">
      <dgm:prSet presAssocID="{3B907B59-C263-4C33-9AF4-2F8C6F3AABFB}" presName="linear" presStyleCnt="0">
        <dgm:presLayoutVars>
          <dgm:animLvl val="lvl"/>
          <dgm:resizeHandles val="exact"/>
        </dgm:presLayoutVars>
      </dgm:prSet>
      <dgm:spPr/>
    </dgm:pt>
    <dgm:pt modelId="{CF029C10-DD81-4C4E-A23F-6A1709F64B8E}" type="pres">
      <dgm:prSet presAssocID="{E7AF3FB1-2D9B-4722-9A06-1BA1AA968A8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ADE6256-4FC7-4ABE-B7EF-C9AFB83A0772}" type="pres">
      <dgm:prSet presAssocID="{1CB40389-1B64-406C-ABC4-5D4E19E95569}" presName="spacer" presStyleCnt="0"/>
      <dgm:spPr/>
    </dgm:pt>
    <dgm:pt modelId="{E13B72DD-5C78-4635-A976-22A5EA09F6B6}" type="pres">
      <dgm:prSet presAssocID="{555CA0D7-94A6-4C16-98D4-5E64DAC1F39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58EF89E-8B8C-491A-8EA2-69EE47BEE63E}" type="pres">
      <dgm:prSet presAssocID="{4A81321E-80C0-48EE-8428-93F66AC27A36}" presName="spacer" presStyleCnt="0"/>
      <dgm:spPr/>
    </dgm:pt>
    <dgm:pt modelId="{E4301FD5-B21E-4B7B-BC53-D71C88A4443D}" type="pres">
      <dgm:prSet presAssocID="{C4ED0C6F-2DA4-42A0-BD39-87CCD63524A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84E1618-D8FC-4B65-A34A-FB6D91A0E939}" type="pres">
      <dgm:prSet presAssocID="{EFE6E7BC-6F0D-4183-98D0-9F2759B059ED}" presName="spacer" presStyleCnt="0"/>
      <dgm:spPr/>
    </dgm:pt>
    <dgm:pt modelId="{672F57F0-7A6B-4517-B193-39EBE5F60DBE}" type="pres">
      <dgm:prSet presAssocID="{6794EEB8-A457-4ED3-9F18-DA4D9E22BC8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C6D3B0C-A431-4ECA-8A30-BDDD42941AB2}" type="presOf" srcId="{3B907B59-C263-4C33-9AF4-2F8C6F3AABFB}" destId="{5739804F-5EEA-4F11-B42F-65EFF6DA86DC}" srcOrd="0" destOrd="0" presId="urn:microsoft.com/office/officeart/2005/8/layout/vList2"/>
    <dgm:cxn modelId="{CD722E77-97B1-4128-BB04-D10539B2870E}" type="presOf" srcId="{C4ED0C6F-2DA4-42A0-BD39-87CCD63524A1}" destId="{E4301FD5-B21E-4B7B-BC53-D71C88A4443D}" srcOrd="0" destOrd="0" presId="urn:microsoft.com/office/officeart/2005/8/layout/vList2"/>
    <dgm:cxn modelId="{68ADAD9C-7481-4EA0-AEFE-FF255A4239A0}" srcId="{3B907B59-C263-4C33-9AF4-2F8C6F3AABFB}" destId="{C4ED0C6F-2DA4-42A0-BD39-87CCD63524A1}" srcOrd="2" destOrd="0" parTransId="{1F8A7F03-BEE0-41ED-8051-0A89ABF05A09}" sibTransId="{EFE6E7BC-6F0D-4183-98D0-9F2759B059ED}"/>
    <dgm:cxn modelId="{30EF76AB-FF48-4923-A521-8B2C3E2DC0EB}" type="presOf" srcId="{555CA0D7-94A6-4C16-98D4-5E64DAC1F39C}" destId="{E13B72DD-5C78-4635-A976-22A5EA09F6B6}" srcOrd="0" destOrd="0" presId="urn:microsoft.com/office/officeart/2005/8/layout/vList2"/>
    <dgm:cxn modelId="{6A4E6FB3-5DAC-4140-9A8E-651B0F9166DD}" type="presOf" srcId="{6794EEB8-A457-4ED3-9F18-DA4D9E22BC88}" destId="{672F57F0-7A6B-4517-B193-39EBE5F60DBE}" srcOrd="0" destOrd="0" presId="urn:microsoft.com/office/officeart/2005/8/layout/vList2"/>
    <dgm:cxn modelId="{CEF5B9C0-D7D4-43F0-BEA9-8AA276DBAA10}" type="presOf" srcId="{E7AF3FB1-2D9B-4722-9A06-1BA1AA968A84}" destId="{CF029C10-DD81-4C4E-A23F-6A1709F64B8E}" srcOrd="0" destOrd="0" presId="urn:microsoft.com/office/officeart/2005/8/layout/vList2"/>
    <dgm:cxn modelId="{6257A7C7-4AC7-41C3-98E7-B3635222B04A}" srcId="{3B907B59-C263-4C33-9AF4-2F8C6F3AABFB}" destId="{555CA0D7-94A6-4C16-98D4-5E64DAC1F39C}" srcOrd="1" destOrd="0" parTransId="{ADB74A9A-CB9F-416A-BF20-C8B6F2569D94}" sibTransId="{4A81321E-80C0-48EE-8428-93F66AC27A36}"/>
    <dgm:cxn modelId="{37F147DF-1D29-4029-8C07-763B3FEA3927}" srcId="{3B907B59-C263-4C33-9AF4-2F8C6F3AABFB}" destId="{6794EEB8-A457-4ED3-9F18-DA4D9E22BC88}" srcOrd="3" destOrd="0" parTransId="{B0B66647-9EFC-4665-B0EC-0FE5F87E1E8C}" sibTransId="{2244F359-EF42-4F23-B496-A2505996B6D0}"/>
    <dgm:cxn modelId="{97DF05E7-583C-470C-AB9C-FB93E3227051}" srcId="{3B907B59-C263-4C33-9AF4-2F8C6F3AABFB}" destId="{E7AF3FB1-2D9B-4722-9A06-1BA1AA968A84}" srcOrd="0" destOrd="0" parTransId="{BEC02A24-DE7C-4058-BE5F-CC1B2CA14B4B}" sibTransId="{1CB40389-1B64-406C-ABC4-5D4E19E95569}"/>
    <dgm:cxn modelId="{930D8E7A-48FB-4D49-82D6-EB7066E3D8EB}" type="presParOf" srcId="{5739804F-5EEA-4F11-B42F-65EFF6DA86DC}" destId="{CF029C10-DD81-4C4E-A23F-6A1709F64B8E}" srcOrd="0" destOrd="0" presId="urn:microsoft.com/office/officeart/2005/8/layout/vList2"/>
    <dgm:cxn modelId="{35E23745-1D20-4A5A-95E9-C550B6F09F26}" type="presParOf" srcId="{5739804F-5EEA-4F11-B42F-65EFF6DA86DC}" destId="{3ADE6256-4FC7-4ABE-B7EF-C9AFB83A0772}" srcOrd="1" destOrd="0" presId="urn:microsoft.com/office/officeart/2005/8/layout/vList2"/>
    <dgm:cxn modelId="{17E434F9-5CF0-40CC-B6D5-155788A0FC71}" type="presParOf" srcId="{5739804F-5EEA-4F11-B42F-65EFF6DA86DC}" destId="{E13B72DD-5C78-4635-A976-22A5EA09F6B6}" srcOrd="2" destOrd="0" presId="urn:microsoft.com/office/officeart/2005/8/layout/vList2"/>
    <dgm:cxn modelId="{B95DD318-A351-41FE-A523-272087A968A0}" type="presParOf" srcId="{5739804F-5EEA-4F11-B42F-65EFF6DA86DC}" destId="{D58EF89E-8B8C-491A-8EA2-69EE47BEE63E}" srcOrd="3" destOrd="0" presId="urn:microsoft.com/office/officeart/2005/8/layout/vList2"/>
    <dgm:cxn modelId="{F2D49E0B-11AF-4CAB-8941-B04890E81646}" type="presParOf" srcId="{5739804F-5EEA-4F11-B42F-65EFF6DA86DC}" destId="{E4301FD5-B21E-4B7B-BC53-D71C88A4443D}" srcOrd="4" destOrd="0" presId="urn:microsoft.com/office/officeart/2005/8/layout/vList2"/>
    <dgm:cxn modelId="{4F0D509D-BAC0-4C30-9FEE-4153314A818D}" type="presParOf" srcId="{5739804F-5EEA-4F11-B42F-65EFF6DA86DC}" destId="{A84E1618-D8FC-4B65-A34A-FB6D91A0E939}" srcOrd="5" destOrd="0" presId="urn:microsoft.com/office/officeart/2005/8/layout/vList2"/>
    <dgm:cxn modelId="{ADE3B237-B563-48C1-BF56-E0BEC4A51E83}" type="presParOf" srcId="{5739804F-5EEA-4F11-B42F-65EFF6DA86DC}" destId="{672F57F0-7A6B-4517-B193-39EBE5F60DB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4192000-531C-4E73-A419-7C7DDC0E7ED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7443E48-5B52-4BB4-BC87-8077778E074E}">
      <dgm:prSet/>
      <dgm:spPr/>
      <dgm:t>
        <a:bodyPr/>
        <a:lstStyle/>
        <a:p>
          <a:r>
            <a:rPr lang="en-US"/>
            <a:t>•	Referral to young carers support services to reduce isolation and   improve emotional well-being (Joseph et al., 2019).</a:t>
          </a:r>
        </a:p>
      </dgm:t>
    </dgm:pt>
    <dgm:pt modelId="{1547D194-E629-494F-BE68-F0BE7E7DC0EA}" type="parTrans" cxnId="{FB8F138A-46EC-4CB5-B6E0-22DB98111516}">
      <dgm:prSet/>
      <dgm:spPr/>
      <dgm:t>
        <a:bodyPr/>
        <a:lstStyle/>
        <a:p>
          <a:endParaRPr lang="en-US"/>
        </a:p>
      </dgm:t>
    </dgm:pt>
    <dgm:pt modelId="{C54FC9D4-241A-4FEA-923E-B4F0EB0ECA1C}" type="sibTrans" cxnId="{FB8F138A-46EC-4CB5-B6E0-22DB98111516}">
      <dgm:prSet/>
      <dgm:spPr/>
      <dgm:t>
        <a:bodyPr/>
        <a:lstStyle/>
        <a:p>
          <a:endParaRPr lang="en-US"/>
        </a:p>
      </dgm:t>
    </dgm:pt>
    <dgm:pt modelId="{C938F3DC-0F36-473A-916D-E307405CFEF5}">
      <dgm:prSet/>
      <dgm:spPr/>
      <dgm:t>
        <a:bodyPr/>
        <a:lstStyle/>
        <a:p>
          <a:r>
            <a:rPr lang="en-US"/>
            <a:t>•	Access to counselling to support emotional expression and identity development during adolescence (Erikson, 1968).</a:t>
          </a:r>
        </a:p>
      </dgm:t>
    </dgm:pt>
    <dgm:pt modelId="{D7A4AB47-5E25-4797-84BD-92F9E0E1CAF5}" type="parTrans" cxnId="{254E4BB0-8B3A-42BB-AFB8-D4FBE8EF87FC}">
      <dgm:prSet/>
      <dgm:spPr/>
      <dgm:t>
        <a:bodyPr/>
        <a:lstStyle/>
        <a:p>
          <a:endParaRPr lang="en-US"/>
        </a:p>
      </dgm:t>
    </dgm:pt>
    <dgm:pt modelId="{4EB8BD5F-E78C-4631-9F4C-B9FA547A6E8E}" type="sibTrans" cxnId="{254E4BB0-8B3A-42BB-AFB8-D4FBE8EF87FC}">
      <dgm:prSet/>
      <dgm:spPr/>
      <dgm:t>
        <a:bodyPr/>
        <a:lstStyle/>
        <a:p>
          <a:endParaRPr lang="en-US"/>
        </a:p>
      </dgm:t>
    </dgm:pt>
    <dgm:pt modelId="{363C0FCB-9BE5-4D85-A9CC-6058C03E9781}">
      <dgm:prSet/>
      <dgm:spPr/>
      <dgm:t>
        <a:bodyPr/>
        <a:lstStyle/>
        <a:p>
          <a:r>
            <a:rPr lang="en-US"/>
            <a:t>•	Increased social care support to reduce Jenny’s caring burden and role strain (NHS England, 2022).</a:t>
          </a:r>
        </a:p>
      </dgm:t>
    </dgm:pt>
    <dgm:pt modelId="{5665DA5A-B646-4D64-97CF-ECAAEFF16D1E}" type="parTrans" cxnId="{9DC91638-B0B8-482A-89C4-D3ED77CC7C9C}">
      <dgm:prSet/>
      <dgm:spPr/>
      <dgm:t>
        <a:bodyPr/>
        <a:lstStyle/>
        <a:p>
          <a:endParaRPr lang="en-US"/>
        </a:p>
      </dgm:t>
    </dgm:pt>
    <dgm:pt modelId="{B1C0A954-744D-4DD2-94B5-2D56ACEFAA5A}" type="sibTrans" cxnId="{9DC91638-B0B8-482A-89C4-D3ED77CC7C9C}">
      <dgm:prSet/>
      <dgm:spPr/>
      <dgm:t>
        <a:bodyPr/>
        <a:lstStyle/>
        <a:p>
          <a:endParaRPr lang="en-US"/>
        </a:p>
      </dgm:t>
    </dgm:pt>
    <dgm:pt modelId="{D55503B8-A88E-4BBF-98C9-E1C7F7CE3D68}">
      <dgm:prSet/>
      <dgm:spPr/>
      <dgm:t>
        <a:bodyPr/>
        <a:lstStyle/>
        <a:p>
          <a:r>
            <a:rPr lang="en-US"/>
            <a:t>•	School-based pastoral support to promote educational engagement and peer relationships (Joseph et al., 2019).</a:t>
          </a:r>
        </a:p>
      </dgm:t>
    </dgm:pt>
    <dgm:pt modelId="{02326668-486C-4301-9E1F-BAD2B05ED0B7}" type="parTrans" cxnId="{66A85823-3119-4618-9587-EE285D4A289F}">
      <dgm:prSet/>
      <dgm:spPr/>
      <dgm:t>
        <a:bodyPr/>
        <a:lstStyle/>
        <a:p>
          <a:endParaRPr lang="en-US"/>
        </a:p>
      </dgm:t>
    </dgm:pt>
    <dgm:pt modelId="{1C4EC094-682B-4754-A2AA-97F0C21B65AA}" type="sibTrans" cxnId="{66A85823-3119-4618-9587-EE285D4A289F}">
      <dgm:prSet/>
      <dgm:spPr/>
      <dgm:t>
        <a:bodyPr/>
        <a:lstStyle/>
        <a:p>
          <a:endParaRPr lang="en-US"/>
        </a:p>
      </dgm:t>
    </dgm:pt>
    <dgm:pt modelId="{7871A7F5-C493-4DB4-88D2-A0D5ADF0ED9D}">
      <dgm:prSet/>
      <dgm:spPr/>
      <dgm:t>
        <a:bodyPr/>
        <a:lstStyle/>
        <a:p>
          <a:r>
            <a:rPr lang="en-US"/>
            <a:t>•	These strategies align with Erikson’s emphasis on resolving identity conflict and promoting psychosocial well-being (Erikson, 1968).</a:t>
          </a:r>
        </a:p>
      </dgm:t>
    </dgm:pt>
    <dgm:pt modelId="{BAA93382-0C90-41C6-BAF4-5B67C667ACED}" type="parTrans" cxnId="{0E071466-FCEA-406C-9ACE-3E108305B340}">
      <dgm:prSet/>
      <dgm:spPr/>
      <dgm:t>
        <a:bodyPr/>
        <a:lstStyle/>
        <a:p>
          <a:endParaRPr lang="en-US"/>
        </a:p>
      </dgm:t>
    </dgm:pt>
    <dgm:pt modelId="{B5747BF7-E2BE-4728-8D80-8D337A44BA17}" type="sibTrans" cxnId="{0E071466-FCEA-406C-9ACE-3E108305B340}">
      <dgm:prSet/>
      <dgm:spPr/>
      <dgm:t>
        <a:bodyPr/>
        <a:lstStyle/>
        <a:p>
          <a:endParaRPr lang="en-US"/>
        </a:p>
      </dgm:t>
    </dgm:pt>
    <dgm:pt modelId="{B03A304C-C9B3-4C2A-9979-1534A6707E55}" type="pres">
      <dgm:prSet presAssocID="{14192000-531C-4E73-A419-7C7DDC0E7EDC}" presName="vert0" presStyleCnt="0">
        <dgm:presLayoutVars>
          <dgm:dir/>
          <dgm:animOne val="branch"/>
          <dgm:animLvl val="lvl"/>
        </dgm:presLayoutVars>
      </dgm:prSet>
      <dgm:spPr/>
    </dgm:pt>
    <dgm:pt modelId="{6A7CE3D1-2E69-4BC0-AB49-50F934F4EDC6}" type="pres">
      <dgm:prSet presAssocID="{C7443E48-5B52-4BB4-BC87-8077778E074E}" presName="thickLine" presStyleLbl="alignNode1" presStyleIdx="0" presStyleCnt="5"/>
      <dgm:spPr/>
    </dgm:pt>
    <dgm:pt modelId="{18032043-15EE-4863-8D2E-08E75D4D7292}" type="pres">
      <dgm:prSet presAssocID="{C7443E48-5B52-4BB4-BC87-8077778E074E}" presName="horz1" presStyleCnt="0"/>
      <dgm:spPr/>
    </dgm:pt>
    <dgm:pt modelId="{BCEA10C9-D2EF-428D-8BC3-6173729777B1}" type="pres">
      <dgm:prSet presAssocID="{C7443E48-5B52-4BB4-BC87-8077778E074E}" presName="tx1" presStyleLbl="revTx" presStyleIdx="0" presStyleCnt="5"/>
      <dgm:spPr/>
    </dgm:pt>
    <dgm:pt modelId="{3E3AA1C7-7461-48D5-9EE3-67D42A2E8A40}" type="pres">
      <dgm:prSet presAssocID="{C7443E48-5B52-4BB4-BC87-8077778E074E}" presName="vert1" presStyleCnt="0"/>
      <dgm:spPr/>
    </dgm:pt>
    <dgm:pt modelId="{041BF247-DA96-48FB-9298-489678E3EE96}" type="pres">
      <dgm:prSet presAssocID="{C938F3DC-0F36-473A-916D-E307405CFEF5}" presName="thickLine" presStyleLbl="alignNode1" presStyleIdx="1" presStyleCnt="5"/>
      <dgm:spPr/>
    </dgm:pt>
    <dgm:pt modelId="{65D81B4C-4755-4C0A-813F-DB4A4088E136}" type="pres">
      <dgm:prSet presAssocID="{C938F3DC-0F36-473A-916D-E307405CFEF5}" presName="horz1" presStyleCnt="0"/>
      <dgm:spPr/>
    </dgm:pt>
    <dgm:pt modelId="{20434C5A-0A74-4563-8CA3-9934F56A1D05}" type="pres">
      <dgm:prSet presAssocID="{C938F3DC-0F36-473A-916D-E307405CFEF5}" presName="tx1" presStyleLbl="revTx" presStyleIdx="1" presStyleCnt="5"/>
      <dgm:spPr/>
    </dgm:pt>
    <dgm:pt modelId="{50893B49-6530-4F3F-BE84-2554F5462547}" type="pres">
      <dgm:prSet presAssocID="{C938F3DC-0F36-473A-916D-E307405CFEF5}" presName="vert1" presStyleCnt="0"/>
      <dgm:spPr/>
    </dgm:pt>
    <dgm:pt modelId="{D25E5554-E067-4069-80E1-72868BAA0724}" type="pres">
      <dgm:prSet presAssocID="{363C0FCB-9BE5-4D85-A9CC-6058C03E9781}" presName="thickLine" presStyleLbl="alignNode1" presStyleIdx="2" presStyleCnt="5"/>
      <dgm:spPr/>
    </dgm:pt>
    <dgm:pt modelId="{6238F2EC-0F48-4D40-9D4A-05B5D71FEF81}" type="pres">
      <dgm:prSet presAssocID="{363C0FCB-9BE5-4D85-A9CC-6058C03E9781}" presName="horz1" presStyleCnt="0"/>
      <dgm:spPr/>
    </dgm:pt>
    <dgm:pt modelId="{E3B3C778-656A-4FD7-BF63-719830695DCF}" type="pres">
      <dgm:prSet presAssocID="{363C0FCB-9BE5-4D85-A9CC-6058C03E9781}" presName="tx1" presStyleLbl="revTx" presStyleIdx="2" presStyleCnt="5"/>
      <dgm:spPr/>
    </dgm:pt>
    <dgm:pt modelId="{549D3D1E-0DDC-45A0-96C3-276A1F823F06}" type="pres">
      <dgm:prSet presAssocID="{363C0FCB-9BE5-4D85-A9CC-6058C03E9781}" presName="vert1" presStyleCnt="0"/>
      <dgm:spPr/>
    </dgm:pt>
    <dgm:pt modelId="{42396959-CE69-41C6-9AFA-67435FD3C28A}" type="pres">
      <dgm:prSet presAssocID="{D55503B8-A88E-4BBF-98C9-E1C7F7CE3D68}" presName="thickLine" presStyleLbl="alignNode1" presStyleIdx="3" presStyleCnt="5"/>
      <dgm:spPr/>
    </dgm:pt>
    <dgm:pt modelId="{616B4073-E045-4981-9A07-0B5573E1DC59}" type="pres">
      <dgm:prSet presAssocID="{D55503B8-A88E-4BBF-98C9-E1C7F7CE3D68}" presName="horz1" presStyleCnt="0"/>
      <dgm:spPr/>
    </dgm:pt>
    <dgm:pt modelId="{9CF1D1B0-317D-4115-8342-104D743A545F}" type="pres">
      <dgm:prSet presAssocID="{D55503B8-A88E-4BBF-98C9-E1C7F7CE3D68}" presName="tx1" presStyleLbl="revTx" presStyleIdx="3" presStyleCnt="5"/>
      <dgm:spPr/>
    </dgm:pt>
    <dgm:pt modelId="{3026430D-9BB8-4EB4-B008-74DF374FB1E9}" type="pres">
      <dgm:prSet presAssocID="{D55503B8-A88E-4BBF-98C9-E1C7F7CE3D68}" presName="vert1" presStyleCnt="0"/>
      <dgm:spPr/>
    </dgm:pt>
    <dgm:pt modelId="{A9401DFA-7525-428B-AB6D-6CDE713A9FF3}" type="pres">
      <dgm:prSet presAssocID="{7871A7F5-C493-4DB4-88D2-A0D5ADF0ED9D}" presName="thickLine" presStyleLbl="alignNode1" presStyleIdx="4" presStyleCnt="5"/>
      <dgm:spPr/>
    </dgm:pt>
    <dgm:pt modelId="{E30EDC79-5425-4346-B98D-9C66317602B4}" type="pres">
      <dgm:prSet presAssocID="{7871A7F5-C493-4DB4-88D2-A0D5ADF0ED9D}" presName="horz1" presStyleCnt="0"/>
      <dgm:spPr/>
    </dgm:pt>
    <dgm:pt modelId="{63495336-998F-471F-82E8-EE602EC405B0}" type="pres">
      <dgm:prSet presAssocID="{7871A7F5-C493-4DB4-88D2-A0D5ADF0ED9D}" presName="tx1" presStyleLbl="revTx" presStyleIdx="4" presStyleCnt="5"/>
      <dgm:spPr/>
    </dgm:pt>
    <dgm:pt modelId="{225F5848-B558-4829-A78C-E15C02203D24}" type="pres">
      <dgm:prSet presAssocID="{7871A7F5-C493-4DB4-88D2-A0D5ADF0ED9D}" presName="vert1" presStyleCnt="0"/>
      <dgm:spPr/>
    </dgm:pt>
  </dgm:ptLst>
  <dgm:cxnLst>
    <dgm:cxn modelId="{66A85823-3119-4618-9587-EE285D4A289F}" srcId="{14192000-531C-4E73-A419-7C7DDC0E7EDC}" destId="{D55503B8-A88E-4BBF-98C9-E1C7F7CE3D68}" srcOrd="3" destOrd="0" parTransId="{02326668-486C-4301-9E1F-BAD2B05ED0B7}" sibTransId="{1C4EC094-682B-4754-A2AA-97F0C21B65AA}"/>
    <dgm:cxn modelId="{9DC91638-B0B8-482A-89C4-D3ED77CC7C9C}" srcId="{14192000-531C-4E73-A419-7C7DDC0E7EDC}" destId="{363C0FCB-9BE5-4D85-A9CC-6058C03E9781}" srcOrd="2" destOrd="0" parTransId="{5665DA5A-B646-4D64-97CF-ECAAEFF16D1E}" sibTransId="{B1C0A954-744D-4DD2-94B5-2D56ACEFAA5A}"/>
    <dgm:cxn modelId="{FF031362-EEFC-4341-BB55-41D9BFF7944D}" type="presOf" srcId="{D55503B8-A88E-4BBF-98C9-E1C7F7CE3D68}" destId="{9CF1D1B0-317D-4115-8342-104D743A545F}" srcOrd="0" destOrd="0" presId="urn:microsoft.com/office/officeart/2008/layout/LinedList"/>
    <dgm:cxn modelId="{0E071466-FCEA-406C-9ACE-3E108305B340}" srcId="{14192000-531C-4E73-A419-7C7DDC0E7EDC}" destId="{7871A7F5-C493-4DB4-88D2-A0D5ADF0ED9D}" srcOrd="4" destOrd="0" parTransId="{BAA93382-0C90-41C6-BAF4-5B67C667ACED}" sibTransId="{B5747BF7-E2BE-4728-8D80-8D337A44BA17}"/>
    <dgm:cxn modelId="{C065D54E-C583-41D2-BDF9-6AEF740063DD}" type="presOf" srcId="{C938F3DC-0F36-473A-916D-E307405CFEF5}" destId="{20434C5A-0A74-4563-8CA3-9934F56A1D05}" srcOrd="0" destOrd="0" presId="urn:microsoft.com/office/officeart/2008/layout/LinedList"/>
    <dgm:cxn modelId="{9C739B6F-1698-4E60-96ED-DF3132F8E886}" type="presOf" srcId="{363C0FCB-9BE5-4D85-A9CC-6058C03E9781}" destId="{E3B3C778-656A-4FD7-BF63-719830695DCF}" srcOrd="0" destOrd="0" presId="urn:microsoft.com/office/officeart/2008/layout/LinedList"/>
    <dgm:cxn modelId="{FB8F138A-46EC-4CB5-B6E0-22DB98111516}" srcId="{14192000-531C-4E73-A419-7C7DDC0E7EDC}" destId="{C7443E48-5B52-4BB4-BC87-8077778E074E}" srcOrd="0" destOrd="0" parTransId="{1547D194-E629-494F-BE68-F0BE7E7DC0EA}" sibTransId="{C54FC9D4-241A-4FEA-923E-B4F0EB0ECA1C}"/>
    <dgm:cxn modelId="{072EBF9A-1FEF-443E-B478-96BBBCAEC82F}" type="presOf" srcId="{C7443E48-5B52-4BB4-BC87-8077778E074E}" destId="{BCEA10C9-D2EF-428D-8BC3-6173729777B1}" srcOrd="0" destOrd="0" presId="urn:microsoft.com/office/officeart/2008/layout/LinedList"/>
    <dgm:cxn modelId="{279352AF-F3DB-40AD-AD5C-AF34C660152B}" type="presOf" srcId="{14192000-531C-4E73-A419-7C7DDC0E7EDC}" destId="{B03A304C-C9B3-4C2A-9979-1534A6707E55}" srcOrd="0" destOrd="0" presId="urn:microsoft.com/office/officeart/2008/layout/LinedList"/>
    <dgm:cxn modelId="{254E4BB0-8B3A-42BB-AFB8-D4FBE8EF87FC}" srcId="{14192000-531C-4E73-A419-7C7DDC0E7EDC}" destId="{C938F3DC-0F36-473A-916D-E307405CFEF5}" srcOrd="1" destOrd="0" parTransId="{D7A4AB47-5E25-4797-84BD-92F9E0E1CAF5}" sibTransId="{4EB8BD5F-E78C-4631-9F4C-B9FA547A6E8E}"/>
    <dgm:cxn modelId="{446B83BE-8594-4AA6-A527-D35F8960CF38}" type="presOf" srcId="{7871A7F5-C493-4DB4-88D2-A0D5ADF0ED9D}" destId="{63495336-998F-471F-82E8-EE602EC405B0}" srcOrd="0" destOrd="0" presId="urn:microsoft.com/office/officeart/2008/layout/LinedList"/>
    <dgm:cxn modelId="{00D9EC86-02D4-4E7E-A3C6-8170B1F5C0F9}" type="presParOf" srcId="{B03A304C-C9B3-4C2A-9979-1534A6707E55}" destId="{6A7CE3D1-2E69-4BC0-AB49-50F934F4EDC6}" srcOrd="0" destOrd="0" presId="urn:microsoft.com/office/officeart/2008/layout/LinedList"/>
    <dgm:cxn modelId="{65ADEF02-0EEF-4BCA-A361-17509E75E343}" type="presParOf" srcId="{B03A304C-C9B3-4C2A-9979-1534A6707E55}" destId="{18032043-15EE-4863-8D2E-08E75D4D7292}" srcOrd="1" destOrd="0" presId="urn:microsoft.com/office/officeart/2008/layout/LinedList"/>
    <dgm:cxn modelId="{29F4E0C1-04F8-479F-8BC6-4C13777CDF6C}" type="presParOf" srcId="{18032043-15EE-4863-8D2E-08E75D4D7292}" destId="{BCEA10C9-D2EF-428D-8BC3-6173729777B1}" srcOrd="0" destOrd="0" presId="urn:microsoft.com/office/officeart/2008/layout/LinedList"/>
    <dgm:cxn modelId="{709A548F-0C59-45BE-9990-3AE13057D165}" type="presParOf" srcId="{18032043-15EE-4863-8D2E-08E75D4D7292}" destId="{3E3AA1C7-7461-48D5-9EE3-67D42A2E8A40}" srcOrd="1" destOrd="0" presId="urn:microsoft.com/office/officeart/2008/layout/LinedList"/>
    <dgm:cxn modelId="{11F5D2D6-D09A-43EA-99BA-C3A328FA173F}" type="presParOf" srcId="{B03A304C-C9B3-4C2A-9979-1534A6707E55}" destId="{041BF247-DA96-48FB-9298-489678E3EE96}" srcOrd="2" destOrd="0" presId="urn:microsoft.com/office/officeart/2008/layout/LinedList"/>
    <dgm:cxn modelId="{53BEF8AD-7857-4075-A65E-237802E7C1CA}" type="presParOf" srcId="{B03A304C-C9B3-4C2A-9979-1534A6707E55}" destId="{65D81B4C-4755-4C0A-813F-DB4A4088E136}" srcOrd="3" destOrd="0" presId="urn:microsoft.com/office/officeart/2008/layout/LinedList"/>
    <dgm:cxn modelId="{CE58DC4E-F8C3-4D38-844E-905E25F8666C}" type="presParOf" srcId="{65D81B4C-4755-4C0A-813F-DB4A4088E136}" destId="{20434C5A-0A74-4563-8CA3-9934F56A1D05}" srcOrd="0" destOrd="0" presId="urn:microsoft.com/office/officeart/2008/layout/LinedList"/>
    <dgm:cxn modelId="{FDA73E37-D8C5-41F4-A51D-9CAD518B703A}" type="presParOf" srcId="{65D81B4C-4755-4C0A-813F-DB4A4088E136}" destId="{50893B49-6530-4F3F-BE84-2554F5462547}" srcOrd="1" destOrd="0" presId="urn:microsoft.com/office/officeart/2008/layout/LinedList"/>
    <dgm:cxn modelId="{063DFA6E-CE65-4E43-AD2D-79AE6CBA64EB}" type="presParOf" srcId="{B03A304C-C9B3-4C2A-9979-1534A6707E55}" destId="{D25E5554-E067-4069-80E1-72868BAA0724}" srcOrd="4" destOrd="0" presId="urn:microsoft.com/office/officeart/2008/layout/LinedList"/>
    <dgm:cxn modelId="{439CB6F9-6F6C-46D1-8161-7E44E2A13F5D}" type="presParOf" srcId="{B03A304C-C9B3-4C2A-9979-1534A6707E55}" destId="{6238F2EC-0F48-4D40-9D4A-05B5D71FEF81}" srcOrd="5" destOrd="0" presId="urn:microsoft.com/office/officeart/2008/layout/LinedList"/>
    <dgm:cxn modelId="{8555511C-341D-4D67-AE0F-78C57BA97619}" type="presParOf" srcId="{6238F2EC-0F48-4D40-9D4A-05B5D71FEF81}" destId="{E3B3C778-656A-4FD7-BF63-719830695DCF}" srcOrd="0" destOrd="0" presId="urn:microsoft.com/office/officeart/2008/layout/LinedList"/>
    <dgm:cxn modelId="{DE67ECC4-61D1-4589-B113-42D2E75961B5}" type="presParOf" srcId="{6238F2EC-0F48-4D40-9D4A-05B5D71FEF81}" destId="{549D3D1E-0DDC-45A0-96C3-276A1F823F06}" srcOrd="1" destOrd="0" presId="urn:microsoft.com/office/officeart/2008/layout/LinedList"/>
    <dgm:cxn modelId="{7B9408CF-C8C6-4426-A423-3ECD1654C99E}" type="presParOf" srcId="{B03A304C-C9B3-4C2A-9979-1534A6707E55}" destId="{42396959-CE69-41C6-9AFA-67435FD3C28A}" srcOrd="6" destOrd="0" presId="urn:microsoft.com/office/officeart/2008/layout/LinedList"/>
    <dgm:cxn modelId="{258A3569-C18B-4321-BFED-170B651C4A91}" type="presParOf" srcId="{B03A304C-C9B3-4C2A-9979-1534A6707E55}" destId="{616B4073-E045-4981-9A07-0B5573E1DC59}" srcOrd="7" destOrd="0" presId="urn:microsoft.com/office/officeart/2008/layout/LinedList"/>
    <dgm:cxn modelId="{1977737D-91BF-4467-9544-2B9F1771A975}" type="presParOf" srcId="{616B4073-E045-4981-9A07-0B5573E1DC59}" destId="{9CF1D1B0-317D-4115-8342-104D743A545F}" srcOrd="0" destOrd="0" presId="urn:microsoft.com/office/officeart/2008/layout/LinedList"/>
    <dgm:cxn modelId="{9B393E03-6D72-45A5-A2F1-C77543577FC2}" type="presParOf" srcId="{616B4073-E045-4981-9A07-0B5573E1DC59}" destId="{3026430D-9BB8-4EB4-B008-74DF374FB1E9}" srcOrd="1" destOrd="0" presId="urn:microsoft.com/office/officeart/2008/layout/LinedList"/>
    <dgm:cxn modelId="{CB77965F-6E54-4BA8-B794-F82F039CEC47}" type="presParOf" srcId="{B03A304C-C9B3-4C2A-9979-1534A6707E55}" destId="{A9401DFA-7525-428B-AB6D-6CDE713A9FF3}" srcOrd="8" destOrd="0" presId="urn:microsoft.com/office/officeart/2008/layout/LinedList"/>
    <dgm:cxn modelId="{EF219019-B16B-4140-B3A8-1B9E094BF660}" type="presParOf" srcId="{B03A304C-C9B3-4C2A-9979-1534A6707E55}" destId="{E30EDC79-5425-4346-B98D-9C66317602B4}" srcOrd="9" destOrd="0" presId="urn:microsoft.com/office/officeart/2008/layout/LinedList"/>
    <dgm:cxn modelId="{A05149A7-396D-4E9F-8194-154E7355DC54}" type="presParOf" srcId="{E30EDC79-5425-4346-B98D-9C66317602B4}" destId="{63495336-998F-471F-82E8-EE602EC405B0}" srcOrd="0" destOrd="0" presId="urn:microsoft.com/office/officeart/2008/layout/LinedList"/>
    <dgm:cxn modelId="{7D8B0BAA-4039-4E51-818F-24375E881E07}" type="presParOf" srcId="{E30EDC79-5425-4346-B98D-9C66317602B4}" destId="{225F5848-B558-4829-A78C-E15C02203D2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344F528-E9CE-4B1C-ACD9-0B67F13A738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BF10E9C-3473-43C7-8AD9-A9709B16405A}">
      <dgm:prSet custT="1"/>
      <dgm:spPr/>
      <dgm:t>
        <a:bodyPr/>
        <a:lstStyle/>
        <a:p>
          <a:r>
            <a:rPr lang="en-US" sz="1600" dirty="0"/>
            <a:t>Erikson’s theory highlights the importance of nurture, particularly social relationships and environmental influences on development (Erikson, 1968).</a:t>
          </a:r>
        </a:p>
      </dgm:t>
    </dgm:pt>
    <dgm:pt modelId="{E6F791CF-9FAA-4085-B04F-BE23F6C411D3}" type="parTrans" cxnId="{FDD7EF47-E2E8-48C6-8BCE-0961DF6EB2DD}">
      <dgm:prSet/>
      <dgm:spPr/>
      <dgm:t>
        <a:bodyPr/>
        <a:lstStyle/>
        <a:p>
          <a:endParaRPr lang="en-US"/>
        </a:p>
      </dgm:t>
    </dgm:pt>
    <dgm:pt modelId="{B65E8E40-E735-4199-AAAA-D529DD0CE210}" type="sibTrans" cxnId="{FDD7EF47-E2E8-48C6-8BCE-0961DF6EB2DD}">
      <dgm:prSet/>
      <dgm:spPr/>
      <dgm:t>
        <a:bodyPr/>
        <a:lstStyle/>
        <a:p>
          <a:endParaRPr lang="en-US"/>
        </a:p>
      </dgm:t>
    </dgm:pt>
    <dgm:pt modelId="{BDE67326-FB4D-49BC-87C3-8FDBF8830A9F}">
      <dgm:prSet/>
      <dgm:spPr/>
      <dgm:t>
        <a:bodyPr/>
        <a:lstStyle/>
        <a:p>
          <a:r>
            <a:rPr lang="en-US" dirty="0"/>
            <a:t>Jenny’s bereavement, caring role, and family circumstances strongly shape her emotional development (Bowlby, 1988).</a:t>
          </a:r>
        </a:p>
      </dgm:t>
    </dgm:pt>
    <dgm:pt modelId="{34BDB3D7-3F30-42D7-A87B-8338A0D47FBD}" type="parTrans" cxnId="{F06AE4B6-0C0C-47F9-A861-B81FF246DB89}">
      <dgm:prSet/>
      <dgm:spPr/>
      <dgm:t>
        <a:bodyPr/>
        <a:lstStyle/>
        <a:p>
          <a:endParaRPr lang="en-US"/>
        </a:p>
      </dgm:t>
    </dgm:pt>
    <dgm:pt modelId="{BC043C6D-32E6-450A-9C11-59385F74593A}" type="sibTrans" cxnId="{F06AE4B6-0C0C-47F9-A861-B81FF246DB89}">
      <dgm:prSet/>
      <dgm:spPr/>
      <dgm:t>
        <a:bodyPr/>
        <a:lstStyle/>
        <a:p>
          <a:endParaRPr lang="en-US"/>
        </a:p>
      </dgm:t>
    </dgm:pt>
    <dgm:pt modelId="{58599A5F-1751-44BB-A6A6-CEC73B72A224}">
      <dgm:prSet/>
      <dgm:spPr/>
      <dgm:t>
        <a:bodyPr/>
        <a:lstStyle/>
        <a:p>
          <a:r>
            <a:rPr lang="en-US" dirty="0"/>
            <a:t>Biological factors such as stress response and emotional regulation may also influence her well-being during adolescence (Bandura, 1986).</a:t>
          </a:r>
        </a:p>
      </dgm:t>
    </dgm:pt>
    <dgm:pt modelId="{45A17E98-5D1C-45D2-B0C8-C6A22B7AFBAB}" type="parTrans" cxnId="{502B6677-59D3-44C6-881F-07D4E61B87BE}">
      <dgm:prSet/>
      <dgm:spPr/>
      <dgm:t>
        <a:bodyPr/>
        <a:lstStyle/>
        <a:p>
          <a:endParaRPr lang="en-US"/>
        </a:p>
      </dgm:t>
    </dgm:pt>
    <dgm:pt modelId="{D9D3B253-3BE5-49D8-B754-0166BFA2DC90}" type="sibTrans" cxnId="{502B6677-59D3-44C6-881F-07D4E61B87BE}">
      <dgm:prSet/>
      <dgm:spPr/>
      <dgm:t>
        <a:bodyPr/>
        <a:lstStyle/>
        <a:p>
          <a:endParaRPr lang="en-US"/>
        </a:p>
      </dgm:t>
    </dgm:pt>
    <dgm:pt modelId="{5142651A-5FAB-4F06-8EC7-FD0973B4CB51}">
      <dgm:prSet/>
      <dgm:spPr/>
      <dgm:t>
        <a:bodyPr/>
        <a:lstStyle/>
        <a:p>
          <a:r>
            <a:rPr lang="en-US" dirty="0"/>
            <a:t>Psychological development is shaped by the interaction between biological predispositions (nature) and environmental pressures (nurture) (Bandura, 1986).</a:t>
          </a:r>
        </a:p>
      </dgm:t>
    </dgm:pt>
    <dgm:pt modelId="{93540AB5-3F45-44ED-9DE5-3A966CFEF5BB}" type="parTrans" cxnId="{9933003D-939C-48DF-98E7-0FD1EDD3C6D5}">
      <dgm:prSet/>
      <dgm:spPr/>
      <dgm:t>
        <a:bodyPr/>
        <a:lstStyle/>
        <a:p>
          <a:endParaRPr lang="en-US"/>
        </a:p>
      </dgm:t>
    </dgm:pt>
    <dgm:pt modelId="{61155CB6-3EEC-42CD-BA5A-72459066B685}" type="sibTrans" cxnId="{9933003D-939C-48DF-98E7-0FD1EDD3C6D5}">
      <dgm:prSet/>
      <dgm:spPr/>
      <dgm:t>
        <a:bodyPr/>
        <a:lstStyle/>
        <a:p>
          <a:endParaRPr lang="en-US"/>
        </a:p>
      </dgm:t>
    </dgm:pt>
    <dgm:pt modelId="{7575554C-BBC1-47B9-B6B6-D60F74AFB812}" type="pres">
      <dgm:prSet presAssocID="{D344F528-E9CE-4B1C-ACD9-0B67F13A7389}" presName="linear" presStyleCnt="0">
        <dgm:presLayoutVars>
          <dgm:animLvl val="lvl"/>
          <dgm:resizeHandles val="exact"/>
        </dgm:presLayoutVars>
      </dgm:prSet>
      <dgm:spPr/>
    </dgm:pt>
    <dgm:pt modelId="{27DF044E-5C43-43AD-B4A4-22859A7DE78D}" type="pres">
      <dgm:prSet presAssocID="{3BF10E9C-3473-43C7-8AD9-A9709B16405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4134B25-4B2B-4B48-AFB0-CE860BE39F81}" type="pres">
      <dgm:prSet presAssocID="{B65E8E40-E735-4199-AAAA-D529DD0CE210}" presName="spacer" presStyleCnt="0"/>
      <dgm:spPr/>
    </dgm:pt>
    <dgm:pt modelId="{C3958B89-D74D-4592-BDFE-EABBBB5DD47E}" type="pres">
      <dgm:prSet presAssocID="{BDE67326-FB4D-49BC-87C3-8FDBF8830A9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6E4856F-562A-4CA6-9917-552F1995ED92}" type="pres">
      <dgm:prSet presAssocID="{BC043C6D-32E6-450A-9C11-59385F74593A}" presName="spacer" presStyleCnt="0"/>
      <dgm:spPr/>
    </dgm:pt>
    <dgm:pt modelId="{025AE262-AA7A-49EC-A6F6-89A1C66206D7}" type="pres">
      <dgm:prSet presAssocID="{58599A5F-1751-44BB-A6A6-CEC73B72A22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0740EE7-4C21-4E23-BECD-EF7D0F0CEFC3}" type="pres">
      <dgm:prSet presAssocID="{D9D3B253-3BE5-49D8-B754-0166BFA2DC90}" presName="spacer" presStyleCnt="0"/>
      <dgm:spPr/>
    </dgm:pt>
    <dgm:pt modelId="{4ECC5BB8-FB4A-4CD9-A305-623DA3E72B30}" type="pres">
      <dgm:prSet presAssocID="{5142651A-5FAB-4F06-8EC7-FD0973B4CB5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933003D-939C-48DF-98E7-0FD1EDD3C6D5}" srcId="{D344F528-E9CE-4B1C-ACD9-0B67F13A7389}" destId="{5142651A-5FAB-4F06-8EC7-FD0973B4CB51}" srcOrd="3" destOrd="0" parTransId="{93540AB5-3F45-44ED-9DE5-3A966CFEF5BB}" sibTransId="{61155CB6-3EEC-42CD-BA5A-72459066B685}"/>
    <dgm:cxn modelId="{FDD7EF47-E2E8-48C6-8BCE-0961DF6EB2DD}" srcId="{D344F528-E9CE-4B1C-ACD9-0B67F13A7389}" destId="{3BF10E9C-3473-43C7-8AD9-A9709B16405A}" srcOrd="0" destOrd="0" parTransId="{E6F791CF-9FAA-4085-B04F-BE23F6C411D3}" sibTransId="{B65E8E40-E735-4199-AAAA-D529DD0CE210}"/>
    <dgm:cxn modelId="{BDA87E6F-2345-42B8-950A-BA92539B32F8}" type="presOf" srcId="{BDE67326-FB4D-49BC-87C3-8FDBF8830A9F}" destId="{C3958B89-D74D-4592-BDFE-EABBBB5DD47E}" srcOrd="0" destOrd="0" presId="urn:microsoft.com/office/officeart/2005/8/layout/vList2"/>
    <dgm:cxn modelId="{502B6677-59D3-44C6-881F-07D4E61B87BE}" srcId="{D344F528-E9CE-4B1C-ACD9-0B67F13A7389}" destId="{58599A5F-1751-44BB-A6A6-CEC73B72A224}" srcOrd="2" destOrd="0" parTransId="{45A17E98-5D1C-45D2-B0C8-C6A22B7AFBAB}" sibTransId="{D9D3B253-3BE5-49D8-B754-0166BFA2DC90}"/>
    <dgm:cxn modelId="{7E3F2797-D075-4574-9E86-3E9286454156}" type="presOf" srcId="{58599A5F-1751-44BB-A6A6-CEC73B72A224}" destId="{025AE262-AA7A-49EC-A6F6-89A1C66206D7}" srcOrd="0" destOrd="0" presId="urn:microsoft.com/office/officeart/2005/8/layout/vList2"/>
    <dgm:cxn modelId="{BAAFB5A6-FBD8-4832-AA47-C28897F61DF5}" type="presOf" srcId="{5142651A-5FAB-4F06-8EC7-FD0973B4CB51}" destId="{4ECC5BB8-FB4A-4CD9-A305-623DA3E72B30}" srcOrd="0" destOrd="0" presId="urn:microsoft.com/office/officeart/2005/8/layout/vList2"/>
    <dgm:cxn modelId="{F06AE4B6-0C0C-47F9-A861-B81FF246DB89}" srcId="{D344F528-E9CE-4B1C-ACD9-0B67F13A7389}" destId="{BDE67326-FB4D-49BC-87C3-8FDBF8830A9F}" srcOrd="1" destOrd="0" parTransId="{34BDB3D7-3F30-42D7-A87B-8338A0D47FBD}" sibTransId="{BC043C6D-32E6-450A-9C11-59385F74593A}"/>
    <dgm:cxn modelId="{04AF4CB8-B422-457C-9447-9E5F009DD5C4}" type="presOf" srcId="{D344F528-E9CE-4B1C-ACD9-0B67F13A7389}" destId="{7575554C-BBC1-47B9-B6B6-D60F74AFB812}" srcOrd="0" destOrd="0" presId="urn:microsoft.com/office/officeart/2005/8/layout/vList2"/>
    <dgm:cxn modelId="{4D6B86E1-8223-4B14-A9CE-4F1E27DDEEB3}" type="presOf" srcId="{3BF10E9C-3473-43C7-8AD9-A9709B16405A}" destId="{27DF044E-5C43-43AD-B4A4-22859A7DE78D}" srcOrd="0" destOrd="0" presId="urn:microsoft.com/office/officeart/2005/8/layout/vList2"/>
    <dgm:cxn modelId="{E71535FF-D736-4EC5-8CDF-82CCDDFC6CF3}" type="presParOf" srcId="{7575554C-BBC1-47B9-B6B6-D60F74AFB812}" destId="{27DF044E-5C43-43AD-B4A4-22859A7DE78D}" srcOrd="0" destOrd="0" presId="urn:microsoft.com/office/officeart/2005/8/layout/vList2"/>
    <dgm:cxn modelId="{9D443D13-F4BC-411B-A0A7-8BFA43F986D8}" type="presParOf" srcId="{7575554C-BBC1-47B9-B6B6-D60F74AFB812}" destId="{D4134B25-4B2B-4B48-AFB0-CE860BE39F81}" srcOrd="1" destOrd="0" presId="urn:microsoft.com/office/officeart/2005/8/layout/vList2"/>
    <dgm:cxn modelId="{63DFB8CF-DEC5-4219-8EF8-5C3732CB4501}" type="presParOf" srcId="{7575554C-BBC1-47B9-B6B6-D60F74AFB812}" destId="{C3958B89-D74D-4592-BDFE-EABBBB5DD47E}" srcOrd="2" destOrd="0" presId="urn:microsoft.com/office/officeart/2005/8/layout/vList2"/>
    <dgm:cxn modelId="{5949023B-55A6-4D17-9D6C-BE2EAC79C604}" type="presParOf" srcId="{7575554C-BBC1-47B9-B6B6-D60F74AFB812}" destId="{06E4856F-562A-4CA6-9917-552F1995ED92}" srcOrd="3" destOrd="0" presId="urn:microsoft.com/office/officeart/2005/8/layout/vList2"/>
    <dgm:cxn modelId="{8E1399B1-CB9B-4AD3-BBE6-B2E298228FA4}" type="presParOf" srcId="{7575554C-BBC1-47B9-B6B6-D60F74AFB812}" destId="{025AE262-AA7A-49EC-A6F6-89A1C66206D7}" srcOrd="4" destOrd="0" presId="urn:microsoft.com/office/officeart/2005/8/layout/vList2"/>
    <dgm:cxn modelId="{495E7037-E096-4E79-8AF7-E72CA7B0BEE9}" type="presParOf" srcId="{7575554C-BBC1-47B9-B6B6-D60F74AFB812}" destId="{60740EE7-4C21-4E23-BECD-EF7D0F0CEFC3}" srcOrd="5" destOrd="0" presId="urn:microsoft.com/office/officeart/2005/8/layout/vList2"/>
    <dgm:cxn modelId="{5904A1AD-954B-49D8-91C2-9F2F224BCC2C}" type="presParOf" srcId="{7575554C-BBC1-47B9-B6B6-D60F74AFB812}" destId="{4ECC5BB8-FB4A-4CD9-A305-623DA3E72B3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0E5AB3E-7B19-4432-BA9C-13A9B99738F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F120D56-5F61-47C3-857C-7CE7CF785E2C}">
      <dgm:prSet/>
      <dgm:spPr/>
      <dgm:t>
        <a:bodyPr/>
        <a:lstStyle/>
        <a:p>
          <a:r>
            <a:rPr lang="en-US"/>
            <a:t>• Erikson’s theory is useful for understanding adolescent emotional                                and identity development (Erikson, 1968).</a:t>
          </a:r>
        </a:p>
      </dgm:t>
    </dgm:pt>
    <dgm:pt modelId="{B59044C4-6663-48BA-9E80-DDBF586BA2E3}" type="parTrans" cxnId="{AEBFDB97-7FEE-480F-8EA2-FA02300EFECC}">
      <dgm:prSet/>
      <dgm:spPr/>
      <dgm:t>
        <a:bodyPr/>
        <a:lstStyle/>
        <a:p>
          <a:endParaRPr lang="en-US"/>
        </a:p>
      </dgm:t>
    </dgm:pt>
    <dgm:pt modelId="{2645E474-F2CA-4782-AC81-C30F8412A3CA}" type="sibTrans" cxnId="{AEBFDB97-7FEE-480F-8EA2-FA02300EFECC}">
      <dgm:prSet/>
      <dgm:spPr/>
      <dgm:t>
        <a:bodyPr/>
        <a:lstStyle/>
        <a:p>
          <a:endParaRPr lang="en-US"/>
        </a:p>
      </dgm:t>
    </dgm:pt>
    <dgm:pt modelId="{A53A95A2-0840-4C1E-A731-78673E72ADFC}">
      <dgm:prSet/>
      <dgm:spPr/>
      <dgm:t>
        <a:bodyPr/>
        <a:lstStyle/>
        <a:p>
          <a:r>
            <a:rPr lang="en-US"/>
            <a:t>• It recognises the importance of social roles and relationships in shaping behaviour and self-concept (Erikson, 1950).</a:t>
          </a:r>
        </a:p>
      </dgm:t>
    </dgm:pt>
    <dgm:pt modelId="{FA64467E-FEDB-4CA7-8A6E-5851D405F4C8}" type="parTrans" cxnId="{71670B72-F75B-4F16-8EA6-5D0B791CBEA3}">
      <dgm:prSet/>
      <dgm:spPr/>
      <dgm:t>
        <a:bodyPr/>
        <a:lstStyle/>
        <a:p>
          <a:endParaRPr lang="en-US"/>
        </a:p>
      </dgm:t>
    </dgm:pt>
    <dgm:pt modelId="{76744BF3-96A7-43F6-8125-842498972D97}" type="sibTrans" cxnId="{71670B72-F75B-4F16-8EA6-5D0B791CBEA3}">
      <dgm:prSet/>
      <dgm:spPr/>
      <dgm:t>
        <a:bodyPr/>
        <a:lstStyle/>
        <a:p>
          <a:endParaRPr lang="en-US"/>
        </a:p>
      </dgm:t>
    </dgm:pt>
    <dgm:pt modelId="{EDFA4F65-6808-4C4A-89AF-F1768E33B7E2}">
      <dgm:prSet/>
      <dgm:spPr/>
      <dgm:t>
        <a:bodyPr/>
        <a:lstStyle/>
        <a:p>
          <a:r>
            <a:rPr lang="en-US"/>
            <a:t>• The theory is particularly relevant in health and social care contexts involving young carers (Joseph et al., 2019).</a:t>
          </a:r>
        </a:p>
      </dgm:t>
    </dgm:pt>
    <dgm:pt modelId="{A6E3CB81-3C8B-4684-BD2E-AF10D9DBDC7B}" type="parTrans" cxnId="{6B77F3E0-65D1-4BBD-905D-043806133D6C}">
      <dgm:prSet/>
      <dgm:spPr/>
      <dgm:t>
        <a:bodyPr/>
        <a:lstStyle/>
        <a:p>
          <a:endParaRPr lang="en-US"/>
        </a:p>
      </dgm:t>
    </dgm:pt>
    <dgm:pt modelId="{23B65AB2-18CE-41B6-AAB3-AF60C0CD1C62}" type="sibTrans" cxnId="{6B77F3E0-65D1-4BBD-905D-043806133D6C}">
      <dgm:prSet/>
      <dgm:spPr/>
      <dgm:t>
        <a:bodyPr/>
        <a:lstStyle/>
        <a:p>
          <a:endParaRPr lang="en-US"/>
        </a:p>
      </dgm:t>
    </dgm:pt>
    <dgm:pt modelId="{EC4BA67B-7707-4A85-B43F-044DF5A6A8DA}">
      <dgm:prSet/>
      <dgm:spPr/>
      <dgm:t>
        <a:bodyPr/>
        <a:lstStyle/>
        <a:p>
          <a:r>
            <a:rPr lang="en-US"/>
            <a:t>• It provides a clear framework for planning age-appropriate psychosocial interventions (Erikson, 1968).</a:t>
          </a:r>
        </a:p>
      </dgm:t>
    </dgm:pt>
    <dgm:pt modelId="{F22D3F87-85C5-4B06-BB33-9366BA687733}" type="parTrans" cxnId="{DEC63A18-DA90-4299-8FC2-FAE309561E71}">
      <dgm:prSet/>
      <dgm:spPr/>
      <dgm:t>
        <a:bodyPr/>
        <a:lstStyle/>
        <a:p>
          <a:endParaRPr lang="en-US"/>
        </a:p>
      </dgm:t>
    </dgm:pt>
    <dgm:pt modelId="{4EB109BD-EFF9-4100-8573-6AEF5235DD04}" type="sibTrans" cxnId="{DEC63A18-DA90-4299-8FC2-FAE309561E71}">
      <dgm:prSet/>
      <dgm:spPr/>
      <dgm:t>
        <a:bodyPr/>
        <a:lstStyle/>
        <a:p>
          <a:endParaRPr lang="en-US"/>
        </a:p>
      </dgm:t>
    </dgm:pt>
    <dgm:pt modelId="{86A2F8B8-2B66-4F8D-B5BC-25D19D76CD56}" type="pres">
      <dgm:prSet presAssocID="{50E5AB3E-7B19-4432-BA9C-13A9B99738F9}" presName="root" presStyleCnt="0">
        <dgm:presLayoutVars>
          <dgm:dir/>
          <dgm:resizeHandles val="exact"/>
        </dgm:presLayoutVars>
      </dgm:prSet>
      <dgm:spPr/>
    </dgm:pt>
    <dgm:pt modelId="{C3F2587E-1956-4636-9A9F-31F2C4AA1F2F}" type="pres">
      <dgm:prSet presAssocID="{6F120D56-5F61-47C3-857C-7CE7CF785E2C}" presName="compNode" presStyleCnt="0"/>
      <dgm:spPr/>
    </dgm:pt>
    <dgm:pt modelId="{F4BD4446-7601-435A-B701-A35F9E3A7329}" type="pres">
      <dgm:prSet presAssocID="{6F120D56-5F61-47C3-857C-7CE7CF785E2C}" presName="bgRect" presStyleLbl="bgShp" presStyleIdx="0" presStyleCnt="4"/>
      <dgm:spPr/>
    </dgm:pt>
    <dgm:pt modelId="{06EF4E2A-DAE0-44A3-A9F2-D5DB4679496F}" type="pres">
      <dgm:prSet presAssocID="{6F120D56-5F61-47C3-857C-7CE7CF785E2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ducation"/>
        </a:ext>
      </dgm:extLst>
    </dgm:pt>
    <dgm:pt modelId="{2B880844-EF11-4A30-86A6-84096629CA1E}" type="pres">
      <dgm:prSet presAssocID="{6F120D56-5F61-47C3-857C-7CE7CF785E2C}" presName="spaceRect" presStyleCnt="0"/>
      <dgm:spPr/>
    </dgm:pt>
    <dgm:pt modelId="{8615AC00-1B0F-43BF-8CFE-82DA3EBB03A1}" type="pres">
      <dgm:prSet presAssocID="{6F120D56-5F61-47C3-857C-7CE7CF785E2C}" presName="parTx" presStyleLbl="revTx" presStyleIdx="0" presStyleCnt="4">
        <dgm:presLayoutVars>
          <dgm:chMax val="0"/>
          <dgm:chPref val="0"/>
        </dgm:presLayoutVars>
      </dgm:prSet>
      <dgm:spPr/>
    </dgm:pt>
    <dgm:pt modelId="{B7DBCB9A-B8CE-4E46-AABE-24FB8BF1142A}" type="pres">
      <dgm:prSet presAssocID="{2645E474-F2CA-4782-AC81-C30F8412A3CA}" presName="sibTrans" presStyleCnt="0"/>
      <dgm:spPr/>
    </dgm:pt>
    <dgm:pt modelId="{2D65650B-80C4-4FB7-8FC3-4BC9465FBE31}" type="pres">
      <dgm:prSet presAssocID="{A53A95A2-0840-4C1E-A731-78673E72ADFC}" presName="compNode" presStyleCnt="0"/>
      <dgm:spPr/>
    </dgm:pt>
    <dgm:pt modelId="{75D1D9A2-4DAB-4DDE-BD13-F0C48ED1DDBC}" type="pres">
      <dgm:prSet presAssocID="{A53A95A2-0840-4C1E-A731-78673E72ADFC}" presName="bgRect" presStyleLbl="bgShp" presStyleIdx="1" presStyleCnt="4"/>
      <dgm:spPr/>
    </dgm:pt>
    <dgm:pt modelId="{B8D03423-F7FD-406E-A5AE-6064501BB497}" type="pres">
      <dgm:prSet presAssocID="{A53A95A2-0840-4C1E-A731-78673E72ADF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lationship"/>
        </a:ext>
      </dgm:extLst>
    </dgm:pt>
    <dgm:pt modelId="{DA945E41-8F5D-4AAA-A3DB-26A783650807}" type="pres">
      <dgm:prSet presAssocID="{A53A95A2-0840-4C1E-A731-78673E72ADFC}" presName="spaceRect" presStyleCnt="0"/>
      <dgm:spPr/>
    </dgm:pt>
    <dgm:pt modelId="{F5642AFB-3FA4-4FBC-93FA-2503BCB8522A}" type="pres">
      <dgm:prSet presAssocID="{A53A95A2-0840-4C1E-A731-78673E72ADFC}" presName="parTx" presStyleLbl="revTx" presStyleIdx="1" presStyleCnt="4">
        <dgm:presLayoutVars>
          <dgm:chMax val="0"/>
          <dgm:chPref val="0"/>
        </dgm:presLayoutVars>
      </dgm:prSet>
      <dgm:spPr/>
    </dgm:pt>
    <dgm:pt modelId="{8D6E2173-BDDA-4FF3-BA9B-05BB228687DC}" type="pres">
      <dgm:prSet presAssocID="{76744BF3-96A7-43F6-8125-842498972D97}" presName="sibTrans" presStyleCnt="0"/>
      <dgm:spPr/>
    </dgm:pt>
    <dgm:pt modelId="{EB10E213-3BA1-42C7-AB28-C547477BAB64}" type="pres">
      <dgm:prSet presAssocID="{EDFA4F65-6808-4C4A-89AF-F1768E33B7E2}" presName="compNode" presStyleCnt="0"/>
      <dgm:spPr/>
    </dgm:pt>
    <dgm:pt modelId="{93AE140A-ED00-4A0E-B87C-14509D97C191}" type="pres">
      <dgm:prSet presAssocID="{EDFA4F65-6808-4C4A-89AF-F1768E33B7E2}" presName="bgRect" presStyleLbl="bgShp" presStyleIdx="2" presStyleCnt="4"/>
      <dgm:spPr/>
    </dgm:pt>
    <dgm:pt modelId="{30391F56-835A-4D53-A12B-C769BE2677F9}" type="pres">
      <dgm:prSet presAssocID="{EDFA4F65-6808-4C4A-89AF-F1768E33B7E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mily"/>
        </a:ext>
      </dgm:extLst>
    </dgm:pt>
    <dgm:pt modelId="{CC84A9D2-9469-40A5-9295-3005DCBE9223}" type="pres">
      <dgm:prSet presAssocID="{EDFA4F65-6808-4C4A-89AF-F1768E33B7E2}" presName="spaceRect" presStyleCnt="0"/>
      <dgm:spPr/>
    </dgm:pt>
    <dgm:pt modelId="{2E868D61-DB20-490E-8947-9F120BBF0E59}" type="pres">
      <dgm:prSet presAssocID="{EDFA4F65-6808-4C4A-89AF-F1768E33B7E2}" presName="parTx" presStyleLbl="revTx" presStyleIdx="2" presStyleCnt="4">
        <dgm:presLayoutVars>
          <dgm:chMax val="0"/>
          <dgm:chPref val="0"/>
        </dgm:presLayoutVars>
      </dgm:prSet>
      <dgm:spPr/>
    </dgm:pt>
    <dgm:pt modelId="{FC8BBF77-5317-44B8-86D4-9AB2877592AD}" type="pres">
      <dgm:prSet presAssocID="{23B65AB2-18CE-41B6-AAB3-AF60C0CD1C62}" presName="sibTrans" presStyleCnt="0"/>
      <dgm:spPr/>
    </dgm:pt>
    <dgm:pt modelId="{CFE23982-131E-42A4-936D-215D1DD955FA}" type="pres">
      <dgm:prSet presAssocID="{EC4BA67B-7707-4A85-B43F-044DF5A6A8DA}" presName="compNode" presStyleCnt="0"/>
      <dgm:spPr/>
    </dgm:pt>
    <dgm:pt modelId="{D330AE7E-0ED2-440B-9AD4-E27286995EB2}" type="pres">
      <dgm:prSet presAssocID="{EC4BA67B-7707-4A85-B43F-044DF5A6A8DA}" presName="bgRect" presStyleLbl="bgShp" presStyleIdx="3" presStyleCnt="4"/>
      <dgm:spPr/>
    </dgm:pt>
    <dgm:pt modelId="{21D4ACF2-0C14-4D59-9777-5A1E3ABB6726}" type="pres">
      <dgm:prSet presAssocID="{EC4BA67B-7707-4A85-B43F-044DF5A6A8D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ngerprint"/>
        </a:ext>
      </dgm:extLst>
    </dgm:pt>
    <dgm:pt modelId="{E81685DF-5A3A-4E76-916D-8C456BDD041D}" type="pres">
      <dgm:prSet presAssocID="{EC4BA67B-7707-4A85-B43F-044DF5A6A8DA}" presName="spaceRect" presStyleCnt="0"/>
      <dgm:spPr/>
    </dgm:pt>
    <dgm:pt modelId="{5246AFB5-9DA9-4F32-9030-0687D5D83400}" type="pres">
      <dgm:prSet presAssocID="{EC4BA67B-7707-4A85-B43F-044DF5A6A8D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EC63A18-DA90-4299-8FC2-FAE309561E71}" srcId="{50E5AB3E-7B19-4432-BA9C-13A9B99738F9}" destId="{EC4BA67B-7707-4A85-B43F-044DF5A6A8DA}" srcOrd="3" destOrd="0" parTransId="{F22D3F87-85C5-4B06-BB33-9366BA687733}" sibTransId="{4EB109BD-EFF9-4100-8573-6AEF5235DD04}"/>
    <dgm:cxn modelId="{E4DCB020-9E6A-4121-A229-BDD9EEDCCD80}" type="presOf" srcId="{EDFA4F65-6808-4C4A-89AF-F1768E33B7E2}" destId="{2E868D61-DB20-490E-8947-9F120BBF0E59}" srcOrd="0" destOrd="0" presId="urn:microsoft.com/office/officeart/2018/2/layout/IconVerticalSolidList"/>
    <dgm:cxn modelId="{C5423F3F-5854-4D4B-825D-A62FDCC6870C}" type="presOf" srcId="{A53A95A2-0840-4C1E-A731-78673E72ADFC}" destId="{F5642AFB-3FA4-4FBC-93FA-2503BCB8522A}" srcOrd="0" destOrd="0" presId="urn:microsoft.com/office/officeart/2018/2/layout/IconVerticalSolidList"/>
    <dgm:cxn modelId="{20165D70-7308-4403-A2FD-342A2BF579D2}" type="presOf" srcId="{EC4BA67B-7707-4A85-B43F-044DF5A6A8DA}" destId="{5246AFB5-9DA9-4F32-9030-0687D5D83400}" srcOrd="0" destOrd="0" presId="urn:microsoft.com/office/officeart/2018/2/layout/IconVerticalSolidList"/>
    <dgm:cxn modelId="{71670B72-F75B-4F16-8EA6-5D0B791CBEA3}" srcId="{50E5AB3E-7B19-4432-BA9C-13A9B99738F9}" destId="{A53A95A2-0840-4C1E-A731-78673E72ADFC}" srcOrd="1" destOrd="0" parTransId="{FA64467E-FEDB-4CA7-8A6E-5851D405F4C8}" sibTransId="{76744BF3-96A7-43F6-8125-842498972D97}"/>
    <dgm:cxn modelId="{A41C7A91-1A97-4DE2-BF45-8943A3A57AF4}" type="presOf" srcId="{6F120D56-5F61-47C3-857C-7CE7CF785E2C}" destId="{8615AC00-1B0F-43BF-8CFE-82DA3EBB03A1}" srcOrd="0" destOrd="0" presId="urn:microsoft.com/office/officeart/2018/2/layout/IconVerticalSolidList"/>
    <dgm:cxn modelId="{AEBFDB97-7FEE-480F-8EA2-FA02300EFECC}" srcId="{50E5AB3E-7B19-4432-BA9C-13A9B99738F9}" destId="{6F120D56-5F61-47C3-857C-7CE7CF785E2C}" srcOrd="0" destOrd="0" parTransId="{B59044C4-6663-48BA-9E80-DDBF586BA2E3}" sibTransId="{2645E474-F2CA-4782-AC81-C30F8412A3CA}"/>
    <dgm:cxn modelId="{6B77F3E0-65D1-4BBD-905D-043806133D6C}" srcId="{50E5AB3E-7B19-4432-BA9C-13A9B99738F9}" destId="{EDFA4F65-6808-4C4A-89AF-F1768E33B7E2}" srcOrd="2" destOrd="0" parTransId="{A6E3CB81-3C8B-4684-BD2E-AF10D9DBDC7B}" sibTransId="{23B65AB2-18CE-41B6-AAB3-AF60C0CD1C62}"/>
    <dgm:cxn modelId="{3D3C31E3-F59D-4BC3-A205-4BCFD670FC70}" type="presOf" srcId="{50E5AB3E-7B19-4432-BA9C-13A9B99738F9}" destId="{86A2F8B8-2B66-4F8D-B5BC-25D19D76CD56}" srcOrd="0" destOrd="0" presId="urn:microsoft.com/office/officeart/2018/2/layout/IconVerticalSolidList"/>
    <dgm:cxn modelId="{FD6191A0-6FA8-4EE1-BECB-3A28CFCBF9A9}" type="presParOf" srcId="{86A2F8B8-2B66-4F8D-B5BC-25D19D76CD56}" destId="{C3F2587E-1956-4636-9A9F-31F2C4AA1F2F}" srcOrd="0" destOrd="0" presId="urn:microsoft.com/office/officeart/2018/2/layout/IconVerticalSolidList"/>
    <dgm:cxn modelId="{94D657D7-9AB9-4401-8845-8B9E5BCD784B}" type="presParOf" srcId="{C3F2587E-1956-4636-9A9F-31F2C4AA1F2F}" destId="{F4BD4446-7601-435A-B701-A35F9E3A7329}" srcOrd="0" destOrd="0" presId="urn:microsoft.com/office/officeart/2018/2/layout/IconVerticalSolidList"/>
    <dgm:cxn modelId="{4DB33843-890B-4249-8523-47F8D47D24D5}" type="presParOf" srcId="{C3F2587E-1956-4636-9A9F-31F2C4AA1F2F}" destId="{06EF4E2A-DAE0-44A3-A9F2-D5DB4679496F}" srcOrd="1" destOrd="0" presId="urn:microsoft.com/office/officeart/2018/2/layout/IconVerticalSolidList"/>
    <dgm:cxn modelId="{833AEF33-548A-4A2F-8C60-A64E6C1A203F}" type="presParOf" srcId="{C3F2587E-1956-4636-9A9F-31F2C4AA1F2F}" destId="{2B880844-EF11-4A30-86A6-84096629CA1E}" srcOrd="2" destOrd="0" presId="urn:microsoft.com/office/officeart/2018/2/layout/IconVerticalSolidList"/>
    <dgm:cxn modelId="{471157D8-AE14-4FB2-84DD-7B8347CA72E1}" type="presParOf" srcId="{C3F2587E-1956-4636-9A9F-31F2C4AA1F2F}" destId="{8615AC00-1B0F-43BF-8CFE-82DA3EBB03A1}" srcOrd="3" destOrd="0" presId="urn:microsoft.com/office/officeart/2018/2/layout/IconVerticalSolidList"/>
    <dgm:cxn modelId="{27081D00-33F8-486E-9C7B-9A47C62195B7}" type="presParOf" srcId="{86A2F8B8-2B66-4F8D-B5BC-25D19D76CD56}" destId="{B7DBCB9A-B8CE-4E46-AABE-24FB8BF1142A}" srcOrd="1" destOrd="0" presId="urn:microsoft.com/office/officeart/2018/2/layout/IconVerticalSolidList"/>
    <dgm:cxn modelId="{5893570B-0D8E-41BD-817F-D5264B800133}" type="presParOf" srcId="{86A2F8B8-2B66-4F8D-B5BC-25D19D76CD56}" destId="{2D65650B-80C4-4FB7-8FC3-4BC9465FBE31}" srcOrd="2" destOrd="0" presId="urn:microsoft.com/office/officeart/2018/2/layout/IconVerticalSolidList"/>
    <dgm:cxn modelId="{CCDF03DE-9C01-4C5C-9481-6F24BD9E8B6F}" type="presParOf" srcId="{2D65650B-80C4-4FB7-8FC3-4BC9465FBE31}" destId="{75D1D9A2-4DAB-4DDE-BD13-F0C48ED1DDBC}" srcOrd="0" destOrd="0" presId="urn:microsoft.com/office/officeart/2018/2/layout/IconVerticalSolidList"/>
    <dgm:cxn modelId="{F25D5CFE-2D30-4FC0-81FD-C2F780655C4D}" type="presParOf" srcId="{2D65650B-80C4-4FB7-8FC3-4BC9465FBE31}" destId="{B8D03423-F7FD-406E-A5AE-6064501BB497}" srcOrd="1" destOrd="0" presId="urn:microsoft.com/office/officeart/2018/2/layout/IconVerticalSolidList"/>
    <dgm:cxn modelId="{6159769F-6924-44A7-BDA9-3354B8E5D8A3}" type="presParOf" srcId="{2D65650B-80C4-4FB7-8FC3-4BC9465FBE31}" destId="{DA945E41-8F5D-4AAA-A3DB-26A783650807}" srcOrd="2" destOrd="0" presId="urn:microsoft.com/office/officeart/2018/2/layout/IconVerticalSolidList"/>
    <dgm:cxn modelId="{DAB3EF9C-65EA-4EB1-B41B-4E83D723329F}" type="presParOf" srcId="{2D65650B-80C4-4FB7-8FC3-4BC9465FBE31}" destId="{F5642AFB-3FA4-4FBC-93FA-2503BCB8522A}" srcOrd="3" destOrd="0" presId="urn:microsoft.com/office/officeart/2018/2/layout/IconVerticalSolidList"/>
    <dgm:cxn modelId="{565A7C35-0738-457D-8E39-53A4E09FD8E8}" type="presParOf" srcId="{86A2F8B8-2B66-4F8D-B5BC-25D19D76CD56}" destId="{8D6E2173-BDDA-4FF3-BA9B-05BB228687DC}" srcOrd="3" destOrd="0" presId="urn:microsoft.com/office/officeart/2018/2/layout/IconVerticalSolidList"/>
    <dgm:cxn modelId="{311134C2-9545-40C4-99FF-B1667B6D1F0D}" type="presParOf" srcId="{86A2F8B8-2B66-4F8D-B5BC-25D19D76CD56}" destId="{EB10E213-3BA1-42C7-AB28-C547477BAB64}" srcOrd="4" destOrd="0" presId="urn:microsoft.com/office/officeart/2018/2/layout/IconVerticalSolidList"/>
    <dgm:cxn modelId="{1BFCBFA0-B350-4BB2-86CA-A586445B60AD}" type="presParOf" srcId="{EB10E213-3BA1-42C7-AB28-C547477BAB64}" destId="{93AE140A-ED00-4A0E-B87C-14509D97C191}" srcOrd="0" destOrd="0" presId="urn:microsoft.com/office/officeart/2018/2/layout/IconVerticalSolidList"/>
    <dgm:cxn modelId="{686E0B9C-8B52-47C3-B07F-A9FD260EA7F6}" type="presParOf" srcId="{EB10E213-3BA1-42C7-AB28-C547477BAB64}" destId="{30391F56-835A-4D53-A12B-C769BE2677F9}" srcOrd="1" destOrd="0" presId="urn:microsoft.com/office/officeart/2018/2/layout/IconVerticalSolidList"/>
    <dgm:cxn modelId="{9E1E7470-21F3-4B2D-A96E-7745E3EC1712}" type="presParOf" srcId="{EB10E213-3BA1-42C7-AB28-C547477BAB64}" destId="{CC84A9D2-9469-40A5-9295-3005DCBE9223}" srcOrd="2" destOrd="0" presId="urn:microsoft.com/office/officeart/2018/2/layout/IconVerticalSolidList"/>
    <dgm:cxn modelId="{BA871C02-DD55-4800-ACD9-E083E858AEED}" type="presParOf" srcId="{EB10E213-3BA1-42C7-AB28-C547477BAB64}" destId="{2E868D61-DB20-490E-8947-9F120BBF0E59}" srcOrd="3" destOrd="0" presId="urn:microsoft.com/office/officeart/2018/2/layout/IconVerticalSolidList"/>
    <dgm:cxn modelId="{D4DEDAC3-9D16-4261-A255-EE77604CA651}" type="presParOf" srcId="{86A2F8B8-2B66-4F8D-B5BC-25D19D76CD56}" destId="{FC8BBF77-5317-44B8-86D4-9AB2877592AD}" srcOrd="5" destOrd="0" presId="urn:microsoft.com/office/officeart/2018/2/layout/IconVerticalSolidList"/>
    <dgm:cxn modelId="{6F6474DF-98BF-4A1A-B4EB-A0D616543230}" type="presParOf" srcId="{86A2F8B8-2B66-4F8D-B5BC-25D19D76CD56}" destId="{CFE23982-131E-42A4-936D-215D1DD955FA}" srcOrd="6" destOrd="0" presId="urn:microsoft.com/office/officeart/2018/2/layout/IconVerticalSolidList"/>
    <dgm:cxn modelId="{DC6C1951-FAD9-4B74-AD6E-A19B94E1E834}" type="presParOf" srcId="{CFE23982-131E-42A4-936D-215D1DD955FA}" destId="{D330AE7E-0ED2-440B-9AD4-E27286995EB2}" srcOrd="0" destOrd="0" presId="urn:microsoft.com/office/officeart/2018/2/layout/IconVerticalSolidList"/>
    <dgm:cxn modelId="{528393CE-FAD0-4529-9357-FCF4FE03A994}" type="presParOf" srcId="{CFE23982-131E-42A4-936D-215D1DD955FA}" destId="{21D4ACF2-0C14-4D59-9777-5A1E3ABB6726}" srcOrd="1" destOrd="0" presId="urn:microsoft.com/office/officeart/2018/2/layout/IconVerticalSolidList"/>
    <dgm:cxn modelId="{0824409D-5164-461E-A7AC-CB00B65A0EBF}" type="presParOf" srcId="{CFE23982-131E-42A4-936D-215D1DD955FA}" destId="{E81685DF-5A3A-4E76-916D-8C456BDD041D}" srcOrd="2" destOrd="0" presId="urn:microsoft.com/office/officeart/2018/2/layout/IconVerticalSolidList"/>
    <dgm:cxn modelId="{CF5E89AB-5B10-4039-A6DC-13A5781A3742}" type="presParOf" srcId="{CFE23982-131E-42A4-936D-215D1DD955FA}" destId="{5246AFB5-9DA9-4F32-9030-0687D5D8340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99987A3-F3E5-4FF2-8B8B-4A5B34797C1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6263A8D-AD87-46B1-B613-DAD17A746206}">
      <dgm:prSet/>
      <dgm:spPr/>
      <dgm:t>
        <a:bodyPr/>
        <a:lstStyle/>
        <a:p>
          <a:r>
            <a:rPr lang="en-US" dirty="0"/>
            <a:t>Erikson’s stages may oversimplify development by assuming fixed age ranges for psychosocial crises (Erikson, 1968).</a:t>
          </a:r>
        </a:p>
      </dgm:t>
    </dgm:pt>
    <dgm:pt modelId="{3AB2D2F3-5F25-4629-8340-77C06F92F22D}" type="parTrans" cxnId="{2D5165E5-7D5C-4D71-B36C-F1C50C1822B3}">
      <dgm:prSet/>
      <dgm:spPr/>
      <dgm:t>
        <a:bodyPr/>
        <a:lstStyle/>
        <a:p>
          <a:endParaRPr lang="en-US"/>
        </a:p>
      </dgm:t>
    </dgm:pt>
    <dgm:pt modelId="{C6B7F403-2D1B-4D6D-99EB-86AD6456FDC8}" type="sibTrans" cxnId="{2D5165E5-7D5C-4D71-B36C-F1C50C1822B3}">
      <dgm:prSet/>
      <dgm:spPr/>
      <dgm:t>
        <a:bodyPr/>
        <a:lstStyle/>
        <a:p>
          <a:endParaRPr lang="en-US"/>
        </a:p>
      </dgm:t>
    </dgm:pt>
    <dgm:pt modelId="{57603254-A3FD-43AB-A352-A9284C4F0BFA}">
      <dgm:prSet/>
      <dgm:spPr/>
      <dgm:t>
        <a:bodyPr/>
        <a:lstStyle/>
        <a:p>
          <a:r>
            <a:rPr lang="en-US" dirty="0"/>
            <a:t>The theory does not fully explain cognitive development or learning processes experienced by young carers (Piaget, 1972).</a:t>
          </a:r>
        </a:p>
      </dgm:t>
    </dgm:pt>
    <dgm:pt modelId="{180A588A-BB56-40AE-9B60-20918AC5C229}" type="parTrans" cxnId="{786C5450-2B8D-4883-BCAB-C485175187A7}">
      <dgm:prSet/>
      <dgm:spPr/>
      <dgm:t>
        <a:bodyPr/>
        <a:lstStyle/>
        <a:p>
          <a:endParaRPr lang="en-US"/>
        </a:p>
      </dgm:t>
    </dgm:pt>
    <dgm:pt modelId="{233BFA3F-4437-4E39-BBD5-A9EAE2428A86}" type="sibTrans" cxnId="{786C5450-2B8D-4883-BCAB-C485175187A7}">
      <dgm:prSet/>
      <dgm:spPr/>
      <dgm:t>
        <a:bodyPr/>
        <a:lstStyle/>
        <a:p>
          <a:endParaRPr lang="en-US"/>
        </a:p>
      </dgm:t>
    </dgm:pt>
    <dgm:pt modelId="{7F8F5AF6-7C7E-4754-8EC2-2546C924F58E}">
      <dgm:prSet/>
      <dgm:spPr/>
      <dgm:t>
        <a:bodyPr/>
        <a:lstStyle/>
        <a:p>
          <a:r>
            <a:rPr lang="en-US" dirty="0"/>
            <a:t>Cultural and individual differences may influence how stages are experienced (Vygotsky, 1978).</a:t>
          </a:r>
        </a:p>
      </dgm:t>
    </dgm:pt>
    <dgm:pt modelId="{9D93203B-1A10-4E27-82BF-2F05105F07C5}" type="parTrans" cxnId="{AFE2DF65-9398-4F43-9A24-8F3987760A31}">
      <dgm:prSet/>
      <dgm:spPr/>
      <dgm:t>
        <a:bodyPr/>
        <a:lstStyle/>
        <a:p>
          <a:endParaRPr lang="en-US"/>
        </a:p>
      </dgm:t>
    </dgm:pt>
    <dgm:pt modelId="{6B08AAB1-F394-43BF-A73E-87B428FA752D}" type="sibTrans" cxnId="{AFE2DF65-9398-4F43-9A24-8F3987760A31}">
      <dgm:prSet/>
      <dgm:spPr/>
      <dgm:t>
        <a:bodyPr/>
        <a:lstStyle/>
        <a:p>
          <a:endParaRPr lang="en-US"/>
        </a:p>
      </dgm:t>
    </dgm:pt>
    <dgm:pt modelId="{F2323EF8-912B-46E3-BC5A-F8021C1CF925}">
      <dgm:prSet/>
      <dgm:spPr/>
      <dgm:t>
        <a:bodyPr/>
        <a:lstStyle/>
        <a:p>
          <a:r>
            <a:rPr lang="en-US" dirty="0"/>
            <a:t>Some critics argue that Erikson’s theory lacks strong empirical measurement (Joseph et al., 2019).</a:t>
          </a:r>
        </a:p>
      </dgm:t>
    </dgm:pt>
    <dgm:pt modelId="{3649239A-634C-4F93-B6AE-ABAAEC976290}" type="parTrans" cxnId="{8BB5842F-C223-4C90-8492-487A25FBD709}">
      <dgm:prSet/>
      <dgm:spPr/>
      <dgm:t>
        <a:bodyPr/>
        <a:lstStyle/>
        <a:p>
          <a:endParaRPr lang="en-US"/>
        </a:p>
      </dgm:t>
    </dgm:pt>
    <dgm:pt modelId="{96B294FB-6779-4574-BF1B-AB2FC742C048}" type="sibTrans" cxnId="{8BB5842F-C223-4C90-8492-487A25FBD709}">
      <dgm:prSet/>
      <dgm:spPr/>
      <dgm:t>
        <a:bodyPr/>
        <a:lstStyle/>
        <a:p>
          <a:endParaRPr lang="en-US"/>
        </a:p>
      </dgm:t>
    </dgm:pt>
    <dgm:pt modelId="{99752F21-6EC8-408D-A409-0B43E4758B4E}" type="pres">
      <dgm:prSet presAssocID="{899987A3-F3E5-4FF2-8B8B-4A5B34797C1E}" presName="linear" presStyleCnt="0">
        <dgm:presLayoutVars>
          <dgm:animLvl val="lvl"/>
          <dgm:resizeHandles val="exact"/>
        </dgm:presLayoutVars>
      </dgm:prSet>
      <dgm:spPr/>
    </dgm:pt>
    <dgm:pt modelId="{68FF16AA-7ED2-4073-886C-548D842DE512}" type="pres">
      <dgm:prSet presAssocID="{26263A8D-AD87-46B1-B613-DAD17A74620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2A5EE14-7195-4B8F-B437-DBFAC1281983}" type="pres">
      <dgm:prSet presAssocID="{C6B7F403-2D1B-4D6D-99EB-86AD6456FDC8}" presName="spacer" presStyleCnt="0"/>
      <dgm:spPr/>
    </dgm:pt>
    <dgm:pt modelId="{E139ACA1-20A6-414F-B61A-047C8862CEAF}" type="pres">
      <dgm:prSet presAssocID="{57603254-A3FD-43AB-A352-A9284C4F0BF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1B25489-D7AB-4B09-A26F-B85047BE8690}" type="pres">
      <dgm:prSet presAssocID="{233BFA3F-4437-4E39-BBD5-A9EAE2428A86}" presName="spacer" presStyleCnt="0"/>
      <dgm:spPr/>
    </dgm:pt>
    <dgm:pt modelId="{463B05BA-5DD5-4A2E-9CC4-9FF8DA663866}" type="pres">
      <dgm:prSet presAssocID="{7F8F5AF6-7C7E-4754-8EC2-2546C924F58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FAAF662-833E-463B-9024-3C0A66108CA8}" type="pres">
      <dgm:prSet presAssocID="{6B08AAB1-F394-43BF-A73E-87B428FA752D}" presName="spacer" presStyleCnt="0"/>
      <dgm:spPr/>
    </dgm:pt>
    <dgm:pt modelId="{EFCEAFDB-7EC9-45C6-A871-6479591A2501}" type="pres">
      <dgm:prSet presAssocID="{F2323EF8-912B-46E3-BC5A-F8021C1CF92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2B98003-62E1-4A2E-9654-85E4EFD5B861}" type="presOf" srcId="{57603254-A3FD-43AB-A352-A9284C4F0BFA}" destId="{E139ACA1-20A6-414F-B61A-047C8862CEAF}" srcOrd="0" destOrd="0" presId="urn:microsoft.com/office/officeart/2005/8/layout/vList2"/>
    <dgm:cxn modelId="{8BB5842F-C223-4C90-8492-487A25FBD709}" srcId="{899987A3-F3E5-4FF2-8B8B-4A5B34797C1E}" destId="{F2323EF8-912B-46E3-BC5A-F8021C1CF925}" srcOrd="3" destOrd="0" parTransId="{3649239A-634C-4F93-B6AE-ABAAEC976290}" sibTransId="{96B294FB-6779-4574-BF1B-AB2FC742C048}"/>
    <dgm:cxn modelId="{EF20D464-D024-4D3F-9EC7-D7219CC9D63B}" type="presOf" srcId="{26263A8D-AD87-46B1-B613-DAD17A746206}" destId="{68FF16AA-7ED2-4073-886C-548D842DE512}" srcOrd="0" destOrd="0" presId="urn:microsoft.com/office/officeart/2005/8/layout/vList2"/>
    <dgm:cxn modelId="{AFE2DF65-9398-4F43-9A24-8F3987760A31}" srcId="{899987A3-F3E5-4FF2-8B8B-4A5B34797C1E}" destId="{7F8F5AF6-7C7E-4754-8EC2-2546C924F58E}" srcOrd="2" destOrd="0" parTransId="{9D93203B-1A10-4E27-82BF-2F05105F07C5}" sibTransId="{6B08AAB1-F394-43BF-A73E-87B428FA752D}"/>
    <dgm:cxn modelId="{786C5450-2B8D-4883-BCAB-C485175187A7}" srcId="{899987A3-F3E5-4FF2-8B8B-4A5B34797C1E}" destId="{57603254-A3FD-43AB-A352-A9284C4F0BFA}" srcOrd="1" destOrd="0" parTransId="{180A588A-BB56-40AE-9B60-20918AC5C229}" sibTransId="{233BFA3F-4437-4E39-BBD5-A9EAE2428A86}"/>
    <dgm:cxn modelId="{D6AF908A-A53D-46FE-94B3-F332FED8F8B8}" type="presOf" srcId="{F2323EF8-912B-46E3-BC5A-F8021C1CF925}" destId="{EFCEAFDB-7EC9-45C6-A871-6479591A2501}" srcOrd="0" destOrd="0" presId="urn:microsoft.com/office/officeart/2005/8/layout/vList2"/>
    <dgm:cxn modelId="{2BACA1CB-236A-48DF-B4DB-15C94C7236DE}" type="presOf" srcId="{7F8F5AF6-7C7E-4754-8EC2-2546C924F58E}" destId="{463B05BA-5DD5-4A2E-9CC4-9FF8DA663866}" srcOrd="0" destOrd="0" presId="urn:microsoft.com/office/officeart/2005/8/layout/vList2"/>
    <dgm:cxn modelId="{2D5165E5-7D5C-4D71-B36C-F1C50C1822B3}" srcId="{899987A3-F3E5-4FF2-8B8B-4A5B34797C1E}" destId="{26263A8D-AD87-46B1-B613-DAD17A746206}" srcOrd="0" destOrd="0" parTransId="{3AB2D2F3-5F25-4629-8340-77C06F92F22D}" sibTransId="{C6B7F403-2D1B-4D6D-99EB-86AD6456FDC8}"/>
    <dgm:cxn modelId="{DCF85CF7-2EEA-4FB8-B105-C3FFDC446F79}" type="presOf" srcId="{899987A3-F3E5-4FF2-8B8B-4A5B34797C1E}" destId="{99752F21-6EC8-408D-A409-0B43E4758B4E}" srcOrd="0" destOrd="0" presId="urn:microsoft.com/office/officeart/2005/8/layout/vList2"/>
    <dgm:cxn modelId="{BACE6205-A0DA-420E-9808-3FB1E3A0EBB2}" type="presParOf" srcId="{99752F21-6EC8-408D-A409-0B43E4758B4E}" destId="{68FF16AA-7ED2-4073-886C-548D842DE512}" srcOrd="0" destOrd="0" presId="urn:microsoft.com/office/officeart/2005/8/layout/vList2"/>
    <dgm:cxn modelId="{C8ED836A-3C61-4138-A2A9-28FFDED56648}" type="presParOf" srcId="{99752F21-6EC8-408D-A409-0B43E4758B4E}" destId="{D2A5EE14-7195-4B8F-B437-DBFAC1281983}" srcOrd="1" destOrd="0" presId="urn:microsoft.com/office/officeart/2005/8/layout/vList2"/>
    <dgm:cxn modelId="{099BCF99-5233-4F65-A9E4-8F536CC343B3}" type="presParOf" srcId="{99752F21-6EC8-408D-A409-0B43E4758B4E}" destId="{E139ACA1-20A6-414F-B61A-047C8862CEAF}" srcOrd="2" destOrd="0" presId="urn:microsoft.com/office/officeart/2005/8/layout/vList2"/>
    <dgm:cxn modelId="{92D2D6D7-35F1-45EB-90A2-93038C729D74}" type="presParOf" srcId="{99752F21-6EC8-408D-A409-0B43E4758B4E}" destId="{51B25489-D7AB-4B09-A26F-B85047BE8690}" srcOrd="3" destOrd="0" presId="urn:microsoft.com/office/officeart/2005/8/layout/vList2"/>
    <dgm:cxn modelId="{5D9E2E93-5F83-4283-8EDA-9B1317804D28}" type="presParOf" srcId="{99752F21-6EC8-408D-A409-0B43E4758B4E}" destId="{463B05BA-5DD5-4A2E-9CC4-9FF8DA663866}" srcOrd="4" destOrd="0" presId="urn:microsoft.com/office/officeart/2005/8/layout/vList2"/>
    <dgm:cxn modelId="{EA442B6E-A8E8-4506-8F92-E9B09A9179CD}" type="presParOf" srcId="{99752F21-6EC8-408D-A409-0B43E4758B4E}" destId="{0FAAF662-833E-463B-9024-3C0A66108CA8}" srcOrd="5" destOrd="0" presId="urn:microsoft.com/office/officeart/2005/8/layout/vList2"/>
    <dgm:cxn modelId="{D5DE90AE-1BCC-4F21-BC4D-1E9285F95331}" type="presParOf" srcId="{99752F21-6EC8-408D-A409-0B43E4758B4E}" destId="{EFCEAFDB-7EC9-45C6-A871-6479591A250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0F5D75B-8DD9-4FF9-ABDA-0D6CFFA90EB0}" type="doc">
      <dgm:prSet loTypeId="urn:microsoft.com/office/officeart/2005/8/layout/matrix3" loCatId="matrix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C36E3C3-C8F0-48EB-AEB1-3891499F3B32}">
      <dgm:prSet/>
      <dgm:spPr/>
      <dgm:t>
        <a:bodyPr/>
        <a:lstStyle/>
        <a:p>
          <a:r>
            <a:rPr lang="en-US" dirty="0"/>
            <a:t>Piaget’s cognitive development theory helps explain the mental demands and reasoning challenges faced by young carers (Piaget, 1972).</a:t>
          </a:r>
        </a:p>
      </dgm:t>
    </dgm:pt>
    <dgm:pt modelId="{44FC0FA9-DA7C-4983-8868-94A70A99FCF0}" type="parTrans" cxnId="{9823AD19-320C-449C-A851-D25F34129027}">
      <dgm:prSet/>
      <dgm:spPr/>
      <dgm:t>
        <a:bodyPr/>
        <a:lstStyle/>
        <a:p>
          <a:endParaRPr lang="en-US"/>
        </a:p>
      </dgm:t>
    </dgm:pt>
    <dgm:pt modelId="{19F6D877-0AA3-4C9E-9A7B-7021F8846F1E}" type="sibTrans" cxnId="{9823AD19-320C-449C-A851-D25F34129027}">
      <dgm:prSet/>
      <dgm:spPr/>
      <dgm:t>
        <a:bodyPr/>
        <a:lstStyle/>
        <a:p>
          <a:endParaRPr lang="en-US"/>
        </a:p>
      </dgm:t>
    </dgm:pt>
    <dgm:pt modelId="{2289F099-23CA-4534-BCE3-013FD16421DD}">
      <dgm:prSet/>
      <dgm:spPr/>
      <dgm:t>
        <a:bodyPr/>
        <a:lstStyle/>
        <a:p>
          <a:r>
            <a:rPr lang="en-US" dirty="0"/>
            <a:t>Vygotsky’s sociocultural theory highlights how social responsibility and environment shape learning and development (Vygotsky, 1978).</a:t>
          </a:r>
        </a:p>
      </dgm:t>
    </dgm:pt>
    <dgm:pt modelId="{716073F5-7342-461B-AA64-A13AE7920DCC}" type="parTrans" cxnId="{2A73D308-6B9D-4C52-8CFE-B2DC2CD3016D}">
      <dgm:prSet/>
      <dgm:spPr/>
      <dgm:t>
        <a:bodyPr/>
        <a:lstStyle/>
        <a:p>
          <a:endParaRPr lang="en-US"/>
        </a:p>
      </dgm:t>
    </dgm:pt>
    <dgm:pt modelId="{DBD8E0E0-40AC-4075-B33F-46731C64A926}" type="sibTrans" cxnId="{2A73D308-6B9D-4C52-8CFE-B2DC2CD3016D}">
      <dgm:prSet/>
      <dgm:spPr/>
      <dgm:t>
        <a:bodyPr/>
        <a:lstStyle/>
        <a:p>
          <a:endParaRPr lang="en-US"/>
        </a:p>
      </dgm:t>
    </dgm:pt>
    <dgm:pt modelId="{7F2198D1-DDA4-4D2E-A3F2-41809CE92A88}">
      <dgm:prSet/>
      <dgm:spPr/>
      <dgm:t>
        <a:bodyPr/>
        <a:lstStyle/>
        <a:p>
          <a:r>
            <a:rPr lang="en-US" dirty="0"/>
            <a:t>Bowlby’s attachment theory explains the importance of emotional security following bereavement (Bowlby, 1988).</a:t>
          </a:r>
        </a:p>
      </dgm:t>
    </dgm:pt>
    <dgm:pt modelId="{7934FD9C-BB02-4312-8E09-C08FFB73ACE0}" type="parTrans" cxnId="{D699109E-2E3E-4C46-9E2B-CEDF3483DDA7}">
      <dgm:prSet/>
      <dgm:spPr/>
      <dgm:t>
        <a:bodyPr/>
        <a:lstStyle/>
        <a:p>
          <a:endParaRPr lang="en-US"/>
        </a:p>
      </dgm:t>
    </dgm:pt>
    <dgm:pt modelId="{D2ACF202-44F8-4D47-B2EB-C3346C2CFEE3}" type="sibTrans" cxnId="{D699109E-2E3E-4C46-9E2B-CEDF3483DDA7}">
      <dgm:prSet/>
      <dgm:spPr/>
      <dgm:t>
        <a:bodyPr/>
        <a:lstStyle/>
        <a:p>
          <a:endParaRPr lang="en-US"/>
        </a:p>
      </dgm:t>
    </dgm:pt>
    <dgm:pt modelId="{D7AB2B3D-C053-4709-98E3-B112EFAA26D8}">
      <dgm:prSet/>
      <dgm:spPr/>
      <dgm:t>
        <a:bodyPr/>
        <a:lstStyle/>
        <a:p>
          <a:r>
            <a:rPr lang="en-US" dirty="0"/>
            <a:t>However, Erikson’s psychosocial theory remains the most appropriate as it directly addresses identity and role development in adolescence (Erikson, 1968).</a:t>
          </a:r>
        </a:p>
      </dgm:t>
    </dgm:pt>
    <dgm:pt modelId="{C5149DF6-EF4B-4AFE-8BC3-EE9E47C2CFC8}" type="parTrans" cxnId="{5A5068BB-54A8-42E2-B45C-E6D07F8FF3E6}">
      <dgm:prSet/>
      <dgm:spPr/>
      <dgm:t>
        <a:bodyPr/>
        <a:lstStyle/>
        <a:p>
          <a:endParaRPr lang="en-US"/>
        </a:p>
      </dgm:t>
    </dgm:pt>
    <dgm:pt modelId="{6AC58F30-BA93-4F73-AC98-CAC1CC7772C4}" type="sibTrans" cxnId="{5A5068BB-54A8-42E2-B45C-E6D07F8FF3E6}">
      <dgm:prSet/>
      <dgm:spPr/>
      <dgm:t>
        <a:bodyPr/>
        <a:lstStyle/>
        <a:p>
          <a:endParaRPr lang="en-US"/>
        </a:p>
      </dgm:t>
    </dgm:pt>
    <dgm:pt modelId="{06B92C66-2617-432A-AA46-C974203E3226}" type="pres">
      <dgm:prSet presAssocID="{30F5D75B-8DD9-4FF9-ABDA-0D6CFFA90EB0}" presName="matrix" presStyleCnt="0">
        <dgm:presLayoutVars>
          <dgm:chMax val="1"/>
          <dgm:dir/>
          <dgm:resizeHandles val="exact"/>
        </dgm:presLayoutVars>
      </dgm:prSet>
      <dgm:spPr/>
    </dgm:pt>
    <dgm:pt modelId="{5F02BC66-B2D5-4A3B-B4B7-D9B75BFBDE5D}" type="pres">
      <dgm:prSet presAssocID="{30F5D75B-8DD9-4FF9-ABDA-0D6CFFA90EB0}" presName="diamond" presStyleLbl="bgShp" presStyleIdx="0" presStyleCnt="1"/>
      <dgm:spPr/>
    </dgm:pt>
    <dgm:pt modelId="{DD030B71-556D-4A90-A57D-A856879E2E02}" type="pres">
      <dgm:prSet presAssocID="{30F5D75B-8DD9-4FF9-ABDA-0D6CFFA90EB0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8A216AAF-3351-47C4-91F7-C62F5FAC3360}" type="pres">
      <dgm:prSet presAssocID="{30F5D75B-8DD9-4FF9-ABDA-0D6CFFA90EB0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465DC38D-FCF5-48A5-9140-A52DB0D63861}" type="pres">
      <dgm:prSet presAssocID="{30F5D75B-8DD9-4FF9-ABDA-0D6CFFA90EB0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F99B5C8B-1BC7-4AD0-A965-9050A338A7E4}" type="pres">
      <dgm:prSet presAssocID="{30F5D75B-8DD9-4FF9-ABDA-0D6CFFA90EB0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2A73D308-6B9D-4C52-8CFE-B2DC2CD3016D}" srcId="{30F5D75B-8DD9-4FF9-ABDA-0D6CFFA90EB0}" destId="{2289F099-23CA-4534-BCE3-013FD16421DD}" srcOrd="1" destOrd="0" parTransId="{716073F5-7342-461B-AA64-A13AE7920DCC}" sibTransId="{DBD8E0E0-40AC-4075-B33F-46731C64A926}"/>
    <dgm:cxn modelId="{9823AD19-320C-449C-A851-D25F34129027}" srcId="{30F5D75B-8DD9-4FF9-ABDA-0D6CFFA90EB0}" destId="{4C36E3C3-C8F0-48EB-AEB1-3891499F3B32}" srcOrd="0" destOrd="0" parTransId="{44FC0FA9-DA7C-4983-8868-94A70A99FCF0}" sibTransId="{19F6D877-0AA3-4C9E-9A7B-7021F8846F1E}"/>
    <dgm:cxn modelId="{7B333220-DF37-4D23-8E8C-874303155C38}" type="presOf" srcId="{2289F099-23CA-4534-BCE3-013FD16421DD}" destId="{8A216AAF-3351-47C4-91F7-C62F5FAC3360}" srcOrd="0" destOrd="0" presId="urn:microsoft.com/office/officeart/2005/8/layout/matrix3"/>
    <dgm:cxn modelId="{3FA9FF7E-765D-44F2-B77E-CF3B1466ADB3}" type="presOf" srcId="{30F5D75B-8DD9-4FF9-ABDA-0D6CFFA90EB0}" destId="{06B92C66-2617-432A-AA46-C974203E3226}" srcOrd="0" destOrd="0" presId="urn:microsoft.com/office/officeart/2005/8/layout/matrix3"/>
    <dgm:cxn modelId="{26FEDD83-61A0-4178-B83C-8FDCCCDE4160}" type="presOf" srcId="{7F2198D1-DDA4-4D2E-A3F2-41809CE92A88}" destId="{465DC38D-FCF5-48A5-9140-A52DB0D63861}" srcOrd="0" destOrd="0" presId="urn:microsoft.com/office/officeart/2005/8/layout/matrix3"/>
    <dgm:cxn modelId="{D699109E-2E3E-4C46-9E2B-CEDF3483DDA7}" srcId="{30F5D75B-8DD9-4FF9-ABDA-0D6CFFA90EB0}" destId="{7F2198D1-DDA4-4D2E-A3F2-41809CE92A88}" srcOrd="2" destOrd="0" parTransId="{7934FD9C-BB02-4312-8E09-C08FFB73ACE0}" sibTransId="{D2ACF202-44F8-4D47-B2EB-C3346C2CFEE3}"/>
    <dgm:cxn modelId="{8E51BDB1-363D-4865-981F-47542164D8AD}" type="presOf" srcId="{4C36E3C3-C8F0-48EB-AEB1-3891499F3B32}" destId="{DD030B71-556D-4A90-A57D-A856879E2E02}" srcOrd="0" destOrd="0" presId="urn:microsoft.com/office/officeart/2005/8/layout/matrix3"/>
    <dgm:cxn modelId="{5A5068BB-54A8-42E2-B45C-E6D07F8FF3E6}" srcId="{30F5D75B-8DD9-4FF9-ABDA-0D6CFFA90EB0}" destId="{D7AB2B3D-C053-4709-98E3-B112EFAA26D8}" srcOrd="3" destOrd="0" parTransId="{C5149DF6-EF4B-4AFE-8BC3-EE9E47C2CFC8}" sibTransId="{6AC58F30-BA93-4F73-AC98-CAC1CC7772C4}"/>
    <dgm:cxn modelId="{A625EDE4-5DA7-4C11-B0AC-4DBF89A99800}" type="presOf" srcId="{D7AB2B3D-C053-4709-98E3-B112EFAA26D8}" destId="{F99B5C8B-1BC7-4AD0-A965-9050A338A7E4}" srcOrd="0" destOrd="0" presId="urn:microsoft.com/office/officeart/2005/8/layout/matrix3"/>
    <dgm:cxn modelId="{ACE0C524-9554-4CC3-81E0-B5DCA22E35CC}" type="presParOf" srcId="{06B92C66-2617-432A-AA46-C974203E3226}" destId="{5F02BC66-B2D5-4A3B-B4B7-D9B75BFBDE5D}" srcOrd="0" destOrd="0" presId="urn:microsoft.com/office/officeart/2005/8/layout/matrix3"/>
    <dgm:cxn modelId="{D3AD5DB8-A423-414D-8D52-0FB63BBAE61A}" type="presParOf" srcId="{06B92C66-2617-432A-AA46-C974203E3226}" destId="{DD030B71-556D-4A90-A57D-A856879E2E02}" srcOrd="1" destOrd="0" presId="urn:microsoft.com/office/officeart/2005/8/layout/matrix3"/>
    <dgm:cxn modelId="{5E34FB8D-A5E1-44C0-845C-18FEEB52CF34}" type="presParOf" srcId="{06B92C66-2617-432A-AA46-C974203E3226}" destId="{8A216AAF-3351-47C4-91F7-C62F5FAC3360}" srcOrd="2" destOrd="0" presId="urn:microsoft.com/office/officeart/2005/8/layout/matrix3"/>
    <dgm:cxn modelId="{97A69377-647C-4BC3-8EE7-E98B92D5E455}" type="presParOf" srcId="{06B92C66-2617-432A-AA46-C974203E3226}" destId="{465DC38D-FCF5-48A5-9140-A52DB0D63861}" srcOrd="3" destOrd="0" presId="urn:microsoft.com/office/officeart/2005/8/layout/matrix3"/>
    <dgm:cxn modelId="{36FF35A7-8979-4BE3-969A-35A7CB03BD00}" type="presParOf" srcId="{06B92C66-2617-432A-AA46-C974203E3226}" destId="{F99B5C8B-1BC7-4AD0-A965-9050A338A7E4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EB8F97-3023-4DA3-ADFF-C7C9560B9146}">
      <dsp:nvSpPr>
        <dsp:cNvPr id="0" name=""/>
        <dsp:cNvSpPr/>
      </dsp:nvSpPr>
      <dsp:spPr>
        <a:xfrm>
          <a:off x="0" y="0"/>
          <a:ext cx="8405164" cy="99779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This presentation applies </a:t>
          </a:r>
          <a:r>
            <a:rPr lang="en-GB" sz="1700" b="1" kern="1200"/>
            <a:t>Erikson’s psychosocial theory of development</a:t>
          </a:r>
          <a:r>
            <a:rPr lang="en-GB" sz="1700" kern="1200"/>
            <a:t> to the case of Jenny, a 16-year-old young carer (Erikson, 1968).</a:t>
          </a:r>
          <a:endParaRPr lang="en-US" sz="1700" kern="1200"/>
        </a:p>
      </dsp:txBody>
      <dsp:txXfrm>
        <a:off x="29224" y="29224"/>
        <a:ext cx="7244155" cy="939345"/>
      </dsp:txXfrm>
    </dsp:sp>
    <dsp:sp modelId="{5EF3278A-6E8A-478F-8862-CFFB6293131B}">
      <dsp:nvSpPr>
        <dsp:cNvPr id="0" name=""/>
        <dsp:cNvSpPr/>
      </dsp:nvSpPr>
      <dsp:spPr>
        <a:xfrm>
          <a:off x="703932" y="1179210"/>
          <a:ext cx="8405164" cy="997793"/>
        </a:xfrm>
        <a:prstGeom prst="roundRect">
          <a:avLst>
            <a:gd name="adj" fmla="val 10000"/>
          </a:avLst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Jenny has cared for her mother for the past five years following her father’s death, taking on practical and emotional responsibilities, which research shows can impact adolescent well-being (Joseph et al., 2019).</a:t>
          </a:r>
          <a:endParaRPr lang="en-US" sz="1700" kern="1200"/>
        </a:p>
      </dsp:txBody>
      <dsp:txXfrm>
        <a:off x="733156" y="1208434"/>
        <a:ext cx="6994218" cy="939345"/>
      </dsp:txXfrm>
    </dsp:sp>
    <dsp:sp modelId="{77D7D9A3-BCE1-4749-AE07-8C3E12ED6809}">
      <dsp:nvSpPr>
        <dsp:cNvPr id="0" name=""/>
        <dsp:cNvSpPr/>
      </dsp:nvSpPr>
      <dsp:spPr>
        <a:xfrm>
          <a:off x="1397358" y="2358420"/>
          <a:ext cx="8405164" cy="997793"/>
        </a:xfrm>
        <a:prstGeom prst="roundRect">
          <a:avLst>
            <a:gd name="adj" fmla="val 10000"/>
          </a:avLst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presentation explores how these experiences may have affected Jenny’s development and psychological well-being (NHS England, 2022).</a:t>
          </a:r>
          <a:endParaRPr lang="en-US" sz="1700" kern="1200"/>
        </a:p>
      </dsp:txBody>
      <dsp:txXfrm>
        <a:off x="1426582" y="2387644"/>
        <a:ext cx="7004725" cy="939345"/>
      </dsp:txXfrm>
    </dsp:sp>
    <dsp:sp modelId="{E4AB058C-644C-4510-93D1-4DDF9CA66FB8}">
      <dsp:nvSpPr>
        <dsp:cNvPr id="0" name=""/>
        <dsp:cNvSpPr/>
      </dsp:nvSpPr>
      <dsp:spPr>
        <a:xfrm>
          <a:off x="2101291" y="3537630"/>
          <a:ext cx="8405164" cy="997793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Practical support strategies will be proposed using Erikson’s theory, supported by wider psychological literature (Erikson, 1968).</a:t>
          </a:r>
          <a:endParaRPr lang="en-US" sz="1700" kern="1200"/>
        </a:p>
      </dsp:txBody>
      <dsp:txXfrm>
        <a:off x="2130515" y="3566854"/>
        <a:ext cx="6994218" cy="939345"/>
      </dsp:txXfrm>
    </dsp:sp>
    <dsp:sp modelId="{57C45362-92D0-44DA-94E4-694CCA8A80C2}">
      <dsp:nvSpPr>
        <dsp:cNvPr id="0" name=""/>
        <dsp:cNvSpPr/>
      </dsp:nvSpPr>
      <dsp:spPr>
        <a:xfrm>
          <a:off x="7756599" y="764218"/>
          <a:ext cx="648565" cy="64856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7902526" y="764218"/>
        <a:ext cx="356711" cy="488045"/>
      </dsp:txXfrm>
    </dsp:sp>
    <dsp:sp modelId="{25FC4038-855A-4B50-8743-A20C4014856A}">
      <dsp:nvSpPr>
        <dsp:cNvPr id="0" name=""/>
        <dsp:cNvSpPr/>
      </dsp:nvSpPr>
      <dsp:spPr>
        <a:xfrm>
          <a:off x="8460531" y="1943429"/>
          <a:ext cx="648565" cy="64856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8606458" y="1943429"/>
        <a:ext cx="356711" cy="488045"/>
      </dsp:txXfrm>
    </dsp:sp>
    <dsp:sp modelId="{058AFF90-4EAF-4C5A-B281-C43AEA7C18B0}">
      <dsp:nvSpPr>
        <dsp:cNvPr id="0" name=""/>
        <dsp:cNvSpPr/>
      </dsp:nvSpPr>
      <dsp:spPr>
        <a:xfrm>
          <a:off x="9153957" y="3122639"/>
          <a:ext cx="648565" cy="64856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9299884" y="3122639"/>
        <a:ext cx="356711" cy="4880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27C723-80F4-4C15-A961-08428A7A684A}">
      <dsp:nvSpPr>
        <dsp:cNvPr id="0" name=""/>
        <dsp:cNvSpPr/>
      </dsp:nvSpPr>
      <dsp:spPr>
        <a:xfrm>
          <a:off x="0" y="3275482"/>
          <a:ext cx="10515600" cy="107508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Her ongoing caring role continues into adolescence, where identity development and independence are central (Erikson, 1968).</a:t>
          </a:r>
          <a:endParaRPr lang="en-US" sz="2000" kern="1200"/>
        </a:p>
      </dsp:txBody>
      <dsp:txXfrm>
        <a:off x="0" y="3275482"/>
        <a:ext cx="10515600" cy="1075086"/>
      </dsp:txXfrm>
    </dsp:sp>
    <dsp:sp modelId="{7DB10BA7-9B06-4217-A26C-48AD58898715}">
      <dsp:nvSpPr>
        <dsp:cNvPr id="0" name=""/>
        <dsp:cNvSpPr/>
      </dsp:nvSpPr>
      <dsp:spPr>
        <a:xfrm rot="10800000">
          <a:off x="0" y="1638125"/>
          <a:ext cx="10515600" cy="1653482"/>
        </a:xfrm>
        <a:prstGeom prst="upArrowCallou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Jenny began caring for her mother at around age 11, a critical stage for developing confidence and competence (Erikson, 1950).</a:t>
          </a:r>
          <a:endParaRPr lang="en-US" sz="2000" kern="1200"/>
        </a:p>
      </dsp:txBody>
      <dsp:txXfrm rot="10800000">
        <a:off x="0" y="1638125"/>
        <a:ext cx="10515600" cy="1074383"/>
      </dsp:txXfrm>
    </dsp:sp>
    <dsp:sp modelId="{B77B83BC-B817-4AA7-A4D3-DAF2BE3EECB4}">
      <dsp:nvSpPr>
        <dsp:cNvPr id="0" name=""/>
        <dsp:cNvSpPr/>
      </dsp:nvSpPr>
      <dsp:spPr>
        <a:xfrm rot="10800000">
          <a:off x="0" y="769"/>
          <a:ext cx="10515600" cy="1653482"/>
        </a:xfrm>
        <a:prstGeom prst="upArrowCallou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Two psychosocial stages are particularly relevant to Jenny’s experiences:</a:t>
          </a:r>
          <a:endParaRPr lang="en-US" sz="2000" kern="1200"/>
        </a:p>
      </dsp:txBody>
      <dsp:txXfrm rot="-10800000">
        <a:off x="0" y="769"/>
        <a:ext cx="10515600" cy="580372"/>
      </dsp:txXfrm>
    </dsp:sp>
    <dsp:sp modelId="{9A0A1895-AD54-42CD-85A5-A4EFA3011039}">
      <dsp:nvSpPr>
        <dsp:cNvPr id="0" name=""/>
        <dsp:cNvSpPr/>
      </dsp:nvSpPr>
      <dsp:spPr>
        <a:xfrm>
          <a:off x="0" y="581141"/>
          <a:ext cx="5257799" cy="494391"/>
        </a:xfrm>
        <a:prstGeom prst="rect">
          <a:avLst/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20320" rIns="113792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Industry vs Inferiority (6–12 years)</a:t>
          </a:r>
          <a:r>
            <a:rPr lang="en-GB" sz="1600" kern="1200"/>
            <a:t> (Erikson, 1968)</a:t>
          </a:r>
          <a:endParaRPr lang="en-US" sz="1600" kern="1200"/>
        </a:p>
      </dsp:txBody>
      <dsp:txXfrm>
        <a:off x="0" y="581141"/>
        <a:ext cx="5257799" cy="494391"/>
      </dsp:txXfrm>
    </dsp:sp>
    <dsp:sp modelId="{C70CA2E6-E5B7-441D-9B02-4358951D46D4}">
      <dsp:nvSpPr>
        <dsp:cNvPr id="0" name=""/>
        <dsp:cNvSpPr/>
      </dsp:nvSpPr>
      <dsp:spPr>
        <a:xfrm>
          <a:off x="5257800" y="581141"/>
          <a:ext cx="5257799" cy="494391"/>
        </a:xfrm>
        <a:prstGeom prst="rect">
          <a:avLst/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20320" rIns="113792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Identity vs Role Confusion (12–18 years)</a:t>
          </a:r>
          <a:r>
            <a:rPr lang="en-GB" sz="1600" kern="1200"/>
            <a:t> (Erikson, 1968)</a:t>
          </a:r>
          <a:endParaRPr lang="en-US" sz="1600" kern="1200"/>
        </a:p>
      </dsp:txBody>
      <dsp:txXfrm>
        <a:off x="5257800" y="581141"/>
        <a:ext cx="5257799" cy="49439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5C3E54-0BCB-4E3A-B379-E44CAC6D0601}">
      <dsp:nvSpPr>
        <dsp:cNvPr id="0" name=""/>
        <dsp:cNvSpPr/>
      </dsp:nvSpPr>
      <dsp:spPr>
        <a:xfrm>
          <a:off x="0" y="98059"/>
          <a:ext cx="6666833" cy="126477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During the </a:t>
          </a:r>
          <a:r>
            <a:rPr lang="en-GB" sz="2300" b="1" kern="1200" dirty="0"/>
            <a:t>Industry vs Inferiority</a:t>
          </a:r>
          <a:r>
            <a:rPr lang="en-GB" sz="2300" kern="1200" dirty="0"/>
            <a:t> stage, children develop skills, confidence, and a sense of achievement.</a:t>
          </a:r>
          <a:endParaRPr lang="en-US" sz="2300" kern="1200" dirty="0"/>
        </a:p>
      </dsp:txBody>
      <dsp:txXfrm>
        <a:off x="61741" y="159800"/>
        <a:ext cx="6543351" cy="1141288"/>
      </dsp:txXfrm>
    </dsp:sp>
    <dsp:sp modelId="{E7A9EABE-875D-4C44-A814-24DBF799B535}">
      <dsp:nvSpPr>
        <dsp:cNvPr id="0" name=""/>
        <dsp:cNvSpPr/>
      </dsp:nvSpPr>
      <dsp:spPr>
        <a:xfrm>
          <a:off x="0" y="1429069"/>
          <a:ext cx="6666833" cy="1264770"/>
        </a:xfrm>
        <a:prstGeom prst="roundRect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Jenny’s caring responsibilities may have limited opportunities for school engagement, peer interaction, and leisure.</a:t>
          </a:r>
          <a:endParaRPr lang="en-US" sz="2300" kern="1200"/>
        </a:p>
      </dsp:txBody>
      <dsp:txXfrm>
        <a:off x="61741" y="1490810"/>
        <a:ext cx="6543351" cy="1141288"/>
      </dsp:txXfrm>
    </dsp:sp>
    <dsp:sp modelId="{D9D2B79F-7CDC-48C2-AD18-C41934DD2C4D}">
      <dsp:nvSpPr>
        <dsp:cNvPr id="0" name=""/>
        <dsp:cNvSpPr/>
      </dsp:nvSpPr>
      <dsp:spPr>
        <a:xfrm>
          <a:off x="0" y="2760080"/>
          <a:ext cx="6666833" cy="1264770"/>
        </a:xfrm>
        <a:prstGeom prst="roundRect">
          <a:avLst/>
        </a:prstGeom>
        <a:gradFill rotWithShape="0">
          <a:gsLst>
            <a:gs pos="0">
              <a:schemeClr val="accent2">
                <a:hueOff val="4295743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3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3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This may increase feelings of </a:t>
          </a:r>
          <a:r>
            <a:rPr lang="en-GB" sz="2300" b="1" kern="1200"/>
            <a:t>inferiority</a:t>
          </a:r>
          <a:r>
            <a:rPr lang="en-GB" sz="2300" kern="1200"/>
            <a:t> or self-doubt if Jenny feels different from her peers (Erikson, 1968).</a:t>
          </a:r>
          <a:endParaRPr lang="en-US" sz="2300" kern="1200"/>
        </a:p>
      </dsp:txBody>
      <dsp:txXfrm>
        <a:off x="61741" y="2821821"/>
        <a:ext cx="6543351" cy="1141288"/>
      </dsp:txXfrm>
    </dsp:sp>
    <dsp:sp modelId="{25C369EF-DDC4-448D-826C-4A2F65BF3001}">
      <dsp:nvSpPr>
        <dsp:cNvPr id="0" name=""/>
        <dsp:cNvSpPr/>
      </dsp:nvSpPr>
      <dsp:spPr>
        <a:xfrm>
          <a:off x="0" y="4091090"/>
          <a:ext cx="6666833" cy="126477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Research suggests young carers often experience academic and emotional challenges due to adult-like responsibilities (Joseph et al., 2019).</a:t>
          </a:r>
          <a:endParaRPr lang="en-US" sz="2300" kern="1200"/>
        </a:p>
      </dsp:txBody>
      <dsp:txXfrm>
        <a:off x="61741" y="4152831"/>
        <a:ext cx="6543351" cy="114128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029C10-DD81-4C4E-A23F-6A1709F64B8E}">
      <dsp:nvSpPr>
        <dsp:cNvPr id="0" name=""/>
        <dsp:cNvSpPr/>
      </dsp:nvSpPr>
      <dsp:spPr>
        <a:xfrm>
          <a:off x="0" y="402934"/>
          <a:ext cx="6666833" cy="1118812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During Identity vs Role Confusion, adolescents explore independence, values, and future goals.</a:t>
          </a:r>
        </a:p>
      </dsp:txBody>
      <dsp:txXfrm>
        <a:off x="54616" y="457550"/>
        <a:ext cx="6557601" cy="1009580"/>
      </dsp:txXfrm>
    </dsp:sp>
    <dsp:sp modelId="{E13B72DD-5C78-4635-A976-22A5EA09F6B6}">
      <dsp:nvSpPr>
        <dsp:cNvPr id="0" name=""/>
        <dsp:cNvSpPr/>
      </dsp:nvSpPr>
      <dsp:spPr>
        <a:xfrm>
          <a:off x="0" y="1579347"/>
          <a:ext cx="6666833" cy="1118812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Jenny’s caring role may lead to role confusion, as she balances being a teenager with adult responsibilities.</a:t>
          </a:r>
        </a:p>
      </dsp:txBody>
      <dsp:txXfrm>
        <a:off x="54616" y="1633963"/>
        <a:ext cx="6557601" cy="1009580"/>
      </dsp:txXfrm>
    </dsp:sp>
    <dsp:sp modelId="{E4301FD5-B21E-4B7B-BC53-D71C88A4443D}">
      <dsp:nvSpPr>
        <dsp:cNvPr id="0" name=""/>
        <dsp:cNvSpPr/>
      </dsp:nvSpPr>
      <dsp:spPr>
        <a:xfrm>
          <a:off x="0" y="2755760"/>
          <a:ext cx="6666833" cy="1118812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Piaget’s theory highlights that adolescents are developing advanced reasoning skills, which may increase awareness of stress and responsibility (Piaget, 1972).</a:t>
          </a:r>
        </a:p>
      </dsp:txBody>
      <dsp:txXfrm>
        <a:off x="54616" y="2810376"/>
        <a:ext cx="6557601" cy="1009580"/>
      </dsp:txXfrm>
    </dsp:sp>
    <dsp:sp modelId="{672F57F0-7A6B-4517-B193-39EBE5F60DBE}">
      <dsp:nvSpPr>
        <dsp:cNvPr id="0" name=""/>
        <dsp:cNvSpPr/>
      </dsp:nvSpPr>
      <dsp:spPr>
        <a:xfrm>
          <a:off x="0" y="3932172"/>
          <a:ext cx="6666833" cy="1118812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Vygotsky’s theory emphasizes the impact of social roles and expectations on development, reinforcing the influence of Jenny’s environment (Vygotsky, 1978).</a:t>
          </a:r>
        </a:p>
      </dsp:txBody>
      <dsp:txXfrm>
        <a:off x="54616" y="3986788"/>
        <a:ext cx="6557601" cy="10095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7CE3D1-2E69-4BC0-AB49-50F934F4EDC6}">
      <dsp:nvSpPr>
        <dsp:cNvPr id="0" name=""/>
        <dsp:cNvSpPr/>
      </dsp:nvSpPr>
      <dsp:spPr>
        <a:xfrm>
          <a:off x="0" y="675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EA10C9-D2EF-428D-8BC3-6173729777B1}">
      <dsp:nvSpPr>
        <dsp:cNvPr id="0" name=""/>
        <dsp:cNvSpPr/>
      </dsp:nvSpPr>
      <dsp:spPr>
        <a:xfrm>
          <a:off x="0" y="675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	Referral to young carers support services to reduce isolation and   improve emotional well-being (Joseph et al., 2019).</a:t>
          </a:r>
        </a:p>
      </dsp:txBody>
      <dsp:txXfrm>
        <a:off x="0" y="675"/>
        <a:ext cx="6291714" cy="1105876"/>
      </dsp:txXfrm>
    </dsp:sp>
    <dsp:sp modelId="{041BF247-DA96-48FB-9298-489678E3EE96}">
      <dsp:nvSpPr>
        <dsp:cNvPr id="0" name=""/>
        <dsp:cNvSpPr/>
      </dsp:nvSpPr>
      <dsp:spPr>
        <a:xfrm>
          <a:off x="0" y="1106552"/>
          <a:ext cx="6291714" cy="0"/>
        </a:xfrm>
        <a:prstGeom prst="line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434C5A-0A74-4563-8CA3-9934F56A1D05}">
      <dsp:nvSpPr>
        <dsp:cNvPr id="0" name=""/>
        <dsp:cNvSpPr/>
      </dsp:nvSpPr>
      <dsp:spPr>
        <a:xfrm>
          <a:off x="0" y="1106552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	Access to counselling to support emotional expression and identity development during adolescence (Erikson, 1968).</a:t>
          </a:r>
        </a:p>
      </dsp:txBody>
      <dsp:txXfrm>
        <a:off x="0" y="1106552"/>
        <a:ext cx="6291714" cy="1105876"/>
      </dsp:txXfrm>
    </dsp:sp>
    <dsp:sp modelId="{D25E5554-E067-4069-80E1-72868BAA0724}">
      <dsp:nvSpPr>
        <dsp:cNvPr id="0" name=""/>
        <dsp:cNvSpPr/>
      </dsp:nvSpPr>
      <dsp:spPr>
        <a:xfrm>
          <a:off x="0" y="2212429"/>
          <a:ext cx="6291714" cy="0"/>
        </a:xfrm>
        <a:prstGeom prst="line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B3C778-656A-4FD7-BF63-719830695DCF}">
      <dsp:nvSpPr>
        <dsp:cNvPr id="0" name=""/>
        <dsp:cNvSpPr/>
      </dsp:nvSpPr>
      <dsp:spPr>
        <a:xfrm>
          <a:off x="0" y="2212429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	Increased social care support to reduce Jenny’s caring burden and role strain (NHS England, 2022).</a:t>
          </a:r>
        </a:p>
      </dsp:txBody>
      <dsp:txXfrm>
        <a:off x="0" y="2212429"/>
        <a:ext cx="6291714" cy="1105876"/>
      </dsp:txXfrm>
    </dsp:sp>
    <dsp:sp modelId="{42396959-CE69-41C6-9AFA-67435FD3C28A}">
      <dsp:nvSpPr>
        <dsp:cNvPr id="0" name=""/>
        <dsp:cNvSpPr/>
      </dsp:nvSpPr>
      <dsp:spPr>
        <a:xfrm>
          <a:off x="0" y="3318305"/>
          <a:ext cx="6291714" cy="0"/>
        </a:xfrm>
        <a:prstGeom prst="line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F1D1B0-317D-4115-8342-104D743A545F}">
      <dsp:nvSpPr>
        <dsp:cNvPr id="0" name=""/>
        <dsp:cNvSpPr/>
      </dsp:nvSpPr>
      <dsp:spPr>
        <a:xfrm>
          <a:off x="0" y="3318305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	School-based pastoral support to promote educational engagement and peer relationships (Joseph et al., 2019).</a:t>
          </a:r>
        </a:p>
      </dsp:txBody>
      <dsp:txXfrm>
        <a:off x="0" y="3318305"/>
        <a:ext cx="6291714" cy="1105876"/>
      </dsp:txXfrm>
    </dsp:sp>
    <dsp:sp modelId="{A9401DFA-7525-428B-AB6D-6CDE713A9FF3}">
      <dsp:nvSpPr>
        <dsp:cNvPr id="0" name=""/>
        <dsp:cNvSpPr/>
      </dsp:nvSpPr>
      <dsp:spPr>
        <a:xfrm>
          <a:off x="0" y="4424182"/>
          <a:ext cx="6291714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495336-998F-471F-82E8-EE602EC405B0}">
      <dsp:nvSpPr>
        <dsp:cNvPr id="0" name=""/>
        <dsp:cNvSpPr/>
      </dsp:nvSpPr>
      <dsp:spPr>
        <a:xfrm>
          <a:off x="0" y="4424182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	These strategies align with Erikson’s emphasis on resolving identity conflict and promoting psychosocial well-being (Erikson, 1968).</a:t>
          </a:r>
        </a:p>
      </dsp:txBody>
      <dsp:txXfrm>
        <a:off x="0" y="4424182"/>
        <a:ext cx="6291714" cy="110587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DF044E-5C43-43AD-B4A4-22859A7DE78D}">
      <dsp:nvSpPr>
        <dsp:cNvPr id="0" name=""/>
        <dsp:cNvSpPr/>
      </dsp:nvSpPr>
      <dsp:spPr>
        <a:xfrm>
          <a:off x="0" y="23808"/>
          <a:ext cx="6798539" cy="8798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Erikson’s theory highlights the importance of nurture, particularly social relationships and environmental influences on development (Erikson, 1968).</a:t>
          </a:r>
        </a:p>
      </dsp:txBody>
      <dsp:txXfrm>
        <a:off x="42950" y="66758"/>
        <a:ext cx="6712639" cy="793940"/>
      </dsp:txXfrm>
    </dsp:sp>
    <dsp:sp modelId="{C3958B89-D74D-4592-BDFE-EABBBB5DD47E}">
      <dsp:nvSpPr>
        <dsp:cNvPr id="0" name=""/>
        <dsp:cNvSpPr/>
      </dsp:nvSpPr>
      <dsp:spPr>
        <a:xfrm>
          <a:off x="0" y="949728"/>
          <a:ext cx="6798539" cy="879840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Jenny’s bereavement, caring role, and family circumstances strongly shape her emotional development (Bowlby, 1988).</a:t>
          </a:r>
        </a:p>
      </dsp:txBody>
      <dsp:txXfrm>
        <a:off x="42950" y="992678"/>
        <a:ext cx="6712639" cy="793940"/>
      </dsp:txXfrm>
    </dsp:sp>
    <dsp:sp modelId="{025AE262-AA7A-49EC-A6F6-89A1C66206D7}">
      <dsp:nvSpPr>
        <dsp:cNvPr id="0" name=""/>
        <dsp:cNvSpPr/>
      </dsp:nvSpPr>
      <dsp:spPr>
        <a:xfrm>
          <a:off x="0" y="1875648"/>
          <a:ext cx="6798539" cy="879840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Biological factors such as stress response and emotional regulation may also influence her well-being during adolescence (Bandura, 1986).</a:t>
          </a:r>
        </a:p>
      </dsp:txBody>
      <dsp:txXfrm>
        <a:off x="42950" y="1918598"/>
        <a:ext cx="6712639" cy="793940"/>
      </dsp:txXfrm>
    </dsp:sp>
    <dsp:sp modelId="{4ECC5BB8-FB4A-4CD9-A305-623DA3E72B30}">
      <dsp:nvSpPr>
        <dsp:cNvPr id="0" name=""/>
        <dsp:cNvSpPr/>
      </dsp:nvSpPr>
      <dsp:spPr>
        <a:xfrm>
          <a:off x="0" y="2801568"/>
          <a:ext cx="6798539" cy="87984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Psychological development is shaped by the interaction between biological predispositions (nature) and environmental pressures (nurture) (Bandura, 1986).</a:t>
          </a:r>
        </a:p>
      </dsp:txBody>
      <dsp:txXfrm>
        <a:off x="42950" y="2844518"/>
        <a:ext cx="6712639" cy="79394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BD4446-7601-435A-B701-A35F9E3A7329}">
      <dsp:nvSpPr>
        <dsp:cNvPr id="0" name=""/>
        <dsp:cNvSpPr/>
      </dsp:nvSpPr>
      <dsp:spPr>
        <a:xfrm>
          <a:off x="0" y="1808"/>
          <a:ext cx="10515600" cy="9166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EF4E2A-DAE0-44A3-A9F2-D5DB4679496F}">
      <dsp:nvSpPr>
        <dsp:cNvPr id="0" name=""/>
        <dsp:cNvSpPr/>
      </dsp:nvSpPr>
      <dsp:spPr>
        <a:xfrm>
          <a:off x="277275" y="208046"/>
          <a:ext cx="504136" cy="5041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15AC00-1B0F-43BF-8CFE-82DA3EBB03A1}">
      <dsp:nvSpPr>
        <dsp:cNvPr id="0" name=""/>
        <dsp:cNvSpPr/>
      </dsp:nvSpPr>
      <dsp:spPr>
        <a:xfrm>
          <a:off x="1058686" y="1808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Erikson’s theory is useful for understanding adolescent emotional                                and identity development (Erikson, 1968).</a:t>
          </a:r>
        </a:p>
      </dsp:txBody>
      <dsp:txXfrm>
        <a:off x="1058686" y="1808"/>
        <a:ext cx="9456913" cy="916611"/>
      </dsp:txXfrm>
    </dsp:sp>
    <dsp:sp modelId="{75D1D9A2-4DAB-4DDE-BD13-F0C48ED1DDBC}">
      <dsp:nvSpPr>
        <dsp:cNvPr id="0" name=""/>
        <dsp:cNvSpPr/>
      </dsp:nvSpPr>
      <dsp:spPr>
        <a:xfrm>
          <a:off x="0" y="1147573"/>
          <a:ext cx="10515600" cy="9166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D03423-F7FD-406E-A5AE-6064501BB497}">
      <dsp:nvSpPr>
        <dsp:cNvPr id="0" name=""/>
        <dsp:cNvSpPr/>
      </dsp:nvSpPr>
      <dsp:spPr>
        <a:xfrm>
          <a:off x="277275" y="1353811"/>
          <a:ext cx="504136" cy="5041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642AFB-3FA4-4FBC-93FA-2503BCB8522A}">
      <dsp:nvSpPr>
        <dsp:cNvPr id="0" name=""/>
        <dsp:cNvSpPr/>
      </dsp:nvSpPr>
      <dsp:spPr>
        <a:xfrm>
          <a:off x="1058686" y="1147573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It recognises the importance of social roles and relationships in shaping behaviour and self-concept (Erikson, 1950).</a:t>
          </a:r>
        </a:p>
      </dsp:txBody>
      <dsp:txXfrm>
        <a:off x="1058686" y="1147573"/>
        <a:ext cx="9456913" cy="916611"/>
      </dsp:txXfrm>
    </dsp:sp>
    <dsp:sp modelId="{93AE140A-ED00-4A0E-B87C-14509D97C191}">
      <dsp:nvSpPr>
        <dsp:cNvPr id="0" name=""/>
        <dsp:cNvSpPr/>
      </dsp:nvSpPr>
      <dsp:spPr>
        <a:xfrm>
          <a:off x="0" y="2293338"/>
          <a:ext cx="10515600" cy="9166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391F56-835A-4D53-A12B-C769BE2677F9}">
      <dsp:nvSpPr>
        <dsp:cNvPr id="0" name=""/>
        <dsp:cNvSpPr/>
      </dsp:nvSpPr>
      <dsp:spPr>
        <a:xfrm>
          <a:off x="277275" y="2499576"/>
          <a:ext cx="504136" cy="5041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868D61-DB20-490E-8947-9F120BBF0E59}">
      <dsp:nvSpPr>
        <dsp:cNvPr id="0" name=""/>
        <dsp:cNvSpPr/>
      </dsp:nvSpPr>
      <dsp:spPr>
        <a:xfrm>
          <a:off x="1058686" y="2293338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The theory is particularly relevant in health and social care contexts involving young carers (Joseph et al., 2019).</a:t>
          </a:r>
        </a:p>
      </dsp:txBody>
      <dsp:txXfrm>
        <a:off x="1058686" y="2293338"/>
        <a:ext cx="9456913" cy="916611"/>
      </dsp:txXfrm>
    </dsp:sp>
    <dsp:sp modelId="{D330AE7E-0ED2-440B-9AD4-E27286995EB2}">
      <dsp:nvSpPr>
        <dsp:cNvPr id="0" name=""/>
        <dsp:cNvSpPr/>
      </dsp:nvSpPr>
      <dsp:spPr>
        <a:xfrm>
          <a:off x="0" y="3439103"/>
          <a:ext cx="10515600" cy="9166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D4ACF2-0C14-4D59-9777-5A1E3ABB6726}">
      <dsp:nvSpPr>
        <dsp:cNvPr id="0" name=""/>
        <dsp:cNvSpPr/>
      </dsp:nvSpPr>
      <dsp:spPr>
        <a:xfrm>
          <a:off x="277275" y="3645341"/>
          <a:ext cx="504136" cy="50413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46AFB5-9DA9-4F32-9030-0687D5D83400}">
      <dsp:nvSpPr>
        <dsp:cNvPr id="0" name=""/>
        <dsp:cNvSpPr/>
      </dsp:nvSpPr>
      <dsp:spPr>
        <a:xfrm>
          <a:off x="1058686" y="3439103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It provides a clear framework for planning age-appropriate psychosocial interventions (Erikson, 1968).</a:t>
          </a:r>
        </a:p>
      </dsp:txBody>
      <dsp:txXfrm>
        <a:off x="1058686" y="3439103"/>
        <a:ext cx="9456913" cy="91661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FF16AA-7ED2-4073-886C-548D842DE512}">
      <dsp:nvSpPr>
        <dsp:cNvPr id="0" name=""/>
        <dsp:cNvSpPr/>
      </dsp:nvSpPr>
      <dsp:spPr>
        <a:xfrm>
          <a:off x="0" y="81761"/>
          <a:ext cx="10515600" cy="9945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Erikson’s stages may oversimplify development by assuming fixed age ranges for psychosocial crises (Erikson, 1968).</a:t>
          </a:r>
        </a:p>
      </dsp:txBody>
      <dsp:txXfrm>
        <a:off x="48547" y="130308"/>
        <a:ext cx="10418506" cy="897406"/>
      </dsp:txXfrm>
    </dsp:sp>
    <dsp:sp modelId="{E139ACA1-20A6-414F-B61A-047C8862CEAF}">
      <dsp:nvSpPr>
        <dsp:cNvPr id="0" name=""/>
        <dsp:cNvSpPr/>
      </dsp:nvSpPr>
      <dsp:spPr>
        <a:xfrm>
          <a:off x="0" y="1148262"/>
          <a:ext cx="10515600" cy="994500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The theory does not fully explain cognitive development or learning processes experienced by young carers (Piaget, 1972).</a:t>
          </a:r>
        </a:p>
      </dsp:txBody>
      <dsp:txXfrm>
        <a:off x="48547" y="1196809"/>
        <a:ext cx="10418506" cy="897406"/>
      </dsp:txXfrm>
    </dsp:sp>
    <dsp:sp modelId="{463B05BA-5DD5-4A2E-9CC4-9FF8DA663866}">
      <dsp:nvSpPr>
        <dsp:cNvPr id="0" name=""/>
        <dsp:cNvSpPr/>
      </dsp:nvSpPr>
      <dsp:spPr>
        <a:xfrm>
          <a:off x="0" y="2214762"/>
          <a:ext cx="10515600" cy="994500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Cultural and individual differences may influence how stages are experienced (Vygotsky, 1978).</a:t>
          </a:r>
        </a:p>
      </dsp:txBody>
      <dsp:txXfrm>
        <a:off x="48547" y="2263309"/>
        <a:ext cx="10418506" cy="897406"/>
      </dsp:txXfrm>
    </dsp:sp>
    <dsp:sp modelId="{EFCEAFDB-7EC9-45C6-A871-6479591A2501}">
      <dsp:nvSpPr>
        <dsp:cNvPr id="0" name=""/>
        <dsp:cNvSpPr/>
      </dsp:nvSpPr>
      <dsp:spPr>
        <a:xfrm>
          <a:off x="0" y="3281261"/>
          <a:ext cx="10515600" cy="99450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Some critics argue that Erikson’s theory lacks strong empirical measurement (Joseph et al., 2019).</a:t>
          </a:r>
        </a:p>
      </dsp:txBody>
      <dsp:txXfrm>
        <a:off x="48547" y="3329808"/>
        <a:ext cx="10418506" cy="89740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02BC66-B2D5-4A3B-B4B7-D9B75BFBDE5D}">
      <dsp:nvSpPr>
        <dsp:cNvPr id="0" name=""/>
        <dsp:cNvSpPr/>
      </dsp:nvSpPr>
      <dsp:spPr>
        <a:xfrm>
          <a:off x="521011" y="0"/>
          <a:ext cx="4351338" cy="4351338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D030B71-556D-4A90-A57D-A856879E2E02}">
      <dsp:nvSpPr>
        <dsp:cNvPr id="0" name=""/>
        <dsp:cNvSpPr/>
      </dsp:nvSpPr>
      <dsp:spPr>
        <a:xfrm>
          <a:off x="934388" y="413377"/>
          <a:ext cx="1697021" cy="169702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Piaget’s cognitive development theory helps explain the mental demands and reasoning challenges faced by young carers (Piaget, 1972).</a:t>
          </a:r>
        </a:p>
      </dsp:txBody>
      <dsp:txXfrm>
        <a:off x="1017230" y="496219"/>
        <a:ext cx="1531337" cy="1531337"/>
      </dsp:txXfrm>
    </dsp:sp>
    <dsp:sp modelId="{8A216AAF-3351-47C4-91F7-C62F5FAC3360}">
      <dsp:nvSpPr>
        <dsp:cNvPr id="0" name=""/>
        <dsp:cNvSpPr/>
      </dsp:nvSpPr>
      <dsp:spPr>
        <a:xfrm>
          <a:off x="2761950" y="413377"/>
          <a:ext cx="1697021" cy="1697021"/>
        </a:xfrm>
        <a:prstGeom prst="roundRect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Vygotsky’s sociocultural theory highlights how social responsibility and environment shape learning and development (Vygotsky, 1978).</a:t>
          </a:r>
        </a:p>
      </dsp:txBody>
      <dsp:txXfrm>
        <a:off x="2844792" y="496219"/>
        <a:ext cx="1531337" cy="1531337"/>
      </dsp:txXfrm>
    </dsp:sp>
    <dsp:sp modelId="{465DC38D-FCF5-48A5-9140-A52DB0D63861}">
      <dsp:nvSpPr>
        <dsp:cNvPr id="0" name=""/>
        <dsp:cNvSpPr/>
      </dsp:nvSpPr>
      <dsp:spPr>
        <a:xfrm>
          <a:off x="934388" y="2240939"/>
          <a:ext cx="1697021" cy="1697021"/>
        </a:xfrm>
        <a:prstGeom prst="roundRect">
          <a:avLst/>
        </a:prstGeom>
        <a:gradFill rotWithShape="0">
          <a:gsLst>
            <a:gs pos="0">
              <a:schemeClr val="accent2">
                <a:hueOff val="4295743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3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3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Bowlby’s attachment theory explains the importance of emotional security following bereavement (Bowlby, 1988).</a:t>
          </a:r>
        </a:p>
      </dsp:txBody>
      <dsp:txXfrm>
        <a:off x="1017230" y="2323781"/>
        <a:ext cx="1531337" cy="1531337"/>
      </dsp:txXfrm>
    </dsp:sp>
    <dsp:sp modelId="{F99B5C8B-1BC7-4AD0-A965-9050A338A7E4}">
      <dsp:nvSpPr>
        <dsp:cNvPr id="0" name=""/>
        <dsp:cNvSpPr/>
      </dsp:nvSpPr>
      <dsp:spPr>
        <a:xfrm>
          <a:off x="2761950" y="2240939"/>
          <a:ext cx="1697021" cy="1697021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However, Erikson’s psychosocial theory remains the most appropriate as it directly addresses identity and role development in adolescence (Erikson, 1968).</a:t>
          </a:r>
        </a:p>
      </dsp:txBody>
      <dsp:txXfrm>
        <a:off x="2844792" y="2323781"/>
        <a:ext cx="1531337" cy="15313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4DE08F-8457-A096-C5AF-10E0D923F5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334352-C0C7-EF8A-2DEC-A286884173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AABBBF-1C7A-235D-29E4-76999E7831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756D7-AD9A-468E-8025-64FB1A9C0DEA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F4B5B1-F99F-C2F6-5A5D-7189469C57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594ED3-DEA6-6FE4-A12E-F242828172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325F0-B842-43ED-B6AD-E811732C6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2473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B4B0C1-2501-0DC1-798B-453E22E765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4ED396-E749-BDC9-BF7E-3202122445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4B78BB-2889-ADB9-1597-12E4A9C474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756D7-AD9A-468E-8025-64FB1A9C0DEA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67241A-0F05-EB0E-0D40-510CC4FEE7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7B79FE-0A8B-EB61-079D-FB800517A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325F0-B842-43ED-B6AD-E811732C6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9546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9E935-DB4E-B88A-39C8-2843DF5DE4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40073F-D60A-91C1-F3B4-B5E48D4BF4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6F2D09-F381-6E11-96EC-81BB9CB8C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756D7-AD9A-468E-8025-64FB1A9C0DEA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969D65-15E7-1145-67C3-9D3BBFED2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50D28F-69C1-F638-AA40-DEA0134B36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325F0-B842-43ED-B6AD-E811732C6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6869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235FE-222B-F370-58A2-4ABA2E8661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243124-C564-5259-6B10-5CB6F37E71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0F79BC-35C2-72EE-2C46-99138D0967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791793-15A0-CD37-1FDC-417F97BF43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756D7-AD9A-468E-8025-64FB1A9C0DEA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E42653-ABB0-C344-B44E-0CB1729363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E3AA01-1B8F-FD14-86AB-EB9CDBD82A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325F0-B842-43ED-B6AD-E811732C6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8688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1268DE-4D88-7C75-EFE4-469B7AECDD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275542-D218-00EF-31B7-5644CD668E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18499E-86CF-6A0B-93D2-162B7FD6C6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7686232-D349-7269-4DB5-92AD5E2D16A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D6D4E9-5074-2741-F0D6-E5868DC23F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347AB8-D380-9489-60F1-DD45E0250C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756D7-AD9A-468E-8025-64FB1A9C0DEA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188484-A6D6-095C-10D7-0C099F13FF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4EEB948-FA57-ED2D-ADB9-68D11DBAA8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325F0-B842-43ED-B6AD-E811732C6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5272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40A34-9DEF-9AA8-75B9-1E5ED666D0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BB46E7-55F3-6B60-874E-D7BA3A3338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756D7-AD9A-468E-8025-64FB1A9C0DEA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DFCFBB-6DD0-6E2D-318D-DD3DD228C7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50AE2B-3A12-8271-5C93-C353190A13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325F0-B842-43ED-B6AD-E811732C6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8190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CB0F28B-40AF-6512-EC1A-FAFFE1CD87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756D7-AD9A-468E-8025-64FB1A9C0DEA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693E83B-EB72-9BCC-DE2E-DE6FEE1127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AB9852-379B-61CD-7BA2-7D6DD3554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325F0-B842-43ED-B6AD-E811732C6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119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408BA-B5D3-2034-9B49-EE24E0F43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CCF3D0-840B-C57F-54AE-4CE1BF6DF7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57E707-B1B8-EA0C-9FC0-C34F997EAE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FC7B59-A76C-C1D5-B7FF-8BB7481ED7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756D7-AD9A-468E-8025-64FB1A9C0DEA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053CE7-A3EF-B75A-D950-62484CE838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245CCD-86EE-D474-E89C-A37F16A8A0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325F0-B842-43ED-B6AD-E811732C6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3127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10C0A8-E67C-30E8-3FC3-63087AA18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9C8619-B6A5-D4DC-4C41-19CD3417B0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D7CAA4-8C10-1622-64D3-7BF5894F40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DBCF0-3D27-2ED4-A533-9E85608F94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756D7-AD9A-468E-8025-64FB1A9C0DEA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C578CD-2AF1-78E7-430A-AAB27FA3F8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FA1B03-BD5E-D80E-9C50-2D06868E1E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325F0-B842-43ED-B6AD-E811732C6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558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6DB70A-6F0D-7373-FA33-A58F854817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031E2F-C545-C727-2F97-4414FB1A58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00434B-A982-077E-ED72-5721F9F803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756D7-AD9A-468E-8025-64FB1A9C0DEA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57B9AA-CE65-C5F4-72D4-F388A0443D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713999-1748-68EC-BEDE-4D2EA9334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325F0-B842-43ED-B6AD-E811732C6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9224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04DA2CD-FA6E-2FA8-F76A-E6E30BC740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DBF841-6655-1CD7-81FD-6B2D527944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5F4FE4-6D99-0E3F-544F-B4BE8C4A17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756D7-AD9A-468E-8025-64FB1A9C0DEA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840439-6633-CB5D-DE05-6E836B2144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28EE18-01C2-B623-3B2D-DF1BD6267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325F0-B842-43ED-B6AD-E811732C6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866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D71E0AA-5A42-F723-08D3-5658D1C45B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E795ED-2E8F-E576-AC11-98A5002AE4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0A109-6E71-6537-9563-BEB1063752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27756D7-AD9A-468E-8025-64FB1A9C0DEA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AB7DAE-1EBF-14A3-0611-276D97EA48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13CB58-9DD5-A867-265F-3097F1519E4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E9325F0-B842-43ED-B6AD-E811732C6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8931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FD91C3F1-1ABA-B6A5-BDB9-98BD27530ADC}"/>
              </a:ext>
            </a:extLst>
          </p:cNvPr>
          <p:cNvSpPr txBox="1"/>
          <p:nvPr/>
        </p:nvSpPr>
        <p:spPr>
          <a:xfrm>
            <a:off x="286327" y="392546"/>
            <a:ext cx="11425382" cy="6123709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3B5CB6D-9EED-9BC5-0ECA-B7086683064E}"/>
              </a:ext>
            </a:extLst>
          </p:cNvPr>
          <p:cNvSpPr txBox="1"/>
          <p:nvPr/>
        </p:nvSpPr>
        <p:spPr>
          <a:xfrm>
            <a:off x="415636" y="3950235"/>
            <a:ext cx="5892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Assignment Title : Individual Presentation</a:t>
            </a:r>
          </a:p>
          <a:p>
            <a:pPr algn="ctr"/>
            <a:r>
              <a:rPr lang="en-US" sz="2000" dirty="0"/>
              <a:t>Case Study: Jenny (Age 16)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A303B4-B28C-A2DF-11F0-DE967376B543}"/>
              </a:ext>
            </a:extLst>
          </p:cNvPr>
          <p:cNvSpPr txBox="1"/>
          <p:nvPr/>
        </p:nvSpPr>
        <p:spPr>
          <a:xfrm>
            <a:off x="415636" y="1476605"/>
            <a:ext cx="580967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Psychology in Health &amp; Social Care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8039D75-0EEB-85C5-B7F8-49EFA2673028}"/>
              </a:ext>
            </a:extLst>
          </p:cNvPr>
          <p:cNvSpPr txBox="1"/>
          <p:nvPr/>
        </p:nvSpPr>
        <p:spPr>
          <a:xfrm>
            <a:off x="951345" y="2584969"/>
            <a:ext cx="479367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Applying Erikson’s Psychosocial Theory to Support a Young Carer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949F674F-0DD7-8386-E34F-54229E18A8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0036" y="1363401"/>
            <a:ext cx="4793673" cy="385890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FB94B70-2C40-D652-7DEF-D8D9991640DE}"/>
              </a:ext>
            </a:extLst>
          </p:cNvPr>
          <p:cNvSpPr txBox="1"/>
          <p:nvPr/>
        </p:nvSpPr>
        <p:spPr>
          <a:xfrm>
            <a:off x="1570183" y="4586053"/>
            <a:ext cx="78139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Lecturers Name: Alice Clayton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B86A41-EC54-82F2-831C-051CFEC7A3E9}"/>
              </a:ext>
            </a:extLst>
          </p:cNvPr>
          <p:cNvSpPr txBox="1"/>
          <p:nvPr/>
        </p:nvSpPr>
        <p:spPr>
          <a:xfrm>
            <a:off x="1745672" y="4889321"/>
            <a:ext cx="47936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Module Code: LCHS4010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D9A4C61-2702-3343-733C-BCFB99E38A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60671" y="5992869"/>
            <a:ext cx="2231329" cy="67671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6FB470D-2074-70AF-2815-54D9EFC50C60}"/>
              </a:ext>
            </a:extLst>
          </p:cNvPr>
          <p:cNvSpPr txBox="1"/>
          <p:nvPr/>
        </p:nvSpPr>
        <p:spPr>
          <a:xfrm>
            <a:off x="1745672" y="5192589"/>
            <a:ext cx="66501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Student Name: Nusrat Bi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9A61B7-D78D-B5B9-2E68-03317D9E1A79}"/>
              </a:ext>
            </a:extLst>
          </p:cNvPr>
          <p:cNvSpPr txBox="1"/>
          <p:nvPr/>
        </p:nvSpPr>
        <p:spPr>
          <a:xfrm>
            <a:off x="1893455" y="5494599"/>
            <a:ext cx="59851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Student ID: 2433266</a:t>
            </a:r>
          </a:p>
        </p:txBody>
      </p:sp>
    </p:spTree>
    <p:extLst>
      <p:ext uri="{BB962C8B-B14F-4D97-AF65-F5344CB8AC3E}">
        <p14:creationId xmlns:p14="http://schemas.microsoft.com/office/powerpoint/2010/main" val="33165755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68141B-A181-9D7C-8BC1-D6A4E8FBA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34644"/>
            <a:ext cx="10509504" cy="1076914"/>
          </a:xfrm>
        </p:spPr>
        <p:txBody>
          <a:bodyPr anchor="ctr">
            <a:normAutofit/>
          </a:bodyPr>
          <a:lstStyle/>
          <a:p>
            <a:pPr algn="ctr"/>
            <a:r>
              <a:rPr lang="en-GB" sz="4000" dirty="0"/>
              <a:t>INTRODUCTION 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512994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31" name="Content Placeholder 2">
            <a:extLst>
              <a:ext uri="{FF2B5EF4-FFF2-40B4-BE49-F238E27FC236}">
                <a16:creationId xmlns:a16="http://schemas.microsoft.com/office/drawing/2014/main" id="{F8C2C28D-F405-1953-60CC-FF4E6DD946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963300"/>
              </p:ext>
            </p:extLst>
          </p:nvPr>
        </p:nvGraphicFramePr>
        <p:xfrm>
          <a:off x="838200" y="1737360"/>
          <a:ext cx="10506456" cy="4535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547066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ABCE64-7477-010A-D023-F6B3FE222F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Overview of Erikson’s Psychosocial Theory</a:t>
            </a:r>
            <a:endParaRPr lang="en-GB" sz="3600">
              <a:solidFill>
                <a:schemeClr val="tx2"/>
              </a:solidFill>
            </a:endParaRPr>
          </a:p>
        </p:txBody>
      </p:sp>
      <p:pic>
        <p:nvPicPr>
          <p:cNvPr id="8" name="Graphic 7" descr="Cycle with People">
            <a:extLst>
              <a:ext uri="{FF2B5EF4-FFF2-40B4-BE49-F238E27FC236}">
                <a16:creationId xmlns:a16="http://schemas.microsoft.com/office/drawing/2014/main" id="{42607D9E-581C-FC65-B1C3-7E53F549D5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CB1DDD-60C5-4EBA-892D-649A1B94FC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500">
                <a:solidFill>
                  <a:schemeClr val="tx2"/>
                </a:solidFill>
              </a:rPr>
              <a:t>Erik Erikson – Psychosocial Development Theory (1968)</a:t>
            </a:r>
          </a:p>
          <a:p>
            <a:pPr marL="0" indent="0">
              <a:buNone/>
            </a:pPr>
            <a:endParaRPr lang="en-GB" sz="1500">
              <a:solidFill>
                <a:schemeClr val="tx2"/>
              </a:solidFill>
            </a:endParaRPr>
          </a:p>
          <a:p>
            <a:pPr lvl="0"/>
            <a:r>
              <a:rPr lang="en-GB" sz="1500">
                <a:solidFill>
                  <a:schemeClr val="tx2"/>
                </a:solidFill>
              </a:rPr>
              <a:t>Erikson’s psychosocial theory explains development across </a:t>
            </a:r>
            <a:r>
              <a:rPr lang="en-GB" sz="1500" b="1">
                <a:solidFill>
                  <a:schemeClr val="tx2"/>
                </a:solidFill>
              </a:rPr>
              <a:t>eight stages</a:t>
            </a:r>
            <a:r>
              <a:rPr lang="en-GB" sz="1500">
                <a:solidFill>
                  <a:schemeClr val="tx2"/>
                </a:solidFill>
              </a:rPr>
              <a:t>, from infancy to adulthood.</a:t>
            </a:r>
          </a:p>
          <a:p>
            <a:pPr lvl="0"/>
            <a:r>
              <a:rPr lang="en-GB" sz="1500">
                <a:solidFill>
                  <a:schemeClr val="tx2"/>
                </a:solidFill>
              </a:rPr>
              <a:t>Each stage involves a </a:t>
            </a:r>
            <a:r>
              <a:rPr lang="en-GB" sz="1500" b="1">
                <a:solidFill>
                  <a:schemeClr val="tx2"/>
                </a:solidFill>
              </a:rPr>
              <a:t>psychosocial crisis</a:t>
            </a:r>
            <a:r>
              <a:rPr lang="en-GB" sz="1500">
                <a:solidFill>
                  <a:schemeClr val="tx2"/>
                </a:solidFill>
              </a:rPr>
              <a:t> that must be resolved for healthy emotional and social development.</a:t>
            </a:r>
          </a:p>
          <a:p>
            <a:pPr lvl="0"/>
            <a:r>
              <a:rPr lang="en-GB" sz="1500">
                <a:solidFill>
                  <a:schemeClr val="tx2"/>
                </a:solidFill>
              </a:rPr>
              <a:t>Successful resolution leads to psychological strengths, while unresolved crises may result in emotional difficulties.</a:t>
            </a:r>
          </a:p>
          <a:p>
            <a:pPr lvl="0"/>
            <a:r>
              <a:rPr lang="en-GB" sz="1500">
                <a:solidFill>
                  <a:schemeClr val="tx2"/>
                </a:solidFill>
              </a:rPr>
              <a:t>The theory emphasises the role of </a:t>
            </a:r>
            <a:r>
              <a:rPr lang="en-GB" sz="1500" b="1">
                <a:solidFill>
                  <a:schemeClr val="tx2"/>
                </a:solidFill>
              </a:rPr>
              <a:t>social relationships and environmental influences</a:t>
            </a:r>
            <a:r>
              <a:rPr lang="en-GB" sz="1500">
                <a:solidFill>
                  <a:schemeClr val="tx2"/>
                </a:solidFill>
              </a:rPr>
              <a:t> in development (Erikson, 1950; Erikson, 1968).</a:t>
            </a:r>
          </a:p>
          <a:p>
            <a:pPr marL="0" indent="0">
              <a:buNone/>
            </a:pPr>
            <a:endParaRPr lang="en-GB" sz="150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4139966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810745E-5B7F-6C43-5C1A-92A2B1730335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3391" r="909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D658C5-7511-8207-FF70-EE9D394A13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/>
              <a:t>Key Stages Relevant to Jenny</a:t>
            </a:r>
            <a:endParaRPr lang="en-GB"/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34A66819-4A5A-707D-CF34-809711A365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646936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28921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BBFD21-1253-E0CB-ADE6-A0233A4D3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Applying Key Concepts to Jenny (1)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C55B42-5123-6A88-7B4C-16FC1DB73C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140303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610631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5B30C-A68C-C4C4-00A9-207BDC1DFE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Applying Key Concepts to Jenny (2)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D7FF3D-3BC6-B97D-B617-CADBD4FA94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0671840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768915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79A4F1-83C3-7556-A7A9-9805AD96B2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</a:rPr>
              <a:t>Practical Strategies and Interventions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B8B79AF-EA4D-C7F9-82AA-E0EAC877BA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1521366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931390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AE6821-D551-2BF7-006D-9A99DDAE08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GB" sz="4000"/>
              <a:t>Nature vs Nurture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158E67F-61B6-C417-484A-97138DF30A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4169" r="4985" b="-1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E5693938-8E46-CD2E-1897-0C7516704B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4244742"/>
              </p:ext>
            </p:extLst>
          </p:nvPr>
        </p:nvGraphicFramePr>
        <p:xfrm>
          <a:off x="4553734" y="2409830"/>
          <a:ext cx="6798539" cy="3705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844156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509B24-A1F2-41BA-C861-A1C1E5EC4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US" dirty="0"/>
              <a:t>Evaluation: Strengths of Erikson’s Theory</a:t>
            </a:r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DAE90D-A0B2-A56F-DFE6-3DA9FEDE91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7790086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651735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995153-E791-0BF8-5271-D811BB99AB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dirty="0"/>
              <a:t>Evaluation: Weaknesses and Limitations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191DA6-D53D-11A4-456B-D5C831243D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2986849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140395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9690EF-65D7-FB31-C17C-B03BF5DE3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dirty="0"/>
              <a:t>Alternative Theories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62D8E04-278C-87A8-84A3-ECE7F266EBE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" b="3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380725-EFAD-BDF7-50CB-377A004115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9995870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742623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9190F2D-F53E-412A-4CB6-32B0D0B72A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74EA17-A5E4-F508-61EC-9F7B73A9EB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Erikson’s psychosocial theory provides a valuable framework for understanding Jenny’s development as a young carer (Erikson, 1968).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Jenny’s caring responsibilities may negatively affect both confidence and identity formation during adolescence (Joseph et al., 2019).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Theory-informed interventions can effectively support her emotional well-being and psychosocial development (NHS England, 2022).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Psychology plays a vital role in informing effective and ethical health and social care practice (Erikson, 1968).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66631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7FCFAB8-9E9C-414D-9FCB-CECED12D58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6C16827-9A48-4468-BE81-11EC18E0A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799"/>
            <a:ext cx="54102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118A4F-F583-7398-5285-ED8D6877B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2439" y="1335183"/>
            <a:ext cx="3516922" cy="4150899"/>
          </a:xfrm>
        </p:spPr>
        <p:txBody>
          <a:bodyPr>
            <a:normAutofit/>
          </a:bodyPr>
          <a:lstStyle/>
          <a:p>
            <a:pPr algn="ctr"/>
            <a:r>
              <a:rPr lang="en-GB" sz="3200">
                <a:solidFill>
                  <a:srgbClr val="595959"/>
                </a:solidFill>
              </a:rPr>
              <a:t>References List (Harvard)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99956BA-5C38-49F9-88D6-BD6C71E9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685799"/>
            <a:ext cx="5410200" cy="5486401"/>
          </a:xfrm>
          <a:prstGeom prst="rect">
            <a:avLst/>
          </a:prstGeom>
          <a:solidFill>
            <a:schemeClr val="accent2">
              <a:lumMod val="20000"/>
              <a:lumOff val="80000"/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8EBD48-6AFA-DEE5-A5F4-17308FD26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6001" y="1335183"/>
            <a:ext cx="4110198" cy="4187633"/>
          </a:xfrm>
        </p:spPr>
        <p:txBody>
          <a:bodyPr anchor="ctr">
            <a:norm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Bandura, A. (1986) </a:t>
            </a:r>
            <a:r>
              <a:rPr lang="en-US" sz="14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Social foundations of thought and action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. Englewood Cliffs: Prentice Hall.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Bowlby, J. (1988) </a:t>
            </a:r>
            <a:r>
              <a:rPr lang="en-US" sz="14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 secure base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. London: Routledge.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Erikson, E.H. (1950) </a:t>
            </a:r>
            <a:r>
              <a:rPr lang="en-US" sz="14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Childhood and society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. New York: Norton.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Erikson, E.H. (1968) </a:t>
            </a:r>
            <a:r>
              <a:rPr lang="en-US" sz="14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Identity: Youth and crisis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. New York: Norton.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Joseph, S., Becker, F. and Becker, S. (2019) ‘Young carers and psychosocial development’, </a:t>
            </a:r>
            <a:r>
              <a:rPr lang="en-US" sz="14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Journal of Adolescence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, 72, pp. 1–10.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Piaget, J. (1972) </a:t>
            </a:r>
            <a:r>
              <a:rPr lang="en-US" sz="14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The psychology of the child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. New York: Basic Books.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Vygotsky, L.S. (1978) </a:t>
            </a:r>
            <a:r>
              <a:rPr lang="en-US" sz="14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Mind in society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. Cambridge, MA: Harvard University Press.</a:t>
            </a:r>
          </a:p>
          <a:p>
            <a:pPr marL="0" indent="0">
              <a:buNone/>
            </a:pPr>
            <a:endParaRPr lang="en-GB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61376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9807</TotalTime>
  <Words>1149</Words>
  <Application>Microsoft Office PowerPoint</Application>
  <PresentationFormat>Widescreen</PresentationFormat>
  <Paragraphs>75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Office Theme</vt:lpstr>
      <vt:lpstr>PowerPoint Presentation</vt:lpstr>
      <vt:lpstr>INTRODUCTION </vt:lpstr>
      <vt:lpstr>Overview of Erikson’s Psychosocial Theory</vt:lpstr>
      <vt:lpstr>Key Stages Relevant to Jenny</vt:lpstr>
      <vt:lpstr>Applying Key Concepts to Jenny (1)</vt:lpstr>
      <vt:lpstr>Applying Key Concepts to Jenny (2)</vt:lpstr>
      <vt:lpstr>Practical Strategies and Interventions</vt:lpstr>
      <vt:lpstr>Nature vs Nurture</vt:lpstr>
      <vt:lpstr>Evaluation: Strengths of Erikson’s Theory</vt:lpstr>
      <vt:lpstr>Evaluation: Weaknesses and Limitations</vt:lpstr>
      <vt:lpstr>Alternative Theories</vt:lpstr>
      <vt:lpstr>Conclusion</vt:lpstr>
      <vt:lpstr>References List (Harvard)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Nusrat Bi</dc:creator>
  <cp:lastModifiedBy>Nusrat Bi</cp:lastModifiedBy>
  <cp:revision>1</cp:revision>
  <dcterms:created xsi:type="dcterms:W3CDTF">2026-01-22T19:25:49Z</dcterms:created>
  <dcterms:modified xsi:type="dcterms:W3CDTF">2026-02-08T08:39:26Z</dcterms:modified>
</cp:coreProperties>
</file>