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5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5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5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5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5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5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96"/>
  </p:notesMasterIdLst>
  <p:sldIdLst>
    <p:sldId id="256" r:id="rId2"/>
    <p:sldId id="493" r:id="rId3"/>
    <p:sldId id="983" r:id="rId4"/>
    <p:sldId id="984" r:id="rId5"/>
    <p:sldId id="985" r:id="rId6"/>
    <p:sldId id="1021" r:id="rId7"/>
    <p:sldId id="1022" r:id="rId8"/>
    <p:sldId id="1020" r:id="rId9"/>
    <p:sldId id="986" r:id="rId10"/>
    <p:sldId id="987" r:id="rId11"/>
    <p:sldId id="988" r:id="rId12"/>
    <p:sldId id="989" r:id="rId13"/>
    <p:sldId id="990" r:id="rId14"/>
    <p:sldId id="991" r:id="rId15"/>
    <p:sldId id="992" r:id="rId16"/>
    <p:sldId id="993" r:id="rId17"/>
    <p:sldId id="994" r:id="rId18"/>
    <p:sldId id="995" r:id="rId19"/>
    <p:sldId id="1023" r:id="rId20"/>
    <p:sldId id="996" r:id="rId21"/>
    <p:sldId id="997" r:id="rId22"/>
    <p:sldId id="998" r:id="rId23"/>
    <p:sldId id="999" r:id="rId24"/>
    <p:sldId id="1000" r:id="rId25"/>
    <p:sldId id="581" r:id="rId26"/>
    <p:sldId id="875" r:id="rId27"/>
    <p:sldId id="580" r:id="rId28"/>
    <p:sldId id="604" r:id="rId29"/>
    <p:sldId id="876" r:id="rId30"/>
    <p:sldId id="880" r:id="rId31"/>
    <p:sldId id="437" r:id="rId32"/>
    <p:sldId id="877" r:id="rId33"/>
    <p:sldId id="878" r:id="rId34"/>
    <p:sldId id="438" r:id="rId35"/>
    <p:sldId id="432" r:id="rId36"/>
    <p:sldId id="882" r:id="rId37"/>
    <p:sldId id="883" r:id="rId38"/>
    <p:sldId id="884" r:id="rId39"/>
    <p:sldId id="764" r:id="rId40"/>
    <p:sldId id="885" r:id="rId41"/>
    <p:sldId id="886" r:id="rId42"/>
    <p:sldId id="887" r:id="rId43"/>
    <p:sldId id="888" r:id="rId44"/>
    <p:sldId id="439" r:id="rId45"/>
    <p:sldId id="617" r:id="rId46"/>
    <p:sldId id="1001" r:id="rId47"/>
    <p:sldId id="881" r:id="rId48"/>
    <p:sldId id="1006" r:id="rId49"/>
    <p:sldId id="1010" r:id="rId50"/>
    <p:sldId id="1011" r:id="rId51"/>
    <p:sldId id="443" r:id="rId52"/>
    <p:sldId id="1005" r:id="rId53"/>
    <p:sldId id="1009" r:id="rId54"/>
    <p:sldId id="1002" r:id="rId55"/>
    <p:sldId id="1008" r:id="rId56"/>
    <p:sldId id="1003" r:id="rId57"/>
    <p:sldId id="1004" r:id="rId58"/>
    <p:sldId id="1013" r:id="rId59"/>
    <p:sldId id="1012" r:id="rId60"/>
    <p:sldId id="1014" r:id="rId61"/>
    <p:sldId id="1024" r:id="rId62"/>
    <p:sldId id="1025" r:id="rId63"/>
    <p:sldId id="1026" r:id="rId64"/>
    <p:sldId id="1027" r:id="rId65"/>
    <p:sldId id="1028" r:id="rId66"/>
    <p:sldId id="1029" r:id="rId67"/>
    <p:sldId id="1030" r:id="rId68"/>
    <p:sldId id="1031" r:id="rId69"/>
    <p:sldId id="1032" r:id="rId70"/>
    <p:sldId id="1033" r:id="rId71"/>
    <p:sldId id="1034" r:id="rId72"/>
    <p:sldId id="1035" r:id="rId73"/>
    <p:sldId id="1036" r:id="rId74"/>
    <p:sldId id="1037" r:id="rId75"/>
    <p:sldId id="1038" r:id="rId76"/>
    <p:sldId id="1039" r:id="rId77"/>
    <p:sldId id="1040" r:id="rId78"/>
    <p:sldId id="1041" r:id="rId79"/>
    <p:sldId id="1042" r:id="rId80"/>
    <p:sldId id="1043" r:id="rId81"/>
    <p:sldId id="1044" r:id="rId82"/>
    <p:sldId id="1045" r:id="rId83"/>
    <p:sldId id="1046" r:id="rId84"/>
    <p:sldId id="1047" r:id="rId85"/>
    <p:sldId id="1048" r:id="rId86"/>
    <p:sldId id="1049" r:id="rId87"/>
    <p:sldId id="1050" r:id="rId88"/>
    <p:sldId id="1051" r:id="rId89"/>
    <p:sldId id="1052" r:id="rId90"/>
    <p:sldId id="1053" r:id="rId91"/>
    <p:sldId id="1054" r:id="rId92"/>
    <p:sldId id="1055" r:id="rId93"/>
    <p:sldId id="1056" r:id="rId94"/>
    <p:sldId id="1057" r:id="rId9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653"/>
    <a:srgbClr val="868E53"/>
    <a:srgbClr val="968F52"/>
    <a:srgbClr val="330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930" autoAdjust="0"/>
    <p:restoredTop sz="72608" autoAdjust="0"/>
  </p:normalViewPr>
  <p:slideViewPr>
    <p:cSldViewPr snapToGrid="0">
      <p:cViewPr varScale="1">
        <p:scale>
          <a:sx n="50" d="100"/>
          <a:sy n="50" d="100"/>
        </p:scale>
        <p:origin x="672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33B8B1-F430-450F-A622-6E178D20462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9313358-C0D5-4373-9416-D5429EEF22C4}">
      <dgm:prSet phldrT="[文字]" custT="1"/>
      <dgm:spPr/>
      <dgm:t>
        <a:bodyPr/>
        <a:lstStyle/>
        <a:p>
          <a:r>
            <a:rPr lang="zh-TW" altLang="en-US" sz="3200" b="0" i="0" u="none" dirty="0" smtClean="0"/>
            <a:t>國有</a:t>
          </a:r>
          <a:r>
            <a:rPr lang="zh-TW" sz="3200" b="0" i="0" u="none" dirty="0" smtClean="0"/>
            <a:t>四維</a:t>
          </a:r>
          <a:endParaRPr lang="zh-TW" altLang="en-US" sz="3200" dirty="0"/>
        </a:p>
      </dgm:t>
    </dgm:pt>
    <dgm:pt modelId="{B3832E62-9419-4A39-BD44-6977C87C8CF9}" type="parTrans" cxnId="{227C67E0-9989-4F29-8E4A-103E2A57C2AF}">
      <dgm:prSet/>
      <dgm:spPr/>
      <dgm:t>
        <a:bodyPr/>
        <a:lstStyle/>
        <a:p>
          <a:endParaRPr lang="zh-TW" altLang="en-US"/>
        </a:p>
      </dgm:t>
    </dgm:pt>
    <dgm:pt modelId="{E36CF7FA-BD97-4F81-B538-B6F08A40DAC2}" type="sibTrans" cxnId="{227C67E0-9989-4F29-8E4A-103E2A57C2AF}">
      <dgm:prSet/>
      <dgm:spPr/>
      <dgm:t>
        <a:bodyPr/>
        <a:lstStyle/>
        <a:p>
          <a:endParaRPr lang="zh-TW" altLang="en-US"/>
        </a:p>
      </dgm:t>
    </dgm:pt>
    <dgm:pt modelId="{1A322950-470D-4E0B-8C16-7D8B5E395B3E}">
      <dgm:prSet phldrT="[文字]" custT="1"/>
      <dgm:spPr/>
      <dgm:t>
        <a:bodyPr/>
        <a:lstStyle/>
        <a:p>
          <a:r>
            <a:rPr lang="zh-TW" altLang="en-US" sz="3200" dirty="0" smtClean="0"/>
            <a:t>一維絶則傾</a:t>
          </a:r>
          <a:endParaRPr lang="zh-TW" altLang="en-US" sz="3200" dirty="0"/>
        </a:p>
      </dgm:t>
    </dgm:pt>
    <dgm:pt modelId="{E605D0BA-AD9D-41F4-B202-284C8A62B4EA}" type="parTrans" cxnId="{B693F7F6-840F-4F0C-9118-37BA0EF1BE84}">
      <dgm:prSet/>
      <dgm:spPr/>
      <dgm:t>
        <a:bodyPr/>
        <a:lstStyle/>
        <a:p>
          <a:endParaRPr lang="zh-TW" altLang="en-US"/>
        </a:p>
      </dgm:t>
    </dgm:pt>
    <dgm:pt modelId="{47511669-8420-44E3-A571-05B334952E65}" type="sibTrans" cxnId="{B693F7F6-840F-4F0C-9118-37BA0EF1BE84}">
      <dgm:prSet/>
      <dgm:spPr/>
      <dgm:t>
        <a:bodyPr/>
        <a:lstStyle/>
        <a:p>
          <a:endParaRPr lang="zh-TW" altLang="en-US"/>
        </a:p>
      </dgm:t>
    </dgm:pt>
    <dgm:pt modelId="{3624F253-DD1F-4397-85CC-A1EE45DB189E}">
      <dgm:prSet phldrT="[文字]" custT="1"/>
      <dgm:spPr/>
      <dgm:t>
        <a:bodyPr/>
        <a:lstStyle/>
        <a:p>
          <a:r>
            <a:rPr lang="zh-TW" altLang="en-US" sz="3200" dirty="0" smtClean="0"/>
            <a:t>二維絶則危</a:t>
          </a:r>
          <a:endParaRPr lang="zh-TW" altLang="en-US" sz="3200" dirty="0"/>
        </a:p>
      </dgm:t>
    </dgm:pt>
    <dgm:pt modelId="{E2AFB56D-5DAC-4D28-9164-D641AF952C89}" type="parTrans" cxnId="{3D7AFAED-08AC-49BA-9DE3-9FBA8A9E42F4}">
      <dgm:prSet/>
      <dgm:spPr/>
      <dgm:t>
        <a:bodyPr/>
        <a:lstStyle/>
        <a:p>
          <a:endParaRPr lang="zh-TW" altLang="en-US"/>
        </a:p>
      </dgm:t>
    </dgm:pt>
    <dgm:pt modelId="{9470F1AD-AB65-4F07-90B0-F24280C12A30}" type="sibTrans" cxnId="{3D7AFAED-08AC-49BA-9DE3-9FBA8A9E42F4}">
      <dgm:prSet/>
      <dgm:spPr/>
      <dgm:t>
        <a:bodyPr/>
        <a:lstStyle/>
        <a:p>
          <a:endParaRPr lang="zh-TW" altLang="en-US"/>
        </a:p>
      </dgm:t>
    </dgm:pt>
    <dgm:pt modelId="{9429ECD8-BB59-45A0-9C71-9D9227EEC5D0}">
      <dgm:prSet phldrT="[文字]" custT="1"/>
      <dgm:spPr/>
      <dgm:t>
        <a:bodyPr/>
        <a:lstStyle/>
        <a:p>
          <a:r>
            <a:rPr lang="zh-TW" altLang="en-US" sz="3200" dirty="0" smtClean="0"/>
            <a:t>三維絶則覆</a:t>
          </a:r>
          <a:endParaRPr lang="zh-TW" altLang="en-US" sz="3200" dirty="0"/>
        </a:p>
      </dgm:t>
    </dgm:pt>
    <dgm:pt modelId="{98AB46CF-ACA6-4899-BE15-89C97755A77F}" type="parTrans" cxnId="{DF3266B4-C9AB-4C47-B133-2E5B1A9ADD8E}">
      <dgm:prSet/>
      <dgm:spPr/>
      <dgm:t>
        <a:bodyPr/>
        <a:lstStyle/>
        <a:p>
          <a:endParaRPr lang="zh-TW" altLang="en-US"/>
        </a:p>
      </dgm:t>
    </dgm:pt>
    <dgm:pt modelId="{BFA58736-9748-4924-8909-FC2E7510E2D0}" type="sibTrans" cxnId="{DF3266B4-C9AB-4C47-B133-2E5B1A9ADD8E}">
      <dgm:prSet/>
      <dgm:spPr/>
      <dgm:t>
        <a:bodyPr/>
        <a:lstStyle/>
        <a:p>
          <a:endParaRPr lang="zh-TW" altLang="en-US"/>
        </a:p>
      </dgm:t>
    </dgm:pt>
    <dgm:pt modelId="{32F111E6-5D35-4E1F-8F9C-2021A3EB82EA}">
      <dgm:prSet phldrT="[文字]" custT="1"/>
      <dgm:spPr/>
      <dgm:t>
        <a:bodyPr/>
        <a:lstStyle/>
        <a:p>
          <a:r>
            <a:rPr lang="zh-TW" altLang="en-US" sz="3200" dirty="0" smtClean="0"/>
            <a:t>四維絶則滅</a:t>
          </a:r>
          <a:endParaRPr lang="zh-TW" altLang="en-US" sz="3200" dirty="0"/>
        </a:p>
      </dgm:t>
    </dgm:pt>
    <dgm:pt modelId="{CBC2E24C-C1F3-4DE3-A0F8-1886665043BE}" type="parTrans" cxnId="{8EFD417F-125E-421E-B7AC-29FB432EAD69}">
      <dgm:prSet/>
      <dgm:spPr/>
      <dgm:t>
        <a:bodyPr/>
        <a:lstStyle/>
        <a:p>
          <a:endParaRPr lang="zh-TW" altLang="en-US"/>
        </a:p>
      </dgm:t>
    </dgm:pt>
    <dgm:pt modelId="{D87BAA78-1EF0-4055-A012-FF54B7E86FA9}" type="sibTrans" cxnId="{8EFD417F-125E-421E-B7AC-29FB432EAD69}">
      <dgm:prSet/>
      <dgm:spPr/>
      <dgm:t>
        <a:bodyPr/>
        <a:lstStyle/>
        <a:p>
          <a:endParaRPr lang="zh-TW" altLang="en-US"/>
        </a:p>
      </dgm:t>
    </dgm:pt>
    <dgm:pt modelId="{8B83D916-2C9A-4499-95CB-D51E9FEEDB4D}">
      <dgm:prSet phldrT="[文字]" custT="1"/>
      <dgm:spPr/>
      <dgm:t>
        <a:bodyPr/>
        <a:lstStyle/>
        <a:p>
          <a:r>
            <a:rPr lang="zh-TW" altLang="en-US" sz="3200" dirty="0" smtClean="0"/>
            <a:t>傾可正也</a:t>
          </a:r>
          <a:endParaRPr lang="zh-TW" altLang="en-US" sz="3200" dirty="0"/>
        </a:p>
      </dgm:t>
    </dgm:pt>
    <dgm:pt modelId="{6E2F336D-0DD5-4FB0-B91E-0C556921A6E0}" type="parTrans" cxnId="{E0E954D9-6BFD-4D53-BDDC-DDF501877E96}">
      <dgm:prSet/>
      <dgm:spPr/>
      <dgm:t>
        <a:bodyPr/>
        <a:lstStyle/>
        <a:p>
          <a:endParaRPr lang="zh-TW" altLang="en-US"/>
        </a:p>
      </dgm:t>
    </dgm:pt>
    <dgm:pt modelId="{C070F4EE-42B1-48CB-80C3-C434746F1DF2}" type="sibTrans" cxnId="{E0E954D9-6BFD-4D53-BDDC-DDF501877E96}">
      <dgm:prSet/>
      <dgm:spPr/>
      <dgm:t>
        <a:bodyPr/>
        <a:lstStyle/>
        <a:p>
          <a:endParaRPr lang="zh-TW" altLang="en-US"/>
        </a:p>
      </dgm:t>
    </dgm:pt>
    <dgm:pt modelId="{474E966F-10F9-4DF9-BFE6-874772F4F481}">
      <dgm:prSet phldrT="[文字]" custT="1"/>
      <dgm:spPr/>
      <dgm:t>
        <a:bodyPr/>
        <a:lstStyle/>
        <a:p>
          <a:r>
            <a:rPr lang="zh-TW" altLang="en-US" sz="3200" dirty="0" smtClean="0"/>
            <a:t>危可安也</a:t>
          </a:r>
          <a:endParaRPr lang="zh-TW" altLang="en-US" sz="3200" dirty="0"/>
        </a:p>
      </dgm:t>
    </dgm:pt>
    <dgm:pt modelId="{330AE9BA-0094-4F42-B708-442CFCE24628}" type="parTrans" cxnId="{252F7F17-D467-4323-B4B6-9F32F70F28E6}">
      <dgm:prSet/>
      <dgm:spPr/>
      <dgm:t>
        <a:bodyPr/>
        <a:lstStyle/>
        <a:p>
          <a:endParaRPr lang="zh-TW" altLang="en-US"/>
        </a:p>
      </dgm:t>
    </dgm:pt>
    <dgm:pt modelId="{732C249C-D3E6-4647-B921-20679CA6A0C8}" type="sibTrans" cxnId="{252F7F17-D467-4323-B4B6-9F32F70F28E6}">
      <dgm:prSet/>
      <dgm:spPr/>
      <dgm:t>
        <a:bodyPr/>
        <a:lstStyle/>
        <a:p>
          <a:endParaRPr lang="zh-TW" altLang="en-US"/>
        </a:p>
      </dgm:t>
    </dgm:pt>
    <dgm:pt modelId="{CB727903-72A9-4946-B2E9-B35160138E29}">
      <dgm:prSet phldrT="[文字]" custT="1"/>
      <dgm:spPr/>
      <dgm:t>
        <a:bodyPr/>
        <a:lstStyle/>
        <a:p>
          <a:r>
            <a:rPr lang="zh-TW" altLang="en-US" sz="3200" dirty="0" smtClean="0"/>
            <a:t>覆可起也</a:t>
          </a:r>
          <a:endParaRPr lang="zh-TW" altLang="en-US" sz="3200" dirty="0"/>
        </a:p>
      </dgm:t>
    </dgm:pt>
    <dgm:pt modelId="{4B169009-FD7F-444B-A1A6-85D3CCA4D966}" type="parTrans" cxnId="{C8505632-D052-48C3-9B4B-638F11C87D97}">
      <dgm:prSet/>
      <dgm:spPr/>
      <dgm:t>
        <a:bodyPr/>
        <a:lstStyle/>
        <a:p>
          <a:endParaRPr lang="zh-TW" altLang="en-US"/>
        </a:p>
      </dgm:t>
    </dgm:pt>
    <dgm:pt modelId="{5FF795A5-71A1-4D9E-810C-6251B765D50F}" type="sibTrans" cxnId="{C8505632-D052-48C3-9B4B-638F11C87D97}">
      <dgm:prSet/>
      <dgm:spPr/>
      <dgm:t>
        <a:bodyPr/>
        <a:lstStyle/>
        <a:p>
          <a:endParaRPr lang="zh-TW" altLang="en-US"/>
        </a:p>
      </dgm:t>
    </dgm:pt>
    <dgm:pt modelId="{F701174A-8C2A-4F78-A153-FF9CDC540976}">
      <dgm:prSet phldrT="[文字]" custT="1"/>
      <dgm:spPr/>
      <dgm:t>
        <a:bodyPr/>
        <a:lstStyle/>
        <a:p>
          <a:r>
            <a:rPr lang="zh-TW" altLang="en-US" sz="3200" dirty="0" smtClean="0"/>
            <a:t>滅不可復措也</a:t>
          </a:r>
          <a:endParaRPr lang="zh-TW" altLang="en-US" sz="3200" dirty="0"/>
        </a:p>
      </dgm:t>
    </dgm:pt>
    <dgm:pt modelId="{EB469074-368E-4640-BCCC-4621EC877E3C}" type="parTrans" cxnId="{7A61BDB8-73E6-4D34-A4AC-A732676848A0}">
      <dgm:prSet/>
      <dgm:spPr/>
      <dgm:t>
        <a:bodyPr/>
        <a:lstStyle/>
        <a:p>
          <a:endParaRPr lang="zh-TW" altLang="en-US"/>
        </a:p>
      </dgm:t>
    </dgm:pt>
    <dgm:pt modelId="{6FB8714E-399F-4707-9394-9B95C3E16D6C}" type="sibTrans" cxnId="{7A61BDB8-73E6-4D34-A4AC-A732676848A0}">
      <dgm:prSet/>
      <dgm:spPr/>
      <dgm:t>
        <a:bodyPr/>
        <a:lstStyle/>
        <a:p>
          <a:endParaRPr lang="zh-TW" altLang="en-US"/>
        </a:p>
      </dgm:t>
    </dgm:pt>
    <dgm:pt modelId="{DC73D28B-9D4F-43DF-84D1-B0D9FEF932AC}" type="pres">
      <dgm:prSet presAssocID="{B733B8B1-F430-450F-A622-6E178D20462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B3A8A8C-A559-434A-B0A2-E6E6302E463B}" type="pres">
      <dgm:prSet presAssocID="{A9313358-C0D5-4373-9416-D5429EEF22C4}" presName="root1" presStyleCnt="0"/>
      <dgm:spPr/>
    </dgm:pt>
    <dgm:pt modelId="{1AA57A12-0DFF-45B4-82CB-CD2D2DC95ABC}" type="pres">
      <dgm:prSet presAssocID="{A9313358-C0D5-4373-9416-D5429EEF22C4}" presName="LevelOneTextNode" presStyleLbl="node0" presStyleIdx="0" presStyleCnt="1" custScaleX="137127" custScaleY="11584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69609AB-3C31-41D7-A854-52ECAF607A32}" type="pres">
      <dgm:prSet presAssocID="{A9313358-C0D5-4373-9416-D5429EEF22C4}" presName="level2hierChild" presStyleCnt="0"/>
      <dgm:spPr/>
    </dgm:pt>
    <dgm:pt modelId="{DB9257BE-F660-4C47-9409-8F6AC126D76E}" type="pres">
      <dgm:prSet presAssocID="{E605D0BA-AD9D-41F4-B202-284C8A62B4EA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2729FB68-EE55-4052-8403-82191D38D770}" type="pres">
      <dgm:prSet presAssocID="{E605D0BA-AD9D-41F4-B202-284C8A62B4EA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FCF94E4F-6DFA-4B1F-8DA2-B1AB40FC029A}" type="pres">
      <dgm:prSet presAssocID="{1A322950-470D-4E0B-8C16-7D8B5E395B3E}" presName="root2" presStyleCnt="0"/>
      <dgm:spPr/>
    </dgm:pt>
    <dgm:pt modelId="{6DF67977-7C71-47B2-95C2-C633B8229897}" type="pres">
      <dgm:prSet presAssocID="{1A322950-470D-4E0B-8C16-7D8B5E395B3E}" presName="LevelTwoTextNode" presStyleLbl="node2" presStyleIdx="0" presStyleCnt="4" custScaleX="158737" custScaleY="106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4688B43-6584-48E2-8B24-14D9FBDA4B00}" type="pres">
      <dgm:prSet presAssocID="{1A322950-470D-4E0B-8C16-7D8B5E395B3E}" presName="level3hierChild" presStyleCnt="0"/>
      <dgm:spPr/>
    </dgm:pt>
    <dgm:pt modelId="{0DD477B3-F107-43A5-8F30-55B1A5AF72B3}" type="pres">
      <dgm:prSet presAssocID="{6E2F336D-0DD5-4FB0-B91E-0C556921A6E0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A04E1945-1881-461F-80A2-F4C6AC1D1E08}" type="pres">
      <dgm:prSet presAssocID="{6E2F336D-0DD5-4FB0-B91E-0C556921A6E0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96E924D1-B02D-43A1-8D7D-D20EF5367FB5}" type="pres">
      <dgm:prSet presAssocID="{8B83D916-2C9A-4499-95CB-D51E9FEEDB4D}" presName="root2" presStyleCnt="0"/>
      <dgm:spPr/>
    </dgm:pt>
    <dgm:pt modelId="{E8244FB0-9FF3-4FCC-9175-3A32AB061F6F}" type="pres">
      <dgm:prSet presAssocID="{8B83D916-2C9A-4499-95CB-D51E9FEEDB4D}" presName="LevelTwoTextNode" presStyleLbl="node3" presStyleIdx="0" presStyleCnt="4" custScaleX="158737" custScaleY="1062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8AE1EA1-EA88-48B6-98ED-2811CA785742}" type="pres">
      <dgm:prSet presAssocID="{8B83D916-2C9A-4499-95CB-D51E9FEEDB4D}" presName="level3hierChild" presStyleCnt="0"/>
      <dgm:spPr/>
    </dgm:pt>
    <dgm:pt modelId="{AEC75EF3-FF3F-475C-BAFF-58AEE7CE29E2}" type="pres">
      <dgm:prSet presAssocID="{E2AFB56D-5DAC-4D28-9164-D641AF952C89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45C835EA-0DF4-4D8C-BF61-4C793B4BD59A}" type="pres">
      <dgm:prSet presAssocID="{E2AFB56D-5DAC-4D28-9164-D641AF952C89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8278AAAC-3791-454B-ADAF-0DA5F69E50BB}" type="pres">
      <dgm:prSet presAssocID="{3624F253-DD1F-4397-85CC-A1EE45DB189E}" presName="root2" presStyleCnt="0"/>
      <dgm:spPr/>
    </dgm:pt>
    <dgm:pt modelId="{EEB71007-B688-4023-9C1A-803D1FC4686B}" type="pres">
      <dgm:prSet presAssocID="{3624F253-DD1F-4397-85CC-A1EE45DB189E}" presName="LevelTwoTextNode" presStyleLbl="node2" presStyleIdx="1" presStyleCnt="4" custScaleX="158737" custScaleY="106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B2DFCFB-98D2-494C-A113-F310B60E39C9}" type="pres">
      <dgm:prSet presAssocID="{3624F253-DD1F-4397-85CC-A1EE45DB189E}" presName="level3hierChild" presStyleCnt="0"/>
      <dgm:spPr/>
    </dgm:pt>
    <dgm:pt modelId="{B712DF50-8C42-458D-A5D1-43AAA20565D5}" type="pres">
      <dgm:prSet presAssocID="{330AE9BA-0094-4F42-B708-442CFCE24628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B921B017-766E-4477-8BF6-38B6C71F45D4}" type="pres">
      <dgm:prSet presAssocID="{330AE9BA-0094-4F42-B708-442CFCE24628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AAE97889-8D8D-4954-9A7A-3CE3E8CAA3D1}" type="pres">
      <dgm:prSet presAssocID="{474E966F-10F9-4DF9-BFE6-874772F4F481}" presName="root2" presStyleCnt="0"/>
      <dgm:spPr/>
    </dgm:pt>
    <dgm:pt modelId="{185D973A-4AFF-4FD1-BC61-6AED93AED889}" type="pres">
      <dgm:prSet presAssocID="{474E966F-10F9-4DF9-BFE6-874772F4F481}" presName="LevelTwoTextNode" presStyleLbl="node3" presStyleIdx="1" presStyleCnt="4" custScaleX="158737" custScaleY="1062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9E24A4F-1423-4D63-A019-99012DB24251}" type="pres">
      <dgm:prSet presAssocID="{474E966F-10F9-4DF9-BFE6-874772F4F481}" presName="level3hierChild" presStyleCnt="0"/>
      <dgm:spPr/>
    </dgm:pt>
    <dgm:pt modelId="{D44B08E1-2314-429D-AAAB-5BFF2E31B8C8}" type="pres">
      <dgm:prSet presAssocID="{98AB46CF-ACA6-4899-BE15-89C97755A77F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45A55851-956B-47E9-A47F-2DC3D3FCC4C3}" type="pres">
      <dgm:prSet presAssocID="{98AB46CF-ACA6-4899-BE15-89C97755A77F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C44052DD-6DDA-4124-998D-1BDC64CAC2CE}" type="pres">
      <dgm:prSet presAssocID="{9429ECD8-BB59-45A0-9C71-9D9227EEC5D0}" presName="root2" presStyleCnt="0"/>
      <dgm:spPr/>
    </dgm:pt>
    <dgm:pt modelId="{BBDBC2EF-CF64-43CF-8ADB-DF64FF6247EF}" type="pres">
      <dgm:prSet presAssocID="{9429ECD8-BB59-45A0-9C71-9D9227EEC5D0}" presName="LevelTwoTextNode" presStyleLbl="node2" presStyleIdx="2" presStyleCnt="4" custScaleX="158737" custScaleY="106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670EC6F-6325-43C3-9404-8E87C9EFEC77}" type="pres">
      <dgm:prSet presAssocID="{9429ECD8-BB59-45A0-9C71-9D9227EEC5D0}" presName="level3hierChild" presStyleCnt="0"/>
      <dgm:spPr/>
    </dgm:pt>
    <dgm:pt modelId="{9C3CF28A-3E14-4CA1-BF7D-730EAC4B18A7}" type="pres">
      <dgm:prSet presAssocID="{4B169009-FD7F-444B-A1A6-85D3CCA4D966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C5448E4F-F09A-4C74-8FC4-34D662D275DE}" type="pres">
      <dgm:prSet presAssocID="{4B169009-FD7F-444B-A1A6-85D3CCA4D966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F89E2A45-1528-437A-B5C2-904AA20A009B}" type="pres">
      <dgm:prSet presAssocID="{CB727903-72A9-4946-B2E9-B35160138E29}" presName="root2" presStyleCnt="0"/>
      <dgm:spPr/>
    </dgm:pt>
    <dgm:pt modelId="{908DC2F5-ADB3-4C0A-ACF6-CCD712303641}" type="pres">
      <dgm:prSet presAssocID="{CB727903-72A9-4946-B2E9-B35160138E29}" presName="LevelTwoTextNode" presStyleLbl="node3" presStyleIdx="2" presStyleCnt="4" custScaleX="158737" custScaleY="1062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77F3A15-9CF8-46F0-9E1B-9C75BFA0059F}" type="pres">
      <dgm:prSet presAssocID="{CB727903-72A9-4946-B2E9-B35160138E29}" presName="level3hierChild" presStyleCnt="0"/>
      <dgm:spPr/>
    </dgm:pt>
    <dgm:pt modelId="{2AB7A7B3-DA4A-4E9F-B9A4-2509E206F1DA}" type="pres">
      <dgm:prSet presAssocID="{CBC2E24C-C1F3-4DE3-A0F8-1886665043BE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FA113882-AD6B-4BE4-8FBD-221F2CA075A8}" type="pres">
      <dgm:prSet presAssocID="{CBC2E24C-C1F3-4DE3-A0F8-1886665043BE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84ECF24E-9DA1-4BE9-86D8-8EC8F18C4C76}" type="pres">
      <dgm:prSet presAssocID="{32F111E6-5D35-4E1F-8F9C-2021A3EB82EA}" presName="root2" presStyleCnt="0"/>
      <dgm:spPr/>
    </dgm:pt>
    <dgm:pt modelId="{1FFCE874-76E4-4ECB-A020-1123DCA81DE6}" type="pres">
      <dgm:prSet presAssocID="{32F111E6-5D35-4E1F-8F9C-2021A3EB82EA}" presName="LevelTwoTextNode" presStyleLbl="node2" presStyleIdx="3" presStyleCnt="4" custScaleX="158737" custScaleY="106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538FE7D-2A35-4642-9987-259B3B77E860}" type="pres">
      <dgm:prSet presAssocID="{32F111E6-5D35-4E1F-8F9C-2021A3EB82EA}" presName="level3hierChild" presStyleCnt="0"/>
      <dgm:spPr/>
    </dgm:pt>
    <dgm:pt modelId="{B37C14D2-1517-457C-BE7D-9CB76C5BAB79}" type="pres">
      <dgm:prSet presAssocID="{EB469074-368E-4640-BCCC-4621EC877E3C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A262F432-AE59-48B3-B093-41237274DC57}" type="pres">
      <dgm:prSet presAssocID="{EB469074-368E-4640-BCCC-4621EC877E3C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5D7EB5D8-A22E-4DF4-B704-715E8FF01C55}" type="pres">
      <dgm:prSet presAssocID="{F701174A-8C2A-4F78-A153-FF9CDC540976}" presName="root2" presStyleCnt="0"/>
      <dgm:spPr/>
    </dgm:pt>
    <dgm:pt modelId="{E5CA893B-E8E0-4E91-A995-79BC0E1CEA83}" type="pres">
      <dgm:prSet presAssocID="{F701174A-8C2A-4F78-A153-FF9CDC540976}" presName="LevelTwoTextNode" presStyleLbl="node3" presStyleIdx="3" presStyleCnt="4" custScaleX="158737" custScaleY="1062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42406DF-13CD-49A8-98FA-C2196E298182}" type="pres">
      <dgm:prSet presAssocID="{F701174A-8C2A-4F78-A153-FF9CDC540976}" presName="level3hierChild" presStyleCnt="0"/>
      <dgm:spPr/>
    </dgm:pt>
  </dgm:ptLst>
  <dgm:cxnLst>
    <dgm:cxn modelId="{DC6DD351-AF66-479C-853B-A2DD5D403378}" type="presOf" srcId="{330AE9BA-0094-4F42-B708-442CFCE24628}" destId="{B921B017-766E-4477-8BF6-38B6C71F45D4}" srcOrd="1" destOrd="0" presId="urn:microsoft.com/office/officeart/2005/8/layout/hierarchy2"/>
    <dgm:cxn modelId="{8EFD417F-125E-421E-B7AC-29FB432EAD69}" srcId="{A9313358-C0D5-4373-9416-D5429EEF22C4}" destId="{32F111E6-5D35-4E1F-8F9C-2021A3EB82EA}" srcOrd="3" destOrd="0" parTransId="{CBC2E24C-C1F3-4DE3-A0F8-1886665043BE}" sibTransId="{D87BAA78-1EF0-4055-A012-FF54B7E86FA9}"/>
    <dgm:cxn modelId="{16212ED0-E8CA-442E-8EB6-61120A183A01}" type="presOf" srcId="{8B83D916-2C9A-4499-95CB-D51E9FEEDB4D}" destId="{E8244FB0-9FF3-4FCC-9175-3A32AB061F6F}" srcOrd="0" destOrd="0" presId="urn:microsoft.com/office/officeart/2005/8/layout/hierarchy2"/>
    <dgm:cxn modelId="{1E3CD13B-EBC7-4373-A69B-32363A7F29F4}" type="presOf" srcId="{A9313358-C0D5-4373-9416-D5429EEF22C4}" destId="{1AA57A12-0DFF-45B4-82CB-CD2D2DC95ABC}" srcOrd="0" destOrd="0" presId="urn:microsoft.com/office/officeart/2005/8/layout/hierarchy2"/>
    <dgm:cxn modelId="{252F7F17-D467-4323-B4B6-9F32F70F28E6}" srcId="{3624F253-DD1F-4397-85CC-A1EE45DB189E}" destId="{474E966F-10F9-4DF9-BFE6-874772F4F481}" srcOrd="0" destOrd="0" parTransId="{330AE9BA-0094-4F42-B708-442CFCE24628}" sibTransId="{732C249C-D3E6-4647-B921-20679CA6A0C8}"/>
    <dgm:cxn modelId="{7A61BDB8-73E6-4D34-A4AC-A732676848A0}" srcId="{32F111E6-5D35-4E1F-8F9C-2021A3EB82EA}" destId="{F701174A-8C2A-4F78-A153-FF9CDC540976}" srcOrd="0" destOrd="0" parTransId="{EB469074-368E-4640-BCCC-4621EC877E3C}" sibTransId="{6FB8714E-399F-4707-9394-9B95C3E16D6C}"/>
    <dgm:cxn modelId="{A512900B-27BC-4CE0-BCE0-220EED1DE8BB}" type="presOf" srcId="{9429ECD8-BB59-45A0-9C71-9D9227EEC5D0}" destId="{BBDBC2EF-CF64-43CF-8ADB-DF64FF6247EF}" srcOrd="0" destOrd="0" presId="urn:microsoft.com/office/officeart/2005/8/layout/hierarchy2"/>
    <dgm:cxn modelId="{4CEDA2F1-D09D-4A1A-87E7-599DF5400CD1}" type="presOf" srcId="{CBC2E24C-C1F3-4DE3-A0F8-1886665043BE}" destId="{FA113882-AD6B-4BE4-8FBD-221F2CA075A8}" srcOrd="1" destOrd="0" presId="urn:microsoft.com/office/officeart/2005/8/layout/hierarchy2"/>
    <dgm:cxn modelId="{E0E954D9-6BFD-4D53-BDDC-DDF501877E96}" srcId="{1A322950-470D-4E0B-8C16-7D8B5E395B3E}" destId="{8B83D916-2C9A-4499-95CB-D51E9FEEDB4D}" srcOrd="0" destOrd="0" parTransId="{6E2F336D-0DD5-4FB0-B91E-0C556921A6E0}" sibTransId="{C070F4EE-42B1-48CB-80C3-C434746F1DF2}"/>
    <dgm:cxn modelId="{C8505632-D052-48C3-9B4B-638F11C87D97}" srcId="{9429ECD8-BB59-45A0-9C71-9D9227EEC5D0}" destId="{CB727903-72A9-4946-B2E9-B35160138E29}" srcOrd="0" destOrd="0" parTransId="{4B169009-FD7F-444B-A1A6-85D3CCA4D966}" sibTransId="{5FF795A5-71A1-4D9E-810C-6251B765D50F}"/>
    <dgm:cxn modelId="{C9D6BE79-5141-42EA-9058-1AA08415F204}" type="presOf" srcId="{E605D0BA-AD9D-41F4-B202-284C8A62B4EA}" destId="{DB9257BE-F660-4C47-9409-8F6AC126D76E}" srcOrd="0" destOrd="0" presId="urn:microsoft.com/office/officeart/2005/8/layout/hierarchy2"/>
    <dgm:cxn modelId="{19976861-F598-41DE-A8CF-B48C30011DBA}" type="presOf" srcId="{CBC2E24C-C1F3-4DE3-A0F8-1886665043BE}" destId="{2AB7A7B3-DA4A-4E9F-B9A4-2509E206F1DA}" srcOrd="0" destOrd="0" presId="urn:microsoft.com/office/officeart/2005/8/layout/hierarchy2"/>
    <dgm:cxn modelId="{0839270F-DEA5-4920-A408-34DA3752D5E0}" type="presOf" srcId="{32F111E6-5D35-4E1F-8F9C-2021A3EB82EA}" destId="{1FFCE874-76E4-4ECB-A020-1123DCA81DE6}" srcOrd="0" destOrd="0" presId="urn:microsoft.com/office/officeart/2005/8/layout/hierarchy2"/>
    <dgm:cxn modelId="{B693F7F6-840F-4F0C-9118-37BA0EF1BE84}" srcId="{A9313358-C0D5-4373-9416-D5429EEF22C4}" destId="{1A322950-470D-4E0B-8C16-7D8B5E395B3E}" srcOrd="0" destOrd="0" parTransId="{E605D0BA-AD9D-41F4-B202-284C8A62B4EA}" sibTransId="{47511669-8420-44E3-A571-05B334952E65}"/>
    <dgm:cxn modelId="{A465898C-DFD2-4367-A93F-CCA5276A9AB2}" type="presOf" srcId="{EB469074-368E-4640-BCCC-4621EC877E3C}" destId="{A262F432-AE59-48B3-B093-41237274DC57}" srcOrd="1" destOrd="0" presId="urn:microsoft.com/office/officeart/2005/8/layout/hierarchy2"/>
    <dgm:cxn modelId="{E883F52A-2D21-4D50-BD5A-7A455AC9C97F}" type="presOf" srcId="{474E966F-10F9-4DF9-BFE6-874772F4F481}" destId="{185D973A-4AFF-4FD1-BC61-6AED93AED889}" srcOrd="0" destOrd="0" presId="urn:microsoft.com/office/officeart/2005/8/layout/hierarchy2"/>
    <dgm:cxn modelId="{E85C1E50-82B9-4C65-BD8E-71F52A14486D}" type="presOf" srcId="{E605D0BA-AD9D-41F4-B202-284C8A62B4EA}" destId="{2729FB68-EE55-4052-8403-82191D38D770}" srcOrd="1" destOrd="0" presId="urn:microsoft.com/office/officeart/2005/8/layout/hierarchy2"/>
    <dgm:cxn modelId="{8D4A243E-BC60-4AB3-9527-B31D4B8F98AF}" type="presOf" srcId="{F701174A-8C2A-4F78-A153-FF9CDC540976}" destId="{E5CA893B-E8E0-4E91-A995-79BC0E1CEA83}" srcOrd="0" destOrd="0" presId="urn:microsoft.com/office/officeart/2005/8/layout/hierarchy2"/>
    <dgm:cxn modelId="{E44026CC-4314-46CC-9F0B-C9B61EA4950D}" type="presOf" srcId="{CB727903-72A9-4946-B2E9-B35160138E29}" destId="{908DC2F5-ADB3-4C0A-ACF6-CCD712303641}" srcOrd="0" destOrd="0" presId="urn:microsoft.com/office/officeart/2005/8/layout/hierarchy2"/>
    <dgm:cxn modelId="{620F296D-7432-46A4-9FF5-9BC463F40DA1}" type="presOf" srcId="{4B169009-FD7F-444B-A1A6-85D3CCA4D966}" destId="{9C3CF28A-3E14-4CA1-BF7D-730EAC4B18A7}" srcOrd="0" destOrd="0" presId="urn:microsoft.com/office/officeart/2005/8/layout/hierarchy2"/>
    <dgm:cxn modelId="{FDAE757F-E474-4F39-B15C-453B79C9D4C3}" type="presOf" srcId="{330AE9BA-0094-4F42-B708-442CFCE24628}" destId="{B712DF50-8C42-458D-A5D1-43AAA20565D5}" srcOrd="0" destOrd="0" presId="urn:microsoft.com/office/officeart/2005/8/layout/hierarchy2"/>
    <dgm:cxn modelId="{DF3266B4-C9AB-4C47-B133-2E5B1A9ADD8E}" srcId="{A9313358-C0D5-4373-9416-D5429EEF22C4}" destId="{9429ECD8-BB59-45A0-9C71-9D9227EEC5D0}" srcOrd="2" destOrd="0" parTransId="{98AB46CF-ACA6-4899-BE15-89C97755A77F}" sibTransId="{BFA58736-9748-4924-8909-FC2E7510E2D0}"/>
    <dgm:cxn modelId="{3D7AFAED-08AC-49BA-9DE3-9FBA8A9E42F4}" srcId="{A9313358-C0D5-4373-9416-D5429EEF22C4}" destId="{3624F253-DD1F-4397-85CC-A1EE45DB189E}" srcOrd="1" destOrd="0" parTransId="{E2AFB56D-5DAC-4D28-9164-D641AF952C89}" sibTransId="{9470F1AD-AB65-4F07-90B0-F24280C12A30}"/>
    <dgm:cxn modelId="{227C67E0-9989-4F29-8E4A-103E2A57C2AF}" srcId="{B733B8B1-F430-450F-A622-6E178D204625}" destId="{A9313358-C0D5-4373-9416-D5429EEF22C4}" srcOrd="0" destOrd="0" parTransId="{B3832E62-9419-4A39-BD44-6977C87C8CF9}" sibTransId="{E36CF7FA-BD97-4F81-B538-B6F08A40DAC2}"/>
    <dgm:cxn modelId="{ED31D2E0-44C2-47F6-B964-6F5FC28B619A}" type="presOf" srcId="{E2AFB56D-5DAC-4D28-9164-D641AF952C89}" destId="{AEC75EF3-FF3F-475C-BAFF-58AEE7CE29E2}" srcOrd="0" destOrd="0" presId="urn:microsoft.com/office/officeart/2005/8/layout/hierarchy2"/>
    <dgm:cxn modelId="{5C60A323-E180-4FCF-8DD9-D14FF6B4F79A}" type="presOf" srcId="{1A322950-470D-4E0B-8C16-7D8B5E395B3E}" destId="{6DF67977-7C71-47B2-95C2-C633B8229897}" srcOrd="0" destOrd="0" presId="urn:microsoft.com/office/officeart/2005/8/layout/hierarchy2"/>
    <dgm:cxn modelId="{A6B07F7C-092E-48DC-8446-6B750F508AA3}" type="presOf" srcId="{3624F253-DD1F-4397-85CC-A1EE45DB189E}" destId="{EEB71007-B688-4023-9C1A-803D1FC4686B}" srcOrd="0" destOrd="0" presId="urn:microsoft.com/office/officeart/2005/8/layout/hierarchy2"/>
    <dgm:cxn modelId="{B4D66290-3247-42FF-94DF-AFDEFF624DDE}" type="presOf" srcId="{98AB46CF-ACA6-4899-BE15-89C97755A77F}" destId="{45A55851-956B-47E9-A47F-2DC3D3FCC4C3}" srcOrd="1" destOrd="0" presId="urn:microsoft.com/office/officeart/2005/8/layout/hierarchy2"/>
    <dgm:cxn modelId="{2B003594-7102-464B-9C3E-CC8A653CFDFC}" type="presOf" srcId="{98AB46CF-ACA6-4899-BE15-89C97755A77F}" destId="{D44B08E1-2314-429D-AAAB-5BFF2E31B8C8}" srcOrd="0" destOrd="0" presId="urn:microsoft.com/office/officeart/2005/8/layout/hierarchy2"/>
    <dgm:cxn modelId="{14119F00-7A89-4301-A37D-0D5B8BF20C00}" type="presOf" srcId="{E2AFB56D-5DAC-4D28-9164-D641AF952C89}" destId="{45C835EA-0DF4-4D8C-BF61-4C793B4BD59A}" srcOrd="1" destOrd="0" presId="urn:microsoft.com/office/officeart/2005/8/layout/hierarchy2"/>
    <dgm:cxn modelId="{89885C2B-4855-4554-BCDD-D19F5F91C080}" type="presOf" srcId="{EB469074-368E-4640-BCCC-4621EC877E3C}" destId="{B37C14D2-1517-457C-BE7D-9CB76C5BAB79}" srcOrd="0" destOrd="0" presId="urn:microsoft.com/office/officeart/2005/8/layout/hierarchy2"/>
    <dgm:cxn modelId="{C5612CA4-9185-41FC-B42A-7A801FD7C441}" type="presOf" srcId="{4B169009-FD7F-444B-A1A6-85D3CCA4D966}" destId="{C5448E4F-F09A-4C74-8FC4-34D662D275DE}" srcOrd="1" destOrd="0" presId="urn:microsoft.com/office/officeart/2005/8/layout/hierarchy2"/>
    <dgm:cxn modelId="{CD1840C9-9A01-46F9-AB85-43A54DED8753}" type="presOf" srcId="{B733B8B1-F430-450F-A622-6E178D204625}" destId="{DC73D28B-9D4F-43DF-84D1-B0D9FEF932AC}" srcOrd="0" destOrd="0" presId="urn:microsoft.com/office/officeart/2005/8/layout/hierarchy2"/>
    <dgm:cxn modelId="{1B102390-D15F-4030-9126-C2EF5AC62ED4}" type="presOf" srcId="{6E2F336D-0DD5-4FB0-B91E-0C556921A6E0}" destId="{A04E1945-1881-461F-80A2-F4C6AC1D1E08}" srcOrd="1" destOrd="0" presId="urn:microsoft.com/office/officeart/2005/8/layout/hierarchy2"/>
    <dgm:cxn modelId="{8A84F4F7-EBDD-4318-A14B-007B446690FC}" type="presOf" srcId="{6E2F336D-0DD5-4FB0-B91E-0C556921A6E0}" destId="{0DD477B3-F107-43A5-8F30-55B1A5AF72B3}" srcOrd="0" destOrd="0" presId="urn:microsoft.com/office/officeart/2005/8/layout/hierarchy2"/>
    <dgm:cxn modelId="{3E483A64-E732-48FC-A73A-74DE122EFA23}" type="presParOf" srcId="{DC73D28B-9D4F-43DF-84D1-B0D9FEF932AC}" destId="{AB3A8A8C-A559-434A-B0A2-E6E6302E463B}" srcOrd="0" destOrd="0" presId="urn:microsoft.com/office/officeart/2005/8/layout/hierarchy2"/>
    <dgm:cxn modelId="{D5771A7D-82C9-4359-BCF2-3AD4D3D3AA44}" type="presParOf" srcId="{AB3A8A8C-A559-434A-B0A2-E6E6302E463B}" destId="{1AA57A12-0DFF-45B4-82CB-CD2D2DC95ABC}" srcOrd="0" destOrd="0" presId="urn:microsoft.com/office/officeart/2005/8/layout/hierarchy2"/>
    <dgm:cxn modelId="{BD65D492-E8AC-4C2F-BEE4-135426FF660F}" type="presParOf" srcId="{AB3A8A8C-A559-434A-B0A2-E6E6302E463B}" destId="{D69609AB-3C31-41D7-A854-52ECAF607A32}" srcOrd="1" destOrd="0" presId="urn:microsoft.com/office/officeart/2005/8/layout/hierarchy2"/>
    <dgm:cxn modelId="{FE1533D3-C022-46F2-A57E-F670AAFF4EDF}" type="presParOf" srcId="{D69609AB-3C31-41D7-A854-52ECAF607A32}" destId="{DB9257BE-F660-4C47-9409-8F6AC126D76E}" srcOrd="0" destOrd="0" presId="urn:microsoft.com/office/officeart/2005/8/layout/hierarchy2"/>
    <dgm:cxn modelId="{A8C81A0E-4DD1-4AB8-8C32-37B4A2271E9E}" type="presParOf" srcId="{DB9257BE-F660-4C47-9409-8F6AC126D76E}" destId="{2729FB68-EE55-4052-8403-82191D38D770}" srcOrd="0" destOrd="0" presId="urn:microsoft.com/office/officeart/2005/8/layout/hierarchy2"/>
    <dgm:cxn modelId="{971A21D7-32B6-450E-86CA-C6467E668869}" type="presParOf" srcId="{D69609AB-3C31-41D7-A854-52ECAF607A32}" destId="{FCF94E4F-6DFA-4B1F-8DA2-B1AB40FC029A}" srcOrd="1" destOrd="0" presId="urn:microsoft.com/office/officeart/2005/8/layout/hierarchy2"/>
    <dgm:cxn modelId="{373D305C-621D-492E-9B35-6A89BDC013A0}" type="presParOf" srcId="{FCF94E4F-6DFA-4B1F-8DA2-B1AB40FC029A}" destId="{6DF67977-7C71-47B2-95C2-C633B8229897}" srcOrd="0" destOrd="0" presId="urn:microsoft.com/office/officeart/2005/8/layout/hierarchy2"/>
    <dgm:cxn modelId="{8071608F-7472-4484-90F1-FDBC0EDC54FF}" type="presParOf" srcId="{FCF94E4F-6DFA-4B1F-8DA2-B1AB40FC029A}" destId="{04688B43-6584-48E2-8B24-14D9FBDA4B00}" srcOrd="1" destOrd="0" presId="urn:microsoft.com/office/officeart/2005/8/layout/hierarchy2"/>
    <dgm:cxn modelId="{F931A80B-D80D-42AD-BDCB-0BEBE211B529}" type="presParOf" srcId="{04688B43-6584-48E2-8B24-14D9FBDA4B00}" destId="{0DD477B3-F107-43A5-8F30-55B1A5AF72B3}" srcOrd="0" destOrd="0" presId="urn:microsoft.com/office/officeart/2005/8/layout/hierarchy2"/>
    <dgm:cxn modelId="{8C178F6F-B697-4E0C-8FD2-5B9A0003A627}" type="presParOf" srcId="{0DD477B3-F107-43A5-8F30-55B1A5AF72B3}" destId="{A04E1945-1881-461F-80A2-F4C6AC1D1E08}" srcOrd="0" destOrd="0" presId="urn:microsoft.com/office/officeart/2005/8/layout/hierarchy2"/>
    <dgm:cxn modelId="{B9DA87ED-8FCE-42AC-BA15-05E0A000CA9E}" type="presParOf" srcId="{04688B43-6584-48E2-8B24-14D9FBDA4B00}" destId="{96E924D1-B02D-43A1-8D7D-D20EF5367FB5}" srcOrd="1" destOrd="0" presId="urn:microsoft.com/office/officeart/2005/8/layout/hierarchy2"/>
    <dgm:cxn modelId="{8A87A5BA-E07C-4C6A-A1CA-8CB0B7FB738E}" type="presParOf" srcId="{96E924D1-B02D-43A1-8D7D-D20EF5367FB5}" destId="{E8244FB0-9FF3-4FCC-9175-3A32AB061F6F}" srcOrd="0" destOrd="0" presId="urn:microsoft.com/office/officeart/2005/8/layout/hierarchy2"/>
    <dgm:cxn modelId="{550AD9F9-12D4-42DD-A576-FD6678DF0A48}" type="presParOf" srcId="{96E924D1-B02D-43A1-8D7D-D20EF5367FB5}" destId="{58AE1EA1-EA88-48B6-98ED-2811CA785742}" srcOrd="1" destOrd="0" presId="urn:microsoft.com/office/officeart/2005/8/layout/hierarchy2"/>
    <dgm:cxn modelId="{C2A47CF2-28E7-428B-8144-64107B20B066}" type="presParOf" srcId="{D69609AB-3C31-41D7-A854-52ECAF607A32}" destId="{AEC75EF3-FF3F-475C-BAFF-58AEE7CE29E2}" srcOrd="2" destOrd="0" presId="urn:microsoft.com/office/officeart/2005/8/layout/hierarchy2"/>
    <dgm:cxn modelId="{B01F948C-71A3-4018-9E41-73C4A8027921}" type="presParOf" srcId="{AEC75EF3-FF3F-475C-BAFF-58AEE7CE29E2}" destId="{45C835EA-0DF4-4D8C-BF61-4C793B4BD59A}" srcOrd="0" destOrd="0" presId="urn:microsoft.com/office/officeart/2005/8/layout/hierarchy2"/>
    <dgm:cxn modelId="{644EDA36-299C-4C08-9004-9FC04E2C44A3}" type="presParOf" srcId="{D69609AB-3C31-41D7-A854-52ECAF607A32}" destId="{8278AAAC-3791-454B-ADAF-0DA5F69E50BB}" srcOrd="3" destOrd="0" presId="urn:microsoft.com/office/officeart/2005/8/layout/hierarchy2"/>
    <dgm:cxn modelId="{7694BA5A-1859-41D9-9666-FB90862B0D95}" type="presParOf" srcId="{8278AAAC-3791-454B-ADAF-0DA5F69E50BB}" destId="{EEB71007-B688-4023-9C1A-803D1FC4686B}" srcOrd="0" destOrd="0" presId="urn:microsoft.com/office/officeart/2005/8/layout/hierarchy2"/>
    <dgm:cxn modelId="{06B9F15B-1280-4AB5-BAE8-3499C076CCD5}" type="presParOf" srcId="{8278AAAC-3791-454B-ADAF-0DA5F69E50BB}" destId="{7B2DFCFB-98D2-494C-A113-F310B60E39C9}" srcOrd="1" destOrd="0" presId="urn:microsoft.com/office/officeart/2005/8/layout/hierarchy2"/>
    <dgm:cxn modelId="{D3C16710-1012-4636-8F19-3FC1DC546696}" type="presParOf" srcId="{7B2DFCFB-98D2-494C-A113-F310B60E39C9}" destId="{B712DF50-8C42-458D-A5D1-43AAA20565D5}" srcOrd="0" destOrd="0" presId="urn:microsoft.com/office/officeart/2005/8/layout/hierarchy2"/>
    <dgm:cxn modelId="{486BFB01-8AED-4311-8EC3-8C9047C0CA4F}" type="presParOf" srcId="{B712DF50-8C42-458D-A5D1-43AAA20565D5}" destId="{B921B017-766E-4477-8BF6-38B6C71F45D4}" srcOrd="0" destOrd="0" presId="urn:microsoft.com/office/officeart/2005/8/layout/hierarchy2"/>
    <dgm:cxn modelId="{25AAD059-1BCC-4332-809E-61467D2731E1}" type="presParOf" srcId="{7B2DFCFB-98D2-494C-A113-F310B60E39C9}" destId="{AAE97889-8D8D-4954-9A7A-3CE3E8CAA3D1}" srcOrd="1" destOrd="0" presId="urn:microsoft.com/office/officeart/2005/8/layout/hierarchy2"/>
    <dgm:cxn modelId="{FD7C3DD4-74BE-47D9-B2E3-EE1F3EF2E701}" type="presParOf" srcId="{AAE97889-8D8D-4954-9A7A-3CE3E8CAA3D1}" destId="{185D973A-4AFF-4FD1-BC61-6AED93AED889}" srcOrd="0" destOrd="0" presId="urn:microsoft.com/office/officeart/2005/8/layout/hierarchy2"/>
    <dgm:cxn modelId="{79CEA94D-FB90-4F44-84CB-6565528ABDD5}" type="presParOf" srcId="{AAE97889-8D8D-4954-9A7A-3CE3E8CAA3D1}" destId="{A9E24A4F-1423-4D63-A019-99012DB24251}" srcOrd="1" destOrd="0" presId="urn:microsoft.com/office/officeart/2005/8/layout/hierarchy2"/>
    <dgm:cxn modelId="{484C3DEE-E599-416A-B428-7790B01B243B}" type="presParOf" srcId="{D69609AB-3C31-41D7-A854-52ECAF607A32}" destId="{D44B08E1-2314-429D-AAAB-5BFF2E31B8C8}" srcOrd="4" destOrd="0" presId="urn:microsoft.com/office/officeart/2005/8/layout/hierarchy2"/>
    <dgm:cxn modelId="{276A4C4F-3AA0-486C-B696-925DDA043104}" type="presParOf" srcId="{D44B08E1-2314-429D-AAAB-5BFF2E31B8C8}" destId="{45A55851-956B-47E9-A47F-2DC3D3FCC4C3}" srcOrd="0" destOrd="0" presId="urn:microsoft.com/office/officeart/2005/8/layout/hierarchy2"/>
    <dgm:cxn modelId="{2D35E65D-EB76-4F7F-B66A-3B8BD6D9205A}" type="presParOf" srcId="{D69609AB-3C31-41D7-A854-52ECAF607A32}" destId="{C44052DD-6DDA-4124-998D-1BDC64CAC2CE}" srcOrd="5" destOrd="0" presId="urn:microsoft.com/office/officeart/2005/8/layout/hierarchy2"/>
    <dgm:cxn modelId="{75766AF4-4F48-44B5-96BD-F37D2FA164FE}" type="presParOf" srcId="{C44052DD-6DDA-4124-998D-1BDC64CAC2CE}" destId="{BBDBC2EF-CF64-43CF-8ADB-DF64FF6247EF}" srcOrd="0" destOrd="0" presId="urn:microsoft.com/office/officeart/2005/8/layout/hierarchy2"/>
    <dgm:cxn modelId="{1366A8DE-3775-4B36-9614-3349D66B8C9F}" type="presParOf" srcId="{C44052DD-6DDA-4124-998D-1BDC64CAC2CE}" destId="{4670EC6F-6325-43C3-9404-8E87C9EFEC77}" srcOrd="1" destOrd="0" presId="urn:microsoft.com/office/officeart/2005/8/layout/hierarchy2"/>
    <dgm:cxn modelId="{EB927844-42E2-49A6-BCC0-A19CF84F1C64}" type="presParOf" srcId="{4670EC6F-6325-43C3-9404-8E87C9EFEC77}" destId="{9C3CF28A-3E14-4CA1-BF7D-730EAC4B18A7}" srcOrd="0" destOrd="0" presId="urn:microsoft.com/office/officeart/2005/8/layout/hierarchy2"/>
    <dgm:cxn modelId="{14B0A51E-B6C0-45E1-BF8C-E39A7355459F}" type="presParOf" srcId="{9C3CF28A-3E14-4CA1-BF7D-730EAC4B18A7}" destId="{C5448E4F-F09A-4C74-8FC4-34D662D275DE}" srcOrd="0" destOrd="0" presId="urn:microsoft.com/office/officeart/2005/8/layout/hierarchy2"/>
    <dgm:cxn modelId="{BD87CBDE-DEAA-43D5-990F-A97118465ACE}" type="presParOf" srcId="{4670EC6F-6325-43C3-9404-8E87C9EFEC77}" destId="{F89E2A45-1528-437A-B5C2-904AA20A009B}" srcOrd="1" destOrd="0" presId="urn:microsoft.com/office/officeart/2005/8/layout/hierarchy2"/>
    <dgm:cxn modelId="{9BB88E7A-9D69-40D7-B38A-35279112F85F}" type="presParOf" srcId="{F89E2A45-1528-437A-B5C2-904AA20A009B}" destId="{908DC2F5-ADB3-4C0A-ACF6-CCD712303641}" srcOrd="0" destOrd="0" presId="urn:microsoft.com/office/officeart/2005/8/layout/hierarchy2"/>
    <dgm:cxn modelId="{F117D891-D957-40A7-B67B-0F26480921CF}" type="presParOf" srcId="{F89E2A45-1528-437A-B5C2-904AA20A009B}" destId="{C77F3A15-9CF8-46F0-9E1B-9C75BFA0059F}" srcOrd="1" destOrd="0" presId="urn:microsoft.com/office/officeart/2005/8/layout/hierarchy2"/>
    <dgm:cxn modelId="{D99647D7-16D4-4BAF-85F9-0C2FD613B092}" type="presParOf" srcId="{D69609AB-3C31-41D7-A854-52ECAF607A32}" destId="{2AB7A7B3-DA4A-4E9F-B9A4-2509E206F1DA}" srcOrd="6" destOrd="0" presId="urn:microsoft.com/office/officeart/2005/8/layout/hierarchy2"/>
    <dgm:cxn modelId="{2A74D71B-6540-4565-8894-AE93E62FCBFE}" type="presParOf" srcId="{2AB7A7B3-DA4A-4E9F-B9A4-2509E206F1DA}" destId="{FA113882-AD6B-4BE4-8FBD-221F2CA075A8}" srcOrd="0" destOrd="0" presId="urn:microsoft.com/office/officeart/2005/8/layout/hierarchy2"/>
    <dgm:cxn modelId="{81FFD3B6-F0E4-47B5-A24C-3AC231C81857}" type="presParOf" srcId="{D69609AB-3C31-41D7-A854-52ECAF607A32}" destId="{84ECF24E-9DA1-4BE9-86D8-8EC8F18C4C76}" srcOrd="7" destOrd="0" presId="urn:microsoft.com/office/officeart/2005/8/layout/hierarchy2"/>
    <dgm:cxn modelId="{2ADC5D93-8F7B-4527-BDD4-AE740CEBE4B0}" type="presParOf" srcId="{84ECF24E-9DA1-4BE9-86D8-8EC8F18C4C76}" destId="{1FFCE874-76E4-4ECB-A020-1123DCA81DE6}" srcOrd="0" destOrd="0" presId="urn:microsoft.com/office/officeart/2005/8/layout/hierarchy2"/>
    <dgm:cxn modelId="{EDDD36D7-3513-4F71-B1F6-9A5881C2E135}" type="presParOf" srcId="{84ECF24E-9DA1-4BE9-86D8-8EC8F18C4C76}" destId="{6538FE7D-2A35-4642-9987-259B3B77E860}" srcOrd="1" destOrd="0" presId="urn:microsoft.com/office/officeart/2005/8/layout/hierarchy2"/>
    <dgm:cxn modelId="{C7F7961F-B2CC-405A-8E36-74E4067F9DD5}" type="presParOf" srcId="{6538FE7D-2A35-4642-9987-259B3B77E860}" destId="{B37C14D2-1517-457C-BE7D-9CB76C5BAB79}" srcOrd="0" destOrd="0" presId="urn:microsoft.com/office/officeart/2005/8/layout/hierarchy2"/>
    <dgm:cxn modelId="{79B1F724-2C3A-4B5B-BE28-FA90773358FB}" type="presParOf" srcId="{B37C14D2-1517-457C-BE7D-9CB76C5BAB79}" destId="{A262F432-AE59-48B3-B093-41237274DC57}" srcOrd="0" destOrd="0" presId="urn:microsoft.com/office/officeart/2005/8/layout/hierarchy2"/>
    <dgm:cxn modelId="{E576AB22-D846-4DBD-9161-FD64955B69C4}" type="presParOf" srcId="{6538FE7D-2A35-4642-9987-259B3B77E860}" destId="{5D7EB5D8-A22E-4DF4-B704-715E8FF01C55}" srcOrd="1" destOrd="0" presId="urn:microsoft.com/office/officeart/2005/8/layout/hierarchy2"/>
    <dgm:cxn modelId="{CACF6E3C-00A4-4F22-A020-FE1B8EC060DB}" type="presParOf" srcId="{5D7EB5D8-A22E-4DF4-B704-715E8FF01C55}" destId="{E5CA893B-E8E0-4E91-A995-79BC0E1CEA83}" srcOrd="0" destOrd="0" presId="urn:microsoft.com/office/officeart/2005/8/layout/hierarchy2"/>
    <dgm:cxn modelId="{070CC1B7-93FE-4B5B-9D65-8B97A9BC5339}" type="presParOf" srcId="{5D7EB5D8-A22E-4DF4-B704-715E8FF01C55}" destId="{042406DF-13CD-49A8-98FA-C2196E29818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33B8B1-F430-450F-A622-6E178D20462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9313358-C0D5-4373-9416-D5429EEF22C4}">
      <dgm:prSet phldrT="[文字]" custT="1"/>
      <dgm:spPr/>
      <dgm:t>
        <a:bodyPr/>
        <a:lstStyle/>
        <a:p>
          <a:r>
            <a:rPr lang="zh-TW" sz="3200" b="0" i="0" u="none" dirty="0" smtClean="0"/>
            <a:t>四維</a:t>
          </a:r>
          <a:endParaRPr lang="zh-TW" altLang="en-US" sz="3200" dirty="0"/>
        </a:p>
      </dgm:t>
    </dgm:pt>
    <dgm:pt modelId="{B3832E62-9419-4A39-BD44-6977C87C8CF9}" type="parTrans" cxnId="{227C67E0-9989-4F29-8E4A-103E2A57C2AF}">
      <dgm:prSet/>
      <dgm:spPr/>
      <dgm:t>
        <a:bodyPr/>
        <a:lstStyle/>
        <a:p>
          <a:endParaRPr lang="zh-TW" altLang="en-US"/>
        </a:p>
      </dgm:t>
    </dgm:pt>
    <dgm:pt modelId="{E36CF7FA-BD97-4F81-B538-B6F08A40DAC2}" type="sibTrans" cxnId="{227C67E0-9989-4F29-8E4A-103E2A57C2AF}">
      <dgm:prSet/>
      <dgm:spPr/>
      <dgm:t>
        <a:bodyPr/>
        <a:lstStyle/>
        <a:p>
          <a:endParaRPr lang="zh-TW" altLang="en-US"/>
        </a:p>
      </dgm:t>
    </dgm:pt>
    <dgm:pt modelId="{1A322950-470D-4E0B-8C16-7D8B5E395B3E}">
      <dgm:prSet phldrT="[文字]" custT="1"/>
      <dgm:spPr/>
      <dgm:t>
        <a:bodyPr/>
        <a:lstStyle/>
        <a:p>
          <a:r>
            <a:rPr lang="zh-TW" sz="3200" b="0" i="0" u="none" dirty="0" smtClean="0"/>
            <a:t>一曰禮</a:t>
          </a:r>
          <a:endParaRPr lang="zh-TW" altLang="en-US" sz="3200" dirty="0"/>
        </a:p>
      </dgm:t>
    </dgm:pt>
    <dgm:pt modelId="{E605D0BA-AD9D-41F4-B202-284C8A62B4EA}" type="parTrans" cxnId="{B693F7F6-840F-4F0C-9118-37BA0EF1BE84}">
      <dgm:prSet/>
      <dgm:spPr/>
      <dgm:t>
        <a:bodyPr/>
        <a:lstStyle/>
        <a:p>
          <a:endParaRPr lang="zh-TW" altLang="en-US"/>
        </a:p>
      </dgm:t>
    </dgm:pt>
    <dgm:pt modelId="{47511669-8420-44E3-A571-05B334952E65}" type="sibTrans" cxnId="{B693F7F6-840F-4F0C-9118-37BA0EF1BE84}">
      <dgm:prSet/>
      <dgm:spPr/>
      <dgm:t>
        <a:bodyPr/>
        <a:lstStyle/>
        <a:p>
          <a:endParaRPr lang="zh-TW" altLang="en-US"/>
        </a:p>
      </dgm:t>
    </dgm:pt>
    <dgm:pt modelId="{D113CC0E-363F-4D0D-B683-BEEC204326D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禮不逾節</a:t>
          </a:r>
          <a:endParaRPr lang="zh-TW" altLang="en-US" sz="3200" b="0" i="0" u="none" dirty="0"/>
        </a:p>
      </dgm:t>
    </dgm:pt>
    <dgm:pt modelId="{A44BB713-A6B7-439B-8D8E-35975BE22794}" type="parTrans" cxnId="{F4F948D4-7007-4F5F-850E-DABD7C623DEC}">
      <dgm:prSet/>
      <dgm:spPr/>
      <dgm:t>
        <a:bodyPr/>
        <a:lstStyle/>
        <a:p>
          <a:endParaRPr lang="zh-TW" altLang="en-US"/>
        </a:p>
      </dgm:t>
    </dgm:pt>
    <dgm:pt modelId="{D691D9F5-A4DE-4CB1-A4B6-EA6E72B6A64A}" type="sibTrans" cxnId="{F4F948D4-7007-4F5F-850E-DABD7C623DEC}">
      <dgm:prSet/>
      <dgm:spPr/>
      <dgm:t>
        <a:bodyPr/>
        <a:lstStyle/>
        <a:p>
          <a:endParaRPr lang="zh-TW" altLang="en-US"/>
        </a:p>
      </dgm:t>
    </dgm:pt>
    <dgm:pt modelId="{D93108CE-334D-4CEC-9C00-935FEC126635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義不自進</a:t>
          </a:r>
          <a:endParaRPr lang="zh-TW" altLang="en-US" sz="3200" b="0" i="0" u="none" dirty="0"/>
        </a:p>
      </dgm:t>
    </dgm:pt>
    <dgm:pt modelId="{C89F5542-4D90-404B-A37B-5983A512AD3B}" type="parTrans" cxnId="{B2987AE9-6EC3-4D5F-BB66-2C70F78A7A3E}">
      <dgm:prSet/>
      <dgm:spPr/>
      <dgm:t>
        <a:bodyPr/>
        <a:lstStyle/>
        <a:p>
          <a:endParaRPr lang="zh-TW" altLang="en-US"/>
        </a:p>
      </dgm:t>
    </dgm:pt>
    <dgm:pt modelId="{09D5D859-6FA6-4ECD-957E-3A0AD6611BD3}" type="sibTrans" cxnId="{B2987AE9-6EC3-4D5F-BB66-2C70F78A7A3E}">
      <dgm:prSet/>
      <dgm:spPr/>
      <dgm:t>
        <a:bodyPr/>
        <a:lstStyle/>
        <a:p>
          <a:endParaRPr lang="zh-TW" altLang="en-US"/>
        </a:p>
      </dgm:t>
    </dgm:pt>
    <dgm:pt modelId="{3B69F272-FBD5-4A4E-BF8A-3309CD001E13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廉不蔽惡</a:t>
          </a:r>
          <a:endParaRPr lang="zh-TW" altLang="en-US" sz="3200" b="0" i="0" u="none" dirty="0"/>
        </a:p>
      </dgm:t>
    </dgm:pt>
    <dgm:pt modelId="{DA1D51B8-EFA8-42D8-8C3D-CEFAF9F9A300}" type="parTrans" cxnId="{1C28853E-3249-4723-9283-7943CE3E8A8B}">
      <dgm:prSet/>
      <dgm:spPr/>
      <dgm:t>
        <a:bodyPr/>
        <a:lstStyle/>
        <a:p>
          <a:endParaRPr lang="zh-TW" altLang="en-US"/>
        </a:p>
      </dgm:t>
    </dgm:pt>
    <dgm:pt modelId="{2BC27333-38D8-401B-B477-29F06FDBDEB8}" type="sibTrans" cxnId="{1C28853E-3249-4723-9283-7943CE3E8A8B}">
      <dgm:prSet/>
      <dgm:spPr/>
      <dgm:t>
        <a:bodyPr/>
        <a:lstStyle/>
        <a:p>
          <a:endParaRPr lang="zh-TW" altLang="en-US"/>
        </a:p>
      </dgm:t>
    </dgm:pt>
    <dgm:pt modelId="{AFF09B72-D7A2-4AF7-9A5C-DAAB8836336F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恥不從枉</a:t>
          </a:r>
          <a:endParaRPr lang="zh-TW" altLang="en-US" sz="3200" b="0" i="0" u="none" dirty="0"/>
        </a:p>
      </dgm:t>
    </dgm:pt>
    <dgm:pt modelId="{9A81BF3D-4ED5-408C-B8BA-C5B325225AFA}" type="parTrans" cxnId="{F868A03D-A810-4853-B391-DBB13F58D7CB}">
      <dgm:prSet/>
      <dgm:spPr/>
      <dgm:t>
        <a:bodyPr/>
        <a:lstStyle/>
        <a:p>
          <a:endParaRPr lang="zh-TW" altLang="en-US"/>
        </a:p>
      </dgm:t>
    </dgm:pt>
    <dgm:pt modelId="{DF753712-6ED8-4E04-8DB2-FB13D1E1C510}" type="sibTrans" cxnId="{F868A03D-A810-4853-B391-DBB13F58D7CB}">
      <dgm:prSet/>
      <dgm:spPr/>
      <dgm:t>
        <a:bodyPr/>
        <a:lstStyle/>
        <a:p>
          <a:endParaRPr lang="zh-TW" altLang="en-US"/>
        </a:p>
      </dgm:t>
    </dgm:pt>
    <dgm:pt modelId="{B5E2198E-5A83-4EF1-A253-4C834CB35131}">
      <dgm:prSet phldrT="[文字]" custT="1"/>
      <dgm:spPr/>
      <dgm:t>
        <a:bodyPr/>
        <a:lstStyle/>
        <a:p>
          <a:r>
            <a:rPr lang="zh-TW" sz="3200" b="0" i="0" u="none" dirty="0" smtClean="0"/>
            <a:t>二曰義</a:t>
          </a:r>
          <a:endParaRPr lang="zh-TW" altLang="en-US" sz="3200" dirty="0"/>
        </a:p>
      </dgm:t>
    </dgm:pt>
    <dgm:pt modelId="{35C68F3D-309D-4CFC-BC57-D10235D2D0EC}" type="parTrans" cxnId="{2C2FD29C-D397-4DF8-986A-63A591102718}">
      <dgm:prSet/>
      <dgm:spPr/>
      <dgm:t>
        <a:bodyPr/>
        <a:lstStyle/>
        <a:p>
          <a:endParaRPr lang="zh-TW" altLang="en-US"/>
        </a:p>
      </dgm:t>
    </dgm:pt>
    <dgm:pt modelId="{78F75A67-395A-49EA-9F45-12E683F391EA}" type="sibTrans" cxnId="{2C2FD29C-D397-4DF8-986A-63A591102718}">
      <dgm:prSet/>
      <dgm:spPr/>
      <dgm:t>
        <a:bodyPr/>
        <a:lstStyle/>
        <a:p>
          <a:endParaRPr lang="zh-TW" altLang="en-US"/>
        </a:p>
      </dgm:t>
    </dgm:pt>
    <dgm:pt modelId="{34E5D973-28C2-4F6A-AF0A-EBFC8CD11C26}">
      <dgm:prSet phldrT="[文字]" custT="1"/>
      <dgm:spPr/>
      <dgm:t>
        <a:bodyPr/>
        <a:lstStyle/>
        <a:p>
          <a:r>
            <a:rPr lang="zh-TW" sz="3200" b="0" i="0" u="none" dirty="0" smtClean="0"/>
            <a:t>三曰廉</a:t>
          </a:r>
          <a:endParaRPr lang="zh-TW" altLang="en-US" sz="3200" dirty="0"/>
        </a:p>
      </dgm:t>
    </dgm:pt>
    <dgm:pt modelId="{8A06A5F4-C824-409F-B3EC-CFBECACAE78E}" type="parTrans" cxnId="{368D38E4-3FAF-4E29-977B-9A37A7617C13}">
      <dgm:prSet/>
      <dgm:spPr/>
      <dgm:t>
        <a:bodyPr/>
        <a:lstStyle/>
        <a:p>
          <a:endParaRPr lang="zh-TW" altLang="en-US"/>
        </a:p>
      </dgm:t>
    </dgm:pt>
    <dgm:pt modelId="{EBFF98C7-DE1C-451C-A8C1-1081990AE59E}" type="sibTrans" cxnId="{368D38E4-3FAF-4E29-977B-9A37A7617C13}">
      <dgm:prSet/>
      <dgm:spPr/>
      <dgm:t>
        <a:bodyPr/>
        <a:lstStyle/>
        <a:p>
          <a:endParaRPr lang="zh-TW" altLang="en-US"/>
        </a:p>
      </dgm:t>
    </dgm:pt>
    <dgm:pt modelId="{78F04CFF-95DD-42D9-A404-5016D9D024AC}">
      <dgm:prSet phldrT="[文字]" custT="1"/>
      <dgm:spPr/>
      <dgm:t>
        <a:bodyPr/>
        <a:lstStyle/>
        <a:p>
          <a:r>
            <a:rPr lang="zh-TW" sz="3200" b="0" i="0" u="none" dirty="0" smtClean="0"/>
            <a:t>四曰耻</a:t>
          </a:r>
          <a:endParaRPr lang="zh-TW" altLang="en-US" sz="3200" dirty="0"/>
        </a:p>
      </dgm:t>
    </dgm:pt>
    <dgm:pt modelId="{B6ECDFA3-CAD3-4CDB-A10F-F89253896259}" type="parTrans" cxnId="{E7ABB701-C157-4870-BCE0-58DA62235F14}">
      <dgm:prSet/>
      <dgm:spPr/>
      <dgm:t>
        <a:bodyPr/>
        <a:lstStyle/>
        <a:p>
          <a:endParaRPr lang="zh-TW" altLang="en-US"/>
        </a:p>
      </dgm:t>
    </dgm:pt>
    <dgm:pt modelId="{68664F32-05C0-4604-BBD7-7F2A583C0B89}" type="sibTrans" cxnId="{E7ABB701-C157-4870-BCE0-58DA62235F14}">
      <dgm:prSet/>
      <dgm:spPr/>
      <dgm:t>
        <a:bodyPr/>
        <a:lstStyle/>
        <a:p>
          <a:endParaRPr lang="zh-TW" altLang="en-US"/>
        </a:p>
      </dgm:t>
    </dgm:pt>
    <dgm:pt modelId="{8E6BF67F-C923-491D-8A61-ADC268759540}">
      <dgm:prSet custT="1"/>
      <dgm:spPr/>
      <dgm:t>
        <a:bodyPr/>
        <a:lstStyle/>
        <a:p>
          <a:r>
            <a:rPr lang="zh-TW" altLang="en-US" sz="3200" b="0" i="0" u="none" dirty="0" smtClean="0"/>
            <a:t>則上位安</a:t>
          </a:r>
          <a:endParaRPr lang="zh-TW" altLang="en-US" sz="3200" b="0" i="0" u="none" dirty="0"/>
        </a:p>
      </dgm:t>
    </dgm:pt>
    <dgm:pt modelId="{59CE01FA-29D8-4600-9B6F-82C9D976D372}" type="parTrans" cxnId="{68A5CF6E-857D-4CC9-B19B-971783093BCC}">
      <dgm:prSet/>
      <dgm:spPr/>
      <dgm:t>
        <a:bodyPr/>
        <a:lstStyle/>
        <a:p>
          <a:endParaRPr lang="zh-TW" altLang="en-US"/>
        </a:p>
      </dgm:t>
    </dgm:pt>
    <dgm:pt modelId="{021719CF-1081-410C-8F97-8897DBD48AF3}" type="sibTrans" cxnId="{68A5CF6E-857D-4CC9-B19B-971783093BCC}">
      <dgm:prSet/>
      <dgm:spPr/>
      <dgm:t>
        <a:bodyPr/>
        <a:lstStyle/>
        <a:p>
          <a:endParaRPr lang="zh-TW" altLang="en-US"/>
        </a:p>
      </dgm:t>
    </dgm:pt>
    <dgm:pt modelId="{D86AC4C0-99BC-44B1-8FE9-F874A30F878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則民無巧詐</a:t>
          </a:r>
          <a:endParaRPr lang="zh-TW" altLang="en-US" sz="3200" b="0" i="0" u="none" dirty="0"/>
        </a:p>
      </dgm:t>
    </dgm:pt>
    <dgm:pt modelId="{D7CEA0F3-A792-4A7C-934F-6B578461DCBD}" type="parTrans" cxnId="{55B7CBE7-6036-418C-8F23-13E284CA2AA6}">
      <dgm:prSet/>
      <dgm:spPr/>
      <dgm:t>
        <a:bodyPr/>
        <a:lstStyle/>
        <a:p>
          <a:endParaRPr lang="zh-TW" altLang="en-US"/>
        </a:p>
      </dgm:t>
    </dgm:pt>
    <dgm:pt modelId="{174BCDAF-6619-417C-9808-40465CCBC0FE}" type="sibTrans" cxnId="{55B7CBE7-6036-418C-8F23-13E284CA2AA6}">
      <dgm:prSet/>
      <dgm:spPr/>
      <dgm:t>
        <a:bodyPr/>
        <a:lstStyle/>
        <a:p>
          <a:endParaRPr lang="zh-TW" altLang="en-US"/>
        </a:p>
      </dgm:t>
    </dgm:pt>
    <dgm:pt modelId="{2357C2EF-7764-4425-9622-5AA2CC33EA35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則行自全</a:t>
          </a:r>
          <a:endParaRPr lang="zh-TW" altLang="en-US" sz="3200" b="0" i="0" u="none" dirty="0"/>
        </a:p>
      </dgm:t>
    </dgm:pt>
    <dgm:pt modelId="{E60468CC-9AE0-4157-89E8-DBE78C9FBCFF}" type="parTrans" cxnId="{6BDA2A0E-7A3A-43F0-84D1-6D8B0191079B}">
      <dgm:prSet/>
      <dgm:spPr/>
      <dgm:t>
        <a:bodyPr/>
        <a:lstStyle/>
        <a:p>
          <a:endParaRPr lang="zh-TW" altLang="en-US"/>
        </a:p>
      </dgm:t>
    </dgm:pt>
    <dgm:pt modelId="{3AD47A11-9DEE-4B7A-94B9-C2B663CB6F08}" type="sibTrans" cxnId="{6BDA2A0E-7A3A-43F0-84D1-6D8B0191079B}">
      <dgm:prSet/>
      <dgm:spPr/>
      <dgm:t>
        <a:bodyPr/>
        <a:lstStyle/>
        <a:p>
          <a:endParaRPr lang="zh-TW" altLang="en-US"/>
        </a:p>
      </dgm:t>
    </dgm:pt>
    <dgm:pt modelId="{606CA584-1230-47F4-B1C3-CD5D2EF43C35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則邪事不生</a:t>
          </a:r>
          <a:endParaRPr lang="zh-TW" altLang="en-US" sz="3200" b="0" i="0" u="none" dirty="0"/>
        </a:p>
      </dgm:t>
    </dgm:pt>
    <dgm:pt modelId="{F0467E78-3E92-4C21-844E-657CB9777E2A}" type="parTrans" cxnId="{8283A62B-41FF-4E34-8A2E-AD52EA182DEE}">
      <dgm:prSet/>
      <dgm:spPr/>
      <dgm:t>
        <a:bodyPr/>
        <a:lstStyle/>
        <a:p>
          <a:endParaRPr lang="zh-TW" altLang="en-US"/>
        </a:p>
      </dgm:t>
    </dgm:pt>
    <dgm:pt modelId="{92365BD6-7B15-4E1C-8976-17C38068D6E6}" type="sibTrans" cxnId="{8283A62B-41FF-4E34-8A2E-AD52EA182DEE}">
      <dgm:prSet/>
      <dgm:spPr/>
      <dgm:t>
        <a:bodyPr/>
        <a:lstStyle/>
        <a:p>
          <a:endParaRPr lang="zh-TW" altLang="en-US"/>
        </a:p>
      </dgm:t>
    </dgm:pt>
    <dgm:pt modelId="{DC73D28B-9D4F-43DF-84D1-B0D9FEF932AC}" type="pres">
      <dgm:prSet presAssocID="{B733B8B1-F430-450F-A622-6E178D20462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B3A8A8C-A559-434A-B0A2-E6E6302E463B}" type="pres">
      <dgm:prSet presAssocID="{A9313358-C0D5-4373-9416-D5429EEF22C4}" presName="root1" presStyleCnt="0"/>
      <dgm:spPr/>
    </dgm:pt>
    <dgm:pt modelId="{1AA57A12-0DFF-45B4-82CB-CD2D2DC95ABC}" type="pres">
      <dgm:prSet presAssocID="{A9313358-C0D5-4373-9416-D5429EEF22C4}" presName="LevelOneTextNode" presStyleLbl="node0" presStyleIdx="0" presStyleCnt="1" custScaleY="11584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69609AB-3C31-41D7-A854-52ECAF607A32}" type="pres">
      <dgm:prSet presAssocID="{A9313358-C0D5-4373-9416-D5429EEF22C4}" presName="level2hierChild" presStyleCnt="0"/>
      <dgm:spPr/>
    </dgm:pt>
    <dgm:pt modelId="{DB9257BE-F660-4C47-9409-8F6AC126D76E}" type="pres">
      <dgm:prSet presAssocID="{E605D0BA-AD9D-41F4-B202-284C8A62B4EA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2729FB68-EE55-4052-8403-82191D38D770}" type="pres">
      <dgm:prSet presAssocID="{E605D0BA-AD9D-41F4-B202-284C8A62B4EA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FCF94E4F-6DFA-4B1F-8DA2-B1AB40FC029A}" type="pres">
      <dgm:prSet presAssocID="{1A322950-470D-4E0B-8C16-7D8B5E395B3E}" presName="root2" presStyleCnt="0"/>
      <dgm:spPr/>
    </dgm:pt>
    <dgm:pt modelId="{6DF67977-7C71-47B2-95C2-C633B8229897}" type="pres">
      <dgm:prSet presAssocID="{1A322950-470D-4E0B-8C16-7D8B5E395B3E}" presName="LevelTwoTextNode" presStyleLbl="node2" presStyleIdx="0" presStyleCnt="4" custScaleY="814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4688B43-6584-48E2-8B24-14D9FBDA4B00}" type="pres">
      <dgm:prSet presAssocID="{1A322950-470D-4E0B-8C16-7D8B5E395B3E}" presName="level3hierChild" presStyleCnt="0"/>
      <dgm:spPr/>
    </dgm:pt>
    <dgm:pt modelId="{FFB98D4A-A66A-4B5B-9DEF-1E631FB977E5}" type="pres">
      <dgm:prSet presAssocID="{A44BB713-A6B7-439B-8D8E-35975BE22794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FED1B28B-6541-4A95-957E-46E525C59D31}" type="pres">
      <dgm:prSet presAssocID="{A44BB713-A6B7-439B-8D8E-35975BE22794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A0CB99D8-7E10-43DA-84DB-79BD0B8E8676}" type="pres">
      <dgm:prSet presAssocID="{D113CC0E-363F-4D0D-B683-BEEC204326D6}" presName="root2" presStyleCnt="0"/>
      <dgm:spPr/>
    </dgm:pt>
    <dgm:pt modelId="{BD3355FD-A184-4BC8-A27B-285E3B7ED50C}" type="pres">
      <dgm:prSet presAssocID="{D113CC0E-363F-4D0D-B683-BEEC204326D6}" presName="LevelTwoTextNode" presStyleLbl="node3" presStyleIdx="0" presStyleCnt="4" custScaleX="14743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D897D97-DA86-4D69-8B77-08E47421B810}" type="pres">
      <dgm:prSet presAssocID="{D113CC0E-363F-4D0D-B683-BEEC204326D6}" presName="level3hierChild" presStyleCnt="0"/>
      <dgm:spPr/>
    </dgm:pt>
    <dgm:pt modelId="{F569E0A0-A830-4B5A-90F1-DC2825827771}" type="pres">
      <dgm:prSet presAssocID="{59CE01FA-29D8-4600-9B6F-82C9D976D372}" presName="conn2-1" presStyleLbl="parChTrans1D4" presStyleIdx="0" presStyleCnt="4"/>
      <dgm:spPr/>
      <dgm:t>
        <a:bodyPr/>
        <a:lstStyle/>
        <a:p>
          <a:endParaRPr lang="zh-TW" altLang="en-US"/>
        </a:p>
      </dgm:t>
    </dgm:pt>
    <dgm:pt modelId="{D847A9EA-3A1C-4995-9055-A6610AFE50B9}" type="pres">
      <dgm:prSet presAssocID="{59CE01FA-29D8-4600-9B6F-82C9D976D372}" presName="connTx" presStyleLbl="parChTrans1D4" presStyleIdx="0" presStyleCnt="4"/>
      <dgm:spPr/>
      <dgm:t>
        <a:bodyPr/>
        <a:lstStyle/>
        <a:p>
          <a:endParaRPr lang="zh-TW" altLang="en-US"/>
        </a:p>
      </dgm:t>
    </dgm:pt>
    <dgm:pt modelId="{33C35ADE-62A6-4ABA-BD71-F1E6876257F0}" type="pres">
      <dgm:prSet presAssocID="{8E6BF67F-C923-491D-8A61-ADC268759540}" presName="root2" presStyleCnt="0"/>
      <dgm:spPr/>
    </dgm:pt>
    <dgm:pt modelId="{87FBA987-65B6-44EE-8ABC-D7FEB9D32781}" type="pres">
      <dgm:prSet presAssocID="{8E6BF67F-C923-491D-8A61-ADC268759540}" presName="LevelTwoTextNode" presStyleLbl="node4" presStyleIdx="0" presStyleCnt="4" custScaleX="1599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B313D88-75CD-443B-86D7-0BED34574BAB}" type="pres">
      <dgm:prSet presAssocID="{8E6BF67F-C923-491D-8A61-ADC268759540}" presName="level3hierChild" presStyleCnt="0"/>
      <dgm:spPr/>
    </dgm:pt>
    <dgm:pt modelId="{85A2C176-CA45-42FE-8688-31ED33AE5B7D}" type="pres">
      <dgm:prSet presAssocID="{35C68F3D-309D-4CFC-BC57-D10235D2D0EC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053F8525-3D1F-4328-8A8E-6917CC7901E7}" type="pres">
      <dgm:prSet presAssocID="{35C68F3D-309D-4CFC-BC57-D10235D2D0EC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AFA95394-F72F-43F8-A72B-C65EF61B3384}" type="pres">
      <dgm:prSet presAssocID="{B5E2198E-5A83-4EF1-A253-4C834CB35131}" presName="root2" presStyleCnt="0"/>
      <dgm:spPr/>
    </dgm:pt>
    <dgm:pt modelId="{1540AB71-DF6D-4979-986F-B11D1F616EBF}" type="pres">
      <dgm:prSet presAssocID="{B5E2198E-5A83-4EF1-A253-4C834CB35131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2DE8B3C-B5A4-4C31-8A24-D611FBB2AC16}" type="pres">
      <dgm:prSet presAssocID="{B5E2198E-5A83-4EF1-A253-4C834CB35131}" presName="level3hierChild" presStyleCnt="0"/>
      <dgm:spPr/>
    </dgm:pt>
    <dgm:pt modelId="{F179C99F-BE43-410E-8403-9B381FE3D26F}" type="pres">
      <dgm:prSet presAssocID="{C89F5542-4D90-404B-A37B-5983A512AD3B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92D91E79-C84F-475B-9E1A-92581E2A40FC}" type="pres">
      <dgm:prSet presAssocID="{C89F5542-4D90-404B-A37B-5983A512AD3B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A8E73B28-3A41-4246-A41A-11472BD0ED72}" type="pres">
      <dgm:prSet presAssocID="{D93108CE-334D-4CEC-9C00-935FEC126635}" presName="root2" presStyleCnt="0"/>
      <dgm:spPr/>
    </dgm:pt>
    <dgm:pt modelId="{2A3538C6-56F7-49E4-B411-E575BB7B0083}" type="pres">
      <dgm:prSet presAssocID="{D93108CE-334D-4CEC-9C00-935FEC126635}" presName="LevelTwoTextNode" presStyleLbl="node3" presStyleIdx="1" presStyleCnt="4" custScaleX="14743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4BFB52B-A4AB-4BFE-BD01-99B1C87CC5AF}" type="pres">
      <dgm:prSet presAssocID="{D93108CE-334D-4CEC-9C00-935FEC126635}" presName="level3hierChild" presStyleCnt="0"/>
      <dgm:spPr/>
    </dgm:pt>
    <dgm:pt modelId="{5B32D986-02CC-4366-A0BE-9846C1AA5655}" type="pres">
      <dgm:prSet presAssocID="{D7CEA0F3-A792-4A7C-934F-6B578461DCBD}" presName="conn2-1" presStyleLbl="parChTrans1D4" presStyleIdx="1" presStyleCnt="4"/>
      <dgm:spPr/>
      <dgm:t>
        <a:bodyPr/>
        <a:lstStyle/>
        <a:p>
          <a:endParaRPr lang="zh-TW" altLang="en-US"/>
        </a:p>
      </dgm:t>
    </dgm:pt>
    <dgm:pt modelId="{A5D642CC-A23E-489C-9A30-A463CC40A0C2}" type="pres">
      <dgm:prSet presAssocID="{D7CEA0F3-A792-4A7C-934F-6B578461DCBD}" presName="connTx" presStyleLbl="parChTrans1D4" presStyleIdx="1" presStyleCnt="4"/>
      <dgm:spPr/>
      <dgm:t>
        <a:bodyPr/>
        <a:lstStyle/>
        <a:p>
          <a:endParaRPr lang="zh-TW" altLang="en-US"/>
        </a:p>
      </dgm:t>
    </dgm:pt>
    <dgm:pt modelId="{CB6E2048-6B06-4C99-826D-58ED5BDDFE09}" type="pres">
      <dgm:prSet presAssocID="{D86AC4C0-99BC-44B1-8FE9-F874A30F8786}" presName="root2" presStyleCnt="0"/>
      <dgm:spPr/>
    </dgm:pt>
    <dgm:pt modelId="{62B55E76-F0AC-4D01-9025-714BB78E9EBF}" type="pres">
      <dgm:prSet presAssocID="{D86AC4C0-99BC-44B1-8FE9-F874A30F8786}" presName="LevelTwoTextNode" presStyleLbl="node4" presStyleIdx="1" presStyleCnt="4" custScaleX="1599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53BE2DB-E200-43BE-886C-DF53F4C2C3EA}" type="pres">
      <dgm:prSet presAssocID="{D86AC4C0-99BC-44B1-8FE9-F874A30F8786}" presName="level3hierChild" presStyleCnt="0"/>
      <dgm:spPr/>
    </dgm:pt>
    <dgm:pt modelId="{8F1CE55C-B00E-405A-A7FC-C9F16FC5579F}" type="pres">
      <dgm:prSet presAssocID="{8A06A5F4-C824-409F-B3EC-CFBECACAE78E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ADF97F34-8DAE-4284-9587-DB4E571C3408}" type="pres">
      <dgm:prSet presAssocID="{8A06A5F4-C824-409F-B3EC-CFBECACAE78E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339C1B80-71E3-4845-B31B-EE838B7BE098}" type="pres">
      <dgm:prSet presAssocID="{34E5D973-28C2-4F6A-AF0A-EBFC8CD11C26}" presName="root2" presStyleCnt="0"/>
      <dgm:spPr/>
    </dgm:pt>
    <dgm:pt modelId="{6A776755-598D-4850-8440-4378838AE2F0}" type="pres">
      <dgm:prSet presAssocID="{34E5D973-28C2-4F6A-AF0A-EBFC8CD11C26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B43338E-65C9-4C0C-ABF3-769D7BC32E31}" type="pres">
      <dgm:prSet presAssocID="{34E5D973-28C2-4F6A-AF0A-EBFC8CD11C26}" presName="level3hierChild" presStyleCnt="0"/>
      <dgm:spPr/>
    </dgm:pt>
    <dgm:pt modelId="{86C40A04-DF67-4D98-8267-6FE5750983B2}" type="pres">
      <dgm:prSet presAssocID="{DA1D51B8-EFA8-42D8-8C3D-CEFAF9F9A300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D2114ECB-1EBF-41C4-AEE5-D0D1CBA79BC0}" type="pres">
      <dgm:prSet presAssocID="{DA1D51B8-EFA8-42D8-8C3D-CEFAF9F9A300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6DDE51D0-F123-46D9-BFCD-BE59F762EEBD}" type="pres">
      <dgm:prSet presAssocID="{3B69F272-FBD5-4A4E-BF8A-3309CD001E13}" presName="root2" presStyleCnt="0"/>
      <dgm:spPr/>
    </dgm:pt>
    <dgm:pt modelId="{EE727F63-F9D4-480D-8993-98B9418B7FC7}" type="pres">
      <dgm:prSet presAssocID="{3B69F272-FBD5-4A4E-BF8A-3309CD001E13}" presName="LevelTwoTextNode" presStyleLbl="node3" presStyleIdx="2" presStyleCnt="4" custScaleX="14743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6AAAA35-220D-4D03-80D0-D34FAD306186}" type="pres">
      <dgm:prSet presAssocID="{3B69F272-FBD5-4A4E-BF8A-3309CD001E13}" presName="level3hierChild" presStyleCnt="0"/>
      <dgm:spPr/>
    </dgm:pt>
    <dgm:pt modelId="{35F80FE4-D617-42A6-9CE8-EF30ED7D891A}" type="pres">
      <dgm:prSet presAssocID="{E60468CC-9AE0-4157-89E8-DBE78C9FBCFF}" presName="conn2-1" presStyleLbl="parChTrans1D4" presStyleIdx="2" presStyleCnt="4"/>
      <dgm:spPr/>
      <dgm:t>
        <a:bodyPr/>
        <a:lstStyle/>
        <a:p>
          <a:endParaRPr lang="zh-TW" altLang="en-US"/>
        </a:p>
      </dgm:t>
    </dgm:pt>
    <dgm:pt modelId="{8E5D45BA-FFFB-4905-B459-7CBA61032CF3}" type="pres">
      <dgm:prSet presAssocID="{E60468CC-9AE0-4157-89E8-DBE78C9FBCFF}" presName="connTx" presStyleLbl="parChTrans1D4" presStyleIdx="2" presStyleCnt="4"/>
      <dgm:spPr/>
      <dgm:t>
        <a:bodyPr/>
        <a:lstStyle/>
        <a:p>
          <a:endParaRPr lang="zh-TW" altLang="en-US"/>
        </a:p>
      </dgm:t>
    </dgm:pt>
    <dgm:pt modelId="{4897317F-0190-48C3-84A0-692DDAAC48AB}" type="pres">
      <dgm:prSet presAssocID="{2357C2EF-7764-4425-9622-5AA2CC33EA35}" presName="root2" presStyleCnt="0"/>
      <dgm:spPr/>
    </dgm:pt>
    <dgm:pt modelId="{638A6E49-07AA-4978-9BE0-EDFA3CE1FD5D}" type="pres">
      <dgm:prSet presAssocID="{2357C2EF-7764-4425-9622-5AA2CC33EA35}" presName="LevelTwoTextNode" presStyleLbl="node4" presStyleIdx="2" presStyleCnt="4" custScaleX="1599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0CC55F3-174C-41F3-8D4A-9521A2951F50}" type="pres">
      <dgm:prSet presAssocID="{2357C2EF-7764-4425-9622-5AA2CC33EA35}" presName="level3hierChild" presStyleCnt="0"/>
      <dgm:spPr/>
    </dgm:pt>
    <dgm:pt modelId="{694E999A-3150-4915-86E4-D00176358783}" type="pres">
      <dgm:prSet presAssocID="{B6ECDFA3-CAD3-4CDB-A10F-F89253896259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E1848F32-D3EE-448E-8C8F-AE4BF2CDCAE9}" type="pres">
      <dgm:prSet presAssocID="{B6ECDFA3-CAD3-4CDB-A10F-F89253896259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C99766B7-A9E3-4395-8BEC-23EDC27A558E}" type="pres">
      <dgm:prSet presAssocID="{78F04CFF-95DD-42D9-A404-5016D9D024AC}" presName="root2" presStyleCnt="0"/>
      <dgm:spPr/>
    </dgm:pt>
    <dgm:pt modelId="{BC532B7C-99D2-4122-A351-5AB76B548C73}" type="pres">
      <dgm:prSet presAssocID="{78F04CFF-95DD-42D9-A404-5016D9D024AC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CBE0748-488F-402E-981C-79B80E3AA2E6}" type="pres">
      <dgm:prSet presAssocID="{78F04CFF-95DD-42D9-A404-5016D9D024AC}" presName="level3hierChild" presStyleCnt="0"/>
      <dgm:spPr/>
    </dgm:pt>
    <dgm:pt modelId="{E3B23F7A-58D7-48FA-98B3-DFB07FABA496}" type="pres">
      <dgm:prSet presAssocID="{9A81BF3D-4ED5-408C-B8BA-C5B325225AFA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3360262C-1CBE-4F94-97EC-2CBD51DFB538}" type="pres">
      <dgm:prSet presAssocID="{9A81BF3D-4ED5-408C-B8BA-C5B325225AFA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DF90C3A0-2AD1-4CA2-A788-54D384645E1C}" type="pres">
      <dgm:prSet presAssocID="{AFF09B72-D7A2-4AF7-9A5C-DAAB8836336F}" presName="root2" presStyleCnt="0"/>
      <dgm:spPr/>
    </dgm:pt>
    <dgm:pt modelId="{9FCD5FC8-16C5-4C41-9865-C03FF37AD8C7}" type="pres">
      <dgm:prSet presAssocID="{AFF09B72-D7A2-4AF7-9A5C-DAAB8836336F}" presName="LevelTwoTextNode" presStyleLbl="node3" presStyleIdx="3" presStyleCnt="4" custScaleX="14743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FFBE3C8-3BE7-46D1-B2E5-BA0EA8F58B1A}" type="pres">
      <dgm:prSet presAssocID="{AFF09B72-D7A2-4AF7-9A5C-DAAB8836336F}" presName="level3hierChild" presStyleCnt="0"/>
      <dgm:spPr/>
    </dgm:pt>
    <dgm:pt modelId="{335105BB-66AA-47CA-9B48-77B65F936498}" type="pres">
      <dgm:prSet presAssocID="{F0467E78-3E92-4C21-844E-657CB9777E2A}" presName="conn2-1" presStyleLbl="parChTrans1D4" presStyleIdx="3" presStyleCnt="4"/>
      <dgm:spPr/>
      <dgm:t>
        <a:bodyPr/>
        <a:lstStyle/>
        <a:p>
          <a:endParaRPr lang="zh-TW" altLang="en-US"/>
        </a:p>
      </dgm:t>
    </dgm:pt>
    <dgm:pt modelId="{11B23003-364C-49CB-A57A-A96AEB7B42E6}" type="pres">
      <dgm:prSet presAssocID="{F0467E78-3E92-4C21-844E-657CB9777E2A}" presName="connTx" presStyleLbl="parChTrans1D4" presStyleIdx="3" presStyleCnt="4"/>
      <dgm:spPr/>
      <dgm:t>
        <a:bodyPr/>
        <a:lstStyle/>
        <a:p>
          <a:endParaRPr lang="zh-TW" altLang="en-US"/>
        </a:p>
      </dgm:t>
    </dgm:pt>
    <dgm:pt modelId="{7A7695CB-BFDA-4864-B72A-07AAEFD3B883}" type="pres">
      <dgm:prSet presAssocID="{606CA584-1230-47F4-B1C3-CD5D2EF43C35}" presName="root2" presStyleCnt="0"/>
      <dgm:spPr/>
    </dgm:pt>
    <dgm:pt modelId="{2221D5A1-1890-4237-8933-9BCA7506596A}" type="pres">
      <dgm:prSet presAssocID="{606CA584-1230-47F4-B1C3-CD5D2EF43C35}" presName="LevelTwoTextNode" presStyleLbl="node4" presStyleIdx="3" presStyleCnt="4" custScaleX="1599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A864EBD-2A26-438E-ADB1-F127D7106001}" type="pres">
      <dgm:prSet presAssocID="{606CA584-1230-47F4-B1C3-CD5D2EF43C35}" presName="level3hierChild" presStyleCnt="0"/>
      <dgm:spPr/>
    </dgm:pt>
  </dgm:ptLst>
  <dgm:cxnLst>
    <dgm:cxn modelId="{D994D9CE-9F22-4065-B590-8FAF68C9A2F9}" type="presOf" srcId="{B6ECDFA3-CAD3-4CDB-A10F-F89253896259}" destId="{694E999A-3150-4915-86E4-D00176358783}" srcOrd="0" destOrd="0" presId="urn:microsoft.com/office/officeart/2005/8/layout/hierarchy2"/>
    <dgm:cxn modelId="{227C67E0-9989-4F29-8E4A-103E2A57C2AF}" srcId="{B733B8B1-F430-450F-A622-6E178D204625}" destId="{A9313358-C0D5-4373-9416-D5429EEF22C4}" srcOrd="0" destOrd="0" parTransId="{B3832E62-9419-4A39-BD44-6977C87C8CF9}" sibTransId="{E36CF7FA-BD97-4F81-B538-B6F08A40DAC2}"/>
    <dgm:cxn modelId="{C683771F-C6A9-4348-92AF-E643C750A63E}" type="presOf" srcId="{8A06A5F4-C824-409F-B3EC-CFBECACAE78E}" destId="{ADF97F34-8DAE-4284-9587-DB4E571C3408}" srcOrd="1" destOrd="0" presId="urn:microsoft.com/office/officeart/2005/8/layout/hierarchy2"/>
    <dgm:cxn modelId="{6B8E51A5-2B29-41E5-95FF-AD311A310115}" type="presOf" srcId="{D93108CE-334D-4CEC-9C00-935FEC126635}" destId="{2A3538C6-56F7-49E4-B411-E575BB7B0083}" srcOrd="0" destOrd="0" presId="urn:microsoft.com/office/officeart/2005/8/layout/hierarchy2"/>
    <dgm:cxn modelId="{F4F948D4-7007-4F5F-850E-DABD7C623DEC}" srcId="{1A322950-470D-4E0B-8C16-7D8B5E395B3E}" destId="{D113CC0E-363F-4D0D-B683-BEEC204326D6}" srcOrd="0" destOrd="0" parTransId="{A44BB713-A6B7-439B-8D8E-35975BE22794}" sibTransId="{D691D9F5-A4DE-4CB1-A4B6-EA6E72B6A64A}"/>
    <dgm:cxn modelId="{A2E1E2FE-F657-46DD-B80E-A4A982851600}" type="presOf" srcId="{E605D0BA-AD9D-41F4-B202-284C8A62B4EA}" destId="{2729FB68-EE55-4052-8403-82191D38D770}" srcOrd="1" destOrd="0" presId="urn:microsoft.com/office/officeart/2005/8/layout/hierarchy2"/>
    <dgm:cxn modelId="{82DE6FBC-D518-4D8A-8C70-C97E66DFDFF7}" type="presOf" srcId="{B6ECDFA3-CAD3-4CDB-A10F-F89253896259}" destId="{E1848F32-D3EE-448E-8C8F-AE4BF2CDCAE9}" srcOrd="1" destOrd="0" presId="urn:microsoft.com/office/officeart/2005/8/layout/hierarchy2"/>
    <dgm:cxn modelId="{FEC8423A-DDDB-4485-A178-C5519D86FA8B}" type="presOf" srcId="{DA1D51B8-EFA8-42D8-8C3D-CEFAF9F9A300}" destId="{D2114ECB-1EBF-41C4-AEE5-D0D1CBA79BC0}" srcOrd="1" destOrd="0" presId="urn:microsoft.com/office/officeart/2005/8/layout/hierarchy2"/>
    <dgm:cxn modelId="{91C0C59B-D442-46D5-AE6E-51FD2B9FFCEB}" type="presOf" srcId="{1A322950-470D-4E0B-8C16-7D8B5E395B3E}" destId="{6DF67977-7C71-47B2-95C2-C633B8229897}" srcOrd="0" destOrd="0" presId="urn:microsoft.com/office/officeart/2005/8/layout/hierarchy2"/>
    <dgm:cxn modelId="{A5D27A14-4D2A-4B9B-A986-C8584DCC907C}" type="presOf" srcId="{8E6BF67F-C923-491D-8A61-ADC268759540}" destId="{87FBA987-65B6-44EE-8ABC-D7FEB9D32781}" srcOrd="0" destOrd="0" presId="urn:microsoft.com/office/officeart/2005/8/layout/hierarchy2"/>
    <dgm:cxn modelId="{B251BF77-4DAB-4B1D-863E-01AC27533B93}" type="presOf" srcId="{A44BB713-A6B7-439B-8D8E-35975BE22794}" destId="{FFB98D4A-A66A-4B5B-9DEF-1E631FB977E5}" srcOrd="0" destOrd="0" presId="urn:microsoft.com/office/officeart/2005/8/layout/hierarchy2"/>
    <dgm:cxn modelId="{27647B16-2750-417F-98E8-C44AC2D1812B}" type="presOf" srcId="{DA1D51B8-EFA8-42D8-8C3D-CEFAF9F9A300}" destId="{86C40A04-DF67-4D98-8267-6FE5750983B2}" srcOrd="0" destOrd="0" presId="urn:microsoft.com/office/officeart/2005/8/layout/hierarchy2"/>
    <dgm:cxn modelId="{A5A730B2-7164-49EF-924B-8507C3D3E28D}" type="presOf" srcId="{3B69F272-FBD5-4A4E-BF8A-3309CD001E13}" destId="{EE727F63-F9D4-480D-8993-98B9418B7FC7}" srcOrd="0" destOrd="0" presId="urn:microsoft.com/office/officeart/2005/8/layout/hierarchy2"/>
    <dgm:cxn modelId="{3EC47894-76D7-45C6-B8A5-98181166A128}" type="presOf" srcId="{9A81BF3D-4ED5-408C-B8BA-C5B325225AFA}" destId="{E3B23F7A-58D7-48FA-98B3-DFB07FABA496}" srcOrd="0" destOrd="0" presId="urn:microsoft.com/office/officeart/2005/8/layout/hierarchy2"/>
    <dgm:cxn modelId="{8283A62B-41FF-4E34-8A2E-AD52EA182DEE}" srcId="{AFF09B72-D7A2-4AF7-9A5C-DAAB8836336F}" destId="{606CA584-1230-47F4-B1C3-CD5D2EF43C35}" srcOrd="0" destOrd="0" parTransId="{F0467E78-3E92-4C21-844E-657CB9777E2A}" sibTransId="{92365BD6-7B15-4E1C-8976-17C38068D6E6}"/>
    <dgm:cxn modelId="{CD1840C9-9A01-46F9-AB85-43A54DED8753}" type="presOf" srcId="{B733B8B1-F430-450F-A622-6E178D204625}" destId="{DC73D28B-9D4F-43DF-84D1-B0D9FEF932AC}" srcOrd="0" destOrd="0" presId="urn:microsoft.com/office/officeart/2005/8/layout/hierarchy2"/>
    <dgm:cxn modelId="{515A93B7-B5CE-44DC-8F6E-905252F514E6}" type="presOf" srcId="{59CE01FA-29D8-4600-9B6F-82C9D976D372}" destId="{F569E0A0-A830-4B5A-90F1-DC2825827771}" srcOrd="0" destOrd="0" presId="urn:microsoft.com/office/officeart/2005/8/layout/hierarchy2"/>
    <dgm:cxn modelId="{FA86E689-4703-4BAA-B679-EDE10DA2CA82}" type="presOf" srcId="{606CA584-1230-47F4-B1C3-CD5D2EF43C35}" destId="{2221D5A1-1890-4237-8933-9BCA7506596A}" srcOrd="0" destOrd="0" presId="urn:microsoft.com/office/officeart/2005/8/layout/hierarchy2"/>
    <dgm:cxn modelId="{058C8E72-5771-4124-A53D-6D1BE5A1D476}" type="presOf" srcId="{D7CEA0F3-A792-4A7C-934F-6B578461DCBD}" destId="{5B32D986-02CC-4366-A0BE-9846C1AA5655}" srcOrd="0" destOrd="0" presId="urn:microsoft.com/office/officeart/2005/8/layout/hierarchy2"/>
    <dgm:cxn modelId="{55B7CBE7-6036-418C-8F23-13E284CA2AA6}" srcId="{D93108CE-334D-4CEC-9C00-935FEC126635}" destId="{D86AC4C0-99BC-44B1-8FE9-F874A30F8786}" srcOrd="0" destOrd="0" parTransId="{D7CEA0F3-A792-4A7C-934F-6B578461DCBD}" sibTransId="{174BCDAF-6619-417C-9808-40465CCBC0FE}"/>
    <dgm:cxn modelId="{9869C55A-768C-4A21-8F52-BCBEE0546AC3}" type="presOf" srcId="{78F04CFF-95DD-42D9-A404-5016D9D024AC}" destId="{BC532B7C-99D2-4122-A351-5AB76B548C73}" srcOrd="0" destOrd="0" presId="urn:microsoft.com/office/officeart/2005/8/layout/hierarchy2"/>
    <dgm:cxn modelId="{1C28853E-3249-4723-9283-7943CE3E8A8B}" srcId="{34E5D973-28C2-4F6A-AF0A-EBFC8CD11C26}" destId="{3B69F272-FBD5-4A4E-BF8A-3309CD001E13}" srcOrd="0" destOrd="0" parTransId="{DA1D51B8-EFA8-42D8-8C3D-CEFAF9F9A300}" sibTransId="{2BC27333-38D8-401B-B477-29F06FDBDEB8}"/>
    <dgm:cxn modelId="{41F8584F-6625-4816-870F-796BC98E2330}" type="presOf" srcId="{9A81BF3D-4ED5-408C-B8BA-C5B325225AFA}" destId="{3360262C-1CBE-4F94-97EC-2CBD51DFB538}" srcOrd="1" destOrd="0" presId="urn:microsoft.com/office/officeart/2005/8/layout/hierarchy2"/>
    <dgm:cxn modelId="{368D38E4-3FAF-4E29-977B-9A37A7617C13}" srcId="{A9313358-C0D5-4373-9416-D5429EEF22C4}" destId="{34E5D973-28C2-4F6A-AF0A-EBFC8CD11C26}" srcOrd="2" destOrd="0" parTransId="{8A06A5F4-C824-409F-B3EC-CFBECACAE78E}" sibTransId="{EBFF98C7-DE1C-451C-A8C1-1081990AE59E}"/>
    <dgm:cxn modelId="{4D1C8FE8-6E46-49FA-B511-237882F46BE1}" type="presOf" srcId="{F0467E78-3E92-4C21-844E-657CB9777E2A}" destId="{11B23003-364C-49CB-A57A-A96AEB7B42E6}" srcOrd="1" destOrd="0" presId="urn:microsoft.com/office/officeart/2005/8/layout/hierarchy2"/>
    <dgm:cxn modelId="{82312A76-E15C-4499-A6CB-3BDE0C815B52}" type="presOf" srcId="{35C68F3D-309D-4CFC-BC57-D10235D2D0EC}" destId="{053F8525-3D1F-4328-8A8E-6917CC7901E7}" srcOrd="1" destOrd="0" presId="urn:microsoft.com/office/officeart/2005/8/layout/hierarchy2"/>
    <dgm:cxn modelId="{B693F7F6-840F-4F0C-9118-37BA0EF1BE84}" srcId="{A9313358-C0D5-4373-9416-D5429EEF22C4}" destId="{1A322950-470D-4E0B-8C16-7D8B5E395B3E}" srcOrd="0" destOrd="0" parTransId="{E605D0BA-AD9D-41F4-B202-284C8A62B4EA}" sibTransId="{47511669-8420-44E3-A571-05B334952E65}"/>
    <dgm:cxn modelId="{1FC1BB71-96FB-4774-AC83-8C3A54DE59D6}" type="presOf" srcId="{E605D0BA-AD9D-41F4-B202-284C8A62B4EA}" destId="{DB9257BE-F660-4C47-9409-8F6AC126D76E}" srcOrd="0" destOrd="0" presId="urn:microsoft.com/office/officeart/2005/8/layout/hierarchy2"/>
    <dgm:cxn modelId="{68A5CF6E-857D-4CC9-B19B-971783093BCC}" srcId="{D113CC0E-363F-4D0D-B683-BEEC204326D6}" destId="{8E6BF67F-C923-491D-8A61-ADC268759540}" srcOrd="0" destOrd="0" parTransId="{59CE01FA-29D8-4600-9B6F-82C9D976D372}" sibTransId="{021719CF-1081-410C-8F97-8897DBD48AF3}"/>
    <dgm:cxn modelId="{ECA391D6-17FD-4BDD-91FC-5CCED5A4F3BF}" type="presOf" srcId="{D113CC0E-363F-4D0D-B683-BEEC204326D6}" destId="{BD3355FD-A184-4BC8-A27B-285E3B7ED50C}" srcOrd="0" destOrd="0" presId="urn:microsoft.com/office/officeart/2005/8/layout/hierarchy2"/>
    <dgm:cxn modelId="{3BAD9565-6BA6-47AD-B08B-9B0661D32448}" type="presOf" srcId="{34E5D973-28C2-4F6A-AF0A-EBFC8CD11C26}" destId="{6A776755-598D-4850-8440-4378838AE2F0}" srcOrd="0" destOrd="0" presId="urn:microsoft.com/office/officeart/2005/8/layout/hierarchy2"/>
    <dgm:cxn modelId="{13686AAA-0F7F-442C-9010-4922DDA443CD}" type="presOf" srcId="{A44BB713-A6B7-439B-8D8E-35975BE22794}" destId="{FED1B28B-6541-4A95-957E-46E525C59D31}" srcOrd="1" destOrd="0" presId="urn:microsoft.com/office/officeart/2005/8/layout/hierarchy2"/>
    <dgm:cxn modelId="{6F9B113C-C445-428B-A734-4B6CCE8D1054}" type="presOf" srcId="{8A06A5F4-C824-409F-B3EC-CFBECACAE78E}" destId="{8F1CE55C-B00E-405A-A7FC-C9F16FC5579F}" srcOrd="0" destOrd="0" presId="urn:microsoft.com/office/officeart/2005/8/layout/hierarchy2"/>
    <dgm:cxn modelId="{26A27403-2BDF-4F44-9FB2-033E9BFD5B49}" type="presOf" srcId="{E60468CC-9AE0-4157-89E8-DBE78C9FBCFF}" destId="{8E5D45BA-FFFB-4905-B459-7CBA61032CF3}" srcOrd="1" destOrd="0" presId="urn:microsoft.com/office/officeart/2005/8/layout/hierarchy2"/>
    <dgm:cxn modelId="{B8CB1C65-F3B8-4F45-8372-AECF207366FA}" type="presOf" srcId="{D7CEA0F3-A792-4A7C-934F-6B578461DCBD}" destId="{A5D642CC-A23E-489C-9A30-A463CC40A0C2}" srcOrd="1" destOrd="0" presId="urn:microsoft.com/office/officeart/2005/8/layout/hierarchy2"/>
    <dgm:cxn modelId="{A3C5A8F3-B5C0-402A-8366-172191A324AB}" type="presOf" srcId="{59CE01FA-29D8-4600-9B6F-82C9D976D372}" destId="{D847A9EA-3A1C-4995-9055-A6610AFE50B9}" srcOrd="1" destOrd="0" presId="urn:microsoft.com/office/officeart/2005/8/layout/hierarchy2"/>
    <dgm:cxn modelId="{F05BF9F3-2EC4-4549-B9B5-8FE9B8121A46}" type="presOf" srcId="{B5E2198E-5A83-4EF1-A253-4C834CB35131}" destId="{1540AB71-DF6D-4979-986F-B11D1F616EBF}" srcOrd="0" destOrd="0" presId="urn:microsoft.com/office/officeart/2005/8/layout/hierarchy2"/>
    <dgm:cxn modelId="{A0912008-A4B8-482A-8D2C-8C2B3BCAD859}" type="presOf" srcId="{C89F5542-4D90-404B-A37B-5983A512AD3B}" destId="{92D91E79-C84F-475B-9E1A-92581E2A40FC}" srcOrd="1" destOrd="0" presId="urn:microsoft.com/office/officeart/2005/8/layout/hierarchy2"/>
    <dgm:cxn modelId="{E7ABB701-C157-4870-BCE0-58DA62235F14}" srcId="{A9313358-C0D5-4373-9416-D5429EEF22C4}" destId="{78F04CFF-95DD-42D9-A404-5016D9D024AC}" srcOrd="3" destOrd="0" parTransId="{B6ECDFA3-CAD3-4CDB-A10F-F89253896259}" sibTransId="{68664F32-05C0-4604-BBD7-7F2A583C0B89}"/>
    <dgm:cxn modelId="{1F4B778F-D946-4AF4-92B1-B4098A8AFD89}" type="presOf" srcId="{35C68F3D-309D-4CFC-BC57-D10235D2D0EC}" destId="{85A2C176-CA45-42FE-8688-31ED33AE5B7D}" srcOrd="0" destOrd="0" presId="urn:microsoft.com/office/officeart/2005/8/layout/hierarchy2"/>
    <dgm:cxn modelId="{2C2FD29C-D397-4DF8-986A-63A591102718}" srcId="{A9313358-C0D5-4373-9416-D5429EEF22C4}" destId="{B5E2198E-5A83-4EF1-A253-4C834CB35131}" srcOrd="1" destOrd="0" parTransId="{35C68F3D-309D-4CFC-BC57-D10235D2D0EC}" sibTransId="{78F75A67-395A-49EA-9F45-12E683F391EA}"/>
    <dgm:cxn modelId="{1CF16B34-2C8B-40E0-8756-58FF6862CAB3}" type="presOf" srcId="{D86AC4C0-99BC-44B1-8FE9-F874A30F8786}" destId="{62B55E76-F0AC-4D01-9025-714BB78E9EBF}" srcOrd="0" destOrd="0" presId="urn:microsoft.com/office/officeart/2005/8/layout/hierarchy2"/>
    <dgm:cxn modelId="{FF5F8420-5376-4A99-BDF3-D56A3E4F07C5}" type="presOf" srcId="{E60468CC-9AE0-4157-89E8-DBE78C9FBCFF}" destId="{35F80FE4-D617-42A6-9CE8-EF30ED7D891A}" srcOrd="0" destOrd="0" presId="urn:microsoft.com/office/officeart/2005/8/layout/hierarchy2"/>
    <dgm:cxn modelId="{B354E852-55A4-48DF-B32B-A6AA137C137C}" type="presOf" srcId="{2357C2EF-7764-4425-9622-5AA2CC33EA35}" destId="{638A6E49-07AA-4978-9BE0-EDFA3CE1FD5D}" srcOrd="0" destOrd="0" presId="urn:microsoft.com/office/officeart/2005/8/layout/hierarchy2"/>
    <dgm:cxn modelId="{B2987AE9-6EC3-4D5F-BB66-2C70F78A7A3E}" srcId="{B5E2198E-5A83-4EF1-A253-4C834CB35131}" destId="{D93108CE-334D-4CEC-9C00-935FEC126635}" srcOrd="0" destOrd="0" parTransId="{C89F5542-4D90-404B-A37B-5983A512AD3B}" sibTransId="{09D5D859-6FA6-4ECD-957E-3A0AD6611BD3}"/>
    <dgm:cxn modelId="{F868A03D-A810-4853-B391-DBB13F58D7CB}" srcId="{78F04CFF-95DD-42D9-A404-5016D9D024AC}" destId="{AFF09B72-D7A2-4AF7-9A5C-DAAB8836336F}" srcOrd="0" destOrd="0" parTransId="{9A81BF3D-4ED5-408C-B8BA-C5B325225AFA}" sibTransId="{DF753712-6ED8-4E04-8DB2-FB13D1E1C510}"/>
    <dgm:cxn modelId="{F4336C7D-43C0-4D43-B400-8AD42CE1C721}" type="presOf" srcId="{F0467E78-3E92-4C21-844E-657CB9777E2A}" destId="{335105BB-66AA-47CA-9B48-77B65F936498}" srcOrd="0" destOrd="0" presId="urn:microsoft.com/office/officeart/2005/8/layout/hierarchy2"/>
    <dgm:cxn modelId="{9CE163B2-B58A-48AB-85B2-96445823B2E2}" type="presOf" srcId="{C89F5542-4D90-404B-A37B-5983A512AD3B}" destId="{F179C99F-BE43-410E-8403-9B381FE3D26F}" srcOrd="0" destOrd="0" presId="urn:microsoft.com/office/officeart/2005/8/layout/hierarchy2"/>
    <dgm:cxn modelId="{739A1B21-FDDA-45D5-9305-B20C767D45FD}" type="presOf" srcId="{AFF09B72-D7A2-4AF7-9A5C-DAAB8836336F}" destId="{9FCD5FC8-16C5-4C41-9865-C03FF37AD8C7}" srcOrd="0" destOrd="0" presId="urn:microsoft.com/office/officeart/2005/8/layout/hierarchy2"/>
    <dgm:cxn modelId="{E4085F6F-E97C-4C82-B8AB-B4F9CFE5333E}" type="presOf" srcId="{A9313358-C0D5-4373-9416-D5429EEF22C4}" destId="{1AA57A12-0DFF-45B4-82CB-CD2D2DC95ABC}" srcOrd="0" destOrd="0" presId="urn:microsoft.com/office/officeart/2005/8/layout/hierarchy2"/>
    <dgm:cxn modelId="{6BDA2A0E-7A3A-43F0-84D1-6D8B0191079B}" srcId="{3B69F272-FBD5-4A4E-BF8A-3309CD001E13}" destId="{2357C2EF-7764-4425-9622-5AA2CC33EA35}" srcOrd="0" destOrd="0" parTransId="{E60468CC-9AE0-4157-89E8-DBE78C9FBCFF}" sibTransId="{3AD47A11-9DEE-4B7A-94B9-C2B663CB6F08}"/>
    <dgm:cxn modelId="{B9D9F2E4-EA27-4DFE-8131-45BABAFCFEDC}" type="presParOf" srcId="{DC73D28B-9D4F-43DF-84D1-B0D9FEF932AC}" destId="{AB3A8A8C-A559-434A-B0A2-E6E6302E463B}" srcOrd="0" destOrd="0" presId="urn:microsoft.com/office/officeart/2005/8/layout/hierarchy2"/>
    <dgm:cxn modelId="{19499B07-5FED-4BDB-8FD4-886A98F7BE2B}" type="presParOf" srcId="{AB3A8A8C-A559-434A-B0A2-E6E6302E463B}" destId="{1AA57A12-0DFF-45B4-82CB-CD2D2DC95ABC}" srcOrd="0" destOrd="0" presId="urn:microsoft.com/office/officeart/2005/8/layout/hierarchy2"/>
    <dgm:cxn modelId="{0AEC7780-DA1B-474F-B0F1-4BF30E16F723}" type="presParOf" srcId="{AB3A8A8C-A559-434A-B0A2-E6E6302E463B}" destId="{D69609AB-3C31-41D7-A854-52ECAF607A32}" srcOrd="1" destOrd="0" presId="urn:microsoft.com/office/officeart/2005/8/layout/hierarchy2"/>
    <dgm:cxn modelId="{AD39C101-B2EA-4B6E-8CC9-7021D5D7D482}" type="presParOf" srcId="{D69609AB-3C31-41D7-A854-52ECAF607A32}" destId="{DB9257BE-F660-4C47-9409-8F6AC126D76E}" srcOrd="0" destOrd="0" presId="urn:microsoft.com/office/officeart/2005/8/layout/hierarchy2"/>
    <dgm:cxn modelId="{1F97F56B-E7E1-4FA1-A3A5-05B987D106CB}" type="presParOf" srcId="{DB9257BE-F660-4C47-9409-8F6AC126D76E}" destId="{2729FB68-EE55-4052-8403-82191D38D770}" srcOrd="0" destOrd="0" presId="urn:microsoft.com/office/officeart/2005/8/layout/hierarchy2"/>
    <dgm:cxn modelId="{FA37C29C-A0CC-4F2B-9706-DEEE9021AB8D}" type="presParOf" srcId="{D69609AB-3C31-41D7-A854-52ECAF607A32}" destId="{FCF94E4F-6DFA-4B1F-8DA2-B1AB40FC029A}" srcOrd="1" destOrd="0" presId="urn:microsoft.com/office/officeart/2005/8/layout/hierarchy2"/>
    <dgm:cxn modelId="{C94B140F-B6A7-488C-9C6E-95D3F5ABC00B}" type="presParOf" srcId="{FCF94E4F-6DFA-4B1F-8DA2-B1AB40FC029A}" destId="{6DF67977-7C71-47B2-95C2-C633B8229897}" srcOrd="0" destOrd="0" presId="urn:microsoft.com/office/officeart/2005/8/layout/hierarchy2"/>
    <dgm:cxn modelId="{5F08A567-6119-49EC-A438-6802795A6402}" type="presParOf" srcId="{FCF94E4F-6DFA-4B1F-8DA2-B1AB40FC029A}" destId="{04688B43-6584-48E2-8B24-14D9FBDA4B00}" srcOrd="1" destOrd="0" presId="urn:microsoft.com/office/officeart/2005/8/layout/hierarchy2"/>
    <dgm:cxn modelId="{F1DC2B91-EC39-48CB-B7F7-191EBFA19DAB}" type="presParOf" srcId="{04688B43-6584-48E2-8B24-14D9FBDA4B00}" destId="{FFB98D4A-A66A-4B5B-9DEF-1E631FB977E5}" srcOrd="0" destOrd="0" presId="urn:microsoft.com/office/officeart/2005/8/layout/hierarchy2"/>
    <dgm:cxn modelId="{40317335-FA66-4700-BC81-A2B44BCED5EA}" type="presParOf" srcId="{FFB98D4A-A66A-4B5B-9DEF-1E631FB977E5}" destId="{FED1B28B-6541-4A95-957E-46E525C59D31}" srcOrd="0" destOrd="0" presId="urn:microsoft.com/office/officeart/2005/8/layout/hierarchy2"/>
    <dgm:cxn modelId="{6FAC8E2C-32F0-406E-A333-ACB8C2267DF1}" type="presParOf" srcId="{04688B43-6584-48E2-8B24-14D9FBDA4B00}" destId="{A0CB99D8-7E10-43DA-84DB-79BD0B8E8676}" srcOrd="1" destOrd="0" presId="urn:microsoft.com/office/officeart/2005/8/layout/hierarchy2"/>
    <dgm:cxn modelId="{B4C126C3-2A3E-4BC7-BA08-1D4916EFB07B}" type="presParOf" srcId="{A0CB99D8-7E10-43DA-84DB-79BD0B8E8676}" destId="{BD3355FD-A184-4BC8-A27B-285E3B7ED50C}" srcOrd="0" destOrd="0" presId="urn:microsoft.com/office/officeart/2005/8/layout/hierarchy2"/>
    <dgm:cxn modelId="{16F16C9A-A008-451F-866B-C3A7F721EEE5}" type="presParOf" srcId="{A0CB99D8-7E10-43DA-84DB-79BD0B8E8676}" destId="{9D897D97-DA86-4D69-8B77-08E47421B810}" srcOrd="1" destOrd="0" presId="urn:microsoft.com/office/officeart/2005/8/layout/hierarchy2"/>
    <dgm:cxn modelId="{A2FC9913-A0CC-4082-90B9-41DDD2519263}" type="presParOf" srcId="{9D897D97-DA86-4D69-8B77-08E47421B810}" destId="{F569E0A0-A830-4B5A-90F1-DC2825827771}" srcOrd="0" destOrd="0" presId="urn:microsoft.com/office/officeart/2005/8/layout/hierarchy2"/>
    <dgm:cxn modelId="{60D8B601-7CB4-46D4-ADC5-EFFE08D067BC}" type="presParOf" srcId="{F569E0A0-A830-4B5A-90F1-DC2825827771}" destId="{D847A9EA-3A1C-4995-9055-A6610AFE50B9}" srcOrd="0" destOrd="0" presId="urn:microsoft.com/office/officeart/2005/8/layout/hierarchy2"/>
    <dgm:cxn modelId="{E7FB53CA-66E4-4E70-8C8C-A3910FDC0064}" type="presParOf" srcId="{9D897D97-DA86-4D69-8B77-08E47421B810}" destId="{33C35ADE-62A6-4ABA-BD71-F1E6876257F0}" srcOrd="1" destOrd="0" presId="urn:microsoft.com/office/officeart/2005/8/layout/hierarchy2"/>
    <dgm:cxn modelId="{CE3AE6EB-5784-4D45-9D6C-5FDEC0C4A63A}" type="presParOf" srcId="{33C35ADE-62A6-4ABA-BD71-F1E6876257F0}" destId="{87FBA987-65B6-44EE-8ABC-D7FEB9D32781}" srcOrd="0" destOrd="0" presId="urn:microsoft.com/office/officeart/2005/8/layout/hierarchy2"/>
    <dgm:cxn modelId="{8147E568-7C3C-432D-B414-366F5D78FC9A}" type="presParOf" srcId="{33C35ADE-62A6-4ABA-BD71-F1E6876257F0}" destId="{0B313D88-75CD-443B-86D7-0BED34574BAB}" srcOrd="1" destOrd="0" presId="urn:microsoft.com/office/officeart/2005/8/layout/hierarchy2"/>
    <dgm:cxn modelId="{CE141E01-943A-4622-B7A6-C0383055E33D}" type="presParOf" srcId="{D69609AB-3C31-41D7-A854-52ECAF607A32}" destId="{85A2C176-CA45-42FE-8688-31ED33AE5B7D}" srcOrd="2" destOrd="0" presId="urn:microsoft.com/office/officeart/2005/8/layout/hierarchy2"/>
    <dgm:cxn modelId="{C1E67CB4-3AFB-432C-A63B-DE39CFC950A0}" type="presParOf" srcId="{85A2C176-CA45-42FE-8688-31ED33AE5B7D}" destId="{053F8525-3D1F-4328-8A8E-6917CC7901E7}" srcOrd="0" destOrd="0" presId="urn:microsoft.com/office/officeart/2005/8/layout/hierarchy2"/>
    <dgm:cxn modelId="{4036D2C7-7814-416D-96B5-02387DC331D2}" type="presParOf" srcId="{D69609AB-3C31-41D7-A854-52ECAF607A32}" destId="{AFA95394-F72F-43F8-A72B-C65EF61B3384}" srcOrd="3" destOrd="0" presId="urn:microsoft.com/office/officeart/2005/8/layout/hierarchy2"/>
    <dgm:cxn modelId="{552A1C72-6B56-4302-9BA7-7E8365C501F1}" type="presParOf" srcId="{AFA95394-F72F-43F8-A72B-C65EF61B3384}" destId="{1540AB71-DF6D-4979-986F-B11D1F616EBF}" srcOrd="0" destOrd="0" presId="urn:microsoft.com/office/officeart/2005/8/layout/hierarchy2"/>
    <dgm:cxn modelId="{2B6D1714-A233-4F5E-8CFD-AAC1DC534190}" type="presParOf" srcId="{AFA95394-F72F-43F8-A72B-C65EF61B3384}" destId="{C2DE8B3C-B5A4-4C31-8A24-D611FBB2AC16}" srcOrd="1" destOrd="0" presId="urn:microsoft.com/office/officeart/2005/8/layout/hierarchy2"/>
    <dgm:cxn modelId="{3EBA791C-25B6-4D51-8730-ACEE3937F530}" type="presParOf" srcId="{C2DE8B3C-B5A4-4C31-8A24-D611FBB2AC16}" destId="{F179C99F-BE43-410E-8403-9B381FE3D26F}" srcOrd="0" destOrd="0" presId="urn:microsoft.com/office/officeart/2005/8/layout/hierarchy2"/>
    <dgm:cxn modelId="{8DA1047E-C28D-4B95-8BB9-C9663E8632F6}" type="presParOf" srcId="{F179C99F-BE43-410E-8403-9B381FE3D26F}" destId="{92D91E79-C84F-475B-9E1A-92581E2A40FC}" srcOrd="0" destOrd="0" presId="urn:microsoft.com/office/officeart/2005/8/layout/hierarchy2"/>
    <dgm:cxn modelId="{8AE54B79-CDE8-41BF-B8F5-6A090F62497F}" type="presParOf" srcId="{C2DE8B3C-B5A4-4C31-8A24-D611FBB2AC16}" destId="{A8E73B28-3A41-4246-A41A-11472BD0ED72}" srcOrd="1" destOrd="0" presId="urn:microsoft.com/office/officeart/2005/8/layout/hierarchy2"/>
    <dgm:cxn modelId="{5A126970-9E02-4FC6-83F1-BB72433B88CD}" type="presParOf" srcId="{A8E73B28-3A41-4246-A41A-11472BD0ED72}" destId="{2A3538C6-56F7-49E4-B411-E575BB7B0083}" srcOrd="0" destOrd="0" presId="urn:microsoft.com/office/officeart/2005/8/layout/hierarchy2"/>
    <dgm:cxn modelId="{9CACD189-224E-41DC-9B81-1EE97C6CDE51}" type="presParOf" srcId="{A8E73B28-3A41-4246-A41A-11472BD0ED72}" destId="{74BFB52B-A4AB-4BFE-BD01-99B1C87CC5AF}" srcOrd="1" destOrd="0" presId="urn:microsoft.com/office/officeart/2005/8/layout/hierarchy2"/>
    <dgm:cxn modelId="{C24F4843-A5BC-4E15-971A-016ED0A6DA91}" type="presParOf" srcId="{74BFB52B-A4AB-4BFE-BD01-99B1C87CC5AF}" destId="{5B32D986-02CC-4366-A0BE-9846C1AA5655}" srcOrd="0" destOrd="0" presId="urn:microsoft.com/office/officeart/2005/8/layout/hierarchy2"/>
    <dgm:cxn modelId="{DE981FEA-9471-40B3-A582-40A6D473C6BE}" type="presParOf" srcId="{5B32D986-02CC-4366-A0BE-9846C1AA5655}" destId="{A5D642CC-A23E-489C-9A30-A463CC40A0C2}" srcOrd="0" destOrd="0" presId="urn:microsoft.com/office/officeart/2005/8/layout/hierarchy2"/>
    <dgm:cxn modelId="{1438ED9D-D978-4AF1-A89D-34894B0DF3EF}" type="presParOf" srcId="{74BFB52B-A4AB-4BFE-BD01-99B1C87CC5AF}" destId="{CB6E2048-6B06-4C99-826D-58ED5BDDFE09}" srcOrd="1" destOrd="0" presId="urn:microsoft.com/office/officeart/2005/8/layout/hierarchy2"/>
    <dgm:cxn modelId="{BD168FAA-2056-40C8-8049-31935204B9B5}" type="presParOf" srcId="{CB6E2048-6B06-4C99-826D-58ED5BDDFE09}" destId="{62B55E76-F0AC-4D01-9025-714BB78E9EBF}" srcOrd="0" destOrd="0" presId="urn:microsoft.com/office/officeart/2005/8/layout/hierarchy2"/>
    <dgm:cxn modelId="{4B0C003E-757B-40D3-B289-6ED70AD4550F}" type="presParOf" srcId="{CB6E2048-6B06-4C99-826D-58ED5BDDFE09}" destId="{B53BE2DB-E200-43BE-886C-DF53F4C2C3EA}" srcOrd="1" destOrd="0" presId="urn:microsoft.com/office/officeart/2005/8/layout/hierarchy2"/>
    <dgm:cxn modelId="{5D2CCB2D-2187-4A06-93C3-81A53E5D00E8}" type="presParOf" srcId="{D69609AB-3C31-41D7-A854-52ECAF607A32}" destId="{8F1CE55C-B00E-405A-A7FC-C9F16FC5579F}" srcOrd="4" destOrd="0" presId="urn:microsoft.com/office/officeart/2005/8/layout/hierarchy2"/>
    <dgm:cxn modelId="{2AD4DC94-59E8-41D2-B4AE-B3B72FE5C5A9}" type="presParOf" srcId="{8F1CE55C-B00E-405A-A7FC-C9F16FC5579F}" destId="{ADF97F34-8DAE-4284-9587-DB4E571C3408}" srcOrd="0" destOrd="0" presId="urn:microsoft.com/office/officeart/2005/8/layout/hierarchy2"/>
    <dgm:cxn modelId="{41E9D93A-E4E0-48E3-B4DC-1D5A9B41AA25}" type="presParOf" srcId="{D69609AB-3C31-41D7-A854-52ECAF607A32}" destId="{339C1B80-71E3-4845-B31B-EE838B7BE098}" srcOrd="5" destOrd="0" presId="urn:microsoft.com/office/officeart/2005/8/layout/hierarchy2"/>
    <dgm:cxn modelId="{0A08D1F8-FD09-482C-A311-921A5DF14C8E}" type="presParOf" srcId="{339C1B80-71E3-4845-B31B-EE838B7BE098}" destId="{6A776755-598D-4850-8440-4378838AE2F0}" srcOrd="0" destOrd="0" presId="urn:microsoft.com/office/officeart/2005/8/layout/hierarchy2"/>
    <dgm:cxn modelId="{A4B9AA4C-7007-42DF-A438-E706A263F68A}" type="presParOf" srcId="{339C1B80-71E3-4845-B31B-EE838B7BE098}" destId="{5B43338E-65C9-4C0C-ABF3-769D7BC32E31}" srcOrd="1" destOrd="0" presId="urn:microsoft.com/office/officeart/2005/8/layout/hierarchy2"/>
    <dgm:cxn modelId="{9E46EC49-46F9-448D-B83C-754AFDC8548D}" type="presParOf" srcId="{5B43338E-65C9-4C0C-ABF3-769D7BC32E31}" destId="{86C40A04-DF67-4D98-8267-6FE5750983B2}" srcOrd="0" destOrd="0" presId="urn:microsoft.com/office/officeart/2005/8/layout/hierarchy2"/>
    <dgm:cxn modelId="{3C7E7FDB-3DF8-4857-A5D5-B612AEFAD19B}" type="presParOf" srcId="{86C40A04-DF67-4D98-8267-6FE5750983B2}" destId="{D2114ECB-1EBF-41C4-AEE5-D0D1CBA79BC0}" srcOrd="0" destOrd="0" presId="urn:microsoft.com/office/officeart/2005/8/layout/hierarchy2"/>
    <dgm:cxn modelId="{B7C3DCA8-2854-4EF2-AEA3-7B63BD18F60B}" type="presParOf" srcId="{5B43338E-65C9-4C0C-ABF3-769D7BC32E31}" destId="{6DDE51D0-F123-46D9-BFCD-BE59F762EEBD}" srcOrd="1" destOrd="0" presId="urn:microsoft.com/office/officeart/2005/8/layout/hierarchy2"/>
    <dgm:cxn modelId="{676CB260-2910-45B1-A317-32208125A205}" type="presParOf" srcId="{6DDE51D0-F123-46D9-BFCD-BE59F762EEBD}" destId="{EE727F63-F9D4-480D-8993-98B9418B7FC7}" srcOrd="0" destOrd="0" presId="urn:microsoft.com/office/officeart/2005/8/layout/hierarchy2"/>
    <dgm:cxn modelId="{E1C444EC-DEEF-4A23-A92F-7911C8DCD8E5}" type="presParOf" srcId="{6DDE51D0-F123-46D9-BFCD-BE59F762EEBD}" destId="{06AAAA35-220D-4D03-80D0-D34FAD306186}" srcOrd="1" destOrd="0" presId="urn:microsoft.com/office/officeart/2005/8/layout/hierarchy2"/>
    <dgm:cxn modelId="{75A96A8B-BFB6-46AF-ADBF-49A513360FA0}" type="presParOf" srcId="{06AAAA35-220D-4D03-80D0-D34FAD306186}" destId="{35F80FE4-D617-42A6-9CE8-EF30ED7D891A}" srcOrd="0" destOrd="0" presId="urn:microsoft.com/office/officeart/2005/8/layout/hierarchy2"/>
    <dgm:cxn modelId="{85788D59-9A3B-4F38-8A73-7E5F08BF983F}" type="presParOf" srcId="{35F80FE4-D617-42A6-9CE8-EF30ED7D891A}" destId="{8E5D45BA-FFFB-4905-B459-7CBA61032CF3}" srcOrd="0" destOrd="0" presId="urn:microsoft.com/office/officeart/2005/8/layout/hierarchy2"/>
    <dgm:cxn modelId="{9C775242-8946-43C1-A7EE-892D3B2E3C6F}" type="presParOf" srcId="{06AAAA35-220D-4D03-80D0-D34FAD306186}" destId="{4897317F-0190-48C3-84A0-692DDAAC48AB}" srcOrd="1" destOrd="0" presId="urn:microsoft.com/office/officeart/2005/8/layout/hierarchy2"/>
    <dgm:cxn modelId="{E5B46FAE-4099-449F-9681-562432F4ADB1}" type="presParOf" srcId="{4897317F-0190-48C3-84A0-692DDAAC48AB}" destId="{638A6E49-07AA-4978-9BE0-EDFA3CE1FD5D}" srcOrd="0" destOrd="0" presId="urn:microsoft.com/office/officeart/2005/8/layout/hierarchy2"/>
    <dgm:cxn modelId="{EA29713D-B2B9-490D-89FD-CDA046E31C09}" type="presParOf" srcId="{4897317F-0190-48C3-84A0-692DDAAC48AB}" destId="{A0CC55F3-174C-41F3-8D4A-9521A2951F50}" srcOrd="1" destOrd="0" presId="urn:microsoft.com/office/officeart/2005/8/layout/hierarchy2"/>
    <dgm:cxn modelId="{835564A9-A485-4DB2-88B9-36D4E0739749}" type="presParOf" srcId="{D69609AB-3C31-41D7-A854-52ECAF607A32}" destId="{694E999A-3150-4915-86E4-D00176358783}" srcOrd="6" destOrd="0" presId="urn:microsoft.com/office/officeart/2005/8/layout/hierarchy2"/>
    <dgm:cxn modelId="{F2121D6F-D803-4E97-970A-2D5E7E1A07C9}" type="presParOf" srcId="{694E999A-3150-4915-86E4-D00176358783}" destId="{E1848F32-D3EE-448E-8C8F-AE4BF2CDCAE9}" srcOrd="0" destOrd="0" presId="urn:microsoft.com/office/officeart/2005/8/layout/hierarchy2"/>
    <dgm:cxn modelId="{6A5C65F2-743A-49B2-AF76-8E92EDEDA5D9}" type="presParOf" srcId="{D69609AB-3C31-41D7-A854-52ECAF607A32}" destId="{C99766B7-A9E3-4395-8BEC-23EDC27A558E}" srcOrd="7" destOrd="0" presId="urn:microsoft.com/office/officeart/2005/8/layout/hierarchy2"/>
    <dgm:cxn modelId="{8A846063-403A-486F-9A7C-225451AD6E76}" type="presParOf" srcId="{C99766B7-A9E3-4395-8BEC-23EDC27A558E}" destId="{BC532B7C-99D2-4122-A351-5AB76B548C73}" srcOrd="0" destOrd="0" presId="urn:microsoft.com/office/officeart/2005/8/layout/hierarchy2"/>
    <dgm:cxn modelId="{7E6DBBD5-437B-45B6-BBAA-6742C7E8EBB1}" type="presParOf" srcId="{C99766B7-A9E3-4395-8BEC-23EDC27A558E}" destId="{0CBE0748-488F-402E-981C-79B80E3AA2E6}" srcOrd="1" destOrd="0" presId="urn:microsoft.com/office/officeart/2005/8/layout/hierarchy2"/>
    <dgm:cxn modelId="{38F1E359-47FE-4877-AA54-0F7511DCF959}" type="presParOf" srcId="{0CBE0748-488F-402E-981C-79B80E3AA2E6}" destId="{E3B23F7A-58D7-48FA-98B3-DFB07FABA496}" srcOrd="0" destOrd="0" presId="urn:microsoft.com/office/officeart/2005/8/layout/hierarchy2"/>
    <dgm:cxn modelId="{92F09128-6B09-458B-A9E8-974B3E004494}" type="presParOf" srcId="{E3B23F7A-58D7-48FA-98B3-DFB07FABA496}" destId="{3360262C-1CBE-4F94-97EC-2CBD51DFB538}" srcOrd="0" destOrd="0" presId="urn:microsoft.com/office/officeart/2005/8/layout/hierarchy2"/>
    <dgm:cxn modelId="{FD2D1B57-4078-428E-B376-42372987D3C5}" type="presParOf" srcId="{0CBE0748-488F-402E-981C-79B80E3AA2E6}" destId="{DF90C3A0-2AD1-4CA2-A788-54D384645E1C}" srcOrd="1" destOrd="0" presId="urn:microsoft.com/office/officeart/2005/8/layout/hierarchy2"/>
    <dgm:cxn modelId="{89E36D5E-1706-4C85-A032-96031F2A4B07}" type="presParOf" srcId="{DF90C3A0-2AD1-4CA2-A788-54D384645E1C}" destId="{9FCD5FC8-16C5-4C41-9865-C03FF37AD8C7}" srcOrd="0" destOrd="0" presId="urn:microsoft.com/office/officeart/2005/8/layout/hierarchy2"/>
    <dgm:cxn modelId="{02510DEC-FF27-44A9-AB5E-430FB7B1E682}" type="presParOf" srcId="{DF90C3A0-2AD1-4CA2-A788-54D384645E1C}" destId="{1FFBE3C8-3BE7-46D1-B2E5-BA0EA8F58B1A}" srcOrd="1" destOrd="0" presId="urn:microsoft.com/office/officeart/2005/8/layout/hierarchy2"/>
    <dgm:cxn modelId="{AAA3093A-6D8A-4E1D-8AAF-DBCADECEAD0C}" type="presParOf" srcId="{1FFBE3C8-3BE7-46D1-B2E5-BA0EA8F58B1A}" destId="{335105BB-66AA-47CA-9B48-77B65F936498}" srcOrd="0" destOrd="0" presId="urn:microsoft.com/office/officeart/2005/8/layout/hierarchy2"/>
    <dgm:cxn modelId="{613D7192-A3D8-4CE9-9B26-3925085F86E9}" type="presParOf" srcId="{335105BB-66AA-47CA-9B48-77B65F936498}" destId="{11B23003-364C-49CB-A57A-A96AEB7B42E6}" srcOrd="0" destOrd="0" presId="urn:microsoft.com/office/officeart/2005/8/layout/hierarchy2"/>
    <dgm:cxn modelId="{1BEAC62A-F258-40B7-96D1-4B0D31086A9F}" type="presParOf" srcId="{1FFBE3C8-3BE7-46D1-B2E5-BA0EA8F58B1A}" destId="{7A7695CB-BFDA-4864-B72A-07AAEFD3B883}" srcOrd="1" destOrd="0" presId="urn:microsoft.com/office/officeart/2005/8/layout/hierarchy2"/>
    <dgm:cxn modelId="{2F852559-5809-42BF-96E4-9F19F80C793C}" type="presParOf" srcId="{7A7695CB-BFDA-4864-B72A-07AAEFD3B883}" destId="{2221D5A1-1890-4237-8933-9BCA7506596A}" srcOrd="0" destOrd="0" presId="urn:microsoft.com/office/officeart/2005/8/layout/hierarchy2"/>
    <dgm:cxn modelId="{3CC6A55B-4604-4032-A437-DBA628BA8CFD}" type="presParOf" srcId="{7A7695CB-BFDA-4864-B72A-07AAEFD3B883}" destId="{9A864EBD-2A26-438E-ADB1-F127D710600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55984B-B245-49AF-861B-F711FB79704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41CF18C-8682-482C-95B6-A2DE5D103E74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4000" dirty="0" smtClean="0"/>
            <a:t>六守</a:t>
          </a:r>
          <a:endParaRPr lang="zh-TW" altLang="en-US" sz="4000" dirty="0"/>
        </a:p>
      </dgm:t>
    </dgm:pt>
    <dgm:pt modelId="{BBBB89E2-62FD-4C78-8985-73DD9DDAF11C}" type="par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05CD6BD8-EB82-49C7-AAC7-53C5BD2B2835}" type="sib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D823FC62-BEA3-4B4A-BB91-7DD6B87D96CA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仁</a:t>
          </a:r>
          <a:endParaRPr lang="zh-TW" altLang="en-US" sz="3200" dirty="0"/>
        </a:p>
      </dgm:t>
    </dgm:pt>
    <dgm:pt modelId="{47439A29-DE88-4F1B-AF90-64D8285C3E86}" type="par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3B39F9DE-1936-462D-AD32-102DD9DDEE0C}" type="sib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202F60E7-148F-4A96-B026-2848090B6CA8}">
      <dgm:prSet custT="1"/>
      <dgm:spPr/>
      <dgm:t>
        <a:bodyPr/>
        <a:lstStyle/>
        <a:p>
          <a:r>
            <a:rPr lang="zh-TW" altLang="en-US" sz="3200" b="0" i="0" u="none" dirty="0" smtClean="0"/>
            <a:t>富之而觀其無犯</a:t>
          </a:r>
          <a:endParaRPr lang="zh-TW" altLang="en-US" sz="3200" dirty="0"/>
        </a:p>
      </dgm:t>
    </dgm:pt>
    <dgm:pt modelId="{0A919F0A-9186-4C5E-90D7-439DA71DEBF6}" type="par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610D12C6-6C6F-4319-9D15-CF61BF43D30A}" type="sib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E15CF28F-64C2-489F-B676-E08A7C22B4B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義</a:t>
          </a:r>
          <a:endParaRPr lang="zh-TW" altLang="en-US" sz="3200" dirty="0"/>
        </a:p>
      </dgm:t>
    </dgm:pt>
    <dgm:pt modelId="{78C0BD84-5B39-462A-9825-9754A7FD40F7}" type="par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A7E1DB02-31E0-478B-8AA2-F895F1DCDA97}" type="sib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0E5F8384-77F3-4DBE-A6E9-E2E868452953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忠</a:t>
          </a:r>
          <a:endParaRPr lang="zh-TW" altLang="en-US" sz="3200" dirty="0"/>
        </a:p>
      </dgm:t>
    </dgm:pt>
    <dgm:pt modelId="{6034113E-412C-4DF7-9029-15952101E790}" type="par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EF15864B-4DDB-4678-A4E6-03573173268F}" type="sib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3FE0FD53-9846-4804-9997-4EB230574E2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信</a:t>
          </a:r>
          <a:endParaRPr lang="zh-TW" altLang="en-US" sz="3200" dirty="0"/>
        </a:p>
      </dgm:t>
    </dgm:pt>
    <dgm:pt modelId="{6B87F0D0-226C-44F6-994B-EACE9370C312}" type="par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AD970B5B-8B90-44C2-AB82-0B3A04D793DA}" type="sib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BC74CB65-7AB7-4B47-8953-30A7F69D394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勇</a:t>
          </a:r>
          <a:endParaRPr lang="zh-TW" altLang="en-US" sz="3200" dirty="0"/>
        </a:p>
      </dgm:t>
    </dgm:pt>
    <dgm:pt modelId="{8104862E-E63F-4799-AA76-EB9C63A1A2C9}" type="par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A775651F-4083-4594-8C47-8E5781FC8623}" type="sib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000C77DE-3F60-438C-B6C0-556C33A3DB6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謀</a:t>
          </a:r>
          <a:endParaRPr lang="zh-TW" altLang="en-US" sz="3200" dirty="0"/>
        </a:p>
      </dgm:t>
    </dgm:pt>
    <dgm:pt modelId="{C8B07F2E-AC22-4E56-A275-4672394B2FDD}" type="par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B85292FC-D10F-4656-BED1-1DBC340DEFA5}" type="sib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E7BC85DB-F8A8-43A9-BD1B-47ECFBE9E30C}">
      <dgm:prSet custT="1"/>
      <dgm:spPr/>
      <dgm:t>
        <a:bodyPr/>
        <a:lstStyle/>
        <a:p>
          <a:r>
            <a:rPr lang="zh-TW" altLang="en-US" sz="3200" b="0" i="0" u="none" dirty="0" smtClean="0"/>
            <a:t>貴之而觀其無驕</a:t>
          </a:r>
          <a:endParaRPr lang="zh-TW" altLang="en-US" sz="3200" dirty="0"/>
        </a:p>
      </dgm:t>
    </dgm:pt>
    <dgm:pt modelId="{52467A68-FC1F-4AF5-AD96-1D94031C9A8F}" type="par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EB5AEBB9-115E-4298-A03D-8FADD59D6F23}" type="sib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C7B9EBF9-3073-42A0-A31F-12376A1D0B0A}">
      <dgm:prSet custT="1"/>
      <dgm:spPr/>
      <dgm:t>
        <a:bodyPr/>
        <a:lstStyle/>
        <a:p>
          <a:r>
            <a:rPr lang="zh-TW" altLang="en-US" sz="3200" b="0" i="0" u="none" dirty="0" smtClean="0"/>
            <a:t>付之而觀其無專</a:t>
          </a:r>
          <a:endParaRPr lang="zh-TW" altLang="en-US" sz="3200" dirty="0"/>
        </a:p>
      </dgm:t>
    </dgm:pt>
    <dgm:pt modelId="{6508D093-BF48-4A54-AE3E-E8878233B891}" type="par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760A1AFF-2918-4F5D-A092-B6F55409505C}" type="sib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4A938912-1E15-474C-84F5-907848A0AEA0}">
      <dgm:prSet custT="1"/>
      <dgm:spPr/>
      <dgm:t>
        <a:bodyPr/>
        <a:lstStyle/>
        <a:p>
          <a:r>
            <a:rPr lang="zh-TW" altLang="en-US" sz="3200" b="0" i="0" u="none" dirty="0" smtClean="0"/>
            <a:t>使之而觀其無隱</a:t>
          </a:r>
          <a:endParaRPr lang="zh-TW" altLang="en-US" sz="3200" dirty="0"/>
        </a:p>
      </dgm:t>
    </dgm:pt>
    <dgm:pt modelId="{6B8CAD98-A441-4502-AA2C-B205EC85D5B8}" type="par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FDF8721B-7F56-4D57-95D5-0656864A98B3}" type="sib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DDE4D776-5707-400B-BA06-2A79E2B893D2}">
      <dgm:prSet custT="1"/>
      <dgm:spPr/>
      <dgm:t>
        <a:bodyPr/>
        <a:lstStyle/>
        <a:p>
          <a:r>
            <a:rPr lang="zh-TW" altLang="en-US" sz="3200" b="0" i="0" u="none" dirty="0" smtClean="0"/>
            <a:t>危之而觀其無恐</a:t>
          </a:r>
          <a:endParaRPr lang="zh-TW" altLang="en-US" sz="3200" dirty="0"/>
        </a:p>
      </dgm:t>
    </dgm:pt>
    <dgm:pt modelId="{39DE3EF6-7D1F-4DBD-BFEE-9773DAA089FD}" type="par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D986A291-6A8A-4BD0-B03D-874BEEC4F7A1}" type="sib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F2920DE6-838B-44F4-B836-C573A7F73E2C}">
      <dgm:prSet custT="1"/>
      <dgm:spPr/>
      <dgm:t>
        <a:bodyPr/>
        <a:lstStyle/>
        <a:p>
          <a:r>
            <a:rPr lang="zh-TW" altLang="en-US" sz="3200" b="0" i="0" u="none" dirty="0" smtClean="0"/>
            <a:t>事之而觀其無窮</a:t>
          </a:r>
          <a:endParaRPr lang="zh-TW" altLang="en-US" sz="3200" dirty="0"/>
        </a:p>
      </dgm:t>
    </dgm:pt>
    <dgm:pt modelId="{01576FAC-C07E-4D20-A564-9269961FA055}" type="par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29AEF5D1-4F2C-4D12-AF95-B4D4D7CDBFDA}" type="sib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F8A9C699-7F85-4957-A913-655BB9304B4F}" type="pres">
      <dgm:prSet presAssocID="{6B55984B-B245-49AF-861B-F711FB79704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6235283-7448-4AD3-B9E5-F45ED106E015}" type="pres">
      <dgm:prSet presAssocID="{741CF18C-8682-482C-95B6-A2DE5D103E74}" presName="root1" presStyleCnt="0"/>
      <dgm:spPr/>
    </dgm:pt>
    <dgm:pt modelId="{374A5BA9-9BBD-4C52-AE1B-63E8C933B9D7}" type="pres">
      <dgm:prSet presAssocID="{741CF18C-8682-482C-95B6-A2DE5D103E74}" presName="LevelOneTextNode" presStyleLbl="node0" presStyleIdx="0" presStyleCnt="1" custScaleX="103269" custScaleY="1351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3816ADD-EB49-43B9-9EA7-35612B55632E}" type="pres">
      <dgm:prSet presAssocID="{741CF18C-8682-482C-95B6-A2DE5D103E74}" presName="level2hierChild" presStyleCnt="0"/>
      <dgm:spPr/>
    </dgm:pt>
    <dgm:pt modelId="{85C90827-4A5E-4A73-8566-5AB7771C6C2A}" type="pres">
      <dgm:prSet presAssocID="{47439A29-DE88-4F1B-AF90-64D8285C3E86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9DD6135D-1CF2-4E42-BFA7-E44253F793CF}" type="pres">
      <dgm:prSet presAssocID="{47439A29-DE88-4F1B-AF90-64D8285C3E86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4DEE0C05-B79B-40A4-B627-C3CF6578683A}" type="pres">
      <dgm:prSet presAssocID="{D823FC62-BEA3-4B4A-BB91-7DD6B87D96CA}" presName="root2" presStyleCnt="0"/>
      <dgm:spPr/>
    </dgm:pt>
    <dgm:pt modelId="{E32C50FB-491F-4FCC-91C3-07ABF59735BF}" type="pres">
      <dgm:prSet presAssocID="{D823FC62-BEA3-4B4A-BB91-7DD6B87D96CA}" presName="LevelTwoTextNode" presStyleLbl="node2" presStyleIdx="0" presStyleCnt="6" custScaleY="975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5A7095-A7A2-45F9-9FD3-53905FB00BCE}" type="pres">
      <dgm:prSet presAssocID="{D823FC62-BEA3-4B4A-BB91-7DD6B87D96CA}" presName="level3hierChild" presStyleCnt="0"/>
      <dgm:spPr/>
    </dgm:pt>
    <dgm:pt modelId="{DA0E20BD-C548-4A99-AE1E-06E5BA00AE3E}" type="pres">
      <dgm:prSet presAssocID="{0A919F0A-9186-4C5E-90D7-439DA71DEBF6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DC660161-7929-459E-80BD-8EAD3A9A9A25}" type="pres">
      <dgm:prSet presAssocID="{0A919F0A-9186-4C5E-90D7-439DA71DEBF6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954DFBB5-D1D9-44EF-B2BF-B0A08A774EDE}" type="pres">
      <dgm:prSet presAssocID="{202F60E7-148F-4A96-B026-2848090B6CA8}" presName="root2" presStyleCnt="0"/>
      <dgm:spPr/>
    </dgm:pt>
    <dgm:pt modelId="{1765FA67-3C25-4A1F-AACD-12D8F2734973}" type="pres">
      <dgm:prSet presAssocID="{202F60E7-148F-4A96-B026-2848090B6CA8}" presName="LevelTwoTextNode" presStyleLbl="node3" presStyleIdx="0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D1499A6-CAD2-4FCB-9963-AB06EBBC4B3B}" type="pres">
      <dgm:prSet presAssocID="{202F60E7-148F-4A96-B026-2848090B6CA8}" presName="level3hierChild" presStyleCnt="0"/>
      <dgm:spPr/>
    </dgm:pt>
    <dgm:pt modelId="{35CA0394-8390-41F1-AA64-E1DB4A78BF4E}" type="pres">
      <dgm:prSet presAssocID="{78C0BD84-5B39-462A-9825-9754A7FD40F7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19239366-0112-487C-AAB5-FEBC8EE484DA}" type="pres">
      <dgm:prSet presAssocID="{78C0BD84-5B39-462A-9825-9754A7FD40F7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537174A9-2985-4320-A16A-F3BF45C4F9B2}" type="pres">
      <dgm:prSet presAssocID="{E15CF28F-64C2-489F-B676-E08A7C22B4B7}" presName="root2" presStyleCnt="0"/>
      <dgm:spPr/>
    </dgm:pt>
    <dgm:pt modelId="{847A4EE1-910E-4253-8D3E-1AE598928737}" type="pres">
      <dgm:prSet presAssocID="{E15CF28F-64C2-489F-B676-E08A7C22B4B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7171F7-39EC-47F8-B18A-50131C3B84F0}" type="pres">
      <dgm:prSet presAssocID="{E15CF28F-64C2-489F-B676-E08A7C22B4B7}" presName="level3hierChild" presStyleCnt="0"/>
      <dgm:spPr/>
    </dgm:pt>
    <dgm:pt modelId="{0321C8C2-9563-472F-8A02-0C652854FB97}" type="pres">
      <dgm:prSet presAssocID="{52467A68-FC1F-4AF5-AD96-1D94031C9A8F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590AB44D-896C-4331-938A-15BCD4910D59}" type="pres">
      <dgm:prSet presAssocID="{52467A68-FC1F-4AF5-AD96-1D94031C9A8F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660AEB8A-5B9A-464F-A29A-E7B0CCECE46B}" type="pres">
      <dgm:prSet presAssocID="{E7BC85DB-F8A8-43A9-BD1B-47ECFBE9E30C}" presName="root2" presStyleCnt="0"/>
      <dgm:spPr/>
    </dgm:pt>
    <dgm:pt modelId="{3D7D991A-DFF9-4361-BC30-ED5616C11BF2}" type="pres">
      <dgm:prSet presAssocID="{E7BC85DB-F8A8-43A9-BD1B-47ECFBE9E30C}" presName="LevelTwoTextNode" presStyleLbl="node3" presStyleIdx="1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43B0D3-FC9B-424A-AE69-B37DD23A4B93}" type="pres">
      <dgm:prSet presAssocID="{E7BC85DB-F8A8-43A9-BD1B-47ECFBE9E30C}" presName="level3hierChild" presStyleCnt="0"/>
      <dgm:spPr/>
    </dgm:pt>
    <dgm:pt modelId="{617ED35D-CD9F-4B3B-931F-6EA4D7CD364D}" type="pres">
      <dgm:prSet presAssocID="{6034113E-412C-4DF7-9029-15952101E790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1687040A-213F-4CB3-84AD-C42DA5151537}" type="pres">
      <dgm:prSet presAssocID="{6034113E-412C-4DF7-9029-15952101E790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25432C26-FE46-4C31-AAD3-37AAD72C82CE}" type="pres">
      <dgm:prSet presAssocID="{0E5F8384-77F3-4DBE-A6E9-E2E868452953}" presName="root2" presStyleCnt="0"/>
      <dgm:spPr/>
    </dgm:pt>
    <dgm:pt modelId="{D316E12B-691D-49ED-9DAB-E1A09588E67F}" type="pres">
      <dgm:prSet presAssocID="{0E5F8384-77F3-4DBE-A6E9-E2E868452953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B9DB93C-6144-4318-B6AE-9E2A544D86B0}" type="pres">
      <dgm:prSet presAssocID="{0E5F8384-77F3-4DBE-A6E9-E2E868452953}" presName="level3hierChild" presStyleCnt="0"/>
      <dgm:spPr/>
    </dgm:pt>
    <dgm:pt modelId="{8047CAAF-64F4-415F-A513-BD2F67C04863}" type="pres">
      <dgm:prSet presAssocID="{6508D093-BF48-4A54-AE3E-E8878233B891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71F40FE3-56AC-4E96-B26E-78DA8C4F0B80}" type="pres">
      <dgm:prSet presAssocID="{6508D093-BF48-4A54-AE3E-E8878233B891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99CF0729-464E-49AB-94BF-B2B2CCDAB74B}" type="pres">
      <dgm:prSet presAssocID="{C7B9EBF9-3073-42A0-A31F-12376A1D0B0A}" presName="root2" presStyleCnt="0"/>
      <dgm:spPr/>
    </dgm:pt>
    <dgm:pt modelId="{CCCFF7EB-81F8-43D1-9538-AC8DFF546FA9}" type="pres">
      <dgm:prSet presAssocID="{C7B9EBF9-3073-42A0-A31F-12376A1D0B0A}" presName="LevelTwoTextNode" presStyleLbl="node3" presStyleIdx="2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4CC1F06-CF8B-475A-A050-7E7E724D2147}" type="pres">
      <dgm:prSet presAssocID="{C7B9EBF9-3073-42A0-A31F-12376A1D0B0A}" presName="level3hierChild" presStyleCnt="0"/>
      <dgm:spPr/>
    </dgm:pt>
    <dgm:pt modelId="{F42EA201-FF82-4045-AA4C-2044F8B05283}" type="pres">
      <dgm:prSet presAssocID="{6B87F0D0-226C-44F6-994B-EACE9370C312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AD5FBAC8-732E-4D5E-967D-B1A2C555179F}" type="pres">
      <dgm:prSet presAssocID="{6B87F0D0-226C-44F6-994B-EACE9370C312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18BCC31D-DE9B-4773-8694-4DF0E9C34DD6}" type="pres">
      <dgm:prSet presAssocID="{3FE0FD53-9846-4804-9997-4EB230574E27}" presName="root2" presStyleCnt="0"/>
      <dgm:spPr/>
    </dgm:pt>
    <dgm:pt modelId="{5E702889-7111-469A-88D3-6B91CE0DB1C8}" type="pres">
      <dgm:prSet presAssocID="{3FE0FD53-9846-4804-9997-4EB230574E27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327F9BB-CA76-4E96-918D-1E064D5C4BA9}" type="pres">
      <dgm:prSet presAssocID="{3FE0FD53-9846-4804-9997-4EB230574E27}" presName="level3hierChild" presStyleCnt="0"/>
      <dgm:spPr/>
    </dgm:pt>
    <dgm:pt modelId="{17FCEF53-4ED6-41D4-9C5D-B8AC506A4A53}" type="pres">
      <dgm:prSet presAssocID="{6B8CAD98-A441-4502-AA2C-B205EC85D5B8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9F1956FB-B9FC-439B-BB42-5A6A977C6917}" type="pres">
      <dgm:prSet presAssocID="{6B8CAD98-A441-4502-AA2C-B205EC85D5B8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22AFFE42-8045-4FAB-A341-13DE53E674AB}" type="pres">
      <dgm:prSet presAssocID="{4A938912-1E15-474C-84F5-907848A0AEA0}" presName="root2" presStyleCnt="0"/>
      <dgm:spPr/>
    </dgm:pt>
    <dgm:pt modelId="{0A94B0EA-FBDE-4F6D-A388-0A48B264F15A}" type="pres">
      <dgm:prSet presAssocID="{4A938912-1E15-474C-84F5-907848A0AEA0}" presName="LevelTwoTextNode" presStyleLbl="node3" presStyleIdx="3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E654AC9-3797-4DCD-8A38-808308B15E14}" type="pres">
      <dgm:prSet presAssocID="{4A938912-1E15-474C-84F5-907848A0AEA0}" presName="level3hierChild" presStyleCnt="0"/>
      <dgm:spPr/>
    </dgm:pt>
    <dgm:pt modelId="{D7A6CE9C-A4AE-4C6B-9682-00D551E38C33}" type="pres">
      <dgm:prSet presAssocID="{8104862E-E63F-4799-AA76-EB9C63A1A2C9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D6CB128A-CB29-4DB7-81A9-279E1812380D}" type="pres">
      <dgm:prSet presAssocID="{8104862E-E63F-4799-AA76-EB9C63A1A2C9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3DBF842B-D62B-4FBD-9D9B-0B967AE9BCCB}" type="pres">
      <dgm:prSet presAssocID="{BC74CB65-7AB7-4B47-8953-30A7F69D394F}" presName="root2" presStyleCnt="0"/>
      <dgm:spPr/>
    </dgm:pt>
    <dgm:pt modelId="{4FA567C0-D2D3-4947-8A03-9BC981A9B3F8}" type="pres">
      <dgm:prSet presAssocID="{BC74CB65-7AB7-4B47-8953-30A7F69D394F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4452989-1ADA-474C-9E52-6E9CECA6F7BC}" type="pres">
      <dgm:prSet presAssocID="{BC74CB65-7AB7-4B47-8953-30A7F69D394F}" presName="level3hierChild" presStyleCnt="0"/>
      <dgm:spPr/>
    </dgm:pt>
    <dgm:pt modelId="{93A49EFF-299B-42CA-9731-18B6E8694078}" type="pres">
      <dgm:prSet presAssocID="{39DE3EF6-7D1F-4DBD-BFEE-9773DAA089FD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0A5E03BF-B2D8-4AD1-ACE7-93836F777EB2}" type="pres">
      <dgm:prSet presAssocID="{39DE3EF6-7D1F-4DBD-BFEE-9773DAA089FD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4280D26F-F8F6-4A1B-9D03-893F2E18933B}" type="pres">
      <dgm:prSet presAssocID="{DDE4D776-5707-400B-BA06-2A79E2B893D2}" presName="root2" presStyleCnt="0"/>
      <dgm:spPr/>
    </dgm:pt>
    <dgm:pt modelId="{4F0EC556-FC4B-4B53-9131-0A32A7A7AB81}" type="pres">
      <dgm:prSet presAssocID="{DDE4D776-5707-400B-BA06-2A79E2B893D2}" presName="LevelTwoTextNode" presStyleLbl="node3" presStyleIdx="4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36D975-E142-4360-8228-D08C024BDFA5}" type="pres">
      <dgm:prSet presAssocID="{DDE4D776-5707-400B-BA06-2A79E2B893D2}" presName="level3hierChild" presStyleCnt="0"/>
      <dgm:spPr/>
    </dgm:pt>
    <dgm:pt modelId="{CA235DB5-3F9F-4597-8777-D9453223E1BF}" type="pres">
      <dgm:prSet presAssocID="{C8B07F2E-AC22-4E56-A275-4672394B2FDD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B1F077DF-D0B2-44C0-B7BB-167DF8A09179}" type="pres">
      <dgm:prSet presAssocID="{C8B07F2E-AC22-4E56-A275-4672394B2FDD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8403C40B-521E-43A4-B87B-49FAB47D2F8E}" type="pres">
      <dgm:prSet presAssocID="{000C77DE-3F60-438C-B6C0-556C33A3DB6F}" presName="root2" presStyleCnt="0"/>
      <dgm:spPr/>
    </dgm:pt>
    <dgm:pt modelId="{581631A8-A90A-4576-971D-E1F5B2E53CA8}" type="pres">
      <dgm:prSet presAssocID="{000C77DE-3F60-438C-B6C0-556C33A3DB6F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D05C2A9-03A3-47FA-B3CE-538B366FF438}" type="pres">
      <dgm:prSet presAssocID="{000C77DE-3F60-438C-B6C0-556C33A3DB6F}" presName="level3hierChild" presStyleCnt="0"/>
      <dgm:spPr/>
    </dgm:pt>
    <dgm:pt modelId="{2192DB7D-F940-4EFA-92D3-EBBDECFE1C9C}" type="pres">
      <dgm:prSet presAssocID="{01576FAC-C07E-4D20-A564-9269961FA055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C7006DD8-B252-4F0A-BB37-4F46C862E120}" type="pres">
      <dgm:prSet presAssocID="{01576FAC-C07E-4D20-A564-9269961FA055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5CC49135-CA45-4DF8-A027-042D141BBC42}" type="pres">
      <dgm:prSet presAssocID="{F2920DE6-838B-44F4-B836-C573A7F73E2C}" presName="root2" presStyleCnt="0"/>
      <dgm:spPr/>
    </dgm:pt>
    <dgm:pt modelId="{F76904E9-850C-49BD-B18D-7E0C42CF068A}" type="pres">
      <dgm:prSet presAssocID="{F2920DE6-838B-44F4-B836-C573A7F73E2C}" presName="LevelTwoTextNode" presStyleLbl="node3" presStyleIdx="5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99FF30-2DD7-4392-915A-0DCD7C85307E}" type="pres">
      <dgm:prSet presAssocID="{F2920DE6-838B-44F4-B836-C573A7F73E2C}" presName="level3hierChild" presStyleCnt="0"/>
      <dgm:spPr/>
    </dgm:pt>
  </dgm:ptLst>
  <dgm:cxnLst>
    <dgm:cxn modelId="{DF34F2E6-7931-4D19-9FFF-A1E282DC4D55}" type="presOf" srcId="{E7BC85DB-F8A8-43A9-BD1B-47ECFBE9E30C}" destId="{3D7D991A-DFF9-4361-BC30-ED5616C11BF2}" srcOrd="0" destOrd="0" presId="urn:microsoft.com/office/officeart/2005/8/layout/hierarchy2"/>
    <dgm:cxn modelId="{0E32851D-79AF-440F-9EB4-CD69ED693191}" srcId="{E15CF28F-64C2-489F-B676-E08A7C22B4B7}" destId="{E7BC85DB-F8A8-43A9-BD1B-47ECFBE9E30C}" srcOrd="0" destOrd="0" parTransId="{52467A68-FC1F-4AF5-AD96-1D94031C9A8F}" sibTransId="{EB5AEBB9-115E-4298-A03D-8FADD59D6F23}"/>
    <dgm:cxn modelId="{1600F765-884F-4203-A95C-C3EB844523F2}" type="presOf" srcId="{8104862E-E63F-4799-AA76-EB9C63A1A2C9}" destId="{D7A6CE9C-A4AE-4C6B-9682-00D551E38C33}" srcOrd="0" destOrd="0" presId="urn:microsoft.com/office/officeart/2005/8/layout/hierarchy2"/>
    <dgm:cxn modelId="{2C016499-5ECD-4AFE-AACF-51CF8AA110F0}" type="presOf" srcId="{0A919F0A-9186-4C5E-90D7-439DA71DEBF6}" destId="{DA0E20BD-C548-4A99-AE1E-06E5BA00AE3E}" srcOrd="0" destOrd="0" presId="urn:microsoft.com/office/officeart/2005/8/layout/hierarchy2"/>
    <dgm:cxn modelId="{9B2A59E7-A70F-4860-92E0-E564DB247EB2}" type="presOf" srcId="{741CF18C-8682-482C-95B6-A2DE5D103E74}" destId="{374A5BA9-9BBD-4C52-AE1B-63E8C933B9D7}" srcOrd="0" destOrd="0" presId="urn:microsoft.com/office/officeart/2005/8/layout/hierarchy2"/>
    <dgm:cxn modelId="{7727FC09-2A6C-41E9-90E3-B849C3244892}" type="presOf" srcId="{47439A29-DE88-4F1B-AF90-64D8285C3E86}" destId="{9DD6135D-1CF2-4E42-BFA7-E44253F793CF}" srcOrd="1" destOrd="0" presId="urn:microsoft.com/office/officeart/2005/8/layout/hierarchy2"/>
    <dgm:cxn modelId="{04B62655-57EB-4EEE-9980-CC0CC30D6B88}" srcId="{000C77DE-3F60-438C-B6C0-556C33A3DB6F}" destId="{F2920DE6-838B-44F4-B836-C573A7F73E2C}" srcOrd="0" destOrd="0" parTransId="{01576FAC-C07E-4D20-A564-9269961FA055}" sibTransId="{29AEF5D1-4F2C-4D12-AF95-B4D4D7CDBFDA}"/>
    <dgm:cxn modelId="{33AFD319-F9C2-4254-A8DE-542ECA234666}" type="presOf" srcId="{202F60E7-148F-4A96-B026-2848090B6CA8}" destId="{1765FA67-3C25-4A1F-AACD-12D8F2734973}" srcOrd="0" destOrd="0" presId="urn:microsoft.com/office/officeart/2005/8/layout/hierarchy2"/>
    <dgm:cxn modelId="{AE99B4E7-2DC8-4F7B-A03D-D878ACF5929E}" srcId="{6B55984B-B245-49AF-861B-F711FB79704D}" destId="{741CF18C-8682-482C-95B6-A2DE5D103E74}" srcOrd="0" destOrd="0" parTransId="{BBBB89E2-62FD-4C78-8985-73DD9DDAF11C}" sibTransId="{05CD6BD8-EB82-49C7-AAC7-53C5BD2B2835}"/>
    <dgm:cxn modelId="{0F9BCDC9-4509-45FE-B9F7-8422B76EAFFA}" type="presOf" srcId="{6B55984B-B245-49AF-861B-F711FB79704D}" destId="{F8A9C699-7F85-4957-A913-655BB9304B4F}" srcOrd="0" destOrd="0" presId="urn:microsoft.com/office/officeart/2005/8/layout/hierarchy2"/>
    <dgm:cxn modelId="{6D11EBD2-5B25-47E3-905B-42B131D5CC22}" type="presOf" srcId="{47439A29-DE88-4F1B-AF90-64D8285C3E86}" destId="{85C90827-4A5E-4A73-8566-5AB7771C6C2A}" srcOrd="0" destOrd="0" presId="urn:microsoft.com/office/officeart/2005/8/layout/hierarchy2"/>
    <dgm:cxn modelId="{BAEFF23A-79CF-42ED-9CE3-E45CB2B9CC7F}" srcId="{741CF18C-8682-482C-95B6-A2DE5D103E74}" destId="{000C77DE-3F60-438C-B6C0-556C33A3DB6F}" srcOrd="5" destOrd="0" parTransId="{C8B07F2E-AC22-4E56-A275-4672394B2FDD}" sibTransId="{B85292FC-D10F-4656-BED1-1DBC340DEFA5}"/>
    <dgm:cxn modelId="{EC8AB1E3-47B3-4499-AFDA-7084D8478CF2}" type="presOf" srcId="{6508D093-BF48-4A54-AE3E-E8878233B891}" destId="{71F40FE3-56AC-4E96-B26E-78DA8C4F0B80}" srcOrd="1" destOrd="0" presId="urn:microsoft.com/office/officeart/2005/8/layout/hierarchy2"/>
    <dgm:cxn modelId="{6F411B6B-25B9-4110-B848-B22B1A615EA6}" type="presOf" srcId="{39DE3EF6-7D1F-4DBD-BFEE-9773DAA089FD}" destId="{0A5E03BF-B2D8-4AD1-ACE7-93836F777EB2}" srcOrd="1" destOrd="0" presId="urn:microsoft.com/office/officeart/2005/8/layout/hierarchy2"/>
    <dgm:cxn modelId="{EC808473-E263-444C-A73D-CA120CDBA2CA}" type="presOf" srcId="{78C0BD84-5B39-462A-9825-9754A7FD40F7}" destId="{19239366-0112-487C-AAB5-FEBC8EE484DA}" srcOrd="1" destOrd="0" presId="urn:microsoft.com/office/officeart/2005/8/layout/hierarchy2"/>
    <dgm:cxn modelId="{F71DA0AD-44F7-4A84-B7E7-B84C6EDD9613}" type="presOf" srcId="{8104862E-E63F-4799-AA76-EB9C63A1A2C9}" destId="{D6CB128A-CB29-4DB7-81A9-279E1812380D}" srcOrd="1" destOrd="0" presId="urn:microsoft.com/office/officeart/2005/8/layout/hierarchy2"/>
    <dgm:cxn modelId="{D395D8BE-79AF-4CB2-A1BE-C9DDDC0EF0B4}" type="presOf" srcId="{6B8CAD98-A441-4502-AA2C-B205EC85D5B8}" destId="{17FCEF53-4ED6-41D4-9C5D-B8AC506A4A53}" srcOrd="0" destOrd="0" presId="urn:microsoft.com/office/officeart/2005/8/layout/hierarchy2"/>
    <dgm:cxn modelId="{73D716FB-7E6D-46BA-84C6-CE3133FB94E5}" type="presOf" srcId="{BC74CB65-7AB7-4B47-8953-30A7F69D394F}" destId="{4FA567C0-D2D3-4947-8A03-9BC981A9B3F8}" srcOrd="0" destOrd="0" presId="urn:microsoft.com/office/officeart/2005/8/layout/hierarchy2"/>
    <dgm:cxn modelId="{61C8AE48-02EE-4073-9C36-CA59D538F51D}" type="presOf" srcId="{52467A68-FC1F-4AF5-AD96-1D94031C9A8F}" destId="{0321C8C2-9563-472F-8A02-0C652854FB97}" srcOrd="0" destOrd="0" presId="urn:microsoft.com/office/officeart/2005/8/layout/hierarchy2"/>
    <dgm:cxn modelId="{E9B58837-5134-4D78-BB7F-7A7FAEB3961F}" type="presOf" srcId="{DDE4D776-5707-400B-BA06-2A79E2B893D2}" destId="{4F0EC556-FC4B-4B53-9131-0A32A7A7AB81}" srcOrd="0" destOrd="0" presId="urn:microsoft.com/office/officeart/2005/8/layout/hierarchy2"/>
    <dgm:cxn modelId="{0423DA0F-794C-4D57-9AB2-FE726515D6CE}" srcId="{741CF18C-8682-482C-95B6-A2DE5D103E74}" destId="{BC74CB65-7AB7-4B47-8953-30A7F69D394F}" srcOrd="4" destOrd="0" parTransId="{8104862E-E63F-4799-AA76-EB9C63A1A2C9}" sibTransId="{A775651F-4083-4594-8C47-8E5781FC8623}"/>
    <dgm:cxn modelId="{A70E4D88-D7F7-4FBE-A32C-F6A7D19B6A0A}" srcId="{D823FC62-BEA3-4B4A-BB91-7DD6B87D96CA}" destId="{202F60E7-148F-4A96-B026-2848090B6CA8}" srcOrd="0" destOrd="0" parTransId="{0A919F0A-9186-4C5E-90D7-439DA71DEBF6}" sibTransId="{610D12C6-6C6F-4319-9D15-CF61BF43D30A}"/>
    <dgm:cxn modelId="{159B4807-7151-4E3E-B238-AED7760BD8A1}" type="presOf" srcId="{6B8CAD98-A441-4502-AA2C-B205EC85D5B8}" destId="{9F1956FB-B9FC-439B-BB42-5A6A977C6917}" srcOrd="1" destOrd="0" presId="urn:microsoft.com/office/officeart/2005/8/layout/hierarchy2"/>
    <dgm:cxn modelId="{0D7A6A35-DA5A-435F-ADEA-3FDFCCFD888A}" srcId="{741CF18C-8682-482C-95B6-A2DE5D103E74}" destId="{3FE0FD53-9846-4804-9997-4EB230574E27}" srcOrd="3" destOrd="0" parTransId="{6B87F0D0-226C-44F6-994B-EACE9370C312}" sibTransId="{AD970B5B-8B90-44C2-AB82-0B3A04D793DA}"/>
    <dgm:cxn modelId="{20BBB700-507E-44E7-9E2D-7D2782F73775}" type="presOf" srcId="{C7B9EBF9-3073-42A0-A31F-12376A1D0B0A}" destId="{CCCFF7EB-81F8-43D1-9538-AC8DFF546FA9}" srcOrd="0" destOrd="0" presId="urn:microsoft.com/office/officeart/2005/8/layout/hierarchy2"/>
    <dgm:cxn modelId="{19F919D5-76CF-436A-8FBF-C0313E72E5D4}" type="presOf" srcId="{01576FAC-C07E-4D20-A564-9269961FA055}" destId="{2192DB7D-F940-4EFA-92D3-EBBDECFE1C9C}" srcOrd="0" destOrd="0" presId="urn:microsoft.com/office/officeart/2005/8/layout/hierarchy2"/>
    <dgm:cxn modelId="{95F7C257-89C3-4F2F-9B63-29AB18269C6F}" type="presOf" srcId="{6B87F0D0-226C-44F6-994B-EACE9370C312}" destId="{F42EA201-FF82-4045-AA4C-2044F8B05283}" srcOrd="0" destOrd="0" presId="urn:microsoft.com/office/officeart/2005/8/layout/hierarchy2"/>
    <dgm:cxn modelId="{8AC9CC51-5A91-4349-88B4-626221AD0AEE}" srcId="{0E5F8384-77F3-4DBE-A6E9-E2E868452953}" destId="{C7B9EBF9-3073-42A0-A31F-12376A1D0B0A}" srcOrd="0" destOrd="0" parTransId="{6508D093-BF48-4A54-AE3E-E8878233B891}" sibTransId="{760A1AFF-2918-4F5D-A092-B6F55409505C}"/>
    <dgm:cxn modelId="{7FBABAF1-4779-4BE5-9696-000449E13CFD}" srcId="{741CF18C-8682-482C-95B6-A2DE5D103E74}" destId="{0E5F8384-77F3-4DBE-A6E9-E2E868452953}" srcOrd="2" destOrd="0" parTransId="{6034113E-412C-4DF7-9029-15952101E790}" sibTransId="{EF15864B-4DDB-4678-A4E6-03573173268F}"/>
    <dgm:cxn modelId="{880C1973-9076-4D01-A96B-122A5662DE4B}" type="presOf" srcId="{4A938912-1E15-474C-84F5-907848A0AEA0}" destId="{0A94B0EA-FBDE-4F6D-A388-0A48B264F15A}" srcOrd="0" destOrd="0" presId="urn:microsoft.com/office/officeart/2005/8/layout/hierarchy2"/>
    <dgm:cxn modelId="{0222E4B0-7848-4862-82BF-7F0036E523B7}" type="presOf" srcId="{3FE0FD53-9846-4804-9997-4EB230574E27}" destId="{5E702889-7111-469A-88D3-6B91CE0DB1C8}" srcOrd="0" destOrd="0" presId="urn:microsoft.com/office/officeart/2005/8/layout/hierarchy2"/>
    <dgm:cxn modelId="{2D37A72A-13CE-4926-87D6-49DA0C2DD98B}" type="presOf" srcId="{39DE3EF6-7D1F-4DBD-BFEE-9773DAA089FD}" destId="{93A49EFF-299B-42CA-9731-18B6E8694078}" srcOrd="0" destOrd="0" presId="urn:microsoft.com/office/officeart/2005/8/layout/hierarchy2"/>
    <dgm:cxn modelId="{52A7626C-9D01-4731-A3F6-EC06184BCD07}" type="presOf" srcId="{F2920DE6-838B-44F4-B836-C573A7F73E2C}" destId="{F76904E9-850C-49BD-B18D-7E0C42CF068A}" srcOrd="0" destOrd="0" presId="urn:microsoft.com/office/officeart/2005/8/layout/hierarchy2"/>
    <dgm:cxn modelId="{A416A552-5418-4B45-96FD-FC41F983650B}" type="presOf" srcId="{0E5F8384-77F3-4DBE-A6E9-E2E868452953}" destId="{D316E12B-691D-49ED-9DAB-E1A09588E67F}" srcOrd="0" destOrd="0" presId="urn:microsoft.com/office/officeart/2005/8/layout/hierarchy2"/>
    <dgm:cxn modelId="{CD5BBEB1-7553-43D2-88E5-401C4827F288}" type="presOf" srcId="{01576FAC-C07E-4D20-A564-9269961FA055}" destId="{C7006DD8-B252-4F0A-BB37-4F46C862E120}" srcOrd="1" destOrd="0" presId="urn:microsoft.com/office/officeart/2005/8/layout/hierarchy2"/>
    <dgm:cxn modelId="{9C45DB50-CB3E-489F-A6E5-102E22F51C9E}" type="presOf" srcId="{D823FC62-BEA3-4B4A-BB91-7DD6B87D96CA}" destId="{E32C50FB-491F-4FCC-91C3-07ABF59735BF}" srcOrd="0" destOrd="0" presId="urn:microsoft.com/office/officeart/2005/8/layout/hierarchy2"/>
    <dgm:cxn modelId="{E04EBD10-E81C-48F9-A620-782C42D36134}" srcId="{741CF18C-8682-482C-95B6-A2DE5D103E74}" destId="{E15CF28F-64C2-489F-B676-E08A7C22B4B7}" srcOrd="1" destOrd="0" parTransId="{78C0BD84-5B39-462A-9825-9754A7FD40F7}" sibTransId="{A7E1DB02-31E0-478B-8AA2-F895F1DCDA97}"/>
    <dgm:cxn modelId="{A0D7E134-1D15-4ACB-A3D0-ED9867524348}" srcId="{741CF18C-8682-482C-95B6-A2DE5D103E74}" destId="{D823FC62-BEA3-4B4A-BB91-7DD6B87D96CA}" srcOrd="0" destOrd="0" parTransId="{47439A29-DE88-4F1B-AF90-64D8285C3E86}" sibTransId="{3B39F9DE-1936-462D-AD32-102DD9DDEE0C}"/>
    <dgm:cxn modelId="{5EC6802E-1EE2-491C-AEF7-B088F0B16DA2}" type="presOf" srcId="{78C0BD84-5B39-462A-9825-9754A7FD40F7}" destId="{35CA0394-8390-41F1-AA64-E1DB4A78BF4E}" srcOrd="0" destOrd="0" presId="urn:microsoft.com/office/officeart/2005/8/layout/hierarchy2"/>
    <dgm:cxn modelId="{E9263B45-501A-4C86-8A0A-C67C70F525FB}" type="presOf" srcId="{E15CF28F-64C2-489F-B676-E08A7C22B4B7}" destId="{847A4EE1-910E-4253-8D3E-1AE598928737}" srcOrd="0" destOrd="0" presId="urn:microsoft.com/office/officeart/2005/8/layout/hierarchy2"/>
    <dgm:cxn modelId="{E8D53BE8-92CA-4340-8463-99F684F2876C}" type="presOf" srcId="{52467A68-FC1F-4AF5-AD96-1D94031C9A8F}" destId="{590AB44D-896C-4331-938A-15BCD4910D59}" srcOrd="1" destOrd="0" presId="urn:microsoft.com/office/officeart/2005/8/layout/hierarchy2"/>
    <dgm:cxn modelId="{F0BA4762-7B3A-4B06-9F87-0CD46425D3CF}" type="presOf" srcId="{6508D093-BF48-4A54-AE3E-E8878233B891}" destId="{8047CAAF-64F4-415F-A513-BD2F67C04863}" srcOrd="0" destOrd="0" presId="urn:microsoft.com/office/officeart/2005/8/layout/hierarchy2"/>
    <dgm:cxn modelId="{6EA33ABB-6A11-4670-84DB-743300124C41}" type="presOf" srcId="{000C77DE-3F60-438C-B6C0-556C33A3DB6F}" destId="{581631A8-A90A-4576-971D-E1F5B2E53CA8}" srcOrd="0" destOrd="0" presId="urn:microsoft.com/office/officeart/2005/8/layout/hierarchy2"/>
    <dgm:cxn modelId="{B648E727-CC75-4872-984A-2F2EB10ABB7B}" type="presOf" srcId="{C8B07F2E-AC22-4E56-A275-4672394B2FDD}" destId="{CA235DB5-3F9F-4597-8777-D9453223E1BF}" srcOrd="0" destOrd="0" presId="urn:microsoft.com/office/officeart/2005/8/layout/hierarchy2"/>
    <dgm:cxn modelId="{0CBAD36A-BBCC-4035-86D3-B1CEBB4852E4}" type="presOf" srcId="{6B87F0D0-226C-44F6-994B-EACE9370C312}" destId="{AD5FBAC8-732E-4D5E-967D-B1A2C555179F}" srcOrd="1" destOrd="0" presId="urn:microsoft.com/office/officeart/2005/8/layout/hierarchy2"/>
    <dgm:cxn modelId="{84F52F9C-7864-4678-8DFC-A5F986846993}" type="presOf" srcId="{C8B07F2E-AC22-4E56-A275-4672394B2FDD}" destId="{B1F077DF-D0B2-44C0-B7BB-167DF8A09179}" srcOrd="1" destOrd="0" presId="urn:microsoft.com/office/officeart/2005/8/layout/hierarchy2"/>
    <dgm:cxn modelId="{1B194F2D-1A2F-4D30-B2E7-B83DC354E5F9}" type="presOf" srcId="{6034113E-412C-4DF7-9029-15952101E790}" destId="{1687040A-213F-4CB3-84AD-C42DA5151537}" srcOrd="1" destOrd="0" presId="urn:microsoft.com/office/officeart/2005/8/layout/hierarchy2"/>
    <dgm:cxn modelId="{44A5B2D0-AB3F-4FEF-B915-2FD27DB08BB2}" srcId="{3FE0FD53-9846-4804-9997-4EB230574E27}" destId="{4A938912-1E15-474C-84F5-907848A0AEA0}" srcOrd="0" destOrd="0" parTransId="{6B8CAD98-A441-4502-AA2C-B205EC85D5B8}" sibTransId="{FDF8721B-7F56-4D57-95D5-0656864A98B3}"/>
    <dgm:cxn modelId="{F226C40B-01A0-45BF-B007-CCC2593BD8CC}" type="presOf" srcId="{6034113E-412C-4DF7-9029-15952101E790}" destId="{617ED35D-CD9F-4B3B-931F-6EA4D7CD364D}" srcOrd="0" destOrd="0" presId="urn:microsoft.com/office/officeart/2005/8/layout/hierarchy2"/>
    <dgm:cxn modelId="{260F0AF9-26FD-439F-AE37-A897A14DAFC0}" srcId="{BC74CB65-7AB7-4B47-8953-30A7F69D394F}" destId="{DDE4D776-5707-400B-BA06-2A79E2B893D2}" srcOrd="0" destOrd="0" parTransId="{39DE3EF6-7D1F-4DBD-BFEE-9773DAA089FD}" sibTransId="{D986A291-6A8A-4BD0-B03D-874BEEC4F7A1}"/>
    <dgm:cxn modelId="{8DE54281-BFC9-4AFB-9C06-8080E9725195}" type="presOf" srcId="{0A919F0A-9186-4C5E-90D7-439DA71DEBF6}" destId="{DC660161-7929-459E-80BD-8EAD3A9A9A25}" srcOrd="1" destOrd="0" presId="urn:microsoft.com/office/officeart/2005/8/layout/hierarchy2"/>
    <dgm:cxn modelId="{6B6374C2-50D0-47AB-8E7B-EBC26C1E42B9}" type="presParOf" srcId="{F8A9C699-7F85-4957-A913-655BB9304B4F}" destId="{C6235283-7448-4AD3-B9E5-F45ED106E015}" srcOrd="0" destOrd="0" presId="urn:microsoft.com/office/officeart/2005/8/layout/hierarchy2"/>
    <dgm:cxn modelId="{22906282-D034-4631-8FC3-AD0638CB22C2}" type="presParOf" srcId="{C6235283-7448-4AD3-B9E5-F45ED106E015}" destId="{374A5BA9-9BBD-4C52-AE1B-63E8C933B9D7}" srcOrd="0" destOrd="0" presId="urn:microsoft.com/office/officeart/2005/8/layout/hierarchy2"/>
    <dgm:cxn modelId="{A3F0FC27-1600-47F6-AA10-F61C3007CAC1}" type="presParOf" srcId="{C6235283-7448-4AD3-B9E5-F45ED106E015}" destId="{43816ADD-EB49-43B9-9EA7-35612B55632E}" srcOrd="1" destOrd="0" presId="urn:microsoft.com/office/officeart/2005/8/layout/hierarchy2"/>
    <dgm:cxn modelId="{D2478BF6-151A-43ED-85E0-7CD26F7DD663}" type="presParOf" srcId="{43816ADD-EB49-43B9-9EA7-35612B55632E}" destId="{85C90827-4A5E-4A73-8566-5AB7771C6C2A}" srcOrd="0" destOrd="0" presId="urn:microsoft.com/office/officeart/2005/8/layout/hierarchy2"/>
    <dgm:cxn modelId="{96F4B141-45BD-42E6-9770-EA619A332639}" type="presParOf" srcId="{85C90827-4A5E-4A73-8566-5AB7771C6C2A}" destId="{9DD6135D-1CF2-4E42-BFA7-E44253F793CF}" srcOrd="0" destOrd="0" presId="urn:microsoft.com/office/officeart/2005/8/layout/hierarchy2"/>
    <dgm:cxn modelId="{A648BB39-B943-4734-AB76-D8690FFA2EAA}" type="presParOf" srcId="{43816ADD-EB49-43B9-9EA7-35612B55632E}" destId="{4DEE0C05-B79B-40A4-B627-C3CF6578683A}" srcOrd="1" destOrd="0" presId="urn:microsoft.com/office/officeart/2005/8/layout/hierarchy2"/>
    <dgm:cxn modelId="{7D82A0FE-0E3D-46BE-8368-D50EBDE30F2A}" type="presParOf" srcId="{4DEE0C05-B79B-40A4-B627-C3CF6578683A}" destId="{E32C50FB-491F-4FCC-91C3-07ABF59735BF}" srcOrd="0" destOrd="0" presId="urn:microsoft.com/office/officeart/2005/8/layout/hierarchy2"/>
    <dgm:cxn modelId="{0F30F4E1-6460-4143-A4C1-8177AA268964}" type="presParOf" srcId="{4DEE0C05-B79B-40A4-B627-C3CF6578683A}" destId="{B75A7095-A7A2-45F9-9FD3-53905FB00BCE}" srcOrd="1" destOrd="0" presId="urn:microsoft.com/office/officeart/2005/8/layout/hierarchy2"/>
    <dgm:cxn modelId="{7617B86D-F67E-4857-8E28-F20AD9A19197}" type="presParOf" srcId="{B75A7095-A7A2-45F9-9FD3-53905FB00BCE}" destId="{DA0E20BD-C548-4A99-AE1E-06E5BA00AE3E}" srcOrd="0" destOrd="0" presId="urn:microsoft.com/office/officeart/2005/8/layout/hierarchy2"/>
    <dgm:cxn modelId="{B1BE11E8-66B2-43FD-9BC2-3A924ADE74D8}" type="presParOf" srcId="{DA0E20BD-C548-4A99-AE1E-06E5BA00AE3E}" destId="{DC660161-7929-459E-80BD-8EAD3A9A9A25}" srcOrd="0" destOrd="0" presId="urn:microsoft.com/office/officeart/2005/8/layout/hierarchy2"/>
    <dgm:cxn modelId="{08A8F444-F914-4666-ABF5-AFB792688E19}" type="presParOf" srcId="{B75A7095-A7A2-45F9-9FD3-53905FB00BCE}" destId="{954DFBB5-D1D9-44EF-B2BF-B0A08A774EDE}" srcOrd="1" destOrd="0" presId="urn:microsoft.com/office/officeart/2005/8/layout/hierarchy2"/>
    <dgm:cxn modelId="{BD19E802-3EF0-45F3-A930-0D1D0D7FB482}" type="presParOf" srcId="{954DFBB5-D1D9-44EF-B2BF-B0A08A774EDE}" destId="{1765FA67-3C25-4A1F-AACD-12D8F2734973}" srcOrd="0" destOrd="0" presId="urn:microsoft.com/office/officeart/2005/8/layout/hierarchy2"/>
    <dgm:cxn modelId="{7D15D546-50AB-41E0-8584-D2120DAADC96}" type="presParOf" srcId="{954DFBB5-D1D9-44EF-B2BF-B0A08A774EDE}" destId="{DD1499A6-CAD2-4FCB-9963-AB06EBBC4B3B}" srcOrd="1" destOrd="0" presId="urn:microsoft.com/office/officeart/2005/8/layout/hierarchy2"/>
    <dgm:cxn modelId="{CFE12DCD-DE99-47F1-85CA-C2BE7C80E40C}" type="presParOf" srcId="{43816ADD-EB49-43B9-9EA7-35612B55632E}" destId="{35CA0394-8390-41F1-AA64-E1DB4A78BF4E}" srcOrd="2" destOrd="0" presId="urn:microsoft.com/office/officeart/2005/8/layout/hierarchy2"/>
    <dgm:cxn modelId="{46F04855-ABAC-4B78-8421-B466AD21569D}" type="presParOf" srcId="{35CA0394-8390-41F1-AA64-E1DB4A78BF4E}" destId="{19239366-0112-487C-AAB5-FEBC8EE484DA}" srcOrd="0" destOrd="0" presId="urn:microsoft.com/office/officeart/2005/8/layout/hierarchy2"/>
    <dgm:cxn modelId="{F970CE0E-8DF4-4C70-80BD-643F4EAA8365}" type="presParOf" srcId="{43816ADD-EB49-43B9-9EA7-35612B55632E}" destId="{537174A9-2985-4320-A16A-F3BF45C4F9B2}" srcOrd="3" destOrd="0" presId="urn:microsoft.com/office/officeart/2005/8/layout/hierarchy2"/>
    <dgm:cxn modelId="{0E3ED3BC-C7A3-434F-ACD0-CB5792E10237}" type="presParOf" srcId="{537174A9-2985-4320-A16A-F3BF45C4F9B2}" destId="{847A4EE1-910E-4253-8D3E-1AE598928737}" srcOrd="0" destOrd="0" presId="urn:microsoft.com/office/officeart/2005/8/layout/hierarchy2"/>
    <dgm:cxn modelId="{52A9B4F5-A4FE-4FC3-AD9A-82939477462E}" type="presParOf" srcId="{537174A9-2985-4320-A16A-F3BF45C4F9B2}" destId="{227171F7-39EC-47F8-B18A-50131C3B84F0}" srcOrd="1" destOrd="0" presId="urn:microsoft.com/office/officeart/2005/8/layout/hierarchy2"/>
    <dgm:cxn modelId="{9D0148E1-9506-4725-88BA-17B7211B872B}" type="presParOf" srcId="{227171F7-39EC-47F8-B18A-50131C3B84F0}" destId="{0321C8C2-9563-472F-8A02-0C652854FB97}" srcOrd="0" destOrd="0" presId="urn:microsoft.com/office/officeart/2005/8/layout/hierarchy2"/>
    <dgm:cxn modelId="{F364C96B-5F0C-43A8-9049-851481F3AB8E}" type="presParOf" srcId="{0321C8C2-9563-472F-8A02-0C652854FB97}" destId="{590AB44D-896C-4331-938A-15BCD4910D59}" srcOrd="0" destOrd="0" presId="urn:microsoft.com/office/officeart/2005/8/layout/hierarchy2"/>
    <dgm:cxn modelId="{B65330A6-25DF-40C8-85D8-23B0BCC2A8BF}" type="presParOf" srcId="{227171F7-39EC-47F8-B18A-50131C3B84F0}" destId="{660AEB8A-5B9A-464F-A29A-E7B0CCECE46B}" srcOrd="1" destOrd="0" presId="urn:microsoft.com/office/officeart/2005/8/layout/hierarchy2"/>
    <dgm:cxn modelId="{1E7D28DD-2F13-49B4-A56F-49A90C852A71}" type="presParOf" srcId="{660AEB8A-5B9A-464F-A29A-E7B0CCECE46B}" destId="{3D7D991A-DFF9-4361-BC30-ED5616C11BF2}" srcOrd="0" destOrd="0" presId="urn:microsoft.com/office/officeart/2005/8/layout/hierarchy2"/>
    <dgm:cxn modelId="{0EF946A2-E4EF-4E5E-A67B-031903E6DC0C}" type="presParOf" srcId="{660AEB8A-5B9A-464F-A29A-E7B0CCECE46B}" destId="{7043B0D3-FC9B-424A-AE69-B37DD23A4B93}" srcOrd="1" destOrd="0" presId="urn:microsoft.com/office/officeart/2005/8/layout/hierarchy2"/>
    <dgm:cxn modelId="{D660EA12-2A35-44BF-B8D8-1B1B6B2684BC}" type="presParOf" srcId="{43816ADD-EB49-43B9-9EA7-35612B55632E}" destId="{617ED35D-CD9F-4B3B-931F-6EA4D7CD364D}" srcOrd="4" destOrd="0" presId="urn:microsoft.com/office/officeart/2005/8/layout/hierarchy2"/>
    <dgm:cxn modelId="{DB3E8DE9-9892-44EA-A889-AC890EAC2534}" type="presParOf" srcId="{617ED35D-CD9F-4B3B-931F-6EA4D7CD364D}" destId="{1687040A-213F-4CB3-84AD-C42DA5151537}" srcOrd="0" destOrd="0" presId="urn:microsoft.com/office/officeart/2005/8/layout/hierarchy2"/>
    <dgm:cxn modelId="{5D6C2033-BC26-4BA2-9162-DBA75983908B}" type="presParOf" srcId="{43816ADD-EB49-43B9-9EA7-35612B55632E}" destId="{25432C26-FE46-4C31-AAD3-37AAD72C82CE}" srcOrd="5" destOrd="0" presId="urn:microsoft.com/office/officeart/2005/8/layout/hierarchy2"/>
    <dgm:cxn modelId="{DD7AEEDD-1285-467B-8FB4-9AECA95B644D}" type="presParOf" srcId="{25432C26-FE46-4C31-AAD3-37AAD72C82CE}" destId="{D316E12B-691D-49ED-9DAB-E1A09588E67F}" srcOrd="0" destOrd="0" presId="urn:microsoft.com/office/officeart/2005/8/layout/hierarchy2"/>
    <dgm:cxn modelId="{0B906AE6-D878-45D1-B4AB-7662C13AAC4F}" type="presParOf" srcId="{25432C26-FE46-4C31-AAD3-37AAD72C82CE}" destId="{7B9DB93C-6144-4318-B6AE-9E2A544D86B0}" srcOrd="1" destOrd="0" presId="urn:microsoft.com/office/officeart/2005/8/layout/hierarchy2"/>
    <dgm:cxn modelId="{08DA0F65-F677-4484-9227-0E56EB2C646A}" type="presParOf" srcId="{7B9DB93C-6144-4318-B6AE-9E2A544D86B0}" destId="{8047CAAF-64F4-415F-A513-BD2F67C04863}" srcOrd="0" destOrd="0" presId="urn:microsoft.com/office/officeart/2005/8/layout/hierarchy2"/>
    <dgm:cxn modelId="{CBE20922-FEA9-4235-92C6-3B811AF5832C}" type="presParOf" srcId="{8047CAAF-64F4-415F-A513-BD2F67C04863}" destId="{71F40FE3-56AC-4E96-B26E-78DA8C4F0B80}" srcOrd="0" destOrd="0" presId="urn:microsoft.com/office/officeart/2005/8/layout/hierarchy2"/>
    <dgm:cxn modelId="{A6EF2603-9D56-4523-A451-6CB4D180B62C}" type="presParOf" srcId="{7B9DB93C-6144-4318-B6AE-9E2A544D86B0}" destId="{99CF0729-464E-49AB-94BF-B2B2CCDAB74B}" srcOrd="1" destOrd="0" presId="urn:microsoft.com/office/officeart/2005/8/layout/hierarchy2"/>
    <dgm:cxn modelId="{93848B58-CE36-4329-BCFD-C9F30D493BA3}" type="presParOf" srcId="{99CF0729-464E-49AB-94BF-B2B2CCDAB74B}" destId="{CCCFF7EB-81F8-43D1-9538-AC8DFF546FA9}" srcOrd="0" destOrd="0" presId="urn:microsoft.com/office/officeart/2005/8/layout/hierarchy2"/>
    <dgm:cxn modelId="{73DB51C9-58EA-4077-8986-81911AF00FA8}" type="presParOf" srcId="{99CF0729-464E-49AB-94BF-B2B2CCDAB74B}" destId="{94CC1F06-CF8B-475A-A050-7E7E724D2147}" srcOrd="1" destOrd="0" presId="urn:microsoft.com/office/officeart/2005/8/layout/hierarchy2"/>
    <dgm:cxn modelId="{77E3383F-DDBF-4FB8-8409-E531FFED81B1}" type="presParOf" srcId="{43816ADD-EB49-43B9-9EA7-35612B55632E}" destId="{F42EA201-FF82-4045-AA4C-2044F8B05283}" srcOrd="6" destOrd="0" presId="urn:microsoft.com/office/officeart/2005/8/layout/hierarchy2"/>
    <dgm:cxn modelId="{242C5774-9E4B-402E-B085-985542264C3A}" type="presParOf" srcId="{F42EA201-FF82-4045-AA4C-2044F8B05283}" destId="{AD5FBAC8-732E-4D5E-967D-B1A2C555179F}" srcOrd="0" destOrd="0" presId="urn:microsoft.com/office/officeart/2005/8/layout/hierarchy2"/>
    <dgm:cxn modelId="{C50E5425-E207-4B71-89FA-FB1F6177B6EC}" type="presParOf" srcId="{43816ADD-EB49-43B9-9EA7-35612B55632E}" destId="{18BCC31D-DE9B-4773-8694-4DF0E9C34DD6}" srcOrd="7" destOrd="0" presId="urn:microsoft.com/office/officeart/2005/8/layout/hierarchy2"/>
    <dgm:cxn modelId="{9D4B93ED-25CB-406B-8A10-3F2C0C4E65F7}" type="presParOf" srcId="{18BCC31D-DE9B-4773-8694-4DF0E9C34DD6}" destId="{5E702889-7111-469A-88D3-6B91CE0DB1C8}" srcOrd="0" destOrd="0" presId="urn:microsoft.com/office/officeart/2005/8/layout/hierarchy2"/>
    <dgm:cxn modelId="{CFFCCCC7-23C2-4599-9FD2-A7DFF017B661}" type="presParOf" srcId="{18BCC31D-DE9B-4773-8694-4DF0E9C34DD6}" destId="{B327F9BB-CA76-4E96-918D-1E064D5C4BA9}" srcOrd="1" destOrd="0" presId="urn:microsoft.com/office/officeart/2005/8/layout/hierarchy2"/>
    <dgm:cxn modelId="{A112B8E2-0D5B-479D-A8ED-501445590601}" type="presParOf" srcId="{B327F9BB-CA76-4E96-918D-1E064D5C4BA9}" destId="{17FCEF53-4ED6-41D4-9C5D-B8AC506A4A53}" srcOrd="0" destOrd="0" presId="urn:microsoft.com/office/officeart/2005/8/layout/hierarchy2"/>
    <dgm:cxn modelId="{44A802E9-807D-460B-92BA-53C45D7E481D}" type="presParOf" srcId="{17FCEF53-4ED6-41D4-9C5D-B8AC506A4A53}" destId="{9F1956FB-B9FC-439B-BB42-5A6A977C6917}" srcOrd="0" destOrd="0" presId="urn:microsoft.com/office/officeart/2005/8/layout/hierarchy2"/>
    <dgm:cxn modelId="{2DEAB68B-AB50-4DCB-A2A4-EF0846E13898}" type="presParOf" srcId="{B327F9BB-CA76-4E96-918D-1E064D5C4BA9}" destId="{22AFFE42-8045-4FAB-A341-13DE53E674AB}" srcOrd="1" destOrd="0" presId="urn:microsoft.com/office/officeart/2005/8/layout/hierarchy2"/>
    <dgm:cxn modelId="{60C633F1-8DBA-4BAB-97C3-00D66450DDB9}" type="presParOf" srcId="{22AFFE42-8045-4FAB-A341-13DE53E674AB}" destId="{0A94B0EA-FBDE-4F6D-A388-0A48B264F15A}" srcOrd="0" destOrd="0" presId="urn:microsoft.com/office/officeart/2005/8/layout/hierarchy2"/>
    <dgm:cxn modelId="{99D5C3F1-46EB-4A85-963F-8C0D51CFBC95}" type="presParOf" srcId="{22AFFE42-8045-4FAB-A341-13DE53E674AB}" destId="{4E654AC9-3797-4DCD-8A38-808308B15E14}" srcOrd="1" destOrd="0" presId="urn:microsoft.com/office/officeart/2005/8/layout/hierarchy2"/>
    <dgm:cxn modelId="{72A17C37-5F60-4D90-89C1-C5932C876104}" type="presParOf" srcId="{43816ADD-EB49-43B9-9EA7-35612B55632E}" destId="{D7A6CE9C-A4AE-4C6B-9682-00D551E38C33}" srcOrd="8" destOrd="0" presId="urn:microsoft.com/office/officeart/2005/8/layout/hierarchy2"/>
    <dgm:cxn modelId="{34A190CF-CBD7-464A-B251-05F26A4F5AE5}" type="presParOf" srcId="{D7A6CE9C-A4AE-4C6B-9682-00D551E38C33}" destId="{D6CB128A-CB29-4DB7-81A9-279E1812380D}" srcOrd="0" destOrd="0" presId="urn:microsoft.com/office/officeart/2005/8/layout/hierarchy2"/>
    <dgm:cxn modelId="{A421660D-13CE-46C7-B657-CF398B0AAD0C}" type="presParOf" srcId="{43816ADD-EB49-43B9-9EA7-35612B55632E}" destId="{3DBF842B-D62B-4FBD-9D9B-0B967AE9BCCB}" srcOrd="9" destOrd="0" presId="urn:microsoft.com/office/officeart/2005/8/layout/hierarchy2"/>
    <dgm:cxn modelId="{F6707DDB-5A84-42C9-99C2-B71DE6D3764E}" type="presParOf" srcId="{3DBF842B-D62B-4FBD-9D9B-0B967AE9BCCB}" destId="{4FA567C0-D2D3-4947-8A03-9BC981A9B3F8}" srcOrd="0" destOrd="0" presId="urn:microsoft.com/office/officeart/2005/8/layout/hierarchy2"/>
    <dgm:cxn modelId="{ED499EB3-15F9-4791-96AA-25087A96B31E}" type="presParOf" srcId="{3DBF842B-D62B-4FBD-9D9B-0B967AE9BCCB}" destId="{C4452989-1ADA-474C-9E52-6E9CECA6F7BC}" srcOrd="1" destOrd="0" presId="urn:microsoft.com/office/officeart/2005/8/layout/hierarchy2"/>
    <dgm:cxn modelId="{084BFDEA-C43C-423C-B8BB-F4CA75E523EF}" type="presParOf" srcId="{C4452989-1ADA-474C-9E52-6E9CECA6F7BC}" destId="{93A49EFF-299B-42CA-9731-18B6E8694078}" srcOrd="0" destOrd="0" presId="urn:microsoft.com/office/officeart/2005/8/layout/hierarchy2"/>
    <dgm:cxn modelId="{C5FBBEAA-C037-420F-B94C-347901FBAEE1}" type="presParOf" srcId="{93A49EFF-299B-42CA-9731-18B6E8694078}" destId="{0A5E03BF-B2D8-4AD1-ACE7-93836F777EB2}" srcOrd="0" destOrd="0" presId="urn:microsoft.com/office/officeart/2005/8/layout/hierarchy2"/>
    <dgm:cxn modelId="{B9FD99A8-A0B6-4675-9F97-E646743814A0}" type="presParOf" srcId="{C4452989-1ADA-474C-9E52-6E9CECA6F7BC}" destId="{4280D26F-F8F6-4A1B-9D03-893F2E18933B}" srcOrd="1" destOrd="0" presId="urn:microsoft.com/office/officeart/2005/8/layout/hierarchy2"/>
    <dgm:cxn modelId="{365B26D7-9236-4575-9030-558B96BC0551}" type="presParOf" srcId="{4280D26F-F8F6-4A1B-9D03-893F2E18933B}" destId="{4F0EC556-FC4B-4B53-9131-0A32A7A7AB81}" srcOrd="0" destOrd="0" presId="urn:microsoft.com/office/officeart/2005/8/layout/hierarchy2"/>
    <dgm:cxn modelId="{5AEA626E-5FBE-4AC9-B39F-F5629A02A406}" type="presParOf" srcId="{4280D26F-F8F6-4A1B-9D03-893F2E18933B}" destId="{7236D975-E142-4360-8228-D08C024BDFA5}" srcOrd="1" destOrd="0" presId="urn:microsoft.com/office/officeart/2005/8/layout/hierarchy2"/>
    <dgm:cxn modelId="{29EF6D75-D8CC-490D-82DD-6A0DF757041E}" type="presParOf" srcId="{43816ADD-EB49-43B9-9EA7-35612B55632E}" destId="{CA235DB5-3F9F-4597-8777-D9453223E1BF}" srcOrd="10" destOrd="0" presId="urn:microsoft.com/office/officeart/2005/8/layout/hierarchy2"/>
    <dgm:cxn modelId="{7EE816B3-6E11-45F1-9E96-E297C601A229}" type="presParOf" srcId="{CA235DB5-3F9F-4597-8777-D9453223E1BF}" destId="{B1F077DF-D0B2-44C0-B7BB-167DF8A09179}" srcOrd="0" destOrd="0" presId="urn:microsoft.com/office/officeart/2005/8/layout/hierarchy2"/>
    <dgm:cxn modelId="{34A738CD-FAA5-4086-9EE7-3E4162092B94}" type="presParOf" srcId="{43816ADD-EB49-43B9-9EA7-35612B55632E}" destId="{8403C40B-521E-43A4-B87B-49FAB47D2F8E}" srcOrd="11" destOrd="0" presId="urn:microsoft.com/office/officeart/2005/8/layout/hierarchy2"/>
    <dgm:cxn modelId="{E9EA5046-1FC2-4469-B1CD-DBB8896BFE50}" type="presParOf" srcId="{8403C40B-521E-43A4-B87B-49FAB47D2F8E}" destId="{581631A8-A90A-4576-971D-E1F5B2E53CA8}" srcOrd="0" destOrd="0" presId="urn:microsoft.com/office/officeart/2005/8/layout/hierarchy2"/>
    <dgm:cxn modelId="{BBE44A54-9DC5-4FE1-B3F8-BF7B34631C50}" type="presParOf" srcId="{8403C40B-521E-43A4-B87B-49FAB47D2F8E}" destId="{7D05C2A9-03A3-47FA-B3CE-538B366FF438}" srcOrd="1" destOrd="0" presId="urn:microsoft.com/office/officeart/2005/8/layout/hierarchy2"/>
    <dgm:cxn modelId="{C84660CB-84D4-4290-AE79-83CF6275D1CE}" type="presParOf" srcId="{7D05C2A9-03A3-47FA-B3CE-538B366FF438}" destId="{2192DB7D-F940-4EFA-92D3-EBBDECFE1C9C}" srcOrd="0" destOrd="0" presId="urn:microsoft.com/office/officeart/2005/8/layout/hierarchy2"/>
    <dgm:cxn modelId="{A988F0F9-4F1D-46FF-92B4-5A77C558C259}" type="presParOf" srcId="{2192DB7D-F940-4EFA-92D3-EBBDECFE1C9C}" destId="{C7006DD8-B252-4F0A-BB37-4F46C862E120}" srcOrd="0" destOrd="0" presId="urn:microsoft.com/office/officeart/2005/8/layout/hierarchy2"/>
    <dgm:cxn modelId="{9B951FF2-CACD-4E0C-AF66-54D493EF2101}" type="presParOf" srcId="{7D05C2A9-03A3-47FA-B3CE-538B366FF438}" destId="{5CC49135-CA45-4DF8-A027-042D141BBC42}" srcOrd="1" destOrd="0" presId="urn:microsoft.com/office/officeart/2005/8/layout/hierarchy2"/>
    <dgm:cxn modelId="{D1193EC8-076E-4B2C-820A-3013370FB82B}" type="presParOf" srcId="{5CC49135-CA45-4DF8-A027-042D141BBC42}" destId="{F76904E9-850C-49BD-B18D-7E0C42CF068A}" srcOrd="0" destOrd="0" presId="urn:microsoft.com/office/officeart/2005/8/layout/hierarchy2"/>
    <dgm:cxn modelId="{DC2DB1D3-8920-4CD7-BF55-F2594AE690CC}" type="presParOf" srcId="{5CC49135-CA45-4DF8-A027-042D141BBC42}" destId="{2E99FF30-2DD7-4392-915A-0DCD7C85307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55984B-B245-49AF-861B-F711FB79704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41CF18C-8682-482C-95B6-A2DE5D103E74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4000" dirty="0" smtClean="0"/>
            <a:t>六守</a:t>
          </a:r>
          <a:endParaRPr lang="zh-TW" altLang="en-US" sz="4000" dirty="0"/>
        </a:p>
      </dgm:t>
    </dgm:pt>
    <dgm:pt modelId="{BBBB89E2-62FD-4C78-8985-73DD9DDAF11C}" type="par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05CD6BD8-EB82-49C7-AAC7-53C5BD2B2835}" type="sib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D823FC62-BEA3-4B4A-BB91-7DD6B87D96CA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仁</a:t>
          </a:r>
          <a:endParaRPr lang="zh-TW" altLang="en-US" sz="3200" dirty="0"/>
        </a:p>
      </dgm:t>
    </dgm:pt>
    <dgm:pt modelId="{47439A29-DE88-4F1B-AF90-64D8285C3E86}" type="par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3B39F9DE-1936-462D-AD32-102DD9DDEE0C}" type="sib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202F60E7-148F-4A96-B026-2848090B6CA8}">
      <dgm:prSet custT="1"/>
      <dgm:spPr/>
      <dgm:t>
        <a:bodyPr/>
        <a:lstStyle/>
        <a:p>
          <a:r>
            <a:rPr lang="zh-TW" altLang="en-US" sz="3200" b="0" i="0" u="none" dirty="0" smtClean="0"/>
            <a:t>富之</a:t>
          </a:r>
          <a:endParaRPr lang="zh-TW" altLang="en-US" sz="3200" dirty="0"/>
        </a:p>
      </dgm:t>
    </dgm:pt>
    <dgm:pt modelId="{0A919F0A-9186-4C5E-90D7-439DA71DEBF6}" type="par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610D12C6-6C6F-4319-9D15-CF61BF43D30A}" type="sib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E15CF28F-64C2-489F-B676-E08A7C22B4B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義</a:t>
          </a:r>
          <a:endParaRPr lang="zh-TW" altLang="en-US" sz="3200" dirty="0"/>
        </a:p>
      </dgm:t>
    </dgm:pt>
    <dgm:pt modelId="{78C0BD84-5B39-462A-9825-9754A7FD40F7}" type="par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A7E1DB02-31E0-478B-8AA2-F895F1DCDA97}" type="sib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0E5F8384-77F3-4DBE-A6E9-E2E868452953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忠</a:t>
          </a:r>
          <a:endParaRPr lang="zh-TW" altLang="en-US" sz="3200" dirty="0"/>
        </a:p>
      </dgm:t>
    </dgm:pt>
    <dgm:pt modelId="{6034113E-412C-4DF7-9029-15952101E790}" type="par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EF15864B-4DDB-4678-A4E6-03573173268F}" type="sib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3FE0FD53-9846-4804-9997-4EB230574E2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信</a:t>
          </a:r>
          <a:endParaRPr lang="zh-TW" altLang="en-US" sz="3200" dirty="0"/>
        </a:p>
      </dgm:t>
    </dgm:pt>
    <dgm:pt modelId="{6B87F0D0-226C-44F6-994B-EACE9370C312}" type="par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AD970B5B-8B90-44C2-AB82-0B3A04D793DA}" type="sib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BC74CB65-7AB7-4B47-8953-30A7F69D394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勇</a:t>
          </a:r>
          <a:endParaRPr lang="zh-TW" altLang="en-US" sz="3200" dirty="0"/>
        </a:p>
      </dgm:t>
    </dgm:pt>
    <dgm:pt modelId="{8104862E-E63F-4799-AA76-EB9C63A1A2C9}" type="par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A775651F-4083-4594-8C47-8E5781FC8623}" type="sib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000C77DE-3F60-438C-B6C0-556C33A3DB6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謀</a:t>
          </a:r>
          <a:endParaRPr lang="zh-TW" altLang="en-US" sz="3200" dirty="0"/>
        </a:p>
      </dgm:t>
    </dgm:pt>
    <dgm:pt modelId="{C8B07F2E-AC22-4E56-A275-4672394B2FDD}" type="par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B85292FC-D10F-4656-BED1-1DBC340DEFA5}" type="sib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E7BC85DB-F8A8-43A9-BD1B-47ECFBE9E30C}">
      <dgm:prSet custT="1"/>
      <dgm:spPr/>
      <dgm:t>
        <a:bodyPr/>
        <a:lstStyle/>
        <a:p>
          <a:r>
            <a:rPr lang="zh-TW" altLang="en-US" sz="3200" b="0" i="0" u="none" dirty="0" smtClean="0"/>
            <a:t>貴之</a:t>
          </a:r>
          <a:endParaRPr lang="zh-TW" altLang="en-US" sz="3200" dirty="0"/>
        </a:p>
      </dgm:t>
    </dgm:pt>
    <dgm:pt modelId="{52467A68-FC1F-4AF5-AD96-1D94031C9A8F}" type="par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EB5AEBB9-115E-4298-A03D-8FADD59D6F23}" type="sib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C7B9EBF9-3073-42A0-A31F-12376A1D0B0A}">
      <dgm:prSet custT="1"/>
      <dgm:spPr/>
      <dgm:t>
        <a:bodyPr/>
        <a:lstStyle/>
        <a:p>
          <a:r>
            <a:rPr lang="zh-TW" altLang="en-US" sz="3200" b="0" i="0" u="none" dirty="0" smtClean="0"/>
            <a:t>付之</a:t>
          </a:r>
          <a:endParaRPr lang="zh-TW" altLang="en-US" sz="3200" dirty="0"/>
        </a:p>
      </dgm:t>
    </dgm:pt>
    <dgm:pt modelId="{6508D093-BF48-4A54-AE3E-E8878233B891}" type="par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760A1AFF-2918-4F5D-A092-B6F55409505C}" type="sib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4A938912-1E15-474C-84F5-907848A0AEA0}">
      <dgm:prSet custT="1"/>
      <dgm:spPr/>
      <dgm:t>
        <a:bodyPr/>
        <a:lstStyle/>
        <a:p>
          <a:r>
            <a:rPr lang="zh-TW" altLang="en-US" sz="3200" b="0" i="0" u="none" dirty="0" smtClean="0"/>
            <a:t>使之</a:t>
          </a:r>
          <a:endParaRPr lang="zh-TW" altLang="en-US" sz="3200" dirty="0"/>
        </a:p>
      </dgm:t>
    </dgm:pt>
    <dgm:pt modelId="{6B8CAD98-A441-4502-AA2C-B205EC85D5B8}" type="par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FDF8721B-7F56-4D57-95D5-0656864A98B3}" type="sib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DDE4D776-5707-400B-BA06-2A79E2B893D2}">
      <dgm:prSet custT="1"/>
      <dgm:spPr/>
      <dgm:t>
        <a:bodyPr/>
        <a:lstStyle/>
        <a:p>
          <a:r>
            <a:rPr lang="zh-TW" altLang="en-US" sz="3200" b="0" i="0" u="none" dirty="0" smtClean="0"/>
            <a:t>危之</a:t>
          </a:r>
          <a:endParaRPr lang="zh-TW" altLang="en-US" sz="3200" dirty="0"/>
        </a:p>
      </dgm:t>
    </dgm:pt>
    <dgm:pt modelId="{39DE3EF6-7D1F-4DBD-BFEE-9773DAA089FD}" type="par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D986A291-6A8A-4BD0-B03D-874BEEC4F7A1}" type="sib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F2920DE6-838B-44F4-B836-C573A7F73E2C}">
      <dgm:prSet custT="1"/>
      <dgm:spPr/>
      <dgm:t>
        <a:bodyPr/>
        <a:lstStyle/>
        <a:p>
          <a:r>
            <a:rPr lang="zh-TW" altLang="en-US" sz="3200" b="0" i="0" u="none" dirty="0" smtClean="0"/>
            <a:t>事之</a:t>
          </a:r>
          <a:endParaRPr lang="zh-TW" altLang="en-US" sz="3200" dirty="0"/>
        </a:p>
      </dgm:t>
    </dgm:pt>
    <dgm:pt modelId="{01576FAC-C07E-4D20-A564-9269961FA055}" type="par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29AEF5D1-4F2C-4D12-AF95-B4D4D7CDBFDA}" type="sib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2851BF1D-B1E1-476F-82BD-1012FCE9CC25}">
      <dgm:prSet custT="1"/>
      <dgm:spPr/>
      <dgm:t>
        <a:bodyPr/>
        <a:lstStyle/>
        <a:p>
          <a:r>
            <a:rPr lang="zh-TW" altLang="en-US" sz="3200" b="0" i="0" u="none" dirty="0" smtClean="0"/>
            <a:t>無犯</a:t>
          </a:r>
          <a:endParaRPr lang="zh-TW" altLang="en-US" sz="3200" dirty="0"/>
        </a:p>
      </dgm:t>
    </dgm:pt>
    <dgm:pt modelId="{A8CE6658-8D57-49B9-A5D9-6BDE6B9E9B3F}" type="parTrans" cxnId="{358F59F8-191B-4FB5-B46A-769EE9A372AF}">
      <dgm:prSet/>
      <dgm:spPr/>
      <dgm:t>
        <a:bodyPr/>
        <a:lstStyle/>
        <a:p>
          <a:endParaRPr lang="zh-TW" altLang="en-US"/>
        </a:p>
      </dgm:t>
    </dgm:pt>
    <dgm:pt modelId="{7ECACB9D-581B-4423-899B-BDE50AF75BE9}" type="sibTrans" cxnId="{358F59F8-191B-4FB5-B46A-769EE9A372AF}">
      <dgm:prSet/>
      <dgm:spPr/>
      <dgm:t>
        <a:bodyPr/>
        <a:lstStyle/>
        <a:p>
          <a:endParaRPr lang="zh-TW" altLang="en-US"/>
        </a:p>
      </dgm:t>
    </dgm:pt>
    <dgm:pt modelId="{A998714A-AF47-4FA2-97D0-7111C00FD393}">
      <dgm:prSet custT="1"/>
      <dgm:spPr/>
      <dgm:t>
        <a:bodyPr/>
        <a:lstStyle/>
        <a:p>
          <a:r>
            <a:rPr lang="zh-TW" altLang="en-US" sz="3200" b="0" i="0" u="none" dirty="0" smtClean="0"/>
            <a:t>無驕</a:t>
          </a:r>
          <a:endParaRPr lang="zh-TW" altLang="en-US" sz="3200" dirty="0"/>
        </a:p>
      </dgm:t>
    </dgm:pt>
    <dgm:pt modelId="{8FCA86C5-272F-4801-813C-8661E742CC20}" type="parTrans" cxnId="{C57C5700-C699-40ED-B62C-1508998CF710}">
      <dgm:prSet/>
      <dgm:spPr/>
      <dgm:t>
        <a:bodyPr/>
        <a:lstStyle/>
        <a:p>
          <a:endParaRPr lang="zh-TW" altLang="en-US"/>
        </a:p>
      </dgm:t>
    </dgm:pt>
    <dgm:pt modelId="{1243359C-4548-4776-856F-8F432276500A}" type="sibTrans" cxnId="{C57C5700-C699-40ED-B62C-1508998CF710}">
      <dgm:prSet/>
      <dgm:spPr/>
      <dgm:t>
        <a:bodyPr/>
        <a:lstStyle/>
        <a:p>
          <a:endParaRPr lang="zh-TW" altLang="en-US"/>
        </a:p>
      </dgm:t>
    </dgm:pt>
    <dgm:pt modelId="{EBF40942-0AD0-44B2-99AA-3A50B8EC1CA5}">
      <dgm:prSet custT="1"/>
      <dgm:spPr/>
      <dgm:t>
        <a:bodyPr/>
        <a:lstStyle/>
        <a:p>
          <a:r>
            <a:rPr lang="zh-TW" altLang="en-US" sz="3200" b="0" i="0" u="none" dirty="0" smtClean="0"/>
            <a:t>無專</a:t>
          </a:r>
          <a:endParaRPr lang="zh-TW" altLang="en-US" sz="3200" dirty="0"/>
        </a:p>
      </dgm:t>
    </dgm:pt>
    <dgm:pt modelId="{BDB90CAC-D7F9-4917-BC0A-6BC1E2CF050E}" type="parTrans" cxnId="{07A5C337-8372-4F02-A89F-BAE309BE32B1}">
      <dgm:prSet/>
      <dgm:spPr/>
      <dgm:t>
        <a:bodyPr/>
        <a:lstStyle/>
        <a:p>
          <a:endParaRPr lang="zh-TW" altLang="en-US"/>
        </a:p>
      </dgm:t>
    </dgm:pt>
    <dgm:pt modelId="{94E07B68-9688-4CE3-B124-893B5CA91E55}" type="sibTrans" cxnId="{07A5C337-8372-4F02-A89F-BAE309BE32B1}">
      <dgm:prSet/>
      <dgm:spPr/>
      <dgm:t>
        <a:bodyPr/>
        <a:lstStyle/>
        <a:p>
          <a:endParaRPr lang="zh-TW" altLang="en-US"/>
        </a:p>
      </dgm:t>
    </dgm:pt>
    <dgm:pt modelId="{1450271C-8350-4A9E-AC59-EFEF0E29A60E}">
      <dgm:prSet custT="1"/>
      <dgm:spPr/>
      <dgm:t>
        <a:bodyPr/>
        <a:lstStyle/>
        <a:p>
          <a:r>
            <a:rPr lang="zh-TW" altLang="en-US" sz="3200" b="0" i="0" u="none" dirty="0" smtClean="0"/>
            <a:t>無隱</a:t>
          </a:r>
          <a:endParaRPr lang="zh-TW" altLang="en-US" sz="3200" dirty="0"/>
        </a:p>
      </dgm:t>
    </dgm:pt>
    <dgm:pt modelId="{6A8ECBC7-652C-40E8-816D-58AD24E543A3}" type="parTrans" cxnId="{2913522E-B06B-4C0E-A344-E4ACF5BC0EEA}">
      <dgm:prSet/>
      <dgm:spPr/>
      <dgm:t>
        <a:bodyPr/>
        <a:lstStyle/>
        <a:p>
          <a:endParaRPr lang="zh-TW" altLang="en-US"/>
        </a:p>
      </dgm:t>
    </dgm:pt>
    <dgm:pt modelId="{DC4CBDB9-67C1-4221-8259-32E195BEE85F}" type="sibTrans" cxnId="{2913522E-B06B-4C0E-A344-E4ACF5BC0EEA}">
      <dgm:prSet/>
      <dgm:spPr/>
      <dgm:t>
        <a:bodyPr/>
        <a:lstStyle/>
        <a:p>
          <a:endParaRPr lang="zh-TW" altLang="en-US"/>
        </a:p>
      </dgm:t>
    </dgm:pt>
    <dgm:pt modelId="{C5AB202B-72D6-4B96-BD6E-B59E3AB52F67}">
      <dgm:prSet custT="1"/>
      <dgm:spPr/>
      <dgm:t>
        <a:bodyPr/>
        <a:lstStyle/>
        <a:p>
          <a:r>
            <a:rPr lang="zh-TW" altLang="en-US" sz="3200" b="0" i="0" u="none" dirty="0" smtClean="0"/>
            <a:t>無恐</a:t>
          </a:r>
          <a:endParaRPr lang="zh-TW" altLang="en-US" sz="3200" dirty="0"/>
        </a:p>
      </dgm:t>
    </dgm:pt>
    <dgm:pt modelId="{856A49DD-F345-4661-B196-EBAEBC69BB76}" type="parTrans" cxnId="{695342F2-A211-482D-A8CC-E7A99BB20F3B}">
      <dgm:prSet/>
      <dgm:spPr/>
      <dgm:t>
        <a:bodyPr/>
        <a:lstStyle/>
        <a:p>
          <a:endParaRPr lang="zh-TW" altLang="en-US"/>
        </a:p>
      </dgm:t>
    </dgm:pt>
    <dgm:pt modelId="{44DBCC89-FC0F-4BD1-9296-26F1861EB5AA}" type="sibTrans" cxnId="{695342F2-A211-482D-A8CC-E7A99BB20F3B}">
      <dgm:prSet/>
      <dgm:spPr/>
      <dgm:t>
        <a:bodyPr/>
        <a:lstStyle/>
        <a:p>
          <a:endParaRPr lang="zh-TW" altLang="en-US"/>
        </a:p>
      </dgm:t>
    </dgm:pt>
    <dgm:pt modelId="{F2EA491B-76FD-418A-9638-CFD61E45C9AE}">
      <dgm:prSet custT="1"/>
      <dgm:spPr/>
      <dgm:t>
        <a:bodyPr/>
        <a:lstStyle/>
        <a:p>
          <a:r>
            <a:rPr lang="zh-TW" altLang="en-US" sz="3200" b="0" i="0" u="none" dirty="0" smtClean="0"/>
            <a:t>無窮</a:t>
          </a:r>
          <a:endParaRPr lang="zh-TW" altLang="en-US" sz="3200" dirty="0"/>
        </a:p>
      </dgm:t>
    </dgm:pt>
    <dgm:pt modelId="{D13F1223-BA95-480D-A2DE-0761CB4DF907}" type="parTrans" cxnId="{D560D0F9-4A51-4425-AA06-13EEF4BF486E}">
      <dgm:prSet/>
      <dgm:spPr/>
      <dgm:t>
        <a:bodyPr/>
        <a:lstStyle/>
        <a:p>
          <a:endParaRPr lang="zh-TW" altLang="en-US"/>
        </a:p>
      </dgm:t>
    </dgm:pt>
    <dgm:pt modelId="{4A272F20-8B37-4B5A-9B2B-D5E8E96A3243}" type="sibTrans" cxnId="{D560D0F9-4A51-4425-AA06-13EEF4BF486E}">
      <dgm:prSet/>
      <dgm:spPr/>
      <dgm:t>
        <a:bodyPr/>
        <a:lstStyle/>
        <a:p>
          <a:endParaRPr lang="zh-TW" altLang="en-US"/>
        </a:p>
      </dgm:t>
    </dgm:pt>
    <dgm:pt modelId="{F8A9C699-7F85-4957-A913-655BB9304B4F}" type="pres">
      <dgm:prSet presAssocID="{6B55984B-B245-49AF-861B-F711FB79704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6235283-7448-4AD3-B9E5-F45ED106E015}" type="pres">
      <dgm:prSet presAssocID="{741CF18C-8682-482C-95B6-A2DE5D103E74}" presName="root1" presStyleCnt="0"/>
      <dgm:spPr/>
    </dgm:pt>
    <dgm:pt modelId="{374A5BA9-9BBD-4C52-AE1B-63E8C933B9D7}" type="pres">
      <dgm:prSet presAssocID="{741CF18C-8682-482C-95B6-A2DE5D103E74}" presName="LevelOneTextNode" presStyleLbl="node0" presStyleIdx="0" presStyleCnt="1" custScaleX="103269" custScaleY="1351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3816ADD-EB49-43B9-9EA7-35612B55632E}" type="pres">
      <dgm:prSet presAssocID="{741CF18C-8682-482C-95B6-A2DE5D103E74}" presName="level2hierChild" presStyleCnt="0"/>
      <dgm:spPr/>
    </dgm:pt>
    <dgm:pt modelId="{85C90827-4A5E-4A73-8566-5AB7771C6C2A}" type="pres">
      <dgm:prSet presAssocID="{47439A29-DE88-4F1B-AF90-64D8285C3E86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9DD6135D-1CF2-4E42-BFA7-E44253F793CF}" type="pres">
      <dgm:prSet presAssocID="{47439A29-DE88-4F1B-AF90-64D8285C3E86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4DEE0C05-B79B-40A4-B627-C3CF6578683A}" type="pres">
      <dgm:prSet presAssocID="{D823FC62-BEA3-4B4A-BB91-7DD6B87D96CA}" presName="root2" presStyleCnt="0"/>
      <dgm:spPr/>
    </dgm:pt>
    <dgm:pt modelId="{E32C50FB-491F-4FCC-91C3-07ABF59735BF}" type="pres">
      <dgm:prSet presAssocID="{D823FC62-BEA3-4B4A-BB91-7DD6B87D96CA}" presName="LevelTwoTextNode" presStyleLbl="node2" presStyleIdx="0" presStyleCnt="6" custScaleY="975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5A7095-A7A2-45F9-9FD3-53905FB00BCE}" type="pres">
      <dgm:prSet presAssocID="{D823FC62-BEA3-4B4A-BB91-7DD6B87D96CA}" presName="level3hierChild" presStyleCnt="0"/>
      <dgm:spPr/>
    </dgm:pt>
    <dgm:pt modelId="{DA0E20BD-C548-4A99-AE1E-06E5BA00AE3E}" type="pres">
      <dgm:prSet presAssocID="{0A919F0A-9186-4C5E-90D7-439DA71DEBF6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DC660161-7929-459E-80BD-8EAD3A9A9A25}" type="pres">
      <dgm:prSet presAssocID="{0A919F0A-9186-4C5E-90D7-439DA71DEBF6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954DFBB5-D1D9-44EF-B2BF-B0A08A774EDE}" type="pres">
      <dgm:prSet presAssocID="{202F60E7-148F-4A96-B026-2848090B6CA8}" presName="root2" presStyleCnt="0"/>
      <dgm:spPr/>
    </dgm:pt>
    <dgm:pt modelId="{1765FA67-3C25-4A1F-AACD-12D8F2734973}" type="pres">
      <dgm:prSet presAssocID="{202F60E7-148F-4A96-B026-2848090B6CA8}" presName="LevelTwoTextNode" presStyleLbl="node3" presStyleIdx="0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D1499A6-CAD2-4FCB-9963-AB06EBBC4B3B}" type="pres">
      <dgm:prSet presAssocID="{202F60E7-148F-4A96-B026-2848090B6CA8}" presName="level3hierChild" presStyleCnt="0"/>
      <dgm:spPr/>
    </dgm:pt>
    <dgm:pt modelId="{E19B2C99-2610-4807-8AC0-1959892C488A}" type="pres">
      <dgm:prSet presAssocID="{A8CE6658-8D57-49B9-A5D9-6BDE6B9E9B3F}" presName="conn2-1" presStyleLbl="parChTrans1D4" presStyleIdx="0" presStyleCnt="6"/>
      <dgm:spPr/>
      <dgm:t>
        <a:bodyPr/>
        <a:lstStyle/>
        <a:p>
          <a:endParaRPr lang="zh-TW" altLang="en-US"/>
        </a:p>
      </dgm:t>
    </dgm:pt>
    <dgm:pt modelId="{F95BAAAF-23AA-4817-A1DE-E36DFACCC631}" type="pres">
      <dgm:prSet presAssocID="{A8CE6658-8D57-49B9-A5D9-6BDE6B9E9B3F}" presName="connTx" presStyleLbl="parChTrans1D4" presStyleIdx="0" presStyleCnt="6"/>
      <dgm:spPr/>
      <dgm:t>
        <a:bodyPr/>
        <a:lstStyle/>
        <a:p>
          <a:endParaRPr lang="zh-TW" altLang="en-US"/>
        </a:p>
      </dgm:t>
    </dgm:pt>
    <dgm:pt modelId="{E2319A13-2495-4C58-ADB6-EA4BBA8DF836}" type="pres">
      <dgm:prSet presAssocID="{2851BF1D-B1E1-476F-82BD-1012FCE9CC25}" presName="root2" presStyleCnt="0"/>
      <dgm:spPr/>
    </dgm:pt>
    <dgm:pt modelId="{451A8801-6505-4D2F-AA3C-E0B56B70C8EB}" type="pres">
      <dgm:prSet presAssocID="{2851BF1D-B1E1-476F-82BD-1012FCE9CC25}" presName="LevelTwoTextNode" presStyleLbl="node4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892016-6510-4871-916D-E18A8852A685}" type="pres">
      <dgm:prSet presAssocID="{2851BF1D-B1E1-476F-82BD-1012FCE9CC25}" presName="level3hierChild" presStyleCnt="0"/>
      <dgm:spPr/>
    </dgm:pt>
    <dgm:pt modelId="{35CA0394-8390-41F1-AA64-E1DB4A78BF4E}" type="pres">
      <dgm:prSet presAssocID="{78C0BD84-5B39-462A-9825-9754A7FD40F7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19239366-0112-487C-AAB5-FEBC8EE484DA}" type="pres">
      <dgm:prSet presAssocID="{78C0BD84-5B39-462A-9825-9754A7FD40F7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537174A9-2985-4320-A16A-F3BF45C4F9B2}" type="pres">
      <dgm:prSet presAssocID="{E15CF28F-64C2-489F-B676-E08A7C22B4B7}" presName="root2" presStyleCnt="0"/>
      <dgm:spPr/>
    </dgm:pt>
    <dgm:pt modelId="{847A4EE1-910E-4253-8D3E-1AE598928737}" type="pres">
      <dgm:prSet presAssocID="{E15CF28F-64C2-489F-B676-E08A7C22B4B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7171F7-39EC-47F8-B18A-50131C3B84F0}" type="pres">
      <dgm:prSet presAssocID="{E15CF28F-64C2-489F-B676-E08A7C22B4B7}" presName="level3hierChild" presStyleCnt="0"/>
      <dgm:spPr/>
    </dgm:pt>
    <dgm:pt modelId="{0321C8C2-9563-472F-8A02-0C652854FB97}" type="pres">
      <dgm:prSet presAssocID="{52467A68-FC1F-4AF5-AD96-1D94031C9A8F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590AB44D-896C-4331-938A-15BCD4910D59}" type="pres">
      <dgm:prSet presAssocID="{52467A68-FC1F-4AF5-AD96-1D94031C9A8F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660AEB8A-5B9A-464F-A29A-E7B0CCECE46B}" type="pres">
      <dgm:prSet presAssocID="{E7BC85DB-F8A8-43A9-BD1B-47ECFBE9E30C}" presName="root2" presStyleCnt="0"/>
      <dgm:spPr/>
    </dgm:pt>
    <dgm:pt modelId="{3D7D991A-DFF9-4361-BC30-ED5616C11BF2}" type="pres">
      <dgm:prSet presAssocID="{E7BC85DB-F8A8-43A9-BD1B-47ECFBE9E30C}" presName="LevelTwoTextNode" presStyleLbl="node3" presStyleIdx="1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43B0D3-FC9B-424A-AE69-B37DD23A4B93}" type="pres">
      <dgm:prSet presAssocID="{E7BC85DB-F8A8-43A9-BD1B-47ECFBE9E30C}" presName="level3hierChild" presStyleCnt="0"/>
      <dgm:spPr/>
    </dgm:pt>
    <dgm:pt modelId="{4C44A72C-18A9-44E4-9EA0-5B8E5A355F0D}" type="pres">
      <dgm:prSet presAssocID="{8FCA86C5-272F-4801-813C-8661E742CC20}" presName="conn2-1" presStyleLbl="parChTrans1D4" presStyleIdx="1" presStyleCnt="6"/>
      <dgm:spPr/>
      <dgm:t>
        <a:bodyPr/>
        <a:lstStyle/>
        <a:p>
          <a:endParaRPr lang="zh-TW" altLang="en-US"/>
        </a:p>
      </dgm:t>
    </dgm:pt>
    <dgm:pt modelId="{8A0ED61A-8235-4DF4-8411-35005386D3F4}" type="pres">
      <dgm:prSet presAssocID="{8FCA86C5-272F-4801-813C-8661E742CC20}" presName="connTx" presStyleLbl="parChTrans1D4" presStyleIdx="1" presStyleCnt="6"/>
      <dgm:spPr/>
      <dgm:t>
        <a:bodyPr/>
        <a:lstStyle/>
        <a:p>
          <a:endParaRPr lang="zh-TW" altLang="en-US"/>
        </a:p>
      </dgm:t>
    </dgm:pt>
    <dgm:pt modelId="{5D37E0EA-CA01-495D-8CE0-F13A357B742C}" type="pres">
      <dgm:prSet presAssocID="{A998714A-AF47-4FA2-97D0-7111C00FD393}" presName="root2" presStyleCnt="0"/>
      <dgm:spPr/>
    </dgm:pt>
    <dgm:pt modelId="{A1E10E9B-25F3-4D17-A5D5-42A7F688E4B5}" type="pres">
      <dgm:prSet presAssocID="{A998714A-AF47-4FA2-97D0-7111C00FD393}" presName="LevelTwoTextNode" presStyleLbl="node4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AB6AAA7-D5D6-4017-8C43-0C2CBACBCC8C}" type="pres">
      <dgm:prSet presAssocID="{A998714A-AF47-4FA2-97D0-7111C00FD393}" presName="level3hierChild" presStyleCnt="0"/>
      <dgm:spPr/>
    </dgm:pt>
    <dgm:pt modelId="{617ED35D-CD9F-4B3B-931F-6EA4D7CD364D}" type="pres">
      <dgm:prSet presAssocID="{6034113E-412C-4DF7-9029-15952101E790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1687040A-213F-4CB3-84AD-C42DA5151537}" type="pres">
      <dgm:prSet presAssocID="{6034113E-412C-4DF7-9029-15952101E790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25432C26-FE46-4C31-AAD3-37AAD72C82CE}" type="pres">
      <dgm:prSet presAssocID="{0E5F8384-77F3-4DBE-A6E9-E2E868452953}" presName="root2" presStyleCnt="0"/>
      <dgm:spPr/>
    </dgm:pt>
    <dgm:pt modelId="{D316E12B-691D-49ED-9DAB-E1A09588E67F}" type="pres">
      <dgm:prSet presAssocID="{0E5F8384-77F3-4DBE-A6E9-E2E868452953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B9DB93C-6144-4318-B6AE-9E2A544D86B0}" type="pres">
      <dgm:prSet presAssocID="{0E5F8384-77F3-4DBE-A6E9-E2E868452953}" presName="level3hierChild" presStyleCnt="0"/>
      <dgm:spPr/>
    </dgm:pt>
    <dgm:pt modelId="{8047CAAF-64F4-415F-A513-BD2F67C04863}" type="pres">
      <dgm:prSet presAssocID="{6508D093-BF48-4A54-AE3E-E8878233B891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71F40FE3-56AC-4E96-B26E-78DA8C4F0B80}" type="pres">
      <dgm:prSet presAssocID="{6508D093-BF48-4A54-AE3E-E8878233B891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99CF0729-464E-49AB-94BF-B2B2CCDAB74B}" type="pres">
      <dgm:prSet presAssocID="{C7B9EBF9-3073-42A0-A31F-12376A1D0B0A}" presName="root2" presStyleCnt="0"/>
      <dgm:spPr/>
    </dgm:pt>
    <dgm:pt modelId="{CCCFF7EB-81F8-43D1-9538-AC8DFF546FA9}" type="pres">
      <dgm:prSet presAssocID="{C7B9EBF9-3073-42A0-A31F-12376A1D0B0A}" presName="LevelTwoTextNode" presStyleLbl="node3" presStyleIdx="2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4CC1F06-CF8B-475A-A050-7E7E724D2147}" type="pres">
      <dgm:prSet presAssocID="{C7B9EBF9-3073-42A0-A31F-12376A1D0B0A}" presName="level3hierChild" presStyleCnt="0"/>
      <dgm:spPr/>
    </dgm:pt>
    <dgm:pt modelId="{B4BD52C1-10CF-4D86-A0DD-FD149C18EB9D}" type="pres">
      <dgm:prSet presAssocID="{BDB90CAC-D7F9-4917-BC0A-6BC1E2CF050E}" presName="conn2-1" presStyleLbl="parChTrans1D4" presStyleIdx="2" presStyleCnt="6"/>
      <dgm:spPr/>
      <dgm:t>
        <a:bodyPr/>
        <a:lstStyle/>
        <a:p>
          <a:endParaRPr lang="zh-TW" altLang="en-US"/>
        </a:p>
      </dgm:t>
    </dgm:pt>
    <dgm:pt modelId="{1C9D673E-BEBE-4E31-BF22-29438E9A54A0}" type="pres">
      <dgm:prSet presAssocID="{BDB90CAC-D7F9-4917-BC0A-6BC1E2CF050E}" presName="connTx" presStyleLbl="parChTrans1D4" presStyleIdx="2" presStyleCnt="6"/>
      <dgm:spPr/>
      <dgm:t>
        <a:bodyPr/>
        <a:lstStyle/>
        <a:p>
          <a:endParaRPr lang="zh-TW" altLang="en-US"/>
        </a:p>
      </dgm:t>
    </dgm:pt>
    <dgm:pt modelId="{126DE443-5229-4EC6-BEBF-57D4F5D07158}" type="pres">
      <dgm:prSet presAssocID="{EBF40942-0AD0-44B2-99AA-3A50B8EC1CA5}" presName="root2" presStyleCnt="0"/>
      <dgm:spPr/>
    </dgm:pt>
    <dgm:pt modelId="{4AA5180E-5319-493C-BC72-EA9CE3F32CCC}" type="pres">
      <dgm:prSet presAssocID="{EBF40942-0AD0-44B2-99AA-3A50B8EC1CA5}" presName="LevelTwoTextNode" presStyleLbl="node4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F72C7BE-C3BD-4A8D-885E-111E532554CA}" type="pres">
      <dgm:prSet presAssocID="{EBF40942-0AD0-44B2-99AA-3A50B8EC1CA5}" presName="level3hierChild" presStyleCnt="0"/>
      <dgm:spPr/>
    </dgm:pt>
    <dgm:pt modelId="{F42EA201-FF82-4045-AA4C-2044F8B05283}" type="pres">
      <dgm:prSet presAssocID="{6B87F0D0-226C-44F6-994B-EACE9370C312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AD5FBAC8-732E-4D5E-967D-B1A2C555179F}" type="pres">
      <dgm:prSet presAssocID="{6B87F0D0-226C-44F6-994B-EACE9370C312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18BCC31D-DE9B-4773-8694-4DF0E9C34DD6}" type="pres">
      <dgm:prSet presAssocID="{3FE0FD53-9846-4804-9997-4EB230574E27}" presName="root2" presStyleCnt="0"/>
      <dgm:spPr/>
    </dgm:pt>
    <dgm:pt modelId="{5E702889-7111-469A-88D3-6B91CE0DB1C8}" type="pres">
      <dgm:prSet presAssocID="{3FE0FD53-9846-4804-9997-4EB230574E27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327F9BB-CA76-4E96-918D-1E064D5C4BA9}" type="pres">
      <dgm:prSet presAssocID="{3FE0FD53-9846-4804-9997-4EB230574E27}" presName="level3hierChild" presStyleCnt="0"/>
      <dgm:spPr/>
    </dgm:pt>
    <dgm:pt modelId="{17FCEF53-4ED6-41D4-9C5D-B8AC506A4A53}" type="pres">
      <dgm:prSet presAssocID="{6B8CAD98-A441-4502-AA2C-B205EC85D5B8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9F1956FB-B9FC-439B-BB42-5A6A977C6917}" type="pres">
      <dgm:prSet presAssocID="{6B8CAD98-A441-4502-AA2C-B205EC85D5B8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22AFFE42-8045-4FAB-A341-13DE53E674AB}" type="pres">
      <dgm:prSet presAssocID="{4A938912-1E15-474C-84F5-907848A0AEA0}" presName="root2" presStyleCnt="0"/>
      <dgm:spPr/>
    </dgm:pt>
    <dgm:pt modelId="{0A94B0EA-FBDE-4F6D-A388-0A48B264F15A}" type="pres">
      <dgm:prSet presAssocID="{4A938912-1E15-474C-84F5-907848A0AEA0}" presName="LevelTwoTextNode" presStyleLbl="node3" presStyleIdx="3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E654AC9-3797-4DCD-8A38-808308B15E14}" type="pres">
      <dgm:prSet presAssocID="{4A938912-1E15-474C-84F5-907848A0AEA0}" presName="level3hierChild" presStyleCnt="0"/>
      <dgm:spPr/>
    </dgm:pt>
    <dgm:pt modelId="{7568616C-1607-4AC7-843E-9B7DE86D1913}" type="pres">
      <dgm:prSet presAssocID="{6A8ECBC7-652C-40E8-816D-58AD24E543A3}" presName="conn2-1" presStyleLbl="parChTrans1D4" presStyleIdx="3" presStyleCnt="6"/>
      <dgm:spPr/>
      <dgm:t>
        <a:bodyPr/>
        <a:lstStyle/>
        <a:p>
          <a:endParaRPr lang="zh-TW" altLang="en-US"/>
        </a:p>
      </dgm:t>
    </dgm:pt>
    <dgm:pt modelId="{81D2C05B-757A-44D6-8879-63B10D1AD8BE}" type="pres">
      <dgm:prSet presAssocID="{6A8ECBC7-652C-40E8-816D-58AD24E543A3}" presName="connTx" presStyleLbl="parChTrans1D4" presStyleIdx="3" presStyleCnt="6"/>
      <dgm:spPr/>
      <dgm:t>
        <a:bodyPr/>
        <a:lstStyle/>
        <a:p>
          <a:endParaRPr lang="zh-TW" altLang="en-US"/>
        </a:p>
      </dgm:t>
    </dgm:pt>
    <dgm:pt modelId="{A0405F7E-584E-4218-B118-A6A374889A1F}" type="pres">
      <dgm:prSet presAssocID="{1450271C-8350-4A9E-AC59-EFEF0E29A60E}" presName="root2" presStyleCnt="0"/>
      <dgm:spPr/>
    </dgm:pt>
    <dgm:pt modelId="{C0BBDC23-B80E-4B45-BDB4-F3C26CD02D86}" type="pres">
      <dgm:prSet presAssocID="{1450271C-8350-4A9E-AC59-EFEF0E29A60E}" presName="LevelTwoTextNode" presStyleLbl="node4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053804B-668C-47C6-A421-2F8FA1D66774}" type="pres">
      <dgm:prSet presAssocID="{1450271C-8350-4A9E-AC59-EFEF0E29A60E}" presName="level3hierChild" presStyleCnt="0"/>
      <dgm:spPr/>
    </dgm:pt>
    <dgm:pt modelId="{D7A6CE9C-A4AE-4C6B-9682-00D551E38C33}" type="pres">
      <dgm:prSet presAssocID="{8104862E-E63F-4799-AA76-EB9C63A1A2C9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D6CB128A-CB29-4DB7-81A9-279E1812380D}" type="pres">
      <dgm:prSet presAssocID="{8104862E-E63F-4799-AA76-EB9C63A1A2C9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3DBF842B-D62B-4FBD-9D9B-0B967AE9BCCB}" type="pres">
      <dgm:prSet presAssocID="{BC74CB65-7AB7-4B47-8953-30A7F69D394F}" presName="root2" presStyleCnt="0"/>
      <dgm:spPr/>
    </dgm:pt>
    <dgm:pt modelId="{4FA567C0-D2D3-4947-8A03-9BC981A9B3F8}" type="pres">
      <dgm:prSet presAssocID="{BC74CB65-7AB7-4B47-8953-30A7F69D394F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4452989-1ADA-474C-9E52-6E9CECA6F7BC}" type="pres">
      <dgm:prSet presAssocID="{BC74CB65-7AB7-4B47-8953-30A7F69D394F}" presName="level3hierChild" presStyleCnt="0"/>
      <dgm:spPr/>
    </dgm:pt>
    <dgm:pt modelId="{93A49EFF-299B-42CA-9731-18B6E8694078}" type="pres">
      <dgm:prSet presAssocID="{39DE3EF6-7D1F-4DBD-BFEE-9773DAA089FD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0A5E03BF-B2D8-4AD1-ACE7-93836F777EB2}" type="pres">
      <dgm:prSet presAssocID="{39DE3EF6-7D1F-4DBD-BFEE-9773DAA089FD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4280D26F-F8F6-4A1B-9D03-893F2E18933B}" type="pres">
      <dgm:prSet presAssocID="{DDE4D776-5707-400B-BA06-2A79E2B893D2}" presName="root2" presStyleCnt="0"/>
      <dgm:spPr/>
    </dgm:pt>
    <dgm:pt modelId="{4F0EC556-FC4B-4B53-9131-0A32A7A7AB81}" type="pres">
      <dgm:prSet presAssocID="{DDE4D776-5707-400B-BA06-2A79E2B893D2}" presName="LevelTwoTextNode" presStyleLbl="node3" presStyleIdx="4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36D975-E142-4360-8228-D08C024BDFA5}" type="pres">
      <dgm:prSet presAssocID="{DDE4D776-5707-400B-BA06-2A79E2B893D2}" presName="level3hierChild" presStyleCnt="0"/>
      <dgm:spPr/>
    </dgm:pt>
    <dgm:pt modelId="{31C7D663-DE7F-4CF4-8C25-7181B6713409}" type="pres">
      <dgm:prSet presAssocID="{856A49DD-F345-4661-B196-EBAEBC69BB76}" presName="conn2-1" presStyleLbl="parChTrans1D4" presStyleIdx="4" presStyleCnt="6"/>
      <dgm:spPr/>
      <dgm:t>
        <a:bodyPr/>
        <a:lstStyle/>
        <a:p>
          <a:endParaRPr lang="zh-TW" altLang="en-US"/>
        </a:p>
      </dgm:t>
    </dgm:pt>
    <dgm:pt modelId="{3D0A8D74-0286-4F22-8BFF-6E3BF0BEB6D7}" type="pres">
      <dgm:prSet presAssocID="{856A49DD-F345-4661-B196-EBAEBC69BB76}" presName="connTx" presStyleLbl="parChTrans1D4" presStyleIdx="4" presStyleCnt="6"/>
      <dgm:spPr/>
      <dgm:t>
        <a:bodyPr/>
        <a:lstStyle/>
        <a:p>
          <a:endParaRPr lang="zh-TW" altLang="en-US"/>
        </a:p>
      </dgm:t>
    </dgm:pt>
    <dgm:pt modelId="{60833792-D1DA-4E72-AF42-57893CA4D8EA}" type="pres">
      <dgm:prSet presAssocID="{C5AB202B-72D6-4B96-BD6E-B59E3AB52F67}" presName="root2" presStyleCnt="0"/>
      <dgm:spPr/>
    </dgm:pt>
    <dgm:pt modelId="{8985CC5D-4846-41B6-AEC4-ACCA819D8015}" type="pres">
      <dgm:prSet presAssocID="{C5AB202B-72D6-4B96-BD6E-B59E3AB52F67}" presName="LevelTwoTextNode" presStyleLbl="node4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EB62FBF-3AF7-4CAB-AEA2-1BF26371F85F}" type="pres">
      <dgm:prSet presAssocID="{C5AB202B-72D6-4B96-BD6E-B59E3AB52F67}" presName="level3hierChild" presStyleCnt="0"/>
      <dgm:spPr/>
    </dgm:pt>
    <dgm:pt modelId="{CA235DB5-3F9F-4597-8777-D9453223E1BF}" type="pres">
      <dgm:prSet presAssocID="{C8B07F2E-AC22-4E56-A275-4672394B2FDD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B1F077DF-D0B2-44C0-B7BB-167DF8A09179}" type="pres">
      <dgm:prSet presAssocID="{C8B07F2E-AC22-4E56-A275-4672394B2FDD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8403C40B-521E-43A4-B87B-49FAB47D2F8E}" type="pres">
      <dgm:prSet presAssocID="{000C77DE-3F60-438C-B6C0-556C33A3DB6F}" presName="root2" presStyleCnt="0"/>
      <dgm:spPr/>
    </dgm:pt>
    <dgm:pt modelId="{581631A8-A90A-4576-971D-E1F5B2E53CA8}" type="pres">
      <dgm:prSet presAssocID="{000C77DE-3F60-438C-B6C0-556C33A3DB6F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D05C2A9-03A3-47FA-B3CE-538B366FF438}" type="pres">
      <dgm:prSet presAssocID="{000C77DE-3F60-438C-B6C0-556C33A3DB6F}" presName="level3hierChild" presStyleCnt="0"/>
      <dgm:spPr/>
    </dgm:pt>
    <dgm:pt modelId="{2192DB7D-F940-4EFA-92D3-EBBDECFE1C9C}" type="pres">
      <dgm:prSet presAssocID="{01576FAC-C07E-4D20-A564-9269961FA055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C7006DD8-B252-4F0A-BB37-4F46C862E120}" type="pres">
      <dgm:prSet presAssocID="{01576FAC-C07E-4D20-A564-9269961FA055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5CC49135-CA45-4DF8-A027-042D141BBC42}" type="pres">
      <dgm:prSet presAssocID="{F2920DE6-838B-44F4-B836-C573A7F73E2C}" presName="root2" presStyleCnt="0"/>
      <dgm:spPr/>
    </dgm:pt>
    <dgm:pt modelId="{F76904E9-850C-49BD-B18D-7E0C42CF068A}" type="pres">
      <dgm:prSet presAssocID="{F2920DE6-838B-44F4-B836-C573A7F73E2C}" presName="LevelTwoTextNode" presStyleLbl="node3" presStyleIdx="5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99FF30-2DD7-4392-915A-0DCD7C85307E}" type="pres">
      <dgm:prSet presAssocID="{F2920DE6-838B-44F4-B836-C573A7F73E2C}" presName="level3hierChild" presStyleCnt="0"/>
      <dgm:spPr/>
    </dgm:pt>
    <dgm:pt modelId="{31466FE0-6050-4FA6-81B9-7A451EF5A04B}" type="pres">
      <dgm:prSet presAssocID="{D13F1223-BA95-480D-A2DE-0761CB4DF907}" presName="conn2-1" presStyleLbl="parChTrans1D4" presStyleIdx="5" presStyleCnt="6"/>
      <dgm:spPr/>
      <dgm:t>
        <a:bodyPr/>
        <a:lstStyle/>
        <a:p>
          <a:endParaRPr lang="zh-TW" altLang="en-US"/>
        </a:p>
      </dgm:t>
    </dgm:pt>
    <dgm:pt modelId="{C43D795A-B3A8-48B0-B55F-86B6BBF02F85}" type="pres">
      <dgm:prSet presAssocID="{D13F1223-BA95-480D-A2DE-0761CB4DF907}" presName="connTx" presStyleLbl="parChTrans1D4" presStyleIdx="5" presStyleCnt="6"/>
      <dgm:spPr/>
      <dgm:t>
        <a:bodyPr/>
        <a:lstStyle/>
        <a:p>
          <a:endParaRPr lang="zh-TW" altLang="en-US"/>
        </a:p>
      </dgm:t>
    </dgm:pt>
    <dgm:pt modelId="{DED38235-8D81-42CB-84C4-60EC847FEDFB}" type="pres">
      <dgm:prSet presAssocID="{F2EA491B-76FD-418A-9638-CFD61E45C9AE}" presName="root2" presStyleCnt="0"/>
      <dgm:spPr/>
    </dgm:pt>
    <dgm:pt modelId="{19242ECB-164F-4124-9A40-5C0AA884A7DF}" type="pres">
      <dgm:prSet presAssocID="{F2EA491B-76FD-418A-9638-CFD61E45C9AE}" presName="LevelTwoTextNode" presStyleLbl="node4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B60783-9CD3-4510-9892-67EDD21FB72A}" type="pres">
      <dgm:prSet presAssocID="{F2EA491B-76FD-418A-9638-CFD61E45C9AE}" presName="level3hierChild" presStyleCnt="0"/>
      <dgm:spPr/>
    </dgm:pt>
  </dgm:ptLst>
  <dgm:cxnLst>
    <dgm:cxn modelId="{4BA8606C-654A-489C-93BF-D46B1263385D}" type="presOf" srcId="{F2EA491B-76FD-418A-9638-CFD61E45C9AE}" destId="{19242ECB-164F-4124-9A40-5C0AA884A7DF}" srcOrd="0" destOrd="0" presId="urn:microsoft.com/office/officeart/2005/8/layout/hierarchy2"/>
    <dgm:cxn modelId="{695342F2-A211-482D-A8CC-E7A99BB20F3B}" srcId="{DDE4D776-5707-400B-BA06-2A79E2B893D2}" destId="{C5AB202B-72D6-4B96-BD6E-B59E3AB52F67}" srcOrd="0" destOrd="0" parTransId="{856A49DD-F345-4661-B196-EBAEBC69BB76}" sibTransId="{44DBCC89-FC0F-4BD1-9296-26F1861EB5AA}"/>
    <dgm:cxn modelId="{CD5BBEB1-7553-43D2-88E5-401C4827F288}" type="presOf" srcId="{01576FAC-C07E-4D20-A564-9269961FA055}" destId="{C7006DD8-B252-4F0A-BB37-4F46C862E120}" srcOrd="1" destOrd="0" presId="urn:microsoft.com/office/officeart/2005/8/layout/hierarchy2"/>
    <dgm:cxn modelId="{E9263B45-501A-4C86-8A0A-C67C70F525FB}" type="presOf" srcId="{E15CF28F-64C2-489F-B676-E08A7C22B4B7}" destId="{847A4EE1-910E-4253-8D3E-1AE598928737}" srcOrd="0" destOrd="0" presId="urn:microsoft.com/office/officeart/2005/8/layout/hierarchy2"/>
    <dgm:cxn modelId="{04B62655-57EB-4EEE-9980-CC0CC30D6B88}" srcId="{000C77DE-3F60-438C-B6C0-556C33A3DB6F}" destId="{F2920DE6-838B-44F4-B836-C573A7F73E2C}" srcOrd="0" destOrd="0" parTransId="{01576FAC-C07E-4D20-A564-9269961FA055}" sibTransId="{29AEF5D1-4F2C-4D12-AF95-B4D4D7CDBFDA}"/>
    <dgm:cxn modelId="{FCCCC3AB-E0F1-4672-B7AF-FAADE8EE8DAD}" type="presOf" srcId="{EBF40942-0AD0-44B2-99AA-3A50B8EC1CA5}" destId="{4AA5180E-5319-493C-BC72-EA9CE3F32CCC}" srcOrd="0" destOrd="0" presId="urn:microsoft.com/office/officeart/2005/8/layout/hierarchy2"/>
    <dgm:cxn modelId="{F71DA0AD-44F7-4A84-B7E7-B84C6EDD9613}" type="presOf" srcId="{8104862E-E63F-4799-AA76-EB9C63A1A2C9}" destId="{D6CB128A-CB29-4DB7-81A9-279E1812380D}" srcOrd="1" destOrd="0" presId="urn:microsoft.com/office/officeart/2005/8/layout/hierarchy2"/>
    <dgm:cxn modelId="{5EC6802E-1EE2-491C-AEF7-B088F0B16DA2}" type="presOf" srcId="{78C0BD84-5B39-462A-9825-9754A7FD40F7}" destId="{35CA0394-8390-41F1-AA64-E1DB4A78BF4E}" srcOrd="0" destOrd="0" presId="urn:microsoft.com/office/officeart/2005/8/layout/hierarchy2"/>
    <dgm:cxn modelId="{8040F58D-5267-4A83-B4F8-34617339084B}" type="presOf" srcId="{856A49DD-F345-4661-B196-EBAEBC69BB76}" destId="{31C7D663-DE7F-4CF4-8C25-7181B6713409}" srcOrd="0" destOrd="0" presId="urn:microsoft.com/office/officeart/2005/8/layout/hierarchy2"/>
    <dgm:cxn modelId="{880C1973-9076-4D01-A96B-122A5662DE4B}" type="presOf" srcId="{4A938912-1E15-474C-84F5-907848A0AEA0}" destId="{0A94B0EA-FBDE-4F6D-A388-0A48B264F15A}" srcOrd="0" destOrd="0" presId="urn:microsoft.com/office/officeart/2005/8/layout/hierarchy2"/>
    <dgm:cxn modelId="{07A5C337-8372-4F02-A89F-BAE309BE32B1}" srcId="{C7B9EBF9-3073-42A0-A31F-12376A1D0B0A}" destId="{EBF40942-0AD0-44B2-99AA-3A50B8EC1CA5}" srcOrd="0" destOrd="0" parTransId="{BDB90CAC-D7F9-4917-BC0A-6BC1E2CF050E}" sibTransId="{94E07B68-9688-4CE3-B124-893B5CA91E55}"/>
    <dgm:cxn modelId="{7727FC09-2A6C-41E9-90E3-B849C3244892}" type="presOf" srcId="{47439A29-DE88-4F1B-AF90-64D8285C3E86}" destId="{9DD6135D-1CF2-4E42-BFA7-E44253F793CF}" srcOrd="1" destOrd="0" presId="urn:microsoft.com/office/officeart/2005/8/layout/hierarchy2"/>
    <dgm:cxn modelId="{156CCC4E-014D-4DB5-9671-B15DF4A9F055}" type="presOf" srcId="{D13F1223-BA95-480D-A2DE-0761CB4DF907}" destId="{C43D795A-B3A8-48B0-B55F-86B6BBF02F85}" srcOrd="1" destOrd="0" presId="urn:microsoft.com/office/officeart/2005/8/layout/hierarchy2"/>
    <dgm:cxn modelId="{260F0AF9-26FD-439F-AE37-A897A14DAFC0}" srcId="{BC74CB65-7AB7-4B47-8953-30A7F69D394F}" destId="{DDE4D776-5707-400B-BA06-2A79E2B893D2}" srcOrd="0" destOrd="0" parTransId="{39DE3EF6-7D1F-4DBD-BFEE-9773DAA089FD}" sibTransId="{D986A291-6A8A-4BD0-B03D-874BEEC4F7A1}"/>
    <dgm:cxn modelId="{EC808473-E263-444C-A73D-CA120CDBA2CA}" type="presOf" srcId="{78C0BD84-5B39-462A-9825-9754A7FD40F7}" destId="{19239366-0112-487C-AAB5-FEBC8EE484DA}" srcOrd="1" destOrd="0" presId="urn:microsoft.com/office/officeart/2005/8/layout/hierarchy2"/>
    <dgm:cxn modelId="{A70E4D88-D7F7-4FBE-A32C-F6A7D19B6A0A}" srcId="{D823FC62-BEA3-4B4A-BB91-7DD6B87D96CA}" destId="{202F60E7-148F-4A96-B026-2848090B6CA8}" srcOrd="0" destOrd="0" parTransId="{0A919F0A-9186-4C5E-90D7-439DA71DEBF6}" sibTransId="{610D12C6-6C6F-4319-9D15-CF61BF43D30A}"/>
    <dgm:cxn modelId="{B29CED31-DC5F-4483-A0AE-EB16003D5DCD}" type="presOf" srcId="{8FCA86C5-272F-4801-813C-8661E742CC20}" destId="{4C44A72C-18A9-44E4-9EA0-5B8E5A355F0D}" srcOrd="0" destOrd="0" presId="urn:microsoft.com/office/officeart/2005/8/layout/hierarchy2"/>
    <dgm:cxn modelId="{6F411B6B-25B9-4110-B848-B22B1A615EA6}" type="presOf" srcId="{39DE3EF6-7D1F-4DBD-BFEE-9773DAA089FD}" destId="{0A5E03BF-B2D8-4AD1-ACE7-93836F777EB2}" srcOrd="1" destOrd="0" presId="urn:microsoft.com/office/officeart/2005/8/layout/hierarchy2"/>
    <dgm:cxn modelId="{358F59F8-191B-4FB5-B46A-769EE9A372AF}" srcId="{202F60E7-148F-4A96-B026-2848090B6CA8}" destId="{2851BF1D-B1E1-476F-82BD-1012FCE9CC25}" srcOrd="0" destOrd="0" parTransId="{A8CE6658-8D57-49B9-A5D9-6BDE6B9E9B3F}" sibTransId="{7ECACB9D-581B-4423-899B-BDE50AF75BE9}"/>
    <dgm:cxn modelId="{6EA33ABB-6A11-4670-84DB-743300124C41}" type="presOf" srcId="{000C77DE-3F60-438C-B6C0-556C33A3DB6F}" destId="{581631A8-A90A-4576-971D-E1F5B2E53CA8}" srcOrd="0" destOrd="0" presId="urn:microsoft.com/office/officeart/2005/8/layout/hierarchy2"/>
    <dgm:cxn modelId="{E9B58837-5134-4D78-BB7F-7A7FAEB3961F}" type="presOf" srcId="{DDE4D776-5707-400B-BA06-2A79E2B893D2}" destId="{4F0EC556-FC4B-4B53-9131-0A32A7A7AB81}" srcOrd="0" destOrd="0" presId="urn:microsoft.com/office/officeart/2005/8/layout/hierarchy2"/>
    <dgm:cxn modelId="{0E32851D-79AF-440F-9EB4-CD69ED693191}" srcId="{E15CF28F-64C2-489F-B676-E08A7C22B4B7}" destId="{E7BC85DB-F8A8-43A9-BD1B-47ECFBE9E30C}" srcOrd="0" destOrd="0" parTransId="{52467A68-FC1F-4AF5-AD96-1D94031C9A8F}" sibTransId="{EB5AEBB9-115E-4298-A03D-8FADD59D6F23}"/>
    <dgm:cxn modelId="{24D7950D-71FE-4D2D-8D38-B837BB370452}" type="presOf" srcId="{BDB90CAC-D7F9-4917-BC0A-6BC1E2CF050E}" destId="{1C9D673E-BEBE-4E31-BF22-29438E9A54A0}" srcOrd="1" destOrd="0" presId="urn:microsoft.com/office/officeart/2005/8/layout/hierarchy2"/>
    <dgm:cxn modelId="{9C45DB50-CB3E-489F-A6E5-102E22F51C9E}" type="presOf" srcId="{D823FC62-BEA3-4B4A-BB91-7DD6B87D96CA}" destId="{E32C50FB-491F-4FCC-91C3-07ABF59735BF}" srcOrd="0" destOrd="0" presId="urn:microsoft.com/office/officeart/2005/8/layout/hierarchy2"/>
    <dgm:cxn modelId="{20BBB700-507E-44E7-9E2D-7D2782F73775}" type="presOf" srcId="{C7B9EBF9-3073-42A0-A31F-12376A1D0B0A}" destId="{CCCFF7EB-81F8-43D1-9538-AC8DFF546FA9}" srcOrd="0" destOrd="0" presId="urn:microsoft.com/office/officeart/2005/8/layout/hierarchy2"/>
    <dgm:cxn modelId="{19F919D5-76CF-436A-8FBF-C0313E72E5D4}" type="presOf" srcId="{01576FAC-C07E-4D20-A564-9269961FA055}" destId="{2192DB7D-F940-4EFA-92D3-EBBDECFE1C9C}" srcOrd="0" destOrd="0" presId="urn:microsoft.com/office/officeart/2005/8/layout/hierarchy2"/>
    <dgm:cxn modelId="{DF34F2E6-7931-4D19-9FFF-A1E282DC4D55}" type="presOf" srcId="{E7BC85DB-F8A8-43A9-BD1B-47ECFBE9E30C}" destId="{3D7D991A-DFF9-4361-BC30-ED5616C11BF2}" srcOrd="0" destOrd="0" presId="urn:microsoft.com/office/officeart/2005/8/layout/hierarchy2"/>
    <dgm:cxn modelId="{C2F9B2ED-16BB-4842-A39E-5DB6FE64850F}" type="presOf" srcId="{8FCA86C5-272F-4801-813C-8661E742CC20}" destId="{8A0ED61A-8235-4DF4-8411-35005386D3F4}" srcOrd="1" destOrd="0" presId="urn:microsoft.com/office/officeart/2005/8/layout/hierarchy2"/>
    <dgm:cxn modelId="{2913522E-B06B-4C0E-A344-E4ACF5BC0EEA}" srcId="{4A938912-1E15-474C-84F5-907848A0AEA0}" destId="{1450271C-8350-4A9E-AC59-EFEF0E29A60E}" srcOrd="0" destOrd="0" parTransId="{6A8ECBC7-652C-40E8-816D-58AD24E543A3}" sibTransId="{DC4CBDB9-67C1-4221-8259-32E195BEE85F}"/>
    <dgm:cxn modelId="{F0BA4762-7B3A-4B06-9F87-0CD46425D3CF}" type="presOf" srcId="{6508D093-BF48-4A54-AE3E-E8878233B891}" destId="{8047CAAF-64F4-415F-A513-BD2F67C04863}" srcOrd="0" destOrd="0" presId="urn:microsoft.com/office/officeart/2005/8/layout/hierarchy2"/>
    <dgm:cxn modelId="{95F7C257-89C3-4F2F-9B63-29AB18269C6F}" type="presOf" srcId="{6B87F0D0-226C-44F6-994B-EACE9370C312}" destId="{F42EA201-FF82-4045-AA4C-2044F8B05283}" srcOrd="0" destOrd="0" presId="urn:microsoft.com/office/officeart/2005/8/layout/hierarchy2"/>
    <dgm:cxn modelId="{0D7A6A35-DA5A-435F-ADEA-3FDFCCFD888A}" srcId="{741CF18C-8682-482C-95B6-A2DE5D103E74}" destId="{3FE0FD53-9846-4804-9997-4EB230574E27}" srcOrd="3" destOrd="0" parTransId="{6B87F0D0-226C-44F6-994B-EACE9370C312}" sibTransId="{AD970B5B-8B90-44C2-AB82-0B3A04D793DA}"/>
    <dgm:cxn modelId="{D395D8BE-79AF-4CB2-A1BE-C9DDDC0EF0B4}" type="presOf" srcId="{6B8CAD98-A441-4502-AA2C-B205EC85D5B8}" destId="{17FCEF53-4ED6-41D4-9C5D-B8AC506A4A53}" srcOrd="0" destOrd="0" presId="urn:microsoft.com/office/officeart/2005/8/layout/hierarchy2"/>
    <dgm:cxn modelId="{A0D7E134-1D15-4ACB-A3D0-ED9867524348}" srcId="{741CF18C-8682-482C-95B6-A2DE5D103E74}" destId="{D823FC62-BEA3-4B4A-BB91-7DD6B87D96CA}" srcOrd="0" destOrd="0" parTransId="{47439A29-DE88-4F1B-AF90-64D8285C3E86}" sibTransId="{3B39F9DE-1936-462D-AD32-102DD9DDEE0C}"/>
    <dgm:cxn modelId="{F226C40B-01A0-45BF-B007-CCC2593BD8CC}" type="presOf" srcId="{6034113E-412C-4DF7-9029-15952101E790}" destId="{617ED35D-CD9F-4B3B-931F-6EA4D7CD364D}" srcOrd="0" destOrd="0" presId="urn:microsoft.com/office/officeart/2005/8/layout/hierarchy2"/>
    <dgm:cxn modelId="{1600F765-884F-4203-A95C-C3EB844523F2}" type="presOf" srcId="{8104862E-E63F-4799-AA76-EB9C63A1A2C9}" destId="{D7A6CE9C-A4AE-4C6B-9682-00D551E38C33}" srcOrd="0" destOrd="0" presId="urn:microsoft.com/office/officeart/2005/8/layout/hierarchy2"/>
    <dgm:cxn modelId="{6D11EBD2-5B25-47E3-905B-42B131D5CC22}" type="presOf" srcId="{47439A29-DE88-4F1B-AF90-64D8285C3E86}" destId="{85C90827-4A5E-4A73-8566-5AB7771C6C2A}" srcOrd="0" destOrd="0" presId="urn:microsoft.com/office/officeart/2005/8/layout/hierarchy2"/>
    <dgm:cxn modelId="{2C016499-5ECD-4AFE-AACF-51CF8AA110F0}" type="presOf" srcId="{0A919F0A-9186-4C5E-90D7-439DA71DEBF6}" destId="{DA0E20BD-C548-4A99-AE1E-06E5BA00AE3E}" srcOrd="0" destOrd="0" presId="urn:microsoft.com/office/officeart/2005/8/layout/hierarchy2"/>
    <dgm:cxn modelId="{C57C5700-C699-40ED-B62C-1508998CF710}" srcId="{E7BC85DB-F8A8-43A9-BD1B-47ECFBE9E30C}" destId="{A998714A-AF47-4FA2-97D0-7111C00FD393}" srcOrd="0" destOrd="0" parTransId="{8FCA86C5-272F-4801-813C-8661E742CC20}" sibTransId="{1243359C-4548-4776-856F-8F432276500A}"/>
    <dgm:cxn modelId="{0AD97D75-BD9B-4A8F-BC46-9AA495C5F3FA}" type="presOf" srcId="{A8CE6658-8D57-49B9-A5D9-6BDE6B9E9B3F}" destId="{F95BAAAF-23AA-4817-A1DE-E36DFACCC631}" srcOrd="1" destOrd="0" presId="urn:microsoft.com/office/officeart/2005/8/layout/hierarchy2"/>
    <dgm:cxn modelId="{8DE54281-BFC9-4AFB-9C06-8080E9725195}" type="presOf" srcId="{0A919F0A-9186-4C5E-90D7-439DA71DEBF6}" destId="{DC660161-7929-459E-80BD-8EAD3A9A9A25}" srcOrd="1" destOrd="0" presId="urn:microsoft.com/office/officeart/2005/8/layout/hierarchy2"/>
    <dgm:cxn modelId="{73D716FB-7E6D-46BA-84C6-CE3133FB94E5}" type="presOf" srcId="{BC74CB65-7AB7-4B47-8953-30A7F69D394F}" destId="{4FA567C0-D2D3-4947-8A03-9BC981A9B3F8}" srcOrd="0" destOrd="0" presId="urn:microsoft.com/office/officeart/2005/8/layout/hierarchy2"/>
    <dgm:cxn modelId="{E888EF94-CF27-46E2-A1F1-BFFBAA2C7306}" type="presOf" srcId="{BDB90CAC-D7F9-4917-BC0A-6BC1E2CF050E}" destId="{B4BD52C1-10CF-4D86-A0DD-FD149C18EB9D}" srcOrd="0" destOrd="0" presId="urn:microsoft.com/office/officeart/2005/8/layout/hierarchy2"/>
    <dgm:cxn modelId="{90E443BD-EF26-44CC-840B-9003EEAFAF90}" type="presOf" srcId="{856A49DD-F345-4661-B196-EBAEBC69BB76}" destId="{3D0A8D74-0286-4F22-8BFF-6E3BF0BEB6D7}" srcOrd="1" destOrd="0" presId="urn:microsoft.com/office/officeart/2005/8/layout/hierarchy2"/>
    <dgm:cxn modelId="{33AFD319-F9C2-4254-A8DE-542ECA234666}" type="presOf" srcId="{202F60E7-148F-4A96-B026-2848090B6CA8}" destId="{1765FA67-3C25-4A1F-AACD-12D8F2734973}" srcOrd="0" destOrd="0" presId="urn:microsoft.com/office/officeart/2005/8/layout/hierarchy2"/>
    <dgm:cxn modelId="{8AC9CC51-5A91-4349-88B4-626221AD0AEE}" srcId="{0E5F8384-77F3-4DBE-A6E9-E2E868452953}" destId="{C7B9EBF9-3073-42A0-A31F-12376A1D0B0A}" srcOrd="0" destOrd="0" parTransId="{6508D093-BF48-4A54-AE3E-E8878233B891}" sibTransId="{760A1AFF-2918-4F5D-A092-B6F55409505C}"/>
    <dgm:cxn modelId="{2DFC5025-0F88-40C8-B905-68448367F54F}" type="presOf" srcId="{A998714A-AF47-4FA2-97D0-7111C00FD393}" destId="{A1E10E9B-25F3-4D17-A5D5-42A7F688E4B5}" srcOrd="0" destOrd="0" presId="urn:microsoft.com/office/officeart/2005/8/layout/hierarchy2"/>
    <dgm:cxn modelId="{BAEFF23A-79CF-42ED-9CE3-E45CB2B9CC7F}" srcId="{741CF18C-8682-482C-95B6-A2DE5D103E74}" destId="{000C77DE-3F60-438C-B6C0-556C33A3DB6F}" srcOrd="5" destOrd="0" parTransId="{C8B07F2E-AC22-4E56-A275-4672394B2FDD}" sibTransId="{B85292FC-D10F-4656-BED1-1DBC340DEFA5}"/>
    <dgm:cxn modelId="{52A7626C-9D01-4731-A3F6-EC06184BCD07}" type="presOf" srcId="{F2920DE6-838B-44F4-B836-C573A7F73E2C}" destId="{F76904E9-850C-49BD-B18D-7E0C42CF068A}" srcOrd="0" destOrd="0" presId="urn:microsoft.com/office/officeart/2005/8/layout/hierarchy2"/>
    <dgm:cxn modelId="{0F9BCDC9-4509-45FE-B9F7-8422B76EAFFA}" type="presOf" srcId="{6B55984B-B245-49AF-861B-F711FB79704D}" destId="{F8A9C699-7F85-4957-A913-655BB9304B4F}" srcOrd="0" destOrd="0" presId="urn:microsoft.com/office/officeart/2005/8/layout/hierarchy2"/>
    <dgm:cxn modelId="{9B2A59E7-A70F-4860-92E0-E564DB247EB2}" type="presOf" srcId="{741CF18C-8682-482C-95B6-A2DE5D103E74}" destId="{374A5BA9-9BBD-4C52-AE1B-63E8C933B9D7}" srcOrd="0" destOrd="0" presId="urn:microsoft.com/office/officeart/2005/8/layout/hierarchy2"/>
    <dgm:cxn modelId="{CFDF39FC-4F21-4E59-AB84-2B240DD6DCB8}" type="presOf" srcId="{6A8ECBC7-652C-40E8-816D-58AD24E543A3}" destId="{81D2C05B-757A-44D6-8879-63B10D1AD8BE}" srcOrd="1" destOrd="0" presId="urn:microsoft.com/office/officeart/2005/8/layout/hierarchy2"/>
    <dgm:cxn modelId="{08A239A8-D93B-4466-A836-4E5F7C0EFAC2}" type="presOf" srcId="{C5AB202B-72D6-4B96-BD6E-B59E3AB52F67}" destId="{8985CC5D-4846-41B6-AEC4-ACCA819D8015}" srcOrd="0" destOrd="0" presId="urn:microsoft.com/office/officeart/2005/8/layout/hierarchy2"/>
    <dgm:cxn modelId="{0222E4B0-7848-4862-82BF-7F0036E523B7}" type="presOf" srcId="{3FE0FD53-9846-4804-9997-4EB230574E27}" destId="{5E702889-7111-469A-88D3-6B91CE0DB1C8}" srcOrd="0" destOrd="0" presId="urn:microsoft.com/office/officeart/2005/8/layout/hierarchy2"/>
    <dgm:cxn modelId="{1A6BEABE-6D7B-4C6C-A630-10D80A86829A}" type="presOf" srcId="{D13F1223-BA95-480D-A2DE-0761CB4DF907}" destId="{31466FE0-6050-4FA6-81B9-7A451EF5A04B}" srcOrd="0" destOrd="0" presId="urn:microsoft.com/office/officeart/2005/8/layout/hierarchy2"/>
    <dgm:cxn modelId="{2D37A72A-13CE-4926-87D6-49DA0C2DD98B}" type="presOf" srcId="{39DE3EF6-7D1F-4DBD-BFEE-9773DAA089FD}" destId="{93A49EFF-299B-42CA-9731-18B6E8694078}" srcOrd="0" destOrd="0" presId="urn:microsoft.com/office/officeart/2005/8/layout/hierarchy2"/>
    <dgm:cxn modelId="{1B194F2D-1A2F-4D30-B2E7-B83DC354E5F9}" type="presOf" srcId="{6034113E-412C-4DF7-9029-15952101E790}" destId="{1687040A-213F-4CB3-84AD-C42DA5151537}" srcOrd="1" destOrd="0" presId="urn:microsoft.com/office/officeart/2005/8/layout/hierarchy2"/>
    <dgm:cxn modelId="{5969CCB1-F48A-4E2A-8B7E-AC054745C3D4}" type="presOf" srcId="{A8CE6658-8D57-49B9-A5D9-6BDE6B9E9B3F}" destId="{E19B2C99-2610-4807-8AC0-1959892C488A}" srcOrd="0" destOrd="0" presId="urn:microsoft.com/office/officeart/2005/8/layout/hierarchy2"/>
    <dgm:cxn modelId="{84F52F9C-7864-4678-8DFC-A5F986846993}" type="presOf" srcId="{C8B07F2E-AC22-4E56-A275-4672394B2FDD}" destId="{B1F077DF-D0B2-44C0-B7BB-167DF8A09179}" srcOrd="1" destOrd="0" presId="urn:microsoft.com/office/officeart/2005/8/layout/hierarchy2"/>
    <dgm:cxn modelId="{EC8AB1E3-47B3-4499-AFDA-7084D8478CF2}" type="presOf" srcId="{6508D093-BF48-4A54-AE3E-E8878233B891}" destId="{71F40FE3-56AC-4E96-B26E-78DA8C4F0B80}" srcOrd="1" destOrd="0" presId="urn:microsoft.com/office/officeart/2005/8/layout/hierarchy2"/>
    <dgm:cxn modelId="{61C8AE48-02EE-4073-9C36-CA59D538F51D}" type="presOf" srcId="{52467A68-FC1F-4AF5-AD96-1D94031C9A8F}" destId="{0321C8C2-9563-472F-8A02-0C652854FB97}" srcOrd="0" destOrd="0" presId="urn:microsoft.com/office/officeart/2005/8/layout/hierarchy2"/>
    <dgm:cxn modelId="{B648E727-CC75-4872-984A-2F2EB10ABB7B}" type="presOf" srcId="{C8B07F2E-AC22-4E56-A275-4672394B2FDD}" destId="{CA235DB5-3F9F-4597-8777-D9453223E1BF}" srcOrd="0" destOrd="0" presId="urn:microsoft.com/office/officeart/2005/8/layout/hierarchy2"/>
    <dgm:cxn modelId="{0CBAD36A-BBCC-4035-86D3-B1CEBB4852E4}" type="presOf" srcId="{6B87F0D0-226C-44F6-994B-EACE9370C312}" destId="{AD5FBAC8-732E-4D5E-967D-B1A2C555179F}" srcOrd="1" destOrd="0" presId="urn:microsoft.com/office/officeart/2005/8/layout/hierarchy2"/>
    <dgm:cxn modelId="{E8D53BE8-92CA-4340-8463-99F684F2876C}" type="presOf" srcId="{52467A68-FC1F-4AF5-AD96-1D94031C9A8F}" destId="{590AB44D-896C-4331-938A-15BCD4910D59}" srcOrd="1" destOrd="0" presId="urn:microsoft.com/office/officeart/2005/8/layout/hierarchy2"/>
    <dgm:cxn modelId="{44A5B2D0-AB3F-4FEF-B915-2FD27DB08BB2}" srcId="{3FE0FD53-9846-4804-9997-4EB230574E27}" destId="{4A938912-1E15-474C-84F5-907848A0AEA0}" srcOrd="0" destOrd="0" parTransId="{6B8CAD98-A441-4502-AA2C-B205EC85D5B8}" sibTransId="{FDF8721B-7F56-4D57-95D5-0656864A98B3}"/>
    <dgm:cxn modelId="{E04EBD10-E81C-48F9-A620-782C42D36134}" srcId="{741CF18C-8682-482C-95B6-A2DE5D103E74}" destId="{E15CF28F-64C2-489F-B676-E08A7C22B4B7}" srcOrd="1" destOrd="0" parTransId="{78C0BD84-5B39-462A-9825-9754A7FD40F7}" sibTransId="{A7E1DB02-31E0-478B-8AA2-F895F1DCDA97}"/>
    <dgm:cxn modelId="{BA2B8A9B-A8D3-4488-8BE3-DFA7F57EB4D7}" type="presOf" srcId="{1450271C-8350-4A9E-AC59-EFEF0E29A60E}" destId="{C0BBDC23-B80E-4B45-BDB4-F3C26CD02D86}" srcOrd="0" destOrd="0" presId="urn:microsoft.com/office/officeart/2005/8/layout/hierarchy2"/>
    <dgm:cxn modelId="{502ADECB-7AFE-4EF0-A411-8D9C7FEE75E0}" type="presOf" srcId="{6A8ECBC7-652C-40E8-816D-58AD24E543A3}" destId="{7568616C-1607-4AC7-843E-9B7DE86D1913}" srcOrd="0" destOrd="0" presId="urn:microsoft.com/office/officeart/2005/8/layout/hierarchy2"/>
    <dgm:cxn modelId="{AE99B4E7-2DC8-4F7B-A03D-D878ACF5929E}" srcId="{6B55984B-B245-49AF-861B-F711FB79704D}" destId="{741CF18C-8682-482C-95B6-A2DE5D103E74}" srcOrd="0" destOrd="0" parTransId="{BBBB89E2-62FD-4C78-8985-73DD9DDAF11C}" sibTransId="{05CD6BD8-EB82-49C7-AAC7-53C5BD2B2835}"/>
    <dgm:cxn modelId="{159B4807-7151-4E3E-B238-AED7760BD8A1}" type="presOf" srcId="{6B8CAD98-A441-4502-AA2C-B205EC85D5B8}" destId="{9F1956FB-B9FC-439B-BB42-5A6A977C6917}" srcOrd="1" destOrd="0" presId="urn:microsoft.com/office/officeart/2005/8/layout/hierarchy2"/>
    <dgm:cxn modelId="{A416A552-5418-4B45-96FD-FC41F983650B}" type="presOf" srcId="{0E5F8384-77F3-4DBE-A6E9-E2E868452953}" destId="{D316E12B-691D-49ED-9DAB-E1A09588E67F}" srcOrd="0" destOrd="0" presId="urn:microsoft.com/office/officeart/2005/8/layout/hierarchy2"/>
    <dgm:cxn modelId="{D560D0F9-4A51-4425-AA06-13EEF4BF486E}" srcId="{F2920DE6-838B-44F4-B836-C573A7F73E2C}" destId="{F2EA491B-76FD-418A-9638-CFD61E45C9AE}" srcOrd="0" destOrd="0" parTransId="{D13F1223-BA95-480D-A2DE-0761CB4DF907}" sibTransId="{4A272F20-8B37-4B5A-9B2B-D5E8E96A3243}"/>
    <dgm:cxn modelId="{2849040D-EFB7-443C-84A9-880A902AA6AF}" type="presOf" srcId="{2851BF1D-B1E1-476F-82BD-1012FCE9CC25}" destId="{451A8801-6505-4D2F-AA3C-E0B56B70C8EB}" srcOrd="0" destOrd="0" presId="urn:microsoft.com/office/officeart/2005/8/layout/hierarchy2"/>
    <dgm:cxn modelId="{7FBABAF1-4779-4BE5-9696-000449E13CFD}" srcId="{741CF18C-8682-482C-95B6-A2DE5D103E74}" destId="{0E5F8384-77F3-4DBE-A6E9-E2E868452953}" srcOrd="2" destOrd="0" parTransId="{6034113E-412C-4DF7-9029-15952101E790}" sibTransId="{EF15864B-4DDB-4678-A4E6-03573173268F}"/>
    <dgm:cxn modelId="{0423DA0F-794C-4D57-9AB2-FE726515D6CE}" srcId="{741CF18C-8682-482C-95B6-A2DE5D103E74}" destId="{BC74CB65-7AB7-4B47-8953-30A7F69D394F}" srcOrd="4" destOrd="0" parTransId="{8104862E-E63F-4799-AA76-EB9C63A1A2C9}" sibTransId="{A775651F-4083-4594-8C47-8E5781FC8623}"/>
    <dgm:cxn modelId="{6B6374C2-50D0-47AB-8E7B-EBC26C1E42B9}" type="presParOf" srcId="{F8A9C699-7F85-4957-A913-655BB9304B4F}" destId="{C6235283-7448-4AD3-B9E5-F45ED106E015}" srcOrd="0" destOrd="0" presId="urn:microsoft.com/office/officeart/2005/8/layout/hierarchy2"/>
    <dgm:cxn modelId="{22906282-D034-4631-8FC3-AD0638CB22C2}" type="presParOf" srcId="{C6235283-7448-4AD3-B9E5-F45ED106E015}" destId="{374A5BA9-9BBD-4C52-AE1B-63E8C933B9D7}" srcOrd="0" destOrd="0" presId="urn:microsoft.com/office/officeart/2005/8/layout/hierarchy2"/>
    <dgm:cxn modelId="{A3F0FC27-1600-47F6-AA10-F61C3007CAC1}" type="presParOf" srcId="{C6235283-7448-4AD3-B9E5-F45ED106E015}" destId="{43816ADD-EB49-43B9-9EA7-35612B55632E}" srcOrd="1" destOrd="0" presId="urn:microsoft.com/office/officeart/2005/8/layout/hierarchy2"/>
    <dgm:cxn modelId="{D2478BF6-151A-43ED-85E0-7CD26F7DD663}" type="presParOf" srcId="{43816ADD-EB49-43B9-9EA7-35612B55632E}" destId="{85C90827-4A5E-4A73-8566-5AB7771C6C2A}" srcOrd="0" destOrd="0" presId="urn:microsoft.com/office/officeart/2005/8/layout/hierarchy2"/>
    <dgm:cxn modelId="{96F4B141-45BD-42E6-9770-EA619A332639}" type="presParOf" srcId="{85C90827-4A5E-4A73-8566-5AB7771C6C2A}" destId="{9DD6135D-1CF2-4E42-BFA7-E44253F793CF}" srcOrd="0" destOrd="0" presId="urn:microsoft.com/office/officeart/2005/8/layout/hierarchy2"/>
    <dgm:cxn modelId="{A648BB39-B943-4734-AB76-D8690FFA2EAA}" type="presParOf" srcId="{43816ADD-EB49-43B9-9EA7-35612B55632E}" destId="{4DEE0C05-B79B-40A4-B627-C3CF6578683A}" srcOrd="1" destOrd="0" presId="urn:microsoft.com/office/officeart/2005/8/layout/hierarchy2"/>
    <dgm:cxn modelId="{7D82A0FE-0E3D-46BE-8368-D50EBDE30F2A}" type="presParOf" srcId="{4DEE0C05-B79B-40A4-B627-C3CF6578683A}" destId="{E32C50FB-491F-4FCC-91C3-07ABF59735BF}" srcOrd="0" destOrd="0" presId="urn:microsoft.com/office/officeart/2005/8/layout/hierarchy2"/>
    <dgm:cxn modelId="{0F30F4E1-6460-4143-A4C1-8177AA268964}" type="presParOf" srcId="{4DEE0C05-B79B-40A4-B627-C3CF6578683A}" destId="{B75A7095-A7A2-45F9-9FD3-53905FB00BCE}" srcOrd="1" destOrd="0" presId="urn:microsoft.com/office/officeart/2005/8/layout/hierarchy2"/>
    <dgm:cxn modelId="{7617B86D-F67E-4857-8E28-F20AD9A19197}" type="presParOf" srcId="{B75A7095-A7A2-45F9-9FD3-53905FB00BCE}" destId="{DA0E20BD-C548-4A99-AE1E-06E5BA00AE3E}" srcOrd="0" destOrd="0" presId="urn:microsoft.com/office/officeart/2005/8/layout/hierarchy2"/>
    <dgm:cxn modelId="{B1BE11E8-66B2-43FD-9BC2-3A924ADE74D8}" type="presParOf" srcId="{DA0E20BD-C548-4A99-AE1E-06E5BA00AE3E}" destId="{DC660161-7929-459E-80BD-8EAD3A9A9A25}" srcOrd="0" destOrd="0" presId="urn:microsoft.com/office/officeart/2005/8/layout/hierarchy2"/>
    <dgm:cxn modelId="{08A8F444-F914-4666-ABF5-AFB792688E19}" type="presParOf" srcId="{B75A7095-A7A2-45F9-9FD3-53905FB00BCE}" destId="{954DFBB5-D1D9-44EF-B2BF-B0A08A774EDE}" srcOrd="1" destOrd="0" presId="urn:microsoft.com/office/officeart/2005/8/layout/hierarchy2"/>
    <dgm:cxn modelId="{BD19E802-3EF0-45F3-A930-0D1D0D7FB482}" type="presParOf" srcId="{954DFBB5-D1D9-44EF-B2BF-B0A08A774EDE}" destId="{1765FA67-3C25-4A1F-AACD-12D8F2734973}" srcOrd="0" destOrd="0" presId="urn:microsoft.com/office/officeart/2005/8/layout/hierarchy2"/>
    <dgm:cxn modelId="{7D15D546-50AB-41E0-8584-D2120DAADC96}" type="presParOf" srcId="{954DFBB5-D1D9-44EF-B2BF-B0A08A774EDE}" destId="{DD1499A6-CAD2-4FCB-9963-AB06EBBC4B3B}" srcOrd="1" destOrd="0" presId="urn:microsoft.com/office/officeart/2005/8/layout/hierarchy2"/>
    <dgm:cxn modelId="{627E74F2-D65A-482F-B52A-0D6E0ADAF82A}" type="presParOf" srcId="{DD1499A6-CAD2-4FCB-9963-AB06EBBC4B3B}" destId="{E19B2C99-2610-4807-8AC0-1959892C488A}" srcOrd="0" destOrd="0" presId="urn:microsoft.com/office/officeart/2005/8/layout/hierarchy2"/>
    <dgm:cxn modelId="{105706BD-7C82-40B5-A802-F1CA1454D8B6}" type="presParOf" srcId="{E19B2C99-2610-4807-8AC0-1959892C488A}" destId="{F95BAAAF-23AA-4817-A1DE-E36DFACCC631}" srcOrd="0" destOrd="0" presId="urn:microsoft.com/office/officeart/2005/8/layout/hierarchy2"/>
    <dgm:cxn modelId="{9BD5C48F-874B-4A66-BC1E-59A7B10F0CDD}" type="presParOf" srcId="{DD1499A6-CAD2-4FCB-9963-AB06EBBC4B3B}" destId="{E2319A13-2495-4C58-ADB6-EA4BBA8DF836}" srcOrd="1" destOrd="0" presId="urn:microsoft.com/office/officeart/2005/8/layout/hierarchy2"/>
    <dgm:cxn modelId="{96277A64-B008-4602-8639-1A28EFF595B2}" type="presParOf" srcId="{E2319A13-2495-4C58-ADB6-EA4BBA8DF836}" destId="{451A8801-6505-4D2F-AA3C-E0B56B70C8EB}" srcOrd="0" destOrd="0" presId="urn:microsoft.com/office/officeart/2005/8/layout/hierarchy2"/>
    <dgm:cxn modelId="{912EFFBC-3EF1-40B1-85BA-6FEF27D282DA}" type="presParOf" srcId="{E2319A13-2495-4C58-ADB6-EA4BBA8DF836}" destId="{6F892016-6510-4871-916D-E18A8852A685}" srcOrd="1" destOrd="0" presId="urn:microsoft.com/office/officeart/2005/8/layout/hierarchy2"/>
    <dgm:cxn modelId="{CFE12DCD-DE99-47F1-85CA-C2BE7C80E40C}" type="presParOf" srcId="{43816ADD-EB49-43B9-9EA7-35612B55632E}" destId="{35CA0394-8390-41F1-AA64-E1DB4A78BF4E}" srcOrd="2" destOrd="0" presId="urn:microsoft.com/office/officeart/2005/8/layout/hierarchy2"/>
    <dgm:cxn modelId="{46F04855-ABAC-4B78-8421-B466AD21569D}" type="presParOf" srcId="{35CA0394-8390-41F1-AA64-E1DB4A78BF4E}" destId="{19239366-0112-487C-AAB5-FEBC8EE484DA}" srcOrd="0" destOrd="0" presId="urn:microsoft.com/office/officeart/2005/8/layout/hierarchy2"/>
    <dgm:cxn modelId="{F970CE0E-8DF4-4C70-80BD-643F4EAA8365}" type="presParOf" srcId="{43816ADD-EB49-43B9-9EA7-35612B55632E}" destId="{537174A9-2985-4320-A16A-F3BF45C4F9B2}" srcOrd="3" destOrd="0" presId="urn:microsoft.com/office/officeart/2005/8/layout/hierarchy2"/>
    <dgm:cxn modelId="{0E3ED3BC-C7A3-434F-ACD0-CB5792E10237}" type="presParOf" srcId="{537174A9-2985-4320-A16A-F3BF45C4F9B2}" destId="{847A4EE1-910E-4253-8D3E-1AE598928737}" srcOrd="0" destOrd="0" presId="urn:microsoft.com/office/officeart/2005/8/layout/hierarchy2"/>
    <dgm:cxn modelId="{52A9B4F5-A4FE-4FC3-AD9A-82939477462E}" type="presParOf" srcId="{537174A9-2985-4320-A16A-F3BF45C4F9B2}" destId="{227171F7-39EC-47F8-B18A-50131C3B84F0}" srcOrd="1" destOrd="0" presId="urn:microsoft.com/office/officeart/2005/8/layout/hierarchy2"/>
    <dgm:cxn modelId="{9D0148E1-9506-4725-88BA-17B7211B872B}" type="presParOf" srcId="{227171F7-39EC-47F8-B18A-50131C3B84F0}" destId="{0321C8C2-9563-472F-8A02-0C652854FB97}" srcOrd="0" destOrd="0" presId="urn:microsoft.com/office/officeart/2005/8/layout/hierarchy2"/>
    <dgm:cxn modelId="{F364C96B-5F0C-43A8-9049-851481F3AB8E}" type="presParOf" srcId="{0321C8C2-9563-472F-8A02-0C652854FB97}" destId="{590AB44D-896C-4331-938A-15BCD4910D59}" srcOrd="0" destOrd="0" presId="urn:microsoft.com/office/officeart/2005/8/layout/hierarchy2"/>
    <dgm:cxn modelId="{B65330A6-25DF-40C8-85D8-23B0BCC2A8BF}" type="presParOf" srcId="{227171F7-39EC-47F8-B18A-50131C3B84F0}" destId="{660AEB8A-5B9A-464F-A29A-E7B0CCECE46B}" srcOrd="1" destOrd="0" presId="urn:microsoft.com/office/officeart/2005/8/layout/hierarchy2"/>
    <dgm:cxn modelId="{1E7D28DD-2F13-49B4-A56F-49A90C852A71}" type="presParOf" srcId="{660AEB8A-5B9A-464F-A29A-E7B0CCECE46B}" destId="{3D7D991A-DFF9-4361-BC30-ED5616C11BF2}" srcOrd="0" destOrd="0" presId="urn:microsoft.com/office/officeart/2005/8/layout/hierarchy2"/>
    <dgm:cxn modelId="{0EF946A2-E4EF-4E5E-A67B-031903E6DC0C}" type="presParOf" srcId="{660AEB8A-5B9A-464F-A29A-E7B0CCECE46B}" destId="{7043B0D3-FC9B-424A-AE69-B37DD23A4B93}" srcOrd="1" destOrd="0" presId="urn:microsoft.com/office/officeart/2005/8/layout/hierarchy2"/>
    <dgm:cxn modelId="{537CF19C-CD2A-426D-A0C2-F2F6DD79F4EA}" type="presParOf" srcId="{7043B0D3-FC9B-424A-AE69-B37DD23A4B93}" destId="{4C44A72C-18A9-44E4-9EA0-5B8E5A355F0D}" srcOrd="0" destOrd="0" presId="urn:microsoft.com/office/officeart/2005/8/layout/hierarchy2"/>
    <dgm:cxn modelId="{6CD506E8-D5D4-4DC9-8B62-25210EC2080C}" type="presParOf" srcId="{4C44A72C-18A9-44E4-9EA0-5B8E5A355F0D}" destId="{8A0ED61A-8235-4DF4-8411-35005386D3F4}" srcOrd="0" destOrd="0" presId="urn:microsoft.com/office/officeart/2005/8/layout/hierarchy2"/>
    <dgm:cxn modelId="{9E15EAE7-47F5-4D7A-B46E-1A64BAA02536}" type="presParOf" srcId="{7043B0D3-FC9B-424A-AE69-B37DD23A4B93}" destId="{5D37E0EA-CA01-495D-8CE0-F13A357B742C}" srcOrd="1" destOrd="0" presId="urn:microsoft.com/office/officeart/2005/8/layout/hierarchy2"/>
    <dgm:cxn modelId="{EC72DAA2-0792-4997-BD08-B889EDA5B1FE}" type="presParOf" srcId="{5D37E0EA-CA01-495D-8CE0-F13A357B742C}" destId="{A1E10E9B-25F3-4D17-A5D5-42A7F688E4B5}" srcOrd="0" destOrd="0" presId="urn:microsoft.com/office/officeart/2005/8/layout/hierarchy2"/>
    <dgm:cxn modelId="{71DDE63C-BF0D-4DA3-B145-B435623DE4F6}" type="presParOf" srcId="{5D37E0EA-CA01-495D-8CE0-F13A357B742C}" destId="{9AB6AAA7-D5D6-4017-8C43-0C2CBACBCC8C}" srcOrd="1" destOrd="0" presId="urn:microsoft.com/office/officeart/2005/8/layout/hierarchy2"/>
    <dgm:cxn modelId="{D660EA12-2A35-44BF-B8D8-1B1B6B2684BC}" type="presParOf" srcId="{43816ADD-EB49-43B9-9EA7-35612B55632E}" destId="{617ED35D-CD9F-4B3B-931F-6EA4D7CD364D}" srcOrd="4" destOrd="0" presId="urn:microsoft.com/office/officeart/2005/8/layout/hierarchy2"/>
    <dgm:cxn modelId="{DB3E8DE9-9892-44EA-A889-AC890EAC2534}" type="presParOf" srcId="{617ED35D-CD9F-4B3B-931F-6EA4D7CD364D}" destId="{1687040A-213F-4CB3-84AD-C42DA5151537}" srcOrd="0" destOrd="0" presId="urn:microsoft.com/office/officeart/2005/8/layout/hierarchy2"/>
    <dgm:cxn modelId="{5D6C2033-BC26-4BA2-9162-DBA75983908B}" type="presParOf" srcId="{43816ADD-EB49-43B9-9EA7-35612B55632E}" destId="{25432C26-FE46-4C31-AAD3-37AAD72C82CE}" srcOrd="5" destOrd="0" presId="urn:microsoft.com/office/officeart/2005/8/layout/hierarchy2"/>
    <dgm:cxn modelId="{DD7AEEDD-1285-467B-8FB4-9AECA95B644D}" type="presParOf" srcId="{25432C26-FE46-4C31-AAD3-37AAD72C82CE}" destId="{D316E12B-691D-49ED-9DAB-E1A09588E67F}" srcOrd="0" destOrd="0" presId="urn:microsoft.com/office/officeart/2005/8/layout/hierarchy2"/>
    <dgm:cxn modelId="{0B906AE6-D878-45D1-B4AB-7662C13AAC4F}" type="presParOf" srcId="{25432C26-FE46-4C31-AAD3-37AAD72C82CE}" destId="{7B9DB93C-6144-4318-B6AE-9E2A544D86B0}" srcOrd="1" destOrd="0" presId="urn:microsoft.com/office/officeart/2005/8/layout/hierarchy2"/>
    <dgm:cxn modelId="{08DA0F65-F677-4484-9227-0E56EB2C646A}" type="presParOf" srcId="{7B9DB93C-6144-4318-B6AE-9E2A544D86B0}" destId="{8047CAAF-64F4-415F-A513-BD2F67C04863}" srcOrd="0" destOrd="0" presId="urn:microsoft.com/office/officeart/2005/8/layout/hierarchy2"/>
    <dgm:cxn modelId="{CBE20922-FEA9-4235-92C6-3B811AF5832C}" type="presParOf" srcId="{8047CAAF-64F4-415F-A513-BD2F67C04863}" destId="{71F40FE3-56AC-4E96-B26E-78DA8C4F0B80}" srcOrd="0" destOrd="0" presId="urn:microsoft.com/office/officeart/2005/8/layout/hierarchy2"/>
    <dgm:cxn modelId="{A6EF2603-9D56-4523-A451-6CB4D180B62C}" type="presParOf" srcId="{7B9DB93C-6144-4318-B6AE-9E2A544D86B0}" destId="{99CF0729-464E-49AB-94BF-B2B2CCDAB74B}" srcOrd="1" destOrd="0" presId="urn:microsoft.com/office/officeart/2005/8/layout/hierarchy2"/>
    <dgm:cxn modelId="{93848B58-CE36-4329-BCFD-C9F30D493BA3}" type="presParOf" srcId="{99CF0729-464E-49AB-94BF-B2B2CCDAB74B}" destId="{CCCFF7EB-81F8-43D1-9538-AC8DFF546FA9}" srcOrd="0" destOrd="0" presId="urn:microsoft.com/office/officeart/2005/8/layout/hierarchy2"/>
    <dgm:cxn modelId="{73DB51C9-58EA-4077-8986-81911AF00FA8}" type="presParOf" srcId="{99CF0729-464E-49AB-94BF-B2B2CCDAB74B}" destId="{94CC1F06-CF8B-475A-A050-7E7E724D2147}" srcOrd="1" destOrd="0" presId="urn:microsoft.com/office/officeart/2005/8/layout/hierarchy2"/>
    <dgm:cxn modelId="{02DC05F7-A56E-495F-B58D-6C66FDEFAAED}" type="presParOf" srcId="{94CC1F06-CF8B-475A-A050-7E7E724D2147}" destId="{B4BD52C1-10CF-4D86-A0DD-FD149C18EB9D}" srcOrd="0" destOrd="0" presId="urn:microsoft.com/office/officeart/2005/8/layout/hierarchy2"/>
    <dgm:cxn modelId="{B4DE9CCB-9FD5-4409-A501-49556CA8877F}" type="presParOf" srcId="{B4BD52C1-10CF-4D86-A0DD-FD149C18EB9D}" destId="{1C9D673E-BEBE-4E31-BF22-29438E9A54A0}" srcOrd="0" destOrd="0" presId="urn:microsoft.com/office/officeart/2005/8/layout/hierarchy2"/>
    <dgm:cxn modelId="{9F7661BF-5886-4B6A-AC2D-70C16CE7796D}" type="presParOf" srcId="{94CC1F06-CF8B-475A-A050-7E7E724D2147}" destId="{126DE443-5229-4EC6-BEBF-57D4F5D07158}" srcOrd="1" destOrd="0" presId="urn:microsoft.com/office/officeart/2005/8/layout/hierarchy2"/>
    <dgm:cxn modelId="{95C226D9-3270-4789-9AE3-904FF963DC5F}" type="presParOf" srcId="{126DE443-5229-4EC6-BEBF-57D4F5D07158}" destId="{4AA5180E-5319-493C-BC72-EA9CE3F32CCC}" srcOrd="0" destOrd="0" presId="urn:microsoft.com/office/officeart/2005/8/layout/hierarchy2"/>
    <dgm:cxn modelId="{1BBD7381-E126-4921-BF40-501C4817B758}" type="presParOf" srcId="{126DE443-5229-4EC6-BEBF-57D4F5D07158}" destId="{9F72C7BE-C3BD-4A8D-885E-111E532554CA}" srcOrd="1" destOrd="0" presId="urn:microsoft.com/office/officeart/2005/8/layout/hierarchy2"/>
    <dgm:cxn modelId="{77E3383F-DDBF-4FB8-8409-E531FFED81B1}" type="presParOf" srcId="{43816ADD-EB49-43B9-9EA7-35612B55632E}" destId="{F42EA201-FF82-4045-AA4C-2044F8B05283}" srcOrd="6" destOrd="0" presId="urn:microsoft.com/office/officeart/2005/8/layout/hierarchy2"/>
    <dgm:cxn modelId="{242C5774-9E4B-402E-B085-985542264C3A}" type="presParOf" srcId="{F42EA201-FF82-4045-AA4C-2044F8B05283}" destId="{AD5FBAC8-732E-4D5E-967D-B1A2C555179F}" srcOrd="0" destOrd="0" presId="urn:microsoft.com/office/officeart/2005/8/layout/hierarchy2"/>
    <dgm:cxn modelId="{C50E5425-E207-4B71-89FA-FB1F6177B6EC}" type="presParOf" srcId="{43816ADD-EB49-43B9-9EA7-35612B55632E}" destId="{18BCC31D-DE9B-4773-8694-4DF0E9C34DD6}" srcOrd="7" destOrd="0" presId="urn:microsoft.com/office/officeart/2005/8/layout/hierarchy2"/>
    <dgm:cxn modelId="{9D4B93ED-25CB-406B-8A10-3F2C0C4E65F7}" type="presParOf" srcId="{18BCC31D-DE9B-4773-8694-4DF0E9C34DD6}" destId="{5E702889-7111-469A-88D3-6B91CE0DB1C8}" srcOrd="0" destOrd="0" presId="urn:microsoft.com/office/officeart/2005/8/layout/hierarchy2"/>
    <dgm:cxn modelId="{CFFCCCC7-23C2-4599-9FD2-A7DFF017B661}" type="presParOf" srcId="{18BCC31D-DE9B-4773-8694-4DF0E9C34DD6}" destId="{B327F9BB-CA76-4E96-918D-1E064D5C4BA9}" srcOrd="1" destOrd="0" presId="urn:microsoft.com/office/officeart/2005/8/layout/hierarchy2"/>
    <dgm:cxn modelId="{A112B8E2-0D5B-479D-A8ED-501445590601}" type="presParOf" srcId="{B327F9BB-CA76-4E96-918D-1E064D5C4BA9}" destId="{17FCEF53-4ED6-41D4-9C5D-B8AC506A4A53}" srcOrd="0" destOrd="0" presId="urn:microsoft.com/office/officeart/2005/8/layout/hierarchy2"/>
    <dgm:cxn modelId="{44A802E9-807D-460B-92BA-53C45D7E481D}" type="presParOf" srcId="{17FCEF53-4ED6-41D4-9C5D-B8AC506A4A53}" destId="{9F1956FB-B9FC-439B-BB42-5A6A977C6917}" srcOrd="0" destOrd="0" presId="urn:microsoft.com/office/officeart/2005/8/layout/hierarchy2"/>
    <dgm:cxn modelId="{2DEAB68B-AB50-4DCB-A2A4-EF0846E13898}" type="presParOf" srcId="{B327F9BB-CA76-4E96-918D-1E064D5C4BA9}" destId="{22AFFE42-8045-4FAB-A341-13DE53E674AB}" srcOrd="1" destOrd="0" presId="urn:microsoft.com/office/officeart/2005/8/layout/hierarchy2"/>
    <dgm:cxn modelId="{60C633F1-8DBA-4BAB-97C3-00D66450DDB9}" type="presParOf" srcId="{22AFFE42-8045-4FAB-A341-13DE53E674AB}" destId="{0A94B0EA-FBDE-4F6D-A388-0A48B264F15A}" srcOrd="0" destOrd="0" presId="urn:microsoft.com/office/officeart/2005/8/layout/hierarchy2"/>
    <dgm:cxn modelId="{99D5C3F1-46EB-4A85-963F-8C0D51CFBC95}" type="presParOf" srcId="{22AFFE42-8045-4FAB-A341-13DE53E674AB}" destId="{4E654AC9-3797-4DCD-8A38-808308B15E14}" srcOrd="1" destOrd="0" presId="urn:microsoft.com/office/officeart/2005/8/layout/hierarchy2"/>
    <dgm:cxn modelId="{242738C0-E006-4ECD-A5EB-DFDE8C2C569E}" type="presParOf" srcId="{4E654AC9-3797-4DCD-8A38-808308B15E14}" destId="{7568616C-1607-4AC7-843E-9B7DE86D1913}" srcOrd="0" destOrd="0" presId="urn:microsoft.com/office/officeart/2005/8/layout/hierarchy2"/>
    <dgm:cxn modelId="{D2292C67-72DB-4447-B9BC-502FCA3CE0AC}" type="presParOf" srcId="{7568616C-1607-4AC7-843E-9B7DE86D1913}" destId="{81D2C05B-757A-44D6-8879-63B10D1AD8BE}" srcOrd="0" destOrd="0" presId="urn:microsoft.com/office/officeart/2005/8/layout/hierarchy2"/>
    <dgm:cxn modelId="{C9FF8315-D8BD-4547-9104-AEE42516BB69}" type="presParOf" srcId="{4E654AC9-3797-4DCD-8A38-808308B15E14}" destId="{A0405F7E-584E-4218-B118-A6A374889A1F}" srcOrd="1" destOrd="0" presId="urn:microsoft.com/office/officeart/2005/8/layout/hierarchy2"/>
    <dgm:cxn modelId="{1FA2AF50-E4D3-47E0-92C7-E4236E2F6E54}" type="presParOf" srcId="{A0405F7E-584E-4218-B118-A6A374889A1F}" destId="{C0BBDC23-B80E-4B45-BDB4-F3C26CD02D86}" srcOrd="0" destOrd="0" presId="urn:microsoft.com/office/officeart/2005/8/layout/hierarchy2"/>
    <dgm:cxn modelId="{3F5D3EB5-B18B-4F12-A2C3-28D3C207345B}" type="presParOf" srcId="{A0405F7E-584E-4218-B118-A6A374889A1F}" destId="{B053804B-668C-47C6-A421-2F8FA1D66774}" srcOrd="1" destOrd="0" presId="urn:microsoft.com/office/officeart/2005/8/layout/hierarchy2"/>
    <dgm:cxn modelId="{72A17C37-5F60-4D90-89C1-C5932C876104}" type="presParOf" srcId="{43816ADD-EB49-43B9-9EA7-35612B55632E}" destId="{D7A6CE9C-A4AE-4C6B-9682-00D551E38C33}" srcOrd="8" destOrd="0" presId="urn:microsoft.com/office/officeart/2005/8/layout/hierarchy2"/>
    <dgm:cxn modelId="{34A190CF-CBD7-464A-B251-05F26A4F5AE5}" type="presParOf" srcId="{D7A6CE9C-A4AE-4C6B-9682-00D551E38C33}" destId="{D6CB128A-CB29-4DB7-81A9-279E1812380D}" srcOrd="0" destOrd="0" presId="urn:microsoft.com/office/officeart/2005/8/layout/hierarchy2"/>
    <dgm:cxn modelId="{A421660D-13CE-46C7-B657-CF398B0AAD0C}" type="presParOf" srcId="{43816ADD-EB49-43B9-9EA7-35612B55632E}" destId="{3DBF842B-D62B-4FBD-9D9B-0B967AE9BCCB}" srcOrd="9" destOrd="0" presId="urn:microsoft.com/office/officeart/2005/8/layout/hierarchy2"/>
    <dgm:cxn modelId="{F6707DDB-5A84-42C9-99C2-B71DE6D3764E}" type="presParOf" srcId="{3DBF842B-D62B-4FBD-9D9B-0B967AE9BCCB}" destId="{4FA567C0-D2D3-4947-8A03-9BC981A9B3F8}" srcOrd="0" destOrd="0" presId="urn:microsoft.com/office/officeart/2005/8/layout/hierarchy2"/>
    <dgm:cxn modelId="{ED499EB3-15F9-4791-96AA-25087A96B31E}" type="presParOf" srcId="{3DBF842B-D62B-4FBD-9D9B-0B967AE9BCCB}" destId="{C4452989-1ADA-474C-9E52-6E9CECA6F7BC}" srcOrd="1" destOrd="0" presId="urn:microsoft.com/office/officeart/2005/8/layout/hierarchy2"/>
    <dgm:cxn modelId="{084BFDEA-C43C-423C-B8BB-F4CA75E523EF}" type="presParOf" srcId="{C4452989-1ADA-474C-9E52-6E9CECA6F7BC}" destId="{93A49EFF-299B-42CA-9731-18B6E8694078}" srcOrd="0" destOrd="0" presId="urn:microsoft.com/office/officeart/2005/8/layout/hierarchy2"/>
    <dgm:cxn modelId="{C5FBBEAA-C037-420F-B94C-347901FBAEE1}" type="presParOf" srcId="{93A49EFF-299B-42CA-9731-18B6E8694078}" destId="{0A5E03BF-B2D8-4AD1-ACE7-93836F777EB2}" srcOrd="0" destOrd="0" presId="urn:microsoft.com/office/officeart/2005/8/layout/hierarchy2"/>
    <dgm:cxn modelId="{B9FD99A8-A0B6-4675-9F97-E646743814A0}" type="presParOf" srcId="{C4452989-1ADA-474C-9E52-6E9CECA6F7BC}" destId="{4280D26F-F8F6-4A1B-9D03-893F2E18933B}" srcOrd="1" destOrd="0" presId="urn:microsoft.com/office/officeart/2005/8/layout/hierarchy2"/>
    <dgm:cxn modelId="{365B26D7-9236-4575-9030-558B96BC0551}" type="presParOf" srcId="{4280D26F-F8F6-4A1B-9D03-893F2E18933B}" destId="{4F0EC556-FC4B-4B53-9131-0A32A7A7AB81}" srcOrd="0" destOrd="0" presId="urn:microsoft.com/office/officeart/2005/8/layout/hierarchy2"/>
    <dgm:cxn modelId="{5AEA626E-5FBE-4AC9-B39F-F5629A02A406}" type="presParOf" srcId="{4280D26F-F8F6-4A1B-9D03-893F2E18933B}" destId="{7236D975-E142-4360-8228-D08C024BDFA5}" srcOrd="1" destOrd="0" presId="urn:microsoft.com/office/officeart/2005/8/layout/hierarchy2"/>
    <dgm:cxn modelId="{4FF8282A-7C90-4A57-B9A7-8DFAB41D3CE0}" type="presParOf" srcId="{7236D975-E142-4360-8228-D08C024BDFA5}" destId="{31C7D663-DE7F-4CF4-8C25-7181B6713409}" srcOrd="0" destOrd="0" presId="urn:microsoft.com/office/officeart/2005/8/layout/hierarchy2"/>
    <dgm:cxn modelId="{1174ACB3-737A-4A56-86E1-14C659C1F7EA}" type="presParOf" srcId="{31C7D663-DE7F-4CF4-8C25-7181B6713409}" destId="{3D0A8D74-0286-4F22-8BFF-6E3BF0BEB6D7}" srcOrd="0" destOrd="0" presId="urn:microsoft.com/office/officeart/2005/8/layout/hierarchy2"/>
    <dgm:cxn modelId="{5D9AC563-8341-4A25-ABBF-D79E5946B50E}" type="presParOf" srcId="{7236D975-E142-4360-8228-D08C024BDFA5}" destId="{60833792-D1DA-4E72-AF42-57893CA4D8EA}" srcOrd="1" destOrd="0" presId="urn:microsoft.com/office/officeart/2005/8/layout/hierarchy2"/>
    <dgm:cxn modelId="{A47A820A-13D9-45BB-B5EB-90472BCE255B}" type="presParOf" srcId="{60833792-D1DA-4E72-AF42-57893CA4D8EA}" destId="{8985CC5D-4846-41B6-AEC4-ACCA819D8015}" srcOrd="0" destOrd="0" presId="urn:microsoft.com/office/officeart/2005/8/layout/hierarchy2"/>
    <dgm:cxn modelId="{A9639FC5-E069-44CF-9F1D-C2015D67E502}" type="presParOf" srcId="{60833792-D1DA-4E72-AF42-57893CA4D8EA}" destId="{7EB62FBF-3AF7-4CAB-AEA2-1BF26371F85F}" srcOrd="1" destOrd="0" presId="urn:microsoft.com/office/officeart/2005/8/layout/hierarchy2"/>
    <dgm:cxn modelId="{29EF6D75-D8CC-490D-82DD-6A0DF757041E}" type="presParOf" srcId="{43816ADD-EB49-43B9-9EA7-35612B55632E}" destId="{CA235DB5-3F9F-4597-8777-D9453223E1BF}" srcOrd="10" destOrd="0" presId="urn:microsoft.com/office/officeart/2005/8/layout/hierarchy2"/>
    <dgm:cxn modelId="{7EE816B3-6E11-45F1-9E96-E297C601A229}" type="presParOf" srcId="{CA235DB5-3F9F-4597-8777-D9453223E1BF}" destId="{B1F077DF-D0B2-44C0-B7BB-167DF8A09179}" srcOrd="0" destOrd="0" presId="urn:microsoft.com/office/officeart/2005/8/layout/hierarchy2"/>
    <dgm:cxn modelId="{34A738CD-FAA5-4086-9EE7-3E4162092B94}" type="presParOf" srcId="{43816ADD-EB49-43B9-9EA7-35612B55632E}" destId="{8403C40B-521E-43A4-B87B-49FAB47D2F8E}" srcOrd="11" destOrd="0" presId="urn:microsoft.com/office/officeart/2005/8/layout/hierarchy2"/>
    <dgm:cxn modelId="{E9EA5046-1FC2-4469-B1CD-DBB8896BFE50}" type="presParOf" srcId="{8403C40B-521E-43A4-B87B-49FAB47D2F8E}" destId="{581631A8-A90A-4576-971D-E1F5B2E53CA8}" srcOrd="0" destOrd="0" presId="urn:microsoft.com/office/officeart/2005/8/layout/hierarchy2"/>
    <dgm:cxn modelId="{BBE44A54-9DC5-4FE1-B3F8-BF7B34631C50}" type="presParOf" srcId="{8403C40B-521E-43A4-B87B-49FAB47D2F8E}" destId="{7D05C2A9-03A3-47FA-B3CE-538B366FF438}" srcOrd="1" destOrd="0" presId="urn:microsoft.com/office/officeart/2005/8/layout/hierarchy2"/>
    <dgm:cxn modelId="{C84660CB-84D4-4290-AE79-83CF6275D1CE}" type="presParOf" srcId="{7D05C2A9-03A3-47FA-B3CE-538B366FF438}" destId="{2192DB7D-F940-4EFA-92D3-EBBDECFE1C9C}" srcOrd="0" destOrd="0" presId="urn:microsoft.com/office/officeart/2005/8/layout/hierarchy2"/>
    <dgm:cxn modelId="{A988F0F9-4F1D-46FF-92B4-5A77C558C259}" type="presParOf" srcId="{2192DB7D-F940-4EFA-92D3-EBBDECFE1C9C}" destId="{C7006DD8-B252-4F0A-BB37-4F46C862E120}" srcOrd="0" destOrd="0" presId="urn:microsoft.com/office/officeart/2005/8/layout/hierarchy2"/>
    <dgm:cxn modelId="{9B951FF2-CACD-4E0C-AF66-54D493EF2101}" type="presParOf" srcId="{7D05C2A9-03A3-47FA-B3CE-538B366FF438}" destId="{5CC49135-CA45-4DF8-A027-042D141BBC42}" srcOrd="1" destOrd="0" presId="urn:microsoft.com/office/officeart/2005/8/layout/hierarchy2"/>
    <dgm:cxn modelId="{D1193EC8-076E-4B2C-820A-3013370FB82B}" type="presParOf" srcId="{5CC49135-CA45-4DF8-A027-042D141BBC42}" destId="{F76904E9-850C-49BD-B18D-7E0C42CF068A}" srcOrd="0" destOrd="0" presId="urn:microsoft.com/office/officeart/2005/8/layout/hierarchy2"/>
    <dgm:cxn modelId="{DC2DB1D3-8920-4CD7-BF55-F2594AE690CC}" type="presParOf" srcId="{5CC49135-CA45-4DF8-A027-042D141BBC42}" destId="{2E99FF30-2DD7-4392-915A-0DCD7C85307E}" srcOrd="1" destOrd="0" presId="urn:microsoft.com/office/officeart/2005/8/layout/hierarchy2"/>
    <dgm:cxn modelId="{A03D1B61-E1BE-445C-904B-FDA2390FA304}" type="presParOf" srcId="{2E99FF30-2DD7-4392-915A-0DCD7C85307E}" destId="{31466FE0-6050-4FA6-81B9-7A451EF5A04B}" srcOrd="0" destOrd="0" presId="urn:microsoft.com/office/officeart/2005/8/layout/hierarchy2"/>
    <dgm:cxn modelId="{0C9062E5-7864-40E1-9C72-9C0A7AE7CAF9}" type="presParOf" srcId="{31466FE0-6050-4FA6-81B9-7A451EF5A04B}" destId="{C43D795A-B3A8-48B0-B55F-86B6BBF02F85}" srcOrd="0" destOrd="0" presId="urn:microsoft.com/office/officeart/2005/8/layout/hierarchy2"/>
    <dgm:cxn modelId="{20D553AD-B99D-49C1-B209-FECB7DBA0B21}" type="presParOf" srcId="{2E99FF30-2DD7-4392-915A-0DCD7C85307E}" destId="{DED38235-8D81-42CB-84C4-60EC847FEDFB}" srcOrd="1" destOrd="0" presId="urn:microsoft.com/office/officeart/2005/8/layout/hierarchy2"/>
    <dgm:cxn modelId="{D45AAC12-8CC3-4389-896D-5DDE2E7865F7}" type="presParOf" srcId="{DED38235-8D81-42CB-84C4-60EC847FEDFB}" destId="{19242ECB-164F-4124-9A40-5C0AA884A7DF}" srcOrd="0" destOrd="0" presId="urn:microsoft.com/office/officeart/2005/8/layout/hierarchy2"/>
    <dgm:cxn modelId="{DB0A1569-2AAE-440E-954E-3E21FC50F843}" type="presParOf" srcId="{DED38235-8D81-42CB-84C4-60EC847FEDFB}" destId="{70B60783-9CD3-4510-9892-67EDD21FB72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1F830A6-6705-40D3-BA0E-E1D9B082F571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61E6F6F8-38DF-4A1B-AA46-C34CF74D6705}">
      <dgm:prSet phldrT="[文字]" custT="1"/>
      <dgm:spPr/>
      <dgm:t>
        <a:bodyPr/>
        <a:lstStyle/>
        <a:p>
          <a:r>
            <a:rPr lang="zh-TW" altLang="en-US" sz="3200" dirty="0" smtClean="0"/>
            <a:t>三寶</a:t>
          </a:r>
          <a:endParaRPr lang="zh-TW" altLang="en-US" sz="3200" dirty="0"/>
        </a:p>
      </dgm:t>
    </dgm:pt>
    <dgm:pt modelId="{0FF471C8-8C4B-49BD-87DA-E753909CEF6B}" type="parTrans" cxnId="{F823FEF8-9385-4698-A104-7A1CF5103301}">
      <dgm:prSet/>
      <dgm:spPr/>
      <dgm:t>
        <a:bodyPr/>
        <a:lstStyle/>
        <a:p>
          <a:endParaRPr lang="zh-TW" altLang="en-US"/>
        </a:p>
      </dgm:t>
    </dgm:pt>
    <dgm:pt modelId="{03C15D4F-896D-47F6-88F9-61107E0395E0}" type="sibTrans" cxnId="{F823FEF8-9385-4698-A104-7A1CF5103301}">
      <dgm:prSet/>
      <dgm:spPr/>
      <dgm:t>
        <a:bodyPr/>
        <a:lstStyle/>
        <a:p>
          <a:endParaRPr lang="zh-TW" altLang="en-US"/>
        </a:p>
      </dgm:t>
    </dgm:pt>
    <dgm:pt modelId="{A82845BC-9197-4A0C-9EF2-B742D0BD3A29}">
      <dgm:prSet phldrT="[文字]" custT="1"/>
      <dgm:spPr/>
      <dgm:t>
        <a:bodyPr/>
        <a:lstStyle/>
        <a:p>
          <a:r>
            <a:rPr lang="zh-TW" altLang="en-US" sz="3200" dirty="0" smtClean="0"/>
            <a:t>大農</a:t>
          </a:r>
          <a:endParaRPr lang="zh-TW" altLang="en-US" sz="3200" dirty="0"/>
        </a:p>
      </dgm:t>
    </dgm:pt>
    <dgm:pt modelId="{89191BE1-1F72-4CF9-8F39-09168D4D5CE2}" type="parTrans" cxnId="{E14A215C-59CF-42CF-BE3B-56E91C3F9007}">
      <dgm:prSet/>
      <dgm:spPr/>
      <dgm:t>
        <a:bodyPr/>
        <a:lstStyle/>
        <a:p>
          <a:endParaRPr lang="zh-TW" altLang="en-US"/>
        </a:p>
      </dgm:t>
    </dgm:pt>
    <dgm:pt modelId="{07F8B38A-71E5-42DE-A7AB-3C0AACA36277}" type="sibTrans" cxnId="{E14A215C-59CF-42CF-BE3B-56E91C3F9007}">
      <dgm:prSet/>
      <dgm:spPr/>
      <dgm:t>
        <a:bodyPr/>
        <a:lstStyle/>
        <a:p>
          <a:endParaRPr lang="zh-TW" altLang="en-US"/>
        </a:p>
      </dgm:t>
    </dgm:pt>
    <dgm:pt modelId="{F54CEE51-7F55-4B9D-B6C8-A6FA782EE121}">
      <dgm:prSet phldrT="[文字]" custT="1"/>
      <dgm:spPr/>
      <dgm:t>
        <a:bodyPr/>
        <a:lstStyle/>
        <a:p>
          <a:r>
            <a:rPr lang="zh-TW" altLang="en-US" sz="3200" dirty="0" smtClean="0"/>
            <a:t>大工</a:t>
          </a:r>
          <a:endParaRPr lang="zh-TW" altLang="en-US" sz="3200" dirty="0"/>
        </a:p>
      </dgm:t>
    </dgm:pt>
    <dgm:pt modelId="{269EE636-F263-4E09-A6F2-D2767E7ED696}" type="parTrans" cxnId="{4F5AE18C-C9F7-4FDF-A2B5-E9FCAD1BBA0C}">
      <dgm:prSet/>
      <dgm:spPr/>
      <dgm:t>
        <a:bodyPr/>
        <a:lstStyle/>
        <a:p>
          <a:endParaRPr lang="zh-TW" altLang="en-US"/>
        </a:p>
      </dgm:t>
    </dgm:pt>
    <dgm:pt modelId="{FD84EBBC-69AD-4644-83E6-AD9D71405121}" type="sibTrans" cxnId="{4F5AE18C-C9F7-4FDF-A2B5-E9FCAD1BBA0C}">
      <dgm:prSet/>
      <dgm:spPr/>
      <dgm:t>
        <a:bodyPr/>
        <a:lstStyle/>
        <a:p>
          <a:endParaRPr lang="zh-TW" altLang="en-US"/>
        </a:p>
      </dgm:t>
    </dgm:pt>
    <dgm:pt modelId="{CEEE21BB-75A0-4498-B4E8-31AFFA041029}">
      <dgm:prSet phldrT="[文字]" custT="1"/>
      <dgm:spPr/>
      <dgm:t>
        <a:bodyPr/>
        <a:lstStyle/>
        <a:p>
          <a:r>
            <a:rPr lang="zh-TW" altLang="en-US" sz="3200" dirty="0" smtClean="0"/>
            <a:t>大商</a:t>
          </a:r>
          <a:endParaRPr lang="zh-TW" altLang="en-US" sz="3200" dirty="0"/>
        </a:p>
      </dgm:t>
    </dgm:pt>
    <dgm:pt modelId="{F8AFA0EE-E096-4D81-860A-A44B566A0FA0}" type="parTrans" cxnId="{9C13C257-1821-415E-ADD4-C12CF2EB8004}">
      <dgm:prSet/>
      <dgm:spPr/>
      <dgm:t>
        <a:bodyPr/>
        <a:lstStyle/>
        <a:p>
          <a:endParaRPr lang="zh-TW" altLang="en-US"/>
        </a:p>
      </dgm:t>
    </dgm:pt>
    <dgm:pt modelId="{AC118FDE-9496-4B00-9ECC-67F7BEA5DF69}" type="sibTrans" cxnId="{9C13C257-1821-415E-ADD4-C12CF2EB8004}">
      <dgm:prSet/>
      <dgm:spPr/>
      <dgm:t>
        <a:bodyPr/>
        <a:lstStyle/>
        <a:p>
          <a:endParaRPr lang="zh-TW" altLang="en-US"/>
        </a:p>
      </dgm:t>
    </dgm:pt>
    <dgm:pt modelId="{B84D06E9-BEF9-49A9-AD30-5F60C9434DBC}">
      <dgm:prSet phldrT="[文字]" custT="1"/>
      <dgm:spPr/>
      <dgm:t>
        <a:bodyPr/>
        <a:lstStyle/>
        <a:p>
          <a:r>
            <a:rPr lang="zh-TW" altLang="en-US" sz="3200" dirty="0" smtClean="0"/>
            <a:t>農一其鄉則穀足</a:t>
          </a:r>
          <a:endParaRPr lang="zh-TW" altLang="en-US" sz="3200" dirty="0"/>
        </a:p>
      </dgm:t>
    </dgm:pt>
    <dgm:pt modelId="{571617D8-B1C4-4E1E-9B76-9FE39CAB38C3}" type="parTrans" cxnId="{D8D3AD7E-8A59-4BEA-BB5F-7999A3A486B5}">
      <dgm:prSet/>
      <dgm:spPr/>
      <dgm:t>
        <a:bodyPr/>
        <a:lstStyle/>
        <a:p>
          <a:endParaRPr lang="zh-TW" altLang="en-US"/>
        </a:p>
      </dgm:t>
    </dgm:pt>
    <dgm:pt modelId="{05603B25-72E8-448D-AA58-CFE24343D7A5}" type="sibTrans" cxnId="{D8D3AD7E-8A59-4BEA-BB5F-7999A3A486B5}">
      <dgm:prSet/>
      <dgm:spPr/>
      <dgm:t>
        <a:bodyPr/>
        <a:lstStyle/>
        <a:p>
          <a:endParaRPr lang="zh-TW" altLang="en-US"/>
        </a:p>
      </dgm:t>
    </dgm:pt>
    <dgm:pt modelId="{06C35612-ECDE-4737-BB2D-0E7260843D76}">
      <dgm:prSet phldrT="[文字]" custT="1"/>
      <dgm:spPr/>
      <dgm:t>
        <a:bodyPr/>
        <a:lstStyle/>
        <a:p>
          <a:r>
            <a:rPr lang="zh-TW" altLang="en-US" sz="3200" dirty="0" smtClean="0"/>
            <a:t>工一其鄉則器足</a:t>
          </a:r>
          <a:endParaRPr lang="zh-TW" altLang="en-US" sz="3200" dirty="0"/>
        </a:p>
      </dgm:t>
    </dgm:pt>
    <dgm:pt modelId="{E74465AD-4715-4262-9B95-5FF5DC147178}" type="parTrans" cxnId="{57DC536A-44B3-4CEA-A111-9811AE12A84A}">
      <dgm:prSet/>
      <dgm:spPr/>
      <dgm:t>
        <a:bodyPr/>
        <a:lstStyle/>
        <a:p>
          <a:endParaRPr lang="zh-TW" altLang="en-US"/>
        </a:p>
      </dgm:t>
    </dgm:pt>
    <dgm:pt modelId="{E6DA4305-3728-429B-8F50-26BEC828CA49}" type="sibTrans" cxnId="{57DC536A-44B3-4CEA-A111-9811AE12A84A}">
      <dgm:prSet/>
      <dgm:spPr/>
      <dgm:t>
        <a:bodyPr/>
        <a:lstStyle/>
        <a:p>
          <a:endParaRPr lang="zh-TW" altLang="en-US"/>
        </a:p>
      </dgm:t>
    </dgm:pt>
    <dgm:pt modelId="{BF58997B-4ADB-475B-BF46-CC390323A6F1}">
      <dgm:prSet phldrT="[文字]" custT="1"/>
      <dgm:spPr/>
      <dgm:t>
        <a:bodyPr/>
        <a:lstStyle/>
        <a:p>
          <a:r>
            <a:rPr lang="zh-TW" altLang="en-US" sz="3200" dirty="0" smtClean="0"/>
            <a:t>商一其鄉則貨足</a:t>
          </a:r>
          <a:endParaRPr lang="zh-TW" altLang="en-US" sz="3200" dirty="0"/>
        </a:p>
      </dgm:t>
    </dgm:pt>
    <dgm:pt modelId="{C4FB81EA-0C6B-4078-94DC-4C4B85AE5E46}" type="parTrans" cxnId="{5D3DE0FF-DF73-434D-B609-0741714852C9}">
      <dgm:prSet/>
      <dgm:spPr/>
      <dgm:t>
        <a:bodyPr/>
        <a:lstStyle/>
        <a:p>
          <a:endParaRPr lang="zh-TW" altLang="en-US"/>
        </a:p>
      </dgm:t>
    </dgm:pt>
    <dgm:pt modelId="{4B2FEB26-DD04-4D4C-A6BA-39A953575DB0}" type="sibTrans" cxnId="{5D3DE0FF-DF73-434D-B609-0741714852C9}">
      <dgm:prSet/>
      <dgm:spPr/>
      <dgm:t>
        <a:bodyPr/>
        <a:lstStyle/>
        <a:p>
          <a:endParaRPr lang="zh-TW" altLang="en-US"/>
        </a:p>
      </dgm:t>
    </dgm:pt>
    <dgm:pt modelId="{B530BDAD-4821-45A2-8054-E9EF62914169}" type="pres">
      <dgm:prSet presAssocID="{01F830A6-6705-40D3-BA0E-E1D9B082F57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9C8B722-610C-4B22-ABDF-62174ED0E514}" type="pres">
      <dgm:prSet presAssocID="{61E6F6F8-38DF-4A1B-AA46-C34CF74D6705}" presName="root1" presStyleCnt="0"/>
      <dgm:spPr/>
    </dgm:pt>
    <dgm:pt modelId="{23F61569-D114-4975-B5B9-4C0F93315E00}" type="pres">
      <dgm:prSet presAssocID="{61E6F6F8-38DF-4A1B-AA46-C34CF74D6705}" presName="LevelOneTextNode" presStyleLbl="node0" presStyleIdx="0" presStyleCnt="1" custScaleX="7608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A7D41A1-C8CE-4D27-8875-72A174EFD977}" type="pres">
      <dgm:prSet presAssocID="{61E6F6F8-38DF-4A1B-AA46-C34CF74D6705}" presName="level2hierChild" presStyleCnt="0"/>
      <dgm:spPr/>
    </dgm:pt>
    <dgm:pt modelId="{95E57845-E367-49C1-8336-84419BEEEFAB}" type="pres">
      <dgm:prSet presAssocID="{89191BE1-1F72-4CF9-8F39-09168D4D5CE2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A1EE8382-03F4-4283-8992-B600DB1C396C}" type="pres">
      <dgm:prSet presAssocID="{89191BE1-1F72-4CF9-8F39-09168D4D5CE2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F00DB046-D485-4CEB-871B-F72CBABBFB84}" type="pres">
      <dgm:prSet presAssocID="{A82845BC-9197-4A0C-9EF2-B742D0BD3A29}" presName="root2" presStyleCnt="0"/>
      <dgm:spPr/>
    </dgm:pt>
    <dgm:pt modelId="{BB05B075-B46C-47DF-94F0-FBD3808EE40E}" type="pres">
      <dgm:prSet presAssocID="{A82845BC-9197-4A0C-9EF2-B742D0BD3A29}" presName="LevelTwoTextNode" presStyleLbl="node2" presStyleIdx="0" presStyleCnt="3" custScaleX="7608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CBA2430-C092-4A67-BE6D-B4F26388A9BF}" type="pres">
      <dgm:prSet presAssocID="{A82845BC-9197-4A0C-9EF2-B742D0BD3A29}" presName="level3hierChild" presStyleCnt="0"/>
      <dgm:spPr/>
    </dgm:pt>
    <dgm:pt modelId="{E8A2E232-D302-4CD0-A9D2-AF0AD7E55E9B}" type="pres">
      <dgm:prSet presAssocID="{571617D8-B1C4-4E1E-9B76-9FE39CAB38C3}" presName="conn2-1" presStyleLbl="parChTrans1D3" presStyleIdx="0" presStyleCnt="3"/>
      <dgm:spPr/>
      <dgm:t>
        <a:bodyPr/>
        <a:lstStyle/>
        <a:p>
          <a:endParaRPr lang="zh-TW" altLang="en-US"/>
        </a:p>
      </dgm:t>
    </dgm:pt>
    <dgm:pt modelId="{3215E9F5-21BE-4B60-8572-DC8BB354A121}" type="pres">
      <dgm:prSet presAssocID="{571617D8-B1C4-4E1E-9B76-9FE39CAB38C3}" presName="connTx" presStyleLbl="parChTrans1D3" presStyleIdx="0" presStyleCnt="3"/>
      <dgm:spPr/>
      <dgm:t>
        <a:bodyPr/>
        <a:lstStyle/>
        <a:p>
          <a:endParaRPr lang="zh-TW" altLang="en-US"/>
        </a:p>
      </dgm:t>
    </dgm:pt>
    <dgm:pt modelId="{990F6A32-0078-41DD-A564-902FB71A068D}" type="pres">
      <dgm:prSet presAssocID="{B84D06E9-BEF9-49A9-AD30-5F60C9434DBC}" presName="root2" presStyleCnt="0"/>
      <dgm:spPr/>
    </dgm:pt>
    <dgm:pt modelId="{947F44EF-5EEB-47C3-81A9-F55B10300609}" type="pres">
      <dgm:prSet presAssocID="{B84D06E9-BEF9-49A9-AD30-5F60C9434DBC}" presName="LevelTwoTextNode" presStyleLbl="node3" presStyleIdx="0" presStyleCnt="3" custScaleX="1900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31EAF2C-CCC8-450F-95EA-E1E4C265CF53}" type="pres">
      <dgm:prSet presAssocID="{B84D06E9-BEF9-49A9-AD30-5F60C9434DBC}" presName="level3hierChild" presStyleCnt="0"/>
      <dgm:spPr/>
    </dgm:pt>
    <dgm:pt modelId="{83801F2E-40D2-4915-8799-002562D4F56F}" type="pres">
      <dgm:prSet presAssocID="{269EE636-F263-4E09-A6F2-D2767E7ED696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DE7E08D0-86A8-4B84-AA85-47BF237389BB}" type="pres">
      <dgm:prSet presAssocID="{269EE636-F263-4E09-A6F2-D2767E7ED696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10689009-CFE0-4E99-89FD-B4EF3CD17A2E}" type="pres">
      <dgm:prSet presAssocID="{F54CEE51-7F55-4B9D-B6C8-A6FA782EE121}" presName="root2" presStyleCnt="0"/>
      <dgm:spPr/>
    </dgm:pt>
    <dgm:pt modelId="{8769F89A-25D3-447F-A2F8-E3E9BF94D57D}" type="pres">
      <dgm:prSet presAssocID="{F54CEE51-7F55-4B9D-B6C8-A6FA782EE121}" presName="LevelTwoTextNode" presStyleLbl="node2" presStyleIdx="1" presStyleCnt="3" custScaleX="7608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87B33F-06C6-4C33-AF4C-115C6775CFDA}" type="pres">
      <dgm:prSet presAssocID="{F54CEE51-7F55-4B9D-B6C8-A6FA782EE121}" presName="level3hierChild" presStyleCnt="0"/>
      <dgm:spPr/>
    </dgm:pt>
    <dgm:pt modelId="{19AD54DF-6319-4A21-BF6A-FE6B4594041C}" type="pres">
      <dgm:prSet presAssocID="{E74465AD-4715-4262-9B95-5FF5DC147178}" presName="conn2-1" presStyleLbl="parChTrans1D3" presStyleIdx="1" presStyleCnt="3"/>
      <dgm:spPr/>
      <dgm:t>
        <a:bodyPr/>
        <a:lstStyle/>
        <a:p>
          <a:endParaRPr lang="zh-TW" altLang="en-US"/>
        </a:p>
      </dgm:t>
    </dgm:pt>
    <dgm:pt modelId="{76B406A0-32C9-4C2B-A4B1-06DE047EEED6}" type="pres">
      <dgm:prSet presAssocID="{E74465AD-4715-4262-9B95-5FF5DC147178}" presName="connTx" presStyleLbl="parChTrans1D3" presStyleIdx="1" presStyleCnt="3"/>
      <dgm:spPr/>
      <dgm:t>
        <a:bodyPr/>
        <a:lstStyle/>
        <a:p>
          <a:endParaRPr lang="zh-TW" altLang="en-US"/>
        </a:p>
      </dgm:t>
    </dgm:pt>
    <dgm:pt modelId="{47BCE1DB-37E5-4BE2-8EF5-7231D431C8C7}" type="pres">
      <dgm:prSet presAssocID="{06C35612-ECDE-4737-BB2D-0E7260843D76}" presName="root2" presStyleCnt="0"/>
      <dgm:spPr/>
    </dgm:pt>
    <dgm:pt modelId="{776A60DB-096A-4128-A91A-3D8603EAB977}" type="pres">
      <dgm:prSet presAssocID="{06C35612-ECDE-4737-BB2D-0E7260843D76}" presName="LevelTwoTextNode" presStyleLbl="node3" presStyleIdx="1" presStyleCnt="3" custScaleX="1900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DFBE15A-4EB1-4E7D-A61A-8955A281E14E}" type="pres">
      <dgm:prSet presAssocID="{06C35612-ECDE-4737-BB2D-0E7260843D76}" presName="level3hierChild" presStyleCnt="0"/>
      <dgm:spPr/>
    </dgm:pt>
    <dgm:pt modelId="{E08B459A-DFB4-4768-824B-97B8F43797EA}" type="pres">
      <dgm:prSet presAssocID="{F8AFA0EE-E096-4D81-860A-A44B566A0FA0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54887CE2-EFD9-4EA7-97FC-3144E42983CF}" type="pres">
      <dgm:prSet presAssocID="{F8AFA0EE-E096-4D81-860A-A44B566A0FA0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103D388A-DC2F-45B4-961E-69280E29D34A}" type="pres">
      <dgm:prSet presAssocID="{CEEE21BB-75A0-4498-B4E8-31AFFA041029}" presName="root2" presStyleCnt="0"/>
      <dgm:spPr/>
    </dgm:pt>
    <dgm:pt modelId="{49DE310B-402A-47CB-8A50-B2F3BB0AE2E2}" type="pres">
      <dgm:prSet presAssocID="{CEEE21BB-75A0-4498-B4E8-31AFFA041029}" presName="LevelTwoTextNode" presStyleLbl="node2" presStyleIdx="2" presStyleCnt="3" custScaleX="7608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3CE3473-0D80-4766-B94B-59F55CE76E8C}" type="pres">
      <dgm:prSet presAssocID="{CEEE21BB-75A0-4498-B4E8-31AFFA041029}" presName="level3hierChild" presStyleCnt="0"/>
      <dgm:spPr/>
    </dgm:pt>
    <dgm:pt modelId="{1824BF90-956F-4C81-9361-7DCE20D8B954}" type="pres">
      <dgm:prSet presAssocID="{C4FB81EA-0C6B-4078-94DC-4C4B85AE5E46}" presName="conn2-1" presStyleLbl="parChTrans1D3" presStyleIdx="2" presStyleCnt="3"/>
      <dgm:spPr/>
      <dgm:t>
        <a:bodyPr/>
        <a:lstStyle/>
        <a:p>
          <a:endParaRPr lang="zh-TW" altLang="en-US"/>
        </a:p>
      </dgm:t>
    </dgm:pt>
    <dgm:pt modelId="{28CE9A72-1BA2-4D25-9CB2-1706959D3050}" type="pres">
      <dgm:prSet presAssocID="{C4FB81EA-0C6B-4078-94DC-4C4B85AE5E46}" presName="connTx" presStyleLbl="parChTrans1D3" presStyleIdx="2" presStyleCnt="3"/>
      <dgm:spPr/>
      <dgm:t>
        <a:bodyPr/>
        <a:lstStyle/>
        <a:p>
          <a:endParaRPr lang="zh-TW" altLang="en-US"/>
        </a:p>
      </dgm:t>
    </dgm:pt>
    <dgm:pt modelId="{9F435585-D254-4B93-BE9A-CFCEC38771B9}" type="pres">
      <dgm:prSet presAssocID="{BF58997B-4ADB-475B-BF46-CC390323A6F1}" presName="root2" presStyleCnt="0"/>
      <dgm:spPr/>
    </dgm:pt>
    <dgm:pt modelId="{3CC5ECDA-3B7C-4CF4-A2B5-221AC77AB6FE}" type="pres">
      <dgm:prSet presAssocID="{BF58997B-4ADB-475B-BF46-CC390323A6F1}" presName="LevelTwoTextNode" presStyleLbl="node3" presStyleIdx="2" presStyleCnt="3" custScaleX="1900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8084D35-005F-4204-8EB2-48719CD3677E}" type="pres">
      <dgm:prSet presAssocID="{BF58997B-4ADB-475B-BF46-CC390323A6F1}" presName="level3hierChild" presStyleCnt="0"/>
      <dgm:spPr/>
    </dgm:pt>
  </dgm:ptLst>
  <dgm:cxnLst>
    <dgm:cxn modelId="{E850B19D-AE4F-485A-8781-BA8FF0C45582}" type="presOf" srcId="{E74465AD-4715-4262-9B95-5FF5DC147178}" destId="{19AD54DF-6319-4A21-BF6A-FE6B4594041C}" srcOrd="0" destOrd="0" presId="urn:microsoft.com/office/officeart/2005/8/layout/hierarchy2"/>
    <dgm:cxn modelId="{D8D3AD7E-8A59-4BEA-BB5F-7999A3A486B5}" srcId="{A82845BC-9197-4A0C-9EF2-B742D0BD3A29}" destId="{B84D06E9-BEF9-49A9-AD30-5F60C9434DBC}" srcOrd="0" destOrd="0" parTransId="{571617D8-B1C4-4E1E-9B76-9FE39CAB38C3}" sibTransId="{05603B25-72E8-448D-AA58-CFE24343D7A5}"/>
    <dgm:cxn modelId="{4F5AE18C-C9F7-4FDF-A2B5-E9FCAD1BBA0C}" srcId="{61E6F6F8-38DF-4A1B-AA46-C34CF74D6705}" destId="{F54CEE51-7F55-4B9D-B6C8-A6FA782EE121}" srcOrd="1" destOrd="0" parTransId="{269EE636-F263-4E09-A6F2-D2767E7ED696}" sibTransId="{FD84EBBC-69AD-4644-83E6-AD9D71405121}"/>
    <dgm:cxn modelId="{D475F9AF-0005-421D-85A7-E744D8F1DA1B}" type="presOf" srcId="{61E6F6F8-38DF-4A1B-AA46-C34CF74D6705}" destId="{23F61569-D114-4975-B5B9-4C0F93315E00}" srcOrd="0" destOrd="0" presId="urn:microsoft.com/office/officeart/2005/8/layout/hierarchy2"/>
    <dgm:cxn modelId="{2F22E8BA-7A2F-4A31-984A-97C11E132A79}" type="presOf" srcId="{01F830A6-6705-40D3-BA0E-E1D9B082F571}" destId="{B530BDAD-4821-45A2-8054-E9EF62914169}" srcOrd="0" destOrd="0" presId="urn:microsoft.com/office/officeart/2005/8/layout/hierarchy2"/>
    <dgm:cxn modelId="{57DC536A-44B3-4CEA-A111-9811AE12A84A}" srcId="{F54CEE51-7F55-4B9D-B6C8-A6FA782EE121}" destId="{06C35612-ECDE-4737-BB2D-0E7260843D76}" srcOrd="0" destOrd="0" parTransId="{E74465AD-4715-4262-9B95-5FF5DC147178}" sibTransId="{E6DA4305-3728-429B-8F50-26BEC828CA49}"/>
    <dgm:cxn modelId="{DF907C94-AEC2-4223-BD05-718B539007F8}" type="presOf" srcId="{89191BE1-1F72-4CF9-8F39-09168D4D5CE2}" destId="{A1EE8382-03F4-4283-8992-B600DB1C396C}" srcOrd="1" destOrd="0" presId="urn:microsoft.com/office/officeart/2005/8/layout/hierarchy2"/>
    <dgm:cxn modelId="{F823FEF8-9385-4698-A104-7A1CF5103301}" srcId="{01F830A6-6705-40D3-BA0E-E1D9B082F571}" destId="{61E6F6F8-38DF-4A1B-AA46-C34CF74D6705}" srcOrd="0" destOrd="0" parTransId="{0FF471C8-8C4B-49BD-87DA-E753909CEF6B}" sibTransId="{03C15D4F-896D-47F6-88F9-61107E0395E0}"/>
    <dgm:cxn modelId="{96F45C8C-C693-4D93-9B59-029CFE0DACE9}" type="presOf" srcId="{E74465AD-4715-4262-9B95-5FF5DC147178}" destId="{76B406A0-32C9-4C2B-A4B1-06DE047EEED6}" srcOrd="1" destOrd="0" presId="urn:microsoft.com/office/officeart/2005/8/layout/hierarchy2"/>
    <dgm:cxn modelId="{5D3DE0FF-DF73-434D-B609-0741714852C9}" srcId="{CEEE21BB-75A0-4498-B4E8-31AFFA041029}" destId="{BF58997B-4ADB-475B-BF46-CC390323A6F1}" srcOrd="0" destOrd="0" parTransId="{C4FB81EA-0C6B-4078-94DC-4C4B85AE5E46}" sibTransId="{4B2FEB26-DD04-4D4C-A6BA-39A953575DB0}"/>
    <dgm:cxn modelId="{E14A215C-59CF-42CF-BE3B-56E91C3F9007}" srcId="{61E6F6F8-38DF-4A1B-AA46-C34CF74D6705}" destId="{A82845BC-9197-4A0C-9EF2-B742D0BD3A29}" srcOrd="0" destOrd="0" parTransId="{89191BE1-1F72-4CF9-8F39-09168D4D5CE2}" sibTransId="{07F8B38A-71E5-42DE-A7AB-3C0AACA36277}"/>
    <dgm:cxn modelId="{D9A621B9-40C6-4FDC-BCB8-3971FCAA3F48}" type="presOf" srcId="{CEEE21BB-75A0-4498-B4E8-31AFFA041029}" destId="{49DE310B-402A-47CB-8A50-B2F3BB0AE2E2}" srcOrd="0" destOrd="0" presId="urn:microsoft.com/office/officeart/2005/8/layout/hierarchy2"/>
    <dgm:cxn modelId="{361826B1-D5CC-4A04-8FCC-87F9368DDA72}" type="presOf" srcId="{269EE636-F263-4E09-A6F2-D2767E7ED696}" destId="{DE7E08D0-86A8-4B84-AA85-47BF237389BB}" srcOrd="1" destOrd="0" presId="urn:microsoft.com/office/officeart/2005/8/layout/hierarchy2"/>
    <dgm:cxn modelId="{895DFC18-38D8-4FBB-A401-55D0ADC01F83}" type="presOf" srcId="{F54CEE51-7F55-4B9D-B6C8-A6FA782EE121}" destId="{8769F89A-25D3-447F-A2F8-E3E9BF94D57D}" srcOrd="0" destOrd="0" presId="urn:microsoft.com/office/officeart/2005/8/layout/hierarchy2"/>
    <dgm:cxn modelId="{2B866DD4-A82D-4115-ADA4-E94D700AF985}" type="presOf" srcId="{C4FB81EA-0C6B-4078-94DC-4C4B85AE5E46}" destId="{28CE9A72-1BA2-4D25-9CB2-1706959D3050}" srcOrd="1" destOrd="0" presId="urn:microsoft.com/office/officeart/2005/8/layout/hierarchy2"/>
    <dgm:cxn modelId="{39BAC0D4-0C68-4F55-9CBE-16B3092AD87C}" type="presOf" srcId="{571617D8-B1C4-4E1E-9B76-9FE39CAB38C3}" destId="{3215E9F5-21BE-4B60-8572-DC8BB354A121}" srcOrd="1" destOrd="0" presId="urn:microsoft.com/office/officeart/2005/8/layout/hierarchy2"/>
    <dgm:cxn modelId="{F2871310-8854-4BFA-BB22-725FCA690853}" type="presOf" srcId="{F8AFA0EE-E096-4D81-860A-A44B566A0FA0}" destId="{54887CE2-EFD9-4EA7-97FC-3144E42983CF}" srcOrd="1" destOrd="0" presId="urn:microsoft.com/office/officeart/2005/8/layout/hierarchy2"/>
    <dgm:cxn modelId="{F8D20195-C7D4-40C7-A0A2-AD0689CAA30A}" type="presOf" srcId="{C4FB81EA-0C6B-4078-94DC-4C4B85AE5E46}" destId="{1824BF90-956F-4C81-9361-7DCE20D8B954}" srcOrd="0" destOrd="0" presId="urn:microsoft.com/office/officeart/2005/8/layout/hierarchy2"/>
    <dgm:cxn modelId="{3C06C897-A75A-4B18-9A44-CA15DC63F0EA}" type="presOf" srcId="{A82845BC-9197-4A0C-9EF2-B742D0BD3A29}" destId="{BB05B075-B46C-47DF-94F0-FBD3808EE40E}" srcOrd="0" destOrd="0" presId="urn:microsoft.com/office/officeart/2005/8/layout/hierarchy2"/>
    <dgm:cxn modelId="{83E27B3B-B0F3-4C86-8775-6B90B359E2B6}" type="presOf" srcId="{F8AFA0EE-E096-4D81-860A-A44B566A0FA0}" destId="{E08B459A-DFB4-4768-824B-97B8F43797EA}" srcOrd="0" destOrd="0" presId="urn:microsoft.com/office/officeart/2005/8/layout/hierarchy2"/>
    <dgm:cxn modelId="{4EBA04DB-92E5-406B-A2AB-961009D9A299}" type="presOf" srcId="{571617D8-B1C4-4E1E-9B76-9FE39CAB38C3}" destId="{E8A2E232-D302-4CD0-A9D2-AF0AD7E55E9B}" srcOrd="0" destOrd="0" presId="urn:microsoft.com/office/officeart/2005/8/layout/hierarchy2"/>
    <dgm:cxn modelId="{75D753AC-4A51-40E7-AB31-A1C0C9F6594E}" type="presOf" srcId="{BF58997B-4ADB-475B-BF46-CC390323A6F1}" destId="{3CC5ECDA-3B7C-4CF4-A2B5-221AC77AB6FE}" srcOrd="0" destOrd="0" presId="urn:microsoft.com/office/officeart/2005/8/layout/hierarchy2"/>
    <dgm:cxn modelId="{FEFCCE3F-FC1C-4D06-91D6-B99CF2038BEC}" type="presOf" srcId="{269EE636-F263-4E09-A6F2-D2767E7ED696}" destId="{83801F2E-40D2-4915-8799-002562D4F56F}" srcOrd="0" destOrd="0" presId="urn:microsoft.com/office/officeart/2005/8/layout/hierarchy2"/>
    <dgm:cxn modelId="{A2BE93EE-5D3E-4B0B-B907-67137193A86B}" type="presOf" srcId="{06C35612-ECDE-4737-BB2D-0E7260843D76}" destId="{776A60DB-096A-4128-A91A-3D8603EAB977}" srcOrd="0" destOrd="0" presId="urn:microsoft.com/office/officeart/2005/8/layout/hierarchy2"/>
    <dgm:cxn modelId="{05D275EF-B9D0-4A78-B359-1EBABBA39916}" type="presOf" srcId="{89191BE1-1F72-4CF9-8F39-09168D4D5CE2}" destId="{95E57845-E367-49C1-8336-84419BEEEFAB}" srcOrd="0" destOrd="0" presId="urn:microsoft.com/office/officeart/2005/8/layout/hierarchy2"/>
    <dgm:cxn modelId="{9C13C257-1821-415E-ADD4-C12CF2EB8004}" srcId="{61E6F6F8-38DF-4A1B-AA46-C34CF74D6705}" destId="{CEEE21BB-75A0-4498-B4E8-31AFFA041029}" srcOrd="2" destOrd="0" parTransId="{F8AFA0EE-E096-4D81-860A-A44B566A0FA0}" sibTransId="{AC118FDE-9496-4B00-9ECC-67F7BEA5DF69}"/>
    <dgm:cxn modelId="{EF016F04-A049-4612-8D83-32555F235F9B}" type="presOf" srcId="{B84D06E9-BEF9-49A9-AD30-5F60C9434DBC}" destId="{947F44EF-5EEB-47C3-81A9-F55B10300609}" srcOrd="0" destOrd="0" presId="urn:microsoft.com/office/officeart/2005/8/layout/hierarchy2"/>
    <dgm:cxn modelId="{33EFA7CC-7134-48C0-872E-9EEB4A404944}" type="presParOf" srcId="{B530BDAD-4821-45A2-8054-E9EF62914169}" destId="{39C8B722-610C-4B22-ABDF-62174ED0E514}" srcOrd="0" destOrd="0" presId="urn:microsoft.com/office/officeart/2005/8/layout/hierarchy2"/>
    <dgm:cxn modelId="{25AB38CC-EDFD-45F3-B400-74B3332F9AE3}" type="presParOf" srcId="{39C8B722-610C-4B22-ABDF-62174ED0E514}" destId="{23F61569-D114-4975-B5B9-4C0F93315E00}" srcOrd="0" destOrd="0" presId="urn:microsoft.com/office/officeart/2005/8/layout/hierarchy2"/>
    <dgm:cxn modelId="{7E4E94A2-3C84-498D-AEF3-5D59E18A5C07}" type="presParOf" srcId="{39C8B722-610C-4B22-ABDF-62174ED0E514}" destId="{3A7D41A1-C8CE-4D27-8875-72A174EFD977}" srcOrd="1" destOrd="0" presId="urn:microsoft.com/office/officeart/2005/8/layout/hierarchy2"/>
    <dgm:cxn modelId="{4B2AE21E-483C-40BA-BD7A-680C86A5CA21}" type="presParOf" srcId="{3A7D41A1-C8CE-4D27-8875-72A174EFD977}" destId="{95E57845-E367-49C1-8336-84419BEEEFAB}" srcOrd="0" destOrd="0" presId="urn:microsoft.com/office/officeart/2005/8/layout/hierarchy2"/>
    <dgm:cxn modelId="{3993D2AB-7BAC-49B7-B038-CD60B8DDBA4D}" type="presParOf" srcId="{95E57845-E367-49C1-8336-84419BEEEFAB}" destId="{A1EE8382-03F4-4283-8992-B600DB1C396C}" srcOrd="0" destOrd="0" presId="urn:microsoft.com/office/officeart/2005/8/layout/hierarchy2"/>
    <dgm:cxn modelId="{C82CF3E3-5FD4-44E0-8475-C67979EC4B8F}" type="presParOf" srcId="{3A7D41A1-C8CE-4D27-8875-72A174EFD977}" destId="{F00DB046-D485-4CEB-871B-F72CBABBFB84}" srcOrd="1" destOrd="0" presId="urn:microsoft.com/office/officeart/2005/8/layout/hierarchy2"/>
    <dgm:cxn modelId="{73D41A0E-D75A-4608-B36D-951A844DDE54}" type="presParOf" srcId="{F00DB046-D485-4CEB-871B-F72CBABBFB84}" destId="{BB05B075-B46C-47DF-94F0-FBD3808EE40E}" srcOrd="0" destOrd="0" presId="urn:microsoft.com/office/officeart/2005/8/layout/hierarchy2"/>
    <dgm:cxn modelId="{74C2574A-08B0-4EF3-B71F-EE7AC7E5806E}" type="presParOf" srcId="{F00DB046-D485-4CEB-871B-F72CBABBFB84}" destId="{FCBA2430-C092-4A67-BE6D-B4F26388A9BF}" srcOrd="1" destOrd="0" presId="urn:microsoft.com/office/officeart/2005/8/layout/hierarchy2"/>
    <dgm:cxn modelId="{B1FAC35C-2941-4E49-89D9-0472B33320D8}" type="presParOf" srcId="{FCBA2430-C092-4A67-BE6D-B4F26388A9BF}" destId="{E8A2E232-D302-4CD0-A9D2-AF0AD7E55E9B}" srcOrd="0" destOrd="0" presId="urn:microsoft.com/office/officeart/2005/8/layout/hierarchy2"/>
    <dgm:cxn modelId="{FDCD52F0-3F28-4E58-8CF2-D870896925A9}" type="presParOf" srcId="{E8A2E232-D302-4CD0-A9D2-AF0AD7E55E9B}" destId="{3215E9F5-21BE-4B60-8572-DC8BB354A121}" srcOrd="0" destOrd="0" presId="urn:microsoft.com/office/officeart/2005/8/layout/hierarchy2"/>
    <dgm:cxn modelId="{7FD1887F-25A4-4626-A06E-D632C49002E2}" type="presParOf" srcId="{FCBA2430-C092-4A67-BE6D-B4F26388A9BF}" destId="{990F6A32-0078-41DD-A564-902FB71A068D}" srcOrd="1" destOrd="0" presId="urn:microsoft.com/office/officeart/2005/8/layout/hierarchy2"/>
    <dgm:cxn modelId="{8324E9E5-6F1F-4B55-BC98-7A5911FB085F}" type="presParOf" srcId="{990F6A32-0078-41DD-A564-902FB71A068D}" destId="{947F44EF-5EEB-47C3-81A9-F55B10300609}" srcOrd="0" destOrd="0" presId="urn:microsoft.com/office/officeart/2005/8/layout/hierarchy2"/>
    <dgm:cxn modelId="{D8988FA3-E609-4B2C-8BD8-FD274CDB7096}" type="presParOf" srcId="{990F6A32-0078-41DD-A564-902FB71A068D}" destId="{331EAF2C-CCC8-450F-95EA-E1E4C265CF53}" srcOrd="1" destOrd="0" presId="urn:microsoft.com/office/officeart/2005/8/layout/hierarchy2"/>
    <dgm:cxn modelId="{5084BF07-1352-420C-9AC5-583C16DA216E}" type="presParOf" srcId="{3A7D41A1-C8CE-4D27-8875-72A174EFD977}" destId="{83801F2E-40D2-4915-8799-002562D4F56F}" srcOrd="2" destOrd="0" presId="urn:microsoft.com/office/officeart/2005/8/layout/hierarchy2"/>
    <dgm:cxn modelId="{A3510219-781F-4D2E-BA87-0F8E057224A0}" type="presParOf" srcId="{83801F2E-40D2-4915-8799-002562D4F56F}" destId="{DE7E08D0-86A8-4B84-AA85-47BF237389BB}" srcOrd="0" destOrd="0" presId="urn:microsoft.com/office/officeart/2005/8/layout/hierarchy2"/>
    <dgm:cxn modelId="{6F88219C-E44E-4FAF-9C99-04017D2027B4}" type="presParOf" srcId="{3A7D41A1-C8CE-4D27-8875-72A174EFD977}" destId="{10689009-CFE0-4E99-89FD-B4EF3CD17A2E}" srcOrd="3" destOrd="0" presId="urn:microsoft.com/office/officeart/2005/8/layout/hierarchy2"/>
    <dgm:cxn modelId="{2B80C4B1-5ABE-44B7-863E-E04119B43A5D}" type="presParOf" srcId="{10689009-CFE0-4E99-89FD-B4EF3CD17A2E}" destId="{8769F89A-25D3-447F-A2F8-E3E9BF94D57D}" srcOrd="0" destOrd="0" presId="urn:microsoft.com/office/officeart/2005/8/layout/hierarchy2"/>
    <dgm:cxn modelId="{F61D6B83-05F2-4C3C-87B3-165699D3FEFD}" type="presParOf" srcId="{10689009-CFE0-4E99-89FD-B4EF3CD17A2E}" destId="{2287B33F-06C6-4C33-AF4C-115C6775CFDA}" srcOrd="1" destOrd="0" presId="urn:microsoft.com/office/officeart/2005/8/layout/hierarchy2"/>
    <dgm:cxn modelId="{D8309D3C-B820-4BD3-92F1-D0BEF1DC1005}" type="presParOf" srcId="{2287B33F-06C6-4C33-AF4C-115C6775CFDA}" destId="{19AD54DF-6319-4A21-BF6A-FE6B4594041C}" srcOrd="0" destOrd="0" presId="urn:microsoft.com/office/officeart/2005/8/layout/hierarchy2"/>
    <dgm:cxn modelId="{F068776C-4813-4595-9489-42B32671BB0E}" type="presParOf" srcId="{19AD54DF-6319-4A21-BF6A-FE6B4594041C}" destId="{76B406A0-32C9-4C2B-A4B1-06DE047EEED6}" srcOrd="0" destOrd="0" presId="urn:microsoft.com/office/officeart/2005/8/layout/hierarchy2"/>
    <dgm:cxn modelId="{B2F149B9-B717-4DF2-8B2F-BA8D1437C14A}" type="presParOf" srcId="{2287B33F-06C6-4C33-AF4C-115C6775CFDA}" destId="{47BCE1DB-37E5-4BE2-8EF5-7231D431C8C7}" srcOrd="1" destOrd="0" presId="urn:microsoft.com/office/officeart/2005/8/layout/hierarchy2"/>
    <dgm:cxn modelId="{BBE6DA61-FDE2-4933-9F37-B4CB6C0837D3}" type="presParOf" srcId="{47BCE1DB-37E5-4BE2-8EF5-7231D431C8C7}" destId="{776A60DB-096A-4128-A91A-3D8603EAB977}" srcOrd="0" destOrd="0" presId="urn:microsoft.com/office/officeart/2005/8/layout/hierarchy2"/>
    <dgm:cxn modelId="{38CFBC0B-94F1-47F1-AF5F-6ACEEE22A8C9}" type="presParOf" srcId="{47BCE1DB-37E5-4BE2-8EF5-7231D431C8C7}" destId="{FDFBE15A-4EB1-4E7D-A61A-8955A281E14E}" srcOrd="1" destOrd="0" presId="urn:microsoft.com/office/officeart/2005/8/layout/hierarchy2"/>
    <dgm:cxn modelId="{F00CE8CC-2DFB-40A5-921F-CC4A8E223F46}" type="presParOf" srcId="{3A7D41A1-C8CE-4D27-8875-72A174EFD977}" destId="{E08B459A-DFB4-4768-824B-97B8F43797EA}" srcOrd="4" destOrd="0" presId="urn:microsoft.com/office/officeart/2005/8/layout/hierarchy2"/>
    <dgm:cxn modelId="{1C16AC23-EE0D-4201-ADE5-C8FCC237FE54}" type="presParOf" srcId="{E08B459A-DFB4-4768-824B-97B8F43797EA}" destId="{54887CE2-EFD9-4EA7-97FC-3144E42983CF}" srcOrd="0" destOrd="0" presId="urn:microsoft.com/office/officeart/2005/8/layout/hierarchy2"/>
    <dgm:cxn modelId="{FB46781A-6272-4798-BDC9-4D143A39A327}" type="presParOf" srcId="{3A7D41A1-C8CE-4D27-8875-72A174EFD977}" destId="{103D388A-DC2F-45B4-961E-69280E29D34A}" srcOrd="5" destOrd="0" presId="urn:microsoft.com/office/officeart/2005/8/layout/hierarchy2"/>
    <dgm:cxn modelId="{4F0D5D14-61C7-4870-929F-BFE83893C9FD}" type="presParOf" srcId="{103D388A-DC2F-45B4-961E-69280E29D34A}" destId="{49DE310B-402A-47CB-8A50-B2F3BB0AE2E2}" srcOrd="0" destOrd="0" presId="urn:microsoft.com/office/officeart/2005/8/layout/hierarchy2"/>
    <dgm:cxn modelId="{258FEB25-0671-41A0-8C9B-460ECDFCFD20}" type="presParOf" srcId="{103D388A-DC2F-45B4-961E-69280E29D34A}" destId="{D3CE3473-0D80-4766-B94B-59F55CE76E8C}" srcOrd="1" destOrd="0" presId="urn:microsoft.com/office/officeart/2005/8/layout/hierarchy2"/>
    <dgm:cxn modelId="{F194BB17-CD89-4DDF-B9E5-6301E75BD90F}" type="presParOf" srcId="{D3CE3473-0D80-4766-B94B-59F55CE76E8C}" destId="{1824BF90-956F-4C81-9361-7DCE20D8B954}" srcOrd="0" destOrd="0" presId="urn:microsoft.com/office/officeart/2005/8/layout/hierarchy2"/>
    <dgm:cxn modelId="{FC148E94-FFC3-4FF8-813F-F495F81D600E}" type="presParOf" srcId="{1824BF90-956F-4C81-9361-7DCE20D8B954}" destId="{28CE9A72-1BA2-4D25-9CB2-1706959D3050}" srcOrd="0" destOrd="0" presId="urn:microsoft.com/office/officeart/2005/8/layout/hierarchy2"/>
    <dgm:cxn modelId="{9A4BF0B6-6E53-4D2F-A7B1-AC8D4610853C}" type="presParOf" srcId="{D3CE3473-0D80-4766-B94B-59F55CE76E8C}" destId="{9F435585-D254-4B93-BE9A-CFCEC38771B9}" srcOrd="1" destOrd="0" presId="urn:microsoft.com/office/officeart/2005/8/layout/hierarchy2"/>
    <dgm:cxn modelId="{84E1EFCF-3449-4A98-9902-047B849FC406}" type="presParOf" srcId="{9F435585-D254-4B93-BE9A-CFCEC38771B9}" destId="{3CC5ECDA-3B7C-4CF4-A2B5-221AC77AB6FE}" srcOrd="0" destOrd="0" presId="urn:microsoft.com/office/officeart/2005/8/layout/hierarchy2"/>
    <dgm:cxn modelId="{DA2A44A9-8807-4747-BF67-E7ED84FC6A3E}" type="presParOf" srcId="{9F435585-D254-4B93-BE9A-CFCEC38771B9}" destId="{C8084D35-005F-4204-8EB2-48719CD3677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55984B-B245-49AF-861B-F711FB79704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41CF18C-8682-482C-95B6-A2DE5D103E74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4000" dirty="0" smtClean="0"/>
            <a:t>六守</a:t>
          </a:r>
          <a:endParaRPr lang="zh-TW" altLang="en-US" sz="4000" dirty="0"/>
        </a:p>
      </dgm:t>
    </dgm:pt>
    <dgm:pt modelId="{BBBB89E2-62FD-4C78-8985-73DD9DDAF11C}" type="par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05CD6BD8-EB82-49C7-AAC7-53C5BD2B2835}" type="sib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D823FC62-BEA3-4B4A-BB91-7DD6B87D96CA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仁</a:t>
          </a:r>
          <a:endParaRPr lang="zh-TW" altLang="en-US" sz="3200" dirty="0"/>
        </a:p>
      </dgm:t>
    </dgm:pt>
    <dgm:pt modelId="{47439A29-DE88-4F1B-AF90-64D8285C3E86}" type="par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3B39F9DE-1936-462D-AD32-102DD9DDEE0C}" type="sib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202F60E7-148F-4A96-B026-2848090B6CA8}">
      <dgm:prSet custT="1"/>
      <dgm:spPr/>
      <dgm:t>
        <a:bodyPr/>
        <a:lstStyle/>
        <a:p>
          <a:r>
            <a:rPr lang="zh-TW" altLang="en-US" sz="3200" b="0" i="0" u="none" dirty="0" smtClean="0"/>
            <a:t>富之而觀其無犯</a:t>
          </a:r>
          <a:endParaRPr lang="zh-TW" altLang="en-US" sz="3200" dirty="0"/>
        </a:p>
      </dgm:t>
    </dgm:pt>
    <dgm:pt modelId="{0A919F0A-9186-4C5E-90D7-439DA71DEBF6}" type="par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610D12C6-6C6F-4319-9D15-CF61BF43D30A}" type="sib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E15CF28F-64C2-489F-B676-E08A7C22B4B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義</a:t>
          </a:r>
          <a:endParaRPr lang="zh-TW" altLang="en-US" sz="3200" dirty="0"/>
        </a:p>
      </dgm:t>
    </dgm:pt>
    <dgm:pt modelId="{78C0BD84-5B39-462A-9825-9754A7FD40F7}" type="par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A7E1DB02-31E0-478B-8AA2-F895F1DCDA97}" type="sib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0E5F8384-77F3-4DBE-A6E9-E2E868452953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忠</a:t>
          </a:r>
          <a:endParaRPr lang="zh-TW" altLang="en-US" sz="3200" dirty="0"/>
        </a:p>
      </dgm:t>
    </dgm:pt>
    <dgm:pt modelId="{6034113E-412C-4DF7-9029-15952101E790}" type="par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EF15864B-4DDB-4678-A4E6-03573173268F}" type="sib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3FE0FD53-9846-4804-9997-4EB230574E2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信</a:t>
          </a:r>
          <a:endParaRPr lang="zh-TW" altLang="en-US" sz="3200" dirty="0"/>
        </a:p>
      </dgm:t>
    </dgm:pt>
    <dgm:pt modelId="{6B87F0D0-226C-44F6-994B-EACE9370C312}" type="par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AD970B5B-8B90-44C2-AB82-0B3A04D793DA}" type="sib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BC74CB65-7AB7-4B47-8953-30A7F69D394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勇</a:t>
          </a:r>
          <a:endParaRPr lang="zh-TW" altLang="en-US" sz="3200" dirty="0"/>
        </a:p>
      </dgm:t>
    </dgm:pt>
    <dgm:pt modelId="{8104862E-E63F-4799-AA76-EB9C63A1A2C9}" type="par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A775651F-4083-4594-8C47-8E5781FC8623}" type="sib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000C77DE-3F60-438C-B6C0-556C33A3DB6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謀</a:t>
          </a:r>
          <a:endParaRPr lang="zh-TW" altLang="en-US" sz="3200" dirty="0"/>
        </a:p>
      </dgm:t>
    </dgm:pt>
    <dgm:pt modelId="{C8B07F2E-AC22-4E56-A275-4672394B2FDD}" type="par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B85292FC-D10F-4656-BED1-1DBC340DEFA5}" type="sib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E7BC85DB-F8A8-43A9-BD1B-47ECFBE9E30C}">
      <dgm:prSet custT="1"/>
      <dgm:spPr/>
      <dgm:t>
        <a:bodyPr/>
        <a:lstStyle/>
        <a:p>
          <a:r>
            <a:rPr lang="zh-TW" altLang="en-US" sz="3200" b="0" i="0" u="none" dirty="0" smtClean="0"/>
            <a:t>貴之而觀其無驕</a:t>
          </a:r>
          <a:endParaRPr lang="zh-TW" altLang="en-US" sz="3200" dirty="0"/>
        </a:p>
      </dgm:t>
    </dgm:pt>
    <dgm:pt modelId="{52467A68-FC1F-4AF5-AD96-1D94031C9A8F}" type="par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EB5AEBB9-115E-4298-A03D-8FADD59D6F23}" type="sib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C7B9EBF9-3073-42A0-A31F-12376A1D0B0A}">
      <dgm:prSet custT="1"/>
      <dgm:spPr/>
      <dgm:t>
        <a:bodyPr/>
        <a:lstStyle/>
        <a:p>
          <a:r>
            <a:rPr lang="zh-TW" altLang="en-US" sz="3200" b="0" i="0" u="none" dirty="0" smtClean="0"/>
            <a:t>付之而觀其無專</a:t>
          </a:r>
          <a:endParaRPr lang="zh-TW" altLang="en-US" sz="3200" dirty="0"/>
        </a:p>
      </dgm:t>
    </dgm:pt>
    <dgm:pt modelId="{6508D093-BF48-4A54-AE3E-E8878233B891}" type="par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760A1AFF-2918-4F5D-A092-B6F55409505C}" type="sib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4A938912-1E15-474C-84F5-907848A0AEA0}">
      <dgm:prSet custT="1"/>
      <dgm:spPr/>
      <dgm:t>
        <a:bodyPr/>
        <a:lstStyle/>
        <a:p>
          <a:r>
            <a:rPr lang="zh-TW" altLang="en-US" sz="3200" b="0" i="0" u="none" dirty="0" smtClean="0"/>
            <a:t>使之而觀其無隱</a:t>
          </a:r>
          <a:endParaRPr lang="zh-TW" altLang="en-US" sz="3200" dirty="0"/>
        </a:p>
      </dgm:t>
    </dgm:pt>
    <dgm:pt modelId="{6B8CAD98-A441-4502-AA2C-B205EC85D5B8}" type="par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FDF8721B-7F56-4D57-95D5-0656864A98B3}" type="sib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DDE4D776-5707-400B-BA06-2A79E2B893D2}">
      <dgm:prSet custT="1"/>
      <dgm:spPr/>
      <dgm:t>
        <a:bodyPr/>
        <a:lstStyle/>
        <a:p>
          <a:r>
            <a:rPr lang="zh-TW" altLang="en-US" sz="3200" b="0" i="0" u="none" dirty="0" smtClean="0"/>
            <a:t>危之而觀其無恐</a:t>
          </a:r>
          <a:endParaRPr lang="zh-TW" altLang="en-US" sz="3200" dirty="0"/>
        </a:p>
      </dgm:t>
    </dgm:pt>
    <dgm:pt modelId="{39DE3EF6-7D1F-4DBD-BFEE-9773DAA089FD}" type="par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D986A291-6A8A-4BD0-B03D-874BEEC4F7A1}" type="sib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F2920DE6-838B-44F4-B836-C573A7F73E2C}">
      <dgm:prSet custT="1"/>
      <dgm:spPr/>
      <dgm:t>
        <a:bodyPr/>
        <a:lstStyle/>
        <a:p>
          <a:r>
            <a:rPr lang="zh-TW" altLang="en-US" sz="3200" b="0" i="0" u="none" dirty="0" smtClean="0"/>
            <a:t>事之而觀其無窮</a:t>
          </a:r>
          <a:endParaRPr lang="zh-TW" altLang="en-US" sz="3200" dirty="0"/>
        </a:p>
      </dgm:t>
    </dgm:pt>
    <dgm:pt modelId="{01576FAC-C07E-4D20-A564-9269961FA055}" type="par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29AEF5D1-4F2C-4D12-AF95-B4D4D7CDBFDA}" type="sib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F8A9C699-7F85-4957-A913-655BB9304B4F}" type="pres">
      <dgm:prSet presAssocID="{6B55984B-B245-49AF-861B-F711FB79704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6235283-7448-4AD3-B9E5-F45ED106E015}" type="pres">
      <dgm:prSet presAssocID="{741CF18C-8682-482C-95B6-A2DE5D103E74}" presName="root1" presStyleCnt="0"/>
      <dgm:spPr/>
    </dgm:pt>
    <dgm:pt modelId="{374A5BA9-9BBD-4C52-AE1B-63E8C933B9D7}" type="pres">
      <dgm:prSet presAssocID="{741CF18C-8682-482C-95B6-A2DE5D103E74}" presName="LevelOneTextNode" presStyleLbl="node0" presStyleIdx="0" presStyleCnt="1" custScaleX="103269" custScaleY="1351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3816ADD-EB49-43B9-9EA7-35612B55632E}" type="pres">
      <dgm:prSet presAssocID="{741CF18C-8682-482C-95B6-A2DE5D103E74}" presName="level2hierChild" presStyleCnt="0"/>
      <dgm:spPr/>
    </dgm:pt>
    <dgm:pt modelId="{85C90827-4A5E-4A73-8566-5AB7771C6C2A}" type="pres">
      <dgm:prSet presAssocID="{47439A29-DE88-4F1B-AF90-64D8285C3E86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9DD6135D-1CF2-4E42-BFA7-E44253F793CF}" type="pres">
      <dgm:prSet presAssocID="{47439A29-DE88-4F1B-AF90-64D8285C3E86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4DEE0C05-B79B-40A4-B627-C3CF6578683A}" type="pres">
      <dgm:prSet presAssocID="{D823FC62-BEA3-4B4A-BB91-7DD6B87D96CA}" presName="root2" presStyleCnt="0"/>
      <dgm:spPr/>
    </dgm:pt>
    <dgm:pt modelId="{E32C50FB-491F-4FCC-91C3-07ABF59735BF}" type="pres">
      <dgm:prSet presAssocID="{D823FC62-BEA3-4B4A-BB91-7DD6B87D96CA}" presName="LevelTwoTextNode" presStyleLbl="node2" presStyleIdx="0" presStyleCnt="6" custScaleY="975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5A7095-A7A2-45F9-9FD3-53905FB00BCE}" type="pres">
      <dgm:prSet presAssocID="{D823FC62-BEA3-4B4A-BB91-7DD6B87D96CA}" presName="level3hierChild" presStyleCnt="0"/>
      <dgm:spPr/>
    </dgm:pt>
    <dgm:pt modelId="{DA0E20BD-C548-4A99-AE1E-06E5BA00AE3E}" type="pres">
      <dgm:prSet presAssocID="{0A919F0A-9186-4C5E-90D7-439DA71DEBF6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DC660161-7929-459E-80BD-8EAD3A9A9A25}" type="pres">
      <dgm:prSet presAssocID="{0A919F0A-9186-4C5E-90D7-439DA71DEBF6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954DFBB5-D1D9-44EF-B2BF-B0A08A774EDE}" type="pres">
      <dgm:prSet presAssocID="{202F60E7-148F-4A96-B026-2848090B6CA8}" presName="root2" presStyleCnt="0"/>
      <dgm:spPr/>
    </dgm:pt>
    <dgm:pt modelId="{1765FA67-3C25-4A1F-AACD-12D8F2734973}" type="pres">
      <dgm:prSet presAssocID="{202F60E7-148F-4A96-B026-2848090B6CA8}" presName="LevelTwoTextNode" presStyleLbl="node3" presStyleIdx="0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D1499A6-CAD2-4FCB-9963-AB06EBBC4B3B}" type="pres">
      <dgm:prSet presAssocID="{202F60E7-148F-4A96-B026-2848090B6CA8}" presName="level3hierChild" presStyleCnt="0"/>
      <dgm:spPr/>
    </dgm:pt>
    <dgm:pt modelId="{35CA0394-8390-41F1-AA64-E1DB4A78BF4E}" type="pres">
      <dgm:prSet presAssocID="{78C0BD84-5B39-462A-9825-9754A7FD40F7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19239366-0112-487C-AAB5-FEBC8EE484DA}" type="pres">
      <dgm:prSet presAssocID="{78C0BD84-5B39-462A-9825-9754A7FD40F7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537174A9-2985-4320-A16A-F3BF45C4F9B2}" type="pres">
      <dgm:prSet presAssocID="{E15CF28F-64C2-489F-B676-E08A7C22B4B7}" presName="root2" presStyleCnt="0"/>
      <dgm:spPr/>
    </dgm:pt>
    <dgm:pt modelId="{847A4EE1-910E-4253-8D3E-1AE598928737}" type="pres">
      <dgm:prSet presAssocID="{E15CF28F-64C2-489F-B676-E08A7C22B4B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7171F7-39EC-47F8-B18A-50131C3B84F0}" type="pres">
      <dgm:prSet presAssocID="{E15CF28F-64C2-489F-B676-E08A7C22B4B7}" presName="level3hierChild" presStyleCnt="0"/>
      <dgm:spPr/>
    </dgm:pt>
    <dgm:pt modelId="{0321C8C2-9563-472F-8A02-0C652854FB97}" type="pres">
      <dgm:prSet presAssocID="{52467A68-FC1F-4AF5-AD96-1D94031C9A8F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590AB44D-896C-4331-938A-15BCD4910D59}" type="pres">
      <dgm:prSet presAssocID="{52467A68-FC1F-4AF5-AD96-1D94031C9A8F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660AEB8A-5B9A-464F-A29A-E7B0CCECE46B}" type="pres">
      <dgm:prSet presAssocID="{E7BC85DB-F8A8-43A9-BD1B-47ECFBE9E30C}" presName="root2" presStyleCnt="0"/>
      <dgm:spPr/>
    </dgm:pt>
    <dgm:pt modelId="{3D7D991A-DFF9-4361-BC30-ED5616C11BF2}" type="pres">
      <dgm:prSet presAssocID="{E7BC85DB-F8A8-43A9-BD1B-47ECFBE9E30C}" presName="LevelTwoTextNode" presStyleLbl="node3" presStyleIdx="1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43B0D3-FC9B-424A-AE69-B37DD23A4B93}" type="pres">
      <dgm:prSet presAssocID="{E7BC85DB-F8A8-43A9-BD1B-47ECFBE9E30C}" presName="level3hierChild" presStyleCnt="0"/>
      <dgm:spPr/>
    </dgm:pt>
    <dgm:pt modelId="{617ED35D-CD9F-4B3B-931F-6EA4D7CD364D}" type="pres">
      <dgm:prSet presAssocID="{6034113E-412C-4DF7-9029-15952101E790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1687040A-213F-4CB3-84AD-C42DA5151537}" type="pres">
      <dgm:prSet presAssocID="{6034113E-412C-4DF7-9029-15952101E790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25432C26-FE46-4C31-AAD3-37AAD72C82CE}" type="pres">
      <dgm:prSet presAssocID="{0E5F8384-77F3-4DBE-A6E9-E2E868452953}" presName="root2" presStyleCnt="0"/>
      <dgm:spPr/>
    </dgm:pt>
    <dgm:pt modelId="{D316E12B-691D-49ED-9DAB-E1A09588E67F}" type="pres">
      <dgm:prSet presAssocID="{0E5F8384-77F3-4DBE-A6E9-E2E868452953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B9DB93C-6144-4318-B6AE-9E2A544D86B0}" type="pres">
      <dgm:prSet presAssocID="{0E5F8384-77F3-4DBE-A6E9-E2E868452953}" presName="level3hierChild" presStyleCnt="0"/>
      <dgm:spPr/>
    </dgm:pt>
    <dgm:pt modelId="{8047CAAF-64F4-415F-A513-BD2F67C04863}" type="pres">
      <dgm:prSet presAssocID="{6508D093-BF48-4A54-AE3E-E8878233B891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71F40FE3-56AC-4E96-B26E-78DA8C4F0B80}" type="pres">
      <dgm:prSet presAssocID="{6508D093-BF48-4A54-AE3E-E8878233B891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99CF0729-464E-49AB-94BF-B2B2CCDAB74B}" type="pres">
      <dgm:prSet presAssocID="{C7B9EBF9-3073-42A0-A31F-12376A1D0B0A}" presName="root2" presStyleCnt="0"/>
      <dgm:spPr/>
    </dgm:pt>
    <dgm:pt modelId="{CCCFF7EB-81F8-43D1-9538-AC8DFF546FA9}" type="pres">
      <dgm:prSet presAssocID="{C7B9EBF9-3073-42A0-A31F-12376A1D0B0A}" presName="LevelTwoTextNode" presStyleLbl="node3" presStyleIdx="2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4CC1F06-CF8B-475A-A050-7E7E724D2147}" type="pres">
      <dgm:prSet presAssocID="{C7B9EBF9-3073-42A0-A31F-12376A1D0B0A}" presName="level3hierChild" presStyleCnt="0"/>
      <dgm:spPr/>
    </dgm:pt>
    <dgm:pt modelId="{F42EA201-FF82-4045-AA4C-2044F8B05283}" type="pres">
      <dgm:prSet presAssocID="{6B87F0D0-226C-44F6-994B-EACE9370C312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AD5FBAC8-732E-4D5E-967D-B1A2C555179F}" type="pres">
      <dgm:prSet presAssocID="{6B87F0D0-226C-44F6-994B-EACE9370C312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18BCC31D-DE9B-4773-8694-4DF0E9C34DD6}" type="pres">
      <dgm:prSet presAssocID="{3FE0FD53-9846-4804-9997-4EB230574E27}" presName="root2" presStyleCnt="0"/>
      <dgm:spPr/>
    </dgm:pt>
    <dgm:pt modelId="{5E702889-7111-469A-88D3-6B91CE0DB1C8}" type="pres">
      <dgm:prSet presAssocID="{3FE0FD53-9846-4804-9997-4EB230574E27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327F9BB-CA76-4E96-918D-1E064D5C4BA9}" type="pres">
      <dgm:prSet presAssocID="{3FE0FD53-9846-4804-9997-4EB230574E27}" presName="level3hierChild" presStyleCnt="0"/>
      <dgm:spPr/>
    </dgm:pt>
    <dgm:pt modelId="{17FCEF53-4ED6-41D4-9C5D-B8AC506A4A53}" type="pres">
      <dgm:prSet presAssocID="{6B8CAD98-A441-4502-AA2C-B205EC85D5B8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9F1956FB-B9FC-439B-BB42-5A6A977C6917}" type="pres">
      <dgm:prSet presAssocID="{6B8CAD98-A441-4502-AA2C-B205EC85D5B8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22AFFE42-8045-4FAB-A341-13DE53E674AB}" type="pres">
      <dgm:prSet presAssocID="{4A938912-1E15-474C-84F5-907848A0AEA0}" presName="root2" presStyleCnt="0"/>
      <dgm:spPr/>
    </dgm:pt>
    <dgm:pt modelId="{0A94B0EA-FBDE-4F6D-A388-0A48B264F15A}" type="pres">
      <dgm:prSet presAssocID="{4A938912-1E15-474C-84F5-907848A0AEA0}" presName="LevelTwoTextNode" presStyleLbl="node3" presStyleIdx="3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E654AC9-3797-4DCD-8A38-808308B15E14}" type="pres">
      <dgm:prSet presAssocID="{4A938912-1E15-474C-84F5-907848A0AEA0}" presName="level3hierChild" presStyleCnt="0"/>
      <dgm:spPr/>
    </dgm:pt>
    <dgm:pt modelId="{D7A6CE9C-A4AE-4C6B-9682-00D551E38C33}" type="pres">
      <dgm:prSet presAssocID="{8104862E-E63F-4799-AA76-EB9C63A1A2C9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D6CB128A-CB29-4DB7-81A9-279E1812380D}" type="pres">
      <dgm:prSet presAssocID="{8104862E-E63F-4799-AA76-EB9C63A1A2C9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3DBF842B-D62B-4FBD-9D9B-0B967AE9BCCB}" type="pres">
      <dgm:prSet presAssocID="{BC74CB65-7AB7-4B47-8953-30A7F69D394F}" presName="root2" presStyleCnt="0"/>
      <dgm:spPr/>
    </dgm:pt>
    <dgm:pt modelId="{4FA567C0-D2D3-4947-8A03-9BC981A9B3F8}" type="pres">
      <dgm:prSet presAssocID="{BC74CB65-7AB7-4B47-8953-30A7F69D394F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4452989-1ADA-474C-9E52-6E9CECA6F7BC}" type="pres">
      <dgm:prSet presAssocID="{BC74CB65-7AB7-4B47-8953-30A7F69D394F}" presName="level3hierChild" presStyleCnt="0"/>
      <dgm:spPr/>
    </dgm:pt>
    <dgm:pt modelId="{93A49EFF-299B-42CA-9731-18B6E8694078}" type="pres">
      <dgm:prSet presAssocID="{39DE3EF6-7D1F-4DBD-BFEE-9773DAA089FD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0A5E03BF-B2D8-4AD1-ACE7-93836F777EB2}" type="pres">
      <dgm:prSet presAssocID="{39DE3EF6-7D1F-4DBD-BFEE-9773DAA089FD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4280D26F-F8F6-4A1B-9D03-893F2E18933B}" type="pres">
      <dgm:prSet presAssocID="{DDE4D776-5707-400B-BA06-2A79E2B893D2}" presName="root2" presStyleCnt="0"/>
      <dgm:spPr/>
    </dgm:pt>
    <dgm:pt modelId="{4F0EC556-FC4B-4B53-9131-0A32A7A7AB81}" type="pres">
      <dgm:prSet presAssocID="{DDE4D776-5707-400B-BA06-2A79E2B893D2}" presName="LevelTwoTextNode" presStyleLbl="node3" presStyleIdx="4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36D975-E142-4360-8228-D08C024BDFA5}" type="pres">
      <dgm:prSet presAssocID="{DDE4D776-5707-400B-BA06-2A79E2B893D2}" presName="level3hierChild" presStyleCnt="0"/>
      <dgm:spPr/>
    </dgm:pt>
    <dgm:pt modelId="{CA235DB5-3F9F-4597-8777-D9453223E1BF}" type="pres">
      <dgm:prSet presAssocID="{C8B07F2E-AC22-4E56-A275-4672394B2FDD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B1F077DF-D0B2-44C0-B7BB-167DF8A09179}" type="pres">
      <dgm:prSet presAssocID="{C8B07F2E-AC22-4E56-A275-4672394B2FDD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8403C40B-521E-43A4-B87B-49FAB47D2F8E}" type="pres">
      <dgm:prSet presAssocID="{000C77DE-3F60-438C-B6C0-556C33A3DB6F}" presName="root2" presStyleCnt="0"/>
      <dgm:spPr/>
    </dgm:pt>
    <dgm:pt modelId="{581631A8-A90A-4576-971D-E1F5B2E53CA8}" type="pres">
      <dgm:prSet presAssocID="{000C77DE-3F60-438C-B6C0-556C33A3DB6F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D05C2A9-03A3-47FA-B3CE-538B366FF438}" type="pres">
      <dgm:prSet presAssocID="{000C77DE-3F60-438C-B6C0-556C33A3DB6F}" presName="level3hierChild" presStyleCnt="0"/>
      <dgm:spPr/>
    </dgm:pt>
    <dgm:pt modelId="{2192DB7D-F940-4EFA-92D3-EBBDECFE1C9C}" type="pres">
      <dgm:prSet presAssocID="{01576FAC-C07E-4D20-A564-9269961FA055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C7006DD8-B252-4F0A-BB37-4F46C862E120}" type="pres">
      <dgm:prSet presAssocID="{01576FAC-C07E-4D20-A564-9269961FA055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5CC49135-CA45-4DF8-A027-042D141BBC42}" type="pres">
      <dgm:prSet presAssocID="{F2920DE6-838B-44F4-B836-C573A7F73E2C}" presName="root2" presStyleCnt="0"/>
      <dgm:spPr/>
    </dgm:pt>
    <dgm:pt modelId="{F76904E9-850C-49BD-B18D-7E0C42CF068A}" type="pres">
      <dgm:prSet presAssocID="{F2920DE6-838B-44F4-B836-C573A7F73E2C}" presName="LevelTwoTextNode" presStyleLbl="node3" presStyleIdx="5" presStyleCnt="6" custScaleX="199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99FF30-2DD7-4392-915A-0DCD7C85307E}" type="pres">
      <dgm:prSet presAssocID="{F2920DE6-838B-44F4-B836-C573A7F73E2C}" presName="level3hierChild" presStyleCnt="0"/>
      <dgm:spPr/>
    </dgm:pt>
  </dgm:ptLst>
  <dgm:cxnLst>
    <dgm:cxn modelId="{61C8AE48-02EE-4073-9C36-CA59D538F51D}" type="presOf" srcId="{52467A68-FC1F-4AF5-AD96-1D94031C9A8F}" destId="{0321C8C2-9563-472F-8A02-0C652854FB97}" srcOrd="0" destOrd="0" presId="urn:microsoft.com/office/officeart/2005/8/layout/hierarchy2"/>
    <dgm:cxn modelId="{1600F765-884F-4203-A95C-C3EB844523F2}" type="presOf" srcId="{8104862E-E63F-4799-AA76-EB9C63A1A2C9}" destId="{D7A6CE9C-A4AE-4C6B-9682-00D551E38C33}" srcOrd="0" destOrd="0" presId="urn:microsoft.com/office/officeart/2005/8/layout/hierarchy2"/>
    <dgm:cxn modelId="{7FBABAF1-4779-4BE5-9696-000449E13CFD}" srcId="{741CF18C-8682-482C-95B6-A2DE5D103E74}" destId="{0E5F8384-77F3-4DBE-A6E9-E2E868452953}" srcOrd="2" destOrd="0" parTransId="{6034113E-412C-4DF7-9029-15952101E790}" sibTransId="{EF15864B-4DDB-4678-A4E6-03573173268F}"/>
    <dgm:cxn modelId="{E9263B45-501A-4C86-8A0A-C67C70F525FB}" type="presOf" srcId="{E15CF28F-64C2-489F-B676-E08A7C22B4B7}" destId="{847A4EE1-910E-4253-8D3E-1AE598928737}" srcOrd="0" destOrd="0" presId="urn:microsoft.com/office/officeart/2005/8/layout/hierarchy2"/>
    <dgm:cxn modelId="{E8D53BE8-92CA-4340-8463-99F684F2876C}" type="presOf" srcId="{52467A68-FC1F-4AF5-AD96-1D94031C9A8F}" destId="{590AB44D-896C-4331-938A-15BCD4910D59}" srcOrd="1" destOrd="0" presId="urn:microsoft.com/office/officeart/2005/8/layout/hierarchy2"/>
    <dgm:cxn modelId="{E04EBD10-E81C-48F9-A620-782C42D36134}" srcId="{741CF18C-8682-482C-95B6-A2DE5D103E74}" destId="{E15CF28F-64C2-489F-B676-E08A7C22B4B7}" srcOrd="1" destOrd="0" parTransId="{78C0BD84-5B39-462A-9825-9754A7FD40F7}" sibTransId="{A7E1DB02-31E0-478B-8AA2-F895F1DCDA97}"/>
    <dgm:cxn modelId="{1B194F2D-1A2F-4D30-B2E7-B83DC354E5F9}" type="presOf" srcId="{6034113E-412C-4DF7-9029-15952101E790}" destId="{1687040A-213F-4CB3-84AD-C42DA5151537}" srcOrd="1" destOrd="0" presId="urn:microsoft.com/office/officeart/2005/8/layout/hierarchy2"/>
    <dgm:cxn modelId="{52A7626C-9D01-4731-A3F6-EC06184BCD07}" type="presOf" srcId="{F2920DE6-838B-44F4-B836-C573A7F73E2C}" destId="{F76904E9-850C-49BD-B18D-7E0C42CF068A}" srcOrd="0" destOrd="0" presId="urn:microsoft.com/office/officeart/2005/8/layout/hierarchy2"/>
    <dgm:cxn modelId="{33AFD319-F9C2-4254-A8DE-542ECA234666}" type="presOf" srcId="{202F60E7-148F-4A96-B026-2848090B6CA8}" destId="{1765FA67-3C25-4A1F-AACD-12D8F2734973}" srcOrd="0" destOrd="0" presId="urn:microsoft.com/office/officeart/2005/8/layout/hierarchy2"/>
    <dgm:cxn modelId="{A0D7E134-1D15-4ACB-A3D0-ED9867524348}" srcId="{741CF18C-8682-482C-95B6-A2DE5D103E74}" destId="{D823FC62-BEA3-4B4A-BB91-7DD6B87D96CA}" srcOrd="0" destOrd="0" parTransId="{47439A29-DE88-4F1B-AF90-64D8285C3E86}" sibTransId="{3B39F9DE-1936-462D-AD32-102DD9DDEE0C}"/>
    <dgm:cxn modelId="{20BBB700-507E-44E7-9E2D-7D2782F73775}" type="presOf" srcId="{C7B9EBF9-3073-42A0-A31F-12376A1D0B0A}" destId="{CCCFF7EB-81F8-43D1-9538-AC8DFF546FA9}" srcOrd="0" destOrd="0" presId="urn:microsoft.com/office/officeart/2005/8/layout/hierarchy2"/>
    <dgm:cxn modelId="{F0BA4762-7B3A-4B06-9F87-0CD46425D3CF}" type="presOf" srcId="{6508D093-BF48-4A54-AE3E-E8878233B891}" destId="{8047CAAF-64F4-415F-A513-BD2F67C04863}" srcOrd="0" destOrd="0" presId="urn:microsoft.com/office/officeart/2005/8/layout/hierarchy2"/>
    <dgm:cxn modelId="{F71DA0AD-44F7-4A84-B7E7-B84C6EDD9613}" type="presOf" srcId="{8104862E-E63F-4799-AA76-EB9C63A1A2C9}" destId="{D6CB128A-CB29-4DB7-81A9-279E1812380D}" srcOrd="1" destOrd="0" presId="urn:microsoft.com/office/officeart/2005/8/layout/hierarchy2"/>
    <dgm:cxn modelId="{7727FC09-2A6C-41E9-90E3-B849C3244892}" type="presOf" srcId="{47439A29-DE88-4F1B-AF90-64D8285C3E86}" destId="{9DD6135D-1CF2-4E42-BFA7-E44253F793CF}" srcOrd="1" destOrd="0" presId="urn:microsoft.com/office/officeart/2005/8/layout/hierarchy2"/>
    <dgm:cxn modelId="{159B4807-7151-4E3E-B238-AED7760BD8A1}" type="presOf" srcId="{6B8CAD98-A441-4502-AA2C-B205EC85D5B8}" destId="{9F1956FB-B9FC-439B-BB42-5A6A977C6917}" srcOrd="1" destOrd="0" presId="urn:microsoft.com/office/officeart/2005/8/layout/hierarchy2"/>
    <dgm:cxn modelId="{E9B58837-5134-4D78-BB7F-7A7FAEB3961F}" type="presOf" srcId="{DDE4D776-5707-400B-BA06-2A79E2B893D2}" destId="{4F0EC556-FC4B-4B53-9131-0A32A7A7AB81}" srcOrd="0" destOrd="0" presId="urn:microsoft.com/office/officeart/2005/8/layout/hierarchy2"/>
    <dgm:cxn modelId="{F226C40B-01A0-45BF-B007-CCC2593BD8CC}" type="presOf" srcId="{6034113E-412C-4DF7-9029-15952101E790}" destId="{617ED35D-CD9F-4B3B-931F-6EA4D7CD364D}" srcOrd="0" destOrd="0" presId="urn:microsoft.com/office/officeart/2005/8/layout/hierarchy2"/>
    <dgm:cxn modelId="{880C1973-9076-4D01-A96B-122A5662DE4B}" type="presOf" srcId="{4A938912-1E15-474C-84F5-907848A0AEA0}" destId="{0A94B0EA-FBDE-4F6D-A388-0A48B264F15A}" srcOrd="0" destOrd="0" presId="urn:microsoft.com/office/officeart/2005/8/layout/hierarchy2"/>
    <dgm:cxn modelId="{EC808473-E263-444C-A73D-CA120CDBA2CA}" type="presOf" srcId="{78C0BD84-5B39-462A-9825-9754A7FD40F7}" destId="{19239366-0112-487C-AAB5-FEBC8EE484DA}" srcOrd="1" destOrd="0" presId="urn:microsoft.com/office/officeart/2005/8/layout/hierarchy2"/>
    <dgm:cxn modelId="{BAEFF23A-79CF-42ED-9CE3-E45CB2B9CC7F}" srcId="{741CF18C-8682-482C-95B6-A2DE5D103E74}" destId="{000C77DE-3F60-438C-B6C0-556C33A3DB6F}" srcOrd="5" destOrd="0" parTransId="{C8B07F2E-AC22-4E56-A275-4672394B2FDD}" sibTransId="{B85292FC-D10F-4656-BED1-1DBC340DEFA5}"/>
    <dgm:cxn modelId="{9B2A59E7-A70F-4860-92E0-E564DB247EB2}" type="presOf" srcId="{741CF18C-8682-482C-95B6-A2DE5D103E74}" destId="{374A5BA9-9BBD-4C52-AE1B-63E8C933B9D7}" srcOrd="0" destOrd="0" presId="urn:microsoft.com/office/officeart/2005/8/layout/hierarchy2"/>
    <dgm:cxn modelId="{84F52F9C-7864-4678-8DFC-A5F986846993}" type="presOf" srcId="{C8B07F2E-AC22-4E56-A275-4672394B2FDD}" destId="{B1F077DF-D0B2-44C0-B7BB-167DF8A09179}" srcOrd="1" destOrd="0" presId="urn:microsoft.com/office/officeart/2005/8/layout/hierarchy2"/>
    <dgm:cxn modelId="{0CBAD36A-BBCC-4035-86D3-B1CEBB4852E4}" type="presOf" srcId="{6B87F0D0-226C-44F6-994B-EACE9370C312}" destId="{AD5FBAC8-732E-4D5E-967D-B1A2C555179F}" srcOrd="1" destOrd="0" presId="urn:microsoft.com/office/officeart/2005/8/layout/hierarchy2"/>
    <dgm:cxn modelId="{CD5BBEB1-7553-43D2-88E5-401C4827F288}" type="presOf" srcId="{01576FAC-C07E-4D20-A564-9269961FA055}" destId="{C7006DD8-B252-4F0A-BB37-4F46C862E120}" srcOrd="1" destOrd="0" presId="urn:microsoft.com/office/officeart/2005/8/layout/hierarchy2"/>
    <dgm:cxn modelId="{6D11EBD2-5B25-47E3-905B-42B131D5CC22}" type="presOf" srcId="{47439A29-DE88-4F1B-AF90-64D8285C3E86}" destId="{85C90827-4A5E-4A73-8566-5AB7771C6C2A}" srcOrd="0" destOrd="0" presId="urn:microsoft.com/office/officeart/2005/8/layout/hierarchy2"/>
    <dgm:cxn modelId="{DF34F2E6-7931-4D19-9FFF-A1E282DC4D55}" type="presOf" srcId="{E7BC85DB-F8A8-43A9-BD1B-47ECFBE9E30C}" destId="{3D7D991A-DFF9-4361-BC30-ED5616C11BF2}" srcOrd="0" destOrd="0" presId="urn:microsoft.com/office/officeart/2005/8/layout/hierarchy2"/>
    <dgm:cxn modelId="{EC8AB1E3-47B3-4499-AFDA-7084D8478CF2}" type="presOf" srcId="{6508D093-BF48-4A54-AE3E-E8878233B891}" destId="{71F40FE3-56AC-4E96-B26E-78DA8C4F0B80}" srcOrd="1" destOrd="0" presId="urn:microsoft.com/office/officeart/2005/8/layout/hierarchy2"/>
    <dgm:cxn modelId="{260F0AF9-26FD-439F-AE37-A897A14DAFC0}" srcId="{BC74CB65-7AB7-4B47-8953-30A7F69D394F}" destId="{DDE4D776-5707-400B-BA06-2A79E2B893D2}" srcOrd="0" destOrd="0" parTransId="{39DE3EF6-7D1F-4DBD-BFEE-9773DAA089FD}" sibTransId="{D986A291-6A8A-4BD0-B03D-874BEEC4F7A1}"/>
    <dgm:cxn modelId="{A416A552-5418-4B45-96FD-FC41F983650B}" type="presOf" srcId="{0E5F8384-77F3-4DBE-A6E9-E2E868452953}" destId="{D316E12B-691D-49ED-9DAB-E1A09588E67F}" srcOrd="0" destOrd="0" presId="urn:microsoft.com/office/officeart/2005/8/layout/hierarchy2"/>
    <dgm:cxn modelId="{5EC6802E-1EE2-491C-AEF7-B088F0B16DA2}" type="presOf" srcId="{78C0BD84-5B39-462A-9825-9754A7FD40F7}" destId="{35CA0394-8390-41F1-AA64-E1DB4A78BF4E}" srcOrd="0" destOrd="0" presId="urn:microsoft.com/office/officeart/2005/8/layout/hierarchy2"/>
    <dgm:cxn modelId="{9C45DB50-CB3E-489F-A6E5-102E22F51C9E}" type="presOf" srcId="{D823FC62-BEA3-4B4A-BB91-7DD6B87D96CA}" destId="{E32C50FB-491F-4FCC-91C3-07ABF59735BF}" srcOrd="0" destOrd="0" presId="urn:microsoft.com/office/officeart/2005/8/layout/hierarchy2"/>
    <dgm:cxn modelId="{AE99B4E7-2DC8-4F7B-A03D-D878ACF5929E}" srcId="{6B55984B-B245-49AF-861B-F711FB79704D}" destId="{741CF18C-8682-482C-95B6-A2DE5D103E74}" srcOrd="0" destOrd="0" parTransId="{BBBB89E2-62FD-4C78-8985-73DD9DDAF11C}" sibTransId="{05CD6BD8-EB82-49C7-AAC7-53C5BD2B2835}"/>
    <dgm:cxn modelId="{6EA33ABB-6A11-4670-84DB-743300124C41}" type="presOf" srcId="{000C77DE-3F60-438C-B6C0-556C33A3DB6F}" destId="{581631A8-A90A-4576-971D-E1F5B2E53CA8}" srcOrd="0" destOrd="0" presId="urn:microsoft.com/office/officeart/2005/8/layout/hierarchy2"/>
    <dgm:cxn modelId="{2D37A72A-13CE-4926-87D6-49DA0C2DD98B}" type="presOf" srcId="{39DE3EF6-7D1F-4DBD-BFEE-9773DAA089FD}" destId="{93A49EFF-299B-42CA-9731-18B6E8694078}" srcOrd="0" destOrd="0" presId="urn:microsoft.com/office/officeart/2005/8/layout/hierarchy2"/>
    <dgm:cxn modelId="{6F411B6B-25B9-4110-B848-B22B1A615EA6}" type="presOf" srcId="{39DE3EF6-7D1F-4DBD-BFEE-9773DAA089FD}" destId="{0A5E03BF-B2D8-4AD1-ACE7-93836F777EB2}" srcOrd="1" destOrd="0" presId="urn:microsoft.com/office/officeart/2005/8/layout/hierarchy2"/>
    <dgm:cxn modelId="{0423DA0F-794C-4D57-9AB2-FE726515D6CE}" srcId="{741CF18C-8682-482C-95B6-A2DE5D103E74}" destId="{BC74CB65-7AB7-4B47-8953-30A7F69D394F}" srcOrd="4" destOrd="0" parTransId="{8104862E-E63F-4799-AA76-EB9C63A1A2C9}" sibTransId="{A775651F-4083-4594-8C47-8E5781FC8623}"/>
    <dgm:cxn modelId="{73D716FB-7E6D-46BA-84C6-CE3133FB94E5}" type="presOf" srcId="{BC74CB65-7AB7-4B47-8953-30A7F69D394F}" destId="{4FA567C0-D2D3-4947-8A03-9BC981A9B3F8}" srcOrd="0" destOrd="0" presId="urn:microsoft.com/office/officeart/2005/8/layout/hierarchy2"/>
    <dgm:cxn modelId="{2C016499-5ECD-4AFE-AACF-51CF8AA110F0}" type="presOf" srcId="{0A919F0A-9186-4C5E-90D7-439DA71DEBF6}" destId="{DA0E20BD-C548-4A99-AE1E-06E5BA00AE3E}" srcOrd="0" destOrd="0" presId="urn:microsoft.com/office/officeart/2005/8/layout/hierarchy2"/>
    <dgm:cxn modelId="{0D7A6A35-DA5A-435F-ADEA-3FDFCCFD888A}" srcId="{741CF18C-8682-482C-95B6-A2DE5D103E74}" destId="{3FE0FD53-9846-4804-9997-4EB230574E27}" srcOrd="3" destOrd="0" parTransId="{6B87F0D0-226C-44F6-994B-EACE9370C312}" sibTransId="{AD970B5B-8B90-44C2-AB82-0B3A04D793DA}"/>
    <dgm:cxn modelId="{0F9BCDC9-4509-45FE-B9F7-8422B76EAFFA}" type="presOf" srcId="{6B55984B-B245-49AF-861B-F711FB79704D}" destId="{F8A9C699-7F85-4957-A913-655BB9304B4F}" srcOrd="0" destOrd="0" presId="urn:microsoft.com/office/officeart/2005/8/layout/hierarchy2"/>
    <dgm:cxn modelId="{0E32851D-79AF-440F-9EB4-CD69ED693191}" srcId="{E15CF28F-64C2-489F-B676-E08A7C22B4B7}" destId="{E7BC85DB-F8A8-43A9-BD1B-47ECFBE9E30C}" srcOrd="0" destOrd="0" parTransId="{52467A68-FC1F-4AF5-AD96-1D94031C9A8F}" sibTransId="{EB5AEBB9-115E-4298-A03D-8FADD59D6F23}"/>
    <dgm:cxn modelId="{19F919D5-76CF-436A-8FBF-C0313E72E5D4}" type="presOf" srcId="{01576FAC-C07E-4D20-A564-9269961FA055}" destId="{2192DB7D-F940-4EFA-92D3-EBBDECFE1C9C}" srcOrd="0" destOrd="0" presId="urn:microsoft.com/office/officeart/2005/8/layout/hierarchy2"/>
    <dgm:cxn modelId="{8DE54281-BFC9-4AFB-9C06-8080E9725195}" type="presOf" srcId="{0A919F0A-9186-4C5E-90D7-439DA71DEBF6}" destId="{DC660161-7929-459E-80BD-8EAD3A9A9A25}" srcOrd="1" destOrd="0" presId="urn:microsoft.com/office/officeart/2005/8/layout/hierarchy2"/>
    <dgm:cxn modelId="{D395D8BE-79AF-4CB2-A1BE-C9DDDC0EF0B4}" type="presOf" srcId="{6B8CAD98-A441-4502-AA2C-B205EC85D5B8}" destId="{17FCEF53-4ED6-41D4-9C5D-B8AC506A4A53}" srcOrd="0" destOrd="0" presId="urn:microsoft.com/office/officeart/2005/8/layout/hierarchy2"/>
    <dgm:cxn modelId="{A70E4D88-D7F7-4FBE-A32C-F6A7D19B6A0A}" srcId="{D823FC62-BEA3-4B4A-BB91-7DD6B87D96CA}" destId="{202F60E7-148F-4A96-B026-2848090B6CA8}" srcOrd="0" destOrd="0" parTransId="{0A919F0A-9186-4C5E-90D7-439DA71DEBF6}" sibTransId="{610D12C6-6C6F-4319-9D15-CF61BF43D30A}"/>
    <dgm:cxn modelId="{44A5B2D0-AB3F-4FEF-B915-2FD27DB08BB2}" srcId="{3FE0FD53-9846-4804-9997-4EB230574E27}" destId="{4A938912-1E15-474C-84F5-907848A0AEA0}" srcOrd="0" destOrd="0" parTransId="{6B8CAD98-A441-4502-AA2C-B205EC85D5B8}" sibTransId="{FDF8721B-7F56-4D57-95D5-0656864A98B3}"/>
    <dgm:cxn modelId="{0222E4B0-7848-4862-82BF-7F0036E523B7}" type="presOf" srcId="{3FE0FD53-9846-4804-9997-4EB230574E27}" destId="{5E702889-7111-469A-88D3-6B91CE0DB1C8}" srcOrd="0" destOrd="0" presId="urn:microsoft.com/office/officeart/2005/8/layout/hierarchy2"/>
    <dgm:cxn modelId="{B648E727-CC75-4872-984A-2F2EB10ABB7B}" type="presOf" srcId="{C8B07F2E-AC22-4E56-A275-4672394B2FDD}" destId="{CA235DB5-3F9F-4597-8777-D9453223E1BF}" srcOrd="0" destOrd="0" presId="urn:microsoft.com/office/officeart/2005/8/layout/hierarchy2"/>
    <dgm:cxn modelId="{04B62655-57EB-4EEE-9980-CC0CC30D6B88}" srcId="{000C77DE-3F60-438C-B6C0-556C33A3DB6F}" destId="{F2920DE6-838B-44F4-B836-C573A7F73E2C}" srcOrd="0" destOrd="0" parTransId="{01576FAC-C07E-4D20-A564-9269961FA055}" sibTransId="{29AEF5D1-4F2C-4D12-AF95-B4D4D7CDBFDA}"/>
    <dgm:cxn modelId="{95F7C257-89C3-4F2F-9B63-29AB18269C6F}" type="presOf" srcId="{6B87F0D0-226C-44F6-994B-EACE9370C312}" destId="{F42EA201-FF82-4045-AA4C-2044F8B05283}" srcOrd="0" destOrd="0" presId="urn:microsoft.com/office/officeart/2005/8/layout/hierarchy2"/>
    <dgm:cxn modelId="{8AC9CC51-5A91-4349-88B4-626221AD0AEE}" srcId="{0E5F8384-77F3-4DBE-A6E9-E2E868452953}" destId="{C7B9EBF9-3073-42A0-A31F-12376A1D0B0A}" srcOrd="0" destOrd="0" parTransId="{6508D093-BF48-4A54-AE3E-E8878233B891}" sibTransId="{760A1AFF-2918-4F5D-A092-B6F55409505C}"/>
    <dgm:cxn modelId="{6B6374C2-50D0-47AB-8E7B-EBC26C1E42B9}" type="presParOf" srcId="{F8A9C699-7F85-4957-A913-655BB9304B4F}" destId="{C6235283-7448-4AD3-B9E5-F45ED106E015}" srcOrd="0" destOrd="0" presId="urn:microsoft.com/office/officeart/2005/8/layout/hierarchy2"/>
    <dgm:cxn modelId="{22906282-D034-4631-8FC3-AD0638CB22C2}" type="presParOf" srcId="{C6235283-7448-4AD3-B9E5-F45ED106E015}" destId="{374A5BA9-9BBD-4C52-AE1B-63E8C933B9D7}" srcOrd="0" destOrd="0" presId="urn:microsoft.com/office/officeart/2005/8/layout/hierarchy2"/>
    <dgm:cxn modelId="{A3F0FC27-1600-47F6-AA10-F61C3007CAC1}" type="presParOf" srcId="{C6235283-7448-4AD3-B9E5-F45ED106E015}" destId="{43816ADD-EB49-43B9-9EA7-35612B55632E}" srcOrd="1" destOrd="0" presId="urn:microsoft.com/office/officeart/2005/8/layout/hierarchy2"/>
    <dgm:cxn modelId="{D2478BF6-151A-43ED-85E0-7CD26F7DD663}" type="presParOf" srcId="{43816ADD-EB49-43B9-9EA7-35612B55632E}" destId="{85C90827-4A5E-4A73-8566-5AB7771C6C2A}" srcOrd="0" destOrd="0" presId="urn:microsoft.com/office/officeart/2005/8/layout/hierarchy2"/>
    <dgm:cxn modelId="{96F4B141-45BD-42E6-9770-EA619A332639}" type="presParOf" srcId="{85C90827-4A5E-4A73-8566-5AB7771C6C2A}" destId="{9DD6135D-1CF2-4E42-BFA7-E44253F793CF}" srcOrd="0" destOrd="0" presId="urn:microsoft.com/office/officeart/2005/8/layout/hierarchy2"/>
    <dgm:cxn modelId="{A648BB39-B943-4734-AB76-D8690FFA2EAA}" type="presParOf" srcId="{43816ADD-EB49-43B9-9EA7-35612B55632E}" destId="{4DEE0C05-B79B-40A4-B627-C3CF6578683A}" srcOrd="1" destOrd="0" presId="urn:microsoft.com/office/officeart/2005/8/layout/hierarchy2"/>
    <dgm:cxn modelId="{7D82A0FE-0E3D-46BE-8368-D50EBDE30F2A}" type="presParOf" srcId="{4DEE0C05-B79B-40A4-B627-C3CF6578683A}" destId="{E32C50FB-491F-4FCC-91C3-07ABF59735BF}" srcOrd="0" destOrd="0" presId="urn:microsoft.com/office/officeart/2005/8/layout/hierarchy2"/>
    <dgm:cxn modelId="{0F30F4E1-6460-4143-A4C1-8177AA268964}" type="presParOf" srcId="{4DEE0C05-B79B-40A4-B627-C3CF6578683A}" destId="{B75A7095-A7A2-45F9-9FD3-53905FB00BCE}" srcOrd="1" destOrd="0" presId="urn:microsoft.com/office/officeart/2005/8/layout/hierarchy2"/>
    <dgm:cxn modelId="{7617B86D-F67E-4857-8E28-F20AD9A19197}" type="presParOf" srcId="{B75A7095-A7A2-45F9-9FD3-53905FB00BCE}" destId="{DA0E20BD-C548-4A99-AE1E-06E5BA00AE3E}" srcOrd="0" destOrd="0" presId="urn:microsoft.com/office/officeart/2005/8/layout/hierarchy2"/>
    <dgm:cxn modelId="{B1BE11E8-66B2-43FD-9BC2-3A924ADE74D8}" type="presParOf" srcId="{DA0E20BD-C548-4A99-AE1E-06E5BA00AE3E}" destId="{DC660161-7929-459E-80BD-8EAD3A9A9A25}" srcOrd="0" destOrd="0" presId="urn:microsoft.com/office/officeart/2005/8/layout/hierarchy2"/>
    <dgm:cxn modelId="{08A8F444-F914-4666-ABF5-AFB792688E19}" type="presParOf" srcId="{B75A7095-A7A2-45F9-9FD3-53905FB00BCE}" destId="{954DFBB5-D1D9-44EF-B2BF-B0A08A774EDE}" srcOrd="1" destOrd="0" presId="urn:microsoft.com/office/officeart/2005/8/layout/hierarchy2"/>
    <dgm:cxn modelId="{BD19E802-3EF0-45F3-A930-0D1D0D7FB482}" type="presParOf" srcId="{954DFBB5-D1D9-44EF-B2BF-B0A08A774EDE}" destId="{1765FA67-3C25-4A1F-AACD-12D8F2734973}" srcOrd="0" destOrd="0" presId="urn:microsoft.com/office/officeart/2005/8/layout/hierarchy2"/>
    <dgm:cxn modelId="{7D15D546-50AB-41E0-8584-D2120DAADC96}" type="presParOf" srcId="{954DFBB5-D1D9-44EF-B2BF-B0A08A774EDE}" destId="{DD1499A6-CAD2-4FCB-9963-AB06EBBC4B3B}" srcOrd="1" destOrd="0" presId="urn:microsoft.com/office/officeart/2005/8/layout/hierarchy2"/>
    <dgm:cxn modelId="{CFE12DCD-DE99-47F1-85CA-C2BE7C80E40C}" type="presParOf" srcId="{43816ADD-EB49-43B9-9EA7-35612B55632E}" destId="{35CA0394-8390-41F1-AA64-E1DB4A78BF4E}" srcOrd="2" destOrd="0" presId="urn:microsoft.com/office/officeart/2005/8/layout/hierarchy2"/>
    <dgm:cxn modelId="{46F04855-ABAC-4B78-8421-B466AD21569D}" type="presParOf" srcId="{35CA0394-8390-41F1-AA64-E1DB4A78BF4E}" destId="{19239366-0112-487C-AAB5-FEBC8EE484DA}" srcOrd="0" destOrd="0" presId="urn:microsoft.com/office/officeart/2005/8/layout/hierarchy2"/>
    <dgm:cxn modelId="{F970CE0E-8DF4-4C70-80BD-643F4EAA8365}" type="presParOf" srcId="{43816ADD-EB49-43B9-9EA7-35612B55632E}" destId="{537174A9-2985-4320-A16A-F3BF45C4F9B2}" srcOrd="3" destOrd="0" presId="urn:microsoft.com/office/officeart/2005/8/layout/hierarchy2"/>
    <dgm:cxn modelId="{0E3ED3BC-C7A3-434F-ACD0-CB5792E10237}" type="presParOf" srcId="{537174A9-2985-4320-A16A-F3BF45C4F9B2}" destId="{847A4EE1-910E-4253-8D3E-1AE598928737}" srcOrd="0" destOrd="0" presId="urn:microsoft.com/office/officeart/2005/8/layout/hierarchy2"/>
    <dgm:cxn modelId="{52A9B4F5-A4FE-4FC3-AD9A-82939477462E}" type="presParOf" srcId="{537174A9-2985-4320-A16A-F3BF45C4F9B2}" destId="{227171F7-39EC-47F8-B18A-50131C3B84F0}" srcOrd="1" destOrd="0" presId="urn:microsoft.com/office/officeart/2005/8/layout/hierarchy2"/>
    <dgm:cxn modelId="{9D0148E1-9506-4725-88BA-17B7211B872B}" type="presParOf" srcId="{227171F7-39EC-47F8-B18A-50131C3B84F0}" destId="{0321C8C2-9563-472F-8A02-0C652854FB97}" srcOrd="0" destOrd="0" presId="urn:microsoft.com/office/officeart/2005/8/layout/hierarchy2"/>
    <dgm:cxn modelId="{F364C96B-5F0C-43A8-9049-851481F3AB8E}" type="presParOf" srcId="{0321C8C2-9563-472F-8A02-0C652854FB97}" destId="{590AB44D-896C-4331-938A-15BCD4910D59}" srcOrd="0" destOrd="0" presId="urn:microsoft.com/office/officeart/2005/8/layout/hierarchy2"/>
    <dgm:cxn modelId="{B65330A6-25DF-40C8-85D8-23B0BCC2A8BF}" type="presParOf" srcId="{227171F7-39EC-47F8-B18A-50131C3B84F0}" destId="{660AEB8A-5B9A-464F-A29A-E7B0CCECE46B}" srcOrd="1" destOrd="0" presId="urn:microsoft.com/office/officeart/2005/8/layout/hierarchy2"/>
    <dgm:cxn modelId="{1E7D28DD-2F13-49B4-A56F-49A90C852A71}" type="presParOf" srcId="{660AEB8A-5B9A-464F-A29A-E7B0CCECE46B}" destId="{3D7D991A-DFF9-4361-BC30-ED5616C11BF2}" srcOrd="0" destOrd="0" presId="urn:microsoft.com/office/officeart/2005/8/layout/hierarchy2"/>
    <dgm:cxn modelId="{0EF946A2-E4EF-4E5E-A67B-031903E6DC0C}" type="presParOf" srcId="{660AEB8A-5B9A-464F-A29A-E7B0CCECE46B}" destId="{7043B0D3-FC9B-424A-AE69-B37DD23A4B93}" srcOrd="1" destOrd="0" presId="urn:microsoft.com/office/officeart/2005/8/layout/hierarchy2"/>
    <dgm:cxn modelId="{D660EA12-2A35-44BF-B8D8-1B1B6B2684BC}" type="presParOf" srcId="{43816ADD-EB49-43B9-9EA7-35612B55632E}" destId="{617ED35D-CD9F-4B3B-931F-6EA4D7CD364D}" srcOrd="4" destOrd="0" presId="urn:microsoft.com/office/officeart/2005/8/layout/hierarchy2"/>
    <dgm:cxn modelId="{DB3E8DE9-9892-44EA-A889-AC890EAC2534}" type="presParOf" srcId="{617ED35D-CD9F-4B3B-931F-6EA4D7CD364D}" destId="{1687040A-213F-4CB3-84AD-C42DA5151537}" srcOrd="0" destOrd="0" presId="urn:microsoft.com/office/officeart/2005/8/layout/hierarchy2"/>
    <dgm:cxn modelId="{5D6C2033-BC26-4BA2-9162-DBA75983908B}" type="presParOf" srcId="{43816ADD-EB49-43B9-9EA7-35612B55632E}" destId="{25432C26-FE46-4C31-AAD3-37AAD72C82CE}" srcOrd="5" destOrd="0" presId="urn:microsoft.com/office/officeart/2005/8/layout/hierarchy2"/>
    <dgm:cxn modelId="{DD7AEEDD-1285-467B-8FB4-9AECA95B644D}" type="presParOf" srcId="{25432C26-FE46-4C31-AAD3-37AAD72C82CE}" destId="{D316E12B-691D-49ED-9DAB-E1A09588E67F}" srcOrd="0" destOrd="0" presId="urn:microsoft.com/office/officeart/2005/8/layout/hierarchy2"/>
    <dgm:cxn modelId="{0B906AE6-D878-45D1-B4AB-7662C13AAC4F}" type="presParOf" srcId="{25432C26-FE46-4C31-AAD3-37AAD72C82CE}" destId="{7B9DB93C-6144-4318-B6AE-9E2A544D86B0}" srcOrd="1" destOrd="0" presId="urn:microsoft.com/office/officeart/2005/8/layout/hierarchy2"/>
    <dgm:cxn modelId="{08DA0F65-F677-4484-9227-0E56EB2C646A}" type="presParOf" srcId="{7B9DB93C-6144-4318-B6AE-9E2A544D86B0}" destId="{8047CAAF-64F4-415F-A513-BD2F67C04863}" srcOrd="0" destOrd="0" presId="urn:microsoft.com/office/officeart/2005/8/layout/hierarchy2"/>
    <dgm:cxn modelId="{CBE20922-FEA9-4235-92C6-3B811AF5832C}" type="presParOf" srcId="{8047CAAF-64F4-415F-A513-BD2F67C04863}" destId="{71F40FE3-56AC-4E96-B26E-78DA8C4F0B80}" srcOrd="0" destOrd="0" presId="urn:microsoft.com/office/officeart/2005/8/layout/hierarchy2"/>
    <dgm:cxn modelId="{A6EF2603-9D56-4523-A451-6CB4D180B62C}" type="presParOf" srcId="{7B9DB93C-6144-4318-B6AE-9E2A544D86B0}" destId="{99CF0729-464E-49AB-94BF-B2B2CCDAB74B}" srcOrd="1" destOrd="0" presId="urn:microsoft.com/office/officeart/2005/8/layout/hierarchy2"/>
    <dgm:cxn modelId="{93848B58-CE36-4329-BCFD-C9F30D493BA3}" type="presParOf" srcId="{99CF0729-464E-49AB-94BF-B2B2CCDAB74B}" destId="{CCCFF7EB-81F8-43D1-9538-AC8DFF546FA9}" srcOrd="0" destOrd="0" presId="urn:microsoft.com/office/officeart/2005/8/layout/hierarchy2"/>
    <dgm:cxn modelId="{73DB51C9-58EA-4077-8986-81911AF00FA8}" type="presParOf" srcId="{99CF0729-464E-49AB-94BF-B2B2CCDAB74B}" destId="{94CC1F06-CF8B-475A-A050-7E7E724D2147}" srcOrd="1" destOrd="0" presId="urn:microsoft.com/office/officeart/2005/8/layout/hierarchy2"/>
    <dgm:cxn modelId="{77E3383F-DDBF-4FB8-8409-E531FFED81B1}" type="presParOf" srcId="{43816ADD-EB49-43B9-9EA7-35612B55632E}" destId="{F42EA201-FF82-4045-AA4C-2044F8B05283}" srcOrd="6" destOrd="0" presId="urn:microsoft.com/office/officeart/2005/8/layout/hierarchy2"/>
    <dgm:cxn modelId="{242C5774-9E4B-402E-B085-985542264C3A}" type="presParOf" srcId="{F42EA201-FF82-4045-AA4C-2044F8B05283}" destId="{AD5FBAC8-732E-4D5E-967D-B1A2C555179F}" srcOrd="0" destOrd="0" presId="urn:microsoft.com/office/officeart/2005/8/layout/hierarchy2"/>
    <dgm:cxn modelId="{C50E5425-E207-4B71-89FA-FB1F6177B6EC}" type="presParOf" srcId="{43816ADD-EB49-43B9-9EA7-35612B55632E}" destId="{18BCC31D-DE9B-4773-8694-4DF0E9C34DD6}" srcOrd="7" destOrd="0" presId="urn:microsoft.com/office/officeart/2005/8/layout/hierarchy2"/>
    <dgm:cxn modelId="{9D4B93ED-25CB-406B-8A10-3F2C0C4E65F7}" type="presParOf" srcId="{18BCC31D-DE9B-4773-8694-4DF0E9C34DD6}" destId="{5E702889-7111-469A-88D3-6B91CE0DB1C8}" srcOrd="0" destOrd="0" presId="urn:microsoft.com/office/officeart/2005/8/layout/hierarchy2"/>
    <dgm:cxn modelId="{CFFCCCC7-23C2-4599-9FD2-A7DFF017B661}" type="presParOf" srcId="{18BCC31D-DE9B-4773-8694-4DF0E9C34DD6}" destId="{B327F9BB-CA76-4E96-918D-1E064D5C4BA9}" srcOrd="1" destOrd="0" presId="urn:microsoft.com/office/officeart/2005/8/layout/hierarchy2"/>
    <dgm:cxn modelId="{A112B8E2-0D5B-479D-A8ED-501445590601}" type="presParOf" srcId="{B327F9BB-CA76-4E96-918D-1E064D5C4BA9}" destId="{17FCEF53-4ED6-41D4-9C5D-B8AC506A4A53}" srcOrd="0" destOrd="0" presId="urn:microsoft.com/office/officeart/2005/8/layout/hierarchy2"/>
    <dgm:cxn modelId="{44A802E9-807D-460B-92BA-53C45D7E481D}" type="presParOf" srcId="{17FCEF53-4ED6-41D4-9C5D-B8AC506A4A53}" destId="{9F1956FB-B9FC-439B-BB42-5A6A977C6917}" srcOrd="0" destOrd="0" presId="urn:microsoft.com/office/officeart/2005/8/layout/hierarchy2"/>
    <dgm:cxn modelId="{2DEAB68B-AB50-4DCB-A2A4-EF0846E13898}" type="presParOf" srcId="{B327F9BB-CA76-4E96-918D-1E064D5C4BA9}" destId="{22AFFE42-8045-4FAB-A341-13DE53E674AB}" srcOrd="1" destOrd="0" presId="urn:microsoft.com/office/officeart/2005/8/layout/hierarchy2"/>
    <dgm:cxn modelId="{60C633F1-8DBA-4BAB-97C3-00D66450DDB9}" type="presParOf" srcId="{22AFFE42-8045-4FAB-A341-13DE53E674AB}" destId="{0A94B0EA-FBDE-4F6D-A388-0A48B264F15A}" srcOrd="0" destOrd="0" presId="urn:microsoft.com/office/officeart/2005/8/layout/hierarchy2"/>
    <dgm:cxn modelId="{99D5C3F1-46EB-4A85-963F-8C0D51CFBC95}" type="presParOf" srcId="{22AFFE42-8045-4FAB-A341-13DE53E674AB}" destId="{4E654AC9-3797-4DCD-8A38-808308B15E14}" srcOrd="1" destOrd="0" presId="urn:microsoft.com/office/officeart/2005/8/layout/hierarchy2"/>
    <dgm:cxn modelId="{72A17C37-5F60-4D90-89C1-C5932C876104}" type="presParOf" srcId="{43816ADD-EB49-43B9-9EA7-35612B55632E}" destId="{D7A6CE9C-A4AE-4C6B-9682-00D551E38C33}" srcOrd="8" destOrd="0" presId="urn:microsoft.com/office/officeart/2005/8/layout/hierarchy2"/>
    <dgm:cxn modelId="{34A190CF-CBD7-464A-B251-05F26A4F5AE5}" type="presParOf" srcId="{D7A6CE9C-A4AE-4C6B-9682-00D551E38C33}" destId="{D6CB128A-CB29-4DB7-81A9-279E1812380D}" srcOrd="0" destOrd="0" presId="urn:microsoft.com/office/officeart/2005/8/layout/hierarchy2"/>
    <dgm:cxn modelId="{A421660D-13CE-46C7-B657-CF398B0AAD0C}" type="presParOf" srcId="{43816ADD-EB49-43B9-9EA7-35612B55632E}" destId="{3DBF842B-D62B-4FBD-9D9B-0B967AE9BCCB}" srcOrd="9" destOrd="0" presId="urn:microsoft.com/office/officeart/2005/8/layout/hierarchy2"/>
    <dgm:cxn modelId="{F6707DDB-5A84-42C9-99C2-B71DE6D3764E}" type="presParOf" srcId="{3DBF842B-D62B-4FBD-9D9B-0B967AE9BCCB}" destId="{4FA567C0-D2D3-4947-8A03-9BC981A9B3F8}" srcOrd="0" destOrd="0" presId="urn:microsoft.com/office/officeart/2005/8/layout/hierarchy2"/>
    <dgm:cxn modelId="{ED499EB3-15F9-4791-96AA-25087A96B31E}" type="presParOf" srcId="{3DBF842B-D62B-4FBD-9D9B-0B967AE9BCCB}" destId="{C4452989-1ADA-474C-9E52-6E9CECA6F7BC}" srcOrd="1" destOrd="0" presId="urn:microsoft.com/office/officeart/2005/8/layout/hierarchy2"/>
    <dgm:cxn modelId="{084BFDEA-C43C-423C-B8BB-F4CA75E523EF}" type="presParOf" srcId="{C4452989-1ADA-474C-9E52-6E9CECA6F7BC}" destId="{93A49EFF-299B-42CA-9731-18B6E8694078}" srcOrd="0" destOrd="0" presId="urn:microsoft.com/office/officeart/2005/8/layout/hierarchy2"/>
    <dgm:cxn modelId="{C5FBBEAA-C037-420F-B94C-347901FBAEE1}" type="presParOf" srcId="{93A49EFF-299B-42CA-9731-18B6E8694078}" destId="{0A5E03BF-B2D8-4AD1-ACE7-93836F777EB2}" srcOrd="0" destOrd="0" presId="urn:microsoft.com/office/officeart/2005/8/layout/hierarchy2"/>
    <dgm:cxn modelId="{B9FD99A8-A0B6-4675-9F97-E646743814A0}" type="presParOf" srcId="{C4452989-1ADA-474C-9E52-6E9CECA6F7BC}" destId="{4280D26F-F8F6-4A1B-9D03-893F2E18933B}" srcOrd="1" destOrd="0" presId="urn:microsoft.com/office/officeart/2005/8/layout/hierarchy2"/>
    <dgm:cxn modelId="{365B26D7-9236-4575-9030-558B96BC0551}" type="presParOf" srcId="{4280D26F-F8F6-4A1B-9D03-893F2E18933B}" destId="{4F0EC556-FC4B-4B53-9131-0A32A7A7AB81}" srcOrd="0" destOrd="0" presId="urn:microsoft.com/office/officeart/2005/8/layout/hierarchy2"/>
    <dgm:cxn modelId="{5AEA626E-5FBE-4AC9-B39F-F5629A02A406}" type="presParOf" srcId="{4280D26F-F8F6-4A1B-9D03-893F2E18933B}" destId="{7236D975-E142-4360-8228-D08C024BDFA5}" srcOrd="1" destOrd="0" presId="urn:microsoft.com/office/officeart/2005/8/layout/hierarchy2"/>
    <dgm:cxn modelId="{29EF6D75-D8CC-490D-82DD-6A0DF757041E}" type="presParOf" srcId="{43816ADD-EB49-43B9-9EA7-35612B55632E}" destId="{CA235DB5-3F9F-4597-8777-D9453223E1BF}" srcOrd="10" destOrd="0" presId="urn:microsoft.com/office/officeart/2005/8/layout/hierarchy2"/>
    <dgm:cxn modelId="{7EE816B3-6E11-45F1-9E96-E297C601A229}" type="presParOf" srcId="{CA235DB5-3F9F-4597-8777-D9453223E1BF}" destId="{B1F077DF-D0B2-44C0-B7BB-167DF8A09179}" srcOrd="0" destOrd="0" presId="urn:microsoft.com/office/officeart/2005/8/layout/hierarchy2"/>
    <dgm:cxn modelId="{34A738CD-FAA5-4086-9EE7-3E4162092B94}" type="presParOf" srcId="{43816ADD-EB49-43B9-9EA7-35612B55632E}" destId="{8403C40B-521E-43A4-B87B-49FAB47D2F8E}" srcOrd="11" destOrd="0" presId="urn:microsoft.com/office/officeart/2005/8/layout/hierarchy2"/>
    <dgm:cxn modelId="{E9EA5046-1FC2-4469-B1CD-DBB8896BFE50}" type="presParOf" srcId="{8403C40B-521E-43A4-B87B-49FAB47D2F8E}" destId="{581631A8-A90A-4576-971D-E1F5B2E53CA8}" srcOrd="0" destOrd="0" presId="urn:microsoft.com/office/officeart/2005/8/layout/hierarchy2"/>
    <dgm:cxn modelId="{BBE44A54-9DC5-4FE1-B3F8-BF7B34631C50}" type="presParOf" srcId="{8403C40B-521E-43A4-B87B-49FAB47D2F8E}" destId="{7D05C2A9-03A3-47FA-B3CE-538B366FF438}" srcOrd="1" destOrd="0" presId="urn:microsoft.com/office/officeart/2005/8/layout/hierarchy2"/>
    <dgm:cxn modelId="{C84660CB-84D4-4290-AE79-83CF6275D1CE}" type="presParOf" srcId="{7D05C2A9-03A3-47FA-B3CE-538B366FF438}" destId="{2192DB7D-F940-4EFA-92D3-EBBDECFE1C9C}" srcOrd="0" destOrd="0" presId="urn:microsoft.com/office/officeart/2005/8/layout/hierarchy2"/>
    <dgm:cxn modelId="{A988F0F9-4F1D-46FF-92B4-5A77C558C259}" type="presParOf" srcId="{2192DB7D-F940-4EFA-92D3-EBBDECFE1C9C}" destId="{C7006DD8-B252-4F0A-BB37-4F46C862E120}" srcOrd="0" destOrd="0" presId="urn:microsoft.com/office/officeart/2005/8/layout/hierarchy2"/>
    <dgm:cxn modelId="{9B951FF2-CACD-4E0C-AF66-54D493EF2101}" type="presParOf" srcId="{7D05C2A9-03A3-47FA-B3CE-538B366FF438}" destId="{5CC49135-CA45-4DF8-A027-042D141BBC42}" srcOrd="1" destOrd="0" presId="urn:microsoft.com/office/officeart/2005/8/layout/hierarchy2"/>
    <dgm:cxn modelId="{D1193EC8-076E-4B2C-820A-3013370FB82B}" type="presParOf" srcId="{5CC49135-CA45-4DF8-A027-042D141BBC42}" destId="{F76904E9-850C-49BD-B18D-7E0C42CF068A}" srcOrd="0" destOrd="0" presId="urn:microsoft.com/office/officeart/2005/8/layout/hierarchy2"/>
    <dgm:cxn modelId="{DC2DB1D3-8920-4CD7-BF55-F2594AE690CC}" type="presParOf" srcId="{5CC49135-CA45-4DF8-A027-042D141BBC42}" destId="{2E99FF30-2DD7-4392-915A-0DCD7C85307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B55984B-B245-49AF-861B-F711FB79704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41CF18C-8682-482C-95B6-A2DE5D103E74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4000" dirty="0" smtClean="0"/>
            <a:t>六守</a:t>
          </a:r>
          <a:endParaRPr lang="zh-TW" altLang="en-US" sz="4000" dirty="0"/>
        </a:p>
      </dgm:t>
    </dgm:pt>
    <dgm:pt modelId="{BBBB89E2-62FD-4C78-8985-73DD9DDAF11C}" type="par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05CD6BD8-EB82-49C7-AAC7-53C5BD2B2835}" type="sibTrans" cxnId="{AE99B4E7-2DC8-4F7B-A03D-D878ACF5929E}">
      <dgm:prSet/>
      <dgm:spPr/>
      <dgm:t>
        <a:bodyPr/>
        <a:lstStyle/>
        <a:p>
          <a:endParaRPr lang="zh-TW" altLang="en-US"/>
        </a:p>
      </dgm:t>
    </dgm:pt>
    <dgm:pt modelId="{D823FC62-BEA3-4B4A-BB91-7DD6B87D96CA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仁</a:t>
          </a:r>
          <a:endParaRPr lang="zh-TW" altLang="en-US" sz="3200" dirty="0"/>
        </a:p>
      </dgm:t>
    </dgm:pt>
    <dgm:pt modelId="{47439A29-DE88-4F1B-AF90-64D8285C3E86}" type="par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3B39F9DE-1936-462D-AD32-102DD9DDEE0C}" type="sibTrans" cxnId="{A0D7E134-1D15-4ACB-A3D0-ED9867524348}">
      <dgm:prSet/>
      <dgm:spPr/>
      <dgm:t>
        <a:bodyPr/>
        <a:lstStyle/>
        <a:p>
          <a:endParaRPr lang="zh-TW" altLang="en-US"/>
        </a:p>
      </dgm:t>
    </dgm:pt>
    <dgm:pt modelId="{202F60E7-148F-4A96-B026-2848090B6CA8}">
      <dgm:prSet custT="1"/>
      <dgm:spPr/>
      <dgm:t>
        <a:bodyPr/>
        <a:lstStyle/>
        <a:p>
          <a:r>
            <a:rPr lang="zh-TW" altLang="en-US" sz="3200" b="0" i="0" u="none" dirty="0" smtClean="0"/>
            <a:t>富之</a:t>
          </a:r>
          <a:endParaRPr lang="zh-TW" altLang="en-US" sz="3200" dirty="0"/>
        </a:p>
      </dgm:t>
    </dgm:pt>
    <dgm:pt modelId="{0A919F0A-9186-4C5E-90D7-439DA71DEBF6}" type="par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610D12C6-6C6F-4319-9D15-CF61BF43D30A}" type="sibTrans" cxnId="{A70E4D88-D7F7-4FBE-A32C-F6A7D19B6A0A}">
      <dgm:prSet/>
      <dgm:spPr/>
      <dgm:t>
        <a:bodyPr/>
        <a:lstStyle/>
        <a:p>
          <a:endParaRPr lang="zh-TW" altLang="en-US"/>
        </a:p>
      </dgm:t>
    </dgm:pt>
    <dgm:pt modelId="{E15CF28F-64C2-489F-B676-E08A7C22B4B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義</a:t>
          </a:r>
          <a:endParaRPr lang="zh-TW" altLang="en-US" sz="3200" dirty="0"/>
        </a:p>
      </dgm:t>
    </dgm:pt>
    <dgm:pt modelId="{78C0BD84-5B39-462A-9825-9754A7FD40F7}" type="par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A7E1DB02-31E0-478B-8AA2-F895F1DCDA97}" type="sibTrans" cxnId="{E04EBD10-E81C-48F9-A620-782C42D36134}">
      <dgm:prSet/>
      <dgm:spPr/>
      <dgm:t>
        <a:bodyPr/>
        <a:lstStyle/>
        <a:p>
          <a:endParaRPr lang="zh-TW" altLang="en-US"/>
        </a:p>
      </dgm:t>
    </dgm:pt>
    <dgm:pt modelId="{0E5F8384-77F3-4DBE-A6E9-E2E868452953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忠</a:t>
          </a:r>
          <a:endParaRPr lang="zh-TW" altLang="en-US" sz="3200" dirty="0"/>
        </a:p>
      </dgm:t>
    </dgm:pt>
    <dgm:pt modelId="{6034113E-412C-4DF7-9029-15952101E790}" type="par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EF15864B-4DDB-4678-A4E6-03573173268F}" type="sibTrans" cxnId="{7FBABAF1-4779-4BE5-9696-000449E13CFD}">
      <dgm:prSet/>
      <dgm:spPr/>
      <dgm:t>
        <a:bodyPr/>
        <a:lstStyle/>
        <a:p>
          <a:endParaRPr lang="zh-TW" altLang="en-US"/>
        </a:p>
      </dgm:t>
    </dgm:pt>
    <dgm:pt modelId="{3FE0FD53-9846-4804-9997-4EB230574E2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信</a:t>
          </a:r>
          <a:endParaRPr lang="zh-TW" altLang="en-US" sz="3200" dirty="0"/>
        </a:p>
      </dgm:t>
    </dgm:pt>
    <dgm:pt modelId="{6B87F0D0-226C-44F6-994B-EACE9370C312}" type="par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AD970B5B-8B90-44C2-AB82-0B3A04D793DA}" type="sibTrans" cxnId="{0D7A6A35-DA5A-435F-ADEA-3FDFCCFD888A}">
      <dgm:prSet/>
      <dgm:spPr/>
      <dgm:t>
        <a:bodyPr/>
        <a:lstStyle/>
        <a:p>
          <a:endParaRPr lang="zh-TW" altLang="en-US"/>
        </a:p>
      </dgm:t>
    </dgm:pt>
    <dgm:pt modelId="{BC74CB65-7AB7-4B47-8953-30A7F69D394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勇</a:t>
          </a:r>
          <a:endParaRPr lang="zh-TW" altLang="en-US" sz="3200" dirty="0"/>
        </a:p>
      </dgm:t>
    </dgm:pt>
    <dgm:pt modelId="{8104862E-E63F-4799-AA76-EB9C63A1A2C9}" type="par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A775651F-4083-4594-8C47-8E5781FC8623}" type="sibTrans" cxnId="{0423DA0F-794C-4D57-9AB2-FE726515D6CE}">
      <dgm:prSet/>
      <dgm:spPr/>
      <dgm:t>
        <a:bodyPr/>
        <a:lstStyle/>
        <a:p>
          <a:endParaRPr lang="zh-TW" altLang="en-US"/>
        </a:p>
      </dgm:t>
    </dgm:pt>
    <dgm:pt modelId="{000C77DE-3F60-438C-B6C0-556C33A3DB6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sz="3200" b="1" i="0" u="none" dirty="0" smtClean="0"/>
            <a:t>謀</a:t>
          </a:r>
          <a:endParaRPr lang="zh-TW" altLang="en-US" sz="3200" dirty="0"/>
        </a:p>
      </dgm:t>
    </dgm:pt>
    <dgm:pt modelId="{C8B07F2E-AC22-4E56-A275-4672394B2FDD}" type="par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B85292FC-D10F-4656-BED1-1DBC340DEFA5}" type="sibTrans" cxnId="{BAEFF23A-79CF-42ED-9CE3-E45CB2B9CC7F}">
      <dgm:prSet/>
      <dgm:spPr/>
      <dgm:t>
        <a:bodyPr/>
        <a:lstStyle/>
        <a:p>
          <a:endParaRPr lang="zh-TW" altLang="en-US"/>
        </a:p>
      </dgm:t>
    </dgm:pt>
    <dgm:pt modelId="{E7BC85DB-F8A8-43A9-BD1B-47ECFBE9E30C}">
      <dgm:prSet custT="1"/>
      <dgm:spPr/>
      <dgm:t>
        <a:bodyPr/>
        <a:lstStyle/>
        <a:p>
          <a:r>
            <a:rPr lang="zh-TW" altLang="en-US" sz="3200" b="0" i="0" u="none" dirty="0" smtClean="0"/>
            <a:t>貴之</a:t>
          </a:r>
          <a:endParaRPr lang="zh-TW" altLang="en-US" sz="3200" dirty="0"/>
        </a:p>
      </dgm:t>
    </dgm:pt>
    <dgm:pt modelId="{52467A68-FC1F-4AF5-AD96-1D94031C9A8F}" type="par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EB5AEBB9-115E-4298-A03D-8FADD59D6F23}" type="sibTrans" cxnId="{0E32851D-79AF-440F-9EB4-CD69ED693191}">
      <dgm:prSet/>
      <dgm:spPr/>
      <dgm:t>
        <a:bodyPr/>
        <a:lstStyle/>
        <a:p>
          <a:endParaRPr lang="zh-TW" altLang="en-US"/>
        </a:p>
      </dgm:t>
    </dgm:pt>
    <dgm:pt modelId="{C7B9EBF9-3073-42A0-A31F-12376A1D0B0A}">
      <dgm:prSet custT="1"/>
      <dgm:spPr/>
      <dgm:t>
        <a:bodyPr/>
        <a:lstStyle/>
        <a:p>
          <a:r>
            <a:rPr lang="zh-TW" altLang="en-US" sz="3200" b="0" i="0" u="none" dirty="0" smtClean="0"/>
            <a:t>付之</a:t>
          </a:r>
          <a:endParaRPr lang="zh-TW" altLang="en-US" sz="3200" dirty="0"/>
        </a:p>
      </dgm:t>
    </dgm:pt>
    <dgm:pt modelId="{6508D093-BF48-4A54-AE3E-E8878233B891}" type="par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760A1AFF-2918-4F5D-A092-B6F55409505C}" type="sibTrans" cxnId="{8AC9CC51-5A91-4349-88B4-626221AD0AEE}">
      <dgm:prSet/>
      <dgm:spPr/>
      <dgm:t>
        <a:bodyPr/>
        <a:lstStyle/>
        <a:p>
          <a:endParaRPr lang="zh-TW" altLang="en-US"/>
        </a:p>
      </dgm:t>
    </dgm:pt>
    <dgm:pt modelId="{4A938912-1E15-474C-84F5-907848A0AEA0}">
      <dgm:prSet custT="1"/>
      <dgm:spPr/>
      <dgm:t>
        <a:bodyPr/>
        <a:lstStyle/>
        <a:p>
          <a:r>
            <a:rPr lang="zh-TW" altLang="en-US" sz="3200" b="0" i="0" u="none" dirty="0" smtClean="0"/>
            <a:t>使之</a:t>
          </a:r>
          <a:endParaRPr lang="zh-TW" altLang="en-US" sz="3200" dirty="0"/>
        </a:p>
      </dgm:t>
    </dgm:pt>
    <dgm:pt modelId="{6B8CAD98-A441-4502-AA2C-B205EC85D5B8}" type="par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FDF8721B-7F56-4D57-95D5-0656864A98B3}" type="sibTrans" cxnId="{44A5B2D0-AB3F-4FEF-B915-2FD27DB08BB2}">
      <dgm:prSet/>
      <dgm:spPr/>
      <dgm:t>
        <a:bodyPr/>
        <a:lstStyle/>
        <a:p>
          <a:endParaRPr lang="zh-TW" altLang="en-US"/>
        </a:p>
      </dgm:t>
    </dgm:pt>
    <dgm:pt modelId="{DDE4D776-5707-400B-BA06-2A79E2B893D2}">
      <dgm:prSet custT="1"/>
      <dgm:spPr/>
      <dgm:t>
        <a:bodyPr/>
        <a:lstStyle/>
        <a:p>
          <a:r>
            <a:rPr lang="zh-TW" altLang="en-US" sz="3200" b="0" i="0" u="none" dirty="0" smtClean="0"/>
            <a:t>危之</a:t>
          </a:r>
          <a:endParaRPr lang="zh-TW" altLang="en-US" sz="3200" dirty="0"/>
        </a:p>
      </dgm:t>
    </dgm:pt>
    <dgm:pt modelId="{39DE3EF6-7D1F-4DBD-BFEE-9773DAA089FD}" type="par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D986A291-6A8A-4BD0-B03D-874BEEC4F7A1}" type="sibTrans" cxnId="{260F0AF9-26FD-439F-AE37-A897A14DAFC0}">
      <dgm:prSet/>
      <dgm:spPr/>
      <dgm:t>
        <a:bodyPr/>
        <a:lstStyle/>
        <a:p>
          <a:endParaRPr lang="zh-TW" altLang="en-US"/>
        </a:p>
      </dgm:t>
    </dgm:pt>
    <dgm:pt modelId="{F2920DE6-838B-44F4-B836-C573A7F73E2C}">
      <dgm:prSet custT="1"/>
      <dgm:spPr/>
      <dgm:t>
        <a:bodyPr/>
        <a:lstStyle/>
        <a:p>
          <a:r>
            <a:rPr lang="zh-TW" altLang="en-US" sz="3200" b="0" i="0" u="none" dirty="0" smtClean="0"/>
            <a:t>事之</a:t>
          </a:r>
          <a:endParaRPr lang="zh-TW" altLang="en-US" sz="3200" dirty="0"/>
        </a:p>
      </dgm:t>
    </dgm:pt>
    <dgm:pt modelId="{01576FAC-C07E-4D20-A564-9269961FA055}" type="par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29AEF5D1-4F2C-4D12-AF95-B4D4D7CDBFDA}" type="sibTrans" cxnId="{04B62655-57EB-4EEE-9980-CC0CC30D6B88}">
      <dgm:prSet/>
      <dgm:spPr/>
      <dgm:t>
        <a:bodyPr/>
        <a:lstStyle/>
        <a:p>
          <a:endParaRPr lang="zh-TW" altLang="en-US"/>
        </a:p>
      </dgm:t>
    </dgm:pt>
    <dgm:pt modelId="{2851BF1D-B1E1-476F-82BD-1012FCE9CC25}">
      <dgm:prSet custT="1"/>
      <dgm:spPr/>
      <dgm:t>
        <a:bodyPr/>
        <a:lstStyle/>
        <a:p>
          <a:r>
            <a:rPr lang="zh-TW" altLang="en-US" sz="3200" b="0" i="0" u="none" dirty="0" smtClean="0"/>
            <a:t>無犯</a:t>
          </a:r>
          <a:endParaRPr lang="zh-TW" altLang="en-US" sz="3200" dirty="0"/>
        </a:p>
      </dgm:t>
    </dgm:pt>
    <dgm:pt modelId="{A8CE6658-8D57-49B9-A5D9-6BDE6B9E9B3F}" type="parTrans" cxnId="{358F59F8-191B-4FB5-B46A-769EE9A372AF}">
      <dgm:prSet/>
      <dgm:spPr/>
      <dgm:t>
        <a:bodyPr/>
        <a:lstStyle/>
        <a:p>
          <a:endParaRPr lang="zh-TW" altLang="en-US"/>
        </a:p>
      </dgm:t>
    </dgm:pt>
    <dgm:pt modelId="{7ECACB9D-581B-4423-899B-BDE50AF75BE9}" type="sibTrans" cxnId="{358F59F8-191B-4FB5-B46A-769EE9A372AF}">
      <dgm:prSet/>
      <dgm:spPr/>
      <dgm:t>
        <a:bodyPr/>
        <a:lstStyle/>
        <a:p>
          <a:endParaRPr lang="zh-TW" altLang="en-US"/>
        </a:p>
      </dgm:t>
    </dgm:pt>
    <dgm:pt modelId="{A998714A-AF47-4FA2-97D0-7111C00FD393}">
      <dgm:prSet custT="1"/>
      <dgm:spPr/>
      <dgm:t>
        <a:bodyPr/>
        <a:lstStyle/>
        <a:p>
          <a:r>
            <a:rPr lang="zh-TW" altLang="en-US" sz="3200" b="0" i="0" u="none" dirty="0" smtClean="0"/>
            <a:t>無驕</a:t>
          </a:r>
          <a:endParaRPr lang="zh-TW" altLang="en-US" sz="3200" dirty="0"/>
        </a:p>
      </dgm:t>
    </dgm:pt>
    <dgm:pt modelId="{8FCA86C5-272F-4801-813C-8661E742CC20}" type="parTrans" cxnId="{C57C5700-C699-40ED-B62C-1508998CF710}">
      <dgm:prSet/>
      <dgm:spPr/>
      <dgm:t>
        <a:bodyPr/>
        <a:lstStyle/>
        <a:p>
          <a:endParaRPr lang="zh-TW" altLang="en-US"/>
        </a:p>
      </dgm:t>
    </dgm:pt>
    <dgm:pt modelId="{1243359C-4548-4776-856F-8F432276500A}" type="sibTrans" cxnId="{C57C5700-C699-40ED-B62C-1508998CF710}">
      <dgm:prSet/>
      <dgm:spPr/>
      <dgm:t>
        <a:bodyPr/>
        <a:lstStyle/>
        <a:p>
          <a:endParaRPr lang="zh-TW" altLang="en-US"/>
        </a:p>
      </dgm:t>
    </dgm:pt>
    <dgm:pt modelId="{EBF40942-0AD0-44B2-99AA-3A50B8EC1CA5}">
      <dgm:prSet custT="1"/>
      <dgm:spPr/>
      <dgm:t>
        <a:bodyPr/>
        <a:lstStyle/>
        <a:p>
          <a:r>
            <a:rPr lang="zh-TW" altLang="en-US" sz="3200" b="0" i="0" u="none" dirty="0" smtClean="0"/>
            <a:t>無專</a:t>
          </a:r>
          <a:endParaRPr lang="zh-TW" altLang="en-US" sz="3200" dirty="0"/>
        </a:p>
      </dgm:t>
    </dgm:pt>
    <dgm:pt modelId="{BDB90CAC-D7F9-4917-BC0A-6BC1E2CF050E}" type="parTrans" cxnId="{07A5C337-8372-4F02-A89F-BAE309BE32B1}">
      <dgm:prSet/>
      <dgm:spPr/>
      <dgm:t>
        <a:bodyPr/>
        <a:lstStyle/>
        <a:p>
          <a:endParaRPr lang="zh-TW" altLang="en-US"/>
        </a:p>
      </dgm:t>
    </dgm:pt>
    <dgm:pt modelId="{94E07B68-9688-4CE3-B124-893B5CA91E55}" type="sibTrans" cxnId="{07A5C337-8372-4F02-A89F-BAE309BE32B1}">
      <dgm:prSet/>
      <dgm:spPr/>
      <dgm:t>
        <a:bodyPr/>
        <a:lstStyle/>
        <a:p>
          <a:endParaRPr lang="zh-TW" altLang="en-US"/>
        </a:p>
      </dgm:t>
    </dgm:pt>
    <dgm:pt modelId="{1450271C-8350-4A9E-AC59-EFEF0E29A60E}">
      <dgm:prSet custT="1"/>
      <dgm:spPr/>
      <dgm:t>
        <a:bodyPr/>
        <a:lstStyle/>
        <a:p>
          <a:r>
            <a:rPr lang="zh-TW" altLang="en-US" sz="3200" b="0" i="0" u="none" dirty="0" smtClean="0"/>
            <a:t>無隱</a:t>
          </a:r>
          <a:endParaRPr lang="zh-TW" altLang="en-US" sz="3200" dirty="0"/>
        </a:p>
      </dgm:t>
    </dgm:pt>
    <dgm:pt modelId="{6A8ECBC7-652C-40E8-816D-58AD24E543A3}" type="parTrans" cxnId="{2913522E-B06B-4C0E-A344-E4ACF5BC0EEA}">
      <dgm:prSet/>
      <dgm:spPr/>
      <dgm:t>
        <a:bodyPr/>
        <a:lstStyle/>
        <a:p>
          <a:endParaRPr lang="zh-TW" altLang="en-US"/>
        </a:p>
      </dgm:t>
    </dgm:pt>
    <dgm:pt modelId="{DC4CBDB9-67C1-4221-8259-32E195BEE85F}" type="sibTrans" cxnId="{2913522E-B06B-4C0E-A344-E4ACF5BC0EEA}">
      <dgm:prSet/>
      <dgm:spPr/>
      <dgm:t>
        <a:bodyPr/>
        <a:lstStyle/>
        <a:p>
          <a:endParaRPr lang="zh-TW" altLang="en-US"/>
        </a:p>
      </dgm:t>
    </dgm:pt>
    <dgm:pt modelId="{C5AB202B-72D6-4B96-BD6E-B59E3AB52F67}">
      <dgm:prSet custT="1"/>
      <dgm:spPr/>
      <dgm:t>
        <a:bodyPr/>
        <a:lstStyle/>
        <a:p>
          <a:r>
            <a:rPr lang="zh-TW" altLang="en-US" sz="3200" b="0" i="0" u="none" dirty="0" smtClean="0"/>
            <a:t>無恐</a:t>
          </a:r>
          <a:endParaRPr lang="zh-TW" altLang="en-US" sz="3200" dirty="0"/>
        </a:p>
      </dgm:t>
    </dgm:pt>
    <dgm:pt modelId="{856A49DD-F345-4661-B196-EBAEBC69BB76}" type="parTrans" cxnId="{695342F2-A211-482D-A8CC-E7A99BB20F3B}">
      <dgm:prSet/>
      <dgm:spPr/>
      <dgm:t>
        <a:bodyPr/>
        <a:lstStyle/>
        <a:p>
          <a:endParaRPr lang="zh-TW" altLang="en-US"/>
        </a:p>
      </dgm:t>
    </dgm:pt>
    <dgm:pt modelId="{44DBCC89-FC0F-4BD1-9296-26F1861EB5AA}" type="sibTrans" cxnId="{695342F2-A211-482D-A8CC-E7A99BB20F3B}">
      <dgm:prSet/>
      <dgm:spPr/>
      <dgm:t>
        <a:bodyPr/>
        <a:lstStyle/>
        <a:p>
          <a:endParaRPr lang="zh-TW" altLang="en-US"/>
        </a:p>
      </dgm:t>
    </dgm:pt>
    <dgm:pt modelId="{F2EA491B-76FD-418A-9638-CFD61E45C9AE}">
      <dgm:prSet custT="1"/>
      <dgm:spPr/>
      <dgm:t>
        <a:bodyPr/>
        <a:lstStyle/>
        <a:p>
          <a:r>
            <a:rPr lang="zh-TW" altLang="en-US" sz="3200" b="0" i="0" u="none" dirty="0" smtClean="0"/>
            <a:t>無窮</a:t>
          </a:r>
          <a:endParaRPr lang="zh-TW" altLang="en-US" sz="3200" dirty="0"/>
        </a:p>
      </dgm:t>
    </dgm:pt>
    <dgm:pt modelId="{D13F1223-BA95-480D-A2DE-0761CB4DF907}" type="parTrans" cxnId="{D560D0F9-4A51-4425-AA06-13EEF4BF486E}">
      <dgm:prSet/>
      <dgm:spPr/>
      <dgm:t>
        <a:bodyPr/>
        <a:lstStyle/>
        <a:p>
          <a:endParaRPr lang="zh-TW" altLang="en-US"/>
        </a:p>
      </dgm:t>
    </dgm:pt>
    <dgm:pt modelId="{4A272F20-8B37-4B5A-9B2B-D5E8E96A3243}" type="sibTrans" cxnId="{D560D0F9-4A51-4425-AA06-13EEF4BF486E}">
      <dgm:prSet/>
      <dgm:spPr/>
      <dgm:t>
        <a:bodyPr/>
        <a:lstStyle/>
        <a:p>
          <a:endParaRPr lang="zh-TW" altLang="en-US"/>
        </a:p>
      </dgm:t>
    </dgm:pt>
    <dgm:pt modelId="{F8A9C699-7F85-4957-A913-655BB9304B4F}" type="pres">
      <dgm:prSet presAssocID="{6B55984B-B245-49AF-861B-F711FB79704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6235283-7448-4AD3-B9E5-F45ED106E015}" type="pres">
      <dgm:prSet presAssocID="{741CF18C-8682-482C-95B6-A2DE5D103E74}" presName="root1" presStyleCnt="0"/>
      <dgm:spPr/>
    </dgm:pt>
    <dgm:pt modelId="{374A5BA9-9BBD-4C52-AE1B-63E8C933B9D7}" type="pres">
      <dgm:prSet presAssocID="{741CF18C-8682-482C-95B6-A2DE5D103E74}" presName="LevelOneTextNode" presStyleLbl="node0" presStyleIdx="0" presStyleCnt="1" custScaleX="103269" custScaleY="1351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3816ADD-EB49-43B9-9EA7-35612B55632E}" type="pres">
      <dgm:prSet presAssocID="{741CF18C-8682-482C-95B6-A2DE5D103E74}" presName="level2hierChild" presStyleCnt="0"/>
      <dgm:spPr/>
    </dgm:pt>
    <dgm:pt modelId="{85C90827-4A5E-4A73-8566-5AB7771C6C2A}" type="pres">
      <dgm:prSet presAssocID="{47439A29-DE88-4F1B-AF90-64D8285C3E86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9DD6135D-1CF2-4E42-BFA7-E44253F793CF}" type="pres">
      <dgm:prSet presAssocID="{47439A29-DE88-4F1B-AF90-64D8285C3E86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4DEE0C05-B79B-40A4-B627-C3CF6578683A}" type="pres">
      <dgm:prSet presAssocID="{D823FC62-BEA3-4B4A-BB91-7DD6B87D96CA}" presName="root2" presStyleCnt="0"/>
      <dgm:spPr/>
    </dgm:pt>
    <dgm:pt modelId="{E32C50FB-491F-4FCC-91C3-07ABF59735BF}" type="pres">
      <dgm:prSet presAssocID="{D823FC62-BEA3-4B4A-BB91-7DD6B87D96CA}" presName="LevelTwoTextNode" presStyleLbl="node2" presStyleIdx="0" presStyleCnt="6" custScaleY="975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5A7095-A7A2-45F9-9FD3-53905FB00BCE}" type="pres">
      <dgm:prSet presAssocID="{D823FC62-BEA3-4B4A-BB91-7DD6B87D96CA}" presName="level3hierChild" presStyleCnt="0"/>
      <dgm:spPr/>
    </dgm:pt>
    <dgm:pt modelId="{DA0E20BD-C548-4A99-AE1E-06E5BA00AE3E}" type="pres">
      <dgm:prSet presAssocID="{0A919F0A-9186-4C5E-90D7-439DA71DEBF6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DC660161-7929-459E-80BD-8EAD3A9A9A25}" type="pres">
      <dgm:prSet presAssocID="{0A919F0A-9186-4C5E-90D7-439DA71DEBF6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954DFBB5-D1D9-44EF-B2BF-B0A08A774EDE}" type="pres">
      <dgm:prSet presAssocID="{202F60E7-148F-4A96-B026-2848090B6CA8}" presName="root2" presStyleCnt="0"/>
      <dgm:spPr/>
    </dgm:pt>
    <dgm:pt modelId="{1765FA67-3C25-4A1F-AACD-12D8F2734973}" type="pres">
      <dgm:prSet presAssocID="{202F60E7-148F-4A96-B026-2848090B6CA8}" presName="LevelTwoTextNode" presStyleLbl="node3" presStyleIdx="0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D1499A6-CAD2-4FCB-9963-AB06EBBC4B3B}" type="pres">
      <dgm:prSet presAssocID="{202F60E7-148F-4A96-B026-2848090B6CA8}" presName="level3hierChild" presStyleCnt="0"/>
      <dgm:spPr/>
    </dgm:pt>
    <dgm:pt modelId="{E19B2C99-2610-4807-8AC0-1959892C488A}" type="pres">
      <dgm:prSet presAssocID="{A8CE6658-8D57-49B9-A5D9-6BDE6B9E9B3F}" presName="conn2-1" presStyleLbl="parChTrans1D4" presStyleIdx="0" presStyleCnt="6"/>
      <dgm:spPr/>
      <dgm:t>
        <a:bodyPr/>
        <a:lstStyle/>
        <a:p>
          <a:endParaRPr lang="zh-TW" altLang="en-US"/>
        </a:p>
      </dgm:t>
    </dgm:pt>
    <dgm:pt modelId="{F95BAAAF-23AA-4817-A1DE-E36DFACCC631}" type="pres">
      <dgm:prSet presAssocID="{A8CE6658-8D57-49B9-A5D9-6BDE6B9E9B3F}" presName="connTx" presStyleLbl="parChTrans1D4" presStyleIdx="0" presStyleCnt="6"/>
      <dgm:spPr/>
      <dgm:t>
        <a:bodyPr/>
        <a:lstStyle/>
        <a:p>
          <a:endParaRPr lang="zh-TW" altLang="en-US"/>
        </a:p>
      </dgm:t>
    </dgm:pt>
    <dgm:pt modelId="{E2319A13-2495-4C58-ADB6-EA4BBA8DF836}" type="pres">
      <dgm:prSet presAssocID="{2851BF1D-B1E1-476F-82BD-1012FCE9CC25}" presName="root2" presStyleCnt="0"/>
      <dgm:spPr/>
    </dgm:pt>
    <dgm:pt modelId="{451A8801-6505-4D2F-AA3C-E0B56B70C8EB}" type="pres">
      <dgm:prSet presAssocID="{2851BF1D-B1E1-476F-82BD-1012FCE9CC25}" presName="LevelTwoTextNode" presStyleLbl="node4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892016-6510-4871-916D-E18A8852A685}" type="pres">
      <dgm:prSet presAssocID="{2851BF1D-B1E1-476F-82BD-1012FCE9CC25}" presName="level3hierChild" presStyleCnt="0"/>
      <dgm:spPr/>
    </dgm:pt>
    <dgm:pt modelId="{35CA0394-8390-41F1-AA64-E1DB4A78BF4E}" type="pres">
      <dgm:prSet presAssocID="{78C0BD84-5B39-462A-9825-9754A7FD40F7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19239366-0112-487C-AAB5-FEBC8EE484DA}" type="pres">
      <dgm:prSet presAssocID="{78C0BD84-5B39-462A-9825-9754A7FD40F7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537174A9-2985-4320-A16A-F3BF45C4F9B2}" type="pres">
      <dgm:prSet presAssocID="{E15CF28F-64C2-489F-B676-E08A7C22B4B7}" presName="root2" presStyleCnt="0"/>
      <dgm:spPr/>
    </dgm:pt>
    <dgm:pt modelId="{847A4EE1-910E-4253-8D3E-1AE598928737}" type="pres">
      <dgm:prSet presAssocID="{E15CF28F-64C2-489F-B676-E08A7C22B4B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7171F7-39EC-47F8-B18A-50131C3B84F0}" type="pres">
      <dgm:prSet presAssocID="{E15CF28F-64C2-489F-B676-E08A7C22B4B7}" presName="level3hierChild" presStyleCnt="0"/>
      <dgm:spPr/>
    </dgm:pt>
    <dgm:pt modelId="{0321C8C2-9563-472F-8A02-0C652854FB97}" type="pres">
      <dgm:prSet presAssocID="{52467A68-FC1F-4AF5-AD96-1D94031C9A8F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590AB44D-896C-4331-938A-15BCD4910D59}" type="pres">
      <dgm:prSet presAssocID="{52467A68-FC1F-4AF5-AD96-1D94031C9A8F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660AEB8A-5B9A-464F-A29A-E7B0CCECE46B}" type="pres">
      <dgm:prSet presAssocID="{E7BC85DB-F8A8-43A9-BD1B-47ECFBE9E30C}" presName="root2" presStyleCnt="0"/>
      <dgm:spPr/>
    </dgm:pt>
    <dgm:pt modelId="{3D7D991A-DFF9-4361-BC30-ED5616C11BF2}" type="pres">
      <dgm:prSet presAssocID="{E7BC85DB-F8A8-43A9-BD1B-47ECFBE9E30C}" presName="LevelTwoTextNode" presStyleLbl="node3" presStyleIdx="1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43B0D3-FC9B-424A-AE69-B37DD23A4B93}" type="pres">
      <dgm:prSet presAssocID="{E7BC85DB-F8A8-43A9-BD1B-47ECFBE9E30C}" presName="level3hierChild" presStyleCnt="0"/>
      <dgm:spPr/>
    </dgm:pt>
    <dgm:pt modelId="{4C44A72C-18A9-44E4-9EA0-5B8E5A355F0D}" type="pres">
      <dgm:prSet presAssocID="{8FCA86C5-272F-4801-813C-8661E742CC20}" presName="conn2-1" presStyleLbl="parChTrans1D4" presStyleIdx="1" presStyleCnt="6"/>
      <dgm:spPr/>
      <dgm:t>
        <a:bodyPr/>
        <a:lstStyle/>
        <a:p>
          <a:endParaRPr lang="zh-TW" altLang="en-US"/>
        </a:p>
      </dgm:t>
    </dgm:pt>
    <dgm:pt modelId="{8A0ED61A-8235-4DF4-8411-35005386D3F4}" type="pres">
      <dgm:prSet presAssocID="{8FCA86C5-272F-4801-813C-8661E742CC20}" presName="connTx" presStyleLbl="parChTrans1D4" presStyleIdx="1" presStyleCnt="6"/>
      <dgm:spPr/>
      <dgm:t>
        <a:bodyPr/>
        <a:lstStyle/>
        <a:p>
          <a:endParaRPr lang="zh-TW" altLang="en-US"/>
        </a:p>
      </dgm:t>
    </dgm:pt>
    <dgm:pt modelId="{5D37E0EA-CA01-495D-8CE0-F13A357B742C}" type="pres">
      <dgm:prSet presAssocID="{A998714A-AF47-4FA2-97D0-7111C00FD393}" presName="root2" presStyleCnt="0"/>
      <dgm:spPr/>
    </dgm:pt>
    <dgm:pt modelId="{A1E10E9B-25F3-4D17-A5D5-42A7F688E4B5}" type="pres">
      <dgm:prSet presAssocID="{A998714A-AF47-4FA2-97D0-7111C00FD393}" presName="LevelTwoTextNode" presStyleLbl="node4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AB6AAA7-D5D6-4017-8C43-0C2CBACBCC8C}" type="pres">
      <dgm:prSet presAssocID="{A998714A-AF47-4FA2-97D0-7111C00FD393}" presName="level3hierChild" presStyleCnt="0"/>
      <dgm:spPr/>
    </dgm:pt>
    <dgm:pt modelId="{617ED35D-CD9F-4B3B-931F-6EA4D7CD364D}" type="pres">
      <dgm:prSet presAssocID="{6034113E-412C-4DF7-9029-15952101E790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1687040A-213F-4CB3-84AD-C42DA5151537}" type="pres">
      <dgm:prSet presAssocID="{6034113E-412C-4DF7-9029-15952101E790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25432C26-FE46-4C31-AAD3-37AAD72C82CE}" type="pres">
      <dgm:prSet presAssocID="{0E5F8384-77F3-4DBE-A6E9-E2E868452953}" presName="root2" presStyleCnt="0"/>
      <dgm:spPr/>
    </dgm:pt>
    <dgm:pt modelId="{D316E12B-691D-49ED-9DAB-E1A09588E67F}" type="pres">
      <dgm:prSet presAssocID="{0E5F8384-77F3-4DBE-A6E9-E2E868452953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B9DB93C-6144-4318-B6AE-9E2A544D86B0}" type="pres">
      <dgm:prSet presAssocID="{0E5F8384-77F3-4DBE-A6E9-E2E868452953}" presName="level3hierChild" presStyleCnt="0"/>
      <dgm:spPr/>
    </dgm:pt>
    <dgm:pt modelId="{8047CAAF-64F4-415F-A513-BD2F67C04863}" type="pres">
      <dgm:prSet presAssocID="{6508D093-BF48-4A54-AE3E-E8878233B891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71F40FE3-56AC-4E96-B26E-78DA8C4F0B80}" type="pres">
      <dgm:prSet presAssocID="{6508D093-BF48-4A54-AE3E-E8878233B891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99CF0729-464E-49AB-94BF-B2B2CCDAB74B}" type="pres">
      <dgm:prSet presAssocID="{C7B9EBF9-3073-42A0-A31F-12376A1D0B0A}" presName="root2" presStyleCnt="0"/>
      <dgm:spPr/>
    </dgm:pt>
    <dgm:pt modelId="{CCCFF7EB-81F8-43D1-9538-AC8DFF546FA9}" type="pres">
      <dgm:prSet presAssocID="{C7B9EBF9-3073-42A0-A31F-12376A1D0B0A}" presName="LevelTwoTextNode" presStyleLbl="node3" presStyleIdx="2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4CC1F06-CF8B-475A-A050-7E7E724D2147}" type="pres">
      <dgm:prSet presAssocID="{C7B9EBF9-3073-42A0-A31F-12376A1D0B0A}" presName="level3hierChild" presStyleCnt="0"/>
      <dgm:spPr/>
    </dgm:pt>
    <dgm:pt modelId="{B4BD52C1-10CF-4D86-A0DD-FD149C18EB9D}" type="pres">
      <dgm:prSet presAssocID="{BDB90CAC-D7F9-4917-BC0A-6BC1E2CF050E}" presName="conn2-1" presStyleLbl="parChTrans1D4" presStyleIdx="2" presStyleCnt="6"/>
      <dgm:spPr/>
      <dgm:t>
        <a:bodyPr/>
        <a:lstStyle/>
        <a:p>
          <a:endParaRPr lang="zh-TW" altLang="en-US"/>
        </a:p>
      </dgm:t>
    </dgm:pt>
    <dgm:pt modelId="{1C9D673E-BEBE-4E31-BF22-29438E9A54A0}" type="pres">
      <dgm:prSet presAssocID="{BDB90CAC-D7F9-4917-BC0A-6BC1E2CF050E}" presName="connTx" presStyleLbl="parChTrans1D4" presStyleIdx="2" presStyleCnt="6"/>
      <dgm:spPr/>
      <dgm:t>
        <a:bodyPr/>
        <a:lstStyle/>
        <a:p>
          <a:endParaRPr lang="zh-TW" altLang="en-US"/>
        </a:p>
      </dgm:t>
    </dgm:pt>
    <dgm:pt modelId="{126DE443-5229-4EC6-BEBF-57D4F5D07158}" type="pres">
      <dgm:prSet presAssocID="{EBF40942-0AD0-44B2-99AA-3A50B8EC1CA5}" presName="root2" presStyleCnt="0"/>
      <dgm:spPr/>
    </dgm:pt>
    <dgm:pt modelId="{4AA5180E-5319-493C-BC72-EA9CE3F32CCC}" type="pres">
      <dgm:prSet presAssocID="{EBF40942-0AD0-44B2-99AA-3A50B8EC1CA5}" presName="LevelTwoTextNode" presStyleLbl="node4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F72C7BE-C3BD-4A8D-885E-111E532554CA}" type="pres">
      <dgm:prSet presAssocID="{EBF40942-0AD0-44B2-99AA-3A50B8EC1CA5}" presName="level3hierChild" presStyleCnt="0"/>
      <dgm:spPr/>
    </dgm:pt>
    <dgm:pt modelId="{F42EA201-FF82-4045-AA4C-2044F8B05283}" type="pres">
      <dgm:prSet presAssocID="{6B87F0D0-226C-44F6-994B-EACE9370C312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AD5FBAC8-732E-4D5E-967D-B1A2C555179F}" type="pres">
      <dgm:prSet presAssocID="{6B87F0D0-226C-44F6-994B-EACE9370C312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18BCC31D-DE9B-4773-8694-4DF0E9C34DD6}" type="pres">
      <dgm:prSet presAssocID="{3FE0FD53-9846-4804-9997-4EB230574E27}" presName="root2" presStyleCnt="0"/>
      <dgm:spPr/>
    </dgm:pt>
    <dgm:pt modelId="{5E702889-7111-469A-88D3-6B91CE0DB1C8}" type="pres">
      <dgm:prSet presAssocID="{3FE0FD53-9846-4804-9997-4EB230574E27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327F9BB-CA76-4E96-918D-1E064D5C4BA9}" type="pres">
      <dgm:prSet presAssocID="{3FE0FD53-9846-4804-9997-4EB230574E27}" presName="level3hierChild" presStyleCnt="0"/>
      <dgm:spPr/>
    </dgm:pt>
    <dgm:pt modelId="{17FCEF53-4ED6-41D4-9C5D-B8AC506A4A53}" type="pres">
      <dgm:prSet presAssocID="{6B8CAD98-A441-4502-AA2C-B205EC85D5B8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9F1956FB-B9FC-439B-BB42-5A6A977C6917}" type="pres">
      <dgm:prSet presAssocID="{6B8CAD98-A441-4502-AA2C-B205EC85D5B8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22AFFE42-8045-4FAB-A341-13DE53E674AB}" type="pres">
      <dgm:prSet presAssocID="{4A938912-1E15-474C-84F5-907848A0AEA0}" presName="root2" presStyleCnt="0"/>
      <dgm:spPr/>
    </dgm:pt>
    <dgm:pt modelId="{0A94B0EA-FBDE-4F6D-A388-0A48B264F15A}" type="pres">
      <dgm:prSet presAssocID="{4A938912-1E15-474C-84F5-907848A0AEA0}" presName="LevelTwoTextNode" presStyleLbl="node3" presStyleIdx="3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E654AC9-3797-4DCD-8A38-808308B15E14}" type="pres">
      <dgm:prSet presAssocID="{4A938912-1E15-474C-84F5-907848A0AEA0}" presName="level3hierChild" presStyleCnt="0"/>
      <dgm:spPr/>
    </dgm:pt>
    <dgm:pt modelId="{7568616C-1607-4AC7-843E-9B7DE86D1913}" type="pres">
      <dgm:prSet presAssocID="{6A8ECBC7-652C-40E8-816D-58AD24E543A3}" presName="conn2-1" presStyleLbl="parChTrans1D4" presStyleIdx="3" presStyleCnt="6"/>
      <dgm:spPr/>
      <dgm:t>
        <a:bodyPr/>
        <a:lstStyle/>
        <a:p>
          <a:endParaRPr lang="zh-TW" altLang="en-US"/>
        </a:p>
      </dgm:t>
    </dgm:pt>
    <dgm:pt modelId="{81D2C05B-757A-44D6-8879-63B10D1AD8BE}" type="pres">
      <dgm:prSet presAssocID="{6A8ECBC7-652C-40E8-816D-58AD24E543A3}" presName="connTx" presStyleLbl="parChTrans1D4" presStyleIdx="3" presStyleCnt="6"/>
      <dgm:spPr/>
      <dgm:t>
        <a:bodyPr/>
        <a:lstStyle/>
        <a:p>
          <a:endParaRPr lang="zh-TW" altLang="en-US"/>
        </a:p>
      </dgm:t>
    </dgm:pt>
    <dgm:pt modelId="{A0405F7E-584E-4218-B118-A6A374889A1F}" type="pres">
      <dgm:prSet presAssocID="{1450271C-8350-4A9E-AC59-EFEF0E29A60E}" presName="root2" presStyleCnt="0"/>
      <dgm:spPr/>
    </dgm:pt>
    <dgm:pt modelId="{C0BBDC23-B80E-4B45-BDB4-F3C26CD02D86}" type="pres">
      <dgm:prSet presAssocID="{1450271C-8350-4A9E-AC59-EFEF0E29A60E}" presName="LevelTwoTextNode" presStyleLbl="node4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053804B-668C-47C6-A421-2F8FA1D66774}" type="pres">
      <dgm:prSet presAssocID="{1450271C-8350-4A9E-AC59-EFEF0E29A60E}" presName="level3hierChild" presStyleCnt="0"/>
      <dgm:spPr/>
    </dgm:pt>
    <dgm:pt modelId="{D7A6CE9C-A4AE-4C6B-9682-00D551E38C33}" type="pres">
      <dgm:prSet presAssocID="{8104862E-E63F-4799-AA76-EB9C63A1A2C9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D6CB128A-CB29-4DB7-81A9-279E1812380D}" type="pres">
      <dgm:prSet presAssocID="{8104862E-E63F-4799-AA76-EB9C63A1A2C9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3DBF842B-D62B-4FBD-9D9B-0B967AE9BCCB}" type="pres">
      <dgm:prSet presAssocID="{BC74CB65-7AB7-4B47-8953-30A7F69D394F}" presName="root2" presStyleCnt="0"/>
      <dgm:spPr/>
    </dgm:pt>
    <dgm:pt modelId="{4FA567C0-D2D3-4947-8A03-9BC981A9B3F8}" type="pres">
      <dgm:prSet presAssocID="{BC74CB65-7AB7-4B47-8953-30A7F69D394F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4452989-1ADA-474C-9E52-6E9CECA6F7BC}" type="pres">
      <dgm:prSet presAssocID="{BC74CB65-7AB7-4B47-8953-30A7F69D394F}" presName="level3hierChild" presStyleCnt="0"/>
      <dgm:spPr/>
    </dgm:pt>
    <dgm:pt modelId="{93A49EFF-299B-42CA-9731-18B6E8694078}" type="pres">
      <dgm:prSet presAssocID="{39DE3EF6-7D1F-4DBD-BFEE-9773DAA089FD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0A5E03BF-B2D8-4AD1-ACE7-93836F777EB2}" type="pres">
      <dgm:prSet presAssocID="{39DE3EF6-7D1F-4DBD-BFEE-9773DAA089FD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4280D26F-F8F6-4A1B-9D03-893F2E18933B}" type="pres">
      <dgm:prSet presAssocID="{DDE4D776-5707-400B-BA06-2A79E2B893D2}" presName="root2" presStyleCnt="0"/>
      <dgm:spPr/>
    </dgm:pt>
    <dgm:pt modelId="{4F0EC556-FC4B-4B53-9131-0A32A7A7AB81}" type="pres">
      <dgm:prSet presAssocID="{DDE4D776-5707-400B-BA06-2A79E2B893D2}" presName="LevelTwoTextNode" presStyleLbl="node3" presStyleIdx="4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36D975-E142-4360-8228-D08C024BDFA5}" type="pres">
      <dgm:prSet presAssocID="{DDE4D776-5707-400B-BA06-2A79E2B893D2}" presName="level3hierChild" presStyleCnt="0"/>
      <dgm:spPr/>
    </dgm:pt>
    <dgm:pt modelId="{31C7D663-DE7F-4CF4-8C25-7181B6713409}" type="pres">
      <dgm:prSet presAssocID="{856A49DD-F345-4661-B196-EBAEBC69BB76}" presName="conn2-1" presStyleLbl="parChTrans1D4" presStyleIdx="4" presStyleCnt="6"/>
      <dgm:spPr/>
      <dgm:t>
        <a:bodyPr/>
        <a:lstStyle/>
        <a:p>
          <a:endParaRPr lang="zh-TW" altLang="en-US"/>
        </a:p>
      </dgm:t>
    </dgm:pt>
    <dgm:pt modelId="{3D0A8D74-0286-4F22-8BFF-6E3BF0BEB6D7}" type="pres">
      <dgm:prSet presAssocID="{856A49DD-F345-4661-B196-EBAEBC69BB76}" presName="connTx" presStyleLbl="parChTrans1D4" presStyleIdx="4" presStyleCnt="6"/>
      <dgm:spPr/>
      <dgm:t>
        <a:bodyPr/>
        <a:lstStyle/>
        <a:p>
          <a:endParaRPr lang="zh-TW" altLang="en-US"/>
        </a:p>
      </dgm:t>
    </dgm:pt>
    <dgm:pt modelId="{60833792-D1DA-4E72-AF42-57893CA4D8EA}" type="pres">
      <dgm:prSet presAssocID="{C5AB202B-72D6-4B96-BD6E-B59E3AB52F67}" presName="root2" presStyleCnt="0"/>
      <dgm:spPr/>
    </dgm:pt>
    <dgm:pt modelId="{8985CC5D-4846-41B6-AEC4-ACCA819D8015}" type="pres">
      <dgm:prSet presAssocID="{C5AB202B-72D6-4B96-BD6E-B59E3AB52F67}" presName="LevelTwoTextNode" presStyleLbl="node4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EB62FBF-3AF7-4CAB-AEA2-1BF26371F85F}" type="pres">
      <dgm:prSet presAssocID="{C5AB202B-72D6-4B96-BD6E-B59E3AB52F67}" presName="level3hierChild" presStyleCnt="0"/>
      <dgm:spPr/>
    </dgm:pt>
    <dgm:pt modelId="{CA235DB5-3F9F-4597-8777-D9453223E1BF}" type="pres">
      <dgm:prSet presAssocID="{C8B07F2E-AC22-4E56-A275-4672394B2FDD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B1F077DF-D0B2-44C0-B7BB-167DF8A09179}" type="pres">
      <dgm:prSet presAssocID="{C8B07F2E-AC22-4E56-A275-4672394B2FDD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8403C40B-521E-43A4-B87B-49FAB47D2F8E}" type="pres">
      <dgm:prSet presAssocID="{000C77DE-3F60-438C-B6C0-556C33A3DB6F}" presName="root2" presStyleCnt="0"/>
      <dgm:spPr/>
    </dgm:pt>
    <dgm:pt modelId="{581631A8-A90A-4576-971D-E1F5B2E53CA8}" type="pres">
      <dgm:prSet presAssocID="{000C77DE-3F60-438C-B6C0-556C33A3DB6F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D05C2A9-03A3-47FA-B3CE-538B366FF438}" type="pres">
      <dgm:prSet presAssocID="{000C77DE-3F60-438C-B6C0-556C33A3DB6F}" presName="level3hierChild" presStyleCnt="0"/>
      <dgm:spPr/>
    </dgm:pt>
    <dgm:pt modelId="{2192DB7D-F940-4EFA-92D3-EBBDECFE1C9C}" type="pres">
      <dgm:prSet presAssocID="{01576FAC-C07E-4D20-A564-9269961FA055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C7006DD8-B252-4F0A-BB37-4F46C862E120}" type="pres">
      <dgm:prSet presAssocID="{01576FAC-C07E-4D20-A564-9269961FA055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5CC49135-CA45-4DF8-A027-042D141BBC42}" type="pres">
      <dgm:prSet presAssocID="{F2920DE6-838B-44F4-B836-C573A7F73E2C}" presName="root2" presStyleCnt="0"/>
      <dgm:spPr/>
    </dgm:pt>
    <dgm:pt modelId="{F76904E9-850C-49BD-B18D-7E0C42CF068A}" type="pres">
      <dgm:prSet presAssocID="{F2920DE6-838B-44F4-B836-C573A7F73E2C}" presName="LevelTwoTextNode" presStyleLbl="node3" presStyleIdx="5" presStyleCnt="6" custScaleX="1049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99FF30-2DD7-4392-915A-0DCD7C85307E}" type="pres">
      <dgm:prSet presAssocID="{F2920DE6-838B-44F4-B836-C573A7F73E2C}" presName="level3hierChild" presStyleCnt="0"/>
      <dgm:spPr/>
    </dgm:pt>
    <dgm:pt modelId="{31466FE0-6050-4FA6-81B9-7A451EF5A04B}" type="pres">
      <dgm:prSet presAssocID="{D13F1223-BA95-480D-A2DE-0761CB4DF907}" presName="conn2-1" presStyleLbl="parChTrans1D4" presStyleIdx="5" presStyleCnt="6"/>
      <dgm:spPr/>
      <dgm:t>
        <a:bodyPr/>
        <a:lstStyle/>
        <a:p>
          <a:endParaRPr lang="zh-TW" altLang="en-US"/>
        </a:p>
      </dgm:t>
    </dgm:pt>
    <dgm:pt modelId="{C43D795A-B3A8-48B0-B55F-86B6BBF02F85}" type="pres">
      <dgm:prSet presAssocID="{D13F1223-BA95-480D-A2DE-0761CB4DF907}" presName="connTx" presStyleLbl="parChTrans1D4" presStyleIdx="5" presStyleCnt="6"/>
      <dgm:spPr/>
      <dgm:t>
        <a:bodyPr/>
        <a:lstStyle/>
        <a:p>
          <a:endParaRPr lang="zh-TW" altLang="en-US"/>
        </a:p>
      </dgm:t>
    </dgm:pt>
    <dgm:pt modelId="{DED38235-8D81-42CB-84C4-60EC847FEDFB}" type="pres">
      <dgm:prSet presAssocID="{F2EA491B-76FD-418A-9638-CFD61E45C9AE}" presName="root2" presStyleCnt="0"/>
      <dgm:spPr/>
    </dgm:pt>
    <dgm:pt modelId="{19242ECB-164F-4124-9A40-5C0AA884A7DF}" type="pres">
      <dgm:prSet presAssocID="{F2EA491B-76FD-418A-9638-CFD61E45C9AE}" presName="LevelTwoTextNode" presStyleLbl="node4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B60783-9CD3-4510-9892-67EDD21FB72A}" type="pres">
      <dgm:prSet presAssocID="{F2EA491B-76FD-418A-9638-CFD61E45C9AE}" presName="level3hierChild" presStyleCnt="0"/>
      <dgm:spPr/>
    </dgm:pt>
  </dgm:ptLst>
  <dgm:cxnLst>
    <dgm:cxn modelId="{4BA8606C-654A-489C-93BF-D46B1263385D}" type="presOf" srcId="{F2EA491B-76FD-418A-9638-CFD61E45C9AE}" destId="{19242ECB-164F-4124-9A40-5C0AA884A7DF}" srcOrd="0" destOrd="0" presId="urn:microsoft.com/office/officeart/2005/8/layout/hierarchy2"/>
    <dgm:cxn modelId="{695342F2-A211-482D-A8CC-E7A99BB20F3B}" srcId="{DDE4D776-5707-400B-BA06-2A79E2B893D2}" destId="{C5AB202B-72D6-4B96-BD6E-B59E3AB52F67}" srcOrd="0" destOrd="0" parTransId="{856A49DD-F345-4661-B196-EBAEBC69BB76}" sibTransId="{44DBCC89-FC0F-4BD1-9296-26F1861EB5AA}"/>
    <dgm:cxn modelId="{CD5BBEB1-7553-43D2-88E5-401C4827F288}" type="presOf" srcId="{01576FAC-C07E-4D20-A564-9269961FA055}" destId="{C7006DD8-B252-4F0A-BB37-4F46C862E120}" srcOrd="1" destOrd="0" presId="urn:microsoft.com/office/officeart/2005/8/layout/hierarchy2"/>
    <dgm:cxn modelId="{E9263B45-501A-4C86-8A0A-C67C70F525FB}" type="presOf" srcId="{E15CF28F-64C2-489F-B676-E08A7C22B4B7}" destId="{847A4EE1-910E-4253-8D3E-1AE598928737}" srcOrd="0" destOrd="0" presId="urn:microsoft.com/office/officeart/2005/8/layout/hierarchy2"/>
    <dgm:cxn modelId="{04B62655-57EB-4EEE-9980-CC0CC30D6B88}" srcId="{000C77DE-3F60-438C-B6C0-556C33A3DB6F}" destId="{F2920DE6-838B-44F4-B836-C573A7F73E2C}" srcOrd="0" destOrd="0" parTransId="{01576FAC-C07E-4D20-A564-9269961FA055}" sibTransId="{29AEF5D1-4F2C-4D12-AF95-B4D4D7CDBFDA}"/>
    <dgm:cxn modelId="{FCCCC3AB-E0F1-4672-B7AF-FAADE8EE8DAD}" type="presOf" srcId="{EBF40942-0AD0-44B2-99AA-3A50B8EC1CA5}" destId="{4AA5180E-5319-493C-BC72-EA9CE3F32CCC}" srcOrd="0" destOrd="0" presId="urn:microsoft.com/office/officeart/2005/8/layout/hierarchy2"/>
    <dgm:cxn modelId="{F71DA0AD-44F7-4A84-B7E7-B84C6EDD9613}" type="presOf" srcId="{8104862E-E63F-4799-AA76-EB9C63A1A2C9}" destId="{D6CB128A-CB29-4DB7-81A9-279E1812380D}" srcOrd="1" destOrd="0" presId="urn:microsoft.com/office/officeart/2005/8/layout/hierarchy2"/>
    <dgm:cxn modelId="{5EC6802E-1EE2-491C-AEF7-B088F0B16DA2}" type="presOf" srcId="{78C0BD84-5B39-462A-9825-9754A7FD40F7}" destId="{35CA0394-8390-41F1-AA64-E1DB4A78BF4E}" srcOrd="0" destOrd="0" presId="urn:microsoft.com/office/officeart/2005/8/layout/hierarchy2"/>
    <dgm:cxn modelId="{8040F58D-5267-4A83-B4F8-34617339084B}" type="presOf" srcId="{856A49DD-F345-4661-B196-EBAEBC69BB76}" destId="{31C7D663-DE7F-4CF4-8C25-7181B6713409}" srcOrd="0" destOrd="0" presId="urn:microsoft.com/office/officeart/2005/8/layout/hierarchy2"/>
    <dgm:cxn modelId="{880C1973-9076-4D01-A96B-122A5662DE4B}" type="presOf" srcId="{4A938912-1E15-474C-84F5-907848A0AEA0}" destId="{0A94B0EA-FBDE-4F6D-A388-0A48B264F15A}" srcOrd="0" destOrd="0" presId="urn:microsoft.com/office/officeart/2005/8/layout/hierarchy2"/>
    <dgm:cxn modelId="{07A5C337-8372-4F02-A89F-BAE309BE32B1}" srcId="{C7B9EBF9-3073-42A0-A31F-12376A1D0B0A}" destId="{EBF40942-0AD0-44B2-99AA-3A50B8EC1CA5}" srcOrd="0" destOrd="0" parTransId="{BDB90CAC-D7F9-4917-BC0A-6BC1E2CF050E}" sibTransId="{94E07B68-9688-4CE3-B124-893B5CA91E55}"/>
    <dgm:cxn modelId="{7727FC09-2A6C-41E9-90E3-B849C3244892}" type="presOf" srcId="{47439A29-DE88-4F1B-AF90-64D8285C3E86}" destId="{9DD6135D-1CF2-4E42-BFA7-E44253F793CF}" srcOrd="1" destOrd="0" presId="urn:microsoft.com/office/officeart/2005/8/layout/hierarchy2"/>
    <dgm:cxn modelId="{156CCC4E-014D-4DB5-9671-B15DF4A9F055}" type="presOf" srcId="{D13F1223-BA95-480D-A2DE-0761CB4DF907}" destId="{C43D795A-B3A8-48B0-B55F-86B6BBF02F85}" srcOrd="1" destOrd="0" presId="urn:microsoft.com/office/officeart/2005/8/layout/hierarchy2"/>
    <dgm:cxn modelId="{260F0AF9-26FD-439F-AE37-A897A14DAFC0}" srcId="{BC74CB65-7AB7-4B47-8953-30A7F69D394F}" destId="{DDE4D776-5707-400B-BA06-2A79E2B893D2}" srcOrd="0" destOrd="0" parTransId="{39DE3EF6-7D1F-4DBD-BFEE-9773DAA089FD}" sibTransId="{D986A291-6A8A-4BD0-B03D-874BEEC4F7A1}"/>
    <dgm:cxn modelId="{EC808473-E263-444C-A73D-CA120CDBA2CA}" type="presOf" srcId="{78C0BD84-5B39-462A-9825-9754A7FD40F7}" destId="{19239366-0112-487C-AAB5-FEBC8EE484DA}" srcOrd="1" destOrd="0" presId="urn:microsoft.com/office/officeart/2005/8/layout/hierarchy2"/>
    <dgm:cxn modelId="{A70E4D88-D7F7-4FBE-A32C-F6A7D19B6A0A}" srcId="{D823FC62-BEA3-4B4A-BB91-7DD6B87D96CA}" destId="{202F60E7-148F-4A96-B026-2848090B6CA8}" srcOrd="0" destOrd="0" parTransId="{0A919F0A-9186-4C5E-90D7-439DA71DEBF6}" sibTransId="{610D12C6-6C6F-4319-9D15-CF61BF43D30A}"/>
    <dgm:cxn modelId="{B29CED31-DC5F-4483-A0AE-EB16003D5DCD}" type="presOf" srcId="{8FCA86C5-272F-4801-813C-8661E742CC20}" destId="{4C44A72C-18A9-44E4-9EA0-5B8E5A355F0D}" srcOrd="0" destOrd="0" presId="urn:microsoft.com/office/officeart/2005/8/layout/hierarchy2"/>
    <dgm:cxn modelId="{6F411B6B-25B9-4110-B848-B22B1A615EA6}" type="presOf" srcId="{39DE3EF6-7D1F-4DBD-BFEE-9773DAA089FD}" destId="{0A5E03BF-B2D8-4AD1-ACE7-93836F777EB2}" srcOrd="1" destOrd="0" presId="urn:microsoft.com/office/officeart/2005/8/layout/hierarchy2"/>
    <dgm:cxn modelId="{358F59F8-191B-4FB5-B46A-769EE9A372AF}" srcId="{202F60E7-148F-4A96-B026-2848090B6CA8}" destId="{2851BF1D-B1E1-476F-82BD-1012FCE9CC25}" srcOrd="0" destOrd="0" parTransId="{A8CE6658-8D57-49B9-A5D9-6BDE6B9E9B3F}" sibTransId="{7ECACB9D-581B-4423-899B-BDE50AF75BE9}"/>
    <dgm:cxn modelId="{6EA33ABB-6A11-4670-84DB-743300124C41}" type="presOf" srcId="{000C77DE-3F60-438C-B6C0-556C33A3DB6F}" destId="{581631A8-A90A-4576-971D-E1F5B2E53CA8}" srcOrd="0" destOrd="0" presId="urn:microsoft.com/office/officeart/2005/8/layout/hierarchy2"/>
    <dgm:cxn modelId="{E9B58837-5134-4D78-BB7F-7A7FAEB3961F}" type="presOf" srcId="{DDE4D776-5707-400B-BA06-2A79E2B893D2}" destId="{4F0EC556-FC4B-4B53-9131-0A32A7A7AB81}" srcOrd="0" destOrd="0" presId="urn:microsoft.com/office/officeart/2005/8/layout/hierarchy2"/>
    <dgm:cxn modelId="{0E32851D-79AF-440F-9EB4-CD69ED693191}" srcId="{E15CF28F-64C2-489F-B676-E08A7C22B4B7}" destId="{E7BC85DB-F8A8-43A9-BD1B-47ECFBE9E30C}" srcOrd="0" destOrd="0" parTransId="{52467A68-FC1F-4AF5-AD96-1D94031C9A8F}" sibTransId="{EB5AEBB9-115E-4298-A03D-8FADD59D6F23}"/>
    <dgm:cxn modelId="{24D7950D-71FE-4D2D-8D38-B837BB370452}" type="presOf" srcId="{BDB90CAC-D7F9-4917-BC0A-6BC1E2CF050E}" destId="{1C9D673E-BEBE-4E31-BF22-29438E9A54A0}" srcOrd="1" destOrd="0" presId="urn:microsoft.com/office/officeart/2005/8/layout/hierarchy2"/>
    <dgm:cxn modelId="{9C45DB50-CB3E-489F-A6E5-102E22F51C9E}" type="presOf" srcId="{D823FC62-BEA3-4B4A-BB91-7DD6B87D96CA}" destId="{E32C50FB-491F-4FCC-91C3-07ABF59735BF}" srcOrd="0" destOrd="0" presId="urn:microsoft.com/office/officeart/2005/8/layout/hierarchy2"/>
    <dgm:cxn modelId="{20BBB700-507E-44E7-9E2D-7D2782F73775}" type="presOf" srcId="{C7B9EBF9-3073-42A0-A31F-12376A1D0B0A}" destId="{CCCFF7EB-81F8-43D1-9538-AC8DFF546FA9}" srcOrd="0" destOrd="0" presId="urn:microsoft.com/office/officeart/2005/8/layout/hierarchy2"/>
    <dgm:cxn modelId="{19F919D5-76CF-436A-8FBF-C0313E72E5D4}" type="presOf" srcId="{01576FAC-C07E-4D20-A564-9269961FA055}" destId="{2192DB7D-F940-4EFA-92D3-EBBDECFE1C9C}" srcOrd="0" destOrd="0" presId="urn:microsoft.com/office/officeart/2005/8/layout/hierarchy2"/>
    <dgm:cxn modelId="{DF34F2E6-7931-4D19-9FFF-A1E282DC4D55}" type="presOf" srcId="{E7BC85DB-F8A8-43A9-BD1B-47ECFBE9E30C}" destId="{3D7D991A-DFF9-4361-BC30-ED5616C11BF2}" srcOrd="0" destOrd="0" presId="urn:microsoft.com/office/officeart/2005/8/layout/hierarchy2"/>
    <dgm:cxn modelId="{C2F9B2ED-16BB-4842-A39E-5DB6FE64850F}" type="presOf" srcId="{8FCA86C5-272F-4801-813C-8661E742CC20}" destId="{8A0ED61A-8235-4DF4-8411-35005386D3F4}" srcOrd="1" destOrd="0" presId="urn:microsoft.com/office/officeart/2005/8/layout/hierarchy2"/>
    <dgm:cxn modelId="{2913522E-B06B-4C0E-A344-E4ACF5BC0EEA}" srcId="{4A938912-1E15-474C-84F5-907848A0AEA0}" destId="{1450271C-8350-4A9E-AC59-EFEF0E29A60E}" srcOrd="0" destOrd="0" parTransId="{6A8ECBC7-652C-40E8-816D-58AD24E543A3}" sibTransId="{DC4CBDB9-67C1-4221-8259-32E195BEE85F}"/>
    <dgm:cxn modelId="{F0BA4762-7B3A-4B06-9F87-0CD46425D3CF}" type="presOf" srcId="{6508D093-BF48-4A54-AE3E-E8878233B891}" destId="{8047CAAF-64F4-415F-A513-BD2F67C04863}" srcOrd="0" destOrd="0" presId="urn:microsoft.com/office/officeart/2005/8/layout/hierarchy2"/>
    <dgm:cxn modelId="{95F7C257-89C3-4F2F-9B63-29AB18269C6F}" type="presOf" srcId="{6B87F0D0-226C-44F6-994B-EACE9370C312}" destId="{F42EA201-FF82-4045-AA4C-2044F8B05283}" srcOrd="0" destOrd="0" presId="urn:microsoft.com/office/officeart/2005/8/layout/hierarchy2"/>
    <dgm:cxn modelId="{0D7A6A35-DA5A-435F-ADEA-3FDFCCFD888A}" srcId="{741CF18C-8682-482C-95B6-A2DE5D103E74}" destId="{3FE0FD53-9846-4804-9997-4EB230574E27}" srcOrd="3" destOrd="0" parTransId="{6B87F0D0-226C-44F6-994B-EACE9370C312}" sibTransId="{AD970B5B-8B90-44C2-AB82-0B3A04D793DA}"/>
    <dgm:cxn modelId="{D395D8BE-79AF-4CB2-A1BE-C9DDDC0EF0B4}" type="presOf" srcId="{6B8CAD98-A441-4502-AA2C-B205EC85D5B8}" destId="{17FCEF53-4ED6-41D4-9C5D-B8AC506A4A53}" srcOrd="0" destOrd="0" presId="urn:microsoft.com/office/officeart/2005/8/layout/hierarchy2"/>
    <dgm:cxn modelId="{A0D7E134-1D15-4ACB-A3D0-ED9867524348}" srcId="{741CF18C-8682-482C-95B6-A2DE5D103E74}" destId="{D823FC62-BEA3-4B4A-BB91-7DD6B87D96CA}" srcOrd="0" destOrd="0" parTransId="{47439A29-DE88-4F1B-AF90-64D8285C3E86}" sibTransId="{3B39F9DE-1936-462D-AD32-102DD9DDEE0C}"/>
    <dgm:cxn modelId="{F226C40B-01A0-45BF-B007-CCC2593BD8CC}" type="presOf" srcId="{6034113E-412C-4DF7-9029-15952101E790}" destId="{617ED35D-CD9F-4B3B-931F-6EA4D7CD364D}" srcOrd="0" destOrd="0" presId="urn:microsoft.com/office/officeart/2005/8/layout/hierarchy2"/>
    <dgm:cxn modelId="{1600F765-884F-4203-A95C-C3EB844523F2}" type="presOf" srcId="{8104862E-E63F-4799-AA76-EB9C63A1A2C9}" destId="{D7A6CE9C-A4AE-4C6B-9682-00D551E38C33}" srcOrd="0" destOrd="0" presId="urn:microsoft.com/office/officeart/2005/8/layout/hierarchy2"/>
    <dgm:cxn modelId="{6D11EBD2-5B25-47E3-905B-42B131D5CC22}" type="presOf" srcId="{47439A29-DE88-4F1B-AF90-64D8285C3E86}" destId="{85C90827-4A5E-4A73-8566-5AB7771C6C2A}" srcOrd="0" destOrd="0" presId="urn:microsoft.com/office/officeart/2005/8/layout/hierarchy2"/>
    <dgm:cxn modelId="{2C016499-5ECD-4AFE-AACF-51CF8AA110F0}" type="presOf" srcId="{0A919F0A-9186-4C5E-90D7-439DA71DEBF6}" destId="{DA0E20BD-C548-4A99-AE1E-06E5BA00AE3E}" srcOrd="0" destOrd="0" presId="urn:microsoft.com/office/officeart/2005/8/layout/hierarchy2"/>
    <dgm:cxn modelId="{C57C5700-C699-40ED-B62C-1508998CF710}" srcId="{E7BC85DB-F8A8-43A9-BD1B-47ECFBE9E30C}" destId="{A998714A-AF47-4FA2-97D0-7111C00FD393}" srcOrd="0" destOrd="0" parTransId="{8FCA86C5-272F-4801-813C-8661E742CC20}" sibTransId="{1243359C-4548-4776-856F-8F432276500A}"/>
    <dgm:cxn modelId="{0AD97D75-BD9B-4A8F-BC46-9AA495C5F3FA}" type="presOf" srcId="{A8CE6658-8D57-49B9-A5D9-6BDE6B9E9B3F}" destId="{F95BAAAF-23AA-4817-A1DE-E36DFACCC631}" srcOrd="1" destOrd="0" presId="urn:microsoft.com/office/officeart/2005/8/layout/hierarchy2"/>
    <dgm:cxn modelId="{8DE54281-BFC9-4AFB-9C06-8080E9725195}" type="presOf" srcId="{0A919F0A-9186-4C5E-90D7-439DA71DEBF6}" destId="{DC660161-7929-459E-80BD-8EAD3A9A9A25}" srcOrd="1" destOrd="0" presId="urn:microsoft.com/office/officeart/2005/8/layout/hierarchy2"/>
    <dgm:cxn modelId="{73D716FB-7E6D-46BA-84C6-CE3133FB94E5}" type="presOf" srcId="{BC74CB65-7AB7-4B47-8953-30A7F69D394F}" destId="{4FA567C0-D2D3-4947-8A03-9BC981A9B3F8}" srcOrd="0" destOrd="0" presId="urn:microsoft.com/office/officeart/2005/8/layout/hierarchy2"/>
    <dgm:cxn modelId="{E888EF94-CF27-46E2-A1F1-BFFBAA2C7306}" type="presOf" srcId="{BDB90CAC-D7F9-4917-BC0A-6BC1E2CF050E}" destId="{B4BD52C1-10CF-4D86-A0DD-FD149C18EB9D}" srcOrd="0" destOrd="0" presId="urn:microsoft.com/office/officeart/2005/8/layout/hierarchy2"/>
    <dgm:cxn modelId="{90E443BD-EF26-44CC-840B-9003EEAFAF90}" type="presOf" srcId="{856A49DD-F345-4661-B196-EBAEBC69BB76}" destId="{3D0A8D74-0286-4F22-8BFF-6E3BF0BEB6D7}" srcOrd="1" destOrd="0" presId="urn:microsoft.com/office/officeart/2005/8/layout/hierarchy2"/>
    <dgm:cxn modelId="{33AFD319-F9C2-4254-A8DE-542ECA234666}" type="presOf" srcId="{202F60E7-148F-4A96-B026-2848090B6CA8}" destId="{1765FA67-3C25-4A1F-AACD-12D8F2734973}" srcOrd="0" destOrd="0" presId="urn:microsoft.com/office/officeart/2005/8/layout/hierarchy2"/>
    <dgm:cxn modelId="{8AC9CC51-5A91-4349-88B4-626221AD0AEE}" srcId="{0E5F8384-77F3-4DBE-A6E9-E2E868452953}" destId="{C7B9EBF9-3073-42A0-A31F-12376A1D0B0A}" srcOrd="0" destOrd="0" parTransId="{6508D093-BF48-4A54-AE3E-E8878233B891}" sibTransId="{760A1AFF-2918-4F5D-A092-B6F55409505C}"/>
    <dgm:cxn modelId="{2DFC5025-0F88-40C8-B905-68448367F54F}" type="presOf" srcId="{A998714A-AF47-4FA2-97D0-7111C00FD393}" destId="{A1E10E9B-25F3-4D17-A5D5-42A7F688E4B5}" srcOrd="0" destOrd="0" presId="urn:microsoft.com/office/officeart/2005/8/layout/hierarchy2"/>
    <dgm:cxn modelId="{BAEFF23A-79CF-42ED-9CE3-E45CB2B9CC7F}" srcId="{741CF18C-8682-482C-95B6-A2DE5D103E74}" destId="{000C77DE-3F60-438C-B6C0-556C33A3DB6F}" srcOrd="5" destOrd="0" parTransId="{C8B07F2E-AC22-4E56-A275-4672394B2FDD}" sibTransId="{B85292FC-D10F-4656-BED1-1DBC340DEFA5}"/>
    <dgm:cxn modelId="{52A7626C-9D01-4731-A3F6-EC06184BCD07}" type="presOf" srcId="{F2920DE6-838B-44F4-B836-C573A7F73E2C}" destId="{F76904E9-850C-49BD-B18D-7E0C42CF068A}" srcOrd="0" destOrd="0" presId="urn:microsoft.com/office/officeart/2005/8/layout/hierarchy2"/>
    <dgm:cxn modelId="{0F9BCDC9-4509-45FE-B9F7-8422B76EAFFA}" type="presOf" srcId="{6B55984B-B245-49AF-861B-F711FB79704D}" destId="{F8A9C699-7F85-4957-A913-655BB9304B4F}" srcOrd="0" destOrd="0" presId="urn:microsoft.com/office/officeart/2005/8/layout/hierarchy2"/>
    <dgm:cxn modelId="{9B2A59E7-A70F-4860-92E0-E564DB247EB2}" type="presOf" srcId="{741CF18C-8682-482C-95B6-A2DE5D103E74}" destId="{374A5BA9-9BBD-4C52-AE1B-63E8C933B9D7}" srcOrd="0" destOrd="0" presId="urn:microsoft.com/office/officeart/2005/8/layout/hierarchy2"/>
    <dgm:cxn modelId="{CFDF39FC-4F21-4E59-AB84-2B240DD6DCB8}" type="presOf" srcId="{6A8ECBC7-652C-40E8-816D-58AD24E543A3}" destId="{81D2C05B-757A-44D6-8879-63B10D1AD8BE}" srcOrd="1" destOrd="0" presId="urn:microsoft.com/office/officeart/2005/8/layout/hierarchy2"/>
    <dgm:cxn modelId="{08A239A8-D93B-4466-A836-4E5F7C0EFAC2}" type="presOf" srcId="{C5AB202B-72D6-4B96-BD6E-B59E3AB52F67}" destId="{8985CC5D-4846-41B6-AEC4-ACCA819D8015}" srcOrd="0" destOrd="0" presId="urn:microsoft.com/office/officeart/2005/8/layout/hierarchy2"/>
    <dgm:cxn modelId="{0222E4B0-7848-4862-82BF-7F0036E523B7}" type="presOf" srcId="{3FE0FD53-9846-4804-9997-4EB230574E27}" destId="{5E702889-7111-469A-88D3-6B91CE0DB1C8}" srcOrd="0" destOrd="0" presId="urn:microsoft.com/office/officeart/2005/8/layout/hierarchy2"/>
    <dgm:cxn modelId="{1A6BEABE-6D7B-4C6C-A630-10D80A86829A}" type="presOf" srcId="{D13F1223-BA95-480D-A2DE-0761CB4DF907}" destId="{31466FE0-6050-4FA6-81B9-7A451EF5A04B}" srcOrd="0" destOrd="0" presId="urn:microsoft.com/office/officeart/2005/8/layout/hierarchy2"/>
    <dgm:cxn modelId="{2D37A72A-13CE-4926-87D6-49DA0C2DD98B}" type="presOf" srcId="{39DE3EF6-7D1F-4DBD-BFEE-9773DAA089FD}" destId="{93A49EFF-299B-42CA-9731-18B6E8694078}" srcOrd="0" destOrd="0" presId="urn:microsoft.com/office/officeart/2005/8/layout/hierarchy2"/>
    <dgm:cxn modelId="{1B194F2D-1A2F-4D30-B2E7-B83DC354E5F9}" type="presOf" srcId="{6034113E-412C-4DF7-9029-15952101E790}" destId="{1687040A-213F-4CB3-84AD-C42DA5151537}" srcOrd="1" destOrd="0" presId="urn:microsoft.com/office/officeart/2005/8/layout/hierarchy2"/>
    <dgm:cxn modelId="{5969CCB1-F48A-4E2A-8B7E-AC054745C3D4}" type="presOf" srcId="{A8CE6658-8D57-49B9-A5D9-6BDE6B9E9B3F}" destId="{E19B2C99-2610-4807-8AC0-1959892C488A}" srcOrd="0" destOrd="0" presId="urn:microsoft.com/office/officeart/2005/8/layout/hierarchy2"/>
    <dgm:cxn modelId="{84F52F9C-7864-4678-8DFC-A5F986846993}" type="presOf" srcId="{C8B07F2E-AC22-4E56-A275-4672394B2FDD}" destId="{B1F077DF-D0B2-44C0-B7BB-167DF8A09179}" srcOrd="1" destOrd="0" presId="urn:microsoft.com/office/officeart/2005/8/layout/hierarchy2"/>
    <dgm:cxn modelId="{EC8AB1E3-47B3-4499-AFDA-7084D8478CF2}" type="presOf" srcId="{6508D093-BF48-4A54-AE3E-E8878233B891}" destId="{71F40FE3-56AC-4E96-B26E-78DA8C4F0B80}" srcOrd="1" destOrd="0" presId="urn:microsoft.com/office/officeart/2005/8/layout/hierarchy2"/>
    <dgm:cxn modelId="{61C8AE48-02EE-4073-9C36-CA59D538F51D}" type="presOf" srcId="{52467A68-FC1F-4AF5-AD96-1D94031C9A8F}" destId="{0321C8C2-9563-472F-8A02-0C652854FB97}" srcOrd="0" destOrd="0" presId="urn:microsoft.com/office/officeart/2005/8/layout/hierarchy2"/>
    <dgm:cxn modelId="{B648E727-CC75-4872-984A-2F2EB10ABB7B}" type="presOf" srcId="{C8B07F2E-AC22-4E56-A275-4672394B2FDD}" destId="{CA235DB5-3F9F-4597-8777-D9453223E1BF}" srcOrd="0" destOrd="0" presId="urn:microsoft.com/office/officeart/2005/8/layout/hierarchy2"/>
    <dgm:cxn modelId="{0CBAD36A-BBCC-4035-86D3-B1CEBB4852E4}" type="presOf" srcId="{6B87F0D0-226C-44F6-994B-EACE9370C312}" destId="{AD5FBAC8-732E-4D5E-967D-B1A2C555179F}" srcOrd="1" destOrd="0" presId="urn:microsoft.com/office/officeart/2005/8/layout/hierarchy2"/>
    <dgm:cxn modelId="{E8D53BE8-92CA-4340-8463-99F684F2876C}" type="presOf" srcId="{52467A68-FC1F-4AF5-AD96-1D94031C9A8F}" destId="{590AB44D-896C-4331-938A-15BCD4910D59}" srcOrd="1" destOrd="0" presId="urn:microsoft.com/office/officeart/2005/8/layout/hierarchy2"/>
    <dgm:cxn modelId="{44A5B2D0-AB3F-4FEF-B915-2FD27DB08BB2}" srcId="{3FE0FD53-9846-4804-9997-4EB230574E27}" destId="{4A938912-1E15-474C-84F5-907848A0AEA0}" srcOrd="0" destOrd="0" parTransId="{6B8CAD98-A441-4502-AA2C-B205EC85D5B8}" sibTransId="{FDF8721B-7F56-4D57-95D5-0656864A98B3}"/>
    <dgm:cxn modelId="{E04EBD10-E81C-48F9-A620-782C42D36134}" srcId="{741CF18C-8682-482C-95B6-A2DE5D103E74}" destId="{E15CF28F-64C2-489F-B676-E08A7C22B4B7}" srcOrd="1" destOrd="0" parTransId="{78C0BD84-5B39-462A-9825-9754A7FD40F7}" sibTransId="{A7E1DB02-31E0-478B-8AA2-F895F1DCDA97}"/>
    <dgm:cxn modelId="{BA2B8A9B-A8D3-4488-8BE3-DFA7F57EB4D7}" type="presOf" srcId="{1450271C-8350-4A9E-AC59-EFEF0E29A60E}" destId="{C0BBDC23-B80E-4B45-BDB4-F3C26CD02D86}" srcOrd="0" destOrd="0" presId="urn:microsoft.com/office/officeart/2005/8/layout/hierarchy2"/>
    <dgm:cxn modelId="{502ADECB-7AFE-4EF0-A411-8D9C7FEE75E0}" type="presOf" srcId="{6A8ECBC7-652C-40E8-816D-58AD24E543A3}" destId="{7568616C-1607-4AC7-843E-9B7DE86D1913}" srcOrd="0" destOrd="0" presId="urn:microsoft.com/office/officeart/2005/8/layout/hierarchy2"/>
    <dgm:cxn modelId="{AE99B4E7-2DC8-4F7B-A03D-D878ACF5929E}" srcId="{6B55984B-B245-49AF-861B-F711FB79704D}" destId="{741CF18C-8682-482C-95B6-A2DE5D103E74}" srcOrd="0" destOrd="0" parTransId="{BBBB89E2-62FD-4C78-8985-73DD9DDAF11C}" sibTransId="{05CD6BD8-EB82-49C7-AAC7-53C5BD2B2835}"/>
    <dgm:cxn modelId="{159B4807-7151-4E3E-B238-AED7760BD8A1}" type="presOf" srcId="{6B8CAD98-A441-4502-AA2C-B205EC85D5B8}" destId="{9F1956FB-B9FC-439B-BB42-5A6A977C6917}" srcOrd="1" destOrd="0" presId="urn:microsoft.com/office/officeart/2005/8/layout/hierarchy2"/>
    <dgm:cxn modelId="{A416A552-5418-4B45-96FD-FC41F983650B}" type="presOf" srcId="{0E5F8384-77F3-4DBE-A6E9-E2E868452953}" destId="{D316E12B-691D-49ED-9DAB-E1A09588E67F}" srcOrd="0" destOrd="0" presId="urn:microsoft.com/office/officeart/2005/8/layout/hierarchy2"/>
    <dgm:cxn modelId="{D560D0F9-4A51-4425-AA06-13EEF4BF486E}" srcId="{F2920DE6-838B-44F4-B836-C573A7F73E2C}" destId="{F2EA491B-76FD-418A-9638-CFD61E45C9AE}" srcOrd="0" destOrd="0" parTransId="{D13F1223-BA95-480D-A2DE-0761CB4DF907}" sibTransId="{4A272F20-8B37-4B5A-9B2B-D5E8E96A3243}"/>
    <dgm:cxn modelId="{2849040D-EFB7-443C-84A9-880A902AA6AF}" type="presOf" srcId="{2851BF1D-B1E1-476F-82BD-1012FCE9CC25}" destId="{451A8801-6505-4D2F-AA3C-E0B56B70C8EB}" srcOrd="0" destOrd="0" presId="urn:microsoft.com/office/officeart/2005/8/layout/hierarchy2"/>
    <dgm:cxn modelId="{7FBABAF1-4779-4BE5-9696-000449E13CFD}" srcId="{741CF18C-8682-482C-95B6-A2DE5D103E74}" destId="{0E5F8384-77F3-4DBE-A6E9-E2E868452953}" srcOrd="2" destOrd="0" parTransId="{6034113E-412C-4DF7-9029-15952101E790}" sibTransId="{EF15864B-4DDB-4678-A4E6-03573173268F}"/>
    <dgm:cxn modelId="{0423DA0F-794C-4D57-9AB2-FE726515D6CE}" srcId="{741CF18C-8682-482C-95B6-A2DE5D103E74}" destId="{BC74CB65-7AB7-4B47-8953-30A7F69D394F}" srcOrd="4" destOrd="0" parTransId="{8104862E-E63F-4799-AA76-EB9C63A1A2C9}" sibTransId="{A775651F-4083-4594-8C47-8E5781FC8623}"/>
    <dgm:cxn modelId="{6B6374C2-50D0-47AB-8E7B-EBC26C1E42B9}" type="presParOf" srcId="{F8A9C699-7F85-4957-A913-655BB9304B4F}" destId="{C6235283-7448-4AD3-B9E5-F45ED106E015}" srcOrd="0" destOrd="0" presId="urn:microsoft.com/office/officeart/2005/8/layout/hierarchy2"/>
    <dgm:cxn modelId="{22906282-D034-4631-8FC3-AD0638CB22C2}" type="presParOf" srcId="{C6235283-7448-4AD3-B9E5-F45ED106E015}" destId="{374A5BA9-9BBD-4C52-AE1B-63E8C933B9D7}" srcOrd="0" destOrd="0" presId="urn:microsoft.com/office/officeart/2005/8/layout/hierarchy2"/>
    <dgm:cxn modelId="{A3F0FC27-1600-47F6-AA10-F61C3007CAC1}" type="presParOf" srcId="{C6235283-7448-4AD3-B9E5-F45ED106E015}" destId="{43816ADD-EB49-43B9-9EA7-35612B55632E}" srcOrd="1" destOrd="0" presId="urn:microsoft.com/office/officeart/2005/8/layout/hierarchy2"/>
    <dgm:cxn modelId="{D2478BF6-151A-43ED-85E0-7CD26F7DD663}" type="presParOf" srcId="{43816ADD-EB49-43B9-9EA7-35612B55632E}" destId="{85C90827-4A5E-4A73-8566-5AB7771C6C2A}" srcOrd="0" destOrd="0" presId="urn:microsoft.com/office/officeart/2005/8/layout/hierarchy2"/>
    <dgm:cxn modelId="{96F4B141-45BD-42E6-9770-EA619A332639}" type="presParOf" srcId="{85C90827-4A5E-4A73-8566-5AB7771C6C2A}" destId="{9DD6135D-1CF2-4E42-BFA7-E44253F793CF}" srcOrd="0" destOrd="0" presId="urn:microsoft.com/office/officeart/2005/8/layout/hierarchy2"/>
    <dgm:cxn modelId="{A648BB39-B943-4734-AB76-D8690FFA2EAA}" type="presParOf" srcId="{43816ADD-EB49-43B9-9EA7-35612B55632E}" destId="{4DEE0C05-B79B-40A4-B627-C3CF6578683A}" srcOrd="1" destOrd="0" presId="urn:microsoft.com/office/officeart/2005/8/layout/hierarchy2"/>
    <dgm:cxn modelId="{7D82A0FE-0E3D-46BE-8368-D50EBDE30F2A}" type="presParOf" srcId="{4DEE0C05-B79B-40A4-B627-C3CF6578683A}" destId="{E32C50FB-491F-4FCC-91C3-07ABF59735BF}" srcOrd="0" destOrd="0" presId="urn:microsoft.com/office/officeart/2005/8/layout/hierarchy2"/>
    <dgm:cxn modelId="{0F30F4E1-6460-4143-A4C1-8177AA268964}" type="presParOf" srcId="{4DEE0C05-B79B-40A4-B627-C3CF6578683A}" destId="{B75A7095-A7A2-45F9-9FD3-53905FB00BCE}" srcOrd="1" destOrd="0" presId="urn:microsoft.com/office/officeart/2005/8/layout/hierarchy2"/>
    <dgm:cxn modelId="{7617B86D-F67E-4857-8E28-F20AD9A19197}" type="presParOf" srcId="{B75A7095-A7A2-45F9-9FD3-53905FB00BCE}" destId="{DA0E20BD-C548-4A99-AE1E-06E5BA00AE3E}" srcOrd="0" destOrd="0" presId="urn:microsoft.com/office/officeart/2005/8/layout/hierarchy2"/>
    <dgm:cxn modelId="{B1BE11E8-66B2-43FD-9BC2-3A924ADE74D8}" type="presParOf" srcId="{DA0E20BD-C548-4A99-AE1E-06E5BA00AE3E}" destId="{DC660161-7929-459E-80BD-8EAD3A9A9A25}" srcOrd="0" destOrd="0" presId="urn:microsoft.com/office/officeart/2005/8/layout/hierarchy2"/>
    <dgm:cxn modelId="{08A8F444-F914-4666-ABF5-AFB792688E19}" type="presParOf" srcId="{B75A7095-A7A2-45F9-9FD3-53905FB00BCE}" destId="{954DFBB5-D1D9-44EF-B2BF-B0A08A774EDE}" srcOrd="1" destOrd="0" presId="urn:microsoft.com/office/officeart/2005/8/layout/hierarchy2"/>
    <dgm:cxn modelId="{BD19E802-3EF0-45F3-A930-0D1D0D7FB482}" type="presParOf" srcId="{954DFBB5-D1D9-44EF-B2BF-B0A08A774EDE}" destId="{1765FA67-3C25-4A1F-AACD-12D8F2734973}" srcOrd="0" destOrd="0" presId="urn:microsoft.com/office/officeart/2005/8/layout/hierarchy2"/>
    <dgm:cxn modelId="{7D15D546-50AB-41E0-8584-D2120DAADC96}" type="presParOf" srcId="{954DFBB5-D1D9-44EF-B2BF-B0A08A774EDE}" destId="{DD1499A6-CAD2-4FCB-9963-AB06EBBC4B3B}" srcOrd="1" destOrd="0" presId="urn:microsoft.com/office/officeart/2005/8/layout/hierarchy2"/>
    <dgm:cxn modelId="{627E74F2-D65A-482F-B52A-0D6E0ADAF82A}" type="presParOf" srcId="{DD1499A6-CAD2-4FCB-9963-AB06EBBC4B3B}" destId="{E19B2C99-2610-4807-8AC0-1959892C488A}" srcOrd="0" destOrd="0" presId="urn:microsoft.com/office/officeart/2005/8/layout/hierarchy2"/>
    <dgm:cxn modelId="{105706BD-7C82-40B5-A802-F1CA1454D8B6}" type="presParOf" srcId="{E19B2C99-2610-4807-8AC0-1959892C488A}" destId="{F95BAAAF-23AA-4817-A1DE-E36DFACCC631}" srcOrd="0" destOrd="0" presId="urn:microsoft.com/office/officeart/2005/8/layout/hierarchy2"/>
    <dgm:cxn modelId="{9BD5C48F-874B-4A66-BC1E-59A7B10F0CDD}" type="presParOf" srcId="{DD1499A6-CAD2-4FCB-9963-AB06EBBC4B3B}" destId="{E2319A13-2495-4C58-ADB6-EA4BBA8DF836}" srcOrd="1" destOrd="0" presId="urn:microsoft.com/office/officeart/2005/8/layout/hierarchy2"/>
    <dgm:cxn modelId="{96277A64-B008-4602-8639-1A28EFF595B2}" type="presParOf" srcId="{E2319A13-2495-4C58-ADB6-EA4BBA8DF836}" destId="{451A8801-6505-4D2F-AA3C-E0B56B70C8EB}" srcOrd="0" destOrd="0" presId="urn:microsoft.com/office/officeart/2005/8/layout/hierarchy2"/>
    <dgm:cxn modelId="{912EFFBC-3EF1-40B1-85BA-6FEF27D282DA}" type="presParOf" srcId="{E2319A13-2495-4C58-ADB6-EA4BBA8DF836}" destId="{6F892016-6510-4871-916D-E18A8852A685}" srcOrd="1" destOrd="0" presId="urn:microsoft.com/office/officeart/2005/8/layout/hierarchy2"/>
    <dgm:cxn modelId="{CFE12DCD-DE99-47F1-85CA-C2BE7C80E40C}" type="presParOf" srcId="{43816ADD-EB49-43B9-9EA7-35612B55632E}" destId="{35CA0394-8390-41F1-AA64-E1DB4A78BF4E}" srcOrd="2" destOrd="0" presId="urn:microsoft.com/office/officeart/2005/8/layout/hierarchy2"/>
    <dgm:cxn modelId="{46F04855-ABAC-4B78-8421-B466AD21569D}" type="presParOf" srcId="{35CA0394-8390-41F1-AA64-E1DB4A78BF4E}" destId="{19239366-0112-487C-AAB5-FEBC8EE484DA}" srcOrd="0" destOrd="0" presId="urn:microsoft.com/office/officeart/2005/8/layout/hierarchy2"/>
    <dgm:cxn modelId="{F970CE0E-8DF4-4C70-80BD-643F4EAA8365}" type="presParOf" srcId="{43816ADD-EB49-43B9-9EA7-35612B55632E}" destId="{537174A9-2985-4320-A16A-F3BF45C4F9B2}" srcOrd="3" destOrd="0" presId="urn:microsoft.com/office/officeart/2005/8/layout/hierarchy2"/>
    <dgm:cxn modelId="{0E3ED3BC-C7A3-434F-ACD0-CB5792E10237}" type="presParOf" srcId="{537174A9-2985-4320-A16A-F3BF45C4F9B2}" destId="{847A4EE1-910E-4253-8D3E-1AE598928737}" srcOrd="0" destOrd="0" presId="urn:microsoft.com/office/officeart/2005/8/layout/hierarchy2"/>
    <dgm:cxn modelId="{52A9B4F5-A4FE-4FC3-AD9A-82939477462E}" type="presParOf" srcId="{537174A9-2985-4320-A16A-F3BF45C4F9B2}" destId="{227171F7-39EC-47F8-B18A-50131C3B84F0}" srcOrd="1" destOrd="0" presId="urn:microsoft.com/office/officeart/2005/8/layout/hierarchy2"/>
    <dgm:cxn modelId="{9D0148E1-9506-4725-88BA-17B7211B872B}" type="presParOf" srcId="{227171F7-39EC-47F8-B18A-50131C3B84F0}" destId="{0321C8C2-9563-472F-8A02-0C652854FB97}" srcOrd="0" destOrd="0" presId="urn:microsoft.com/office/officeart/2005/8/layout/hierarchy2"/>
    <dgm:cxn modelId="{F364C96B-5F0C-43A8-9049-851481F3AB8E}" type="presParOf" srcId="{0321C8C2-9563-472F-8A02-0C652854FB97}" destId="{590AB44D-896C-4331-938A-15BCD4910D59}" srcOrd="0" destOrd="0" presId="urn:microsoft.com/office/officeart/2005/8/layout/hierarchy2"/>
    <dgm:cxn modelId="{B65330A6-25DF-40C8-85D8-23B0BCC2A8BF}" type="presParOf" srcId="{227171F7-39EC-47F8-B18A-50131C3B84F0}" destId="{660AEB8A-5B9A-464F-A29A-E7B0CCECE46B}" srcOrd="1" destOrd="0" presId="urn:microsoft.com/office/officeart/2005/8/layout/hierarchy2"/>
    <dgm:cxn modelId="{1E7D28DD-2F13-49B4-A56F-49A90C852A71}" type="presParOf" srcId="{660AEB8A-5B9A-464F-A29A-E7B0CCECE46B}" destId="{3D7D991A-DFF9-4361-BC30-ED5616C11BF2}" srcOrd="0" destOrd="0" presId="urn:microsoft.com/office/officeart/2005/8/layout/hierarchy2"/>
    <dgm:cxn modelId="{0EF946A2-E4EF-4E5E-A67B-031903E6DC0C}" type="presParOf" srcId="{660AEB8A-5B9A-464F-A29A-E7B0CCECE46B}" destId="{7043B0D3-FC9B-424A-AE69-B37DD23A4B93}" srcOrd="1" destOrd="0" presId="urn:microsoft.com/office/officeart/2005/8/layout/hierarchy2"/>
    <dgm:cxn modelId="{537CF19C-CD2A-426D-A0C2-F2F6DD79F4EA}" type="presParOf" srcId="{7043B0D3-FC9B-424A-AE69-B37DD23A4B93}" destId="{4C44A72C-18A9-44E4-9EA0-5B8E5A355F0D}" srcOrd="0" destOrd="0" presId="urn:microsoft.com/office/officeart/2005/8/layout/hierarchy2"/>
    <dgm:cxn modelId="{6CD506E8-D5D4-4DC9-8B62-25210EC2080C}" type="presParOf" srcId="{4C44A72C-18A9-44E4-9EA0-5B8E5A355F0D}" destId="{8A0ED61A-8235-4DF4-8411-35005386D3F4}" srcOrd="0" destOrd="0" presId="urn:microsoft.com/office/officeart/2005/8/layout/hierarchy2"/>
    <dgm:cxn modelId="{9E15EAE7-47F5-4D7A-B46E-1A64BAA02536}" type="presParOf" srcId="{7043B0D3-FC9B-424A-AE69-B37DD23A4B93}" destId="{5D37E0EA-CA01-495D-8CE0-F13A357B742C}" srcOrd="1" destOrd="0" presId="urn:microsoft.com/office/officeart/2005/8/layout/hierarchy2"/>
    <dgm:cxn modelId="{EC72DAA2-0792-4997-BD08-B889EDA5B1FE}" type="presParOf" srcId="{5D37E0EA-CA01-495D-8CE0-F13A357B742C}" destId="{A1E10E9B-25F3-4D17-A5D5-42A7F688E4B5}" srcOrd="0" destOrd="0" presId="urn:microsoft.com/office/officeart/2005/8/layout/hierarchy2"/>
    <dgm:cxn modelId="{71DDE63C-BF0D-4DA3-B145-B435623DE4F6}" type="presParOf" srcId="{5D37E0EA-CA01-495D-8CE0-F13A357B742C}" destId="{9AB6AAA7-D5D6-4017-8C43-0C2CBACBCC8C}" srcOrd="1" destOrd="0" presId="urn:microsoft.com/office/officeart/2005/8/layout/hierarchy2"/>
    <dgm:cxn modelId="{D660EA12-2A35-44BF-B8D8-1B1B6B2684BC}" type="presParOf" srcId="{43816ADD-EB49-43B9-9EA7-35612B55632E}" destId="{617ED35D-CD9F-4B3B-931F-6EA4D7CD364D}" srcOrd="4" destOrd="0" presId="urn:microsoft.com/office/officeart/2005/8/layout/hierarchy2"/>
    <dgm:cxn modelId="{DB3E8DE9-9892-44EA-A889-AC890EAC2534}" type="presParOf" srcId="{617ED35D-CD9F-4B3B-931F-6EA4D7CD364D}" destId="{1687040A-213F-4CB3-84AD-C42DA5151537}" srcOrd="0" destOrd="0" presId="urn:microsoft.com/office/officeart/2005/8/layout/hierarchy2"/>
    <dgm:cxn modelId="{5D6C2033-BC26-4BA2-9162-DBA75983908B}" type="presParOf" srcId="{43816ADD-EB49-43B9-9EA7-35612B55632E}" destId="{25432C26-FE46-4C31-AAD3-37AAD72C82CE}" srcOrd="5" destOrd="0" presId="urn:microsoft.com/office/officeart/2005/8/layout/hierarchy2"/>
    <dgm:cxn modelId="{DD7AEEDD-1285-467B-8FB4-9AECA95B644D}" type="presParOf" srcId="{25432C26-FE46-4C31-AAD3-37AAD72C82CE}" destId="{D316E12B-691D-49ED-9DAB-E1A09588E67F}" srcOrd="0" destOrd="0" presId="urn:microsoft.com/office/officeart/2005/8/layout/hierarchy2"/>
    <dgm:cxn modelId="{0B906AE6-D878-45D1-B4AB-7662C13AAC4F}" type="presParOf" srcId="{25432C26-FE46-4C31-AAD3-37AAD72C82CE}" destId="{7B9DB93C-6144-4318-B6AE-9E2A544D86B0}" srcOrd="1" destOrd="0" presId="urn:microsoft.com/office/officeart/2005/8/layout/hierarchy2"/>
    <dgm:cxn modelId="{08DA0F65-F677-4484-9227-0E56EB2C646A}" type="presParOf" srcId="{7B9DB93C-6144-4318-B6AE-9E2A544D86B0}" destId="{8047CAAF-64F4-415F-A513-BD2F67C04863}" srcOrd="0" destOrd="0" presId="urn:microsoft.com/office/officeart/2005/8/layout/hierarchy2"/>
    <dgm:cxn modelId="{CBE20922-FEA9-4235-92C6-3B811AF5832C}" type="presParOf" srcId="{8047CAAF-64F4-415F-A513-BD2F67C04863}" destId="{71F40FE3-56AC-4E96-B26E-78DA8C4F0B80}" srcOrd="0" destOrd="0" presId="urn:microsoft.com/office/officeart/2005/8/layout/hierarchy2"/>
    <dgm:cxn modelId="{A6EF2603-9D56-4523-A451-6CB4D180B62C}" type="presParOf" srcId="{7B9DB93C-6144-4318-B6AE-9E2A544D86B0}" destId="{99CF0729-464E-49AB-94BF-B2B2CCDAB74B}" srcOrd="1" destOrd="0" presId="urn:microsoft.com/office/officeart/2005/8/layout/hierarchy2"/>
    <dgm:cxn modelId="{93848B58-CE36-4329-BCFD-C9F30D493BA3}" type="presParOf" srcId="{99CF0729-464E-49AB-94BF-B2B2CCDAB74B}" destId="{CCCFF7EB-81F8-43D1-9538-AC8DFF546FA9}" srcOrd="0" destOrd="0" presId="urn:microsoft.com/office/officeart/2005/8/layout/hierarchy2"/>
    <dgm:cxn modelId="{73DB51C9-58EA-4077-8986-81911AF00FA8}" type="presParOf" srcId="{99CF0729-464E-49AB-94BF-B2B2CCDAB74B}" destId="{94CC1F06-CF8B-475A-A050-7E7E724D2147}" srcOrd="1" destOrd="0" presId="urn:microsoft.com/office/officeart/2005/8/layout/hierarchy2"/>
    <dgm:cxn modelId="{02DC05F7-A56E-495F-B58D-6C66FDEFAAED}" type="presParOf" srcId="{94CC1F06-CF8B-475A-A050-7E7E724D2147}" destId="{B4BD52C1-10CF-4D86-A0DD-FD149C18EB9D}" srcOrd="0" destOrd="0" presId="urn:microsoft.com/office/officeart/2005/8/layout/hierarchy2"/>
    <dgm:cxn modelId="{B4DE9CCB-9FD5-4409-A501-49556CA8877F}" type="presParOf" srcId="{B4BD52C1-10CF-4D86-A0DD-FD149C18EB9D}" destId="{1C9D673E-BEBE-4E31-BF22-29438E9A54A0}" srcOrd="0" destOrd="0" presId="urn:microsoft.com/office/officeart/2005/8/layout/hierarchy2"/>
    <dgm:cxn modelId="{9F7661BF-5886-4B6A-AC2D-70C16CE7796D}" type="presParOf" srcId="{94CC1F06-CF8B-475A-A050-7E7E724D2147}" destId="{126DE443-5229-4EC6-BEBF-57D4F5D07158}" srcOrd="1" destOrd="0" presId="urn:microsoft.com/office/officeart/2005/8/layout/hierarchy2"/>
    <dgm:cxn modelId="{95C226D9-3270-4789-9AE3-904FF963DC5F}" type="presParOf" srcId="{126DE443-5229-4EC6-BEBF-57D4F5D07158}" destId="{4AA5180E-5319-493C-BC72-EA9CE3F32CCC}" srcOrd="0" destOrd="0" presId="urn:microsoft.com/office/officeart/2005/8/layout/hierarchy2"/>
    <dgm:cxn modelId="{1BBD7381-E126-4921-BF40-501C4817B758}" type="presParOf" srcId="{126DE443-5229-4EC6-BEBF-57D4F5D07158}" destId="{9F72C7BE-C3BD-4A8D-885E-111E532554CA}" srcOrd="1" destOrd="0" presId="urn:microsoft.com/office/officeart/2005/8/layout/hierarchy2"/>
    <dgm:cxn modelId="{77E3383F-DDBF-4FB8-8409-E531FFED81B1}" type="presParOf" srcId="{43816ADD-EB49-43B9-9EA7-35612B55632E}" destId="{F42EA201-FF82-4045-AA4C-2044F8B05283}" srcOrd="6" destOrd="0" presId="urn:microsoft.com/office/officeart/2005/8/layout/hierarchy2"/>
    <dgm:cxn modelId="{242C5774-9E4B-402E-B085-985542264C3A}" type="presParOf" srcId="{F42EA201-FF82-4045-AA4C-2044F8B05283}" destId="{AD5FBAC8-732E-4D5E-967D-B1A2C555179F}" srcOrd="0" destOrd="0" presId="urn:microsoft.com/office/officeart/2005/8/layout/hierarchy2"/>
    <dgm:cxn modelId="{C50E5425-E207-4B71-89FA-FB1F6177B6EC}" type="presParOf" srcId="{43816ADD-EB49-43B9-9EA7-35612B55632E}" destId="{18BCC31D-DE9B-4773-8694-4DF0E9C34DD6}" srcOrd="7" destOrd="0" presId="urn:microsoft.com/office/officeart/2005/8/layout/hierarchy2"/>
    <dgm:cxn modelId="{9D4B93ED-25CB-406B-8A10-3F2C0C4E65F7}" type="presParOf" srcId="{18BCC31D-DE9B-4773-8694-4DF0E9C34DD6}" destId="{5E702889-7111-469A-88D3-6B91CE0DB1C8}" srcOrd="0" destOrd="0" presId="urn:microsoft.com/office/officeart/2005/8/layout/hierarchy2"/>
    <dgm:cxn modelId="{CFFCCCC7-23C2-4599-9FD2-A7DFF017B661}" type="presParOf" srcId="{18BCC31D-DE9B-4773-8694-4DF0E9C34DD6}" destId="{B327F9BB-CA76-4E96-918D-1E064D5C4BA9}" srcOrd="1" destOrd="0" presId="urn:microsoft.com/office/officeart/2005/8/layout/hierarchy2"/>
    <dgm:cxn modelId="{A112B8E2-0D5B-479D-A8ED-501445590601}" type="presParOf" srcId="{B327F9BB-CA76-4E96-918D-1E064D5C4BA9}" destId="{17FCEF53-4ED6-41D4-9C5D-B8AC506A4A53}" srcOrd="0" destOrd="0" presId="urn:microsoft.com/office/officeart/2005/8/layout/hierarchy2"/>
    <dgm:cxn modelId="{44A802E9-807D-460B-92BA-53C45D7E481D}" type="presParOf" srcId="{17FCEF53-4ED6-41D4-9C5D-B8AC506A4A53}" destId="{9F1956FB-B9FC-439B-BB42-5A6A977C6917}" srcOrd="0" destOrd="0" presId="urn:microsoft.com/office/officeart/2005/8/layout/hierarchy2"/>
    <dgm:cxn modelId="{2DEAB68B-AB50-4DCB-A2A4-EF0846E13898}" type="presParOf" srcId="{B327F9BB-CA76-4E96-918D-1E064D5C4BA9}" destId="{22AFFE42-8045-4FAB-A341-13DE53E674AB}" srcOrd="1" destOrd="0" presId="urn:microsoft.com/office/officeart/2005/8/layout/hierarchy2"/>
    <dgm:cxn modelId="{60C633F1-8DBA-4BAB-97C3-00D66450DDB9}" type="presParOf" srcId="{22AFFE42-8045-4FAB-A341-13DE53E674AB}" destId="{0A94B0EA-FBDE-4F6D-A388-0A48B264F15A}" srcOrd="0" destOrd="0" presId="urn:microsoft.com/office/officeart/2005/8/layout/hierarchy2"/>
    <dgm:cxn modelId="{99D5C3F1-46EB-4A85-963F-8C0D51CFBC95}" type="presParOf" srcId="{22AFFE42-8045-4FAB-A341-13DE53E674AB}" destId="{4E654AC9-3797-4DCD-8A38-808308B15E14}" srcOrd="1" destOrd="0" presId="urn:microsoft.com/office/officeart/2005/8/layout/hierarchy2"/>
    <dgm:cxn modelId="{242738C0-E006-4ECD-A5EB-DFDE8C2C569E}" type="presParOf" srcId="{4E654AC9-3797-4DCD-8A38-808308B15E14}" destId="{7568616C-1607-4AC7-843E-9B7DE86D1913}" srcOrd="0" destOrd="0" presId="urn:microsoft.com/office/officeart/2005/8/layout/hierarchy2"/>
    <dgm:cxn modelId="{D2292C67-72DB-4447-B9BC-502FCA3CE0AC}" type="presParOf" srcId="{7568616C-1607-4AC7-843E-9B7DE86D1913}" destId="{81D2C05B-757A-44D6-8879-63B10D1AD8BE}" srcOrd="0" destOrd="0" presId="urn:microsoft.com/office/officeart/2005/8/layout/hierarchy2"/>
    <dgm:cxn modelId="{C9FF8315-D8BD-4547-9104-AEE42516BB69}" type="presParOf" srcId="{4E654AC9-3797-4DCD-8A38-808308B15E14}" destId="{A0405F7E-584E-4218-B118-A6A374889A1F}" srcOrd="1" destOrd="0" presId="urn:microsoft.com/office/officeart/2005/8/layout/hierarchy2"/>
    <dgm:cxn modelId="{1FA2AF50-E4D3-47E0-92C7-E4236E2F6E54}" type="presParOf" srcId="{A0405F7E-584E-4218-B118-A6A374889A1F}" destId="{C0BBDC23-B80E-4B45-BDB4-F3C26CD02D86}" srcOrd="0" destOrd="0" presId="urn:microsoft.com/office/officeart/2005/8/layout/hierarchy2"/>
    <dgm:cxn modelId="{3F5D3EB5-B18B-4F12-A2C3-28D3C207345B}" type="presParOf" srcId="{A0405F7E-584E-4218-B118-A6A374889A1F}" destId="{B053804B-668C-47C6-A421-2F8FA1D66774}" srcOrd="1" destOrd="0" presId="urn:microsoft.com/office/officeart/2005/8/layout/hierarchy2"/>
    <dgm:cxn modelId="{72A17C37-5F60-4D90-89C1-C5932C876104}" type="presParOf" srcId="{43816ADD-EB49-43B9-9EA7-35612B55632E}" destId="{D7A6CE9C-A4AE-4C6B-9682-00D551E38C33}" srcOrd="8" destOrd="0" presId="urn:microsoft.com/office/officeart/2005/8/layout/hierarchy2"/>
    <dgm:cxn modelId="{34A190CF-CBD7-464A-B251-05F26A4F5AE5}" type="presParOf" srcId="{D7A6CE9C-A4AE-4C6B-9682-00D551E38C33}" destId="{D6CB128A-CB29-4DB7-81A9-279E1812380D}" srcOrd="0" destOrd="0" presId="urn:microsoft.com/office/officeart/2005/8/layout/hierarchy2"/>
    <dgm:cxn modelId="{A421660D-13CE-46C7-B657-CF398B0AAD0C}" type="presParOf" srcId="{43816ADD-EB49-43B9-9EA7-35612B55632E}" destId="{3DBF842B-D62B-4FBD-9D9B-0B967AE9BCCB}" srcOrd="9" destOrd="0" presId="urn:microsoft.com/office/officeart/2005/8/layout/hierarchy2"/>
    <dgm:cxn modelId="{F6707DDB-5A84-42C9-99C2-B71DE6D3764E}" type="presParOf" srcId="{3DBF842B-D62B-4FBD-9D9B-0B967AE9BCCB}" destId="{4FA567C0-D2D3-4947-8A03-9BC981A9B3F8}" srcOrd="0" destOrd="0" presId="urn:microsoft.com/office/officeart/2005/8/layout/hierarchy2"/>
    <dgm:cxn modelId="{ED499EB3-15F9-4791-96AA-25087A96B31E}" type="presParOf" srcId="{3DBF842B-D62B-4FBD-9D9B-0B967AE9BCCB}" destId="{C4452989-1ADA-474C-9E52-6E9CECA6F7BC}" srcOrd="1" destOrd="0" presId="urn:microsoft.com/office/officeart/2005/8/layout/hierarchy2"/>
    <dgm:cxn modelId="{084BFDEA-C43C-423C-B8BB-F4CA75E523EF}" type="presParOf" srcId="{C4452989-1ADA-474C-9E52-6E9CECA6F7BC}" destId="{93A49EFF-299B-42CA-9731-18B6E8694078}" srcOrd="0" destOrd="0" presId="urn:microsoft.com/office/officeart/2005/8/layout/hierarchy2"/>
    <dgm:cxn modelId="{C5FBBEAA-C037-420F-B94C-347901FBAEE1}" type="presParOf" srcId="{93A49EFF-299B-42CA-9731-18B6E8694078}" destId="{0A5E03BF-B2D8-4AD1-ACE7-93836F777EB2}" srcOrd="0" destOrd="0" presId="urn:microsoft.com/office/officeart/2005/8/layout/hierarchy2"/>
    <dgm:cxn modelId="{B9FD99A8-A0B6-4675-9F97-E646743814A0}" type="presParOf" srcId="{C4452989-1ADA-474C-9E52-6E9CECA6F7BC}" destId="{4280D26F-F8F6-4A1B-9D03-893F2E18933B}" srcOrd="1" destOrd="0" presId="urn:microsoft.com/office/officeart/2005/8/layout/hierarchy2"/>
    <dgm:cxn modelId="{365B26D7-9236-4575-9030-558B96BC0551}" type="presParOf" srcId="{4280D26F-F8F6-4A1B-9D03-893F2E18933B}" destId="{4F0EC556-FC4B-4B53-9131-0A32A7A7AB81}" srcOrd="0" destOrd="0" presId="urn:microsoft.com/office/officeart/2005/8/layout/hierarchy2"/>
    <dgm:cxn modelId="{5AEA626E-5FBE-4AC9-B39F-F5629A02A406}" type="presParOf" srcId="{4280D26F-F8F6-4A1B-9D03-893F2E18933B}" destId="{7236D975-E142-4360-8228-D08C024BDFA5}" srcOrd="1" destOrd="0" presId="urn:microsoft.com/office/officeart/2005/8/layout/hierarchy2"/>
    <dgm:cxn modelId="{4FF8282A-7C90-4A57-B9A7-8DFAB41D3CE0}" type="presParOf" srcId="{7236D975-E142-4360-8228-D08C024BDFA5}" destId="{31C7D663-DE7F-4CF4-8C25-7181B6713409}" srcOrd="0" destOrd="0" presId="urn:microsoft.com/office/officeart/2005/8/layout/hierarchy2"/>
    <dgm:cxn modelId="{1174ACB3-737A-4A56-86E1-14C659C1F7EA}" type="presParOf" srcId="{31C7D663-DE7F-4CF4-8C25-7181B6713409}" destId="{3D0A8D74-0286-4F22-8BFF-6E3BF0BEB6D7}" srcOrd="0" destOrd="0" presId="urn:microsoft.com/office/officeart/2005/8/layout/hierarchy2"/>
    <dgm:cxn modelId="{5D9AC563-8341-4A25-ABBF-D79E5946B50E}" type="presParOf" srcId="{7236D975-E142-4360-8228-D08C024BDFA5}" destId="{60833792-D1DA-4E72-AF42-57893CA4D8EA}" srcOrd="1" destOrd="0" presId="urn:microsoft.com/office/officeart/2005/8/layout/hierarchy2"/>
    <dgm:cxn modelId="{A47A820A-13D9-45BB-B5EB-90472BCE255B}" type="presParOf" srcId="{60833792-D1DA-4E72-AF42-57893CA4D8EA}" destId="{8985CC5D-4846-41B6-AEC4-ACCA819D8015}" srcOrd="0" destOrd="0" presId="urn:microsoft.com/office/officeart/2005/8/layout/hierarchy2"/>
    <dgm:cxn modelId="{A9639FC5-E069-44CF-9F1D-C2015D67E502}" type="presParOf" srcId="{60833792-D1DA-4E72-AF42-57893CA4D8EA}" destId="{7EB62FBF-3AF7-4CAB-AEA2-1BF26371F85F}" srcOrd="1" destOrd="0" presId="urn:microsoft.com/office/officeart/2005/8/layout/hierarchy2"/>
    <dgm:cxn modelId="{29EF6D75-D8CC-490D-82DD-6A0DF757041E}" type="presParOf" srcId="{43816ADD-EB49-43B9-9EA7-35612B55632E}" destId="{CA235DB5-3F9F-4597-8777-D9453223E1BF}" srcOrd="10" destOrd="0" presId="urn:microsoft.com/office/officeart/2005/8/layout/hierarchy2"/>
    <dgm:cxn modelId="{7EE816B3-6E11-45F1-9E96-E297C601A229}" type="presParOf" srcId="{CA235DB5-3F9F-4597-8777-D9453223E1BF}" destId="{B1F077DF-D0B2-44C0-B7BB-167DF8A09179}" srcOrd="0" destOrd="0" presId="urn:microsoft.com/office/officeart/2005/8/layout/hierarchy2"/>
    <dgm:cxn modelId="{34A738CD-FAA5-4086-9EE7-3E4162092B94}" type="presParOf" srcId="{43816ADD-EB49-43B9-9EA7-35612B55632E}" destId="{8403C40B-521E-43A4-B87B-49FAB47D2F8E}" srcOrd="11" destOrd="0" presId="urn:microsoft.com/office/officeart/2005/8/layout/hierarchy2"/>
    <dgm:cxn modelId="{E9EA5046-1FC2-4469-B1CD-DBB8896BFE50}" type="presParOf" srcId="{8403C40B-521E-43A4-B87B-49FAB47D2F8E}" destId="{581631A8-A90A-4576-971D-E1F5B2E53CA8}" srcOrd="0" destOrd="0" presId="urn:microsoft.com/office/officeart/2005/8/layout/hierarchy2"/>
    <dgm:cxn modelId="{BBE44A54-9DC5-4FE1-B3F8-BF7B34631C50}" type="presParOf" srcId="{8403C40B-521E-43A4-B87B-49FAB47D2F8E}" destId="{7D05C2A9-03A3-47FA-B3CE-538B366FF438}" srcOrd="1" destOrd="0" presId="urn:microsoft.com/office/officeart/2005/8/layout/hierarchy2"/>
    <dgm:cxn modelId="{C84660CB-84D4-4290-AE79-83CF6275D1CE}" type="presParOf" srcId="{7D05C2A9-03A3-47FA-B3CE-538B366FF438}" destId="{2192DB7D-F940-4EFA-92D3-EBBDECFE1C9C}" srcOrd="0" destOrd="0" presId="urn:microsoft.com/office/officeart/2005/8/layout/hierarchy2"/>
    <dgm:cxn modelId="{A988F0F9-4F1D-46FF-92B4-5A77C558C259}" type="presParOf" srcId="{2192DB7D-F940-4EFA-92D3-EBBDECFE1C9C}" destId="{C7006DD8-B252-4F0A-BB37-4F46C862E120}" srcOrd="0" destOrd="0" presId="urn:microsoft.com/office/officeart/2005/8/layout/hierarchy2"/>
    <dgm:cxn modelId="{9B951FF2-CACD-4E0C-AF66-54D493EF2101}" type="presParOf" srcId="{7D05C2A9-03A3-47FA-B3CE-538B366FF438}" destId="{5CC49135-CA45-4DF8-A027-042D141BBC42}" srcOrd="1" destOrd="0" presId="urn:microsoft.com/office/officeart/2005/8/layout/hierarchy2"/>
    <dgm:cxn modelId="{D1193EC8-076E-4B2C-820A-3013370FB82B}" type="presParOf" srcId="{5CC49135-CA45-4DF8-A027-042D141BBC42}" destId="{F76904E9-850C-49BD-B18D-7E0C42CF068A}" srcOrd="0" destOrd="0" presId="urn:microsoft.com/office/officeart/2005/8/layout/hierarchy2"/>
    <dgm:cxn modelId="{DC2DB1D3-8920-4CD7-BF55-F2594AE690CC}" type="presParOf" srcId="{5CC49135-CA45-4DF8-A027-042D141BBC42}" destId="{2E99FF30-2DD7-4392-915A-0DCD7C85307E}" srcOrd="1" destOrd="0" presId="urn:microsoft.com/office/officeart/2005/8/layout/hierarchy2"/>
    <dgm:cxn modelId="{A03D1B61-E1BE-445C-904B-FDA2390FA304}" type="presParOf" srcId="{2E99FF30-2DD7-4392-915A-0DCD7C85307E}" destId="{31466FE0-6050-4FA6-81B9-7A451EF5A04B}" srcOrd="0" destOrd="0" presId="urn:microsoft.com/office/officeart/2005/8/layout/hierarchy2"/>
    <dgm:cxn modelId="{0C9062E5-7864-40E1-9C72-9C0A7AE7CAF9}" type="presParOf" srcId="{31466FE0-6050-4FA6-81B9-7A451EF5A04B}" destId="{C43D795A-B3A8-48B0-B55F-86B6BBF02F85}" srcOrd="0" destOrd="0" presId="urn:microsoft.com/office/officeart/2005/8/layout/hierarchy2"/>
    <dgm:cxn modelId="{20D553AD-B99D-49C1-B209-FECB7DBA0B21}" type="presParOf" srcId="{2E99FF30-2DD7-4392-915A-0DCD7C85307E}" destId="{DED38235-8D81-42CB-84C4-60EC847FEDFB}" srcOrd="1" destOrd="0" presId="urn:microsoft.com/office/officeart/2005/8/layout/hierarchy2"/>
    <dgm:cxn modelId="{D45AAC12-8CC3-4389-896D-5DDE2E7865F7}" type="presParOf" srcId="{DED38235-8D81-42CB-84C4-60EC847FEDFB}" destId="{19242ECB-164F-4124-9A40-5C0AA884A7DF}" srcOrd="0" destOrd="0" presId="urn:microsoft.com/office/officeart/2005/8/layout/hierarchy2"/>
    <dgm:cxn modelId="{DB0A1569-2AAE-440E-954E-3E21FC50F843}" type="presParOf" srcId="{DED38235-8D81-42CB-84C4-60EC847FEDFB}" destId="{70B60783-9CD3-4510-9892-67EDD21FB72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B2C8311-2EEE-44CE-83FC-4AF8350133A9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6F6B170-DFF0-45D1-B62D-62233EC99DA4}">
      <dgm:prSet phldrT="[文字]" custT="1"/>
      <dgm:spPr/>
      <dgm:t>
        <a:bodyPr/>
        <a:lstStyle/>
        <a:p>
          <a:r>
            <a:rPr lang="zh-TW" altLang="en-US" sz="3200" b="0" dirty="0" smtClean="0"/>
            <a:t>治道之用</a:t>
          </a:r>
          <a:endParaRPr lang="zh-TW" altLang="en-US" sz="3200" dirty="0"/>
        </a:p>
      </dgm:t>
    </dgm:pt>
    <dgm:pt modelId="{2F489905-38B4-4791-A74F-0B43B3697F35}" type="parTrans" cxnId="{6FFD2071-B13F-4578-A4C2-61A4D7931E7C}">
      <dgm:prSet/>
      <dgm:spPr/>
      <dgm:t>
        <a:bodyPr/>
        <a:lstStyle/>
        <a:p>
          <a:endParaRPr lang="zh-TW" altLang="en-US"/>
        </a:p>
      </dgm:t>
    </dgm:pt>
    <dgm:pt modelId="{2C8A0EC2-7C7C-40AC-A8FD-A272F643F0C8}" type="sibTrans" cxnId="{6FFD2071-B13F-4578-A4C2-61A4D7931E7C}">
      <dgm:prSet/>
      <dgm:spPr/>
      <dgm:t>
        <a:bodyPr/>
        <a:lstStyle/>
        <a:p>
          <a:endParaRPr lang="zh-TW" altLang="en-US"/>
        </a:p>
      </dgm:t>
    </dgm:pt>
    <dgm:pt modelId="{0738173B-7436-45C9-A594-633F79D7F4BC}">
      <dgm:prSet phldrT="[文字]" custT="1"/>
      <dgm:spPr/>
      <dgm:t>
        <a:bodyPr/>
        <a:lstStyle/>
        <a:p>
          <a:r>
            <a:rPr lang="zh-TW" altLang="en-US" sz="3200" b="0" dirty="0" smtClean="0"/>
            <a:t>用乎人</a:t>
          </a:r>
          <a:endParaRPr lang="zh-TW" altLang="en-US" sz="3200" dirty="0"/>
        </a:p>
      </dgm:t>
    </dgm:pt>
    <dgm:pt modelId="{C013ADF2-E8FC-49A0-B807-1803B10893E2}" type="parTrans" cxnId="{13BCB5CE-A660-43CD-8DB1-303ED29E1418}">
      <dgm:prSet/>
      <dgm:spPr/>
      <dgm:t>
        <a:bodyPr/>
        <a:lstStyle/>
        <a:p>
          <a:endParaRPr lang="zh-TW" altLang="en-US"/>
        </a:p>
      </dgm:t>
    </dgm:pt>
    <dgm:pt modelId="{A83E4868-A3B6-40AB-96FE-687BC58F08AF}" type="sibTrans" cxnId="{13BCB5CE-A660-43CD-8DB1-303ED29E1418}">
      <dgm:prSet/>
      <dgm:spPr/>
      <dgm:t>
        <a:bodyPr/>
        <a:lstStyle/>
        <a:p>
          <a:endParaRPr lang="zh-TW" altLang="en-US"/>
        </a:p>
      </dgm:t>
    </dgm:pt>
    <dgm:pt modelId="{3DA2E6CF-4443-4927-B080-953747CFBD24}">
      <dgm:prSet phldrT="[文字]" custT="1"/>
      <dgm:spPr/>
      <dgm:t>
        <a:bodyPr/>
        <a:lstStyle/>
        <a:p>
          <a:r>
            <a:rPr lang="zh-TW" altLang="en-US" sz="3200" b="0" dirty="0" smtClean="0"/>
            <a:t>用乎己</a:t>
          </a:r>
          <a:endParaRPr lang="zh-TW" altLang="en-US" sz="3200" dirty="0"/>
        </a:p>
      </dgm:t>
    </dgm:pt>
    <dgm:pt modelId="{8D9D75BA-F96C-4329-AF10-6A9026CCC7E0}" type="parTrans" cxnId="{93BC3059-B876-4493-A374-77C7A35F11EB}">
      <dgm:prSet/>
      <dgm:spPr/>
      <dgm:t>
        <a:bodyPr/>
        <a:lstStyle/>
        <a:p>
          <a:endParaRPr lang="zh-TW" altLang="en-US"/>
        </a:p>
      </dgm:t>
    </dgm:pt>
    <dgm:pt modelId="{3852E5C5-CEAC-491D-8215-C0E77021EE9C}" type="sibTrans" cxnId="{93BC3059-B876-4493-A374-77C7A35F11EB}">
      <dgm:prSet/>
      <dgm:spPr/>
      <dgm:t>
        <a:bodyPr/>
        <a:lstStyle/>
        <a:p>
          <a:endParaRPr lang="zh-TW" altLang="en-US"/>
        </a:p>
      </dgm:t>
    </dgm:pt>
    <dgm:pt modelId="{A6A34963-9716-47A5-AE1D-E3FF530046BD}">
      <dgm:prSet phldrT="[文字]" custT="1"/>
      <dgm:spPr/>
      <dgm:t>
        <a:bodyPr/>
        <a:lstStyle/>
        <a:p>
          <a:r>
            <a:rPr lang="zh-TW" altLang="en-US" sz="3200" b="0" dirty="0" smtClean="0"/>
            <a:t>務本</a:t>
          </a:r>
          <a:endParaRPr lang="zh-TW" altLang="en-US" sz="3200" dirty="0"/>
        </a:p>
      </dgm:t>
    </dgm:pt>
    <dgm:pt modelId="{13A6AA03-93C9-4DF2-9C3F-BB03EA768A04}" type="parTrans" cxnId="{78B840F3-5847-405F-A45C-32E5EDF7277B}">
      <dgm:prSet/>
      <dgm:spPr/>
      <dgm:t>
        <a:bodyPr/>
        <a:lstStyle/>
        <a:p>
          <a:endParaRPr lang="zh-TW" altLang="en-US"/>
        </a:p>
      </dgm:t>
    </dgm:pt>
    <dgm:pt modelId="{0F58B7EB-3F85-4B83-927E-0725CCB4B684}" type="sibTrans" cxnId="{78B840F3-5847-405F-A45C-32E5EDF7277B}">
      <dgm:prSet/>
      <dgm:spPr/>
      <dgm:t>
        <a:bodyPr/>
        <a:lstStyle/>
        <a:p>
          <a:endParaRPr lang="zh-TW" altLang="en-US"/>
        </a:p>
      </dgm:t>
    </dgm:pt>
    <dgm:pt modelId="{878D09B9-990E-4FA9-88B0-E4793389A856}">
      <dgm:prSet phldrT="[文字]" custT="1"/>
      <dgm:spPr/>
      <dgm:t>
        <a:bodyPr/>
        <a:lstStyle/>
        <a:p>
          <a:r>
            <a:rPr lang="zh-TW" altLang="en-US" sz="3200" b="0" dirty="0" smtClean="0"/>
            <a:t>追末</a:t>
          </a:r>
          <a:endParaRPr lang="zh-TW" altLang="en-US" sz="3200" dirty="0"/>
        </a:p>
      </dgm:t>
    </dgm:pt>
    <dgm:pt modelId="{E45EB15B-3696-4595-B171-47C80DBF2EC5}" type="parTrans" cxnId="{F2EAC454-1BAB-47C0-A1CF-10BAA77BD564}">
      <dgm:prSet/>
      <dgm:spPr/>
      <dgm:t>
        <a:bodyPr/>
        <a:lstStyle/>
        <a:p>
          <a:endParaRPr lang="zh-TW" altLang="en-US"/>
        </a:p>
      </dgm:t>
    </dgm:pt>
    <dgm:pt modelId="{9D45B29F-617C-40FF-81F6-09BE5501B0FB}" type="sibTrans" cxnId="{F2EAC454-1BAB-47C0-A1CF-10BAA77BD564}">
      <dgm:prSet/>
      <dgm:spPr/>
      <dgm:t>
        <a:bodyPr/>
        <a:lstStyle/>
        <a:p>
          <a:endParaRPr lang="zh-TW" altLang="en-US"/>
        </a:p>
      </dgm:t>
    </dgm:pt>
    <dgm:pt modelId="{5F571E24-887E-47CF-97E7-BD0AFCBE417D}">
      <dgm:prSet phldrT="[文字]" custT="1"/>
      <dgm:spPr/>
      <dgm:t>
        <a:bodyPr/>
        <a:lstStyle/>
        <a:p>
          <a:r>
            <a:rPr lang="zh-TW" altLang="en-US" sz="3200" b="0" dirty="0" smtClean="0"/>
            <a:t>君子之治</a:t>
          </a:r>
          <a:endParaRPr lang="zh-TW" altLang="en-US" sz="3200" dirty="0"/>
        </a:p>
      </dgm:t>
    </dgm:pt>
    <dgm:pt modelId="{80616A1B-CCD7-402B-87D4-64252737478F}" type="parTrans" cxnId="{563C987A-BAD5-48D3-B2A5-A6E7A8F7F098}">
      <dgm:prSet/>
      <dgm:spPr/>
      <dgm:t>
        <a:bodyPr/>
        <a:lstStyle/>
        <a:p>
          <a:endParaRPr lang="zh-TW" altLang="en-US"/>
        </a:p>
      </dgm:t>
    </dgm:pt>
    <dgm:pt modelId="{0EF272B7-895B-4340-846D-BE410995EA61}" type="sibTrans" cxnId="{563C987A-BAD5-48D3-B2A5-A6E7A8F7F098}">
      <dgm:prSet/>
      <dgm:spPr/>
      <dgm:t>
        <a:bodyPr/>
        <a:lstStyle/>
        <a:p>
          <a:endParaRPr lang="zh-TW" altLang="en-US"/>
        </a:p>
      </dgm:t>
    </dgm:pt>
    <dgm:pt modelId="{EAF1C899-BC32-4B30-9350-B84071116E99}">
      <dgm:prSet phldrT="[文字]" custT="1"/>
      <dgm:spPr/>
      <dgm:t>
        <a:bodyPr/>
        <a:lstStyle/>
        <a:p>
          <a:r>
            <a:rPr lang="zh-TW" altLang="en-US" sz="3200" b="0" dirty="0" smtClean="0"/>
            <a:t>德建而怨寡</a:t>
          </a:r>
          <a:endParaRPr lang="zh-TW" altLang="en-US" sz="3200" dirty="0"/>
        </a:p>
      </dgm:t>
    </dgm:pt>
    <dgm:pt modelId="{D5FCC187-4C74-480B-B6CA-F4843EC85834}" type="parTrans" cxnId="{4264793E-A9A3-4A29-B431-149309DF5CF7}">
      <dgm:prSet/>
      <dgm:spPr/>
      <dgm:t>
        <a:bodyPr/>
        <a:lstStyle/>
        <a:p>
          <a:endParaRPr lang="zh-TW" altLang="en-US"/>
        </a:p>
      </dgm:t>
    </dgm:pt>
    <dgm:pt modelId="{9BAD3B7B-993E-47D3-AF8F-5805EECD74AC}" type="sibTrans" cxnId="{4264793E-A9A3-4A29-B431-149309DF5CF7}">
      <dgm:prSet/>
      <dgm:spPr/>
      <dgm:t>
        <a:bodyPr/>
        <a:lstStyle/>
        <a:p>
          <a:endParaRPr lang="zh-TW" altLang="en-US"/>
        </a:p>
      </dgm:t>
    </dgm:pt>
    <dgm:pt modelId="{E39832EF-79CF-4D55-A6E0-3871879F7A02}">
      <dgm:prSet phldrT="[文字]" custT="1"/>
      <dgm:spPr/>
      <dgm:t>
        <a:bodyPr/>
        <a:lstStyle/>
        <a:p>
          <a:r>
            <a:rPr lang="zh-TW" altLang="en-US" sz="3200" b="0" dirty="0" smtClean="0"/>
            <a:t>小人之治</a:t>
          </a:r>
          <a:endParaRPr lang="zh-TW" altLang="en-US" sz="3200" dirty="0"/>
        </a:p>
      </dgm:t>
    </dgm:pt>
    <dgm:pt modelId="{68625252-16A8-433E-AA47-93A0A41516EC}" type="parTrans" cxnId="{5A51C03C-42E4-4880-9A99-1326B50220C0}">
      <dgm:prSet/>
      <dgm:spPr/>
      <dgm:t>
        <a:bodyPr/>
        <a:lstStyle/>
        <a:p>
          <a:endParaRPr lang="zh-TW" altLang="en-US"/>
        </a:p>
      </dgm:t>
    </dgm:pt>
    <dgm:pt modelId="{DB12D796-E369-4ACC-B2C6-E18E11320768}" type="sibTrans" cxnId="{5A51C03C-42E4-4880-9A99-1326B50220C0}">
      <dgm:prSet/>
      <dgm:spPr/>
      <dgm:t>
        <a:bodyPr/>
        <a:lstStyle/>
        <a:p>
          <a:endParaRPr lang="zh-TW" altLang="en-US"/>
        </a:p>
      </dgm:t>
    </dgm:pt>
    <dgm:pt modelId="{E4B9E594-771F-4B6E-ABD3-D0693940E0F4}">
      <dgm:prSet phldrT="[文字]" custT="1"/>
      <dgm:spPr/>
      <dgm:t>
        <a:bodyPr/>
        <a:lstStyle/>
        <a:p>
          <a:r>
            <a:rPr lang="zh-TW" altLang="en-US" sz="3200" b="0" dirty="0" smtClean="0"/>
            <a:t>功廢而讎多</a:t>
          </a:r>
          <a:endParaRPr lang="zh-TW" altLang="en-US" sz="3200" dirty="0"/>
        </a:p>
      </dgm:t>
    </dgm:pt>
    <dgm:pt modelId="{3CEDD171-7CEA-459C-8D4F-C999218229B2}" type="parTrans" cxnId="{73D86EE2-C8A9-46DB-BA6A-6C5EFD0F66F9}">
      <dgm:prSet/>
      <dgm:spPr/>
      <dgm:t>
        <a:bodyPr/>
        <a:lstStyle/>
        <a:p>
          <a:endParaRPr lang="zh-TW" altLang="en-US"/>
        </a:p>
      </dgm:t>
    </dgm:pt>
    <dgm:pt modelId="{B325EBDC-2A7F-4EFD-B21C-CB00633C9A27}" type="sibTrans" cxnId="{73D86EE2-C8A9-46DB-BA6A-6C5EFD0F66F9}">
      <dgm:prSet/>
      <dgm:spPr/>
      <dgm:t>
        <a:bodyPr/>
        <a:lstStyle/>
        <a:p>
          <a:endParaRPr lang="zh-TW" altLang="en-US"/>
        </a:p>
      </dgm:t>
    </dgm:pt>
    <dgm:pt modelId="{221CBA53-86CA-400E-8B2F-EB9EB3AD38A7}" type="pres">
      <dgm:prSet presAssocID="{2B2C8311-2EEE-44CE-83FC-4AF8350133A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B0F00F7-A184-4556-ADD0-4CA4BBD96D93}" type="pres">
      <dgm:prSet presAssocID="{06F6B170-DFF0-45D1-B62D-62233EC99DA4}" presName="root1" presStyleCnt="0"/>
      <dgm:spPr/>
    </dgm:pt>
    <dgm:pt modelId="{B225B3FE-A53D-461D-A56B-39C355F47DA8}" type="pres">
      <dgm:prSet presAssocID="{06F6B170-DFF0-45D1-B62D-62233EC99DA4}" presName="LevelOneTextNode" presStyleLbl="node0" presStyleIdx="0" presStyleCnt="1" custScaleX="71092" custScaleY="1750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53B52FD-853E-4F1D-ACEC-1245267733A5}" type="pres">
      <dgm:prSet presAssocID="{06F6B170-DFF0-45D1-B62D-62233EC99DA4}" presName="level2hierChild" presStyleCnt="0"/>
      <dgm:spPr/>
    </dgm:pt>
    <dgm:pt modelId="{847DD845-95C5-4F95-9A27-3FA821092358}" type="pres">
      <dgm:prSet presAssocID="{C013ADF2-E8FC-49A0-B807-1803B10893E2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66FD0CF5-B70F-4186-B837-9750EA7011C6}" type="pres">
      <dgm:prSet presAssocID="{C013ADF2-E8FC-49A0-B807-1803B10893E2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A663917D-A08E-4063-A7FA-C3DFF333C914}" type="pres">
      <dgm:prSet presAssocID="{0738173B-7436-45C9-A594-633F79D7F4BC}" presName="root2" presStyleCnt="0"/>
      <dgm:spPr/>
    </dgm:pt>
    <dgm:pt modelId="{CF5BF326-902A-489C-8060-7D64F536D28D}" type="pres">
      <dgm:prSet presAssocID="{0738173B-7436-45C9-A594-633F79D7F4BC}" presName="LevelTwoTextNode" presStyleLbl="node2" presStyleIdx="0" presStyleCnt="2" custScaleX="10637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349A7E-0F50-4423-8BD0-1C55E9371923}" type="pres">
      <dgm:prSet presAssocID="{0738173B-7436-45C9-A594-633F79D7F4BC}" presName="level3hierChild" presStyleCnt="0"/>
      <dgm:spPr/>
    </dgm:pt>
    <dgm:pt modelId="{D4F086DF-4CE0-4653-B3E1-B66EF18AD6B1}" type="pres">
      <dgm:prSet presAssocID="{E45EB15B-3696-4595-B171-47C80DBF2EC5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7763006C-D2A9-4EE8-AD5B-649FA2B58A4A}" type="pres">
      <dgm:prSet presAssocID="{E45EB15B-3696-4595-B171-47C80DBF2EC5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BA6C6CBF-8476-42A9-86BC-A70EBE8CC4B6}" type="pres">
      <dgm:prSet presAssocID="{878D09B9-990E-4FA9-88B0-E4793389A856}" presName="root2" presStyleCnt="0"/>
      <dgm:spPr/>
    </dgm:pt>
    <dgm:pt modelId="{23A29ABC-47BA-41EA-AB93-A797122D9054}" type="pres">
      <dgm:prSet presAssocID="{878D09B9-990E-4FA9-88B0-E4793389A856}" presName="LevelTwoTextNode" presStyleLbl="node3" presStyleIdx="0" presStyleCnt="2" custScaleX="846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882620C-7B9D-4955-AD42-503CC69ABAA3}" type="pres">
      <dgm:prSet presAssocID="{878D09B9-990E-4FA9-88B0-E4793389A856}" presName="level3hierChild" presStyleCnt="0"/>
      <dgm:spPr/>
    </dgm:pt>
    <dgm:pt modelId="{B732D68E-67BD-45D4-BF37-D0995CD2D528}" type="pres">
      <dgm:prSet presAssocID="{68625252-16A8-433E-AA47-93A0A41516EC}" presName="conn2-1" presStyleLbl="parChTrans1D4" presStyleIdx="0" presStyleCnt="4"/>
      <dgm:spPr/>
      <dgm:t>
        <a:bodyPr/>
        <a:lstStyle/>
        <a:p>
          <a:endParaRPr lang="zh-TW" altLang="en-US"/>
        </a:p>
      </dgm:t>
    </dgm:pt>
    <dgm:pt modelId="{7CC772DA-BA08-479E-9EC2-95EFA2C1DEA0}" type="pres">
      <dgm:prSet presAssocID="{68625252-16A8-433E-AA47-93A0A41516EC}" presName="connTx" presStyleLbl="parChTrans1D4" presStyleIdx="0" presStyleCnt="4"/>
      <dgm:spPr/>
      <dgm:t>
        <a:bodyPr/>
        <a:lstStyle/>
        <a:p>
          <a:endParaRPr lang="zh-TW" altLang="en-US"/>
        </a:p>
      </dgm:t>
    </dgm:pt>
    <dgm:pt modelId="{A11B0A5B-EF75-44B6-AC7B-0CB8106B6FDA}" type="pres">
      <dgm:prSet presAssocID="{E39832EF-79CF-4D55-A6E0-3871879F7A02}" presName="root2" presStyleCnt="0"/>
      <dgm:spPr/>
    </dgm:pt>
    <dgm:pt modelId="{B3BBE155-1CFF-49D7-AA35-DA6EBBF04C27}" type="pres">
      <dgm:prSet presAssocID="{E39832EF-79CF-4D55-A6E0-3871879F7A02}" presName="LevelTwoTextNode" presStyleLbl="node4" presStyleIdx="0" presStyleCnt="4" custScaleX="1359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9580B02-2E52-4C3E-A1D7-00A576FFD6BC}" type="pres">
      <dgm:prSet presAssocID="{E39832EF-79CF-4D55-A6E0-3871879F7A02}" presName="level3hierChild" presStyleCnt="0"/>
      <dgm:spPr/>
    </dgm:pt>
    <dgm:pt modelId="{58B24CBA-ECC7-4ACD-9DFE-B0E040A5949B}" type="pres">
      <dgm:prSet presAssocID="{3CEDD171-7CEA-459C-8D4F-C999218229B2}" presName="conn2-1" presStyleLbl="parChTrans1D4" presStyleIdx="1" presStyleCnt="4"/>
      <dgm:spPr/>
      <dgm:t>
        <a:bodyPr/>
        <a:lstStyle/>
        <a:p>
          <a:endParaRPr lang="zh-TW" altLang="en-US"/>
        </a:p>
      </dgm:t>
    </dgm:pt>
    <dgm:pt modelId="{2B9955A4-D8E0-4274-AAD7-C4BE2AA5EC32}" type="pres">
      <dgm:prSet presAssocID="{3CEDD171-7CEA-459C-8D4F-C999218229B2}" presName="connTx" presStyleLbl="parChTrans1D4" presStyleIdx="1" presStyleCnt="4"/>
      <dgm:spPr/>
      <dgm:t>
        <a:bodyPr/>
        <a:lstStyle/>
        <a:p>
          <a:endParaRPr lang="zh-TW" altLang="en-US"/>
        </a:p>
      </dgm:t>
    </dgm:pt>
    <dgm:pt modelId="{151C43A0-53C2-4094-87A2-D53FE05AAC5D}" type="pres">
      <dgm:prSet presAssocID="{E4B9E594-771F-4B6E-ABD3-D0693940E0F4}" presName="root2" presStyleCnt="0"/>
      <dgm:spPr/>
    </dgm:pt>
    <dgm:pt modelId="{E88CECBE-A3A8-4138-A347-0DA1CAF3D8A9}" type="pres">
      <dgm:prSet presAssocID="{E4B9E594-771F-4B6E-ABD3-D0693940E0F4}" presName="LevelTwoTextNode" presStyleLbl="node4" presStyleIdx="1" presStyleCnt="4" custScaleX="15986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9164485-D0FF-49F6-A1AA-8F30324821C5}" type="pres">
      <dgm:prSet presAssocID="{E4B9E594-771F-4B6E-ABD3-D0693940E0F4}" presName="level3hierChild" presStyleCnt="0"/>
      <dgm:spPr/>
    </dgm:pt>
    <dgm:pt modelId="{4F67EE86-7CDA-4EB3-BFCA-E17A2E5E1644}" type="pres">
      <dgm:prSet presAssocID="{8D9D75BA-F96C-4329-AF10-6A9026CCC7E0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96DA0180-8FD1-4954-80F8-90CD8551D913}" type="pres">
      <dgm:prSet presAssocID="{8D9D75BA-F96C-4329-AF10-6A9026CCC7E0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A743A0DC-B4FB-448E-86A8-0393305BD9DD}" type="pres">
      <dgm:prSet presAssocID="{3DA2E6CF-4443-4927-B080-953747CFBD24}" presName="root2" presStyleCnt="0"/>
      <dgm:spPr/>
    </dgm:pt>
    <dgm:pt modelId="{216756BF-919B-454B-830D-658C34E187DE}" type="pres">
      <dgm:prSet presAssocID="{3DA2E6CF-4443-4927-B080-953747CFBD24}" presName="LevelTwoTextNode" presStyleLbl="node2" presStyleIdx="1" presStyleCnt="2" custScaleX="10672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0BF2E9A-0A12-4B53-BAF9-75B4D497E077}" type="pres">
      <dgm:prSet presAssocID="{3DA2E6CF-4443-4927-B080-953747CFBD24}" presName="level3hierChild" presStyleCnt="0"/>
      <dgm:spPr/>
    </dgm:pt>
    <dgm:pt modelId="{35714DF5-2A37-49C9-A2BB-269ED739D135}" type="pres">
      <dgm:prSet presAssocID="{13A6AA03-93C9-4DF2-9C3F-BB03EA768A04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9D7D1EFF-D925-477E-A528-BA9B3AC237DF}" type="pres">
      <dgm:prSet presAssocID="{13A6AA03-93C9-4DF2-9C3F-BB03EA768A04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36746892-339C-493D-AD73-61134F6F69EA}" type="pres">
      <dgm:prSet presAssocID="{A6A34963-9716-47A5-AE1D-E3FF530046BD}" presName="root2" presStyleCnt="0"/>
      <dgm:spPr/>
    </dgm:pt>
    <dgm:pt modelId="{1499994D-89B6-4FE3-9131-CCAE028FF36A}" type="pres">
      <dgm:prSet presAssocID="{A6A34963-9716-47A5-AE1D-E3FF530046BD}" presName="LevelTwoTextNode" presStyleLbl="node3" presStyleIdx="1" presStyleCnt="2" custScaleX="846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F2AE844-CB11-44E6-B251-109702D4C5B8}" type="pres">
      <dgm:prSet presAssocID="{A6A34963-9716-47A5-AE1D-E3FF530046BD}" presName="level3hierChild" presStyleCnt="0"/>
      <dgm:spPr/>
    </dgm:pt>
    <dgm:pt modelId="{205D8A63-3E17-422C-A529-9B9FE773816F}" type="pres">
      <dgm:prSet presAssocID="{80616A1B-CCD7-402B-87D4-64252737478F}" presName="conn2-1" presStyleLbl="parChTrans1D4" presStyleIdx="2" presStyleCnt="4"/>
      <dgm:spPr/>
      <dgm:t>
        <a:bodyPr/>
        <a:lstStyle/>
        <a:p>
          <a:endParaRPr lang="zh-TW" altLang="en-US"/>
        </a:p>
      </dgm:t>
    </dgm:pt>
    <dgm:pt modelId="{573717BB-CD15-4181-A025-611443603AEC}" type="pres">
      <dgm:prSet presAssocID="{80616A1B-CCD7-402B-87D4-64252737478F}" presName="connTx" presStyleLbl="parChTrans1D4" presStyleIdx="2" presStyleCnt="4"/>
      <dgm:spPr/>
      <dgm:t>
        <a:bodyPr/>
        <a:lstStyle/>
        <a:p>
          <a:endParaRPr lang="zh-TW" altLang="en-US"/>
        </a:p>
      </dgm:t>
    </dgm:pt>
    <dgm:pt modelId="{EF937031-D144-49DB-A0FE-D7F80F52CFAC}" type="pres">
      <dgm:prSet presAssocID="{5F571E24-887E-47CF-97E7-BD0AFCBE417D}" presName="root2" presStyleCnt="0"/>
      <dgm:spPr/>
    </dgm:pt>
    <dgm:pt modelId="{96947CF8-F655-48C7-9D9E-18BB74B943A2}" type="pres">
      <dgm:prSet presAssocID="{5F571E24-887E-47CF-97E7-BD0AFCBE417D}" presName="LevelTwoTextNode" presStyleLbl="node4" presStyleIdx="2" presStyleCnt="4" custScaleX="1359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7C9D2AB-9301-4277-981E-8C08B48BC710}" type="pres">
      <dgm:prSet presAssocID="{5F571E24-887E-47CF-97E7-BD0AFCBE417D}" presName="level3hierChild" presStyleCnt="0"/>
      <dgm:spPr/>
    </dgm:pt>
    <dgm:pt modelId="{14E958DA-C631-4E66-A1F3-651A000AD252}" type="pres">
      <dgm:prSet presAssocID="{D5FCC187-4C74-480B-B6CA-F4843EC85834}" presName="conn2-1" presStyleLbl="parChTrans1D4" presStyleIdx="3" presStyleCnt="4"/>
      <dgm:spPr/>
      <dgm:t>
        <a:bodyPr/>
        <a:lstStyle/>
        <a:p>
          <a:endParaRPr lang="zh-TW" altLang="en-US"/>
        </a:p>
      </dgm:t>
    </dgm:pt>
    <dgm:pt modelId="{70A43529-B12F-4754-A934-C8FC6AA165D1}" type="pres">
      <dgm:prSet presAssocID="{D5FCC187-4C74-480B-B6CA-F4843EC85834}" presName="connTx" presStyleLbl="parChTrans1D4" presStyleIdx="3" presStyleCnt="4"/>
      <dgm:spPr/>
      <dgm:t>
        <a:bodyPr/>
        <a:lstStyle/>
        <a:p>
          <a:endParaRPr lang="zh-TW" altLang="en-US"/>
        </a:p>
      </dgm:t>
    </dgm:pt>
    <dgm:pt modelId="{C29C26E4-27D1-460E-B01E-84FF4EDDDA78}" type="pres">
      <dgm:prSet presAssocID="{EAF1C899-BC32-4B30-9350-B84071116E99}" presName="root2" presStyleCnt="0"/>
      <dgm:spPr/>
    </dgm:pt>
    <dgm:pt modelId="{BF1E816E-6B43-429A-9B98-7B7DF24ECDA2}" type="pres">
      <dgm:prSet presAssocID="{EAF1C899-BC32-4B30-9350-B84071116E99}" presName="LevelTwoTextNode" presStyleLbl="node4" presStyleIdx="3" presStyleCnt="4" custScaleX="15986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A294E94-E8D3-4810-BF74-7197BE49D77B}" type="pres">
      <dgm:prSet presAssocID="{EAF1C899-BC32-4B30-9350-B84071116E99}" presName="level3hierChild" presStyleCnt="0"/>
      <dgm:spPr/>
    </dgm:pt>
  </dgm:ptLst>
  <dgm:cxnLst>
    <dgm:cxn modelId="{D0892E59-738F-4BC6-B8B9-1632DAEF3D72}" type="presOf" srcId="{3CEDD171-7CEA-459C-8D4F-C999218229B2}" destId="{2B9955A4-D8E0-4274-AAD7-C4BE2AA5EC32}" srcOrd="1" destOrd="0" presId="urn:microsoft.com/office/officeart/2005/8/layout/hierarchy2"/>
    <dgm:cxn modelId="{787F0E9C-21DB-4174-8552-41DABF21F9D2}" type="presOf" srcId="{8D9D75BA-F96C-4329-AF10-6A9026CCC7E0}" destId="{96DA0180-8FD1-4954-80F8-90CD8551D913}" srcOrd="1" destOrd="0" presId="urn:microsoft.com/office/officeart/2005/8/layout/hierarchy2"/>
    <dgm:cxn modelId="{2A00DF1C-8E21-4B6C-ACE3-0E124F19BEBA}" type="presOf" srcId="{E39832EF-79CF-4D55-A6E0-3871879F7A02}" destId="{B3BBE155-1CFF-49D7-AA35-DA6EBBF04C27}" srcOrd="0" destOrd="0" presId="urn:microsoft.com/office/officeart/2005/8/layout/hierarchy2"/>
    <dgm:cxn modelId="{E7BB0D7A-DF23-4820-89E0-2F057ACAAB72}" type="presOf" srcId="{EAF1C899-BC32-4B30-9350-B84071116E99}" destId="{BF1E816E-6B43-429A-9B98-7B7DF24ECDA2}" srcOrd="0" destOrd="0" presId="urn:microsoft.com/office/officeart/2005/8/layout/hierarchy2"/>
    <dgm:cxn modelId="{ED196A62-EFD7-4DD2-8E40-D4EC7AB705EC}" type="presOf" srcId="{5F571E24-887E-47CF-97E7-BD0AFCBE417D}" destId="{96947CF8-F655-48C7-9D9E-18BB74B943A2}" srcOrd="0" destOrd="0" presId="urn:microsoft.com/office/officeart/2005/8/layout/hierarchy2"/>
    <dgm:cxn modelId="{13BCB5CE-A660-43CD-8DB1-303ED29E1418}" srcId="{06F6B170-DFF0-45D1-B62D-62233EC99DA4}" destId="{0738173B-7436-45C9-A594-633F79D7F4BC}" srcOrd="0" destOrd="0" parTransId="{C013ADF2-E8FC-49A0-B807-1803B10893E2}" sibTransId="{A83E4868-A3B6-40AB-96FE-687BC58F08AF}"/>
    <dgm:cxn modelId="{CF8B3977-C00C-4F9B-9062-CAA9E4B6A45D}" type="presOf" srcId="{13A6AA03-93C9-4DF2-9C3F-BB03EA768A04}" destId="{35714DF5-2A37-49C9-A2BB-269ED739D135}" srcOrd="0" destOrd="0" presId="urn:microsoft.com/office/officeart/2005/8/layout/hierarchy2"/>
    <dgm:cxn modelId="{2DC5DDE8-3EC2-4961-B1FE-59D85263A1DA}" type="presOf" srcId="{D5FCC187-4C74-480B-B6CA-F4843EC85834}" destId="{70A43529-B12F-4754-A934-C8FC6AA165D1}" srcOrd="1" destOrd="0" presId="urn:microsoft.com/office/officeart/2005/8/layout/hierarchy2"/>
    <dgm:cxn modelId="{78B840F3-5847-405F-A45C-32E5EDF7277B}" srcId="{3DA2E6CF-4443-4927-B080-953747CFBD24}" destId="{A6A34963-9716-47A5-AE1D-E3FF530046BD}" srcOrd="0" destOrd="0" parTransId="{13A6AA03-93C9-4DF2-9C3F-BB03EA768A04}" sibTransId="{0F58B7EB-3F85-4B83-927E-0725CCB4B684}"/>
    <dgm:cxn modelId="{6FFD2071-B13F-4578-A4C2-61A4D7931E7C}" srcId="{2B2C8311-2EEE-44CE-83FC-4AF8350133A9}" destId="{06F6B170-DFF0-45D1-B62D-62233EC99DA4}" srcOrd="0" destOrd="0" parTransId="{2F489905-38B4-4791-A74F-0B43B3697F35}" sibTransId="{2C8A0EC2-7C7C-40AC-A8FD-A272F643F0C8}"/>
    <dgm:cxn modelId="{EEB5ED29-A4BB-4506-87BB-1190EF0B31A9}" type="presOf" srcId="{878D09B9-990E-4FA9-88B0-E4793389A856}" destId="{23A29ABC-47BA-41EA-AB93-A797122D9054}" srcOrd="0" destOrd="0" presId="urn:microsoft.com/office/officeart/2005/8/layout/hierarchy2"/>
    <dgm:cxn modelId="{4E3D4532-09AC-4605-A34A-C4C305888566}" type="presOf" srcId="{80616A1B-CCD7-402B-87D4-64252737478F}" destId="{573717BB-CD15-4181-A025-611443603AEC}" srcOrd="1" destOrd="0" presId="urn:microsoft.com/office/officeart/2005/8/layout/hierarchy2"/>
    <dgm:cxn modelId="{5A51C03C-42E4-4880-9A99-1326B50220C0}" srcId="{878D09B9-990E-4FA9-88B0-E4793389A856}" destId="{E39832EF-79CF-4D55-A6E0-3871879F7A02}" srcOrd="0" destOrd="0" parTransId="{68625252-16A8-433E-AA47-93A0A41516EC}" sibTransId="{DB12D796-E369-4ACC-B2C6-E18E11320768}"/>
    <dgm:cxn modelId="{563C987A-BAD5-48D3-B2A5-A6E7A8F7F098}" srcId="{A6A34963-9716-47A5-AE1D-E3FF530046BD}" destId="{5F571E24-887E-47CF-97E7-BD0AFCBE417D}" srcOrd="0" destOrd="0" parTransId="{80616A1B-CCD7-402B-87D4-64252737478F}" sibTransId="{0EF272B7-895B-4340-846D-BE410995EA61}"/>
    <dgm:cxn modelId="{85FAFC88-1470-4BEF-985E-EB8F644C290D}" type="presOf" srcId="{80616A1B-CCD7-402B-87D4-64252737478F}" destId="{205D8A63-3E17-422C-A529-9B9FE773816F}" srcOrd="0" destOrd="0" presId="urn:microsoft.com/office/officeart/2005/8/layout/hierarchy2"/>
    <dgm:cxn modelId="{53482337-BF22-4C5A-9C53-68BE502C3555}" type="presOf" srcId="{E45EB15B-3696-4595-B171-47C80DBF2EC5}" destId="{D4F086DF-4CE0-4653-B3E1-B66EF18AD6B1}" srcOrd="0" destOrd="0" presId="urn:microsoft.com/office/officeart/2005/8/layout/hierarchy2"/>
    <dgm:cxn modelId="{60C82805-72D8-49E4-BC4D-1FF97448187E}" type="presOf" srcId="{E4B9E594-771F-4B6E-ABD3-D0693940E0F4}" destId="{E88CECBE-A3A8-4138-A347-0DA1CAF3D8A9}" srcOrd="0" destOrd="0" presId="urn:microsoft.com/office/officeart/2005/8/layout/hierarchy2"/>
    <dgm:cxn modelId="{AEE911D4-4062-4AB8-B832-D64783136768}" type="presOf" srcId="{68625252-16A8-433E-AA47-93A0A41516EC}" destId="{7CC772DA-BA08-479E-9EC2-95EFA2C1DEA0}" srcOrd="1" destOrd="0" presId="urn:microsoft.com/office/officeart/2005/8/layout/hierarchy2"/>
    <dgm:cxn modelId="{FC20A10A-AD28-4765-A356-A0831AB8EBA2}" type="presOf" srcId="{C013ADF2-E8FC-49A0-B807-1803B10893E2}" destId="{66FD0CF5-B70F-4186-B837-9750EA7011C6}" srcOrd="1" destOrd="0" presId="urn:microsoft.com/office/officeart/2005/8/layout/hierarchy2"/>
    <dgm:cxn modelId="{93BC3059-B876-4493-A374-77C7A35F11EB}" srcId="{06F6B170-DFF0-45D1-B62D-62233EC99DA4}" destId="{3DA2E6CF-4443-4927-B080-953747CFBD24}" srcOrd="1" destOrd="0" parTransId="{8D9D75BA-F96C-4329-AF10-6A9026CCC7E0}" sibTransId="{3852E5C5-CEAC-491D-8215-C0E77021EE9C}"/>
    <dgm:cxn modelId="{73D86EE2-C8A9-46DB-BA6A-6C5EFD0F66F9}" srcId="{E39832EF-79CF-4D55-A6E0-3871879F7A02}" destId="{E4B9E594-771F-4B6E-ABD3-D0693940E0F4}" srcOrd="0" destOrd="0" parTransId="{3CEDD171-7CEA-459C-8D4F-C999218229B2}" sibTransId="{B325EBDC-2A7F-4EFD-B21C-CB00633C9A27}"/>
    <dgm:cxn modelId="{E808C6AB-BAA2-4F03-89F2-095163A1B294}" type="presOf" srcId="{3CEDD171-7CEA-459C-8D4F-C999218229B2}" destId="{58B24CBA-ECC7-4ACD-9DFE-B0E040A5949B}" srcOrd="0" destOrd="0" presId="urn:microsoft.com/office/officeart/2005/8/layout/hierarchy2"/>
    <dgm:cxn modelId="{1EBD7D27-41D1-483D-96B7-31628FFC794B}" type="presOf" srcId="{A6A34963-9716-47A5-AE1D-E3FF530046BD}" destId="{1499994D-89B6-4FE3-9131-CCAE028FF36A}" srcOrd="0" destOrd="0" presId="urn:microsoft.com/office/officeart/2005/8/layout/hierarchy2"/>
    <dgm:cxn modelId="{9A400AF5-0BF6-429E-8F94-A496818BE23C}" type="presOf" srcId="{3DA2E6CF-4443-4927-B080-953747CFBD24}" destId="{216756BF-919B-454B-830D-658C34E187DE}" srcOrd="0" destOrd="0" presId="urn:microsoft.com/office/officeart/2005/8/layout/hierarchy2"/>
    <dgm:cxn modelId="{00E86525-754E-422B-BC4A-E3A8CD07B172}" type="presOf" srcId="{0738173B-7436-45C9-A594-633F79D7F4BC}" destId="{CF5BF326-902A-489C-8060-7D64F536D28D}" srcOrd="0" destOrd="0" presId="urn:microsoft.com/office/officeart/2005/8/layout/hierarchy2"/>
    <dgm:cxn modelId="{C0968CD0-FA56-4A64-9462-0BB77138E982}" type="presOf" srcId="{E45EB15B-3696-4595-B171-47C80DBF2EC5}" destId="{7763006C-D2A9-4EE8-AD5B-649FA2B58A4A}" srcOrd="1" destOrd="0" presId="urn:microsoft.com/office/officeart/2005/8/layout/hierarchy2"/>
    <dgm:cxn modelId="{2FDFCDAC-56B8-4730-96BD-8F75EA64E12B}" type="presOf" srcId="{C013ADF2-E8FC-49A0-B807-1803B10893E2}" destId="{847DD845-95C5-4F95-9A27-3FA821092358}" srcOrd="0" destOrd="0" presId="urn:microsoft.com/office/officeart/2005/8/layout/hierarchy2"/>
    <dgm:cxn modelId="{BC322E77-C8F5-40BF-A4EF-35B7B7858AF1}" type="presOf" srcId="{8D9D75BA-F96C-4329-AF10-6A9026CCC7E0}" destId="{4F67EE86-7CDA-4EB3-BFCA-E17A2E5E1644}" srcOrd="0" destOrd="0" presId="urn:microsoft.com/office/officeart/2005/8/layout/hierarchy2"/>
    <dgm:cxn modelId="{4264793E-A9A3-4A29-B431-149309DF5CF7}" srcId="{5F571E24-887E-47CF-97E7-BD0AFCBE417D}" destId="{EAF1C899-BC32-4B30-9350-B84071116E99}" srcOrd="0" destOrd="0" parTransId="{D5FCC187-4C74-480B-B6CA-F4843EC85834}" sibTransId="{9BAD3B7B-993E-47D3-AF8F-5805EECD74AC}"/>
    <dgm:cxn modelId="{C27704B4-D0DA-425B-9E0C-E84E6B0EFBC8}" type="presOf" srcId="{68625252-16A8-433E-AA47-93A0A41516EC}" destId="{B732D68E-67BD-45D4-BF37-D0995CD2D528}" srcOrd="0" destOrd="0" presId="urn:microsoft.com/office/officeart/2005/8/layout/hierarchy2"/>
    <dgm:cxn modelId="{8D17B188-982D-44A6-A24C-32639F235573}" type="presOf" srcId="{2B2C8311-2EEE-44CE-83FC-4AF8350133A9}" destId="{221CBA53-86CA-400E-8B2F-EB9EB3AD38A7}" srcOrd="0" destOrd="0" presId="urn:microsoft.com/office/officeart/2005/8/layout/hierarchy2"/>
    <dgm:cxn modelId="{F2EAC454-1BAB-47C0-A1CF-10BAA77BD564}" srcId="{0738173B-7436-45C9-A594-633F79D7F4BC}" destId="{878D09B9-990E-4FA9-88B0-E4793389A856}" srcOrd="0" destOrd="0" parTransId="{E45EB15B-3696-4595-B171-47C80DBF2EC5}" sibTransId="{9D45B29F-617C-40FF-81F6-09BE5501B0FB}"/>
    <dgm:cxn modelId="{3ABF76D2-1B99-46EB-9B38-32F9C2AACE5D}" type="presOf" srcId="{D5FCC187-4C74-480B-B6CA-F4843EC85834}" destId="{14E958DA-C631-4E66-A1F3-651A000AD252}" srcOrd="0" destOrd="0" presId="urn:microsoft.com/office/officeart/2005/8/layout/hierarchy2"/>
    <dgm:cxn modelId="{5211B2E3-08B3-48B0-8C94-0AA83FC63AF6}" type="presOf" srcId="{06F6B170-DFF0-45D1-B62D-62233EC99DA4}" destId="{B225B3FE-A53D-461D-A56B-39C355F47DA8}" srcOrd="0" destOrd="0" presId="urn:microsoft.com/office/officeart/2005/8/layout/hierarchy2"/>
    <dgm:cxn modelId="{EEDBE62A-A8F3-404A-859C-3455AB500149}" type="presOf" srcId="{13A6AA03-93C9-4DF2-9C3F-BB03EA768A04}" destId="{9D7D1EFF-D925-477E-A528-BA9B3AC237DF}" srcOrd="1" destOrd="0" presId="urn:microsoft.com/office/officeart/2005/8/layout/hierarchy2"/>
    <dgm:cxn modelId="{6AF9BEEC-C7AC-41BB-B494-81333EA9AA51}" type="presParOf" srcId="{221CBA53-86CA-400E-8B2F-EB9EB3AD38A7}" destId="{3B0F00F7-A184-4556-ADD0-4CA4BBD96D93}" srcOrd="0" destOrd="0" presId="urn:microsoft.com/office/officeart/2005/8/layout/hierarchy2"/>
    <dgm:cxn modelId="{E57FE3B2-ABD7-4684-863B-57382D2FFD3A}" type="presParOf" srcId="{3B0F00F7-A184-4556-ADD0-4CA4BBD96D93}" destId="{B225B3FE-A53D-461D-A56B-39C355F47DA8}" srcOrd="0" destOrd="0" presId="urn:microsoft.com/office/officeart/2005/8/layout/hierarchy2"/>
    <dgm:cxn modelId="{19196CB0-6DB5-4777-A5C0-3B260003A1ED}" type="presParOf" srcId="{3B0F00F7-A184-4556-ADD0-4CA4BBD96D93}" destId="{E53B52FD-853E-4F1D-ACEC-1245267733A5}" srcOrd="1" destOrd="0" presId="urn:microsoft.com/office/officeart/2005/8/layout/hierarchy2"/>
    <dgm:cxn modelId="{6F6ACC6B-426E-4219-9C4A-121D2CE108FA}" type="presParOf" srcId="{E53B52FD-853E-4F1D-ACEC-1245267733A5}" destId="{847DD845-95C5-4F95-9A27-3FA821092358}" srcOrd="0" destOrd="0" presId="urn:microsoft.com/office/officeart/2005/8/layout/hierarchy2"/>
    <dgm:cxn modelId="{97F0514A-291F-4725-A1A7-91FF34EF22A7}" type="presParOf" srcId="{847DD845-95C5-4F95-9A27-3FA821092358}" destId="{66FD0CF5-B70F-4186-B837-9750EA7011C6}" srcOrd="0" destOrd="0" presId="urn:microsoft.com/office/officeart/2005/8/layout/hierarchy2"/>
    <dgm:cxn modelId="{9E3EE606-33F9-444A-8073-91D9D3CC4E5A}" type="presParOf" srcId="{E53B52FD-853E-4F1D-ACEC-1245267733A5}" destId="{A663917D-A08E-4063-A7FA-C3DFF333C914}" srcOrd="1" destOrd="0" presId="urn:microsoft.com/office/officeart/2005/8/layout/hierarchy2"/>
    <dgm:cxn modelId="{CF68B63E-8A5D-45B0-9C7E-81F6333C5C90}" type="presParOf" srcId="{A663917D-A08E-4063-A7FA-C3DFF333C914}" destId="{CF5BF326-902A-489C-8060-7D64F536D28D}" srcOrd="0" destOrd="0" presId="urn:microsoft.com/office/officeart/2005/8/layout/hierarchy2"/>
    <dgm:cxn modelId="{67EC9611-E0AA-4329-B357-70E81AB39CF4}" type="presParOf" srcId="{A663917D-A08E-4063-A7FA-C3DFF333C914}" destId="{70349A7E-0F50-4423-8BD0-1C55E9371923}" srcOrd="1" destOrd="0" presId="urn:microsoft.com/office/officeart/2005/8/layout/hierarchy2"/>
    <dgm:cxn modelId="{612E503A-E85B-47F1-9F64-D25835025B3E}" type="presParOf" srcId="{70349A7E-0F50-4423-8BD0-1C55E9371923}" destId="{D4F086DF-4CE0-4653-B3E1-B66EF18AD6B1}" srcOrd="0" destOrd="0" presId="urn:microsoft.com/office/officeart/2005/8/layout/hierarchy2"/>
    <dgm:cxn modelId="{39090270-8618-4B3B-BC19-B17ECE536777}" type="presParOf" srcId="{D4F086DF-4CE0-4653-B3E1-B66EF18AD6B1}" destId="{7763006C-D2A9-4EE8-AD5B-649FA2B58A4A}" srcOrd="0" destOrd="0" presId="urn:microsoft.com/office/officeart/2005/8/layout/hierarchy2"/>
    <dgm:cxn modelId="{B44FC640-8C6D-4849-BE1E-923CB07A3EE1}" type="presParOf" srcId="{70349A7E-0F50-4423-8BD0-1C55E9371923}" destId="{BA6C6CBF-8476-42A9-86BC-A70EBE8CC4B6}" srcOrd="1" destOrd="0" presId="urn:microsoft.com/office/officeart/2005/8/layout/hierarchy2"/>
    <dgm:cxn modelId="{244D83B6-2490-4CEA-B1F6-32CAA683F4D3}" type="presParOf" srcId="{BA6C6CBF-8476-42A9-86BC-A70EBE8CC4B6}" destId="{23A29ABC-47BA-41EA-AB93-A797122D9054}" srcOrd="0" destOrd="0" presId="urn:microsoft.com/office/officeart/2005/8/layout/hierarchy2"/>
    <dgm:cxn modelId="{E1037DF4-C9D0-42A7-A430-BEC3BDB09E11}" type="presParOf" srcId="{BA6C6CBF-8476-42A9-86BC-A70EBE8CC4B6}" destId="{6882620C-7B9D-4955-AD42-503CC69ABAA3}" srcOrd="1" destOrd="0" presId="urn:microsoft.com/office/officeart/2005/8/layout/hierarchy2"/>
    <dgm:cxn modelId="{2BF20769-0A11-4956-918C-BAB67DF7EAE0}" type="presParOf" srcId="{6882620C-7B9D-4955-AD42-503CC69ABAA3}" destId="{B732D68E-67BD-45D4-BF37-D0995CD2D528}" srcOrd="0" destOrd="0" presId="urn:microsoft.com/office/officeart/2005/8/layout/hierarchy2"/>
    <dgm:cxn modelId="{A5BBAC31-4E66-4098-8756-695954A8ACA8}" type="presParOf" srcId="{B732D68E-67BD-45D4-BF37-D0995CD2D528}" destId="{7CC772DA-BA08-479E-9EC2-95EFA2C1DEA0}" srcOrd="0" destOrd="0" presId="urn:microsoft.com/office/officeart/2005/8/layout/hierarchy2"/>
    <dgm:cxn modelId="{AF816D5B-BD30-44FD-9D3E-DF99CACE960C}" type="presParOf" srcId="{6882620C-7B9D-4955-AD42-503CC69ABAA3}" destId="{A11B0A5B-EF75-44B6-AC7B-0CB8106B6FDA}" srcOrd="1" destOrd="0" presId="urn:microsoft.com/office/officeart/2005/8/layout/hierarchy2"/>
    <dgm:cxn modelId="{4F2140CF-4E92-4C5B-B0B8-8AEE65578BC0}" type="presParOf" srcId="{A11B0A5B-EF75-44B6-AC7B-0CB8106B6FDA}" destId="{B3BBE155-1CFF-49D7-AA35-DA6EBBF04C27}" srcOrd="0" destOrd="0" presId="urn:microsoft.com/office/officeart/2005/8/layout/hierarchy2"/>
    <dgm:cxn modelId="{10F1ABBE-6788-44D7-A4A1-F9E8EB2201D2}" type="presParOf" srcId="{A11B0A5B-EF75-44B6-AC7B-0CB8106B6FDA}" destId="{C9580B02-2E52-4C3E-A1D7-00A576FFD6BC}" srcOrd="1" destOrd="0" presId="urn:microsoft.com/office/officeart/2005/8/layout/hierarchy2"/>
    <dgm:cxn modelId="{1DEF81C6-ECE2-4605-B94B-68D4D4B478F6}" type="presParOf" srcId="{C9580B02-2E52-4C3E-A1D7-00A576FFD6BC}" destId="{58B24CBA-ECC7-4ACD-9DFE-B0E040A5949B}" srcOrd="0" destOrd="0" presId="urn:microsoft.com/office/officeart/2005/8/layout/hierarchy2"/>
    <dgm:cxn modelId="{45A49044-273C-4C1A-8B94-BB4097CEBD22}" type="presParOf" srcId="{58B24CBA-ECC7-4ACD-9DFE-B0E040A5949B}" destId="{2B9955A4-D8E0-4274-AAD7-C4BE2AA5EC32}" srcOrd="0" destOrd="0" presId="urn:microsoft.com/office/officeart/2005/8/layout/hierarchy2"/>
    <dgm:cxn modelId="{0EE1BCFE-B159-476A-8C7C-458735D524FE}" type="presParOf" srcId="{C9580B02-2E52-4C3E-A1D7-00A576FFD6BC}" destId="{151C43A0-53C2-4094-87A2-D53FE05AAC5D}" srcOrd="1" destOrd="0" presId="urn:microsoft.com/office/officeart/2005/8/layout/hierarchy2"/>
    <dgm:cxn modelId="{5FE0ABDA-363C-4D62-847D-B7A629FB8A8A}" type="presParOf" srcId="{151C43A0-53C2-4094-87A2-D53FE05AAC5D}" destId="{E88CECBE-A3A8-4138-A347-0DA1CAF3D8A9}" srcOrd="0" destOrd="0" presId="urn:microsoft.com/office/officeart/2005/8/layout/hierarchy2"/>
    <dgm:cxn modelId="{269D801D-2C16-4B87-A544-F4DC9D8E71FC}" type="presParOf" srcId="{151C43A0-53C2-4094-87A2-D53FE05AAC5D}" destId="{99164485-D0FF-49F6-A1AA-8F30324821C5}" srcOrd="1" destOrd="0" presId="urn:microsoft.com/office/officeart/2005/8/layout/hierarchy2"/>
    <dgm:cxn modelId="{BAA62280-FA05-44CB-B5D1-7A59FF12A3E6}" type="presParOf" srcId="{E53B52FD-853E-4F1D-ACEC-1245267733A5}" destId="{4F67EE86-7CDA-4EB3-BFCA-E17A2E5E1644}" srcOrd="2" destOrd="0" presId="urn:microsoft.com/office/officeart/2005/8/layout/hierarchy2"/>
    <dgm:cxn modelId="{1F624A06-DE6C-4D18-97BF-A377797CB683}" type="presParOf" srcId="{4F67EE86-7CDA-4EB3-BFCA-E17A2E5E1644}" destId="{96DA0180-8FD1-4954-80F8-90CD8551D913}" srcOrd="0" destOrd="0" presId="urn:microsoft.com/office/officeart/2005/8/layout/hierarchy2"/>
    <dgm:cxn modelId="{5BAAAF0C-C34C-4F0A-BB41-B9A2CE23616E}" type="presParOf" srcId="{E53B52FD-853E-4F1D-ACEC-1245267733A5}" destId="{A743A0DC-B4FB-448E-86A8-0393305BD9DD}" srcOrd="3" destOrd="0" presId="urn:microsoft.com/office/officeart/2005/8/layout/hierarchy2"/>
    <dgm:cxn modelId="{2789CFA8-7E4B-47AA-A633-4E615F9B1FB0}" type="presParOf" srcId="{A743A0DC-B4FB-448E-86A8-0393305BD9DD}" destId="{216756BF-919B-454B-830D-658C34E187DE}" srcOrd="0" destOrd="0" presId="urn:microsoft.com/office/officeart/2005/8/layout/hierarchy2"/>
    <dgm:cxn modelId="{5CE234CE-A8BD-4047-8721-1DD451A2275A}" type="presParOf" srcId="{A743A0DC-B4FB-448E-86A8-0393305BD9DD}" destId="{C0BF2E9A-0A12-4B53-BAF9-75B4D497E077}" srcOrd="1" destOrd="0" presId="urn:microsoft.com/office/officeart/2005/8/layout/hierarchy2"/>
    <dgm:cxn modelId="{E443BC2A-2229-4288-AA14-63BF43FF78A2}" type="presParOf" srcId="{C0BF2E9A-0A12-4B53-BAF9-75B4D497E077}" destId="{35714DF5-2A37-49C9-A2BB-269ED739D135}" srcOrd="0" destOrd="0" presId="urn:microsoft.com/office/officeart/2005/8/layout/hierarchy2"/>
    <dgm:cxn modelId="{149F3012-020A-49FC-8085-FDEB76953CC2}" type="presParOf" srcId="{35714DF5-2A37-49C9-A2BB-269ED739D135}" destId="{9D7D1EFF-D925-477E-A528-BA9B3AC237DF}" srcOrd="0" destOrd="0" presId="urn:microsoft.com/office/officeart/2005/8/layout/hierarchy2"/>
    <dgm:cxn modelId="{68455071-B6C3-4B0E-ABE1-B265D3D126AC}" type="presParOf" srcId="{C0BF2E9A-0A12-4B53-BAF9-75B4D497E077}" destId="{36746892-339C-493D-AD73-61134F6F69EA}" srcOrd="1" destOrd="0" presId="urn:microsoft.com/office/officeart/2005/8/layout/hierarchy2"/>
    <dgm:cxn modelId="{CE1217DD-032C-43FE-ABAD-D46B6DBF9344}" type="presParOf" srcId="{36746892-339C-493D-AD73-61134F6F69EA}" destId="{1499994D-89B6-4FE3-9131-CCAE028FF36A}" srcOrd="0" destOrd="0" presId="urn:microsoft.com/office/officeart/2005/8/layout/hierarchy2"/>
    <dgm:cxn modelId="{44C81619-E427-415D-8F58-AC6DC276D809}" type="presParOf" srcId="{36746892-339C-493D-AD73-61134F6F69EA}" destId="{AF2AE844-CB11-44E6-B251-109702D4C5B8}" srcOrd="1" destOrd="0" presId="urn:microsoft.com/office/officeart/2005/8/layout/hierarchy2"/>
    <dgm:cxn modelId="{36A70842-BE92-45A8-AFA4-440FA3ABD05A}" type="presParOf" srcId="{AF2AE844-CB11-44E6-B251-109702D4C5B8}" destId="{205D8A63-3E17-422C-A529-9B9FE773816F}" srcOrd="0" destOrd="0" presId="urn:microsoft.com/office/officeart/2005/8/layout/hierarchy2"/>
    <dgm:cxn modelId="{78BE4531-E092-4A80-971F-5B11EB1F4168}" type="presParOf" srcId="{205D8A63-3E17-422C-A529-9B9FE773816F}" destId="{573717BB-CD15-4181-A025-611443603AEC}" srcOrd="0" destOrd="0" presId="urn:microsoft.com/office/officeart/2005/8/layout/hierarchy2"/>
    <dgm:cxn modelId="{F69B10F4-0EBF-4928-BA1F-0DC1F5CBC705}" type="presParOf" srcId="{AF2AE844-CB11-44E6-B251-109702D4C5B8}" destId="{EF937031-D144-49DB-A0FE-D7F80F52CFAC}" srcOrd="1" destOrd="0" presId="urn:microsoft.com/office/officeart/2005/8/layout/hierarchy2"/>
    <dgm:cxn modelId="{4F7A7857-B894-4885-8595-83442E6409FD}" type="presParOf" srcId="{EF937031-D144-49DB-A0FE-D7F80F52CFAC}" destId="{96947CF8-F655-48C7-9D9E-18BB74B943A2}" srcOrd="0" destOrd="0" presId="urn:microsoft.com/office/officeart/2005/8/layout/hierarchy2"/>
    <dgm:cxn modelId="{B57271DC-5D19-4B36-B5F1-FDC40A63EB49}" type="presParOf" srcId="{EF937031-D144-49DB-A0FE-D7F80F52CFAC}" destId="{C7C9D2AB-9301-4277-981E-8C08B48BC710}" srcOrd="1" destOrd="0" presId="urn:microsoft.com/office/officeart/2005/8/layout/hierarchy2"/>
    <dgm:cxn modelId="{4944F6E9-35CF-4E62-87A4-F7F87011F6D2}" type="presParOf" srcId="{C7C9D2AB-9301-4277-981E-8C08B48BC710}" destId="{14E958DA-C631-4E66-A1F3-651A000AD252}" srcOrd="0" destOrd="0" presId="urn:microsoft.com/office/officeart/2005/8/layout/hierarchy2"/>
    <dgm:cxn modelId="{3C4173C7-0F62-4F71-BFC1-9BC12844E5EE}" type="presParOf" srcId="{14E958DA-C631-4E66-A1F3-651A000AD252}" destId="{70A43529-B12F-4754-A934-C8FC6AA165D1}" srcOrd="0" destOrd="0" presId="urn:microsoft.com/office/officeart/2005/8/layout/hierarchy2"/>
    <dgm:cxn modelId="{8CEA22E4-756A-4DD6-A207-EACABF92DDCB}" type="presParOf" srcId="{C7C9D2AB-9301-4277-981E-8C08B48BC710}" destId="{C29C26E4-27D1-460E-B01E-84FF4EDDDA78}" srcOrd="1" destOrd="0" presId="urn:microsoft.com/office/officeart/2005/8/layout/hierarchy2"/>
    <dgm:cxn modelId="{8B3955C3-E3FA-472D-BD25-15E374E7A74B}" type="presParOf" srcId="{C29C26E4-27D1-460E-B01E-84FF4EDDDA78}" destId="{BF1E816E-6B43-429A-9B98-7B7DF24ECDA2}" srcOrd="0" destOrd="0" presId="urn:microsoft.com/office/officeart/2005/8/layout/hierarchy2"/>
    <dgm:cxn modelId="{C7793292-CFCF-4DEA-AD8F-3BF1BA641104}" type="presParOf" srcId="{C29C26E4-27D1-460E-B01E-84FF4EDDDA78}" destId="{CA294E94-E8D3-4810-BF74-7197BE49D77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553A5AB-2758-491B-AFAD-D1581F0749E4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1F00390A-1FC4-491A-A472-93FF648C0F54}">
      <dgm:prSet phldrT="[文字]" custT="1"/>
      <dgm:spPr/>
      <dgm:t>
        <a:bodyPr/>
        <a:lstStyle/>
        <a:p>
          <a:pPr algn="l">
            <a:lnSpc>
              <a:spcPts val="3840"/>
            </a:lnSpc>
          </a:pPr>
          <a:r>
            <a:rPr lang="zh-TW" altLang="en-US" sz="3200" dirty="0" smtClean="0"/>
            <a:t>見人而不自見者謂之矇</a:t>
          </a:r>
          <a:endParaRPr lang="zh-TW" altLang="en-US" sz="3200" dirty="0"/>
        </a:p>
      </dgm:t>
    </dgm:pt>
    <dgm:pt modelId="{9FE3D364-BC85-4F11-8177-14842BDBEF2E}" type="parTrans" cxnId="{D47867A3-72E2-417A-9017-151C01AC2F6B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F15C4CBC-28F1-4943-9664-943C2846637D}" type="sibTrans" cxnId="{D47867A3-72E2-417A-9017-151C01AC2F6B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E85754EF-4779-4BD7-A122-2E0A03006770}">
      <dgm:prSet phldrT="[文字]" custT="1"/>
      <dgm:spPr/>
      <dgm:t>
        <a:bodyPr/>
        <a:lstStyle/>
        <a:p>
          <a:pPr algn="l">
            <a:lnSpc>
              <a:spcPts val="3840"/>
            </a:lnSpc>
          </a:pPr>
          <a:r>
            <a:rPr lang="zh-TW" altLang="en-US" sz="3200" dirty="0" smtClean="0"/>
            <a:t>聞人而不自聞者謂之聵</a:t>
          </a:r>
          <a:endParaRPr lang="zh-TW" altLang="en-US" sz="3200" dirty="0"/>
        </a:p>
      </dgm:t>
    </dgm:pt>
    <dgm:pt modelId="{369652AF-5F77-4140-9CB3-E4873B51E7BD}" type="parTrans" cxnId="{A1C5AA36-DEA4-47A5-AD87-35BEF04B381F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EC1503BA-6F5D-4191-B467-3B6D83E556B8}" type="sibTrans" cxnId="{A1C5AA36-DEA4-47A5-AD87-35BEF04B381F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4CFE6011-0A32-4A11-AF51-B27E42B2966F}">
      <dgm:prSet phldrT="[文字]" custT="1"/>
      <dgm:spPr/>
      <dgm:t>
        <a:bodyPr/>
        <a:lstStyle/>
        <a:p>
          <a:pPr algn="l">
            <a:lnSpc>
              <a:spcPts val="3840"/>
            </a:lnSpc>
          </a:pPr>
          <a:r>
            <a:rPr lang="zh-TW" altLang="en-US" sz="3200" dirty="0" smtClean="0"/>
            <a:t>慮人而不自慮者謂之瞀</a:t>
          </a:r>
          <a:endParaRPr lang="zh-TW" altLang="en-US" sz="3200" dirty="0"/>
        </a:p>
      </dgm:t>
    </dgm:pt>
    <dgm:pt modelId="{239DC93C-9DE9-4D87-98AA-DC62B5D81F34}" type="parTrans" cxnId="{8702CBEE-4C9D-4510-B620-9F20CE1DD435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FA08B446-6B46-46ED-9D02-02CA859C0CCE}" type="sibTrans" cxnId="{8702CBEE-4C9D-4510-B620-9F20CE1DD435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9EABA6AB-4D4A-4663-AE6F-1406BF81C246}">
      <dgm:prSet phldrT="[文字]" custT="1"/>
      <dgm:spPr/>
      <dgm:t>
        <a:bodyPr/>
        <a:lstStyle/>
        <a:p>
          <a:pPr algn="l">
            <a:lnSpc>
              <a:spcPts val="3840"/>
            </a:lnSpc>
          </a:pPr>
          <a:r>
            <a:rPr lang="zh-TW" altLang="en-US" sz="3200" dirty="0" smtClean="0"/>
            <a:t>明莫大於自見</a:t>
          </a:r>
          <a:endParaRPr lang="zh-TW" altLang="en-US" sz="3200" dirty="0"/>
        </a:p>
      </dgm:t>
    </dgm:pt>
    <dgm:pt modelId="{2449F36F-5C7D-41AE-A7B5-53D69B3E3B78}" type="parTrans" cxnId="{9121A560-A73E-4042-8F1A-75DE57689F3A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8740F828-0660-463D-AE31-71F7F7EC3B97}" type="sibTrans" cxnId="{9121A560-A73E-4042-8F1A-75DE57689F3A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51A85D70-B6B0-4E63-B95A-A5E8F4301CD1}">
      <dgm:prSet phldrT="[文字]" custT="1"/>
      <dgm:spPr/>
      <dgm:t>
        <a:bodyPr/>
        <a:lstStyle/>
        <a:p>
          <a:pPr algn="l">
            <a:lnSpc>
              <a:spcPts val="3840"/>
            </a:lnSpc>
          </a:pPr>
          <a:r>
            <a:rPr lang="zh-TW" altLang="en-US" sz="3200" dirty="0" smtClean="0"/>
            <a:t>聰莫大於自聞</a:t>
          </a:r>
          <a:endParaRPr lang="zh-TW" altLang="en-US" sz="3200" dirty="0"/>
        </a:p>
      </dgm:t>
    </dgm:pt>
    <dgm:pt modelId="{215206A8-A486-422E-A1D8-047AA59E6221}" type="parTrans" cxnId="{0E518B1C-500A-4282-99E4-868F414BBB64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27717AC8-B1A2-41CD-A273-F9B9BE7B9C32}" type="sibTrans" cxnId="{0E518B1C-500A-4282-99E4-868F414BBB64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634263BC-F5D9-4D4B-B341-DA7528AF430D}">
      <dgm:prSet phldrT="[文字]" custT="1"/>
      <dgm:spPr/>
      <dgm:t>
        <a:bodyPr/>
        <a:lstStyle/>
        <a:p>
          <a:pPr algn="l">
            <a:lnSpc>
              <a:spcPts val="3840"/>
            </a:lnSpc>
          </a:pPr>
          <a:r>
            <a:rPr lang="zh-TW" altLang="en-US" sz="3200" dirty="0" smtClean="0"/>
            <a:t>睿莫大於自慮</a:t>
          </a:r>
          <a:endParaRPr lang="zh-TW" altLang="en-US" sz="3200" dirty="0"/>
        </a:p>
      </dgm:t>
    </dgm:pt>
    <dgm:pt modelId="{D99236FD-0142-4253-A3D5-A826E18382AF}" type="parTrans" cxnId="{E576F54E-387B-4F17-9BAD-89BCBC9FD4D1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DC934C90-98E6-46BB-BB05-9DFAC83693CF}" type="sibTrans" cxnId="{E576F54E-387B-4F17-9BAD-89BCBC9FD4D1}">
      <dgm:prSet/>
      <dgm:spPr/>
      <dgm:t>
        <a:bodyPr/>
        <a:lstStyle/>
        <a:p>
          <a:pPr algn="l">
            <a:lnSpc>
              <a:spcPts val="3840"/>
            </a:lnSpc>
          </a:pPr>
          <a:endParaRPr lang="zh-TW" altLang="en-US"/>
        </a:p>
      </dgm:t>
    </dgm:pt>
    <dgm:pt modelId="{6829205C-7334-489A-86F5-5DFC97225EA4}" type="pres">
      <dgm:prSet presAssocID="{B553A5AB-2758-491B-AFAD-D1581F0749E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548242-ADF0-42E3-B48F-A7D209ED41C9}" type="pres">
      <dgm:prSet presAssocID="{1F00390A-1FC4-491A-A472-93FF648C0F54}" presName="parentText" presStyleLbl="node1" presStyleIdx="0" presStyleCnt="3" custScaleY="8702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88FA0C1-FCEA-4D42-91CC-F290CD5AAE16}" type="pres">
      <dgm:prSet presAssocID="{1F00390A-1FC4-491A-A472-93FF648C0F54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F8E599-BF09-421F-BB35-C33449E04850}" type="pres">
      <dgm:prSet presAssocID="{E85754EF-4779-4BD7-A122-2E0A03006770}" presName="parentText" presStyleLbl="node1" presStyleIdx="1" presStyleCnt="3" custScaleY="8702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179A44-925C-4839-85FC-481E9228F375}" type="pres">
      <dgm:prSet presAssocID="{E85754EF-4779-4BD7-A122-2E0A03006770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17BBF4-9F60-4E3C-A2BD-C1443F2C3840}" type="pres">
      <dgm:prSet presAssocID="{4CFE6011-0A32-4A11-AF51-B27E42B2966F}" presName="parentText" presStyleLbl="node1" presStyleIdx="2" presStyleCnt="3" custScaleY="8702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BE4EB6-B9A5-49EB-ACE0-3E8D8E998871}" type="pres">
      <dgm:prSet presAssocID="{4CFE6011-0A32-4A11-AF51-B27E42B2966F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AFCBFDB-6BE6-4FCC-9BCF-24C994C0DF3E}" type="presOf" srcId="{634263BC-F5D9-4D4B-B341-DA7528AF430D}" destId="{97BE4EB6-B9A5-49EB-ACE0-3E8D8E998871}" srcOrd="0" destOrd="0" presId="urn:microsoft.com/office/officeart/2005/8/layout/vList2"/>
    <dgm:cxn modelId="{0E518B1C-500A-4282-99E4-868F414BBB64}" srcId="{E85754EF-4779-4BD7-A122-2E0A03006770}" destId="{51A85D70-B6B0-4E63-B95A-A5E8F4301CD1}" srcOrd="0" destOrd="0" parTransId="{215206A8-A486-422E-A1D8-047AA59E6221}" sibTransId="{27717AC8-B1A2-41CD-A273-F9B9BE7B9C32}"/>
    <dgm:cxn modelId="{8702CBEE-4C9D-4510-B620-9F20CE1DD435}" srcId="{B553A5AB-2758-491B-AFAD-D1581F0749E4}" destId="{4CFE6011-0A32-4A11-AF51-B27E42B2966F}" srcOrd="2" destOrd="0" parTransId="{239DC93C-9DE9-4D87-98AA-DC62B5D81F34}" sibTransId="{FA08B446-6B46-46ED-9D02-02CA859C0CCE}"/>
    <dgm:cxn modelId="{547EAA80-B87E-497B-8242-F278E7D9B4EA}" type="presOf" srcId="{1F00390A-1FC4-491A-A472-93FF648C0F54}" destId="{DB548242-ADF0-42E3-B48F-A7D209ED41C9}" srcOrd="0" destOrd="0" presId="urn:microsoft.com/office/officeart/2005/8/layout/vList2"/>
    <dgm:cxn modelId="{73E16337-E4D4-49A5-BE96-432324C3790E}" type="presOf" srcId="{B553A5AB-2758-491B-AFAD-D1581F0749E4}" destId="{6829205C-7334-489A-86F5-5DFC97225EA4}" srcOrd="0" destOrd="0" presId="urn:microsoft.com/office/officeart/2005/8/layout/vList2"/>
    <dgm:cxn modelId="{377E81F6-3A02-48F8-AE49-1415DAD4024E}" type="presOf" srcId="{4CFE6011-0A32-4A11-AF51-B27E42B2966F}" destId="{0E17BBF4-9F60-4E3C-A2BD-C1443F2C3840}" srcOrd="0" destOrd="0" presId="urn:microsoft.com/office/officeart/2005/8/layout/vList2"/>
    <dgm:cxn modelId="{9121A560-A73E-4042-8F1A-75DE57689F3A}" srcId="{1F00390A-1FC4-491A-A472-93FF648C0F54}" destId="{9EABA6AB-4D4A-4663-AE6F-1406BF81C246}" srcOrd="0" destOrd="0" parTransId="{2449F36F-5C7D-41AE-A7B5-53D69B3E3B78}" sibTransId="{8740F828-0660-463D-AE31-71F7F7EC3B97}"/>
    <dgm:cxn modelId="{8CA8DFC0-FCA5-4A79-A94E-C90A2DD0CB4F}" type="presOf" srcId="{51A85D70-B6B0-4E63-B95A-A5E8F4301CD1}" destId="{9F179A44-925C-4839-85FC-481E9228F375}" srcOrd="0" destOrd="0" presId="urn:microsoft.com/office/officeart/2005/8/layout/vList2"/>
    <dgm:cxn modelId="{A1C5AA36-DEA4-47A5-AD87-35BEF04B381F}" srcId="{B553A5AB-2758-491B-AFAD-D1581F0749E4}" destId="{E85754EF-4779-4BD7-A122-2E0A03006770}" srcOrd="1" destOrd="0" parTransId="{369652AF-5F77-4140-9CB3-E4873B51E7BD}" sibTransId="{EC1503BA-6F5D-4191-B467-3B6D83E556B8}"/>
    <dgm:cxn modelId="{D47867A3-72E2-417A-9017-151C01AC2F6B}" srcId="{B553A5AB-2758-491B-AFAD-D1581F0749E4}" destId="{1F00390A-1FC4-491A-A472-93FF648C0F54}" srcOrd="0" destOrd="0" parTransId="{9FE3D364-BC85-4F11-8177-14842BDBEF2E}" sibTransId="{F15C4CBC-28F1-4943-9664-943C2846637D}"/>
    <dgm:cxn modelId="{E576F54E-387B-4F17-9BAD-89BCBC9FD4D1}" srcId="{4CFE6011-0A32-4A11-AF51-B27E42B2966F}" destId="{634263BC-F5D9-4D4B-B341-DA7528AF430D}" srcOrd="0" destOrd="0" parTransId="{D99236FD-0142-4253-A3D5-A826E18382AF}" sibTransId="{DC934C90-98E6-46BB-BB05-9DFAC83693CF}"/>
    <dgm:cxn modelId="{C1BEF23A-BDAE-4882-B570-3CD880CD9181}" type="presOf" srcId="{9EABA6AB-4D4A-4663-AE6F-1406BF81C246}" destId="{788FA0C1-FCEA-4D42-91CC-F290CD5AAE16}" srcOrd="0" destOrd="0" presId="urn:microsoft.com/office/officeart/2005/8/layout/vList2"/>
    <dgm:cxn modelId="{D14A9EBA-AE4F-4DB7-B5A5-E7D694E738E5}" type="presOf" srcId="{E85754EF-4779-4BD7-A122-2E0A03006770}" destId="{A6F8E599-BF09-421F-BB35-C33449E04850}" srcOrd="0" destOrd="0" presId="urn:microsoft.com/office/officeart/2005/8/layout/vList2"/>
    <dgm:cxn modelId="{B4215B8A-1CAC-4D17-8084-F5A32886A738}" type="presParOf" srcId="{6829205C-7334-489A-86F5-5DFC97225EA4}" destId="{DB548242-ADF0-42E3-B48F-A7D209ED41C9}" srcOrd="0" destOrd="0" presId="urn:microsoft.com/office/officeart/2005/8/layout/vList2"/>
    <dgm:cxn modelId="{32BCB182-5AB3-4C6D-B5B9-8F4087F90761}" type="presParOf" srcId="{6829205C-7334-489A-86F5-5DFC97225EA4}" destId="{788FA0C1-FCEA-4D42-91CC-F290CD5AAE16}" srcOrd="1" destOrd="0" presId="urn:microsoft.com/office/officeart/2005/8/layout/vList2"/>
    <dgm:cxn modelId="{F1FF9D10-A960-4E28-BB16-A5E126DBB05B}" type="presParOf" srcId="{6829205C-7334-489A-86F5-5DFC97225EA4}" destId="{A6F8E599-BF09-421F-BB35-C33449E04850}" srcOrd="2" destOrd="0" presId="urn:microsoft.com/office/officeart/2005/8/layout/vList2"/>
    <dgm:cxn modelId="{78C75511-A50D-4CCC-8DCB-C7AC2844B629}" type="presParOf" srcId="{6829205C-7334-489A-86F5-5DFC97225EA4}" destId="{9F179A44-925C-4839-85FC-481E9228F375}" srcOrd="3" destOrd="0" presId="urn:microsoft.com/office/officeart/2005/8/layout/vList2"/>
    <dgm:cxn modelId="{D3AEB19C-747A-4945-9AB6-2AE52231E2ED}" type="presParOf" srcId="{6829205C-7334-489A-86F5-5DFC97225EA4}" destId="{0E17BBF4-9F60-4E3C-A2BD-C1443F2C3840}" srcOrd="4" destOrd="0" presId="urn:microsoft.com/office/officeart/2005/8/layout/vList2"/>
    <dgm:cxn modelId="{1AC0E084-DDBB-45CF-B365-DD77886FE098}" type="presParOf" srcId="{6829205C-7334-489A-86F5-5DFC97225EA4}" destId="{97BE4EB6-B9A5-49EB-ACE0-3E8D8E998871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1E8C31F-F429-4A0E-A36A-C8AAD1F5E1E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052F883-8DBE-45A4-AC59-B59C91E3FC97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故知者舉甚輕之事，以任天下之重</a:t>
          </a:r>
          <a:endParaRPr lang="zh-TW" altLang="en-US" sz="3200" dirty="0"/>
        </a:p>
      </dgm:t>
    </dgm:pt>
    <dgm:pt modelId="{04271063-70E6-4DA0-8411-9736FFF45B0C}" type="parTrans" cxnId="{00D2F1F9-A835-4C43-8445-DDF6317EACEE}">
      <dgm:prSet/>
      <dgm:spPr/>
      <dgm:t>
        <a:bodyPr/>
        <a:lstStyle/>
        <a:p>
          <a:pPr algn="ctr"/>
          <a:endParaRPr lang="zh-TW" altLang="en-US"/>
        </a:p>
      </dgm:t>
    </dgm:pt>
    <dgm:pt modelId="{2E45653D-C96C-45C9-B81F-6776C44D4662}" type="sibTrans" cxnId="{00D2F1F9-A835-4C43-8445-DDF6317EACEE}">
      <dgm:prSet/>
      <dgm:spPr/>
      <dgm:t>
        <a:bodyPr/>
        <a:lstStyle/>
        <a:p>
          <a:pPr algn="ctr"/>
          <a:endParaRPr lang="zh-TW" altLang="en-US"/>
        </a:p>
      </dgm:t>
    </dgm:pt>
    <dgm:pt modelId="{709D81F7-73B2-46B4-A07E-C14A1D09F7C8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行甚邇之路，以窮天下之遠</a:t>
          </a:r>
          <a:endParaRPr lang="zh-TW" altLang="en-US" sz="3200" dirty="0"/>
        </a:p>
      </dgm:t>
    </dgm:pt>
    <dgm:pt modelId="{4E426E46-B378-4F51-8A28-967B254625AE}" type="parTrans" cxnId="{CE7F4FB7-90CC-4566-89AD-1189A80B3783}">
      <dgm:prSet/>
      <dgm:spPr/>
      <dgm:t>
        <a:bodyPr/>
        <a:lstStyle/>
        <a:p>
          <a:pPr algn="ctr"/>
          <a:endParaRPr lang="zh-TW" altLang="en-US"/>
        </a:p>
      </dgm:t>
    </dgm:pt>
    <dgm:pt modelId="{0414D0AD-718C-4EEA-AB29-CAA08971FAD6}" type="sibTrans" cxnId="{CE7F4FB7-90CC-4566-89AD-1189A80B3783}">
      <dgm:prSet/>
      <dgm:spPr/>
      <dgm:t>
        <a:bodyPr/>
        <a:lstStyle/>
        <a:p>
          <a:pPr algn="ctr"/>
          <a:endParaRPr lang="zh-TW" altLang="en-US"/>
        </a:p>
      </dgm:t>
    </dgm:pt>
    <dgm:pt modelId="{12781188-9981-401C-93B5-574225B27B3C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故德彌高基彌固</a:t>
          </a:r>
          <a:endParaRPr lang="zh-TW" altLang="en-US" sz="3200" dirty="0"/>
        </a:p>
      </dgm:t>
    </dgm:pt>
    <dgm:pt modelId="{F28F098A-B7A2-4253-9CEF-579E7F4D2E63}" type="parTrans" cxnId="{29AB0E02-14B2-4F7B-8F28-F4B37A87306F}">
      <dgm:prSet/>
      <dgm:spPr/>
      <dgm:t>
        <a:bodyPr/>
        <a:lstStyle/>
        <a:p>
          <a:pPr algn="ctr"/>
          <a:endParaRPr lang="zh-TW" altLang="en-US"/>
        </a:p>
      </dgm:t>
    </dgm:pt>
    <dgm:pt modelId="{D7D9E76B-D292-4E0F-8B0D-1543AA204CFF}" type="sibTrans" cxnId="{29AB0E02-14B2-4F7B-8F28-F4B37A87306F}">
      <dgm:prSet/>
      <dgm:spPr/>
      <dgm:t>
        <a:bodyPr/>
        <a:lstStyle/>
        <a:p>
          <a:pPr algn="ctr"/>
          <a:endParaRPr lang="zh-TW" altLang="en-US"/>
        </a:p>
      </dgm:t>
    </dgm:pt>
    <dgm:pt modelId="{79C9339C-4F3D-47C9-B843-D92E40727540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勝彌衆愛彌廣</a:t>
          </a:r>
          <a:endParaRPr lang="zh-TW" altLang="en-US" sz="3200" dirty="0"/>
        </a:p>
      </dgm:t>
    </dgm:pt>
    <dgm:pt modelId="{CB3D347D-4D6C-455B-A776-0C9B66905E0E}" type="parTrans" cxnId="{AD36383B-719C-42F0-AB4B-D4B9AF936A12}">
      <dgm:prSet/>
      <dgm:spPr/>
      <dgm:t>
        <a:bodyPr/>
        <a:lstStyle/>
        <a:p>
          <a:pPr algn="ctr"/>
          <a:endParaRPr lang="zh-TW" altLang="en-US"/>
        </a:p>
      </dgm:t>
    </dgm:pt>
    <dgm:pt modelId="{6632BEA4-0457-44FA-BFFF-8AB7D4E1A70B}" type="sibTrans" cxnId="{AD36383B-719C-42F0-AB4B-D4B9AF936A12}">
      <dgm:prSet/>
      <dgm:spPr/>
      <dgm:t>
        <a:bodyPr/>
        <a:lstStyle/>
        <a:p>
          <a:pPr algn="ctr"/>
          <a:endParaRPr lang="zh-TW" altLang="en-US"/>
        </a:p>
      </dgm:t>
    </dgm:pt>
    <dgm:pt modelId="{8C810D1F-81F2-4DB0-A749-87FFBA93426D}" type="pres">
      <dgm:prSet presAssocID="{C1E8C31F-F429-4A0E-A36A-C8AAD1F5E1E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A929814-446A-4CFE-B47E-B05B93ADD1A1}" type="pres">
      <dgm:prSet presAssocID="{1052F883-8DBE-45A4-AC59-B59C91E3FC9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2D2CDE-35F3-4952-A3CE-000EC9F90091}" type="pres">
      <dgm:prSet presAssocID="{1052F883-8DBE-45A4-AC59-B59C91E3FC97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2B4E83-1C42-4B12-8A52-A98113BC1692}" type="pres">
      <dgm:prSet presAssocID="{12781188-9981-401C-93B5-574225B27B3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EF7AA6-CD38-4282-8426-F49D2A869192}" type="pres">
      <dgm:prSet presAssocID="{12781188-9981-401C-93B5-574225B27B3C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0D2F1F9-A835-4C43-8445-DDF6317EACEE}" srcId="{C1E8C31F-F429-4A0E-A36A-C8AAD1F5E1E3}" destId="{1052F883-8DBE-45A4-AC59-B59C91E3FC97}" srcOrd="0" destOrd="0" parTransId="{04271063-70E6-4DA0-8411-9736FFF45B0C}" sibTransId="{2E45653D-C96C-45C9-B81F-6776C44D4662}"/>
    <dgm:cxn modelId="{DFCCF8B3-29D9-4A1C-B49D-2539B15AB723}" type="presOf" srcId="{12781188-9981-401C-93B5-574225B27B3C}" destId="{082B4E83-1C42-4B12-8A52-A98113BC1692}" srcOrd="0" destOrd="0" presId="urn:microsoft.com/office/officeart/2005/8/layout/vList2"/>
    <dgm:cxn modelId="{CE7F4FB7-90CC-4566-89AD-1189A80B3783}" srcId="{1052F883-8DBE-45A4-AC59-B59C91E3FC97}" destId="{709D81F7-73B2-46B4-A07E-C14A1D09F7C8}" srcOrd="0" destOrd="0" parTransId="{4E426E46-B378-4F51-8A28-967B254625AE}" sibTransId="{0414D0AD-718C-4EEA-AB29-CAA08971FAD6}"/>
    <dgm:cxn modelId="{50891DAD-EA3E-4D6B-B1B0-30F9AAF26976}" type="presOf" srcId="{C1E8C31F-F429-4A0E-A36A-C8AAD1F5E1E3}" destId="{8C810D1F-81F2-4DB0-A749-87FFBA93426D}" srcOrd="0" destOrd="0" presId="urn:microsoft.com/office/officeart/2005/8/layout/vList2"/>
    <dgm:cxn modelId="{AD36383B-719C-42F0-AB4B-D4B9AF936A12}" srcId="{12781188-9981-401C-93B5-574225B27B3C}" destId="{79C9339C-4F3D-47C9-B843-D92E40727540}" srcOrd="0" destOrd="0" parTransId="{CB3D347D-4D6C-455B-A776-0C9B66905E0E}" sibTransId="{6632BEA4-0457-44FA-BFFF-8AB7D4E1A70B}"/>
    <dgm:cxn modelId="{29AB0E02-14B2-4F7B-8F28-F4B37A87306F}" srcId="{C1E8C31F-F429-4A0E-A36A-C8AAD1F5E1E3}" destId="{12781188-9981-401C-93B5-574225B27B3C}" srcOrd="1" destOrd="0" parTransId="{F28F098A-B7A2-4253-9CEF-579E7F4D2E63}" sibTransId="{D7D9E76B-D292-4E0F-8B0D-1543AA204CFF}"/>
    <dgm:cxn modelId="{7C9411D9-00CE-4800-9E67-92EF6B24B368}" type="presOf" srcId="{79C9339C-4F3D-47C9-B843-D92E40727540}" destId="{D8EF7AA6-CD38-4282-8426-F49D2A869192}" srcOrd="0" destOrd="0" presId="urn:microsoft.com/office/officeart/2005/8/layout/vList2"/>
    <dgm:cxn modelId="{7FBACAC0-20BE-4504-A7B8-C84C84AC8F0B}" type="presOf" srcId="{709D81F7-73B2-46B4-A07E-C14A1D09F7C8}" destId="{752D2CDE-35F3-4952-A3CE-000EC9F90091}" srcOrd="0" destOrd="0" presId="urn:microsoft.com/office/officeart/2005/8/layout/vList2"/>
    <dgm:cxn modelId="{40DEAB52-D2C7-435B-9FF9-7EE332552711}" type="presOf" srcId="{1052F883-8DBE-45A4-AC59-B59C91E3FC97}" destId="{BA929814-446A-4CFE-B47E-B05B93ADD1A1}" srcOrd="0" destOrd="0" presId="urn:microsoft.com/office/officeart/2005/8/layout/vList2"/>
    <dgm:cxn modelId="{9C06E45F-F432-48B3-BCAB-B83F7C22AF15}" type="presParOf" srcId="{8C810D1F-81F2-4DB0-A749-87FFBA93426D}" destId="{BA929814-446A-4CFE-B47E-B05B93ADD1A1}" srcOrd="0" destOrd="0" presId="urn:microsoft.com/office/officeart/2005/8/layout/vList2"/>
    <dgm:cxn modelId="{0100C912-DFA6-485D-9D97-33CB72AC056E}" type="presParOf" srcId="{8C810D1F-81F2-4DB0-A749-87FFBA93426D}" destId="{752D2CDE-35F3-4952-A3CE-000EC9F90091}" srcOrd="1" destOrd="0" presId="urn:microsoft.com/office/officeart/2005/8/layout/vList2"/>
    <dgm:cxn modelId="{A88C7D44-2C63-4F03-AA36-A823E3F9ED5E}" type="presParOf" srcId="{8C810D1F-81F2-4DB0-A749-87FFBA93426D}" destId="{082B4E83-1C42-4B12-8A52-A98113BC1692}" srcOrd="2" destOrd="0" presId="urn:microsoft.com/office/officeart/2005/8/layout/vList2"/>
    <dgm:cxn modelId="{3CAF9E3F-75AB-430C-9ECF-F0A85AB8E4E5}" type="presParOf" srcId="{8C810D1F-81F2-4DB0-A749-87FFBA93426D}" destId="{D8EF7AA6-CD38-4282-8426-F49D2A869192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555BB34-8B9E-4814-A021-6CEA5F1B7D5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48C26398-811F-45DF-8F3D-8926C6F24887}">
      <dgm:prSet phldrT="[文字]" custT="1"/>
      <dgm:spPr/>
      <dgm:t>
        <a:bodyPr/>
        <a:lstStyle/>
        <a:p>
          <a:r>
            <a:rPr lang="zh-TW" altLang="en-US" sz="3200" b="0" dirty="0" smtClean="0"/>
            <a:t>君子之於己也 無事而不懼焉</a:t>
          </a:r>
          <a:endParaRPr lang="zh-TW" altLang="en-US" sz="3200" dirty="0"/>
        </a:p>
      </dgm:t>
    </dgm:pt>
    <dgm:pt modelId="{F8BD5ED7-3D97-4F43-BBCC-F646F72AE463}" type="parTrans" cxnId="{5AB5DB27-6081-4D2F-9631-A855F4BB9524}">
      <dgm:prSet/>
      <dgm:spPr/>
      <dgm:t>
        <a:bodyPr/>
        <a:lstStyle/>
        <a:p>
          <a:endParaRPr lang="zh-TW" altLang="en-US"/>
        </a:p>
      </dgm:t>
    </dgm:pt>
    <dgm:pt modelId="{0A2AF154-7014-43DF-BCAB-3C2245C5373F}" type="sibTrans" cxnId="{5AB5DB27-6081-4D2F-9631-A855F4BB9524}">
      <dgm:prSet/>
      <dgm:spPr/>
      <dgm:t>
        <a:bodyPr/>
        <a:lstStyle/>
        <a:p>
          <a:endParaRPr lang="zh-TW" altLang="en-US"/>
        </a:p>
      </dgm:t>
    </dgm:pt>
    <dgm:pt modelId="{4B286906-59ED-4C6F-A6DF-C3EC545B7F39}">
      <dgm:prSet phldrT="[文字]" custT="1"/>
      <dgm:spPr/>
      <dgm:t>
        <a:bodyPr/>
        <a:lstStyle/>
        <a:p>
          <a:r>
            <a:rPr lang="zh-TW" altLang="en-US" sz="3200" b="0" dirty="0" smtClean="0"/>
            <a:t>我之有善　　　懼人之未吾好也</a:t>
          </a:r>
          <a:endParaRPr lang="zh-TW" altLang="en-US" sz="3200" dirty="0"/>
        </a:p>
      </dgm:t>
    </dgm:pt>
    <dgm:pt modelId="{D0D368E3-7073-40C6-A10C-E1BA9D3C500A}" type="parTrans" cxnId="{5360F720-A396-43F9-B126-5B4AFEE6749D}">
      <dgm:prSet/>
      <dgm:spPr/>
      <dgm:t>
        <a:bodyPr/>
        <a:lstStyle/>
        <a:p>
          <a:endParaRPr lang="zh-TW" altLang="en-US"/>
        </a:p>
      </dgm:t>
    </dgm:pt>
    <dgm:pt modelId="{6D66EBD5-5BDD-419F-8B93-B3F7AF2FD2DD}" type="sibTrans" cxnId="{5360F720-A396-43F9-B126-5B4AFEE6749D}">
      <dgm:prSet/>
      <dgm:spPr/>
      <dgm:t>
        <a:bodyPr/>
        <a:lstStyle/>
        <a:p>
          <a:endParaRPr lang="zh-TW" altLang="en-US"/>
        </a:p>
      </dgm:t>
    </dgm:pt>
    <dgm:pt modelId="{C06AE4F9-CFF9-432B-97A5-3DCEA8B59BFD}">
      <dgm:prSet phldrT="[文字]" custT="1"/>
      <dgm:spPr/>
      <dgm:t>
        <a:bodyPr/>
        <a:lstStyle/>
        <a:p>
          <a:r>
            <a:rPr lang="zh-TW" altLang="en-US" sz="3200" b="0" dirty="0" smtClean="0"/>
            <a:t>我之有不善　　懼人之必吾惡也</a:t>
          </a:r>
          <a:endParaRPr lang="zh-TW" altLang="en-US" sz="3200" dirty="0"/>
        </a:p>
      </dgm:t>
    </dgm:pt>
    <dgm:pt modelId="{B8C8FF70-2857-45B7-BF82-07A5F5E5F960}" type="parTrans" cxnId="{93D7DE33-CF4A-4173-8344-A6CCDC61954B}">
      <dgm:prSet/>
      <dgm:spPr/>
      <dgm:t>
        <a:bodyPr/>
        <a:lstStyle/>
        <a:p>
          <a:endParaRPr lang="zh-TW" altLang="en-US"/>
        </a:p>
      </dgm:t>
    </dgm:pt>
    <dgm:pt modelId="{0D58D1F9-F27F-4691-846F-25CDA830777C}" type="sibTrans" cxnId="{93D7DE33-CF4A-4173-8344-A6CCDC61954B}">
      <dgm:prSet/>
      <dgm:spPr/>
      <dgm:t>
        <a:bodyPr/>
        <a:lstStyle/>
        <a:p>
          <a:endParaRPr lang="zh-TW" altLang="en-US"/>
        </a:p>
      </dgm:t>
    </dgm:pt>
    <dgm:pt modelId="{C331281B-670B-42C1-91EB-95FFAF576464}">
      <dgm:prSet phldrT="[文字]" custT="1"/>
      <dgm:spPr/>
      <dgm:t>
        <a:bodyPr/>
        <a:lstStyle/>
        <a:p>
          <a:r>
            <a:rPr lang="zh-TW" altLang="en-US" sz="3200" b="0" dirty="0" smtClean="0"/>
            <a:t>見人之善　　　懼我之不能修也</a:t>
          </a:r>
          <a:endParaRPr lang="zh-TW" altLang="en-US" sz="3200" dirty="0"/>
        </a:p>
      </dgm:t>
    </dgm:pt>
    <dgm:pt modelId="{7963E453-7099-40B1-937B-D308348BE216}" type="parTrans" cxnId="{8FC8141D-B2B4-4DD6-856B-C75CB3BB7E92}">
      <dgm:prSet/>
      <dgm:spPr/>
      <dgm:t>
        <a:bodyPr/>
        <a:lstStyle/>
        <a:p>
          <a:endParaRPr lang="zh-TW" altLang="en-US"/>
        </a:p>
      </dgm:t>
    </dgm:pt>
    <dgm:pt modelId="{DE1F71D4-58B9-49A2-915C-B09A3C07F430}" type="sibTrans" cxnId="{8FC8141D-B2B4-4DD6-856B-C75CB3BB7E92}">
      <dgm:prSet/>
      <dgm:spPr/>
      <dgm:t>
        <a:bodyPr/>
        <a:lstStyle/>
        <a:p>
          <a:endParaRPr lang="zh-TW" altLang="en-US"/>
        </a:p>
      </dgm:t>
    </dgm:pt>
    <dgm:pt modelId="{4287583F-1440-440C-AF07-8129EC3484DA}">
      <dgm:prSet phldrT="[文字]" custT="1"/>
      <dgm:spPr/>
      <dgm:t>
        <a:bodyPr/>
        <a:lstStyle/>
        <a:p>
          <a:r>
            <a:rPr lang="zh-TW" altLang="en-US" sz="3200" b="0" dirty="0" smtClean="0"/>
            <a:t>見人之不善　　懼我之必若彼也</a:t>
          </a:r>
          <a:endParaRPr lang="zh-TW" altLang="en-US" sz="3200" dirty="0"/>
        </a:p>
      </dgm:t>
    </dgm:pt>
    <dgm:pt modelId="{9F88C7FF-C622-4EC6-82FA-B17E2115F660}" type="parTrans" cxnId="{BD91C117-2FF6-4ED2-BB64-17F8E6236243}">
      <dgm:prSet/>
      <dgm:spPr/>
      <dgm:t>
        <a:bodyPr/>
        <a:lstStyle/>
        <a:p>
          <a:endParaRPr lang="zh-TW" altLang="en-US"/>
        </a:p>
      </dgm:t>
    </dgm:pt>
    <dgm:pt modelId="{8C8671A8-A738-456F-81C8-3130963EC3D6}" type="sibTrans" cxnId="{BD91C117-2FF6-4ED2-BB64-17F8E6236243}">
      <dgm:prSet/>
      <dgm:spPr/>
      <dgm:t>
        <a:bodyPr/>
        <a:lstStyle/>
        <a:p>
          <a:endParaRPr lang="zh-TW" altLang="en-US"/>
        </a:p>
      </dgm:t>
    </dgm:pt>
    <dgm:pt modelId="{8AF78664-D388-45B9-8683-3387520A99B7}" type="pres">
      <dgm:prSet presAssocID="{A555BB34-8B9E-4814-A021-6CEA5F1B7D5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5B74ADA-0BB6-4AD1-A6CB-D3EFF600E64F}" type="pres">
      <dgm:prSet presAssocID="{48C26398-811F-45DF-8F3D-8926C6F24887}" presName="root1" presStyleCnt="0"/>
      <dgm:spPr/>
    </dgm:pt>
    <dgm:pt modelId="{3833A13C-551C-4B4F-B888-2C30A16C59F3}" type="pres">
      <dgm:prSet presAssocID="{48C26398-811F-45DF-8F3D-8926C6F24887}" presName="LevelOneTextNode" presStyleLbl="node0" presStyleIdx="0" presStyleCnt="1" custScaleX="266901" custScaleY="2629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D1FCA6-925F-4080-B2D0-87E45AC41A90}" type="pres">
      <dgm:prSet presAssocID="{48C26398-811F-45DF-8F3D-8926C6F24887}" presName="level2hierChild" presStyleCnt="0"/>
      <dgm:spPr/>
    </dgm:pt>
    <dgm:pt modelId="{4F1894C6-D1DD-43A8-902E-D93734182005}" type="pres">
      <dgm:prSet presAssocID="{D0D368E3-7073-40C6-A10C-E1BA9D3C500A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3E0CF562-DF45-46E3-BB2F-F831E75482AC}" type="pres">
      <dgm:prSet presAssocID="{D0D368E3-7073-40C6-A10C-E1BA9D3C500A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0557016D-E8D3-45DB-96CD-0876ECE9050E}" type="pres">
      <dgm:prSet presAssocID="{4B286906-59ED-4C6F-A6DF-C3EC545B7F39}" presName="root2" presStyleCnt="0"/>
      <dgm:spPr/>
    </dgm:pt>
    <dgm:pt modelId="{074122C8-A279-444E-8698-28D89CDBBDE9}" type="pres">
      <dgm:prSet presAssocID="{4B286906-59ED-4C6F-A6DF-C3EC545B7F39}" presName="LevelTwoTextNode" presStyleLbl="node2" presStyleIdx="0" presStyleCnt="2" custScaleX="266901" custScaleY="2629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7ECE17C-D33D-448E-82B5-AC419FC80F7E}" type="pres">
      <dgm:prSet presAssocID="{4B286906-59ED-4C6F-A6DF-C3EC545B7F39}" presName="level3hierChild" presStyleCnt="0"/>
      <dgm:spPr/>
    </dgm:pt>
    <dgm:pt modelId="{2B7DF770-8FC4-4E63-A134-85CEEBF40AF4}" type="pres">
      <dgm:prSet presAssocID="{7963E453-7099-40B1-937B-D308348BE216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13EA5D51-C93B-47EF-875A-D0290C45F122}" type="pres">
      <dgm:prSet presAssocID="{7963E453-7099-40B1-937B-D308348BE216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0F019434-4D44-45AA-8710-835B48CAD889}" type="pres">
      <dgm:prSet presAssocID="{C331281B-670B-42C1-91EB-95FFAF576464}" presName="root2" presStyleCnt="0"/>
      <dgm:spPr/>
    </dgm:pt>
    <dgm:pt modelId="{EB85FA4E-8FEA-4F8D-AD74-06F3064BC529}" type="pres">
      <dgm:prSet presAssocID="{C331281B-670B-42C1-91EB-95FFAF576464}" presName="LevelTwoTextNode" presStyleLbl="node3" presStyleIdx="0" presStyleCnt="2" custScaleX="266901" custScaleY="2629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CDEC064-9543-47AE-BF0A-97CFDC1E075C}" type="pres">
      <dgm:prSet presAssocID="{C331281B-670B-42C1-91EB-95FFAF576464}" presName="level3hierChild" presStyleCnt="0"/>
      <dgm:spPr/>
    </dgm:pt>
    <dgm:pt modelId="{2E339FD6-D70E-4D5A-A4A7-7137B1F5D265}" type="pres">
      <dgm:prSet presAssocID="{B8C8FF70-2857-45B7-BF82-07A5F5E5F960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7B4EC734-F48A-4B8A-843A-1C0CCE3D487A}" type="pres">
      <dgm:prSet presAssocID="{B8C8FF70-2857-45B7-BF82-07A5F5E5F960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3DB1DC10-851B-4754-9D61-C883A7303C63}" type="pres">
      <dgm:prSet presAssocID="{C06AE4F9-CFF9-432B-97A5-3DCEA8B59BFD}" presName="root2" presStyleCnt="0"/>
      <dgm:spPr/>
    </dgm:pt>
    <dgm:pt modelId="{FA461B46-DF36-4AC4-8355-9020B6035712}" type="pres">
      <dgm:prSet presAssocID="{C06AE4F9-CFF9-432B-97A5-3DCEA8B59BFD}" presName="LevelTwoTextNode" presStyleLbl="node2" presStyleIdx="1" presStyleCnt="2" custScaleX="266901" custScaleY="2629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756CF49-BA38-4275-AC72-944306D5760A}" type="pres">
      <dgm:prSet presAssocID="{C06AE4F9-CFF9-432B-97A5-3DCEA8B59BFD}" presName="level3hierChild" presStyleCnt="0"/>
      <dgm:spPr/>
    </dgm:pt>
    <dgm:pt modelId="{70B0BF68-EB41-4C3B-9334-1870738CE470}" type="pres">
      <dgm:prSet presAssocID="{9F88C7FF-C622-4EC6-82FA-B17E2115F660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A2C117D4-DB53-4987-8118-2E9CCB7F5BED}" type="pres">
      <dgm:prSet presAssocID="{9F88C7FF-C622-4EC6-82FA-B17E2115F660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AE526F14-E67E-433F-9944-746A799FDD4D}" type="pres">
      <dgm:prSet presAssocID="{4287583F-1440-440C-AF07-8129EC3484DA}" presName="root2" presStyleCnt="0"/>
      <dgm:spPr/>
    </dgm:pt>
    <dgm:pt modelId="{7F7A452A-B2FF-4D3F-94DD-E66631F27794}" type="pres">
      <dgm:prSet presAssocID="{4287583F-1440-440C-AF07-8129EC3484DA}" presName="LevelTwoTextNode" presStyleLbl="node3" presStyleIdx="1" presStyleCnt="2" custScaleX="266901" custScaleY="2629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6F50C35-6C52-41DC-8E1F-8EBF7CA45191}" type="pres">
      <dgm:prSet presAssocID="{4287583F-1440-440C-AF07-8129EC3484DA}" presName="level3hierChild" presStyleCnt="0"/>
      <dgm:spPr/>
    </dgm:pt>
  </dgm:ptLst>
  <dgm:cxnLst>
    <dgm:cxn modelId="{45C246DD-4BBB-437C-A5B4-AB4EEC712C14}" type="presOf" srcId="{D0D368E3-7073-40C6-A10C-E1BA9D3C500A}" destId="{4F1894C6-D1DD-43A8-902E-D93734182005}" srcOrd="0" destOrd="0" presId="urn:microsoft.com/office/officeart/2005/8/layout/hierarchy2"/>
    <dgm:cxn modelId="{AD697C8F-40AB-4DF1-9732-631DA412981C}" type="presOf" srcId="{9F88C7FF-C622-4EC6-82FA-B17E2115F660}" destId="{70B0BF68-EB41-4C3B-9334-1870738CE470}" srcOrd="0" destOrd="0" presId="urn:microsoft.com/office/officeart/2005/8/layout/hierarchy2"/>
    <dgm:cxn modelId="{9D7D5A85-E1DC-40B3-801A-5A86371DD389}" type="presOf" srcId="{C06AE4F9-CFF9-432B-97A5-3DCEA8B59BFD}" destId="{FA461B46-DF36-4AC4-8355-9020B6035712}" srcOrd="0" destOrd="0" presId="urn:microsoft.com/office/officeart/2005/8/layout/hierarchy2"/>
    <dgm:cxn modelId="{259FC23F-6728-4FAF-9443-614AC25057C9}" type="presOf" srcId="{48C26398-811F-45DF-8F3D-8926C6F24887}" destId="{3833A13C-551C-4B4F-B888-2C30A16C59F3}" srcOrd="0" destOrd="0" presId="urn:microsoft.com/office/officeart/2005/8/layout/hierarchy2"/>
    <dgm:cxn modelId="{E2D96FEC-9041-4DA8-A557-A4D9AC47DA48}" type="presOf" srcId="{9F88C7FF-C622-4EC6-82FA-B17E2115F660}" destId="{A2C117D4-DB53-4987-8118-2E9CCB7F5BED}" srcOrd="1" destOrd="0" presId="urn:microsoft.com/office/officeart/2005/8/layout/hierarchy2"/>
    <dgm:cxn modelId="{08A72383-8A36-4B40-8736-38B4E6C52146}" type="presOf" srcId="{4287583F-1440-440C-AF07-8129EC3484DA}" destId="{7F7A452A-B2FF-4D3F-94DD-E66631F27794}" srcOrd="0" destOrd="0" presId="urn:microsoft.com/office/officeart/2005/8/layout/hierarchy2"/>
    <dgm:cxn modelId="{93D7DE33-CF4A-4173-8344-A6CCDC61954B}" srcId="{48C26398-811F-45DF-8F3D-8926C6F24887}" destId="{C06AE4F9-CFF9-432B-97A5-3DCEA8B59BFD}" srcOrd="1" destOrd="0" parTransId="{B8C8FF70-2857-45B7-BF82-07A5F5E5F960}" sibTransId="{0D58D1F9-F27F-4691-846F-25CDA830777C}"/>
    <dgm:cxn modelId="{32741989-F4CC-407F-8BF9-814C1250ABEE}" type="presOf" srcId="{B8C8FF70-2857-45B7-BF82-07A5F5E5F960}" destId="{2E339FD6-D70E-4D5A-A4A7-7137B1F5D265}" srcOrd="0" destOrd="0" presId="urn:microsoft.com/office/officeart/2005/8/layout/hierarchy2"/>
    <dgm:cxn modelId="{53115462-47E8-4527-B3C8-1AFF210BD5E1}" type="presOf" srcId="{D0D368E3-7073-40C6-A10C-E1BA9D3C500A}" destId="{3E0CF562-DF45-46E3-BB2F-F831E75482AC}" srcOrd="1" destOrd="0" presId="urn:microsoft.com/office/officeart/2005/8/layout/hierarchy2"/>
    <dgm:cxn modelId="{B16654A7-430F-43A7-BE58-D3764430F588}" type="presOf" srcId="{7963E453-7099-40B1-937B-D308348BE216}" destId="{13EA5D51-C93B-47EF-875A-D0290C45F122}" srcOrd="1" destOrd="0" presId="urn:microsoft.com/office/officeart/2005/8/layout/hierarchy2"/>
    <dgm:cxn modelId="{8077D9E8-48D2-489A-BD25-7C882748DF5D}" type="presOf" srcId="{A555BB34-8B9E-4814-A021-6CEA5F1B7D5E}" destId="{8AF78664-D388-45B9-8683-3387520A99B7}" srcOrd="0" destOrd="0" presId="urn:microsoft.com/office/officeart/2005/8/layout/hierarchy2"/>
    <dgm:cxn modelId="{516E3884-3571-4881-9A6A-82CC95F9F00D}" type="presOf" srcId="{B8C8FF70-2857-45B7-BF82-07A5F5E5F960}" destId="{7B4EC734-F48A-4B8A-843A-1C0CCE3D487A}" srcOrd="1" destOrd="0" presId="urn:microsoft.com/office/officeart/2005/8/layout/hierarchy2"/>
    <dgm:cxn modelId="{08768594-939E-448C-833D-7EA515A0ABFA}" type="presOf" srcId="{4B286906-59ED-4C6F-A6DF-C3EC545B7F39}" destId="{074122C8-A279-444E-8698-28D89CDBBDE9}" srcOrd="0" destOrd="0" presId="urn:microsoft.com/office/officeart/2005/8/layout/hierarchy2"/>
    <dgm:cxn modelId="{8FC8141D-B2B4-4DD6-856B-C75CB3BB7E92}" srcId="{4B286906-59ED-4C6F-A6DF-C3EC545B7F39}" destId="{C331281B-670B-42C1-91EB-95FFAF576464}" srcOrd="0" destOrd="0" parTransId="{7963E453-7099-40B1-937B-D308348BE216}" sibTransId="{DE1F71D4-58B9-49A2-915C-B09A3C07F430}"/>
    <dgm:cxn modelId="{5360F720-A396-43F9-B126-5B4AFEE6749D}" srcId="{48C26398-811F-45DF-8F3D-8926C6F24887}" destId="{4B286906-59ED-4C6F-A6DF-C3EC545B7F39}" srcOrd="0" destOrd="0" parTransId="{D0D368E3-7073-40C6-A10C-E1BA9D3C500A}" sibTransId="{6D66EBD5-5BDD-419F-8B93-B3F7AF2FD2DD}"/>
    <dgm:cxn modelId="{5AB5DB27-6081-4D2F-9631-A855F4BB9524}" srcId="{A555BB34-8B9E-4814-A021-6CEA5F1B7D5E}" destId="{48C26398-811F-45DF-8F3D-8926C6F24887}" srcOrd="0" destOrd="0" parTransId="{F8BD5ED7-3D97-4F43-BBCC-F646F72AE463}" sibTransId="{0A2AF154-7014-43DF-BCAB-3C2245C5373F}"/>
    <dgm:cxn modelId="{BD91C117-2FF6-4ED2-BB64-17F8E6236243}" srcId="{C06AE4F9-CFF9-432B-97A5-3DCEA8B59BFD}" destId="{4287583F-1440-440C-AF07-8129EC3484DA}" srcOrd="0" destOrd="0" parTransId="{9F88C7FF-C622-4EC6-82FA-B17E2115F660}" sibTransId="{8C8671A8-A738-456F-81C8-3130963EC3D6}"/>
    <dgm:cxn modelId="{8F840C22-D168-42F5-8AEA-7E1E33529EE7}" type="presOf" srcId="{C331281B-670B-42C1-91EB-95FFAF576464}" destId="{EB85FA4E-8FEA-4F8D-AD74-06F3064BC529}" srcOrd="0" destOrd="0" presId="urn:microsoft.com/office/officeart/2005/8/layout/hierarchy2"/>
    <dgm:cxn modelId="{2CB2956C-4758-481C-83CB-770D038D9B67}" type="presOf" srcId="{7963E453-7099-40B1-937B-D308348BE216}" destId="{2B7DF770-8FC4-4E63-A134-85CEEBF40AF4}" srcOrd="0" destOrd="0" presId="urn:microsoft.com/office/officeart/2005/8/layout/hierarchy2"/>
    <dgm:cxn modelId="{E5C26A1A-1D9D-4E9F-94F7-F38AFA8848D9}" type="presParOf" srcId="{8AF78664-D388-45B9-8683-3387520A99B7}" destId="{75B74ADA-0BB6-4AD1-A6CB-D3EFF600E64F}" srcOrd="0" destOrd="0" presId="urn:microsoft.com/office/officeart/2005/8/layout/hierarchy2"/>
    <dgm:cxn modelId="{AD2A391F-7398-4C04-9D5F-F25F5A6C360D}" type="presParOf" srcId="{75B74ADA-0BB6-4AD1-A6CB-D3EFF600E64F}" destId="{3833A13C-551C-4B4F-B888-2C30A16C59F3}" srcOrd="0" destOrd="0" presId="urn:microsoft.com/office/officeart/2005/8/layout/hierarchy2"/>
    <dgm:cxn modelId="{F50D73E1-D7A8-43C2-ADE5-FB54D3A6ECA3}" type="presParOf" srcId="{75B74ADA-0BB6-4AD1-A6CB-D3EFF600E64F}" destId="{D2D1FCA6-925F-4080-B2D0-87E45AC41A90}" srcOrd="1" destOrd="0" presId="urn:microsoft.com/office/officeart/2005/8/layout/hierarchy2"/>
    <dgm:cxn modelId="{4E6C51EB-BDF3-42D1-B8D3-A316C876FBE3}" type="presParOf" srcId="{D2D1FCA6-925F-4080-B2D0-87E45AC41A90}" destId="{4F1894C6-D1DD-43A8-902E-D93734182005}" srcOrd="0" destOrd="0" presId="urn:microsoft.com/office/officeart/2005/8/layout/hierarchy2"/>
    <dgm:cxn modelId="{E989A233-3927-4C86-8139-843330A4B818}" type="presParOf" srcId="{4F1894C6-D1DD-43A8-902E-D93734182005}" destId="{3E0CF562-DF45-46E3-BB2F-F831E75482AC}" srcOrd="0" destOrd="0" presId="urn:microsoft.com/office/officeart/2005/8/layout/hierarchy2"/>
    <dgm:cxn modelId="{25A04D0C-26AC-4321-8C43-43DD0989BA5A}" type="presParOf" srcId="{D2D1FCA6-925F-4080-B2D0-87E45AC41A90}" destId="{0557016D-E8D3-45DB-96CD-0876ECE9050E}" srcOrd="1" destOrd="0" presId="urn:microsoft.com/office/officeart/2005/8/layout/hierarchy2"/>
    <dgm:cxn modelId="{55DF4242-C5C8-45B4-8670-2240F6F127AD}" type="presParOf" srcId="{0557016D-E8D3-45DB-96CD-0876ECE9050E}" destId="{074122C8-A279-444E-8698-28D89CDBBDE9}" srcOrd="0" destOrd="0" presId="urn:microsoft.com/office/officeart/2005/8/layout/hierarchy2"/>
    <dgm:cxn modelId="{773A4B04-6AE6-4F4B-B4AB-24099F930DEE}" type="presParOf" srcId="{0557016D-E8D3-45DB-96CD-0876ECE9050E}" destId="{77ECE17C-D33D-448E-82B5-AC419FC80F7E}" srcOrd="1" destOrd="0" presId="urn:microsoft.com/office/officeart/2005/8/layout/hierarchy2"/>
    <dgm:cxn modelId="{F1928A27-976F-4379-84FB-D77A5CA8B50C}" type="presParOf" srcId="{77ECE17C-D33D-448E-82B5-AC419FC80F7E}" destId="{2B7DF770-8FC4-4E63-A134-85CEEBF40AF4}" srcOrd="0" destOrd="0" presId="urn:microsoft.com/office/officeart/2005/8/layout/hierarchy2"/>
    <dgm:cxn modelId="{945D6EC2-C93A-4F22-952C-91DFCE4795F2}" type="presParOf" srcId="{2B7DF770-8FC4-4E63-A134-85CEEBF40AF4}" destId="{13EA5D51-C93B-47EF-875A-D0290C45F122}" srcOrd="0" destOrd="0" presId="urn:microsoft.com/office/officeart/2005/8/layout/hierarchy2"/>
    <dgm:cxn modelId="{367D5BE1-E1A3-493D-AEB4-CD0AE01036AD}" type="presParOf" srcId="{77ECE17C-D33D-448E-82B5-AC419FC80F7E}" destId="{0F019434-4D44-45AA-8710-835B48CAD889}" srcOrd="1" destOrd="0" presId="urn:microsoft.com/office/officeart/2005/8/layout/hierarchy2"/>
    <dgm:cxn modelId="{2689A25F-DD63-4920-948F-518B53EF073C}" type="presParOf" srcId="{0F019434-4D44-45AA-8710-835B48CAD889}" destId="{EB85FA4E-8FEA-4F8D-AD74-06F3064BC529}" srcOrd="0" destOrd="0" presId="urn:microsoft.com/office/officeart/2005/8/layout/hierarchy2"/>
    <dgm:cxn modelId="{F2427B4B-65CB-4076-B867-3E7A34D48CF8}" type="presParOf" srcId="{0F019434-4D44-45AA-8710-835B48CAD889}" destId="{7CDEC064-9543-47AE-BF0A-97CFDC1E075C}" srcOrd="1" destOrd="0" presId="urn:microsoft.com/office/officeart/2005/8/layout/hierarchy2"/>
    <dgm:cxn modelId="{4657DD5D-A77A-4B6B-B5FE-6DB55235143E}" type="presParOf" srcId="{D2D1FCA6-925F-4080-B2D0-87E45AC41A90}" destId="{2E339FD6-D70E-4D5A-A4A7-7137B1F5D265}" srcOrd="2" destOrd="0" presId="urn:microsoft.com/office/officeart/2005/8/layout/hierarchy2"/>
    <dgm:cxn modelId="{E594BD8F-6F73-490F-80A6-180948815ADD}" type="presParOf" srcId="{2E339FD6-D70E-4D5A-A4A7-7137B1F5D265}" destId="{7B4EC734-F48A-4B8A-843A-1C0CCE3D487A}" srcOrd="0" destOrd="0" presId="urn:microsoft.com/office/officeart/2005/8/layout/hierarchy2"/>
    <dgm:cxn modelId="{657AF5CB-7E97-4A29-980F-3DC499648C34}" type="presParOf" srcId="{D2D1FCA6-925F-4080-B2D0-87E45AC41A90}" destId="{3DB1DC10-851B-4754-9D61-C883A7303C63}" srcOrd="3" destOrd="0" presId="urn:microsoft.com/office/officeart/2005/8/layout/hierarchy2"/>
    <dgm:cxn modelId="{9A71E469-B5C7-4CAF-A7A5-D27AA376BC26}" type="presParOf" srcId="{3DB1DC10-851B-4754-9D61-C883A7303C63}" destId="{FA461B46-DF36-4AC4-8355-9020B6035712}" srcOrd="0" destOrd="0" presId="urn:microsoft.com/office/officeart/2005/8/layout/hierarchy2"/>
    <dgm:cxn modelId="{27EEFFC7-0691-4E7A-8A51-91D086754DFA}" type="presParOf" srcId="{3DB1DC10-851B-4754-9D61-C883A7303C63}" destId="{8756CF49-BA38-4275-AC72-944306D5760A}" srcOrd="1" destOrd="0" presId="urn:microsoft.com/office/officeart/2005/8/layout/hierarchy2"/>
    <dgm:cxn modelId="{34ADD3EB-506F-407C-ADCA-516E0EE452CF}" type="presParOf" srcId="{8756CF49-BA38-4275-AC72-944306D5760A}" destId="{70B0BF68-EB41-4C3B-9334-1870738CE470}" srcOrd="0" destOrd="0" presId="urn:microsoft.com/office/officeart/2005/8/layout/hierarchy2"/>
    <dgm:cxn modelId="{888D7A42-5615-440A-B90D-61EE135BD41E}" type="presParOf" srcId="{70B0BF68-EB41-4C3B-9334-1870738CE470}" destId="{A2C117D4-DB53-4987-8118-2E9CCB7F5BED}" srcOrd="0" destOrd="0" presId="urn:microsoft.com/office/officeart/2005/8/layout/hierarchy2"/>
    <dgm:cxn modelId="{2C9D99C3-F8D0-4318-8046-6ED1DFA99B81}" type="presParOf" srcId="{8756CF49-BA38-4275-AC72-944306D5760A}" destId="{AE526F14-E67E-433F-9944-746A799FDD4D}" srcOrd="1" destOrd="0" presId="urn:microsoft.com/office/officeart/2005/8/layout/hierarchy2"/>
    <dgm:cxn modelId="{92E32FAA-9D4A-47F3-8E81-01D036043C3F}" type="presParOf" srcId="{AE526F14-E67E-433F-9944-746A799FDD4D}" destId="{7F7A452A-B2FF-4D3F-94DD-E66631F27794}" srcOrd="0" destOrd="0" presId="urn:microsoft.com/office/officeart/2005/8/layout/hierarchy2"/>
    <dgm:cxn modelId="{CAF37695-8584-42D3-9088-181F2135C927}" type="presParOf" srcId="{AE526F14-E67E-433F-9944-746A799FDD4D}" destId="{B6F50C35-6C52-41DC-8E1F-8EBF7CA4519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555BB34-8B9E-4814-A021-6CEA5F1B7D5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48C26398-811F-45DF-8F3D-8926C6F24887}">
      <dgm:prSet phldrT="[文字]" custT="1"/>
      <dgm:spPr/>
      <dgm:t>
        <a:bodyPr/>
        <a:lstStyle/>
        <a:p>
          <a:r>
            <a:rPr lang="zh-TW" altLang="en-US" sz="3200" b="0" dirty="0" smtClean="0"/>
            <a:t>君子之務</a:t>
          </a:r>
          <a:endParaRPr lang="zh-TW" altLang="en-US" sz="3200" dirty="0"/>
        </a:p>
      </dgm:t>
    </dgm:pt>
    <dgm:pt modelId="{F8BD5ED7-3D97-4F43-BBCC-F646F72AE463}" type="parTrans" cxnId="{5AB5DB27-6081-4D2F-9631-A855F4BB9524}">
      <dgm:prSet/>
      <dgm:spPr/>
      <dgm:t>
        <a:bodyPr/>
        <a:lstStyle/>
        <a:p>
          <a:endParaRPr lang="zh-TW" altLang="en-US"/>
        </a:p>
      </dgm:t>
    </dgm:pt>
    <dgm:pt modelId="{0A2AF154-7014-43DF-BCAB-3C2245C5373F}" type="sibTrans" cxnId="{5AB5DB27-6081-4D2F-9631-A855F4BB9524}">
      <dgm:prSet/>
      <dgm:spPr/>
      <dgm:t>
        <a:bodyPr/>
        <a:lstStyle/>
        <a:p>
          <a:endParaRPr lang="zh-TW" altLang="en-US"/>
        </a:p>
      </dgm:t>
    </dgm:pt>
    <dgm:pt modelId="{4B286906-59ED-4C6F-A6DF-C3EC545B7F39}">
      <dgm:prSet phldrT="[文字]" custT="1"/>
      <dgm:spPr/>
      <dgm:t>
        <a:bodyPr/>
        <a:lstStyle/>
        <a:p>
          <a:r>
            <a:rPr lang="zh-TW" altLang="en-US" sz="3200" dirty="0" smtClean="0"/>
            <a:t>不恤年之將衰</a:t>
          </a:r>
          <a:endParaRPr lang="zh-TW" altLang="en-US" sz="3200" dirty="0"/>
        </a:p>
      </dgm:t>
    </dgm:pt>
    <dgm:pt modelId="{6D66EBD5-5BDD-419F-8B93-B3F7AF2FD2DD}" type="sibTrans" cxnId="{5360F720-A396-43F9-B126-5B4AFEE6749D}">
      <dgm:prSet/>
      <dgm:spPr/>
      <dgm:t>
        <a:bodyPr/>
        <a:lstStyle/>
        <a:p>
          <a:endParaRPr lang="zh-TW" altLang="en-US"/>
        </a:p>
      </dgm:t>
    </dgm:pt>
    <dgm:pt modelId="{D0D368E3-7073-40C6-A10C-E1BA9D3C500A}" type="parTrans" cxnId="{5360F720-A396-43F9-B126-5B4AFEE6749D}">
      <dgm:prSet/>
      <dgm:spPr/>
      <dgm:t>
        <a:bodyPr/>
        <a:lstStyle/>
        <a:p>
          <a:endParaRPr lang="zh-TW" altLang="en-US"/>
        </a:p>
      </dgm:t>
    </dgm:pt>
    <dgm:pt modelId="{5D145581-3BE4-4823-8333-D5B1702BF649}">
      <dgm:prSet phldrT="[文字]" custT="1"/>
      <dgm:spPr/>
      <dgm:t>
        <a:bodyPr/>
        <a:lstStyle/>
        <a:p>
          <a:r>
            <a:rPr lang="zh-TW" altLang="en-US" sz="3200" dirty="0" smtClean="0"/>
            <a:t>而憂志之有倦</a:t>
          </a:r>
          <a:endParaRPr lang="zh-TW" altLang="en-US" sz="3200" dirty="0"/>
        </a:p>
      </dgm:t>
    </dgm:pt>
    <dgm:pt modelId="{F3935AC7-913B-4566-BE6B-5B6F87604298}" type="parTrans" cxnId="{04FC764C-6116-41C4-ACE8-A56D503802BB}">
      <dgm:prSet/>
      <dgm:spPr/>
      <dgm:t>
        <a:bodyPr/>
        <a:lstStyle/>
        <a:p>
          <a:endParaRPr lang="zh-TW" altLang="en-US"/>
        </a:p>
      </dgm:t>
    </dgm:pt>
    <dgm:pt modelId="{8100DBCF-A052-46F9-93D9-B5325ABB2AC6}" type="sibTrans" cxnId="{04FC764C-6116-41C4-ACE8-A56D503802BB}">
      <dgm:prSet/>
      <dgm:spPr/>
      <dgm:t>
        <a:bodyPr/>
        <a:lstStyle/>
        <a:p>
          <a:endParaRPr lang="zh-TW" altLang="en-US"/>
        </a:p>
      </dgm:t>
    </dgm:pt>
    <dgm:pt modelId="{2D99729D-8812-4318-A8BC-952F397C124A}">
      <dgm:prSet phldrT="[文字]" custT="1"/>
      <dgm:spPr/>
      <dgm:t>
        <a:bodyPr/>
        <a:lstStyle/>
        <a:p>
          <a:r>
            <a:rPr lang="zh-TW" altLang="en-US" sz="3200" dirty="0" smtClean="0"/>
            <a:t>不寢道焉</a:t>
          </a:r>
          <a:endParaRPr lang="zh-TW" altLang="en-US" sz="3200" dirty="0"/>
        </a:p>
      </dgm:t>
    </dgm:pt>
    <dgm:pt modelId="{7A391C16-E74A-4F0F-90D1-B3290CD8268E}" type="parTrans" cxnId="{13F999FB-75E4-4899-B31D-E65ADFF421C1}">
      <dgm:prSet/>
      <dgm:spPr/>
      <dgm:t>
        <a:bodyPr/>
        <a:lstStyle/>
        <a:p>
          <a:endParaRPr lang="zh-TW" altLang="en-US"/>
        </a:p>
      </dgm:t>
    </dgm:pt>
    <dgm:pt modelId="{650A3319-DDBB-4AE2-9A35-EAEE3BB04BFE}" type="sibTrans" cxnId="{13F999FB-75E4-4899-B31D-E65ADFF421C1}">
      <dgm:prSet/>
      <dgm:spPr/>
      <dgm:t>
        <a:bodyPr/>
        <a:lstStyle/>
        <a:p>
          <a:endParaRPr lang="zh-TW" altLang="en-US"/>
        </a:p>
      </dgm:t>
    </dgm:pt>
    <dgm:pt modelId="{12288E0E-8532-470C-9583-90CDF68CCED6}">
      <dgm:prSet phldrT="[文字]" custT="1"/>
      <dgm:spPr/>
      <dgm:t>
        <a:bodyPr/>
        <a:lstStyle/>
        <a:p>
          <a:r>
            <a:rPr lang="zh-TW" altLang="en-US" sz="3200" dirty="0" smtClean="0"/>
            <a:t>不宿義焉</a:t>
          </a:r>
          <a:endParaRPr lang="zh-TW" altLang="en-US" sz="3200" dirty="0"/>
        </a:p>
      </dgm:t>
    </dgm:pt>
    <dgm:pt modelId="{CAD279C0-C8C3-45C3-B4E5-039F8DE7F6A0}" type="parTrans" cxnId="{22EA4DCD-41DA-4EF3-8512-CFF5961CDA6E}">
      <dgm:prSet/>
      <dgm:spPr/>
      <dgm:t>
        <a:bodyPr/>
        <a:lstStyle/>
        <a:p>
          <a:endParaRPr lang="zh-TW" altLang="en-US"/>
        </a:p>
      </dgm:t>
    </dgm:pt>
    <dgm:pt modelId="{C6BE7C46-9780-4493-AAD2-66A8A422A827}" type="sibTrans" cxnId="{22EA4DCD-41DA-4EF3-8512-CFF5961CDA6E}">
      <dgm:prSet/>
      <dgm:spPr/>
      <dgm:t>
        <a:bodyPr/>
        <a:lstStyle/>
        <a:p>
          <a:endParaRPr lang="zh-TW" altLang="en-US"/>
        </a:p>
      </dgm:t>
    </dgm:pt>
    <dgm:pt modelId="{D9F266F6-9E59-44DB-9284-CBC9287FD0FB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言而不行，斯寢道矣</a:t>
          </a:r>
          <a:endParaRPr lang="zh-TW" altLang="en-US" sz="3200" dirty="0"/>
        </a:p>
      </dgm:t>
    </dgm:pt>
    <dgm:pt modelId="{0059E642-6F1F-4E4B-A18F-3F8A7C58BD37}" type="parTrans" cxnId="{B4A933AA-CE0A-4036-A42B-59BCCEF324E1}">
      <dgm:prSet/>
      <dgm:spPr/>
      <dgm:t>
        <a:bodyPr/>
        <a:lstStyle/>
        <a:p>
          <a:endParaRPr lang="zh-TW" altLang="en-US"/>
        </a:p>
      </dgm:t>
    </dgm:pt>
    <dgm:pt modelId="{5CA2B87E-A72C-4EA9-8E4B-98922D909B6A}" type="sibTrans" cxnId="{B4A933AA-CE0A-4036-A42B-59BCCEF324E1}">
      <dgm:prSet/>
      <dgm:spPr/>
      <dgm:t>
        <a:bodyPr/>
        <a:lstStyle/>
        <a:p>
          <a:endParaRPr lang="zh-TW" altLang="en-US"/>
        </a:p>
      </dgm:t>
    </dgm:pt>
    <dgm:pt modelId="{F036E652-F70B-4704-94B3-614417852F66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行而不時，斯宿義矣</a:t>
          </a:r>
          <a:endParaRPr lang="zh-TW" altLang="en-US" sz="3200" dirty="0"/>
        </a:p>
      </dgm:t>
    </dgm:pt>
    <dgm:pt modelId="{F417B28B-7EF2-4666-8E61-F608843A24DF}" type="parTrans" cxnId="{BDBB3ED3-4AFE-415D-8D14-976981D8ADB4}">
      <dgm:prSet/>
      <dgm:spPr/>
      <dgm:t>
        <a:bodyPr/>
        <a:lstStyle/>
        <a:p>
          <a:endParaRPr lang="zh-TW" altLang="en-US"/>
        </a:p>
      </dgm:t>
    </dgm:pt>
    <dgm:pt modelId="{A2F324FD-1CCF-4875-8A3E-EC720A0046EC}" type="sibTrans" cxnId="{BDBB3ED3-4AFE-415D-8D14-976981D8ADB4}">
      <dgm:prSet/>
      <dgm:spPr/>
      <dgm:t>
        <a:bodyPr/>
        <a:lstStyle/>
        <a:p>
          <a:endParaRPr lang="zh-TW" altLang="en-US"/>
        </a:p>
      </dgm:t>
    </dgm:pt>
    <dgm:pt modelId="{8AF78664-D388-45B9-8683-3387520A99B7}" type="pres">
      <dgm:prSet presAssocID="{A555BB34-8B9E-4814-A021-6CEA5F1B7D5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5B74ADA-0BB6-4AD1-A6CB-D3EFF600E64F}" type="pres">
      <dgm:prSet presAssocID="{48C26398-811F-45DF-8F3D-8926C6F24887}" presName="root1" presStyleCnt="0"/>
      <dgm:spPr/>
    </dgm:pt>
    <dgm:pt modelId="{3833A13C-551C-4B4F-B888-2C30A16C59F3}" type="pres">
      <dgm:prSet presAssocID="{48C26398-811F-45DF-8F3D-8926C6F24887}" presName="LevelOneTextNode" presStyleLbl="node0" presStyleIdx="0" presStyleCnt="1" custScaleX="109219" custScaleY="10558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D1FCA6-925F-4080-B2D0-87E45AC41A90}" type="pres">
      <dgm:prSet presAssocID="{48C26398-811F-45DF-8F3D-8926C6F24887}" presName="level2hierChild" presStyleCnt="0"/>
      <dgm:spPr/>
    </dgm:pt>
    <dgm:pt modelId="{4F1894C6-D1DD-43A8-902E-D93734182005}" type="pres">
      <dgm:prSet presAssocID="{D0D368E3-7073-40C6-A10C-E1BA9D3C500A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3E0CF562-DF45-46E3-BB2F-F831E75482AC}" type="pres">
      <dgm:prSet presAssocID="{D0D368E3-7073-40C6-A10C-E1BA9D3C500A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0557016D-E8D3-45DB-96CD-0876ECE9050E}" type="pres">
      <dgm:prSet presAssocID="{4B286906-59ED-4C6F-A6DF-C3EC545B7F39}" presName="root2" presStyleCnt="0"/>
      <dgm:spPr/>
    </dgm:pt>
    <dgm:pt modelId="{074122C8-A279-444E-8698-28D89CDBBDE9}" type="pres">
      <dgm:prSet presAssocID="{4B286906-59ED-4C6F-A6DF-C3EC545B7F39}" presName="LevelTwoTextNode" presStyleLbl="node2" presStyleIdx="0" presStyleCnt="4" custScaleX="127214" custScaleY="9624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7ECE17C-D33D-448E-82B5-AC419FC80F7E}" type="pres">
      <dgm:prSet presAssocID="{4B286906-59ED-4C6F-A6DF-C3EC545B7F39}" presName="level3hierChild" presStyleCnt="0"/>
      <dgm:spPr/>
    </dgm:pt>
    <dgm:pt modelId="{52FAA02A-1700-4CB2-BEB7-554351EA1902}" type="pres">
      <dgm:prSet presAssocID="{F3935AC7-913B-4566-BE6B-5B6F87604298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31FB386F-1585-40A3-A3BC-CADC2FFB25AE}" type="pres">
      <dgm:prSet presAssocID="{F3935AC7-913B-4566-BE6B-5B6F87604298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75B72815-D61C-4CB4-8D2C-4797721444FB}" type="pres">
      <dgm:prSet presAssocID="{5D145581-3BE4-4823-8333-D5B1702BF649}" presName="root2" presStyleCnt="0"/>
      <dgm:spPr/>
    </dgm:pt>
    <dgm:pt modelId="{921BA151-C0E6-4DBB-99EE-8813CA49E414}" type="pres">
      <dgm:prSet presAssocID="{5D145581-3BE4-4823-8333-D5B1702BF649}" presName="LevelTwoTextNode" presStyleLbl="node2" presStyleIdx="1" presStyleCnt="4" custScaleX="12724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173C43F-A38C-4209-B0F6-D9573CA4985A}" type="pres">
      <dgm:prSet presAssocID="{5D145581-3BE4-4823-8333-D5B1702BF649}" presName="level3hierChild" presStyleCnt="0"/>
      <dgm:spPr/>
    </dgm:pt>
    <dgm:pt modelId="{5327F02A-64B9-4377-A9DB-AF9D40A74D41}" type="pres">
      <dgm:prSet presAssocID="{7A391C16-E74A-4F0F-90D1-B3290CD8268E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8811F116-3DD6-42D6-9110-8C7008D0AC70}" type="pres">
      <dgm:prSet presAssocID="{7A391C16-E74A-4F0F-90D1-B3290CD8268E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1A196886-09BA-40BF-A4F4-41AE4B271D0E}" type="pres">
      <dgm:prSet presAssocID="{2D99729D-8812-4318-A8BC-952F397C124A}" presName="root2" presStyleCnt="0"/>
      <dgm:spPr/>
    </dgm:pt>
    <dgm:pt modelId="{E4340429-5740-4165-9152-80414AE91C7D}" type="pres">
      <dgm:prSet presAssocID="{2D99729D-8812-4318-A8BC-952F397C124A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EC30492-121C-4D6E-8138-025AD5C87C18}" type="pres">
      <dgm:prSet presAssocID="{2D99729D-8812-4318-A8BC-952F397C124A}" presName="level3hierChild" presStyleCnt="0"/>
      <dgm:spPr/>
    </dgm:pt>
    <dgm:pt modelId="{9373BCD7-EB55-4964-8152-0388CAE0BFB9}" type="pres">
      <dgm:prSet presAssocID="{0059E642-6F1F-4E4B-A18F-3F8A7C58BD37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98F3BFD6-3CC3-49A3-906F-6F2FFC709947}" type="pres">
      <dgm:prSet presAssocID="{0059E642-6F1F-4E4B-A18F-3F8A7C58BD37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3AEC30CF-6C8F-4D15-BA90-6BBA35F044A2}" type="pres">
      <dgm:prSet presAssocID="{D9F266F6-9E59-44DB-9284-CBC9287FD0FB}" presName="root2" presStyleCnt="0"/>
      <dgm:spPr/>
    </dgm:pt>
    <dgm:pt modelId="{65E1E0D3-4183-4C9A-9454-2605B0BF8A9C}" type="pres">
      <dgm:prSet presAssocID="{D9F266F6-9E59-44DB-9284-CBC9287FD0FB}" presName="LevelTwoTextNode" presStyleLbl="node3" presStyleIdx="0" presStyleCnt="2" custScaleX="1864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0977E49-6702-4AAB-83F2-20EBD5E78808}" type="pres">
      <dgm:prSet presAssocID="{D9F266F6-9E59-44DB-9284-CBC9287FD0FB}" presName="level3hierChild" presStyleCnt="0"/>
      <dgm:spPr/>
    </dgm:pt>
    <dgm:pt modelId="{CF97A2B2-8AED-4D6A-9122-76060C469F04}" type="pres">
      <dgm:prSet presAssocID="{CAD279C0-C8C3-45C3-B4E5-039F8DE7F6A0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7A7AAF46-ABAE-47E0-8304-FF996EE8D528}" type="pres">
      <dgm:prSet presAssocID="{CAD279C0-C8C3-45C3-B4E5-039F8DE7F6A0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A0627EA4-6B50-479C-8107-DEA703705118}" type="pres">
      <dgm:prSet presAssocID="{12288E0E-8532-470C-9583-90CDF68CCED6}" presName="root2" presStyleCnt="0"/>
      <dgm:spPr/>
    </dgm:pt>
    <dgm:pt modelId="{62425792-7F78-4230-9562-D5FF40E82FD2}" type="pres">
      <dgm:prSet presAssocID="{12288E0E-8532-470C-9583-90CDF68CCED6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489EBA3-B767-4DA3-9AF8-47FF52CDD4A7}" type="pres">
      <dgm:prSet presAssocID="{12288E0E-8532-470C-9583-90CDF68CCED6}" presName="level3hierChild" presStyleCnt="0"/>
      <dgm:spPr/>
    </dgm:pt>
    <dgm:pt modelId="{03C696A5-1060-4EB4-A905-6F3962EB2F19}" type="pres">
      <dgm:prSet presAssocID="{F417B28B-7EF2-4666-8E61-F608843A24DF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AD9712F4-AA26-41AB-BA53-A42A09414F5E}" type="pres">
      <dgm:prSet presAssocID="{F417B28B-7EF2-4666-8E61-F608843A24DF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595A6795-5225-45AA-ACEF-A502A42E2FA6}" type="pres">
      <dgm:prSet presAssocID="{F036E652-F70B-4704-94B3-614417852F66}" presName="root2" presStyleCnt="0"/>
      <dgm:spPr/>
    </dgm:pt>
    <dgm:pt modelId="{6A838EE2-343C-4483-8A33-33D269985B6B}" type="pres">
      <dgm:prSet presAssocID="{F036E652-F70B-4704-94B3-614417852F66}" presName="LevelTwoTextNode" presStyleLbl="node3" presStyleIdx="1" presStyleCnt="2" custScaleX="1864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3978A97-06E6-4F4F-A000-037D410EE27A}" type="pres">
      <dgm:prSet presAssocID="{F036E652-F70B-4704-94B3-614417852F66}" presName="level3hierChild" presStyleCnt="0"/>
      <dgm:spPr/>
    </dgm:pt>
  </dgm:ptLst>
  <dgm:cxnLst>
    <dgm:cxn modelId="{1CA4B763-22F0-416D-BA4F-4BC7077E5A3A}" type="presOf" srcId="{F417B28B-7EF2-4666-8E61-F608843A24DF}" destId="{03C696A5-1060-4EB4-A905-6F3962EB2F19}" srcOrd="0" destOrd="0" presId="urn:microsoft.com/office/officeart/2005/8/layout/hierarchy2"/>
    <dgm:cxn modelId="{9CE7FC13-0582-4DC8-961B-64D5029E92B7}" type="presOf" srcId="{F3935AC7-913B-4566-BE6B-5B6F87604298}" destId="{52FAA02A-1700-4CB2-BEB7-554351EA1902}" srcOrd="0" destOrd="0" presId="urn:microsoft.com/office/officeart/2005/8/layout/hierarchy2"/>
    <dgm:cxn modelId="{3C37C98F-3D87-4AEF-BB82-888314857425}" type="presOf" srcId="{D0D368E3-7073-40C6-A10C-E1BA9D3C500A}" destId="{3E0CF562-DF45-46E3-BB2F-F831E75482AC}" srcOrd="1" destOrd="0" presId="urn:microsoft.com/office/officeart/2005/8/layout/hierarchy2"/>
    <dgm:cxn modelId="{22EA4DCD-41DA-4EF3-8512-CFF5961CDA6E}" srcId="{48C26398-811F-45DF-8F3D-8926C6F24887}" destId="{12288E0E-8532-470C-9583-90CDF68CCED6}" srcOrd="3" destOrd="0" parTransId="{CAD279C0-C8C3-45C3-B4E5-039F8DE7F6A0}" sibTransId="{C6BE7C46-9780-4493-AAD2-66A8A422A827}"/>
    <dgm:cxn modelId="{0F1E703C-04B5-4614-9F15-397AB3B7F176}" type="presOf" srcId="{12288E0E-8532-470C-9583-90CDF68CCED6}" destId="{62425792-7F78-4230-9562-D5FF40E82FD2}" srcOrd="0" destOrd="0" presId="urn:microsoft.com/office/officeart/2005/8/layout/hierarchy2"/>
    <dgm:cxn modelId="{F1861352-A747-4EAB-BC96-9523A344F0D5}" type="presOf" srcId="{CAD279C0-C8C3-45C3-B4E5-039F8DE7F6A0}" destId="{CF97A2B2-8AED-4D6A-9122-76060C469F04}" srcOrd="0" destOrd="0" presId="urn:microsoft.com/office/officeart/2005/8/layout/hierarchy2"/>
    <dgm:cxn modelId="{13F999FB-75E4-4899-B31D-E65ADFF421C1}" srcId="{48C26398-811F-45DF-8F3D-8926C6F24887}" destId="{2D99729D-8812-4318-A8BC-952F397C124A}" srcOrd="2" destOrd="0" parTransId="{7A391C16-E74A-4F0F-90D1-B3290CD8268E}" sibTransId="{650A3319-DDBB-4AE2-9A35-EAEE3BB04BFE}"/>
    <dgm:cxn modelId="{BE61657E-0B80-4E87-9432-C82797FB7789}" type="presOf" srcId="{F3935AC7-913B-4566-BE6B-5B6F87604298}" destId="{31FB386F-1585-40A3-A3BC-CADC2FFB25AE}" srcOrd="1" destOrd="0" presId="urn:microsoft.com/office/officeart/2005/8/layout/hierarchy2"/>
    <dgm:cxn modelId="{8077D9E8-48D2-489A-BD25-7C882748DF5D}" type="presOf" srcId="{A555BB34-8B9E-4814-A021-6CEA5F1B7D5E}" destId="{8AF78664-D388-45B9-8683-3387520A99B7}" srcOrd="0" destOrd="0" presId="urn:microsoft.com/office/officeart/2005/8/layout/hierarchy2"/>
    <dgm:cxn modelId="{FD254A11-FE00-4E7B-9AA4-EDE23D9FCCBF}" type="presOf" srcId="{D0D368E3-7073-40C6-A10C-E1BA9D3C500A}" destId="{4F1894C6-D1DD-43A8-902E-D93734182005}" srcOrd="0" destOrd="0" presId="urn:microsoft.com/office/officeart/2005/8/layout/hierarchy2"/>
    <dgm:cxn modelId="{A61505C8-1B23-4853-9A9B-606473C48AEE}" type="presOf" srcId="{48C26398-811F-45DF-8F3D-8926C6F24887}" destId="{3833A13C-551C-4B4F-B888-2C30A16C59F3}" srcOrd="0" destOrd="0" presId="urn:microsoft.com/office/officeart/2005/8/layout/hierarchy2"/>
    <dgm:cxn modelId="{5AB5DB27-6081-4D2F-9631-A855F4BB9524}" srcId="{A555BB34-8B9E-4814-A021-6CEA5F1B7D5E}" destId="{48C26398-811F-45DF-8F3D-8926C6F24887}" srcOrd="0" destOrd="0" parTransId="{F8BD5ED7-3D97-4F43-BBCC-F646F72AE463}" sibTransId="{0A2AF154-7014-43DF-BCAB-3C2245C5373F}"/>
    <dgm:cxn modelId="{0595B212-AA89-43E8-8A75-79E67EF4B95B}" type="presOf" srcId="{CAD279C0-C8C3-45C3-B4E5-039F8DE7F6A0}" destId="{7A7AAF46-ABAE-47E0-8304-FF996EE8D528}" srcOrd="1" destOrd="0" presId="urn:microsoft.com/office/officeart/2005/8/layout/hierarchy2"/>
    <dgm:cxn modelId="{04FC764C-6116-41C4-ACE8-A56D503802BB}" srcId="{48C26398-811F-45DF-8F3D-8926C6F24887}" destId="{5D145581-3BE4-4823-8333-D5B1702BF649}" srcOrd="1" destOrd="0" parTransId="{F3935AC7-913B-4566-BE6B-5B6F87604298}" sibTransId="{8100DBCF-A052-46F9-93D9-B5325ABB2AC6}"/>
    <dgm:cxn modelId="{DB7E425A-DC4A-4460-A1CB-207C976E9C55}" type="presOf" srcId="{0059E642-6F1F-4E4B-A18F-3F8A7C58BD37}" destId="{9373BCD7-EB55-4964-8152-0388CAE0BFB9}" srcOrd="0" destOrd="0" presId="urn:microsoft.com/office/officeart/2005/8/layout/hierarchy2"/>
    <dgm:cxn modelId="{B4A933AA-CE0A-4036-A42B-59BCCEF324E1}" srcId="{2D99729D-8812-4318-A8BC-952F397C124A}" destId="{D9F266F6-9E59-44DB-9284-CBC9287FD0FB}" srcOrd="0" destOrd="0" parTransId="{0059E642-6F1F-4E4B-A18F-3F8A7C58BD37}" sibTransId="{5CA2B87E-A72C-4EA9-8E4B-98922D909B6A}"/>
    <dgm:cxn modelId="{3286F87F-C145-4349-92BF-072CFA5B19D8}" type="presOf" srcId="{4B286906-59ED-4C6F-A6DF-C3EC545B7F39}" destId="{074122C8-A279-444E-8698-28D89CDBBDE9}" srcOrd="0" destOrd="0" presId="urn:microsoft.com/office/officeart/2005/8/layout/hierarchy2"/>
    <dgm:cxn modelId="{96ED5832-0890-48AC-87C2-3920D1502D86}" type="presOf" srcId="{7A391C16-E74A-4F0F-90D1-B3290CD8268E}" destId="{8811F116-3DD6-42D6-9110-8C7008D0AC70}" srcOrd="1" destOrd="0" presId="urn:microsoft.com/office/officeart/2005/8/layout/hierarchy2"/>
    <dgm:cxn modelId="{75A87005-AD52-4292-A277-8423521934E9}" type="presOf" srcId="{0059E642-6F1F-4E4B-A18F-3F8A7C58BD37}" destId="{98F3BFD6-3CC3-49A3-906F-6F2FFC709947}" srcOrd="1" destOrd="0" presId="urn:microsoft.com/office/officeart/2005/8/layout/hierarchy2"/>
    <dgm:cxn modelId="{06A54EF8-1D12-4B27-AD87-75E4766E29CA}" type="presOf" srcId="{2D99729D-8812-4318-A8BC-952F397C124A}" destId="{E4340429-5740-4165-9152-80414AE91C7D}" srcOrd="0" destOrd="0" presId="urn:microsoft.com/office/officeart/2005/8/layout/hierarchy2"/>
    <dgm:cxn modelId="{BEAE9398-2FDE-44B4-9F81-1113F8B0B7FD}" type="presOf" srcId="{D9F266F6-9E59-44DB-9284-CBC9287FD0FB}" destId="{65E1E0D3-4183-4C9A-9454-2605B0BF8A9C}" srcOrd="0" destOrd="0" presId="urn:microsoft.com/office/officeart/2005/8/layout/hierarchy2"/>
    <dgm:cxn modelId="{BDBB3ED3-4AFE-415D-8D14-976981D8ADB4}" srcId="{12288E0E-8532-470C-9583-90CDF68CCED6}" destId="{F036E652-F70B-4704-94B3-614417852F66}" srcOrd="0" destOrd="0" parTransId="{F417B28B-7EF2-4666-8E61-F608843A24DF}" sibTransId="{A2F324FD-1CCF-4875-8A3E-EC720A0046EC}"/>
    <dgm:cxn modelId="{99D59AB8-DB36-469E-A4F2-0F58C0DEE2AD}" type="presOf" srcId="{F036E652-F70B-4704-94B3-614417852F66}" destId="{6A838EE2-343C-4483-8A33-33D269985B6B}" srcOrd="0" destOrd="0" presId="urn:microsoft.com/office/officeart/2005/8/layout/hierarchy2"/>
    <dgm:cxn modelId="{5360F720-A396-43F9-B126-5B4AFEE6749D}" srcId="{48C26398-811F-45DF-8F3D-8926C6F24887}" destId="{4B286906-59ED-4C6F-A6DF-C3EC545B7F39}" srcOrd="0" destOrd="0" parTransId="{D0D368E3-7073-40C6-A10C-E1BA9D3C500A}" sibTransId="{6D66EBD5-5BDD-419F-8B93-B3F7AF2FD2DD}"/>
    <dgm:cxn modelId="{360DFD4A-EB58-4DCE-B3E1-D69355C561D9}" type="presOf" srcId="{F417B28B-7EF2-4666-8E61-F608843A24DF}" destId="{AD9712F4-AA26-41AB-BA53-A42A09414F5E}" srcOrd="1" destOrd="0" presId="urn:microsoft.com/office/officeart/2005/8/layout/hierarchy2"/>
    <dgm:cxn modelId="{28A5BD3C-A46D-4671-A874-4130960D982C}" type="presOf" srcId="{5D145581-3BE4-4823-8333-D5B1702BF649}" destId="{921BA151-C0E6-4DBB-99EE-8813CA49E414}" srcOrd="0" destOrd="0" presId="urn:microsoft.com/office/officeart/2005/8/layout/hierarchy2"/>
    <dgm:cxn modelId="{2B7D3875-CB95-4BC3-8A71-10F66E52BB6D}" type="presOf" srcId="{7A391C16-E74A-4F0F-90D1-B3290CD8268E}" destId="{5327F02A-64B9-4377-A9DB-AF9D40A74D41}" srcOrd="0" destOrd="0" presId="urn:microsoft.com/office/officeart/2005/8/layout/hierarchy2"/>
    <dgm:cxn modelId="{05B8827E-9D60-42E4-813C-9CE66FFB4A82}" type="presParOf" srcId="{8AF78664-D388-45B9-8683-3387520A99B7}" destId="{75B74ADA-0BB6-4AD1-A6CB-D3EFF600E64F}" srcOrd="0" destOrd="0" presId="urn:microsoft.com/office/officeart/2005/8/layout/hierarchy2"/>
    <dgm:cxn modelId="{4C112134-6836-4AA1-9F75-542547D9B6C4}" type="presParOf" srcId="{75B74ADA-0BB6-4AD1-A6CB-D3EFF600E64F}" destId="{3833A13C-551C-4B4F-B888-2C30A16C59F3}" srcOrd="0" destOrd="0" presId="urn:microsoft.com/office/officeart/2005/8/layout/hierarchy2"/>
    <dgm:cxn modelId="{3C40833D-B424-4892-88E3-2C1477C79364}" type="presParOf" srcId="{75B74ADA-0BB6-4AD1-A6CB-D3EFF600E64F}" destId="{D2D1FCA6-925F-4080-B2D0-87E45AC41A90}" srcOrd="1" destOrd="0" presId="urn:microsoft.com/office/officeart/2005/8/layout/hierarchy2"/>
    <dgm:cxn modelId="{CF86EB0D-341C-46C1-8461-7C4E22804956}" type="presParOf" srcId="{D2D1FCA6-925F-4080-B2D0-87E45AC41A90}" destId="{4F1894C6-D1DD-43A8-902E-D93734182005}" srcOrd="0" destOrd="0" presId="urn:microsoft.com/office/officeart/2005/8/layout/hierarchy2"/>
    <dgm:cxn modelId="{62C13E7A-D41C-4873-A1D3-042CF3A27FEA}" type="presParOf" srcId="{4F1894C6-D1DD-43A8-902E-D93734182005}" destId="{3E0CF562-DF45-46E3-BB2F-F831E75482AC}" srcOrd="0" destOrd="0" presId="urn:microsoft.com/office/officeart/2005/8/layout/hierarchy2"/>
    <dgm:cxn modelId="{51CA7546-C8C7-4CC8-928D-2FB2403A34DE}" type="presParOf" srcId="{D2D1FCA6-925F-4080-B2D0-87E45AC41A90}" destId="{0557016D-E8D3-45DB-96CD-0876ECE9050E}" srcOrd="1" destOrd="0" presId="urn:microsoft.com/office/officeart/2005/8/layout/hierarchy2"/>
    <dgm:cxn modelId="{ADCC2E71-22C3-4B2D-B76F-B384C7ED2AB7}" type="presParOf" srcId="{0557016D-E8D3-45DB-96CD-0876ECE9050E}" destId="{074122C8-A279-444E-8698-28D89CDBBDE9}" srcOrd="0" destOrd="0" presId="urn:microsoft.com/office/officeart/2005/8/layout/hierarchy2"/>
    <dgm:cxn modelId="{173E128D-8B93-4A28-BBBF-8D0DAB26FEC2}" type="presParOf" srcId="{0557016D-E8D3-45DB-96CD-0876ECE9050E}" destId="{77ECE17C-D33D-448E-82B5-AC419FC80F7E}" srcOrd="1" destOrd="0" presId="urn:microsoft.com/office/officeart/2005/8/layout/hierarchy2"/>
    <dgm:cxn modelId="{2C2DD3BA-7012-4BF4-8830-D6D25D68EF48}" type="presParOf" srcId="{D2D1FCA6-925F-4080-B2D0-87E45AC41A90}" destId="{52FAA02A-1700-4CB2-BEB7-554351EA1902}" srcOrd="2" destOrd="0" presId="urn:microsoft.com/office/officeart/2005/8/layout/hierarchy2"/>
    <dgm:cxn modelId="{BB875273-4F4B-41C7-A51D-BC934BAC4CEE}" type="presParOf" srcId="{52FAA02A-1700-4CB2-BEB7-554351EA1902}" destId="{31FB386F-1585-40A3-A3BC-CADC2FFB25AE}" srcOrd="0" destOrd="0" presId="urn:microsoft.com/office/officeart/2005/8/layout/hierarchy2"/>
    <dgm:cxn modelId="{0B9BB306-3496-4898-88D5-61A5D3BEE07C}" type="presParOf" srcId="{D2D1FCA6-925F-4080-B2D0-87E45AC41A90}" destId="{75B72815-D61C-4CB4-8D2C-4797721444FB}" srcOrd="3" destOrd="0" presId="urn:microsoft.com/office/officeart/2005/8/layout/hierarchy2"/>
    <dgm:cxn modelId="{3EF752B6-DA68-4713-93B4-71833E6A8510}" type="presParOf" srcId="{75B72815-D61C-4CB4-8D2C-4797721444FB}" destId="{921BA151-C0E6-4DBB-99EE-8813CA49E414}" srcOrd="0" destOrd="0" presId="urn:microsoft.com/office/officeart/2005/8/layout/hierarchy2"/>
    <dgm:cxn modelId="{821B3CBF-7DE8-43A1-B9A1-125D703A2313}" type="presParOf" srcId="{75B72815-D61C-4CB4-8D2C-4797721444FB}" destId="{6173C43F-A38C-4209-B0F6-D9573CA4985A}" srcOrd="1" destOrd="0" presId="urn:microsoft.com/office/officeart/2005/8/layout/hierarchy2"/>
    <dgm:cxn modelId="{927125C8-EDAA-4DA1-8186-053C29776720}" type="presParOf" srcId="{D2D1FCA6-925F-4080-B2D0-87E45AC41A90}" destId="{5327F02A-64B9-4377-A9DB-AF9D40A74D41}" srcOrd="4" destOrd="0" presId="urn:microsoft.com/office/officeart/2005/8/layout/hierarchy2"/>
    <dgm:cxn modelId="{38FE923B-2BBC-4433-A973-AC0BC1DAECD1}" type="presParOf" srcId="{5327F02A-64B9-4377-A9DB-AF9D40A74D41}" destId="{8811F116-3DD6-42D6-9110-8C7008D0AC70}" srcOrd="0" destOrd="0" presId="urn:microsoft.com/office/officeart/2005/8/layout/hierarchy2"/>
    <dgm:cxn modelId="{229FBEF3-9F6F-45AD-92EF-38764EB365E6}" type="presParOf" srcId="{D2D1FCA6-925F-4080-B2D0-87E45AC41A90}" destId="{1A196886-09BA-40BF-A4F4-41AE4B271D0E}" srcOrd="5" destOrd="0" presId="urn:microsoft.com/office/officeart/2005/8/layout/hierarchy2"/>
    <dgm:cxn modelId="{169364B8-DD40-4241-BAC1-7C0B84E1A37A}" type="presParOf" srcId="{1A196886-09BA-40BF-A4F4-41AE4B271D0E}" destId="{E4340429-5740-4165-9152-80414AE91C7D}" srcOrd="0" destOrd="0" presId="urn:microsoft.com/office/officeart/2005/8/layout/hierarchy2"/>
    <dgm:cxn modelId="{6581DE1F-184E-4036-9784-266097C66692}" type="presParOf" srcId="{1A196886-09BA-40BF-A4F4-41AE4B271D0E}" destId="{EEC30492-121C-4D6E-8138-025AD5C87C18}" srcOrd="1" destOrd="0" presId="urn:microsoft.com/office/officeart/2005/8/layout/hierarchy2"/>
    <dgm:cxn modelId="{9374E1BB-7541-49B5-A4CE-723A688C8D62}" type="presParOf" srcId="{EEC30492-121C-4D6E-8138-025AD5C87C18}" destId="{9373BCD7-EB55-4964-8152-0388CAE0BFB9}" srcOrd="0" destOrd="0" presId="urn:microsoft.com/office/officeart/2005/8/layout/hierarchy2"/>
    <dgm:cxn modelId="{A6849583-15DD-4998-B208-6ABFFB2B9B1F}" type="presParOf" srcId="{9373BCD7-EB55-4964-8152-0388CAE0BFB9}" destId="{98F3BFD6-3CC3-49A3-906F-6F2FFC709947}" srcOrd="0" destOrd="0" presId="urn:microsoft.com/office/officeart/2005/8/layout/hierarchy2"/>
    <dgm:cxn modelId="{C98FC62A-E600-48CE-9825-530E524382C2}" type="presParOf" srcId="{EEC30492-121C-4D6E-8138-025AD5C87C18}" destId="{3AEC30CF-6C8F-4D15-BA90-6BBA35F044A2}" srcOrd="1" destOrd="0" presId="urn:microsoft.com/office/officeart/2005/8/layout/hierarchy2"/>
    <dgm:cxn modelId="{3F964690-B111-4516-874F-4D0D3B4446DB}" type="presParOf" srcId="{3AEC30CF-6C8F-4D15-BA90-6BBA35F044A2}" destId="{65E1E0D3-4183-4C9A-9454-2605B0BF8A9C}" srcOrd="0" destOrd="0" presId="urn:microsoft.com/office/officeart/2005/8/layout/hierarchy2"/>
    <dgm:cxn modelId="{58B3792C-F535-44F0-BCB8-08BEF44CB1A9}" type="presParOf" srcId="{3AEC30CF-6C8F-4D15-BA90-6BBA35F044A2}" destId="{C0977E49-6702-4AAB-83F2-20EBD5E78808}" srcOrd="1" destOrd="0" presId="urn:microsoft.com/office/officeart/2005/8/layout/hierarchy2"/>
    <dgm:cxn modelId="{A08AD40A-2A12-4FC3-8F8B-5460D133DABC}" type="presParOf" srcId="{D2D1FCA6-925F-4080-B2D0-87E45AC41A90}" destId="{CF97A2B2-8AED-4D6A-9122-76060C469F04}" srcOrd="6" destOrd="0" presId="urn:microsoft.com/office/officeart/2005/8/layout/hierarchy2"/>
    <dgm:cxn modelId="{4DE03BC4-0C26-4232-8A35-55ABB3EA6C97}" type="presParOf" srcId="{CF97A2B2-8AED-4D6A-9122-76060C469F04}" destId="{7A7AAF46-ABAE-47E0-8304-FF996EE8D528}" srcOrd="0" destOrd="0" presId="urn:microsoft.com/office/officeart/2005/8/layout/hierarchy2"/>
    <dgm:cxn modelId="{5B969B0A-ED8B-45E4-BA23-2F030A57EB4A}" type="presParOf" srcId="{D2D1FCA6-925F-4080-B2D0-87E45AC41A90}" destId="{A0627EA4-6B50-479C-8107-DEA703705118}" srcOrd="7" destOrd="0" presId="urn:microsoft.com/office/officeart/2005/8/layout/hierarchy2"/>
    <dgm:cxn modelId="{53A4C7C5-8924-4A5D-89BB-50982D7B7527}" type="presParOf" srcId="{A0627EA4-6B50-479C-8107-DEA703705118}" destId="{62425792-7F78-4230-9562-D5FF40E82FD2}" srcOrd="0" destOrd="0" presId="urn:microsoft.com/office/officeart/2005/8/layout/hierarchy2"/>
    <dgm:cxn modelId="{5C81B852-4676-4EEF-8836-8C9AFA35BB0D}" type="presParOf" srcId="{A0627EA4-6B50-479C-8107-DEA703705118}" destId="{3489EBA3-B767-4DA3-9AF8-47FF52CDD4A7}" srcOrd="1" destOrd="0" presId="urn:microsoft.com/office/officeart/2005/8/layout/hierarchy2"/>
    <dgm:cxn modelId="{8F23A3AC-7308-49C6-98F2-347ED5F8E47D}" type="presParOf" srcId="{3489EBA3-B767-4DA3-9AF8-47FF52CDD4A7}" destId="{03C696A5-1060-4EB4-A905-6F3962EB2F19}" srcOrd="0" destOrd="0" presId="urn:microsoft.com/office/officeart/2005/8/layout/hierarchy2"/>
    <dgm:cxn modelId="{3500DFA0-1E05-41BD-9AC1-9A2D76AE0ABA}" type="presParOf" srcId="{03C696A5-1060-4EB4-A905-6F3962EB2F19}" destId="{AD9712F4-AA26-41AB-BA53-A42A09414F5E}" srcOrd="0" destOrd="0" presId="urn:microsoft.com/office/officeart/2005/8/layout/hierarchy2"/>
    <dgm:cxn modelId="{2E1D1D4D-E11F-4B62-A794-FB2120DBBEEB}" type="presParOf" srcId="{3489EBA3-B767-4DA3-9AF8-47FF52CDD4A7}" destId="{595A6795-5225-45AA-ACEF-A502A42E2FA6}" srcOrd="1" destOrd="0" presId="urn:microsoft.com/office/officeart/2005/8/layout/hierarchy2"/>
    <dgm:cxn modelId="{BE611750-D665-49B3-ABCB-1D7584979DBA}" type="presParOf" srcId="{595A6795-5225-45AA-ACEF-A502A42E2FA6}" destId="{6A838EE2-343C-4483-8A33-33D269985B6B}" srcOrd="0" destOrd="0" presId="urn:microsoft.com/office/officeart/2005/8/layout/hierarchy2"/>
    <dgm:cxn modelId="{1492DEC9-7FC3-4A1A-83CC-BA69914FE3BA}" type="presParOf" srcId="{595A6795-5225-45AA-ACEF-A502A42E2FA6}" destId="{93978A97-06E6-4F4F-A000-037D410EE27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9B023F4-49CE-4E8F-A6EE-FF2DE4E662E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57661B89-0DA7-44F9-9B21-80B101455B48}">
      <dgm:prSet phldrT="[文字]" custT="1"/>
      <dgm:spPr/>
      <dgm:t>
        <a:bodyPr/>
        <a:lstStyle/>
        <a:p>
          <a:r>
            <a:rPr lang="zh-TW" altLang="en-US" sz="3200" dirty="0" smtClean="0"/>
            <a:t>民之過</a:t>
          </a:r>
          <a:endParaRPr lang="zh-TW" altLang="en-US" sz="3200" dirty="0"/>
        </a:p>
      </dgm:t>
    </dgm:pt>
    <dgm:pt modelId="{3884A522-A739-4CAF-AF16-753E9E0D066C}" type="parTrans" cxnId="{C8E0C633-5B4C-4389-ABC4-D0075AEE13B0}">
      <dgm:prSet/>
      <dgm:spPr/>
      <dgm:t>
        <a:bodyPr/>
        <a:lstStyle/>
        <a:p>
          <a:endParaRPr lang="zh-TW" altLang="en-US"/>
        </a:p>
      </dgm:t>
    </dgm:pt>
    <dgm:pt modelId="{9AC08868-A95D-4C43-BF9A-34A6AC97D0CF}" type="sibTrans" cxnId="{C8E0C633-5B4C-4389-ABC4-D0075AEE13B0}">
      <dgm:prSet/>
      <dgm:spPr/>
      <dgm:t>
        <a:bodyPr/>
        <a:lstStyle/>
        <a:p>
          <a:endParaRPr lang="zh-TW" altLang="en-US"/>
        </a:p>
      </dgm:t>
    </dgm:pt>
    <dgm:pt modelId="{C045CB01-7A9B-41BE-BA3E-C2913CAA1424}">
      <dgm:prSet phldrT="[文字]" custT="1"/>
      <dgm:spPr/>
      <dgm:t>
        <a:bodyPr/>
        <a:lstStyle/>
        <a:p>
          <a:r>
            <a:rPr lang="zh-TW" altLang="en-US" sz="3200" dirty="0" smtClean="0"/>
            <a:t>哀死而不愛生</a:t>
          </a:r>
          <a:endParaRPr lang="zh-TW" altLang="en-US" sz="3200" dirty="0"/>
        </a:p>
      </dgm:t>
    </dgm:pt>
    <dgm:pt modelId="{0459208C-696B-4E1E-AFCF-9D77111912DD}" type="parTrans" cxnId="{B5642D22-F016-484C-BF3A-8A85E3589C11}">
      <dgm:prSet/>
      <dgm:spPr/>
      <dgm:t>
        <a:bodyPr/>
        <a:lstStyle/>
        <a:p>
          <a:endParaRPr lang="zh-TW" altLang="en-US"/>
        </a:p>
      </dgm:t>
    </dgm:pt>
    <dgm:pt modelId="{2BB49807-191C-4E1B-A535-FD725D3C1F2F}" type="sibTrans" cxnId="{B5642D22-F016-484C-BF3A-8A85E3589C11}">
      <dgm:prSet/>
      <dgm:spPr/>
      <dgm:t>
        <a:bodyPr/>
        <a:lstStyle/>
        <a:p>
          <a:endParaRPr lang="zh-TW" altLang="en-US"/>
        </a:p>
      </dgm:t>
    </dgm:pt>
    <dgm:pt modelId="{1A7B4216-E170-4A56-A036-709C277A456E}">
      <dgm:prSet phldrT="[文字]" custT="1"/>
      <dgm:spPr/>
      <dgm:t>
        <a:bodyPr/>
        <a:lstStyle/>
        <a:p>
          <a:r>
            <a:rPr lang="zh-TW" altLang="en-US" sz="3200" dirty="0" smtClean="0"/>
            <a:t>悔往而不慎來</a:t>
          </a:r>
          <a:endParaRPr lang="zh-TW" altLang="en-US" sz="3200" dirty="0"/>
        </a:p>
      </dgm:t>
    </dgm:pt>
    <dgm:pt modelId="{D81C6610-BE1B-4CFC-AA57-3BAD1DC76FF9}" type="parTrans" cxnId="{A555532B-9A33-4FD6-A349-457B4DE26608}">
      <dgm:prSet/>
      <dgm:spPr/>
      <dgm:t>
        <a:bodyPr/>
        <a:lstStyle/>
        <a:p>
          <a:endParaRPr lang="zh-TW" altLang="en-US"/>
        </a:p>
      </dgm:t>
    </dgm:pt>
    <dgm:pt modelId="{E6822977-C11F-48C8-AA2E-DD1BC3A35D8D}" type="sibTrans" cxnId="{A555532B-9A33-4FD6-A349-457B4DE26608}">
      <dgm:prSet/>
      <dgm:spPr/>
      <dgm:t>
        <a:bodyPr/>
        <a:lstStyle/>
        <a:p>
          <a:endParaRPr lang="zh-TW" altLang="en-US"/>
        </a:p>
      </dgm:t>
    </dgm:pt>
    <dgm:pt modelId="{973CCE64-B830-403F-B6CE-E84D2007A881}">
      <dgm:prSet phldrT="[文字]" custT="1"/>
      <dgm:spPr/>
      <dgm:t>
        <a:bodyPr/>
        <a:lstStyle/>
        <a:p>
          <a:r>
            <a:rPr lang="zh-TW" altLang="en-US" sz="3200" dirty="0" smtClean="0"/>
            <a:t>善語乎已然  好爭乎遂事</a:t>
          </a:r>
          <a:endParaRPr lang="zh-TW" altLang="en-US" sz="3200" dirty="0"/>
        </a:p>
      </dgm:t>
    </dgm:pt>
    <dgm:pt modelId="{1B72094E-A260-4C88-941A-71FB729A6A58}" type="parTrans" cxnId="{24B0BD94-6E39-4B4D-82DD-9D8A133F492A}">
      <dgm:prSet/>
      <dgm:spPr/>
      <dgm:t>
        <a:bodyPr/>
        <a:lstStyle/>
        <a:p>
          <a:endParaRPr lang="zh-TW" altLang="en-US"/>
        </a:p>
      </dgm:t>
    </dgm:pt>
    <dgm:pt modelId="{ECA42181-919A-45E6-AEC1-5D3334E37671}" type="sibTrans" cxnId="{24B0BD94-6E39-4B4D-82DD-9D8A133F492A}">
      <dgm:prSet/>
      <dgm:spPr/>
      <dgm:t>
        <a:bodyPr/>
        <a:lstStyle/>
        <a:p>
          <a:endParaRPr lang="zh-TW" altLang="en-US"/>
        </a:p>
      </dgm:t>
    </dgm:pt>
    <dgm:pt modelId="{FC49BB43-BDFC-4763-BF3B-CCDD3F6BB572}">
      <dgm:prSet phldrT="[文字]" custT="1"/>
      <dgm:spPr/>
      <dgm:t>
        <a:bodyPr/>
        <a:lstStyle/>
        <a:p>
          <a:r>
            <a:rPr lang="zh-TW" altLang="en-US" sz="3200" dirty="0" smtClean="0"/>
            <a:t>墮於今日而懈於後旬</a:t>
          </a:r>
          <a:endParaRPr lang="zh-TW" altLang="en-US" sz="3200" dirty="0"/>
        </a:p>
      </dgm:t>
    </dgm:pt>
    <dgm:pt modelId="{A3CEBBC1-0FE8-456D-A33E-D30869231E69}" type="parTrans" cxnId="{004D65DB-9474-4F2C-9F9F-AFFA91CC69FD}">
      <dgm:prSet/>
      <dgm:spPr/>
      <dgm:t>
        <a:bodyPr/>
        <a:lstStyle/>
        <a:p>
          <a:endParaRPr lang="zh-TW" altLang="en-US"/>
        </a:p>
      </dgm:t>
    </dgm:pt>
    <dgm:pt modelId="{EBD0611F-ACE6-469A-840D-B66CEF1E1E67}" type="sibTrans" cxnId="{004D65DB-9474-4F2C-9F9F-AFFA91CC69FD}">
      <dgm:prSet/>
      <dgm:spPr/>
      <dgm:t>
        <a:bodyPr/>
        <a:lstStyle/>
        <a:p>
          <a:endParaRPr lang="zh-TW" altLang="en-US"/>
        </a:p>
      </dgm:t>
    </dgm:pt>
    <dgm:pt modelId="{0DF9F0B0-825B-4ADC-9602-9E8EA2DA5234}" type="pres">
      <dgm:prSet presAssocID="{59B023F4-49CE-4E8F-A6EE-FF2DE4E662E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E24F44D-9DB6-43AF-BE09-DD4E5EC9F315}" type="pres">
      <dgm:prSet presAssocID="{57661B89-0DA7-44F9-9B21-80B101455B48}" presName="root1" presStyleCnt="0"/>
      <dgm:spPr/>
    </dgm:pt>
    <dgm:pt modelId="{B2A8874C-1FA7-44AF-81E6-6F92A1180EC4}" type="pres">
      <dgm:prSet presAssocID="{57661B89-0DA7-44F9-9B21-80B101455B4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473535D-40A2-4E92-A76E-21FF87D7C242}" type="pres">
      <dgm:prSet presAssocID="{57661B89-0DA7-44F9-9B21-80B101455B48}" presName="level2hierChild" presStyleCnt="0"/>
      <dgm:spPr/>
    </dgm:pt>
    <dgm:pt modelId="{E1115995-7B98-4926-B514-296784EFBEFC}" type="pres">
      <dgm:prSet presAssocID="{0459208C-696B-4E1E-AFCF-9D77111912DD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1C6CE3A8-E365-4DEF-A274-31FE14D36B09}" type="pres">
      <dgm:prSet presAssocID="{0459208C-696B-4E1E-AFCF-9D77111912DD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6C6B3908-3457-4E1C-B253-96977E14DD5A}" type="pres">
      <dgm:prSet presAssocID="{C045CB01-7A9B-41BE-BA3E-C2913CAA1424}" presName="root2" presStyleCnt="0"/>
      <dgm:spPr/>
    </dgm:pt>
    <dgm:pt modelId="{D3A82CEE-2892-472C-94B9-438783517D47}" type="pres">
      <dgm:prSet presAssocID="{C045CB01-7A9B-41BE-BA3E-C2913CAA1424}" presName="LevelTwoTextNode" presStyleLbl="node2" presStyleIdx="0" presStyleCnt="4" custScaleX="26539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B7080D4-7D89-46EE-852D-EB81CB313BAF}" type="pres">
      <dgm:prSet presAssocID="{C045CB01-7A9B-41BE-BA3E-C2913CAA1424}" presName="level3hierChild" presStyleCnt="0"/>
      <dgm:spPr/>
    </dgm:pt>
    <dgm:pt modelId="{2EE12737-2628-4143-80B8-DD0F773C717C}" type="pres">
      <dgm:prSet presAssocID="{D81C6610-BE1B-4CFC-AA57-3BAD1DC76FF9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7FD7707E-7100-47E2-9E2F-EDA28591C078}" type="pres">
      <dgm:prSet presAssocID="{D81C6610-BE1B-4CFC-AA57-3BAD1DC76FF9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4B16EA1F-6D12-440E-AAD3-12D811052E9D}" type="pres">
      <dgm:prSet presAssocID="{1A7B4216-E170-4A56-A036-709C277A456E}" presName="root2" presStyleCnt="0"/>
      <dgm:spPr/>
    </dgm:pt>
    <dgm:pt modelId="{3FEDC0BB-4CF9-4611-8FB3-A1C17C59CEFA}" type="pres">
      <dgm:prSet presAssocID="{1A7B4216-E170-4A56-A036-709C277A456E}" presName="LevelTwoTextNode" presStyleLbl="node2" presStyleIdx="1" presStyleCnt="4" custScaleX="26539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06E2C01-DE80-4865-B24B-AA7146605683}" type="pres">
      <dgm:prSet presAssocID="{1A7B4216-E170-4A56-A036-709C277A456E}" presName="level3hierChild" presStyleCnt="0"/>
      <dgm:spPr/>
    </dgm:pt>
    <dgm:pt modelId="{F4EF4D6E-6E6F-471C-89C2-56B5FB5ED096}" type="pres">
      <dgm:prSet presAssocID="{1B72094E-A260-4C88-941A-71FB729A6A58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70FD1B43-B96A-4395-B7AE-2BACEF978DB3}" type="pres">
      <dgm:prSet presAssocID="{1B72094E-A260-4C88-941A-71FB729A6A58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B64310C4-6F8F-466D-A04E-F8F40D71944E}" type="pres">
      <dgm:prSet presAssocID="{973CCE64-B830-403F-B6CE-E84D2007A881}" presName="root2" presStyleCnt="0"/>
      <dgm:spPr/>
    </dgm:pt>
    <dgm:pt modelId="{D3142139-1067-4DA8-BFF0-D7E0E0771A84}" type="pres">
      <dgm:prSet presAssocID="{973CCE64-B830-403F-B6CE-E84D2007A881}" presName="LevelTwoTextNode" presStyleLbl="node2" presStyleIdx="2" presStyleCnt="4" custScaleX="2670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B37599-7847-4523-A4C6-5BCD3890333B}" type="pres">
      <dgm:prSet presAssocID="{973CCE64-B830-403F-B6CE-E84D2007A881}" presName="level3hierChild" presStyleCnt="0"/>
      <dgm:spPr/>
    </dgm:pt>
    <dgm:pt modelId="{3024F84D-EAB6-4BDB-A2DB-32AB8524A21C}" type="pres">
      <dgm:prSet presAssocID="{A3CEBBC1-0FE8-456D-A33E-D30869231E69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11B9B3F4-55E2-4E1F-8670-F36C16C6D2D0}" type="pres">
      <dgm:prSet presAssocID="{A3CEBBC1-0FE8-456D-A33E-D30869231E69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BBBF4458-6933-4506-A7E4-CB1DA98C1558}" type="pres">
      <dgm:prSet presAssocID="{FC49BB43-BDFC-4763-BF3B-CCDD3F6BB572}" presName="root2" presStyleCnt="0"/>
      <dgm:spPr/>
    </dgm:pt>
    <dgm:pt modelId="{21B37285-93B4-4117-BFA2-1BE7424981E1}" type="pres">
      <dgm:prSet presAssocID="{FC49BB43-BDFC-4763-BF3B-CCDD3F6BB572}" presName="LevelTwoTextNode" presStyleLbl="node2" presStyleIdx="3" presStyleCnt="4" custScaleX="2670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0348952-10B6-4BA4-929B-DC2FCEB3D0C5}" type="pres">
      <dgm:prSet presAssocID="{FC49BB43-BDFC-4763-BF3B-CCDD3F6BB572}" presName="level3hierChild" presStyleCnt="0"/>
      <dgm:spPr/>
    </dgm:pt>
  </dgm:ptLst>
  <dgm:cxnLst>
    <dgm:cxn modelId="{7B4FE44E-910F-45D8-9525-DC1D7E622A7F}" type="presOf" srcId="{D81C6610-BE1B-4CFC-AA57-3BAD1DC76FF9}" destId="{7FD7707E-7100-47E2-9E2F-EDA28591C078}" srcOrd="1" destOrd="0" presId="urn:microsoft.com/office/officeart/2005/8/layout/hierarchy2"/>
    <dgm:cxn modelId="{960BF690-7786-49E7-8E7C-5E6416D0AB9D}" type="presOf" srcId="{57661B89-0DA7-44F9-9B21-80B101455B48}" destId="{B2A8874C-1FA7-44AF-81E6-6F92A1180EC4}" srcOrd="0" destOrd="0" presId="urn:microsoft.com/office/officeart/2005/8/layout/hierarchy2"/>
    <dgm:cxn modelId="{7391BB33-5900-4FC6-9F2F-9CEC6CDA91BA}" type="presOf" srcId="{C045CB01-7A9B-41BE-BA3E-C2913CAA1424}" destId="{D3A82CEE-2892-472C-94B9-438783517D47}" srcOrd="0" destOrd="0" presId="urn:microsoft.com/office/officeart/2005/8/layout/hierarchy2"/>
    <dgm:cxn modelId="{8866543F-0FDF-4865-AAA5-12AAE663DB9B}" type="presOf" srcId="{59B023F4-49CE-4E8F-A6EE-FF2DE4E662E5}" destId="{0DF9F0B0-825B-4ADC-9602-9E8EA2DA5234}" srcOrd="0" destOrd="0" presId="urn:microsoft.com/office/officeart/2005/8/layout/hierarchy2"/>
    <dgm:cxn modelId="{F5C6E780-16BB-4E65-B5E1-33B9A90F0812}" type="presOf" srcId="{D81C6610-BE1B-4CFC-AA57-3BAD1DC76FF9}" destId="{2EE12737-2628-4143-80B8-DD0F773C717C}" srcOrd="0" destOrd="0" presId="urn:microsoft.com/office/officeart/2005/8/layout/hierarchy2"/>
    <dgm:cxn modelId="{6E8FFE69-DFBD-43B1-B156-168F84A531BA}" type="presOf" srcId="{0459208C-696B-4E1E-AFCF-9D77111912DD}" destId="{1C6CE3A8-E365-4DEF-A274-31FE14D36B09}" srcOrd="1" destOrd="0" presId="urn:microsoft.com/office/officeart/2005/8/layout/hierarchy2"/>
    <dgm:cxn modelId="{A555532B-9A33-4FD6-A349-457B4DE26608}" srcId="{57661B89-0DA7-44F9-9B21-80B101455B48}" destId="{1A7B4216-E170-4A56-A036-709C277A456E}" srcOrd="1" destOrd="0" parTransId="{D81C6610-BE1B-4CFC-AA57-3BAD1DC76FF9}" sibTransId="{E6822977-C11F-48C8-AA2E-DD1BC3A35D8D}"/>
    <dgm:cxn modelId="{F77D14DE-524D-47D0-BD79-A65DBFBDBAB8}" type="presOf" srcId="{1B72094E-A260-4C88-941A-71FB729A6A58}" destId="{70FD1B43-B96A-4395-B7AE-2BACEF978DB3}" srcOrd="1" destOrd="0" presId="urn:microsoft.com/office/officeart/2005/8/layout/hierarchy2"/>
    <dgm:cxn modelId="{8E2BA146-3472-4DF3-863F-E79FA5D5197D}" type="presOf" srcId="{FC49BB43-BDFC-4763-BF3B-CCDD3F6BB572}" destId="{21B37285-93B4-4117-BFA2-1BE7424981E1}" srcOrd="0" destOrd="0" presId="urn:microsoft.com/office/officeart/2005/8/layout/hierarchy2"/>
    <dgm:cxn modelId="{19E0292B-EB2E-4558-988B-5B0F994EBE3E}" type="presOf" srcId="{A3CEBBC1-0FE8-456D-A33E-D30869231E69}" destId="{3024F84D-EAB6-4BDB-A2DB-32AB8524A21C}" srcOrd="0" destOrd="0" presId="urn:microsoft.com/office/officeart/2005/8/layout/hierarchy2"/>
    <dgm:cxn modelId="{24B0BD94-6E39-4B4D-82DD-9D8A133F492A}" srcId="{57661B89-0DA7-44F9-9B21-80B101455B48}" destId="{973CCE64-B830-403F-B6CE-E84D2007A881}" srcOrd="2" destOrd="0" parTransId="{1B72094E-A260-4C88-941A-71FB729A6A58}" sibTransId="{ECA42181-919A-45E6-AEC1-5D3334E37671}"/>
    <dgm:cxn modelId="{C8E0C633-5B4C-4389-ABC4-D0075AEE13B0}" srcId="{59B023F4-49CE-4E8F-A6EE-FF2DE4E662E5}" destId="{57661B89-0DA7-44F9-9B21-80B101455B48}" srcOrd="0" destOrd="0" parTransId="{3884A522-A739-4CAF-AF16-753E9E0D066C}" sibTransId="{9AC08868-A95D-4C43-BF9A-34A6AC97D0CF}"/>
    <dgm:cxn modelId="{004D65DB-9474-4F2C-9F9F-AFFA91CC69FD}" srcId="{57661B89-0DA7-44F9-9B21-80B101455B48}" destId="{FC49BB43-BDFC-4763-BF3B-CCDD3F6BB572}" srcOrd="3" destOrd="0" parTransId="{A3CEBBC1-0FE8-456D-A33E-D30869231E69}" sibTransId="{EBD0611F-ACE6-469A-840D-B66CEF1E1E67}"/>
    <dgm:cxn modelId="{B5642D22-F016-484C-BF3A-8A85E3589C11}" srcId="{57661B89-0DA7-44F9-9B21-80B101455B48}" destId="{C045CB01-7A9B-41BE-BA3E-C2913CAA1424}" srcOrd="0" destOrd="0" parTransId="{0459208C-696B-4E1E-AFCF-9D77111912DD}" sibTransId="{2BB49807-191C-4E1B-A535-FD725D3C1F2F}"/>
    <dgm:cxn modelId="{ACA2138F-C1FA-4BA1-9B63-5FBB4F26E0B5}" type="presOf" srcId="{1A7B4216-E170-4A56-A036-709C277A456E}" destId="{3FEDC0BB-4CF9-4611-8FB3-A1C17C59CEFA}" srcOrd="0" destOrd="0" presId="urn:microsoft.com/office/officeart/2005/8/layout/hierarchy2"/>
    <dgm:cxn modelId="{1BC81FBA-7EA8-47BA-932C-DC5AC55F98AB}" type="presOf" srcId="{973CCE64-B830-403F-B6CE-E84D2007A881}" destId="{D3142139-1067-4DA8-BFF0-D7E0E0771A84}" srcOrd="0" destOrd="0" presId="urn:microsoft.com/office/officeart/2005/8/layout/hierarchy2"/>
    <dgm:cxn modelId="{03ECC6B8-1473-4E31-A25F-30F16F43E668}" type="presOf" srcId="{A3CEBBC1-0FE8-456D-A33E-D30869231E69}" destId="{11B9B3F4-55E2-4E1F-8670-F36C16C6D2D0}" srcOrd="1" destOrd="0" presId="urn:microsoft.com/office/officeart/2005/8/layout/hierarchy2"/>
    <dgm:cxn modelId="{7784CF39-45DA-4901-9AC2-75D9F267BB00}" type="presOf" srcId="{1B72094E-A260-4C88-941A-71FB729A6A58}" destId="{F4EF4D6E-6E6F-471C-89C2-56B5FB5ED096}" srcOrd="0" destOrd="0" presId="urn:microsoft.com/office/officeart/2005/8/layout/hierarchy2"/>
    <dgm:cxn modelId="{D06AC791-3EBA-42FE-AAFC-0353E42CE778}" type="presOf" srcId="{0459208C-696B-4E1E-AFCF-9D77111912DD}" destId="{E1115995-7B98-4926-B514-296784EFBEFC}" srcOrd="0" destOrd="0" presId="urn:microsoft.com/office/officeart/2005/8/layout/hierarchy2"/>
    <dgm:cxn modelId="{7999045B-7441-4AA9-BA5C-83BF10302568}" type="presParOf" srcId="{0DF9F0B0-825B-4ADC-9602-9E8EA2DA5234}" destId="{4E24F44D-9DB6-43AF-BE09-DD4E5EC9F315}" srcOrd="0" destOrd="0" presId="urn:microsoft.com/office/officeart/2005/8/layout/hierarchy2"/>
    <dgm:cxn modelId="{9C21373B-FC7B-48E9-A757-579AD5E5E134}" type="presParOf" srcId="{4E24F44D-9DB6-43AF-BE09-DD4E5EC9F315}" destId="{B2A8874C-1FA7-44AF-81E6-6F92A1180EC4}" srcOrd="0" destOrd="0" presId="urn:microsoft.com/office/officeart/2005/8/layout/hierarchy2"/>
    <dgm:cxn modelId="{017010F2-FD95-4DA6-9F34-4941E7A17AB1}" type="presParOf" srcId="{4E24F44D-9DB6-43AF-BE09-DD4E5EC9F315}" destId="{5473535D-40A2-4E92-A76E-21FF87D7C242}" srcOrd="1" destOrd="0" presId="urn:microsoft.com/office/officeart/2005/8/layout/hierarchy2"/>
    <dgm:cxn modelId="{559D7FD6-4B1A-4473-80B5-E959BF8E474A}" type="presParOf" srcId="{5473535D-40A2-4E92-A76E-21FF87D7C242}" destId="{E1115995-7B98-4926-B514-296784EFBEFC}" srcOrd="0" destOrd="0" presId="urn:microsoft.com/office/officeart/2005/8/layout/hierarchy2"/>
    <dgm:cxn modelId="{021A9B77-C257-49DB-B66A-0797819E09D9}" type="presParOf" srcId="{E1115995-7B98-4926-B514-296784EFBEFC}" destId="{1C6CE3A8-E365-4DEF-A274-31FE14D36B09}" srcOrd="0" destOrd="0" presId="urn:microsoft.com/office/officeart/2005/8/layout/hierarchy2"/>
    <dgm:cxn modelId="{18303D5D-2C63-4A2A-B231-E4F551C67524}" type="presParOf" srcId="{5473535D-40A2-4E92-A76E-21FF87D7C242}" destId="{6C6B3908-3457-4E1C-B253-96977E14DD5A}" srcOrd="1" destOrd="0" presId="urn:microsoft.com/office/officeart/2005/8/layout/hierarchy2"/>
    <dgm:cxn modelId="{A38BD0E9-C883-4058-B362-2567A3459DFA}" type="presParOf" srcId="{6C6B3908-3457-4E1C-B253-96977E14DD5A}" destId="{D3A82CEE-2892-472C-94B9-438783517D47}" srcOrd="0" destOrd="0" presId="urn:microsoft.com/office/officeart/2005/8/layout/hierarchy2"/>
    <dgm:cxn modelId="{899CCF6A-2A2D-4C10-A5CA-4FE3A013444E}" type="presParOf" srcId="{6C6B3908-3457-4E1C-B253-96977E14DD5A}" destId="{1B7080D4-7D89-46EE-852D-EB81CB313BAF}" srcOrd="1" destOrd="0" presId="urn:microsoft.com/office/officeart/2005/8/layout/hierarchy2"/>
    <dgm:cxn modelId="{3972F1D0-AA20-41CE-A4C0-1F8B700B37FB}" type="presParOf" srcId="{5473535D-40A2-4E92-A76E-21FF87D7C242}" destId="{2EE12737-2628-4143-80B8-DD0F773C717C}" srcOrd="2" destOrd="0" presId="urn:microsoft.com/office/officeart/2005/8/layout/hierarchy2"/>
    <dgm:cxn modelId="{317A14E5-8004-4D47-8B11-9F3C7F58ADFB}" type="presParOf" srcId="{2EE12737-2628-4143-80B8-DD0F773C717C}" destId="{7FD7707E-7100-47E2-9E2F-EDA28591C078}" srcOrd="0" destOrd="0" presId="urn:microsoft.com/office/officeart/2005/8/layout/hierarchy2"/>
    <dgm:cxn modelId="{3957FC66-8C14-42DF-B6AE-E8B47B260661}" type="presParOf" srcId="{5473535D-40A2-4E92-A76E-21FF87D7C242}" destId="{4B16EA1F-6D12-440E-AAD3-12D811052E9D}" srcOrd="3" destOrd="0" presId="urn:microsoft.com/office/officeart/2005/8/layout/hierarchy2"/>
    <dgm:cxn modelId="{85DD8025-DB26-47A2-9359-E9A931BE03D2}" type="presParOf" srcId="{4B16EA1F-6D12-440E-AAD3-12D811052E9D}" destId="{3FEDC0BB-4CF9-4611-8FB3-A1C17C59CEFA}" srcOrd="0" destOrd="0" presId="urn:microsoft.com/office/officeart/2005/8/layout/hierarchy2"/>
    <dgm:cxn modelId="{D119005C-DEAC-433F-A7F7-EA9D56A01F61}" type="presParOf" srcId="{4B16EA1F-6D12-440E-AAD3-12D811052E9D}" destId="{406E2C01-DE80-4865-B24B-AA7146605683}" srcOrd="1" destOrd="0" presId="urn:microsoft.com/office/officeart/2005/8/layout/hierarchy2"/>
    <dgm:cxn modelId="{201298E4-49DF-4DF0-9DF0-DF73A1C4A4C1}" type="presParOf" srcId="{5473535D-40A2-4E92-A76E-21FF87D7C242}" destId="{F4EF4D6E-6E6F-471C-89C2-56B5FB5ED096}" srcOrd="4" destOrd="0" presId="urn:microsoft.com/office/officeart/2005/8/layout/hierarchy2"/>
    <dgm:cxn modelId="{9ED66089-61DD-4856-9CC9-8308C45BCB56}" type="presParOf" srcId="{F4EF4D6E-6E6F-471C-89C2-56B5FB5ED096}" destId="{70FD1B43-B96A-4395-B7AE-2BACEF978DB3}" srcOrd="0" destOrd="0" presId="urn:microsoft.com/office/officeart/2005/8/layout/hierarchy2"/>
    <dgm:cxn modelId="{8E941946-3010-48A6-A0C9-493723EBE88F}" type="presParOf" srcId="{5473535D-40A2-4E92-A76E-21FF87D7C242}" destId="{B64310C4-6F8F-466D-A04E-F8F40D71944E}" srcOrd="5" destOrd="0" presId="urn:microsoft.com/office/officeart/2005/8/layout/hierarchy2"/>
    <dgm:cxn modelId="{FC42E589-8FA8-48C3-A453-D05181DAD7E9}" type="presParOf" srcId="{B64310C4-6F8F-466D-A04E-F8F40D71944E}" destId="{D3142139-1067-4DA8-BFF0-D7E0E0771A84}" srcOrd="0" destOrd="0" presId="urn:microsoft.com/office/officeart/2005/8/layout/hierarchy2"/>
    <dgm:cxn modelId="{10ECA726-9346-40D5-9B8A-B453C6744152}" type="presParOf" srcId="{B64310C4-6F8F-466D-A04E-F8F40D71944E}" destId="{E4B37599-7847-4523-A4C6-5BCD3890333B}" srcOrd="1" destOrd="0" presId="urn:microsoft.com/office/officeart/2005/8/layout/hierarchy2"/>
    <dgm:cxn modelId="{EDF2810A-850B-48C2-8009-1498C3CC2E7B}" type="presParOf" srcId="{5473535D-40A2-4E92-A76E-21FF87D7C242}" destId="{3024F84D-EAB6-4BDB-A2DB-32AB8524A21C}" srcOrd="6" destOrd="0" presId="urn:microsoft.com/office/officeart/2005/8/layout/hierarchy2"/>
    <dgm:cxn modelId="{F39E686A-7F6B-4D47-BE5C-980E6104014C}" type="presParOf" srcId="{3024F84D-EAB6-4BDB-A2DB-32AB8524A21C}" destId="{11B9B3F4-55E2-4E1F-8670-F36C16C6D2D0}" srcOrd="0" destOrd="0" presId="urn:microsoft.com/office/officeart/2005/8/layout/hierarchy2"/>
    <dgm:cxn modelId="{B4523DB9-183D-492E-B11D-0CD3D15B0279}" type="presParOf" srcId="{5473535D-40A2-4E92-A76E-21FF87D7C242}" destId="{BBBF4458-6933-4506-A7E4-CB1DA98C1558}" srcOrd="7" destOrd="0" presId="urn:microsoft.com/office/officeart/2005/8/layout/hierarchy2"/>
    <dgm:cxn modelId="{929F908A-0F1E-4AE2-A373-60BE9E64706B}" type="presParOf" srcId="{BBBF4458-6933-4506-A7E4-CB1DA98C1558}" destId="{21B37285-93B4-4117-BFA2-1BE7424981E1}" srcOrd="0" destOrd="0" presId="urn:microsoft.com/office/officeart/2005/8/layout/hierarchy2"/>
    <dgm:cxn modelId="{B3606994-A7F2-491E-917C-E5FD58D00712}" type="presParOf" srcId="{BBBF4458-6933-4506-A7E4-CB1DA98C1558}" destId="{20348952-10B6-4BA4-929B-DC2FCEB3D0C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0B255F1-6B49-4E5D-BB2B-94EC6FB64858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18A0DDE5-331E-406E-959A-87AE690005AD}">
      <dgm:prSet phldrT="[文字]" custT="1"/>
      <dgm:spPr/>
      <dgm:t>
        <a:bodyPr/>
        <a:lstStyle/>
        <a:p>
          <a:r>
            <a:rPr lang="zh-TW" altLang="en-US" sz="3600" dirty="0" smtClean="0"/>
            <a:t>小人朝爲而夕求其成</a:t>
          </a:r>
          <a:endParaRPr lang="zh-TW" altLang="en-US" sz="3600" dirty="0"/>
        </a:p>
      </dgm:t>
    </dgm:pt>
    <dgm:pt modelId="{9353A8DA-8852-45EA-B5BF-E7AA223D85AB}" type="parTrans" cxnId="{A9A96264-4C3F-40F1-B467-1938ABB39843}">
      <dgm:prSet/>
      <dgm:spPr/>
      <dgm:t>
        <a:bodyPr/>
        <a:lstStyle/>
        <a:p>
          <a:endParaRPr lang="zh-TW" altLang="en-US"/>
        </a:p>
      </dgm:t>
    </dgm:pt>
    <dgm:pt modelId="{5142D718-89F3-4EF7-A734-7608091A61CF}" type="sibTrans" cxnId="{A9A96264-4C3F-40F1-B467-1938ABB39843}">
      <dgm:prSet/>
      <dgm:spPr/>
      <dgm:t>
        <a:bodyPr/>
        <a:lstStyle/>
        <a:p>
          <a:endParaRPr lang="zh-TW" altLang="en-US"/>
        </a:p>
      </dgm:t>
    </dgm:pt>
    <dgm:pt modelId="{0A10BBC4-2BB5-48FF-9D83-7FD71CBF1C72}">
      <dgm:prSet phldrT="[文字]" custT="1"/>
      <dgm:spPr/>
      <dgm:t>
        <a:bodyPr/>
        <a:lstStyle/>
        <a:p>
          <a:r>
            <a:rPr lang="zh-TW" altLang="en-US" sz="3600" dirty="0" smtClean="0"/>
            <a:t>行一日之善，而問終身之譽</a:t>
          </a:r>
          <a:endParaRPr lang="zh-TW" altLang="en-US" sz="3600" dirty="0"/>
        </a:p>
      </dgm:t>
    </dgm:pt>
    <dgm:pt modelId="{CFE35C38-F1B3-42F7-BD9C-73584821D0FF}" type="parTrans" cxnId="{92D4FFFA-9DC2-41A9-A1A7-51EAD2F6EFBF}">
      <dgm:prSet/>
      <dgm:spPr/>
      <dgm:t>
        <a:bodyPr/>
        <a:lstStyle/>
        <a:p>
          <a:endParaRPr lang="zh-TW" altLang="en-US"/>
        </a:p>
      </dgm:t>
    </dgm:pt>
    <dgm:pt modelId="{6D147116-A1A6-448C-868F-D4BCF146E251}" type="sibTrans" cxnId="{92D4FFFA-9DC2-41A9-A1A7-51EAD2F6EFBF}">
      <dgm:prSet/>
      <dgm:spPr/>
      <dgm:t>
        <a:bodyPr/>
        <a:lstStyle/>
        <a:p>
          <a:endParaRPr lang="zh-TW" altLang="en-US"/>
        </a:p>
      </dgm:t>
    </dgm:pt>
    <dgm:pt modelId="{07ACA6E5-5E2E-4073-BE87-A7AC9066F04E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譽不至則曰善無益矣</a:t>
          </a:r>
          <a:endParaRPr lang="zh-TW" altLang="en-US" sz="3200" dirty="0"/>
        </a:p>
      </dgm:t>
    </dgm:pt>
    <dgm:pt modelId="{67F80169-6A61-41B0-A66B-74532E695B2C}" type="parTrans" cxnId="{4BF3358C-C545-43C9-962C-CF1892627DA7}">
      <dgm:prSet/>
      <dgm:spPr/>
      <dgm:t>
        <a:bodyPr/>
        <a:lstStyle/>
        <a:p>
          <a:endParaRPr lang="zh-TW" altLang="en-US"/>
        </a:p>
      </dgm:t>
    </dgm:pt>
    <dgm:pt modelId="{3448A02E-5D2E-42D5-A3E3-5B6AB9B9E62C}" type="sibTrans" cxnId="{4BF3358C-C545-43C9-962C-CF1892627DA7}">
      <dgm:prSet/>
      <dgm:spPr/>
      <dgm:t>
        <a:bodyPr/>
        <a:lstStyle/>
        <a:p>
          <a:endParaRPr lang="zh-TW" altLang="en-US"/>
        </a:p>
      </dgm:t>
    </dgm:pt>
    <dgm:pt modelId="{D22DC497-7DFE-4950-90A7-E1CF124B5F99}">
      <dgm:prSet phldrT="[文字]" custT="1"/>
      <dgm:spPr/>
      <dgm:t>
        <a:bodyPr/>
        <a:lstStyle/>
        <a:p>
          <a:r>
            <a:rPr lang="zh-TW" altLang="en-US" sz="3600" dirty="0" smtClean="0"/>
            <a:t>遂疑聖人之言，背先王之教</a:t>
          </a:r>
          <a:endParaRPr lang="zh-TW" altLang="en-US" sz="3600" dirty="0"/>
        </a:p>
      </dgm:t>
    </dgm:pt>
    <dgm:pt modelId="{638DE41F-1976-41C0-8479-34F97E2ADD7C}" type="parTrans" cxnId="{D2A16196-5321-4BDE-BD00-674C652DC8BB}">
      <dgm:prSet/>
      <dgm:spPr/>
      <dgm:t>
        <a:bodyPr/>
        <a:lstStyle/>
        <a:p>
          <a:endParaRPr lang="zh-TW" altLang="en-US"/>
        </a:p>
      </dgm:t>
    </dgm:pt>
    <dgm:pt modelId="{AAFAA2DA-D0CE-4D2B-849F-F8AE3A3AA87C}" type="sibTrans" cxnId="{D2A16196-5321-4BDE-BD00-674C652DC8BB}">
      <dgm:prSet/>
      <dgm:spPr/>
      <dgm:t>
        <a:bodyPr/>
        <a:lstStyle/>
        <a:p>
          <a:endParaRPr lang="zh-TW" altLang="en-US"/>
        </a:p>
      </dgm:t>
    </dgm:pt>
    <dgm:pt modelId="{D0DA08EF-F10E-4A9B-9149-7A0D1A56E810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存其舊術，順其常好</a:t>
          </a:r>
          <a:endParaRPr lang="zh-TW" altLang="en-US" sz="2800" dirty="0"/>
        </a:p>
      </dgm:t>
    </dgm:pt>
    <dgm:pt modelId="{74B9A91B-4E97-4D91-AD56-5948027336DE}" type="parTrans" cxnId="{469420A9-5B84-4899-A385-FAB93D5E4638}">
      <dgm:prSet/>
      <dgm:spPr/>
      <dgm:t>
        <a:bodyPr/>
        <a:lstStyle/>
        <a:p>
          <a:endParaRPr lang="zh-TW" altLang="en-US"/>
        </a:p>
      </dgm:t>
    </dgm:pt>
    <dgm:pt modelId="{3BBD9C45-2FB3-4223-880E-5BF66D0D559E}" type="sibTrans" cxnId="{469420A9-5B84-4899-A385-FAB93D5E4638}">
      <dgm:prSet/>
      <dgm:spPr/>
      <dgm:t>
        <a:bodyPr/>
        <a:lstStyle/>
        <a:p>
          <a:endParaRPr lang="zh-TW" altLang="en-US"/>
        </a:p>
      </dgm:t>
    </dgm:pt>
    <dgm:pt modelId="{8653A7D8-CCDF-42FE-BCFF-06E6C079C312}">
      <dgm:prSet phldrT="[文字]" custT="1"/>
      <dgm:spPr/>
      <dgm:t>
        <a:bodyPr/>
        <a:lstStyle/>
        <a:p>
          <a:r>
            <a:rPr lang="zh-TW" altLang="en-US" sz="3600" dirty="0" smtClean="0"/>
            <a:t>是以身辱名賤而永爲人役也</a:t>
          </a:r>
          <a:endParaRPr lang="zh-TW" altLang="en-US" sz="3600" dirty="0"/>
        </a:p>
      </dgm:t>
    </dgm:pt>
    <dgm:pt modelId="{4A7FB4A0-B1CB-45C0-AA4C-0495DAA0C476}" type="parTrans" cxnId="{33BBEC61-5D2E-4C05-842B-920AAB41DB53}">
      <dgm:prSet/>
      <dgm:spPr/>
      <dgm:t>
        <a:bodyPr/>
        <a:lstStyle/>
        <a:p>
          <a:endParaRPr lang="zh-TW" altLang="en-US"/>
        </a:p>
      </dgm:t>
    </dgm:pt>
    <dgm:pt modelId="{B33AAC32-5D32-4F5C-9967-CF6FF2F30792}" type="sibTrans" cxnId="{33BBEC61-5D2E-4C05-842B-920AAB41DB53}">
      <dgm:prSet/>
      <dgm:spPr/>
      <dgm:t>
        <a:bodyPr/>
        <a:lstStyle/>
        <a:p>
          <a:endParaRPr lang="zh-TW" altLang="en-US"/>
        </a:p>
      </dgm:t>
    </dgm:pt>
    <dgm:pt modelId="{D71350E0-288F-49E8-873C-45354050446B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坐施而立望其反</a:t>
          </a:r>
          <a:endParaRPr lang="zh-TW" altLang="en-US" sz="3200" dirty="0"/>
        </a:p>
      </dgm:t>
    </dgm:pt>
    <dgm:pt modelId="{155DE71F-689E-46B6-A7BF-62D0F50EC9E2}" type="parTrans" cxnId="{B23F1D3F-CF3F-461E-A2CC-6504073B8E32}">
      <dgm:prSet/>
      <dgm:spPr/>
      <dgm:t>
        <a:bodyPr/>
        <a:lstStyle/>
        <a:p>
          <a:endParaRPr lang="zh-TW" altLang="en-US"/>
        </a:p>
      </dgm:t>
    </dgm:pt>
    <dgm:pt modelId="{057C9919-4EB8-4CE7-9185-C5D8E017DA5C}" type="sibTrans" cxnId="{B23F1D3F-CF3F-461E-A2CC-6504073B8E32}">
      <dgm:prSet/>
      <dgm:spPr/>
      <dgm:t>
        <a:bodyPr/>
        <a:lstStyle/>
        <a:p>
          <a:endParaRPr lang="zh-TW" altLang="en-US"/>
        </a:p>
      </dgm:t>
    </dgm:pt>
    <dgm:pt modelId="{1FBB0C54-3ED6-42D8-9D2E-69B98B648791}" type="pres">
      <dgm:prSet presAssocID="{00B255F1-6B49-4E5D-BB2B-94EC6FB648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5D5AA41-1658-4286-94FF-EC0F0F93219C}" type="pres">
      <dgm:prSet presAssocID="{18A0DDE5-331E-406E-959A-87AE690005AD}" presName="parentText" presStyleLbl="node1" presStyleIdx="0" presStyleCnt="4" custScaleY="10430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729114-4660-44B7-94E9-9DFC45558D1F}" type="pres">
      <dgm:prSet presAssocID="{18A0DDE5-331E-406E-959A-87AE690005AD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FFF938-B9D0-4E7B-AC23-FDD17B39A55B}" type="pres">
      <dgm:prSet presAssocID="{0A10BBC4-2BB5-48FF-9D83-7FD71CBF1C72}" presName="parentText" presStyleLbl="node1" presStyleIdx="1" presStyleCnt="4" custScaleY="10430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03F80E5-97A8-427D-B030-E2EADC774FB4}" type="pres">
      <dgm:prSet presAssocID="{0A10BBC4-2BB5-48FF-9D83-7FD71CBF1C72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49310E-418F-4A42-BF88-D47A8A2ADF06}" type="pres">
      <dgm:prSet presAssocID="{D22DC497-7DFE-4950-90A7-E1CF124B5F99}" presName="parentText" presStyleLbl="node1" presStyleIdx="2" presStyleCnt="4" custScaleY="10430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4548EC-01C2-4A32-A44A-FFB78BFD6431}" type="pres">
      <dgm:prSet presAssocID="{D22DC497-7DFE-4950-90A7-E1CF124B5F99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DA01274-A5EE-4AE7-9163-B928F210540D}" type="pres">
      <dgm:prSet presAssocID="{8653A7D8-CCDF-42FE-BCFF-06E6C079C312}" presName="parentText" presStyleLbl="node1" presStyleIdx="3" presStyleCnt="4" custScaleY="10430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9A96264-4C3F-40F1-B467-1938ABB39843}" srcId="{00B255F1-6B49-4E5D-BB2B-94EC6FB64858}" destId="{18A0DDE5-331E-406E-959A-87AE690005AD}" srcOrd="0" destOrd="0" parTransId="{9353A8DA-8852-45EA-B5BF-E7AA223D85AB}" sibTransId="{5142D718-89F3-4EF7-A734-7608091A61CF}"/>
    <dgm:cxn modelId="{FA2F968A-AB77-4B26-B35F-F5B6403748C7}" type="presOf" srcId="{D22DC497-7DFE-4950-90A7-E1CF124B5F99}" destId="{A749310E-418F-4A42-BF88-D47A8A2ADF06}" srcOrd="0" destOrd="0" presId="urn:microsoft.com/office/officeart/2005/8/layout/vList2"/>
    <dgm:cxn modelId="{33BBEC61-5D2E-4C05-842B-920AAB41DB53}" srcId="{00B255F1-6B49-4E5D-BB2B-94EC6FB64858}" destId="{8653A7D8-CCDF-42FE-BCFF-06E6C079C312}" srcOrd="3" destOrd="0" parTransId="{4A7FB4A0-B1CB-45C0-AA4C-0495DAA0C476}" sibTransId="{B33AAC32-5D32-4F5C-9967-CF6FF2F30792}"/>
    <dgm:cxn modelId="{469420A9-5B84-4899-A385-FAB93D5E4638}" srcId="{D22DC497-7DFE-4950-90A7-E1CF124B5F99}" destId="{D0DA08EF-F10E-4A9B-9149-7A0D1A56E810}" srcOrd="0" destOrd="0" parTransId="{74B9A91B-4E97-4D91-AD56-5948027336DE}" sibTransId="{3BBD9C45-2FB3-4223-880E-5BF66D0D559E}"/>
    <dgm:cxn modelId="{549E237C-D34E-4ABC-BFB2-AB5AF8134C48}" type="presOf" srcId="{18A0DDE5-331E-406E-959A-87AE690005AD}" destId="{75D5AA41-1658-4286-94FF-EC0F0F93219C}" srcOrd="0" destOrd="0" presId="urn:microsoft.com/office/officeart/2005/8/layout/vList2"/>
    <dgm:cxn modelId="{4BF3358C-C545-43C9-962C-CF1892627DA7}" srcId="{0A10BBC4-2BB5-48FF-9D83-7FD71CBF1C72}" destId="{07ACA6E5-5E2E-4073-BE87-A7AC9066F04E}" srcOrd="0" destOrd="0" parTransId="{67F80169-6A61-41B0-A66B-74532E695B2C}" sibTransId="{3448A02E-5D2E-42D5-A3E3-5B6AB9B9E62C}"/>
    <dgm:cxn modelId="{92D4FFFA-9DC2-41A9-A1A7-51EAD2F6EFBF}" srcId="{00B255F1-6B49-4E5D-BB2B-94EC6FB64858}" destId="{0A10BBC4-2BB5-48FF-9D83-7FD71CBF1C72}" srcOrd="1" destOrd="0" parTransId="{CFE35C38-F1B3-42F7-BD9C-73584821D0FF}" sibTransId="{6D147116-A1A6-448C-868F-D4BCF146E251}"/>
    <dgm:cxn modelId="{17E17692-9FEA-4760-9604-EF1EA097D26C}" type="presOf" srcId="{D0DA08EF-F10E-4A9B-9149-7A0D1A56E810}" destId="{134548EC-01C2-4A32-A44A-FFB78BFD6431}" srcOrd="0" destOrd="0" presId="urn:microsoft.com/office/officeart/2005/8/layout/vList2"/>
    <dgm:cxn modelId="{CF5DD188-2EC9-4C4E-BA00-C49C8B7078EA}" type="presOf" srcId="{D71350E0-288F-49E8-873C-45354050446B}" destId="{BB729114-4660-44B7-94E9-9DFC45558D1F}" srcOrd="0" destOrd="0" presId="urn:microsoft.com/office/officeart/2005/8/layout/vList2"/>
    <dgm:cxn modelId="{46D50BE8-2A88-4B12-AC1F-D6BD9F090F59}" type="presOf" srcId="{0A10BBC4-2BB5-48FF-9D83-7FD71CBF1C72}" destId="{B4FFF938-B9D0-4E7B-AC23-FDD17B39A55B}" srcOrd="0" destOrd="0" presId="urn:microsoft.com/office/officeart/2005/8/layout/vList2"/>
    <dgm:cxn modelId="{05CA56FD-9F82-4F66-9627-CF29518EDB08}" type="presOf" srcId="{8653A7D8-CCDF-42FE-BCFF-06E6C079C312}" destId="{BDA01274-A5EE-4AE7-9163-B928F210540D}" srcOrd="0" destOrd="0" presId="urn:microsoft.com/office/officeart/2005/8/layout/vList2"/>
    <dgm:cxn modelId="{6F1E5DD8-D39F-4993-8549-38F294DDED22}" type="presOf" srcId="{07ACA6E5-5E2E-4073-BE87-A7AC9066F04E}" destId="{803F80E5-97A8-427D-B030-E2EADC774FB4}" srcOrd="0" destOrd="0" presId="urn:microsoft.com/office/officeart/2005/8/layout/vList2"/>
    <dgm:cxn modelId="{B23F1D3F-CF3F-461E-A2CC-6504073B8E32}" srcId="{18A0DDE5-331E-406E-959A-87AE690005AD}" destId="{D71350E0-288F-49E8-873C-45354050446B}" srcOrd="0" destOrd="0" parTransId="{155DE71F-689E-46B6-A7BF-62D0F50EC9E2}" sibTransId="{057C9919-4EB8-4CE7-9185-C5D8E017DA5C}"/>
    <dgm:cxn modelId="{D2A16196-5321-4BDE-BD00-674C652DC8BB}" srcId="{00B255F1-6B49-4E5D-BB2B-94EC6FB64858}" destId="{D22DC497-7DFE-4950-90A7-E1CF124B5F99}" srcOrd="2" destOrd="0" parTransId="{638DE41F-1976-41C0-8479-34F97E2ADD7C}" sibTransId="{AAFAA2DA-D0CE-4D2B-849F-F8AE3A3AA87C}"/>
    <dgm:cxn modelId="{15E15DB5-AD90-4489-9B54-04A45DF4F32E}" type="presOf" srcId="{00B255F1-6B49-4E5D-BB2B-94EC6FB64858}" destId="{1FBB0C54-3ED6-42D8-9D2E-69B98B648791}" srcOrd="0" destOrd="0" presId="urn:microsoft.com/office/officeart/2005/8/layout/vList2"/>
    <dgm:cxn modelId="{6E623A3A-346E-4F2C-B52C-C36980170FDF}" type="presParOf" srcId="{1FBB0C54-3ED6-42D8-9D2E-69B98B648791}" destId="{75D5AA41-1658-4286-94FF-EC0F0F93219C}" srcOrd="0" destOrd="0" presId="urn:microsoft.com/office/officeart/2005/8/layout/vList2"/>
    <dgm:cxn modelId="{CB735DA7-6142-4507-89AD-0A4236C11E83}" type="presParOf" srcId="{1FBB0C54-3ED6-42D8-9D2E-69B98B648791}" destId="{BB729114-4660-44B7-94E9-9DFC45558D1F}" srcOrd="1" destOrd="0" presId="urn:microsoft.com/office/officeart/2005/8/layout/vList2"/>
    <dgm:cxn modelId="{018AB91C-1850-4096-863C-DBE8DF3A99FF}" type="presParOf" srcId="{1FBB0C54-3ED6-42D8-9D2E-69B98B648791}" destId="{B4FFF938-B9D0-4E7B-AC23-FDD17B39A55B}" srcOrd="2" destOrd="0" presId="urn:microsoft.com/office/officeart/2005/8/layout/vList2"/>
    <dgm:cxn modelId="{E5498480-7A41-407C-AE46-563925382D41}" type="presParOf" srcId="{1FBB0C54-3ED6-42D8-9D2E-69B98B648791}" destId="{803F80E5-97A8-427D-B030-E2EADC774FB4}" srcOrd="3" destOrd="0" presId="urn:microsoft.com/office/officeart/2005/8/layout/vList2"/>
    <dgm:cxn modelId="{E60B13C6-2C05-412A-AC9B-43081B1521A0}" type="presParOf" srcId="{1FBB0C54-3ED6-42D8-9D2E-69B98B648791}" destId="{A749310E-418F-4A42-BF88-D47A8A2ADF06}" srcOrd="4" destOrd="0" presId="urn:microsoft.com/office/officeart/2005/8/layout/vList2"/>
    <dgm:cxn modelId="{5B5A31A3-7A6E-42F8-9E7F-2254D5438F32}" type="presParOf" srcId="{1FBB0C54-3ED6-42D8-9D2E-69B98B648791}" destId="{134548EC-01C2-4A32-A44A-FFB78BFD6431}" srcOrd="5" destOrd="0" presId="urn:microsoft.com/office/officeart/2005/8/layout/vList2"/>
    <dgm:cxn modelId="{74FEBA2D-42FA-40B0-A436-80BFBD0888C8}" type="presParOf" srcId="{1FBB0C54-3ED6-42D8-9D2E-69B98B648791}" destId="{BDA01274-A5EE-4AE7-9163-B928F210540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57A12-0DFF-45B4-82CB-CD2D2DC95ABC}">
      <dsp:nvSpPr>
        <dsp:cNvPr id="0" name=""/>
        <dsp:cNvSpPr/>
      </dsp:nvSpPr>
      <dsp:spPr>
        <a:xfrm>
          <a:off x="544622" y="1440967"/>
          <a:ext cx="2227189" cy="9407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國有</a:t>
          </a:r>
          <a:r>
            <a:rPr lang="zh-TW" sz="3200" b="0" i="0" u="none" kern="1200" dirty="0" smtClean="0"/>
            <a:t>四維</a:t>
          </a:r>
          <a:endParaRPr lang="zh-TW" altLang="en-US" sz="3200" kern="1200" dirty="0"/>
        </a:p>
      </dsp:txBody>
      <dsp:txXfrm>
        <a:off x="572176" y="1468521"/>
        <a:ext cx="2172081" cy="885657"/>
      </dsp:txXfrm>
    </dsp:sp>
    <dsp:sp modelId="{DB9257BE-F660-4C47-9409-8F6AC126D76E}">
      <dsp:nvSpPr>
        <dsp:cNvPr id="0" name=""/>
        <dsp:cNvSpPr/>
      </dsp:nvSpPr>
      <dsp:spPr>
        <a:xfrm rot="17624365">
          <a:off x="2289757" y="1153614"/>
          <a:ext cx="1613781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1613781" y="191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56303" y="1132389"/>
        <a:ext cx="80689" cy="80689"/>
      </dsp:txXfrm>
    </dsp:sp>
    <dsp:sp modelId="{6DF67977-7C71-47B2-95C2-C633B8229897}">
      <dsp:nvSpPr>
        <dsp:cNvPr id="0" name=""/>
        <dsp:cNvSpPr/>
      </dsp:nvSpPr>
      <dsp:spPr>
        <a:xfrm>
          <a:off x="3421484" y="3109"/>
          <a:ext cx="2578174" cy="8620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一維絶則傾</a:t>
          </a:r>
          <a:endParaRPr lang="zh-TW" altLang="en-US" sz="3200" kern="1200" dirty="0"/>
        </a:p>
      </dsp:txBody>
      <dsp:txXfrm>
        <a:off x="3446732" y="28357"/>
        <a:ext cx="2527678" cy="811521"/>
      </dsp:txXfrm>
    </dsp:sp>
    <dsp:sp modelId="{0DD477B3-F107-43A5-8F30-55B1A5AF72B3}">
      <dsp:nvSpPr>
        <dsp:cNvPr id="0" name=""/>
        <dsp:cNvSpPr/>
      </dsp:nvSpPr>
      <dsp:spPr>
        <a:xfrm>
          <a:off x="5999659" y="414998"/>
          <a:ext cx="649672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649672" y="1911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308253" y="417876"/>
        <a:ext cx="32483" cy="32483"/>
      </dsp:txXfrm>
    </dsp:sp>
    <dsp:sp modelId="{E8244FB0-9FF3-4FCC-9175-3A32AB061F6F}">
      <dsp:nvSpPr>
        <dsp:cNvPr id="0" name=""/>
        <dsp:cNvSpPr/>
      </dsp:nvSpPr>
      <dsp:spPr>
        <a:xfrm>
          <a:off x="6649331" y="2613"/>
          <a:ext cx="2578174" cy="8630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傾可正也</a:t>
          </a:r>
          <a:endParaRPr lang="zh-TW" altLang="en-US" sz="3200" kern="1200" dirty="0"/>
        </a:p>
      </dsp:txBody>
      <dsp:txXfrm>
        <a:off x="6674608" y="27890"/>
        <a:ext cx="2527620" cy="812454"/>
      </dsp:txXfrm>
    </dsp:sp>
    <dsp:sp modelId="{AEC75EF3-FF3F-475C-BAFF-58AEE7CE29E2}">
      <dsp:nvSpPr>
        <dsp:cNvPr id="0" name=""/>
        <dsp:cNvSpPr/>
      </dsp:nvSpPr>
      <dsp:spPr>
        <a:xfrm rot="19370409">
          <a:off x="2689051" y="1646025"/>
          <a:ext cx="815194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815194" y="191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76268" y="1644765"/>
        <a:ext cx="40759" cy="40759"/>
      </dsp:txXfrm>
    </dsp:sp>
    <dsp:sp modelId="{EEB71007-B688-4023-9C1A-803D1FC4686B}">
      <dsp:nvSpPr>
        <dsp:cNvPr id="0" name=""/>
        <dsp:cNvSpPr/>
      </dsp:nvSpPr>
      <dsp:spPr>
        <a:xfrm>
          <a:off x="3421484" y="987930"/>
          <a:ext cx="2578174" cy="8620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二維絶則危</a:t>
          </a:r>
          <a:endParaRPr lang="zh-TW" altLang="en-US" sz="3200" kern="1200" dirty="0"/>
        </a:p>
      </dsp:txBody>
      <dsp:txXfrm>
        <a:off x="3446732" y="1013178"/>
        <a:ext cx="2527678" cy="811521"/>
      </dsp:txXfrm>
    </dsp:sp>
    <dsp:sp modelId="{B712DF50-8C42-458D-A5D1-43AAA20565D5}">
      <dsp:nvSpPr>
        <dsp:cNvPr id="0" name=""/>
        <dsp:cNvSpPr/>
      </dsp:nvSpPr>
      <dsp:spPr>
        <a:xfrm>
          <a:off x="5999659" y="1399820"/>
          <a:ext cx="649672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649672" y="1911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308253" y="1402697"/>
        <a:ext cx="32483" cy="32483"/>
      </dsp:txXfrm>
    </dsp:sp>
    <dsp:sp modelId="{185D973A-4AFF-4FD1-BC61-6AED93AED889}">
      <dsp:nvSpPr>
        <dsp:cNvPr id="0" name=""/>
        <dsp:cNvSpPr/>
      </dsp:nvSpPr>
      <dsp:spPr>
        <a:xfrm>
          <a:off x="6649331" y="987435"/>
          <a:ext cx="2578174" cy="8630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危可安也</a:t>
          </a:r>
          <a:endParaRPr lang="zh-TW" altLang="en-US" sz="3200" kern="1200" dirty="0"/>
        </a:p>
      </dsp:txBody>
      <dsp:txXfrm>
        <a:off x="6674608" y="1012712"/>
        <a:ext cx="2527620" cy="812454"/>
      </dsp:txXfrm>
    </dsp:sp>
    <dsp:sp modelId="{D44B08E1-2314-429D-AAAB-5BFF2E31B8C8}">
      <dsp:nvSpPr>
        <dsp:cNvPr id="0" name=""/>
        <dsp:cNvSpPr/>
      </dsp:nvSpPr>
      <dsp:spPr>
        <a:xfrm rot="2229591">
          <a:off x="2689051" y="2138436"/>
          <a:ext cx="815194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815194" y="191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76268" y="2137176"/>
        <a:ext cx="40759" cy="40759"/>
      </dsp:txXfrm>
    </dsp:sp>
    <dsp:sp modelId="{BBDBC2EF-CF64-43CF-8ADB-DF64FF6247EF}">
      <dsp:nvSpPr>
        <dsp:cNvPr id="0" name=""/>
        <dsp:cNvSpPr/>
      </dsp:nvSpPr>
      <dsp:spPr>
        <a:xfrm>
          <a:off x="3421484" y="1972752"/>
          <a:ext cx="2578174" cy="8620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三維絶則覆</a:t>
          </a:r>
          <a:endParaRPr lang="zh-TW" altLang="en-US" sz="3200" kern="1200" dirty="0"/>
        </a:p>
      </dsp:txBody>
      <dsp:txXfrm>
        <a:off x="3446732" y="1998000"/>
        <a:ext cx="2527678" cy="811521"/>
      </dsp:txXfrm>
    </dsp:sp>
    <dsp:sp modelId="{9C3CF28A-3E14-4CA1-BF7D-730EAC4B18A7}">
      <dsp:nvSpPr>
        <dsp:cNvPr id="0" name=""/>
        <dsp:cNvSpPr/>
      </dsp:nvSpPr>
      <dsp:spPr>
        <a:xfrm>
          <a:off x="5999659" y="2384641"/>
          <a:ext cx="649672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649672" y="1911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308253" y="2387519"/>
        <a:ext cx="32483" cy="32483"/>
      </dsp:txXfrm>
    </dsp:sp>
    <dsp:sp modelId="{908DC2F5-ADB3-4C0A-ACF6-CCD712303641}">
      <dsp:nvSpPr>
        <dsp:cNvPr id="0" name=""/>
        <dsp:cNvSpPr/>
      </dsp:nvSpPr>
      <dsp:spPr>
        <a:xfrm>
          <a:off x="6649331" y="1972257"/>
          <a:ext cx="2578174" cy="8630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覆可起也</a:t>
          </a:r>
          <a:endParaRPr lang="zh-TW" altLang="en-US" sz="3200" kern="1200" dirty="0"/>
        </a:p>
      </dsp:txBody>
      <dsp:txXfrm>
        <a:off x="6674608" y="1997534"/>
        <a:ext cx="2527620" cy="812454"/>
      </dsp:txXfrm>
    </dsp:sp>
    <dsp:sp modelId="{2AB7A7B3-DA4A-4E9F-B9A4-2509E206F1DA}">
      <dsp:nvSpPr>
        <dsp:cNvPr id="0" name=""/>
        <dsp:cNvSpPr/>
      </dsp:nvSpPr>
      <dsp:spPr>
        <a:xfrm rot="3975635">
          <a:off x="2289757" y="2630847"/>
          <a:ext cx="1613781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1613781" y="191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56303" y="2609622"/>
        <a:ext cx="80689" cy="80689"/>
      </dsp:txXfrm>
    </dsp:sp>
    <dsp:sp modelId="{1FFCE874-76E4-4ECB-A020-1123DCA81DE6}">
      <dsp:nvSpPr>
        <dsp:cNvPr id="0" name=""/>
        <dsp:cNvSpPr/>
      </dsp:nvSpPr>
      <dsp:spPr>
        <a:xfrm>
          <a:off x="3421484" y="2957574"/>
          <a:ext cx="2578174" cy="8620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四維絶則滅</a:t>
          </a:r>
          <a:endParaRPr lang="zh-TW" altLang="en-US" sz="3200" kern="1200" dirty="0"/>
        </a:p>
      </dsp:txBody>
      <dsp:txXfrm>
        <a:off x="3446732" y="2982822"/>
        <a:ext cx="2527678" cy="811521"/>
      </dsp:txXfrm>
    </dsp:sp>
    <dsp:sp modelId="{B37C14D2-1517-457C-BE7D-9CB76C5BAB79}">
      <dsp:nvSpPr>
        <dsp:cNvPr id="0" name=""/>
        <dsp:cNvSpPr/>
      </dsp:nvSpPr>
      <dsp:spPr>
        <a:xfrm>
          <a:off x="5999659" y="3369463"/>
          <a:ext cx="649672" cy="38238"/>
        </a:xfrm>
        <a:custGeom>
          <a:avLst/>
          <a:gdLst/>
          <a:ahLst/>
          <a:cxnLst/>
          <a:rect l="0" t="0" r="0" b="0"/>
          <a:pathLst>
            <a:path>
              <a:moveTo>
                <a:pt x="0" y="19119"/>
              </a:moveTo>
              <a:lnTo>
                <a:pt x="649672" y="1911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308253" y="3372341"/>
        <a:ext cx="32483" cy="32483"/>
      </dsp:txXfrm>
    </dsp:sp>
    <dsp:sp modelId="{E5CA893B-E8E0-4E91-A995-79BC0E1CEA83}">
      <dsp:nvSpPr>
        <dsp:cNvPr id="0" name=""/>
        <dsp:cNvSpPr/>
      </dsp:nvSpPr>
      <dsp:spPr>
        <a:xfrm>
          <a:off x="6649331" y="2957078"/>
          <a:ext cx="2578174" cy="8630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滅不可復措也</a:t>
          </a:r>
          <a:endParaRPr lang="zh-TW" altLang="en-US" sz="3200" kern="1200" dirty="0"/>
        </a:p>
      </dsp:txBody>
      <dsp:txXfrm>
        <a:off x="6674608" y="2982355"/>
        <a:ext cx="2527620" cy="8124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57A12-0DFF-45B4-82CB-CD2D2DC95ABC}">
      <dsp:nvSpPr>
        <dsp:cNvPr id="0" name=""/>
        <dsp:cNvSpPr/>
      </dsp:nvSpPr>
      <dsp:spPr>
        <a:xfrm>
          <a:off x="7401" y="1497099"/>
          <a:ext cx="1555185" cy="9008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0" i="0" u="none" kern="1200" dirty="0" smtClean="0"/>
            <a:t>四維</a:t>
          </a:r>
          <a:endParaRPr lang="zh-TW" altLang="en-US" sz="3200" kern="1200" dirty="0"/>
        </a:p>
      </dsp:txBody>
      <dsp:txXfrm>
        <a:off x="33785" y="1523483"/>
        <a:ext cx="1502417" cy="848034"/>
      </dsp:txXfrm>
    </dsp:sp>
    <dsp:sp modelId="{DB9257BE-F660-4C47-9409-8F6AC126D76E}">
      <dsp:nvSpPr>
        <dsp:cNvPr id="0" name=""/>
        <dsp:cNvSpPr/>
      </dsp:nvSpPr>
      <dsp:spPr>
        <a:xfrm rot="17658228">
          <a:off x="1117900" y="1240444"/>
          <a:ext cx="1511448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1511448" y="1830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35837" y="1220965"/>
        <a:ext cx="75572" cy="75572"/>
      </dsp:txXfrm>
    </dsp:sp>
    <dsp:sp modelId="{6DF67977-7C71-47B2-95C2-C633B8229897}">
      <dsp:nvSpPr>
        <dsp:cNvPr id="0" name=""/>
        <dsp:cNvSpPr/>
      </dsp:nvSpPr>
      <dsp:spPr>
        <a:xfrm>
          <a:off x="2184661" y="253507"/>
          <a:ext cx="1555185" cy="63299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0" i="0" u="none" kern="1200" dirty="0" smtClean="0"/>
            <a:t>一曰禮</a:t>
          </a:r>
          <a:endParaRPr lang="zh-TW" altLang="en-US" sz="3200" kern="1200" dirty="0"/>
        </a:p>
      </dsp:txBody>
      <dsp:txXfrm>
        <a:off x="2203201" y="272047"/>
        <a:ext cx="1518105" cy="595911"/>
      </dsp:txXfrm>
    </dsp:sp>
    <dsp:sp modelId="{FFB98D4A-A66A-4B5B-9DEF-1E631FB977E5}">
      <dsp:nvSpPr>
        <dsp:cNvPr id="0" name=""/>
        <dsp:cNvSpPr/>
      </dsp:nvSpPr>
      <dsp:spPr>
        <a:xfrm>
          <a:off x="3739846" y="551695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35331" y="554451"/>
        <a:ext cx="31103" cy="31103"/>
      </dsp:txXfrm>
    </dsp:sp>
    <dsp:sp modelId="{BD3355FD-A184-4BC8-A27B-285E3B7ED50C}">
      <dsp:nvSpPr>
        <dsp:cNvPr id="0" name=""/>
        <dsp:cNvSpPr/>
      </dsp:nvSpPr>
      <dsp:spPr>
        <a:xfrm>
          <a:off x="4361920" y="181207"/>
          <a:ext cx="2292902" cy="7775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禮不逾節</a:t>
          </a:r>
          <a:endParaRPr lang="zh-TW" altLang="en-US" sz="3200" b="0" i="0" u="none" kern="1200" dirty="0"/>
        </a:p>
      </dsp:txBody>
      <dsp:txXfrm>
        <a:off x="4384695" y="203982"/>
        <a:ext cx="2247352" cy="732042"/>
      </dsp:txXfrm>
    </dsp:sp>
    <dsp:sp modelId="{F569E0A0-A830-4B5A-90F1-DC2825827771}">
      <dsp:nvSpPr>
        <dsp:cNvPr id="0" name=""/>
        <dsp:cNvSpPr/>
      </dsp:nvSpPr>
      <dsp:spPr>
        <a:xfrm>
          <a:off x="6654823" y="551695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950308" y="554451"/>
        <a:ext cx="31103" cy="31103"/>
      </dsp:txXfrm>
    </dsp:sp>
    <dsp:sp modelId="{87FBA987-65B6-44EE-8ABC-D7FEB9D32781}">
      <dsp:nvSpPr>
        <dsp:cNvPr id="0" name=""/>
        <dsp:cNvSpPr/>
      </dsp:nvSpPr>
      <dsp:spPr>
        <a:xfrm>
          <a:off x="7276897" y="181207"/>
          <a:ext cx="2487829" cy="77759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則上位安</a:t>
          </a:r>
          <a:endParaRPr lang="zh-TW" altLang="en-US" sz="3200" b="0" i="0" u="none" kern="1200" dirty="0"/>
        </a:p>
      </dsp:txBody>
      <dsp:txXfrm>
        <a:off x="7299672" y="203982"/>
        <a:ext cx="2442279" cy="732042"/>
      </dsp:txXfrm>
    </dsp:sp>
    <dsp:sp modelId="{85A2C176-CA45-42FE-8688-31ED33AE5B7D}">
      <dsp:nvSpPr>
        <dsp:cNvPr id="0" name=""/>
        <dsp:cNvSpPr/>
      </dsp:nvSpPr>
      <dsp:spPr>
        <a:xfrm rot="19329462">
          <a:off x="1479758" y="1687560"/>
          <a:ext cx="787732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787732" y="1830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53930" y="1686174"/>
        <a:ext cx="39386" cy="39386"/>
      </dsp:txXfrm>
    </dsp:sp>
    <dsp:sp modelId="{1540AB71-DF6D-4979-986F-B11D1F616EBF}">
      <dsp:nvSpPr>
        <dsp:cNvPr id="0" name=""/>
        <dsp:cNvSpPr/>
      </dsp:nvSpPr>
      <dsp:spPr>
        <a:xfrm>
          <a:off x="2184661" y="1075438"/>
          <a:ext cx="1555185" cy="77759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0" i="0" u="none" kern="1200" dirty="0" smtClean="0"/>
            <a:t>二曰義</a:t>
          </a:r>
          <a:endParaRPr lang="zh-TW" altLang="en-US" sz="3200" kern="1200" dirty="0"/>
        </a:p>
      </dsp:txBody>
      <dsp:txXfrm>
        <a:off x="2207436" y="1098213"/>
        <a:ext cx="1509635" cy="732042"/>
      </dsp:txXfrm>
    </dsp:sp>
    <dsp:sp modelId="{F179C99F-BE43-410E-8403-9B381FE3D26F}">
      <dsp:nvSpPr>
        <dsp:cNvPr id="0" name=""/>
        <dsp:cNvSpPr/>
      </dsp:nvSpPr>
      <dsp:spPr>
        <a:xfrm>
          <a:off x="3739846" y="1445927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35331" y="1448682"/>
        <a:ext cx="31103" cy="31103"/>
      </dsp:txXfrm>
    </dsp:sp>
    <dsp:sp modelId="{2A3538C6-56F7-49E4-B411-E575BB7B0083}">
      <dsp:nvSpPr>
        <dsp:cNvPr id="0" name=""/>
        <dsp:cNvSpPr/>
      </dsp:nvSpPr>
      <dsp:spPr>
        <a:xfrm>
          <a:off x="4361920" y="1075438"/>
          <a:ext cx="2292902" cy="7775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義不自進</a:t>
          </a:r>
          <a:endParaRPr lang="zh-TW" altLang="en-US" sz="3200" b="0" i="0" u="none" kern="1200" dirty="0"/>
        </a:p>
      </dsp:txBody>
      <dsp:txXfrm>
        <a:off x="4384695" y="1098213"/>
        <a:ext cx="2247352" cy="732042"/>
      </dsp:txXfrm>
    </dsp:sp>
    <dsp:sp modelId="{5B32D986-02CC-4366-A0BE-9846C1AA5655}">
      <dsp:nvSpPr>
        <dsp:cNvPr id="0" name=""/>
        <dsp:cNvSpPr/>
      </dsp:nvSpPr>
      <dsp:spPr>
        <a:xfrm>
          <a:off x="6654823" y="1445927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950308" y="1448682"/>
        <a:ext cx="31103" cy="31103"/>
      </dsp:txXfrm>
    </dsp:sp>
    <dsp:sp modelId="{62B55E76-F0AC-4D01-9025-714BB78E9EBF}">
      <dsp:nvSpPr>
        <dsp:cNvPr id="0" name=""/>
        <dsp:cNvSpPr/>
      </dsp:nvSpPr>
      <dsp:spPr>
        <a:xfrm>
          <a:off x="7276897" y="1075438"/>
          <a:ext cx="2487829" cy="77759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則民無巧詐</a:t>
          </a:r>
          <a:endParaRPr lang="zh-TW" altLang="en-US" sz="3200" b="0" i="0" u="none" kern="1200" dirty="0"/>
        </a:p>
      </dsp:txBody>
      <dsp:txXfrm>
        <a:off x="7299672" y="1098213"/>
        <a:ext cx="2442279" cy="732042"/>
      </dsp:txXfrm>
    </dsp:sp>
    <dsp:sp modelId="{8F1CE55C-B00E-405A-A7FC-C9F16FC5579F}">
      <dsp:nvSpPr>
        <dsp:cNvPr id="0" name=""/>
        <dsp:cNvSpPr/>
      </dsp:nvSpPr>
      <dsp:spPr>
        <a:xfrm rot="2007015">
          <a:off x="1500841" y="2134676"/>
          <a:ext cx="745566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745566" y="1830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54985" y="2134344"/>
        <a:ext cx="37278" cy="37278"/>
      </dsp:txXfrm>
    </dsp:sp>
    <dsp:sp modelId="{6A776755-598D-4850-8440-4378838AE2F0}">
      <dsp:nvSpPr>
        <dsp:cNvPr id="0" name=""/>
        <dsp:cNvSpPr/>
      </dsp:nvSpPr>
      <dsp:spPr>
        <a:xfrm>
          <a:off x="2184661" y="1969669"/>
          <a:ext cx="1555185" cy="77759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0" i="0" u="none" kern="1200" dirty="0" smtClean="0"/>
            <a:t>三曰廉</a:t>
          </a:r>
          <a:endParaRPr lang="zh-TW" altLang="en-US" sz="3200" kern="1200" dirty="0"/>
        </a:p>
      </dsp:txBody>
      <dsp:txXfrm>
        <a:off x="2207436" y="1992444"/>
        <a:ext cx="1509635" cy="732042"/>
      </dsp:txXfrm>
    </dsp:sp>
    <dsp:sp modelId="{86C40A04-DF67-4D98-8267-6FE5750983B2}">
      <dsp:nvSpPr>
        <dsp:cNvPr id="0" name=""/>
        <dsp:cNvSpPr/>
      </dsp:nvSpPr>
      <dsp:spPr>
        <a:xfrm>
          <a:off x="3739846" y="2340158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35331" y="2342914"/>
        <a:ext cx="31103" cy="31103"/>
      </dsp:txXfrm>
    </dsp:sp>
    <dsp:sp modelId="{EE727F63-F9D4-480D-8993-98B9418B7FC7}">
      <dsp:nvSpPr>
        <dsp:cNvPr id="0" name=""/>
        <dsp:cNvSpPr/>
      </dsp:nvSpPr>
      <dsp:spPr>
        <a:xfrm>
          <a:off x="4361920" y="1969669"/>
          <a:ext cx="2292902" cy="7775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廉不蔽惡</a:t>
          </a:r>
          <a:endParaRPr lang="zh-TW" altLang="en-US" sz="3200" b="0" i="0" u="none" kern="1200" dirty="0"/>
        </a:p>
      </dsp:txBody>
      <dsp:txXfrm>
        <a:off x="4384695" y="1992444"/>
        <a:ext cx="2247352" cy="732042"/>
      </dsp:txXfrm>
    </dsp:sp>
    <dsp:sp modelId="{35F80FE4-D617-42A6-9CE8-EF30ED7D891A}">
      <dsp:nvSpPr>
        <dsp:cNvPr id="0" name=""/>
        <dsp:cNvSpPr/>
      </dsp:nvSpPr>
      <dsp:spPr>
        <a:xfrm>
          <a:off x="6654823" y="2340158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950308" y="2342914"/>
        <a:ext cx="31103" cy="31103"/>
      </dsp:txXfrm>
    </dsp:sp>
    <dsp:sp modelId="{638A6E49-07AA-4978-9BE0-EDFA3CE1FD5D}">
      <dsp:nvSpPr>
        <dsp:cNvPr id="0" name=""/>
        <dsp:cNvSpPr/>
      </dsp:nvSpPr>
      <dsp:spPr>
        <a:xfrm>
          <a:off x="7276897" y="1969669"/>
          <a:ext cx="2487829" cy="77759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則行自全</a:t>
          </a:r>
          <a:endParaRPr lang="zh-TW" altLang="en-US" sz="3200" b="0" i="0" u="none" kern="1200" dirty="0"/>
        </a:p>
      </dsp:txBody>
      <dsp:txXfrm>
        <a:off x="7299672" y="1992444"/>
        <a:ext cx="2442279" cy="732042"/>
      </dsp:txXfrm>
    </dsp:sp>
    <dsp:sp modelId="{694E999A-3150-4915-86E4-D00176358783}">
      <dsp:nvSpPr>
        <dsp:cNvPr id="0" name=""/>
        <dsp:cNvSpPr/>
      </dsp:nvSpPr>
      <dsp:spPr>
        <a:xfrm rot="3871015">
          <a:off x="1150693" y="2581791"/>
          <a:ext cx="1445861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1445861" y="1830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37477" y="2563952"/>
        <a:ext cx="72293" cy="72293"/>
      </dsp:txXfrm>
    </dsp:sp>
    <dsp:sp modelId="{BC532B7C-99D2-4122-A351-5AB76B548C73}">
      <dsp:nvSpPr>
        <dsp:cNvPr id="0" name=""/>
        <dsp:cNvSpPr/>
      </dsp:nvSpPr>
      <dsp:spPr>
        <a:xfrm>
          <a:off x="2184661" y="2863901"/>
          <a:ext cx="1555185" cy="77759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0" i="0" u="none" kern="1200" dirty="0" smtClean="0"/>
            <a:t>四曰耻</a:t>
          </a:r>
          <a:endParaRPr lang="zh-TW" altLang="en-US" sz="3200" kern="1200" dirty="0"/>
        </a:p>
      </dsp:txBody>
      <dsp:txXfrm>
        <a:off x="2207436" y="2886676"/>
        <a:ext cx="1509635" cy="732042"/>
      </dsp:txXfrm>
    </dsp:sp>
    <dsp:sp modelId="{E3B23F7A-58D7-48FA-98B3-DFB07FABA496}">
      <dsp:nvSpPr>
        <dsp:cNvPr id="0" name=""/>
        <dsp:cNvSpPr/>
      </dsp:nvSpPr>
      <dsp:spPr>
        <a:xfrm>
          <a:off x="3739846" y="3234390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35331" y="3237145"/>
        <a:ext cx="31103" cy="31103"/>
      </dsp:txXfrm>
    </dsp:sp>
    <dsp:sp modelId="{9FCD5FC8-16C5-4C41-9865-C03FF37AD8C7}">
      <dsp:nvSpPr>
        <dsp:cNvPr id="0" name=""/>
        <dsp:cNvSpPr/>
      </dsp:nvSpPr>
      <dsp:spPr>
        <a:xfrm>
          <a:off x="4361920" y="2863901"/>
          <a:ext cx="2292902" cy="7775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恥不從枉</a:t>
          </a:r>
          <a:endParaRPr lang="zh-TW" altLang="en-US" sz="3200" b="0" i="0" u="none" kern="1200" dirty="0"/>
        </a:p>
      </dsp:txBody>
      <dsp:txXfrm>
        <a:off x="4384695" y="2886676"/>
        <a:ext cx="2247352" cy="732042"/>
      </dsp:txXfrm>
    </dsp:sp>
    <dsp:sp modelId="{335105BB-66AA-47CA-9B48-77B65F936498}">
      <dsp:nvSpPr>
        <dsp:cNvPr id="0" name=""/>
        <dsp:cNvSpPr/>
      </dsp:nvSpPr>
      <dsp:spPr>
        <a:xfrm>
          <a:off x="6654823" y="3234390"/>
          <a:ext cx="622074" cy="36614"/>
        </a:xfrm>
        <a:custGeom>
          <a:avLst/>
          <a:gdLst/>
          <a:ahLst/>
          <a:cxnLst/>
          <a:rect l="0" t="0" r="0" b="0"/>
          <a:pathLst>
            <a:path>
              <a:moveTo>
                <a:pt x="0" y="18307"/>
              </a:moveTo>
              <a:lnTo>
                <a:pt x="622074" y="18307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950308" y="3237145"/>
        <a:ext cx="31103" cy="31103"/>
      </dsp:txXfrm>
    </dsp:sp>
    <dsp:sp modelId="{2221D5A1-1890-4237-8933-9BCA7506596A}">
      <dsp:nvSpPr>
        <dsp:cNvPr id="0" name=""/>
        <dsp:cNvSpPr/>
      </dsp:nvSpPr>
      <dsp:spPr>
        <a:xfrm>
          <a:off x="7276897" y="2863901"/>
          <a:ext cx="2487829" cy="77759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則邪事不生</a:t>
          </a:r>
          <a:endParaRPr lang="zh-TW" altLang="en-US" sz="3200" b="0" i="0" u="none" kern="1200" dirty="0"/>
        </a:p>
      </dsp:txBody>
      <dsp:txXfrm>
        <a:off x="7299672" y="2886676"/>
        <a:ext cx="2442279" cy="7320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4A5BA9-9BBD-4C52-AE1B-63E8C933B9D7}">
      <dsp:nvSpPr>
        <dsp:cNvPr id="0" name=""/>
        <dsp:cNvSpPr/>
      </dsp:nvSpPr>
      <dsp:spPr>
        <a:xfrm>
          <a:off x="400175" y="2404394"/>
          <a:ext cx="1830192" cy="11975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六守</a:t>
          </a:r>
          <a:endParaRPr lang="zh-TW" altLang="en-US" sz="4000" kern="1200" dirty="0"/>
        </a:p>
      </dsp:txBody>
      <dsp:txXfrm>
        <a:off x="435250" y="2439469"/>
        <a:ext cx="1760042" cy="1127391"/>
      </dsp:txXfrm>
    </dsp:sp>
    <dsp:sp modelId="{85C90827-4A5E-4A73-8566-5AB7771C6C2A}">
      <dsp:nvSpPr>
        <dsp:cNvPr id="0" name=""/>
        <dsp:cNvSpPr/>
      </dsp:nvSpPr>
      <dsp:spPr>
        <a:xfrm rot="17131064">
          <a:off x="1259949" y="1713286"/>
          <a:ext cx="2649741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649741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518576" y="1660345"/>
        <a:ext cx="132487" cy="132487"/>
      </dsp:txXfrm>
    </dsp:sp>
    <dsp:sp modelId="{E32C50FB-491F-4FCC-91C3-07ABF59735BF}">
      <dsp:nvSpPr>
        <dsp:cNvPr id="0" name=""/>
        <dsp:cNvSpPr/>
      </dsp:nvSpPr>
      <dsp:spPr>
        <a:xfrm>
          <a:off x="2939271" y="18011"/>
          <a:ext cx="1772257" cy="8640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仁</a:t>
          </a:r>
          <a:endParaRPr lang="zh-TW" altLang="en-US" sz="3200" kern="1200" dirty="0"/>
        </a:p>
      </dsp:txBody>
      <dsp:txXfrm>
        <a:off x="2964577" y="43317"/>
        <a:ext cx="1721645" cy="813390"/>
      </dsp:txXfrm>
    </dsp:sp>
    <dsp:sp modelId="{DA0E20BD-C548-4A99-AE1E-06E5BA00AE3E}">
      <dsp:nvSpPr>
        <dsp:cNvPr id="0" name=""/>
        <dsp:cNvSpPr/>
      </dsp:nvSpPr>
      <dsp:spPr>
        <a:xfrm>
          <a:off x="4711529" y="436710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432290"/>
        <a:ext cx="35445" cy="35445"/>
      </dsp:txXfrm>
    </dsp:sp>
    <dsp:sp modelId="{1765FA67-3C25-4A1F-AACD-12D8F2734973}">
      <dsp:nvSpPr>
        <dsp:cNvPr id="0" name=""/>
        <dsp:cNvSpPr/>
      </dsp:nvSpPr>
      <dsp:spPr>
        <a:xfrm>
          <a:off x="5420432" y="6948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富之而觀其無犯</a:t>
          </a:r>
          <a:endParaRPr lang="zh-TW" altLang="en-US" sz="3200" kern="1200" dirty="0"/>
        </a:p>
      </dsp:txBody>
      <dsp:txXfrm>
        <a:off x="5446386" y="32902"/>
        <a:ext cx="3489186" cy="834220"/>
      </dsp:txXfrm>
    </dsp:sp>
    <dsp:sp modelId="{35CA0394-8390-41F1-AA64-E1DB4A78BF4E}">
      <dsp:nvSpPr>
        <dsp:cNvPr id="0" name=""/>
        <dsp:cNvSpPr/>
      </dsp:nvSpPr>
      <dsp:spPr>
        <a:xfrm rot="17688088">
          <a:off x="1739832" y="2222810"/>
          <a:ext cx="1689975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689975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542570" y="2193863"/>
        <a:ext cx="84498" cy="84498"/>
      </dsp:txXfrm>
    </dsp:sp>
    <dsp:sp modelId="{847A4EE1-910E-4253-8D3E-1AE598928737}">
      <dsp:nvSpPr>
        <dsp:cNvPr id="0" name=""/>
        <dsp:cNvSpPr/>
      </dsp:nvSpPr>
      <dsp:spPr>
        <a:xfrm>
          <a:off x="2939271" y="1025996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義</a:t>
          </a:r>
          <a:endParaRPr lang="zh-TW" altLang="en-US" sz="3200" kern="1200" dirty="0"/>
        </a:p>
      </dsp:txBody>
      <dsp:txXfrm>
        <a:off x="2965225" y="1051950"/>
        <a:ext cx="1720349" cy="834220"/>
      </dsp:txXfrm>
    </dsp:sp>
    <dsp:sp modelId="{0321C8C2-9563-472F-8A02-0C652854FB97}">
      <dsp:nvSpPr>
        <dsp:cNvPr id="0" name=""/>
        <dsp:cNvSpPr/>
      </dsp:nvSpPr>
      <dsp:spPr>
        <a:xfrm>
          <a:off x="4711529" y="1455758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1451338"/>
        <a:ext cx="35445" cy="35445"/>
      </dsp:txXfrm>
    </dsp:sp>
    <dsp:sp modelId="{3D7D991A-DFF9-4361-BC30-ED5616C11BF2}">
      <dsp:nvSpPr>
        <dsp:cNvPr id="0" name=""/>
        <dsp:cNvSpPr/>
      </dsp:nvSpPr>
      <dsp:spPr>
        <a:xfrm>
          <a:off x="5420432" y="1025996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貴之而觀其無驕</a:t>
          </a:r>
          <a:endParaRPr lang="zh-TW" altLang="en-US" sz="3200" kern="1200" dirty="0"/>
        </a:p>
      </dsp:txBody>
      <dsp:txXfrm>
        <a:off x="5446386" y="1051950"/>
        <a:ext cx="3489186" cy="834220"/>
      </dsp:txXfrm>
    </dsp:sp>
    <dsp:sp modelId="{617ED35D-CD9F-4B3B-931F-6EA4D7CD364D}">
      <dsp:nvSpPr>
        <dsp:cNvPr id="0" name=""/>
        <dsp:cNvSpPr/>
      </dsp:nvSpPr>
      <dsp:spPr>
        <a:xfrm rot="19439976">
          <a:off x="2146691" y="2732334"/>
          <a:ext cx="87625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876256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62913" y="2723730"/>
        <a:ext cx="43812" cy="43812"/>
      </dsp:txXfrm>
    </dsp:sp>
    <dsp:sp modelId="{D316E12B-691D-49ED-9DAB-E1A09588E67F}">
      <dsp:nvSpPr>
        <dsp:cNvPr id="0" name=""/>
        <dsp:cNvSpPr/>
      </dsp:nvSpPr>
      <dsp:spPr>
        <a:xfrm>
          <a:off x="2939271" y="2045044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忠</a:t>
          </a:r>
          <a:endParaRPr lang="zh-TW" altLang="en-US" sz="3200" kern="1200" dirty="0"/>
        </a:p>
      </dsp:txBody>
      <dsp:txXfrm>
        <a:off x="2965225" y="2070998"/>
        <a:ext cx="1720349" cy="834220"/>
      </dsp:txXfrm>
    </dsp:sp>
    <dsp:sp modelId="{8047CAAF-64F4-415F-A513-BD2F67C04863}">
      <dsp:nvSpPr>
        <dsp:cNvPr id="0" name=""/>
        <dsp:cNvSpPr/>
      </dsp:nvSpPr>
      <dsp:spPr>
        <a:xfrm>
          <a:off x="4711529" y="2474806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2470386"/>
        <a:ext cx="35445" cy="35445"/>
      </dsp:txXfrm>
    </dsp:sp>
    <dsp:sp modelId="{CCCFF7EB-81F8-43D1-9538-AC8DFF546FA9}">
      <dsp:nvSpPr>
        <dsp:cNvPr id="0" name=""/>
        <dsp:cNvSpPr/>
      </dsp:nvSpPr>
      <dsp:spPr>
        <a:xfrm>
          <a:off x="5420432" y="2045044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付之而觀其無專</a:t>
          </a:r>
          <a:endParaRPr lang="zh-TW" altLang="en-US" sz="3200" kern="1200" dirty="0"/>
        </a:p>
      </dsp:txBody>
      <dsp:txXfrm>
        <a:off x="5446386" y="2070998"/>
        <a:ext cx="3489186" cy="834220"/>
      </dsp:txXfrm>
    </dsp:sp>
    <dsp:sp modelId="{F42EA201-FF82-4045-AA4C-2044F8B05283}">
      <dsp:nvSpPr>
        <dsp:cNvPr id="0" name=""/>
        <dsp:cNvSpPr/>
      </dsp:nvSpPr>
      <dsp:spPr>
        <a:xfrm rot="2124648">
          <a:off x="2149920" y="3241858"/>
          <a:ext cx="86979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86979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63075" y="3233416"/>
        <a:ext cx="43489" cy="43489"/>
      </dsp:txXfrm>
    </dsp:sp>
    <dsp:sp modelId="{5E702889-7111-469A-88D3-6B91CE0DB1C8}">
      <dsp:nvSpPr>
        <dsp:cNvPr id="0" name=""/>
        <dsp:cNvSpPr/>
      </dsp:nvSpPr>
      <dsp:spPr>
        <a:xfrm>
          <a:off x="2939271" y="3064093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信</a:t>
          </a:r>
          <a:endParaRPr lang="zh-TW" altLang="en-US" sz="3200" kern="1200" dirty="0"/>
        </a:p>
      </dsp:txBody>
      <dsp:txXfrm>
        <a:off x="2965225" y="3090047"/>
        <a:ext cx="1720349" cy="834220"/>
      </dsp:txXfrm>
    </dsp:sp>
    <dsp:sp modelId="{17FCEF53-4ED6-41D4-9C5D-B8AC506A4A53}">
      <dsp:nvSpPr>
        <dsp:cNvPr id="0" name=""/>
        <dsp:cNvSpPr/>
      </dsp:nvSpPr>
      <dsp:spPr>
        <a:xfrm>
          <a:off x="4711529" y="3493855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3489435"/>
        <a:ext cx="35445" cy="35445"/>
      </dsp:txXfrm>
    </dsp:sp>
    <dsp:sp modelId="{0A94B0EA-FBDE-4F6D-A388-0A48B264F15A}">
      <dsp:nvSpPr>
        <dsp:cNvPr id="0" name=""/>
        <dsp:cNvSpPr/>
      </dsp:nvSpPr>
      <dsp:spPr>
        <a:xfrm>
          <a:off x="5420432" y="3064093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使之而觀其無隱</a:t>
          </a:r>
          <a:endParaRPr lang="zh-TW" altLang="en-US" sz="3200" kern="1200" dirty="0"/>
        </a:p>
      </dsp:txBody>
      <dsp:txXfrm>
        <a:off x="5446386" y="3090047"/>
        <a:ext cx="3489186" cy="834220"/>
      </dsp:txXfrm>
    </dsp:sp>
    <dsp:sp modelId="{D7A6CE9C-A4AE-4C6B-9682-00D551E38C33}">
      <dsp:nvSpPr>
        <dsp:cNvPr id="0" name=""/>
        <dsp:cNvSpPr/>
      </dsp:nvSpPr>
      <dsp:spPr>
        <a:xfrm rot="3902415">
          <a:off x="1744850" y="3751383"/>
          <a:ext cx="167993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67993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42821" y="3722686"/>
        <a:ext cx="83996" cy="83996"/>
      </dsp:txXfrm>
    </dsp:sp>
    <dsp:sp modelId="{4FA567C0-D2D3-4947-8A03-9BC981A9B3F8}">
      <dsp:nvSpPr>
        <dsp:cNvPr id="0" name=""/>
        <dsp:cNvSpPr/>
      </dsp:nvSpPr>
      <dsp:spPr>
        <a:xfrm>
          <a:off x="2939271" y="4083141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勇</a:t>
          </a:r>
          <a:endParaRPr lang="zh-TW" altLang="en-US" sz="3200" kern="1200" dirty="0"/>
        </a:p>
      </dsp:txBody>
      <dsp:txXfrm>
        <a:off x="2965225" y="4109095"/>
        <a:ext cx="1720349" cy="834220"/>
      </dsp:txXfrm>
    </dsp:sp>
    <dsp:sp modelId="{93A49EFF-299B-42CA-9731-18B6E8694078}">
      <dsp:nvSpPr>
        <dsp:cNvPr id="0" name=""/>
        <dsp:cNvSpPr/>
      </dsp:nvSpPr>
      <dsp:spPr>
        <a:xfrm>
          <a:off x="4711529" y="4512903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4508483"/>
        <a:ext cx="35445" cy="35445"/>
      </dsp:txXfrm>
    </dsp:sp>
    <dsp:sp modelId="{4F0EC556-FC4B-4B53-9131-0A32A7A7AB81}">
      <dsp:nvSpPr>
        <dsp:cNvPr id="0" name=""/>
        <dsp:cNvSpPr/>
      </dsp:nvSpPr>
      <dsp:spPr>
        <a:xfrm>
          <a:off x="5420432" y="4083141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危之而觀其無恐</a:t>
          </a:r>
          <a:endParaRPr lang="zh-TW" altLang="en-US" sz="3200" kern="1200" dirty="0"/>
        </a:p>
      </dsp:txBody>
      <dsp:txXfrm>
        <a:off x="5446386" y="4109095"/>
        <a:ext cx="3489186" cy="834220"/>
      </dsp:txXfrm>
    </dsp:sp>
    <dsp:sp modelId="{CA235DB5-3F9F-4597-8777-D9453223E1BF}">
      <dsp:nvSpPr>
        <dsp:cNvPr id="0" name=""/>
        <dsp:cNvSpPr/>
      </dsp:nvSpPr>
      <dsp:spPr>
        <a:xfrm rot="4465080">
          <a:off x="1265278" y="4260907"/>
          <a:ext cx="263908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639083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518842" y="4208232"/>
        <a:ext cx="131954" cy="131954"/>
      </dsp:txXfrm>
    </dsp:sp>
    <dsp:sp modelId="{581631A8-A90A-4576-971D-E1F5B2E53CA8}">
      <dsp:nvSpPr>
        <dsp:cNvPr id="0" name=""/>
        <dsp:cNvSpPr/>
      </dsp:nvSpPr>
      <dsp:spPr>
        <a:xfrm>
          <a:off x="2939271" y="5102189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謀</a:t>
          </a:r>
          <a:endParaRPr lang="zh-TW" altLang="en-US" sz="3200" kern="1200" dirty="0"/>
        </a:p>
      </dsp:txBody>
      <dsp:txXfrm>
        <a:off x="2965225" y="5128143"/>
        <a:ext cx="1720349" cy="834220"/>
      </dsp:txXfrm>
    </dsp:sp>
    <dsp:sp modelId="{2192DB7D-F940-4EFA-92D3-EBBDECFE1C9C}">
      <dsp:nvSpPr>
        <dsp:cNvPr id="0" name=""/>
        <dsp:cNvSpPr/>
      </dsp:nvSpPr>
      <dsp:spPr>
        <a:xfrm>
          <a:off x="4711529" y="5531951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5527531"/>
        <a:ext cx="35445" cy="35445"/>
      </dsp:txXfrm>
    </dsp:sp>
    <dsp:sp modelId="{F76904E9-850C-49BD-B18D-7E0C42CF068A}">
      <dsp:nvSpPr>
        <dsp:cNvPr id="0" name=""/>
        <dsp:cNvSpPr/>
      </dsp:nvSpPr>
      <dsp:spPr>
        <a:xfrm>
          <a:off x="5420432" y="5102189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事之而觀其無窮</a:t>
          </a:r>
          <a:endParaRPr lang="zh-TW" altLang="en-US" sz="3200" kern="1200" dirty="0"/>
        </a:p>
      </dsp:txBody>
      <dsp:txXfrm>
        <a:off x="5446386" y="5128143"/>
        <a:ext cx="3489186" cy="8342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4A5BA9-9BBD-4C52-AE1B-63E8C933B9D7}">
      <dsp:nvSpPr>
        <dsp:cNvPr id="0" name=""/>
        <dsp:cNvSpPr/>
      </dsp:nvSpPr>
      <dsp:spPr>
        <a:xfrm>
          <a:off x="7244" y="2433211"/>
          <a:ext cx="1741289" cy="1139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六守</a:t>
          </a:r>
          <a:endParaRPr lang="zh-TW" altLang="en-US" sz="4000" kern="1200" dirty="0"/>
        </a:p>
      </dsp:txBody>
      <dsp:txXfrm>
        <a:off x="40615" y="2466582"/>
        <a:ext cx="1674547" cy="1072627"/>
      </dsp:txXfrm>
    </dsp:sp>
    <dsp:sp modelId="{85C90827-4A5E-4A73-8566-5AB7771C6C2A}">
      <dsp:nvSpPr>
        <dsp:cNvPr id="0" name=""/>
        <dsp:cNvSpPr/>
      </dsp:nvSpPr>
      <dsp:spPr>
        <a:xfrm rot="17131064">
          <a:off x="825254" y="1775674"/>
          <a:ext cx="2521028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2521028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022742" y="1725305"/>
        <a:ext cx="126051" cy="126051"/>
      </dsp:txXfrm>
    </dsp:sp>
    <dsp:sp modelId="{E32C50FB-491F-4FCC-91C3-07ABF59735BF}">
      <dsp:nvSpPr>
        <dsp:cNvPr id="0" name=""/>
        <dsp:cNvSpPr/>
      </dsp:nvSpPr>
      <dsp:spPr>
        <a:xfrm>
          <a:off x="2423001" y="162749"/>
          <a:ext cx="1686168" cy="8220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仁</a:t>
          </a:r>
          <a:endParaRPr lang="zh-TW" altLang="en-US" sz="3200" kern="1200" dirty="0"/>
        </a:p>
      </dsp:txBody>
      <dsp:txXfrm>
        <a:off x="2447077" y="186825"/>
        <a:ext cx="1638016" cy="773880"/>
      </dsp:txXfrm>
    </dsp:sp>
    <dsp:sp modelId="{DA0E20BD-C548-4A99-AE1E-06E5BA00AE3E}">
      <dsp:nvSpPr>
        <dsp:cNvPr id="0" name=""/>
        <dsp:cNvSpPr/>
      </dsp:nvSpPr>
      <dsp:spPr>
        <a:xfrm>
          <a:off x="4109170" y="561109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556904"/>
        <a:ext cx="33723" cy="33723"/>
      </dsp:txXfrm>
    </dsp:sp>
    <dsp:sp modelId="{1765FA67-3C25-4A1F-AACD-12D8F2734973}">
      <dsp:nvSpPr>
        <dsp:cNvPr id="0" name=""/>
        <dsp:cNvSpPr/>
      </dsp:nvSpPr>
      <dsp:spPr>
        <a:xfrm>
          <a:off x="4783638" y="152223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富之</a:t>
          </a:r>
          <a:endParaRPr lang="zh-TW" altLang="en-US" sz="3200" kern="1200" dirty="0"/>
        </a:p>
      </dsp:txBody>
      <dsp:txXfrm>
        <a:off x="4808331" y="176916"/>
        <a:ext cx="1720315" cy="793698"/>
      </dsp:txXfrm>
    </dsp:sp>
    <dsp:sp modelId="{E19B2C99-2610-4807-8AC0-1959892C488A}">
      <dsp:nvSpPr>
        <dsp:cNvPr id="0" name=""/>
        <dsp:cNvSpPr/>
      </dsp:nvSpPr>
      <dsp:spPr>
        <a:xfrm>
          <a:off x="6553339" y="561109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556904"/>
        <a:ext cx="33723" cy="33723"/>
      </dsp:txXfrm>
    </dsp:sp>
    <dsp:sp modelId="{451A8801-6505-4D2F-AA3C-E0B56B70C8EB}">
      <dsp:nvSpPr>
        <dsp:cNvPr id="0" name=""/>
        <dsp:cNvSpPr/>
      </dsp:nvSpPr>
      <dsp:spPr>
        <a:xfrm>
          <a:off x="7227807" y="152223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無犯</a:t>
          </a:r>
          <a:endParaRPr lang="zh-TW" altLang="en-US" sz="3200" kern="1200" dirty="0"/>
        </a:p>
      </dsp:txBody>
      <dsp:txXfrm>
        <a:off x="7252500" y="176916"/>
        <a:ext cx="1636782" cy="793698"/>
      </dsp:txXfrm>
    </dsp:sp>
    <dsp:sp modelId="{35CA0394-8390-41F1-AA64-E1DB4A78BF4E}">
      <dsp:nvSpPr>
        <dsp:cNvPr id="0" name=""/>
        <dsp:cNvSpPr/>
      </dsp:nvSpPr>
      <dsp:spPr>
        <a:xfrm rot="17688088">
          <a:off x="1281826" y="2260448"/>
          <a:ext cx="1607883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1607883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45571" y="2232907"/>
        <a:ext cx="80394" cy="80394"/>
      </dsp:txXfrm>
    </dsp:sp>
    <dsp:sp modelId="{847A4EE1-910E-4253-8D3E-1AE598928737}">
      <dsp:nvSpPr>
        <dsp:cNvPr id="0" name=""/>
        <dsp:cNvSpPr/>
      </dsp:nvSpPr>
      <dsp:spPr>
        <a:xfrm>
          <a:off x="2423001" y="1121770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義</a:t>
          </a:r>
          <a:endParaRPr lang="zh-TW" altLang="en-US" sz="3200" kern="1200" dirty="0"/>
        </a:p>
      </dsp:txBody>
      <dsp:txXfrm>
        <a:off x="2447694" y="1146463"/>
        <a:ext cx="1636782" cy="793698"/>
      </dsp:txXfrm>
    </dsp:sp>
    <dsp:sp modelId="{0321C8C2-9563-472F-8A02-0C652854FB97}">
      <dsp:nvSpPr>
        <dsp:cNvPr id="0" name=""/>
        <dsp:cNvSpPr/>
      </dsp:nvSpPr>
      <dsp:spPr>
        <a:xfrm>
          <a:off x="4109170" y="1530656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1526451"/>
        <a:ext cx="33723" cy="33723"/>
      </dsp:txXfrm>
    </dsp:sp>
    <dsp:sp modelId="{3D7D991A-DFF9-4361-BC30-ED5616C11BF2}">
      <dsp:nvSpPr>
        <dsp:cNvPr id="0" name=""/>
        <dsp:cNvSpPr/>
      </dsp:nvSpPr>
      <dsp:spPr>
        <a:xfrm>
          <a:off x="4783638" y="1121770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貴之</a:t>
          </a:r>
          <a:endParaRPr lang="zh-TW" altLang="en-US" sz="3200" kern="1200" dirty="0"/>
        </a:p>
      </dsp:txBody>
      <dsp:txXfrm>
        <a:off x="4808331" y="1146463"/>
        <a:ext cx="1720315" cy="793698"/>
      </dsp:txXfrm>
    </dsp:sp>
    <dsp:sp modelId="{4C44A72C-18A9-44E4-9EA0-5B8E5A355F0D}">
      <dsp:nvSpPr>
        <dsp:cNvPr id="0" name=""/>
        <dsp:cNvSpPr/>
      </dsp:nvSpPr>
      <dsp:spPr>
        <a:xfrm>
          <a:off x="6553339" y="1530656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1526451"/>
        <a:ext cx="33723" cy="33723"/>
      </dsp:txXfrm>
    </dsp:sp>
    <dsp:sp modelId="{A1E10E9B-25F3-4D17-A5D5-42A7F688E4B5}">
      <dsp:nvSpPr>
        <dsp:cNvPr id="0" name=""/>
        <dsp:cNvSpPr/>
      </dsp:nvSpPr>
      <dsp:spPr>
        <a:xfrm>
          <a:off x="7227807" y="1121770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無驕</a:t>
          </a:r>
          <a:endParaRPr lang="zh-TW" altLang="en-US" sz="3200" kern="1200" dirty="0"/>
        </a:p>
      </dsp:txBody>
      <dsp:txXfrm>
        <a:off x="7252500" y="1146463"/>
        <a:ext cx="1636782" cy="793698"/>
      </dsp:txXfrm>
    </dsp:sp>
    <dsp:sp modelId="{617ED35D-CD9F-4B3B-931F-6EA4D7CD364D}">
      <dsp:nvSpPr>
        <dsp:cNvPr id="0" name=""/>
        <dsp:cNvSpPr/>
      </dsp:nvSpPr>
      <dsp:spPr>
        <a:xfrm rot="19439976">
          <a:off x="1668922" y="2745221"/>
          <a:ext cx="833691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833691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4925" y="2737035"/>
        <a:ext cx="41684" cy="41684"/>
      </dsp:txXfrm>
    </dsp:sp>
    <dsp:sp modelId="{D316E12B-691D-49ED-9DAB-E1A09588E67F}">
      <dsp:nvSpPr>
        <dsp:cNvPr id="0" name=""/>
        <dsp:cNvSpPr/>
      </dsp:nvSpPr>
      <dsp:spPr>
        <a:xfrm>
          <a:off x="2423001" y="2091317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忠</a:t>
          </a:r>
          <a:endParaRPr lang="zh-TW" altLang="en-US" sz="3200" kern="1200" dirty="0"/>
        </a:p>
      </dsp:txBody>
      <dsp:txXfrm>
        <a:off x="2447694" y="2116010"/>
        <a:ext cx="1636782" cy="793698"/>
      </dsp:txXfrm>
    </dsp:sp>
    <dsp:sp modelId="{8047CAAF-64F4-415F-A513-BD2F67C04863}">
      <dsp:nvSpPr>
        <dsp:cNvPr id="0" name=""/>
        <dsp:cNvSpPr/>
      </dsp:nvSpPr>
      <dsp:spPr>
        <a:xfrm>
          <a:off x="4109170" y="2500203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2495998"/>
        <a:ext cx="33723" cy="33723"/>
      </dsp:txXfrm>
    </dsp:sp>
    <dsp:sp modelId="{CCCFF7EB-81F8-43D1-9538-AC8DFF546FA9}">
      <dsp:nvSpPr>
        <dsp:cNvPr id="0" name=""/>
        <dsp:cNvSpPr/>
      </dsp:nvSpPr>
      <dsp:spPr>
        <a:xfrm>
          <a:off x="4783638" y="2091317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付之</a:t>
          </a:r>
          <a:endParaRPr lang="zh-TW" altLang="en-US" sz="3200" kern="1200" dirty="0"/>
        </a:p>
      </dsp:txBody>
      <dsp:txXfrm>
        <a:off x="4808331" y="2116010"/>
        <a:ext cx="1720315" cy="793698"/>
      </dsp:txXfrm>
    </dsp:sp>
    <dsp:sp modelId="{B4BD52C1-10CF-4D86-A0DD-FD149C18EB9D}">
      <dsp:nvSpPr>
        <dsp:cNvPr id="0" name=""/>
        <dsp:cNvSpPr/>
      </dsp:nvSpPr>
      <dsp:spPr>
        <a:xfrm>
          <a:off x="6553339" y="2500203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2495998"/>
        <a:ext cx="33723" cy="33723"/>
      </dsp:txXfrm>
    </dsp:sp>
    <dsp:sp modelId="{4AA5180E-5319-493C-BC72-EA9CE3F32CCC}">
      <dsp:nvSpPr>
        <dsp:cNvPr id="0" name=""/>
        <dsp:cNvSpPr/>
      </dsp:nvSpPr>
      <dsp:spPr>
        <a:xfrm>
          <a:off x="7227807" y="2091317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無專</a:t>
          </a:r>
          <a:endParaRPr lang="zh-TW" altLang="en-US" sz="3200" kern="1200" dirty="0"/>
        </a:p>
      </dsp:txBody>
      <dsp:txXfrm>
        <a:off x="7252500" y="2116010"/>
        <a:ext cx="1636782" cy="793698"/>
      </dsp:txXfrm>
    </dsp:sp>
    <dsp:sp modelId="{F42EA201-FF82-4045-AA4C-2044F8B05283}">
      <dsp:nvSpPr>
        <dsp:cNvPr id="0" name=""/>
        <dsp:cNvSpPr/>
      </dsp:nvSpPr>
      <dsp:spPr>
        <a:xfrm rot="2124648">
          <a:off x="1671993" y="3229995"/>
          <a:ext cx="827548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827548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5079" y="3221963"/>
        <a:ext cx="41377" cy="41377"/>
      </dsp:txXfrm>
    </dsp:sp>
    <dsp:sp modelId="{5E702889-7111-469A-88D3-6B91CE0DB1C8}">
      <dsp:nvSpPr>
        <dsp:cNvPr id="0" name=""/>
        <dsp:cNvSpPr/>
      </dsp:nvSpPr>
      <dsp:spPr>
        <a:xfrm>
          <a:off x="2423001" y="3060864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信</a:t>
          </a:r>
          <a:endParaRPr lang="zh-TW" altLang="en-US" sz="3200" kern="1200" dirty="0"/>
        </a:p>
      </dsp:txBody>
      <dsp:txXfrm>
        <a:off x="2447694" y="3085557"/>
        <a:ext cx="1636782" cy="793698"/>
      </dsp:txXfrm>
    </dsp:sp>
    <dsp:sp modelId="{17FCEF53-4ED6-41D4-9C5D-B8AC506A4A53}">
      <dsp:nvSpPr>
        <dsp:cNvPr id="0" name=""/>
        <dsp:cNvSpPr/>
      </dsp:nvSpPr>
      <dsp:spPr>
        <a:xfrm>
          <a:off x="4109170" y="3469750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3465545"/>
        <a:ext cx="33723" cy="33723"/>
      </dsp:txXfrm>
    </dsp:sp>
    <dsp:sp modelId="{0A94B0EA-FBDE-4F6D-A388-0A48B264F15A}">
      <dsp:nvSpPr>
        <dsp:cNvPr id="0" name=""/>
        <dsp:cNvSpPr/>
      </dsp:nvSpPr>
      <dsp:spPr>
        <a:xfrm>
          <a:off x="4783638" y="3060864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使之</a:t>
          </a:r>
          <a:endParaRPr lang="zh-TW" altLang="en-US" sz="3200" kern="1200" dirty="0"/>
        </a:p>
      </dsp:txBody>
      <dsp:txXfrm>
        <a:off x="4808331" y="3085557"/>
        <a:ext cx="1720315" cy="793698"/>
      </dsp:txXfrm>
    </dsp:sp>
    <dsp:sp modelId="{7568616C-1607-4AC7-843E-9B7DE86D1913}">
      <dsp:nvSpPr>
        <dsp:cNvPr id="0" name=""/>
        <dsp:cNvSpPr/>
      </dsp:nvSpPr>
      <dsp:spPr>
        <a:xfrm>
          <a:off x="6553339" y="3469750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3465545"/>
        <a:ext cx="33723" cy="33723"/>
      </dsp:txXfrm>
    </dsp:sp>
    <dsp:sp modelId="{C0BBDC23-B80E-4B45-BDB4-F3C26CD02D86}">
      <dsp:nvSpPr>
        <dsp:cNvPr id="0" name=""/>
        <dsp:cNvSpPr/>
      </dsp:nvSpPr>
      <dsp:spPr>
        <a:xfrm>
          <a:off x="7227807" y="3060864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無隱</a:t>
          </a:r>
          <a:endParaRPr lang="zh-TW" altLang="en-US" sz="3200" kern="1200" dirty="0"/>
        </a:p>
      </dsp:txBody>
      <dsp:txXfrm>
        <a:off x="7252500" y="3085557"/>
        <a:ext cx="1636782" cy="793698"/>
      </dsp:txXfrm>
    </dsp:sp>
    <dsp:sp modelId="{D7A6CE9C-A4AE-4C6B-9682-00D551E38C33}">
      <dsp:nvSpPr>
        <dsp:cNvPr id="0" name=""/>
        <dsp:cNvSpPr/>
      </dsp:nvSpPr>
      <dsp:spPr>
        <a:xfrm rot="3902415">
          <a:off x="1286600" y="3714769"/>
          <a:ext cx="1598334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1598334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45809" y="3687466"/>
        <a:ext cx="79916" cy="79916"/>
      </dsp:txXfrm>
    </dsp:sp>
    <dsp:sp modelId="{4FA567C0-D2D3-4947-8A03-9BC981A9B3F8}">
      <dsp:nvSpPr>
        <dsp:cNvPr id="0" name=""/>
        <dsp:cNvSpPr/>
      </dsp:nvSpPr>
      <dsp:spPr>
        <a:xfrm>
          <a:off x="2423001" y="4030411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勇</a:t>
          </a:r>
          <a:endParaRPr lang="zh-TW" altLang="en-US" sz="3200" kern="1200" dirty="0"/>
        </a:p>
      </dsp:txBody>
      <dsp:txXfrm>
        <a:off x="2447694" y="4055104"/>
        <a:ext cx="1636782" cy="793698"/>
      </dsp:txXfrm>
    </dsp:sp>
    <dsp:sp modelId="{93A49EFF-299B-42CA-9731-18B6E8694078}">
      <dsp:nvSpPr>
        <dsp:cNvPr id="0" name=""/>
        <dsp:cNvSpPr/>
      </dsp:nvSpPr>
      <dsp:spPr>
        <a:xfrm>
          <a:off x="4109170" y="4439297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4435092"/>
        <a:ext cx="33723" cy="33723"/>
      </dsp:txXfrm>
    </dsp:sp>
    <dsp:sp modelId="{4F0EC556-FC4B-4B53-9131-0A32A7A7AB81}">
      <dsp:nvSpPr>
        <dsp:cNvPr id="0" name=""/>
        <dsp:cNvSpPr/>
      </dsp:nvSpPr>
      <dsp:spPr>
        <a:xfrm>
          <a:off x="4783638" y="4030411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危之</a:t>
          </a:r>
          <a:endParaRPr lang="zh-TW" altLang="en-US" sz="3200" kern="1200" dirty="0"/>
        </a:p>
      </dsp:txBody>
      <dsp:txXfrm>
        <a:off x="4808331" y="4055104"/>
        <a:ext cx="1720315" cy="793698"/>
      </dsp:txXfrm>
    </dsp:sp>
    <dsp:sp modelId="{31C7D663-DE7F-4CF4-8C25-7181B6713409}">
      <dsp:nvSpPr>
        <dsp:cNvPr id="0" name=""/>
        <dsp:cNvSpPr/>
      </dsp:nvSpPr>
      <dsp:spPr>
        <a:xfrm>
          <a:off x="6553339" y="4439297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4435092"/>
        <a:ext cx="33723" cy="33723"/>
      </dsp:txXfrm>
    </dsp:sp>
    <dsp:sp modelId="{8985CC5D-4846-41B6-AEC4-ACCA819D8015}">
      <dsp:nvSpPr>
        <dsp:cNvPr id="0" name=""/>
        <dsp:cNvSpPr/>
      </dsp:nvSpPr>
      <dsp:spPr>
        <a:xfrm>
          <a:off x="7227807" y="4030411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無恐</a:t>
          </a:r>
          <a:endParaRPr lang="zh-TW" altLang="en-US" sz="3200" kern="1200" dirty="0"/>
        </a:p>
      </dsp:txBody>
      <dsp:txXfrm>
        <a:off x="7252500" y="4055104"/>
        <a:ext cx="1636782" cy="793698"/>
      </dsp:txXfrm>
    </dsp:sp>
    <dsp:sp modelId="{CA235DB5-3F9F-4597-8777-D9453223E1BF}">
      <dsp:nvSpPr>
        <dsp:cNvPr id="0" name=""/>
        <dsp:cNvSpPr/>
      </dsp:nvSpPr>
      <dsp:spPr>
        <a:xfrm rot="4465080">
          <a:off x="830324" y="4199542"/>
          <a:ext cx="251088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2510887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2022995" y="4149426"/>
        <a:ext cx="125544" cy="125544"/>
      </dsp:txXfrm>
    </dsp:sp>
    <dsp:sp modelId="{581631A8-A90A-4576-971D-E1F5B2E53CA8}">
      <dsp:nvSpPr>
        <dsp:cNvPr id="0" name=""/>
        <dsp:cNvSpPr/>
      </dsp:nvSpPr>
      <dsp:spPr>
        <a:xfrm>
          <a:off x="2423001" y="4999959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謀</a:t>
          </a:r>
          <a:endParaRPr lang="zh-TW" altLang="en-US" sz="3200" kern="1200" dirty="0"/>
        </a:p>
      </dsp:txBody>
      <dsp:txXfrm>
        <a:off x="2447694" y="5024652"/>
        <a:ext cx="1636782" cy="793698"/>
      </dsp:txXfrm>
    </dsp:sp>
    <dsp:sp modelId="{2192DB7D-F940-4EFA-92D3-EBBDECFE1C9C}">
      <dsp:nvSpPr>
        <dsp:cNvPr id="0" name=""/>
        <dsp:cNvSpPr/>
      </dsp:nvSpPr>
      <dsp:spPr>
        <a:xfrm>
          <a:off x="4109170" y="5408844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5404639"/>
        <a:ext cx="33723" cy="33723"/>
      </dsp:txXfrm>
    </dsp:sp>
    <dsp:sp modelId="{F76904E9-850C-49BD-B18D-7E0C42CF068A}">
      <dsp:nvSpPr>
        <dsp:cNvPr id="0" name=""/>
        <dsp:cNvSpPr/>
      </dsp:nvSpPr>
      <dsp:spPr>
        <a:xfrm>
          <a:off x="4783638" y="4999959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事之</a:t>
          </a:r>
          <a:endParaRPr lang="zh-TW" altLang="en-US" sz="3200" kern="1200" dirty="0"/>
        </a:p>
      </dsp:txBody>
      <dsp:txXfrm>
        <a:off x="4808331" y="5024652"/>
        <a:ext cx="1720315" cy="793698"/>
      </dsp:txXfrm>
    </dsp:sp>
    <dsp:sp modelId="{31466FE0-6050-4FA6-81B9-7A451EF5A04B}">
      <dsp:nvSpPr>
        <dsp:cNvPr id="0" name=""/>
        <dsp:cNvSpPr/>
      </dsp:nvSpPr>
      <dsp:spPr>
        <a:xfrm>
          <a:off x="6553339" y="5408844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5404639"/>
        <a:ext cx="33723" cy="33723"/>
      </dsp:txXfrm>
    </dsp:sp>
    <dsp:sp modelId="{19242ECB-164F-4124-9A40-5C0AA884A7DF}">
      <dsp:nvSpPr>
        <dsp:cNvPr id="0" name=""/>
        <dsp:cNvSpPr/>
      </dsp:nvSpPr>
      <dsp:spPr>
        <a:xfrm>
          <a:off x="7227807" y="4999959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無窮</a:t>
          </a:r>
          <a:endParaRPr lang="zh-TW" altLang="en-US" sz="3200" kern="1200" dirty="0"/>
        </a:p>
      </dsp:txBody>
      <dsp:txXfrm>
        <a:off x="7252500" y="5024652"/>
        <a:ext cx="1636782" cy="7936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F61569-D114-4975-B5B9-4C0F93315E00}">
      <dsp:nvSpPr>
        <dsp:cNvPr id="0" name=""/>
        <dsp:cNvSpPr/>
      </dsp:nvSpPr>
      <dsp:spPr>
        <a:xfrm>
          <a:off x="6636" y="1415461"/>
          <a:ext cx="1441603" cy="9473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三寶</a:t>
          </a:r>
          <a:endParaRPr lang="zh-TW" altLang="en-US" sz="3200" kern="1200" dirty="0"/>
        </a:p>
      </dsp:txBody>
      <dsp:txXfrm>
        <a:off x="34382" y="1443207"/>
        <a:ext cx="1386111" cy="891834"/>
      </dsp:txXfrm>
    </dsp:sp>
    <dsp:sp modelId="{95E57845-E367-49C1-8336-84419BEEEFAB}">
      <dsp:nvSpPr>
        <dsp:cNvPr id="0" name=""/>
        <dsp:cNvSpPr/>
      </dsp:nvSpPr>
      <dsp:spPr>
        <a:xfrm rot="18289469">
          <a:off x="1163619" y="1321846"/>
          <a:ext cx="1327102" cy="45131"/>
        </a:xfrm>
        <a:custGeom>
          <a:avLst/>
          <a:gdLst/>
          <a:ahLst/>
          <a:cxnLst/>
          <a:rect l="0" t="0" r="0" b="0"/>
          <a:pathLst>
            <a:path>
              <a:moveTo>
                <a:pt x="0" y="22565"/>
              </a:moveTo>
              <a:lnTo>
                <a:pt x="1327102" y="2256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93992" y="1311234"/>
        <a:ext cx="66355" cy="66355"/>
      </dsp:txXfrm>
    </dsp:sp>
    <dsp:sp modelId="{BB05B075-B46C-47DF-94F0-FBD3808EE40E}">
      <dsp:nvSpPr>
        <dsp:cNvPr id="0" name=""/>
        <dsp:cNvSpPr/>
      </dsp:nvSpPr>
      <dsp:spPr>
        <a:xfrm>
          <a:off x="2206100" y="326036"/>
          <a:ext cx="1441603" cy="9473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大農</a:t>
          </a:r>
          <a:endParaRPr lang="zh-TW" altLang="en-US" sz="3200" kern="1200" dirty="0"/>
        </a:p>
      </dsp:txBody>
      <dsp:txXfrm>
        <a:off x="2233846" y="353782"/>
        <a:ext cx="1386111" cy="891834"/>
      </dsp:txXfrm>
    </dsp:sp>
    <dsp:sp modelId="{E8A2E232-D302-4CD0-A9D2-AF0AD7E55E9B}">
      <dsp:nvSpPr>
        <dsp:cNvPr id="0" name=""/>
        <dsp:cNvSpPr/>
      </dsp:nvSpPr>
      <dsp:spPr>
        <a:xfrm>
          <a:off x="3647703" y="777134"/>
          <a:ext cx="757860" cy="45131"/>
        </a:xfrm>
        <a:custGeom>
          <a:avLst/>
          <a:gdLst/>
          <a:ahLst/>
          <a:cxnLst/>
          <a:rect l="0" t="0" r="0" b="0"/>
          <a:pathLst>
            <a:path>
              <a:moveTo>
                <a:pt x="0" y="22565"/>
              </a:moveTo>
              <a:lnTo>
                <a:pt x="757860" y="2256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07687" y="780753"/>
        <a:ext cx="37893" cy="37893"/>
      </dsp:txXfrm>
    </dsp:sp>
    <dsp:sp modelId="{947F44EF-5EEB-47C3-81A9-F55B10300609}">
      <dsp:nvSpPr>
        <dsp:cNvPr id="0" name=""/>
        <dsp:cNvSpPr/>
      </dsp:nvSpPr>
      <dsp:spPr>
        <a:xfrm>
          <a:off x="4405564" y="326036"/>
          <a:ext cx="3600995" cy="9473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農一其鄉則穀足</a:t>
          </a:r>
          <a:endParaRPr lang="zh-TW" altLang="en-US" sz="3200" kern="1200" dirty="0"/>
        </a:p>
      </dsp:txBody>
      <dsp:txXfrm>
        <a:off x="4433310" y="353782"/>
        <a:ext cx="3545503" cy="891834"/>
      </dsp:txXfrm>
    </dsp:sp>
    <dsp:sp modelId="{83801F2E-40D2-4915-8799-002562D4F56F}">
      <dsp:nvSpPr>
        <dsp:cNvPr id="0" name=""/>
        <dsp:cNvSpPr/>
      </dsp:nvSpPr>
      <dsp:spPr>
        <a:xfrm>
          <a:off x="1448239" y="1866559"/>
          <a:ext cx="757860" cy="45131"/>
        </a:xfrm>
        <a:custGeom>
          <a:avLst/>
          <a:gdLst/>
          <a:ahLst/>
          <a:cxnLst/>
          <a:rect l="0" t="0" r="0" b="0"/>
          <a:pathLst>
            <a:path>
              <a:moveTo>
                <a:pt x="0" y="22565"/>
              </a:moveTo>
              <a:lnTo>
                <a:pt x="757860" y="2256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08223" y="1870178"/>
        <a:ext cx="37893" cy="37893"/>
      </dsp:txXfrm>
    </dsp:sp>
    <dsp:sp modelId="{8769F89A-25D3-447F-A2F8-E3E9BF94D57D}">
      <dsp:nvSpPr>
        <dsp:cNvPr id="0" name=""/>
        <dsp:cNvSpPr/>
      </dsp:nvSpPr>
      <dsp:spPr>
        <a:xfrm>
          <a:off x="2206100" y="1415461"/>
          <a:ext cx="1441603" cy="9473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大工</a:t>
          </a:r>
          <a:endParaRPr lang="zh-TW" altLang="en-US" sz="3200" kern="1200" dirty="0"/>
        </a:p>
      </dsp:txBody>
      <dsp:txXfrm>
        <a:off x="2233846" y="1443207"/>
        <a:ext cx="1386111" cy="891834"/>
      </dsp:txXfrm>
    </dsp:sp>
    <dsp:sp modelId="{19AD54DF-6319-4A21-BF6A-FE6B4594041C}">
      <dsp:nvSpPr>
        <dsp:cNvPr id="0" name=""/>
        <dsp:cNvSpPr/>
      </dsp:nvSpPr>
      <dsp:spPr>
        <a:xfrm>
          <a:off x="3647703" y="1866559"/>
          <a:ext cx="757860" cy="45131"/>
        </a:xfrm>
        <a:custGeom>
          <a:avLst/>
          <a:gdLst/>
          <a:ahLst/>
          <a:cxnLst/>
          <a:rect l="0" t="0" r="0" b="0"/>
          <a:pathLst>
            <a:path>
              <a:moveTo>
                <a:pt x="0" y="22565"/>
              </a:moveTo>
              <a:lnTo>
                <a:pt x="757860" y="2256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07687" y="1870178"/>
        <a:ext cx="37893" cy="37893"/>
      </dsp:txXfrm>
    </dsp:sp>
    <dsp:sp modelId="{776A60DB-096A-4128-A91A-3D8603EAB977}">
      <dsp:nvSpPr>
        <dsp:cNvPr id="0" name=""/>
        <dsp:cNvSpPr/>
      </dsp:nvSpPr>
      <dsp:spPr>
        <a:xfrm>
          <a:off x="4405564" y="1415461"/>
          <a:ext cx="3600995" cy="9473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工一其鄉則器足</a:t>
          </a:r>
          <a:endParaRPr lang="zh-TW" altLang="en-US" sz="3200" kern="1200" dirty="0"/>
        </a:p>
      </dsp:txBody>
      <dsp:txXfrm>
        <a:off x="4433310" y="1443207"/>
        <a:ext cx="3545503" cy="891834"/>
      </dsp:txXfrm>
    </dsp:sp>
    <dsp:sp modelId="{E08B459A-DFB4-4768-824B-97B8F43797EA}">
      <dsp:nvSpPr>
        <dsp:cNvPr id="0" name=""/>
        <dsp:cNvSpPr/>
      </dsp:nvSpPr>
      <dsp:spPr>
        <a:xfrm rot="3310531">
          <a:off x="1163619" y="2411271"/>
          <a:ext cx="1327102" cy="45131"/>
        </a:xfrm>
        <a:custGeom>
          <a:avLst/>
          <a:gdLst/>
          <a:ahLst/>
          <a:cxnLst/>
          <a:rect l="0" t="0" r="0" b="0"/>
          <a:pathLst>
            <a:path>
              <a:moveTo>
                <a:pt x="0" y="22565"/>
              </a:moveTo>
              <a:lnTo>
                <a:pt x="1327102" y="2256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93992" y="2400659"/>
        <a:ext cx="66355" cy="66355"/>
      </dsp:txXfrm>
    </dsp:sp>
    <dsp:sp modelId="{49DE310B-402A-47CB-8A50-B2F3BB0AE2E2}">
      <dsp:nvSpPr>
        <dsp:cNvPr id="0" name=""/>
        <dsp:cNvSpPr/>
      </dsp:nvSpPr>
      <dsp:spPr>
        <a:xfrm>
          <a:off x="2206100" y="2504887"/>
          <a:ext cx="1441603" cy="9473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大商</a:t>
          </a:r>
          <a:endParaRPr lang="zh-TW" altLang="en-US" sz="3200" kern="1200" dirty="0"/>
        </a:p>
      </dsp:txBody>
      <dsp:txXfrm>
        <a:off x="2233846" y="2532633"/>
        <a:ext cx="1386111" cy="891834"/>
      </dsp:txXfrm>
    </dsp:sp>
    <dsp:sp modelId="{1824BF90-956F-4C81-9361-7DCE20D8B954}">
      <dsp:nvSpPr>
        <dsp:cNvPr id="0" name=""/>
        <dsp:cNvSpPr/>
      </dsp:nvSpPr>
      <dsp:spPr>
        <a:xfrm>
          <a:off x="3647703" y="2955984"/>
          <a:ext cx="757860" cy="45131"/>
        </a:xfrm>
        <a:custGeom>
          <a:avLst/>
          <a:gdLst/>
          <a:ahLst/>
          <a:cxnLst/>
          <a:rect l="0" t="0" r="0" b="0"/>
          <a:pathLst>
            <a:path>
              <a:moveTo>
                <a:pt x="0" y="22565"/>
              </a:moveTo>
              <a:lnTo>
                <a:pt x="757860" y="2256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07687" y="2959603"/>
        <a:ext cx="37893" cy="37893"/>
      </dsp:txXfrm>
    </dsp:sp>
    <dsp:sp modelId="{3CC5ECDA-3B7C-4CF4-A2B5-221AC77AB6FE}">
      <dsp:nvSpPr>
        <dsp:cNvPr id="0" name=""/>
        <dsp:cNvSpPr/>
      </dsp:nvSpPr>
      <dsp:spPr>
        <a:xfrm>
          <a:off x="4405564" y="2504887"/>
          <a:ext cx="3600995" cy="9473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商一其鄉則貨足</a:t>
          </a:r>
          <a:endParaRPr lang="zh-TW" altLang="en-US" sz="3200" kern="1200" dirty="0"/>
        </a:p>
      </dsp:txBody>
      <dsp:txXfrm>
        <a:off x="4433310" y="2532633"/>
        <a:ext cx="3545503" cy="89183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4A5BA9-9BBD-4C52-AE1B-63E8C933B9D7}">
      <dsp:nvSpPr>
        <dsp:cNvPr id="0" name=""/>
        <dsp:cNvSpPr/>
      </dsp:nvSpPr>
      <dsp:spPr>
        <a:xfrm>
          <a:off x="400175" y="2404394"/>
          <a:ext cx="1830192" cy="11975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六守</a:t>
          </a:r>
          <a:endParaRPr lang="zh-TW" altLang="en-US" sz="4000" kern="1200" dirty="0"/>
        </a:p>
      </dsp:txBody>
      <dsp:txXfrm>
        <a:off x="435250" y="2439469"/>
        <a:ext cx="1760042" cy="1127391"/>
      </dsp:txXfrm>
    </dsp:sp>
    <dsp:sp modelId="{85C90827-4A5E-4A73-8566-5AB7771C6C2A}">
      <dsp:nvSpPr>
        <dsp:cNvPr id="0" name=""/>
        <dsp:cNvSpPr/>
      </dsp:nvSpPr>
      <dsp:spPr>
        <a:xfrm rot="17131064">
          <a:off x="1259949" y="1713286"/>
          <a:ext cx="2649741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649741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518576" y="1660345"/>
        <a:ext cx="132487" cy="132487"/>
      </dsp:txXfrm>
    </dsp:sp>
    <dsp:sp modelId="{E32C50FB-491F-4FCC-91C3-07ABF59735BF}">
      <dsp:nvSpPr>
        <dsp:cNvPr id="0" name=""/>
        <dsp:cNvSpPr/>
      </dsp:nvSpPr>
      <dsp:spPr>
        <a:xfrm>
          <a:off x="2939271" y="18011"/>
          <a:ext cx="1772257" cy="8640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仁</a:t>
          </a:r>
          <a:endParaRPr lang="zh-TW" altLang="en-US" sz="3200" kern="1200" dirty="0"/>
        </a:p>
      </dsp:txBody>
      <dsp:txXfrm>
        <a:off x="2964577" y="43317"/>
        <a:ext cx="1721645" cy="813390"/>
      </dsp:txXfrm>
    </dsp:sp>
    <dsp:sp modelId="{DA0E20BD-C548-4A99-AE1E-06E5BA00AE3E}">
      <dsp:nvSpPr>
        <dsp:cNvPr id="0" name=""/>
        <dsp:cNvSpPr/>
      </dsp:nvSpPr>
      <dsp:spPr>
        <a:xfrm>
          <a:off x="4711529" y="436710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432290"/>
        <a:ext cx="35445" cy="35445"/>
      </dsp:txXfrm>
    </dsp:sp>
    <dsp:sp modelId="{1765FA67-3C25-4A1F-AACD-12D8F2734973}">
      <dsp:nvSpPr>
        <dsp:cNvPr id="0" name=""/>
        <dsp:cNvSpPr/>
      </dsp:nvSpPr>
      <dsp:spPr>
        <a:xfrm>
          <a:off x="5420432" y="6948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富之而觀其無犯</a:t>
          </a:r>
          <a:endParaRPr lang="zh-TW" altLang="en-US" sz="3200" kern="1200" dirty="0"/>
        </a:p>
      </dsp:txBody>
      <dsp:txXfrm>
        <a:off x="5446386" y="32902"/>
        <a:ext cx="3489186" cy="834220"/>
      </dsp:txXfrm>
    </dsp:sp>
    <dsp:sp modelId="{35CA0394-8390-41F1-AA64-E1DB4A78BF4E}">
      <dsp:nvSpPr>
        <dsp:cNvPr id="0" name=""/>
        <dsp:cNvSpPr/>
      </dsp:nvSpPr>
      <dsp:spPr>
        <a:xfrm rot="17688088">
          <a:off x="1739832" y="2222810"/>
          <a:ext cx="1689975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689975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542570" y="2193863"/>
        <a:ext cx="84498" cy="84498"/>
      </dsp:txXfrm>
    </dsp:sp>
    <dsp:sp modelId="{847A4EE1-910E-4253-8D3E-1AE598928737}">
      <dsp:nvSpPr>
        <dsp:cNvPr id="0" name=""/>
        <dsp:cNvSpPr/>
      </dsp:nvSpPr>
      <dsp:spPr>
        <a:xfrm>
          <a:off x="2939271" y="1025996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義</a:t>
          </a:r>
          <a:endParaRPr lang="zh-TW" altLang="en-US" sz="3200" kern="1200" dirty="0"/>
        </a:p>
      </dsp:txBody>
      <dsp:txXfrm>
        <a:off x="2965225" y="1051950"/>
        <a:ext cx="1720349" cy="834220"/>
      </dsp:txXfrm>
    </dsp:sp>
    <dsp:sp modelId="{0321C8C2-9563-472F-8A02-0C652854FB97}">
      <dsp:nvSpPr>
        <dsp:cNvPr id="0" name=""/>
        <dsp:cNvSpPr/>
      </dsp:nvSpPr>
      <dsp:spPr>
        <a:xfrm>
          <a:off x="4711529" y="1455758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1451338"/>
        <a:ext cx="35445" cy="35445"/>
      </dsp:txXfrm>
    </dsp:sp>
    <dsp:sp modelId="{3D7D991A-DFF9-4361-BC30-ED5616C11BF2}">
      <dsp:nvSpPr>
        <dsp:cNvPr id="0" name=""/>
        <dsp:cNvSpPr/>
      </dsp:nvSpPr>
      <dsp:spPr>
        <a:xfrm>
          <a:off x="5420432" y="1025996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貴之而觀其無驕</a:t>
          </a:r>
          <a:endParaRPr lang="zh-TW" altLang="en-US" sz="3200" kern="1200" dirty="0"/>
        </a:p>
      </dsp:txBody>
      <dsp:txXfrm>
        <a:off x="5446386" y="1051950"/>
        <a:ext cx="3489186" cy="834220"/>
      </dsp:txXfrm>
    </dsp:sp>
    <dsp:sp modelId="{617ED35D-CD9F-4B3B-931F-6EA4D7CD364D}">
      <dsp:nvSpPr>
        <dsp:cNvPr id="0" name=""/>
        <dsp:cNvSpPr/>
      </dsp:nvSpPr>
      <dsp:spPr>
        <a:xfrm rot="19439976">
          <a:off x="2146691" y="2732334"/>
          <a:ext cx="87625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876256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62913" y="2723730"/>
        <a:ext cx="43812" cy="43812"/>
      </dsp:txXfrm>
    </dsp:sp>
    <dsp:sp modelId="{D316E12B-691D-49ED-9DAB-E1A09588E67F}">
      <dsp:nvSpPr>
        <dsp:cNvPr id="0" name=""/>
        <dsp:cNvSpPr/>
      </dsp:nvSpPr>
      <dsp:spPr>
        <a:xfrm>
          <a:off x="2939271" y="2045044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忠</a:t>
          </a:r>
          <a:endParaRPr lang="zh-TW" altLang="en-US" sz="3200" kern="1200" dirty="0"/>
        </a:p>
      </dsp:txBody>
      <dsp:txXfrm>
        <a:off x="2965225" y="2070998"/>
        <a:ext cx="1720349" cy="834220"/>
      </dsp:txXfrm>
    </dsp:sp>
    <dsp:sp modelId="{8047CAAF-64F4-415F-A513-BD2F67C04863}">
      <dsp:nvSpPr>
        <dsp:cNvPr id="0" name=""/>
        <dsp:cNvSpPr/>
      </dsp:nvSpPr>
      <dsp:spPr>
        <a:xfrm>
          <a:off x="4711529" y="2474806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2470386"/>
        <a:ext cx="35445" cy="35445"/>
      </dsp:txXfrm>
    </dsp:sp>
    <dsp:sp modelId="{CCCFF7EB-81F8-43D1-9538-AC8DFF546FA9}">
      <dsp:nvSpPr>
        <dsp:cNvPr id="0" name=""/>
        <dsp:cNvSpPr/>
      </dsp:nvSpPr>
      <dsp:spPr>
        <a:xfrm>
          <a:off x="5420432" y="2045044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付之而觀其無專</a:t>
          </a:r>
          <a:endParaRPr lang="zh-TW" altLang="en-US" sz="3200" kern="1200" dirty="0"/>
        </a:p>
      </dsp:txBody>
      <dsp:txXfrm>
        <a:off x="5446386" y="2070998"/>
        <a:ext cx="3489186" cy="834220"/>
      </dsp:txXfrm>
    </dsp:sp>
    <dsp:sp modelId="{F42EA201-FF82-4045-AA4C-2044F8B05283}">
      <dsp:nvSpPr>
        <dsp:cNvPr id="0" name=""/>
        <dsp:cNvSpPr/>
      </dsp:nvSpPr>
      <dsp:spPr>
        <a:xfrm rot="2124648">
          <a:off x="2149920" y="3241858"/>
          <a:ext cx="86979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86979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63075" y="3233416"/>
        <a:ext cx="43489" cy="43489"/>
      </dsp:txXfrm>
    </dsp:sp>
    <dsp:sp modelId="{5E702889-7111-469A-88D3-6B91CE0DB1C8}">
      <dsp:nvSpPr>
        <dsp:cNvPr id="0" name=""/>
        <dsp:cNvSpPr/>
      </dsp:nvSpPr>
      <dsp:spPr>
        <a:xfrm>
          <a:off x="2939271" y="3064093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信</a:t>
          </a:r>
          <a:endParaRPr lang="zh-TW" altLang="en-US" sz="3200" kern="1200" dirty="0"/>
        </a:p>
      </dsp:txBody>
      <dsp:txXfrm>
        <a:off x="2965225" y="3090047"/>
        <a:ext cx="1720349" cy="834220"/>
      </dsp:txXfrm>
    </dsp:sp>
    <dsp:sp modelId="{17FCEF53-4ED6-41D4-9C5D-B8AC506A4A53}">
      <dsp:nvSpPr>
        <dsp:cNvPr id="0" name=""/>
        <dsp:cNvSpPr/>
      </dsp:nvSpPr>
      <dsp:spPr>
        <a:xfrm>
          <a:off x="4711529" y="3493855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3489435"/>
        <a:ext cx="35445" cy="35445"/>
      </dsp:txXfrm>
    </dsp:sp>
    <dsp:sp modelId="{0A94B0EA-FBDE-4F6D-A388-0A48B264F15A}">
      <dsp:nvSpPr>
        <dsp:cNvPr id="0" name=""/>
        <dsp:cNvSpPr/>
      </dsp:nvSpPr>
      <dsp:spPr>
        <a:xfrm>
          <a:off x="5420432" y="3064093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使之而觀其無隱</a:t>
          </a:r>
          <a:endParaRPr lang="zh-TW" altLang="en-US" sz="3200" kern="1200" dirty="0"/>
        </a:p>
      </dsp:txBody>
      <dsp:txXfrm>
        <a:off x="5446386" y="3090047"/>
        <a:ext cx="3489186" cy="834220"/>
      </dsp:txXfrm>
    </dsp:sp>
    <dsp:sp modelId="{D7A6CE9C-A4AE-4C6B-9682-00D551E38C33}">
      <dsp:nvSpPr>
        <dsp:cNvPr id="0" name=""/>
        <dsp:cNvSpPr/>
      </dsp:nvSpPr>
      <dsp:spPr>
        <a:xfrm rot="3902415">
          <a:off x="1744850" y="3751383"/>
          <a:ext cx="167993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67993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42821" y="3722686"/>
        <a:ext cx="83996" cy="83996"/>
      </dsp:txXfrm>
    </dsp:sp>
    <dsp:sp modelId="{4FA567C0-D2D3-4947-8A03-9BC981A9B3F8}">
      <dsp:nvSpPr>
        <dsp:cNvPr id="0" name=""/>
        <dsp:cNvSpPr/>
      </dsp:nvSpPr>
      <dsp:spPr>
        <a:xfrm>
          <a:off x="2939271" y="4083141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勇</a:t>
          </a:r>
          <a:endParaRPr lang="zh-TW" altLang="en-US" sz="3200" kern="1200" dirty="0"/>
        </a:p>
      </dsp:txBody>
      <dsp:txXfrm>
        <a:off x="2965225" y="4109095"/>
        <a:ext cx="1720349" cy="834220"/>
      </dsp:txXfrm>
    </dsp:sp>
    <dsp:sp modelId="{93A49EFF-299B-42CA-9731-18B6E8694078}">
      <dsp:nvSpPr>
        <dsp:cNvPr id="0" name=""/>
        <dsp:cNvSpPr/>
      </dsp:nvSpPr>
      <dsp:spPr>
        <a:xfrm>
          <a:off x="4711529" y="4512903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4508483"/>
        <a:ext cx="35445" cy="35445"/>
      </dsp:txXfrm>
    </dsp:sp>
    <dsp:sp modelId="{4F0EC556-FC4B-4B53-9131-0A32A7A7AB81}">
      <dsp:nvSpPr>
        <dsp:cNvPr id="0" name=""/>
        <dsp:cNvSpPr/>
      </dsp:nvSpPr>
      <dsp:spPr>
        <a:xfrm>
          <a:off x="5420432" y="4083141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危之而觀其無恐</a:t>
          </a:r>
          <a:endParaRPr lang="zh-TW" altLang="en-US" sz="3200" kern="1200" dirty="0"/>
        </a:p>
      </dsp:txBody>
      <dsp:txXfrm>
        <a:off x="5446386" y="4109095"/>
        <a:ext cx="3489186" cy="834220"/>
      </dsp:txXfrm>
    </dsp:sp>
    <dsp:sp modelId="{CA235DB5-3F9F-4597-8777-D9453223E1BF}">
      <dsp:nvSpPr>
        <dsp:cNvPr id="0" name=""/>
        <dsp:cNvSpPr/>
      </dsp:nvSpPr>
      <dsp:spPr>
        <a:xfrm rot="4465080">
          <a:off x="1265278" y="4260907"/>
          <a:ext cx="263908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639083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518842" y="4208232"/>
        <a:ext cx="131954" cy="131954"/>
      </dsp:txXfrm>
    </dsp:sp>
    <dsp:sp modelId="{581631A8-A90A-4576-971D-E1F5B2E53CA8}">
      <dsp:nvSpPr>
        <dsp:cNvPr id="0" name=""/>
        <dsp:cNvSpPr/>
      </dsp:nvSpPr>
      <dsp:spPr>
        <a:xfrm>
          <a:off x="2939271" y="5102189"/>
          <a:ext cx="1772257" cy="8861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謀</a:t>
          </a:r>
          <a:endParaRPr lang="zh-TW" altLang="en-US" sz="3200" kern="1200" dirty="0"/>
        </a:p>
      </dsp:txBody>
      <dsp:txXfrm>
        <a:off x="2965225" y="5128143"/>
        <a:ext cx="1720349" cy="834220"/>
      </dsp:txXfrm>
    </dsp:sp>
    <dsp:sp modelId="{2192DB7D-F940-4EFA-92D3-EBBDECFE1C9C}">
      <dsp:nvSpPr>
        <dsp:cNvPr id="0" name=""/>
        <dsp:cNvSpPr/>
      </dsp:nvSpPr>
      <dsp:spPr>
        <a:xfrm>
          <a:off x="4711529" y="5531951"/>
          <a:ext cx="708903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08903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48258" y="5527531"/>
        <a:ext cx="35445" cy="35445"/>
      </dsp:txXfrm>
    </dsp:sp>
    <dsp:sp modelId="{F76904E9-850C-49BD-B18D-7E0C42CF068A}">
      <dsp:nvSpPr>
        <dsp:cNvPr id="0" name=""/>
        <dsp:cNvSpPr/>
      </dsp:nvSpPr>
      <dsp:spPr>
        <a:xfrm>
          <a:off x="5420432" y="5102189"/>
          <a:ext cx="3541094" cy="8861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事之而觀其無窮</a:t>
          </a:r>
          <a:endParaRPr lang="zh-TW" altLang="en-US" sz="3200" kern="1200" dirty="0"/>
        </a:p>
      </dsp:txBody>
      <dsp:txXfrm>
        <a:off x="5446386" y="5128143"/>
        <a:ext cx="3489186" cy="8342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4A5BA9-9BBD-4C52-AE1B-63E8C933B9D7}">
      <dsp:nvSpPr>
        <dsp:cNvPr id="0" name=""/>
        <dsp:cNvSpPr/>
      </dsp:nvSpPr>
      <dsp:spPr>
        <a:xfrm>
          <a:off x="7244" y="2433211"/>
          <a:ext cx="1741289" cy="1139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六守</a:t>
          </a:r>
          <a:endParaRPr lang="zh-TW" altLang="en-US" sz="4000" kern="1200" dirty="0"/>
        </a:p>
      </dsp:txBody>
      <dsp:txXfrm>
        <a:off x="40615" y="2466582"/>
        <a:ext cx="1674547" cy="1072627"/>
      </dsp:txXfrm>
    </dsp:sp>
    <dsp:sp modelId="{85C90827-4A5E-4A73-8566-5AB7771C6C2A}">
      <dsp:nvSpPr>
        <dsp:cNvPr id="0" name=""/>
        <dsp:cNvSpPr/>
      </dsp:nvSpPr>
      <dsp:spPr>
        <a:xfrm rot="17131064">
          <a:off x="825254" y="1775674"/>
          <a:ext cx="2521028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2521028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022742" y="1725305"/>
        <a:ext cx="126051" cy="126051"/>
      </dsp:txXfrm>
    </dsp:sp>
    <dsp:sp modelId="{E32C50FB-491F-4FCC-91C3-07ABF59735BF}">
      <dsp:nvSpPr>
        <dsp:cNvPr id="0" name=""/>
        <dsp:cNvSpPr/>
      </dsp:nvSpPr>
      <dsp:spPr>
        <a:xfrm>
          <a:off x="2423001" y="162749"/>
          <a:ext cx="1686168" cy="8220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仁</a:t>
          </a:r>
          <a:endParaRPr lang="zh-TW" altLang="en-US" sz="3200" kern="1200" dirty="0"/>
        </a:p>
      </dsp:txBody>
      <dsp:txXfrm>
        <a:off x="2447077" y="186825"/>
        <a:ext cx="1638016" cy="773880"/>
      </dsp:txXfrm>
    </dsp:sp>
    <dsp:sp modelId="{DA0E20BD-C548-4A99-AE1E-06E5BA00AE3E}">
      <dsp:nvSpPr>
        <dsp:cNvPr id="0" name=""/>
        <dsp:cNvSpPr/>
      </dsp:nvSpPr>
      <dsp:spPr>
        <a:xfrm>
          <a:off x="4109170" y="561109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556904"/>
        <a:ext cx="33723" cy="33723"/>
      </dsp:txXfrm>
    </dsp:sp>
    <dsp:sp modelId="{1765FA67-3C25-4A1F-AACD-12D8F2734973}">
      <dsp:nvSpPr>
        <dsp:cNvPr id="0" name=""/>
        <dsp:cNvSpPr/>
      </dsp:nvSpPr>
      <dsp:spPr>
        <a:xfrm>
          <a:off x="4783638" y="152223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富之</a:t>
          </a:r>
          <a:endParaRPr lang="zh-TW" altLang="en-US" sz="3200" kern="1200" dirty="0"/>
        </a:p>
      </dsp:txBody>
      <dsp:txXfrm>
        <a:off x="4808331" y="176916"/>
        <a:ext cx="1720315" cy="793698"/>
      </dsp:txXfrm>
    </dsp:sp>
    <dsp:sp modelId="{E19B2C99-2610-4807-8AC0-1959892C488A}">
      <dsp:nvSpPr>
        <dsp:cNvPr id="0" name=""/>
        <dsp:cNvSpPr/>
      </dsp:nvSpPr>
      <dsp:spPr>
        <a:xfrm>
          <a:off x="6553339" y="561109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556904"/>
        <a:ext cx="33723" cy="33723"/>
      </dsp:txXfrm>
    </dsp:sp>
    <dsp:sp modelId="{451A8801-6505-4D2F-AA3C-E0B56B70C8EB}">
      <dsp:nvSpPr>
        <dsp:cNvPr id="0" name=""/>
        <dsp:cNvSpPr/>
      </dsp:nvSpPr>
      <dsp:spPr>
        <a:xfrm>
          <a:off x="7227807" y="152223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無犯</a:t>
          </a:r>
          <a:endParaRPr lang="zh-TW" altLang="en-US" sz="3200" kern="1200" dirty="0"/>
        </a:p>
      </dsp:txBody>
      <dsp:txXfrm>
        <a:off x="7252500" y="176916"/>
        <a:ext cx="1636782" cy="793698"/>
      </dsp:txXfrm>
    </dsp:sp>
    <dsp:sp modelId="{35CA0394-8390-41F1-AA64-E1DB4A78BF4E}">
      <dsp:nvSpPr>
        <dsp:cNvPr id="0" name=""/>
        <dsp:cNvSpPr/>
      </dsp:nvSpPr>
      <dsp:spPr>
        <a:xfrm rot="17688088">
          <a:off x="1281826" y="2260448"/>
          <a:ext cx="1607883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1607883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45571" y="2232907"/>
        <a:ext cx="80394" cy="80394"/>
      </dsp:txXfrm>
    </dsp:sp>
    <dsp:sp modelId="{847A4EE1-910E-4253-8D3E-1AE598928737}">
      <dsp:nvSpPr>
        <dsp:cNvPr id="0" name=""/>
        <dsp:cNvSpPr/>
      </dsp:nvSpPr>
      <dsp:spPr>
        <a:xfrm>
          <a:off x="2423001" y="1121770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義</a:t>
          </a:r>
          <a:endParaRPr lang="zh-TW" altLang="en-US" sz="3200" kern="1200" dirty="0"/>
        </a:p>
      </dsp:txBody>
      <dsp:txXfrm>
        <a:off x="2447694" y="1146463"/>
        <a:ext cx="1636782" cy="793698"/>
      </dsp:txXfrm>
    </dsp:sp>
    <dsp:sp modelId="{0321C8C2-9563-472F-8A02-0C652854FB97}">
      <dsp:nvSpPr>
        <dsp:cNvPr id="0" name=""/>
        <dsp:cNvSpPr/>
      </dsp:nvSpPr>
      <dsp:spPr>
        <a:xfrm>
          <a:off x="4109170" y="1530656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1526451"/>
        <a:ext cx="33723" cy="33723"/>
      </dsp:txXfrm>
    </dsp:sp>
    <dsp:sp modelId="{3D7D991A-DFF9-4361-BC30-ED5616C11BF2}">
      <dsp:nvSpPr>
        <dsp:cNvPr id="0" name=""/>
        <dsp:cNvSpPr/>
      </dsp:nvSpPr>
      <dsp:spPr>
        <a:xfrm>
          <a:off x="4783638" y="1121770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貴之</a:t>
          </a:r>
          <a:endParaRPr lang="zh-TW" altLang="en-US" sz="3200" kern="1200" dirty="0"/>
        </a:p>
      </dsp:txBody>
      <dsp:txXfrm>
        <a:off x="4808331" y="1146463"/>
        <a:ext cx="1720315" cy="793698"/>
      </dsp:txXfrm>
    </dsp:sp>
    <dsp:sp modelId="{4C44A72C-18A9-44E4-9EA0-5B8E5A355F0D}">
      <dsp:nvSpPr>
        <dsp:cNvPr id="0" name=""/>
        <dsp:cNvSpPr/>
      </dsp:nvSpPr>
      <dsp:spPr>
        <a:xfrm>
          <a:off x="6553339" y="1530656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1526451"/>
        <a:ext cx="33723" cy="33723"/>
      </dsp:txXfrm>
    </dsp:sp>
    <dsp:sp modelId="{A1E10E9B-25F3-4D17-A5D5-42A7F688E4B5}">
      <dsp:nvSpPr>
        <dsp:cNvPr id="0" name=""/>
        <dsp:cNvSpPr/>
      </dsp:nvSpPr>
      <dsp:spPr>
        <a:xfrm>
          <a:off x="7227807" y="1121770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無驕</a:t>
          </a:r>
          <a:endParaRPr lang="zh-TW" altLang="en-US" sz="3200" kern="1200" dirty="0"/>
        </a:p>
      </dsp:txBody>
      <dsp:txXfrm>
        <a:off x="7252500" y="1146463"/>
        <a:ext cx="1636782" cy="793698"/>
      </dsp:txXfrm>
    </dsp:sp>
    <dsp:sp modelId="{617ED35D-CD9F-4B3B-931F-6EA4D7CD364D}">
      <dsp:nvSpPr>
        <dsp:cNvPr id="0" name=""/>
        <dsp:cNvSpPr/>
      </dsp:nvSpPr>
      <dsp:spPr>
        <a:xfrm rot="19439976">
          <a:off x="1668922" y="2745221"/>
          <a:ext cx="833691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833691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4925" y="2737035"/>
        <a:ext cx="41684" cy="41684"/>
      </dsp:txXfrm>
    </dsp:sp>
    <dsp:sp modelId="{D316E12B-691D-49ED-9DAB-E1A09588E67F}">
      <dsp:nvSpPr>
        <dsp:cNvPr id="0" name=""/>
        <dsp:cNvSpPr/>
      </dsp:nvSpPr>
      <dsp:spPr>
        <a:xfrm>
          <a:off x="2423001" y="2091317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忠</a:t>
          </a:r>
          <a:endParaRPr lang="zh-TW" altLang="en-US" sz="3200" kern="1200" dirty="0"/>
        </a:p>
      </dsp:txBody>
      <dsp:txXfrm>
        <a:off x="2447694" y="2116010"/>
        <a:ext cx="1636782" cy="793698"/>
      </dsp:txXfrm>
    </dsp:sp>
    <dsp:sp modelId="{8047CAAF-64F4-415F-A513-BD2F67C04863}">
      <dsp:nvSpPr>
        <dsp:cNvPr id="0" name=""/>
        <dsp:cNvSpPr/>
      </dsp:nvSpPr>
      <dsp:spPr>
        <a:xfrm>
          <a:off x="4109170" y="2500203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2495998"/>
        <a:ext cx="33723" cy="33723"/>
      </dsp:txXfrm>
    </dsp:sp>
    <dsp:sp modelId="{CCCFF7EB-81F8-43D1-9538-AC8DFF546FA9}">
      <dsp:nvSpPr>
        <dsp:cNvPr id="0" name=""/>
        <dsp:cNvSpPr/>
      </dsp:nvSpPr>
      <dsp:spPr>
        <a:xfrm>
          <a:off x="4783638" y="2091317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付之</a:t>
          </a:r>
          <a:endParaRPr lang="zh-TW" altLang="en-US" sz="3200" kern="1200" dirty="0"/>
        </a:p>
      </dsp:txBody>
      <dsp:txXfrm>
        <a:off x="4808331" y="2116010"/>
        <a:ext cx="1720315" cy="793698"/>
      </dsp:txXfrm>
    </dsp:sp>
    <dsp:sp modelId="{B4BD52C1-10CF-4D86-A0DD-FD149C18EB9D}">
      <dsp:nvSpPr>
        <dsp:cNvPr id="0" name=""/>
        <dsp:cNvSpPr/>
      </dsp:nvSpPr>
      <dsp:spPr>
        <a:xfrm>
          <a:off x="6553339" y="2500203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2495998"/>
        <a:ext cx="33723" cy="33723"/>
      </dsp:txXfrm>
    </dsp:sp>
    <dsp:sp modelId="{4AA5180E-5319-493C-BC72-EA9CE3F32CCC}">
      <dsp:nvSpPr>
        <dsp:cNvPr id="0" name=""/>
        <dsp:cNvSpPr/>
      </dsp:nvSpPr>
      <dsp:spPr>
        <a:xfrm>
          <a:off x="7227807" y="2091317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無專</a:t>
          </a:r>
          <a:endParaRPr lang="zh-TW" altLang="en-US" sz="3200" kern="1200" dirty="0"/>
        </a:p>
      </dsp:txBody>
      <dsp:txXfrm>
        <a:off x="7252500" y="2116010"/>
        <a:ext cx="1636782" cy="793698"/>
      </dsp:txXfrm>
    </dsp:sp>
    <dsp:sp modelId="{F42EA201-FF82-4045-AA4C-2044F8B05283}">
      <dsp:nvSpPr>
        <dsp:cNvPr id="0" name=""/>
        <dsp:cNvSpPr/>
      </dsp:nvSpPr>
      <dsp:spPr>
        <a:xfrm rot="2124648">
          <a:off x="1671993" y="3229995"/>
          <a:ext cx="827548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827548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5079" y="3221963"/>
        <a:ext cx="41377" cy="41377"/>
      </dsp:txXfrm>
    </dsp:sp>
    <dsp:sp modelId="{5E702889-7111-469A-88D3-6B91CE0DB1C8}">
      <dsp:nvSpPr>
        <dsp:cNvPr id="0" name=""/>
        <dsp:cNvSpPr/>
      </dsp:nvSpPr>
      <dsp:spPr>
        <a:xfrm>
          <a:off x="2423001" y="3060864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信</a:t>
          </a:r>
          <a:endParaRPr lang="zh-TW" altLang="en-US" sz="3200" kern="1200" dirty="0"/>
        </a:p>
      </dsp:txBody>
      <dsp:txXfrm>
        <a:off x="2447694" y="3085557"/>
        <a:ext cx="1636782" cy="793698"/>
      </dsp:txXfrm>
    </dsp:sp>
    <dsp:sp modelId="{17FCEF53-4ED6-41D4-9C5D-B8AC506A4A53}">
      <dsp:nvSpPr>
        <dsp:cNvPr id="0" name=""/>
        <dsp:cNvSpPr/>
      </dsp:nvSpPr>
      <dsp:spPr>
        <a:xfrm>
          <a:off x="4109170" y="3469750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3465545"/>
        <a:ext cx="33723" cy="33723"/>
      </dsp:txXfrm>
    </dsp:sp>
    <dsp:sp modelId="{0A94B0EA-FBDE-4F6D-A388-0A48B264F15A}">
      <dsp:nvSpPr>
        <dsp:cNvPr id="0" name=""/>
        <dsp:cNvSpPr/>
      </dsp:nvSpPr>
      <dsp:spPr>
        <a:xfrm>
          <a:off x="4783638" y="3060864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使之</a:t>
          </a:r>
          <a:endParaRPr lang="zh-TW" altLang="en-US" sz="3200" kern="1200" dirty="0"/>
        </a:p>
      </dsp:txBody>
      <dsp:txXfrm>
        <a:off x="4808331" y="3085557"/>
        <a:ext cx="1720315" cy="793698"/>
      </dsp:txXfrm>
    </dsp:sp>
    <dsp:sp modelId="{7568616C-1607-4AC7-843E-9B7DE86D1913}">
      <dsp:nvSpPr>
        <dsp:cNvPr id="0" name=""/>
        <dsp:cNvSpPr/>
      </dsp:nvSpPr>
      <dsp:spPr>
        <a:xfrm>
          <a:off x="6553339" y="3469750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3465545"/>
        <a:ext cx="33723" cy="33723"/>
      </dsp:txXfrm>
    </dsp:sp>
    <dsp:sp modelId="{C0BBDC23-B80E-4B45-BDB4-F3C26CD02D86}">
      <dsp:nvSpPr>
        <dsp:cNvPr id="0" name=""/>
        <dsp:cNvSpPr/>
      </dsp:nvSpPr>
      <dsp:spPr>
        <a:xfrm>
          <a:off x="7227807" y="3060864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無隱</a:t>
          </a:r>
          <a:endParaRPr lang="zh-TW" altLang="en-US" sz="3200" kern="1200" dirty="0"/>
        </a:p>
      </dsp:txBody>
      <dsp:txXfrm>
        <a:off x="7252500" y="3085557"/>
        <a:ext cx="1636782" cy="793698"/>
      </dsp:txXfrm>
    </dsp:sp>
    <dsp:sp modelId="{D7A6CE9C-A4AE-4C6B-9682-00D551E38C33}">
      <dsp:nvSpPr>
        <dsp:cNvPr id="0" name=""/>
        <dsp:cNvSpPr/>
      </dsp:nvSpPr>
      <dsp:spPr>
        <a:xfrm rot="3902415">
          <a:off x="1286600" y="3714769"/>
          <a:ext cx="1598334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1598334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45809" y="3687466"/>
        <a:ext cx="79916" cy="79916"/>
      </dsp:txXfrm>
    </dsp:sp>
    <dsp:sp modelId="{4FA567C0-D2D3-4947-8A03-9BC981A9B3F8}">
      <dsp:nvSpPr>
        <dsp:cNvPr id="0" name=""/>
        <dsp:cNvSpPr/>
      </dsp:nvSpPr>
      <dsp:spPr>
        <a:xfrm>
          <a:off x="2423001" y="4030411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勇</a:t>
          </a:r>
          <a:endParaRPr lang="zh-TW" altLang="en-US" sz="3200" kern="1200" dirty="0"/>
        </a:p>
      </dsp:txBody>
      <dsp:txXfrm>
        <a:off x="2447694" y="4055104"/>
        <a:ext cx="1636782" cy="793698"/>
      </dsp:txXfrm>
    </dsp:sp>
    <dsp:sp modelId="{93A49EFF-299B-42CA-9731-18B6E8694078}">
      <dsp:nvSpPr>
        <dsp:cNvPr id="0" name=""/>
        <dsp:cNvSpPr/>
      </dsp:nvSpPr>
      <dsp:spPr>
        <a:xfrm>
          <a:off x="4109170" y="4439297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4435092"/>
        <a:ext cx="33723" cy="33723"/>
      </dsp:txXfrm>
    </dsp:sp>
    <dsp:sp modelId="{4F0EC556-FC4B-4B53-9131-0A32A7A7AB81}">
      <dsp:nvSpPr>
        <dsp:cNvPr id="0" name=""/>
        <dsp:cNvSpPr/>
      </dsp:nvSpPr>
      <dsp:spPr>
        <a:xfrm>
          <a:off x="4783638" y="4030411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危之</a:t>
          </a:r>
          <a:endParaRPr lang="zh-TW" altLang="en-US" sz="3200" kern="1200" dirty="0"/>
        </a:p>
      </dsp:txBody>
      <dsp:txXfrm>
        <a:off x="4808331" y="4055104"/>
        <a:ext cx="1720315" cy="793698"/>
      </dsp:txXfrm>
    </dsp:sp>
    <dsp:sp modelId="{31C7D663-DE7F-4CF4-8C25-7181B6713409}">
      <dsp:nvSpPr>
        <dsp:cNvPr id="0" name=""/>
        <dsp:cNvSpPr/>
      </dsp:nvSpPr>
      <dsp:spPr>
        <a:xfrm>
          <a:off x="6553339" y="4439297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4435092"/>
        <a:ext cx="33723" cy="33723"/>
      </dsp:txXfrm>
    </dsp:sp>
    <dsp:sp modelId="{8985CC5D-4846-41B6-AEC4-ACCA819D8015}">
      <dsp:nvSpPr>
        <dsp:cNvPr id="0" name=""/>
        <dsp:cNvSpPr/>
      </dsp:nvSpPr>
      <dsp:spPr>
        <a:xfrm>
          <a:off x="7227807" y="4030411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無恐</a:t>
          </a:r>
          <a:endParaRPr lang="zh-TW" altLang="en-US" sz="3200" kern="1200" dirty="0"/>
        </a:p>
      </dsp:txBody>
      <dsp:txXfrm>
        <a:off x="7252500" y="4055104"/>
        <a:ext cx="1636782" cy="793698"/>
      </dsp:txXfrm>
    </dsp:sp>
    <dsp:sp modelId="{CA235DB5-3F9F-4597-8777-D9453223E1BF}">
      <dsp:nvSpPr>
        <dsp:cNvPr id="0" name=""/>
        <dsp:cNvSpPr/>
      </dsp:nvSpPr>
      <dsp:spPr>
        <a:xfrm rot="4465080">
          <a:off x="830324" y="4199542"/>
          <a:ext cx="251088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2510887" y="1265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2022995" y="4149426"/>
        <a:ext cx="125544" cy="125544"/>
      </dsp:txXfrm>
    </dsp:sp>
    <dsp:sp modelId="{581631A8-A90A-4576-971D-E1F5B2E53CA8}">
      <dsp:nvSpPr>
        <dsp:cNvPr id="0" name=""/>
        <dsp:cNvSpPr/>
      </dsp:nvSpPr>
      <dsp:spPr>
        <a:xfrm>
          <a:off x="2423001" y="4999959"/>
          <a:ext cx="1686168" cy="8430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sz="3200" b="1" i="0" u="none" kern="1200" dirty="0" smtClean="0"/>
            <a:t>謀</a:t>
          </a:r>
          <a:endParaRPr lang="zh-TW" altLang="en-US" sz="3200" kern="1200" dirty="0"/>
        </a:p>
      </dsp:txBody>
      <dsp:txXfrm>
        <a:off x="2447694" y="5024652"/>
        <a:ext cx="1636782" cy="793698"/>
      </dsp:txXfrm>
    </dsp:sp>
    <dsp:sp modelId="{2192DB7D-F940-4EFA-92D3-EBBDECFE1C9C}">
      <dsp:nvSpPr>
        <dsp:cNvPr id="0" name=""/>
        <dsp:cNvSpPr/>
      </dsp:nvSpPr>
      <dsp:spPr>
        <a:xfrm>
          <a:off x="4109170" y="5408844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29542" y="5404639"/>
        <a:ext cx="33723" cy="33723"/>
      </dsp:txXfrm>
    </dsp:sp>
    <dsp:sp modelId="{F76904E9-850C-49BD-B18D-7E0C42CF068A}">
      <dsp:nvSpPr>
        <dsp:cNvPr id="0" name=""/>
        <dsp:cNvSpPr/>
      </dsp:nvSpPr>
      <dsp:spPr>
        <a:xfrm>
          <a:off x="4783638" y="4999959"/>
          <a:ext cx="1769701" cy="8430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事之</a:t>
          </a:r>
          <a:endParaRPr lang="zh-TW" altLang="en-US" sz="3200" kern="1200" dirty="0"/>
        </a:p>
      </dsp:txBody>
      <dsp:txXfrm>
        <a:off x="4808331" y="5024652"/>
        <a:ext cx="1720315" cy="793698"/>
      </dsp:txXfrm>
    </dsp:sp>
    <dsp:sp modelId="{31466FE0-6050-4FA6-81B9-7A451EF5A04B}">
      <dsp:nvSpPr>
        <dsp:cNvPr id="0" name=""/>
        <dsp:cNvSpPr/>
      </dsp:nvSpPr>
      <dsp:spPr>
        <a:xfrm>
          <a:off x="6553339" y="5408844"/>
          <a:ext cx="674467" cy="25312"/>
        </a:xfrm>
        <a:custGeom>
          <a:avLst/>
          <a:gdLst/>
          <a:ahLst/>
          <a:cxnLst/>
          <a:rect l="0" t="0" r="0" b="0"/>
          <a:pathLst>
            <a:path>
              <a:moveTo>
                <a:pt x="0" y="12656"/>
              </a:moveTo>
              <a:lnTo>
                <a:pt x="674467" y="1265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73712" y="5404639"/>
        <a:ext cx="33723" cy="33723"/>
      </dsp:txXfrm>
    </dsp:sp>
    <dsp:sp modelId="{19242ECB-164F-4124-9A40-5C0AA884A7DF}">
      <dsp:nvSpPr>
        <dsp:cNvPr id="0" name=""/>
        <dsp:cNvSpPr/>
      </dsp:nvSpPr>
      <dsp:spPr>
        <a:xfrm>
          <a:off x="7227807" y="4999959"/>
          <a:ext cx="1686168" cy="8430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無窮</a:t>
          </a:r>
          <a:endParaRPr lang="zh-TW" altLang="en-US" sz="3200" kern="1200" dirty="0"/>
        </a:p>
      </dsp:txBody>
      <dsp:txXfrm>
        <a:off x="7252500" y="5024652"/>
        <a:ext cx="1636782" cy="79369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548242-ADF0-42E3-B48F-A7D209ED41C9}">
      <dsp:nvSpPr>
        <dsp:cNvPr id="0" name=""/>
        <dsp:cNvSpPr/>
      </dsp:nvSpPr>
      <dsp:spPr>
        <a:xfrm>
          <a:off x="0" y="15477"/>
          <a:ext cx="5873508" cy="71476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見人而不自見者謂之矇</a:t>
          </a:r>
          <a:endParaRPr lang="zh-TW" altLang="en-US" sz="3200" kern="1200" dirty="0"/>
        </a:p>
      </dsp:txBody>
      <dsp:txXfrm>
        <a:off x="34892" y="50369"/>
        <a:ext cx="5803724" cy="644978"/>
      </dsp:txXfrm>
    </dsp:sp>
    <dsp:sp modelId="{788FA0C1-FCEA-4D42-91CC-F290CD5AAE16}">
      <dsp:nvSpPr>
        <dsp:cNvPr id="0" name=""/>
        <dsp:cNvSpPr/>
      </dsp:nvSpPr>
      <dsp:spPr>
        <a:xfrm>
          <a:off x="0" y="730240"/>
          <a:ext cx="5873508" cy="64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48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ts val="384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明莫大於自見</a:t>
          </a:r>
          <a:endParaRPr lang="zh-TW" altLang="en-US" sz="3200" kern="1200" dirty="0"/>
        </a:p>
      </dsp:txBody>
      <dsp:txXfrm>
        <a:off x="0" y="730240"/>
        <a:ext cx="5873508" cy="645840"/>
      </dsp:txXfrm>
    </dsp:sp>
    <dsp:sp modelId="{A6F8E599-BF09-421F-BB35-C33449E04850}">
      <dsp:nvSpPr>
        <dsp:cNvPr id="0" name=""/>
        <dsp:cNvSpPr/>
      </dsp:nvSpPr>
      <dsp:spPr>
        <a:xfrm>
          <a:off x="0" y="1376080"/>
          <a:ext cx="5873508" cy="714762"/>
        </a:xfrm>
        <a:prstGeom prst="roundRect">
          <a:avLst/>
        </a:prstGeom>
        <a:solidFill>
          <a:schemeClr val="accent3">
            <a:hueOff val="1351992"/>
            <a:satOff val="-4498"/>
            <a:lumOff val="-225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聞人而不自聞者謂之聵</a:t>
          </a:r>
          <a:endParaRPr lang="zh-TW" altLang="en-US" sz="3200" kern="1200" dirty="0"/>
        </a:p>
      </dsp:txBody>
      <dsp:txXfrm>
        <a:off x="34892" y="1410972"/>
        <a:ext cx="5803724" cy="644978"/>
      </dsp:txXfrm>
    </dsp:sp>
    <dsp:sp modelId="{9F179A44-925C-4839-85FC-481E9228F375}">
      <dsp:nvSpPr>
        <dsp:cNvPr id="0" name=""/>
        <dsp:cNvSpPr/>
      </dsp:nvSpPr>
      <dsp:spPr>
        <a:xfrm>
          <a:off x="0" y="2090842"/>
          <a:ext cx="5873508" cy="64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48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ts val="384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聰莫大於自聞</a:t>
          </a:r>
          <a:endParaRPr lang="zh-TW" altLang="en-US" sz="3200" kern="1200" dirty="0"/>
        </a:p>
      </dsp:txBody>
      <dsp:txXfrm>
        <a:off x="0" y="2090842"/>
        <a:ext cx="5873508" cy="645840"/>
      </dsp:txXfrm>
    </dsp:sp>
    <dsp:sp modelId="{0E17BBF4-9F60-4E3C-A2BD-C1443F2C3840}">
      <dsp:nvSpPr>
        <dsp:cNvPr id="0" name=""/>
        <dsp:cNvSpPr/>
      </dsp:nvSpPr>
      <dsp:spPr>
        <a:xfrm>
          <a:off x="0" y="2736682"/>
          <a:ext cx="5873508" cy="714762"/>
        </a:xfrm>
        <a:prstGeom prst="roundRect">
          <a:avLst/>
        </a:prstGeom>
        <a:solidFill>
          <a:schemeClr val="accent3">
            <a:hueOff val="2703983"/>
            <a:satOff val="-8997"/>
            <a:lumOff val="-45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慮人而不自慮者謂之瞀</a:t>
          </a:r>
          <a:endParaRPr lang="zh-TW" altLang="en-US" sz="3200" kern="1200" dirty="0"/>
        </a:p>
      </dsp:txBody>
      <dsp:txXfrm>
        <a:off x="34892" y="2771574"/>
        <a:ext cx="5803724" cy="644978"/>
      </dsp:txXfrm>
    </dsp:sp>
    <dsp:sp modelId="{97BE4EB6-B9A5-49EB-ACE0-3E8D8E998871}">
      <dsp:nvSpPr>
        <dsp:cNvPr id="0" name=""/>
        <dsp:cNvSpPr/>
      </dsp:nvSpPr>
      <dsp:spPr>
        <a:xfrm>
          <a:off x="0" y="3451445"/>
          <a:ext cx="5873508" cy="64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48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ts val="384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睿莫大於自慮</a:t>
          </a:r>
          <a:endParaRPr lang="zh-TW" altLang="en-US" sz="3200" kern="1200" dirty="0"/>
        </a:p>
      </dsp:txBody>
      <dsp:txXfrm>
        <a:off x="0" y="3451445"/>
        <a:ext cx="5873508" cy="6458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929814-446A-4CFE-B47E-B05B93ADD1A1}">
      <dsp:nvSpPr>
        <dsp:cNvPr id="0" name=""/>
        <dsp:cNvSpPr/>
      </dsp:nvSpPr>
      <dsp:spPr>
        <a:xfrm>
          <a:off x="0" y="19285"/>
          <a:ext cx="7766071" cy="992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故知者舉甚輕之事，以任天下之重</a:t>
          </a:r>
          <a:endParaRPr lang="zh-TW" altLang="en-US" sz="3200" kern="1200" dirty="0"/>
        </a:p>
      </dsp:txBody>
      <dsp:txXfrm>
        <a:off x="48433" y="67718"/>
        <a:ext cx="7669205" cy="895294"/>
      </dsp:txXfrm>
    </dsp:sp>
    <dsp:sp modelId="{752D2CDE-35F3-4952-A3CE-000EC9F90091}">
      <dsp:nvSpPr>
        <dsp:cNvPr id="0" name=""/>
        <dsp:cNvSpPr/>
      </dsp:nvSpPr>
      <dsp:spPr>
        <a:xfrm>
          <a:off x="0" y="1011445"/>
          <a:ext cx="7766071" cy="877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6573" tIns="40640" rIns="227584" bIns="40640" numCol="1" spcCol="1270" anchor="t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行甚邇之路，以窮天下之遠</a:t>
          </a:r>
          <a:endParaRPr lang="zh-TW" altLang="en-US" sz="3200" kern="1200" dirty="0"/>
        </a:p>
      </dsp:txBody>
      <dsp:txXfrm>
        <a:off x="0" y="1011445"/>
        <a:ext cx="7766071" cy="877680"/>
      </dsp:txXfrm>
    </dsp:sp>
    <dsp:sp modelId="{082B4E83-1C42-4B12-8A52-A98113BC1692}">
      <dsp:nvSpPr>
        <dsp:cNvPr id="0" name=""/>
        <dsp:cNvSpPr/>
      </dsp:nvSpPr>
      <dsp:spPr>
        <a:xfrm>
          <a:off x="0" y="1889125"/>
          <a:ext cx="7766071" cy="992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故德彌高基彌固</a:t>
          </a:r>
          <a:endParaRPr lang="zh-TW" altLang="en-US" sz="3200" kern="1200" dirty="0"/>
        </a:p>
      </dsp:txBody>
      <dsp:txXfrm>
        <a:off x="48433" y="1937558"/>
        <a:ext cx="7669205" cy="895294"/>
      </dsp:txXfrm>
    </dsp:sp>
    <dsp:sp modelId="{D8EF7AA6-CD38-4282-8426-F49D2A869192}">
      <dsp:nvSpPr>
        <dsp:cNvPr id="0" name=""/>
        <dsp:cNvSpPr/>
      </dsp:nvSpPr>
      <dsp:spPr>
        <a:xfrm>
          <a:off x="0" y="2881285"/>
          <a:ext cx="7766071" cy="877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6573" tIns="40640" rIns="227584" bIns="40640" numCol="1" spcCol="1270" anchor="t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勝彌衆愛彌廣</a:t>
          </a:r>
          <a:endParaRPr lang="zh-TW" altLang="en-US" sz="3200" kern="1200" dirty="0"/>
        </a:p>
      </dsp:txBody>
      <dsp:txXfrm>
        <a:off x="0" y="2881285"/>
        <a:ext cx="7766071" cy="8776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D5AA41-1658-4286-94FF-EC0F0F93219C}">
      <dsp:nvSpPr>
        <dsp:cNvPr id="0" name=""/>
        <dsp:cNvSpPr/>
      </dsp:nvSpPr>
      <dsp:spPr>
        <a:xfrm>
          <a:off x="0" y="244153"/>
          <a:ext cx="6887296" cy="89938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小人朝爲而夕求其成</a:t>
          </a:r>
          <a:endParaRPr lang="zh-TW" altLang="en-US" sz="3600" kern="1200" dirty="0"/>
        </a:p>
      </dsp:txBody>
      <dsp:txXfrm>
        <a:off x="43904" y="288057"/>
        <a:ext cx="6799488" cy="811579"/>
      </dsp:txXfrm>
    </dsp:sp>
    <dsp:sp modelId="{BB729114-4660-44B7-94E9-9DFC45558D1F}">
      <dsp:nvSpPr>
        <dsp:cNvPr id="0" name=""/>
        <dsp:cNvSpPr/>
      </dsp:nvSpPr>
      <dsp:spPr>
        <a:xfrm>
          <a:off x="0" y="1143540"/>
          <a:ext cx="6887296" cy="506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8672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ts val="384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坐施而立望其反</a:t>
          </a:r>
          <a:endParaRPr lang="zh-TW" altLang="en-US" sz="3200" kern="1200" dirty="0"/>
        </a:p>
      </dsp:txBody>
      <dsp:txXfrm>
        <a:off x="0" y="1143540"/>
        <a:ext cx="6887296" cy="506432"/>
      </dsp:txXfrm>
    </dsp:sp>
    <dsp:sp modelId="{B4FFF938-B9D0-4E7B-AC23-FDD17B39A55B}">
      <dsp:nvSpPr>
        <dsp:cNvPr id="0" name=""/>
        <dsp:cNvSpPr/>
      </dsp:nvSpPr>
      <dsp:spPr>
        <a:xfrm>
          <a:off x="0" y="1649973"/>
          <a:ext cx="6887296" cy="899387"/>
        </a:xfrm>
        <a:prstGeom prst="roundRect">
          <a:avLst/>
        </a:prstGeom>
        <a:solidFill>
          <a:schemeClr val="accent3">
            <a:hueOff val="901328"/>
            <a:satOff val="-2999"/>
            <a:lumOff val="-150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行一日之善，而問終身之譽</a:t>
          </a:r>
          <a:endParaRPr lang="zh-TW" altLang="en-US" sz="3600" kern="1200" dirty="0"/>
        </a:p>
      </dsp:txBody>
      <dsp:txXfrm>
        <a:off x="43904" y="1693877"/>
        <a:ext cx="6799488" cy="811579"/>
      </dsp:txXfrm>
    </dsp:sp>
    <dsp:sp modelId="{803F80E5-97A8-427D-B030-E2EADC774FB4}">
      <dsp:nvSpPr>
        <dsp:cNvPr id="0" name=""/>
        <dsp:cNvSpPr/>
      </dsp:nvSpPr>
      <dsp:spPr>
        <a:xfrm>
          <a:off x="0" y="2549360"/>
          <a:ext cx="6887296" cy="506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8672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ts val="384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譽不至則曰善無益矣</a:t>
          </a:r>
          <a:endParaRPr lang="zh-TW" altLang="en-US" sz="3200" kern="1200" dirty="0"/>
        </a:p>
      </dsp:txBody>
      <dsp:txXfrm>
        <a:off x="0" y="2549360"/>
        <a:ext cx="6887296" cy="506432"/>
      </dsp:txXfrm>
    </dsp:sp>
    <dsp:sp modelId="{A749310E-418F-4A42-BF88-D47A8A2ADF06}">
      <dsp:nvSpPr>
        <dsp:cNvPr id="0" name=""/>
        <dsp:cNvSpPr/>
      </dsp:nvSpPr>
      <dsp:spPr>
        <a:xfrm>
          <a:off x="0" y="3055793"/>
          <a:ext cx="6887296" cy="899387"/>
        </a:xfrm>
        <a:prstGeom prst="roundRect">
          <a:avLst/>
        </a:prstGeom>
        <a:solidFill>
          <a:schemeClr val="accent3">
            <a:hueOff val="1802655"/>
            <a:satOff val="-5998"/>
            <a:lumOff val="-300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遂疑聖人之言，背先王之教</a:t>
          </a:r>
          <a:endParaRPr lang="zh-TW" altLang="en-US" sz="3600" kern="1200" dirty="0"/>
        </a:p>
      </dsp:txBody>
      <dsp:txXfrm>
        <a:off x="43904" y="3099697"/>
        <a:ext cx="6799488" cy="811579"/>
      </dsp:txXfrm>
    </dsp:sp>
    <dsp:sp modelId="{134548EC-01C2-4A32-A44A-FFB78BFD6431}">
      <dsp:nvSpPr>
        <dsp:cNvPr id="0" name=""/>
        <dsp:cNvSpPr/>
      </dsp:nvSpPr>
      <dsp:spPr>
        <a:xfrm>
          <a:off x="0" y="3955180"/>
          <a:ext cx="6887296" cy="506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8672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ts val="384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存其舊術，順其常好</a:t>
          </a:r>
          <a:endParaRPr lang="zh-TW" altLang="en-US" sz="2800" kern="1200" dirty="0"/>
        </a:p>
      </dsp:txBody>
      <dsp:txXfrm>
        <a:off x="0" y="3955180"/>
        <a:ext cx="6887296" cy="506432"/>
      </dsp:txXfrm>
    </dsp:sp>
    <dsp:sp modelId="{BDA01274-A5EE-4AE7-9163-B928F210540D}">
      <dsp:nvSpPr>
        <dsp:cNvPr id="0" name=""/>
        <dsp:cNvSpPr/>
      </dsp:nvSpPr>
      <dsp:spPr>
        <a:xfrm>
          <a:off x="0" y="4461613"/>
          <a:ext cx="6887296" cy="899387"/>
        </a:xfrm>
        <a:prstGeom prst="roundRect">
          <a:avLst/>
        </a:prstGeom>
        <a:solidFill>
          <a:schemeClr val="accent3">
            <a:hueOff val="2703983"/>
            <a:satOff val="-8997"/>
            <a:lumOff val="-45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是以身辱名賤而永爲人役也</a:t>
          </a:r>
          <a:endParaRPr lang="zh-TW" altLang="en-US" sz="3600" kern="1200" dirty="0"/>
        </a:p>
      </dsp:txBody>
      <dsp:txXfrm>
        <a:off x="43904" y="4505517"/>
        <a:ext cx="6799488" cy="8115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E17C0-681A-46FE-AB28-20214107F710}" type="datetimeFigureOut">
              <a:rPr lang="zh-TW" altLang="en-US" smtClean="0"/>
              <a:t>2018/10/27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81B95-0470-4F5E-8D3E-5FA551FA390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118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3399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4862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藝文類聚</a:t>
            </a:r>
            <a:r>
              <a:rPr lang="en-US" altLang="zh-TW" dirty="0" smtClean="0"/>
              <a:t>》52</a:t>
            </a:r>
            <a:r>
              <a:rPr lang="zh-TW" altLang="en-US" dirty="0" smtClean="0"/>
              <a:t>引「復錯」作「得復」；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太平御覽</a:t>
            </a:r>
            <a:r>
              <a:rPr lang="en-US" altLang="zh-TW" dirty="0" smtClean="0"/>
              <a:t>》624</a:t>
            </a:r>
            <a:r>
              <a:rPr lang="zh-TW" altLang="en-US" dirty="0" smtClean="0"/>
              <a:t>治道部引「錯」作「措」。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凡有地牧民者，務在四時，守在倉廩。</a:t>
            </a:r>
            <a:r>
              <a:rPr lang="zh-TW" altLang="en-US" b="1" dirty="0" smtClean="0"/>
              <a:t>國多財，則遠者來；地辟舉，則民留處；</a:t>
            </a:r>
            <a:r>
              <a:rPr lang="zh-TW" altLang="en-US" dirty="0" smtClean="0"/>
              <a:t>倉廩實，則知礼節；衣食足，則知榮辱；上服度，則六親固；四維張，則君令行。</a:t>
            </a:r>
            <a:r>
              <a:rPr lang="zh-TW" altLang="en-US" b="1" dirty="0" smtClean="0"/>
              <a:t>故省刑之要，在禁文巧；守國之度，在飾四維；順民之經，在明鬼神、祇山川、敬宗庙、恭祖舊。不務天時，則財不生；不務地利，則倉廩不盈。野芜旷，則民乃菅；上無量，則民乃妄。文巧不禁，則民乃淫；不璋兩原，則刑乃繁。不明鬼神，則陋民不悟；不祇山川，則威令不聞；不敬宗庙，則民乃上校；不恭祖舊，則孝悌不備。</a:t>
            </a:r>
            <a:r>
              <a:rPr lang="zh-TW" altLang="en-US" dirty="0" smtClean="0"/>
              <a:t>四維不張，國乃滅亡。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國有四維，一維絕則傾，二維絕則危，三維絕則覆，四維絕則滅。傾可正也，危可安也，覆可起也，滅不可復錯也。何謂四維？一曰礼，二曰義，三曰廉，四曰恥。礼不逾節，義不自進，廉不蔽惡，恥不從枉。故不逾節，則上位安；不自進，則民無巧诈；不蔽惡，則行自全；不從枉，則邪事不生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2220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韍：</a:t>
            </a:r>
            <a:r>
              <a:rPr lang="en-US" altLang="zh-TW" dirty="0" err="1" smtClean="0"/>
              <a:t>fú</a:t>
            </a:r>
            <a:r>
              <a:rPr lang="en-US" altLang="zh-TW" dirty="0" smtClean="0"/>
              <a:t> </a:t>
            </a:r>
            <a:r>
              <a:rPr lang="zh-TW" altLang="en-US" dirty="0" smtClean="0"/>
              <a:t>　ㄈㄨˊ　◎ 古代衣裳前的蔽膝，用熟皮製成。</a:t>
            </a:r>
            <a:endParaRPr lang="en-US" altLang="zh-TW" dirty="0" smtClean="0"/>
          </a:p>
          <a:p>
            <a:r>
              <a:rPr lang="zh-CN" altLang="en-US" dirty="0" smtClean="0"/>
              <a:t>綬</a:t>
            </a:r>
            <a:r>
              <a:rPr lang="zh-TW" altLang="en-US" dirty="0" smtClean="0"/>
              <a:t>：</a:t>
            </a:r>
            <a:r>
              <a:rPr lang="en-US" altLang="zh-CN" dirty="0" err="1" smtClean="0"/>
              <a:t>shòu</a:t>
            </a:r>
            <a:r>
              <a:rPr lang="zh-CN" altLang="en-US" dirty="0" smtClean="0"/>
              <a:t>ㄕㄡˋ</a:t>
            </a:r>
            <a:r>
              <a:rPr lang="zh-TW" altLang="en-US" dirty="0" smtClean="0"/>
              <a:t>　</a:t>
            </a:r>
            <a:r>
              <a:rPr lang="zh-CN" altLang="en-US" dirty="0" smtClean="0"/>
              <a:t>◎ 一種絲質帶子，古代常用來拴在印紐上，後用來拴勳章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696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藝文類聚</a:t>
            </a:r>
            <a:r>
              <a:rPr lang="en-US" altLang="zh-TW" dirty="0" smtClean="0"/>
              <a:t>》52</a:t>
            </a:r>
            <a:r>
              <a:rPr lang="zh-TW" altLang="en-US" dirty="0" smtClean="0"/>
              <a:t>引「復錯」作「得復」；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太平御覽</a:t>
            </a:r>
            <a:r>
              <a:rPr lang="en-US" altLang="zh-TW" dirty="0" smtClean="0"/>
              <a:t>》624</a:t>
            </a:r>
            <a:r>
              <a:rPr lang="zh-TW" altLang="en-US" dirty="0" smtClean="0"/>
              <a:t>治道部引「錯」作「措」。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踰（ㄩˊ）節：踰通逾，超過節度。　　進：鑽營求進。　　蔽</a:t>
            </a:r>
            <a:r>
              <a:rPr lang="en-US" altLang="zh-TW" dirty="0" smtClean="0"/>
              <a:t>:</a:t>
            </a:r>
            <a:r>
              <a:rPr lang="zh-TW" altLang="en-US" dirty="0" smtClean="0"/>
              <a:t>文過飾非</a:t>
            </a:r>
          </a:p>
          <a:p>
            <a:r>
              <a:rPr lang="zh-TW" altLang="en-US" dirty="0" smtClean="0"/>
              <a:t>枉：歪風邪行。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凡有地牧民者，務在四時，守在倉廩。</a:t>
            </a:r>
            <a:r>
              <a:rPr lang="zh-TW" altLang="en-US" b="1" dirty="0" smtClean="0"/>
              <a:t>國多財，則遠者來；地辟舉，則民留處；</a:t>
            </a:r>
            <a:r>
              <a:rPr lang="zh-TW" altLang="en-US" dirty="0" smtClean="0"/>
              <a:t>倉廩實，則知礼節；衣食足，則知榮辱；上服度，則六親固；四維張，則君令行。</a:t>
            </a:r>
            <a:r>
              <a:rPr lang="zh-TW" altLang="en-US" b="1" dirty="0" smtClean="0"/>
              <a:t>故省刑之要，在禁文巧；守國之度，在飾四維；順民之經，在明鬼神、祇山川、敬宗庙、恭祖舊。不務天時，則財不生；不務地利，則倉廩不盈。野芜旷，則民乃菅；上無量，則民乃妄。文巧不禁，則民乃淫；不璋兩原，則刑乃繁。不明鬼神，則陋民不悟；不祇山川，則威令不聞；不敬宗庙，則民乃上校；不恭祖舊，則孝悌不備。</a:t>
            </a:r>
            <a:r>
              <a:rPr lang="zh-TW" altLang="en-US" dirty="0" smtClean="0"/>
              <a:t>四維不張，國乃滅亡。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國有四維，一維絕則傾，二維絕則危，三維絕則覆，四維絕則滅。傾可正也，危可安也，覆可起也，滅不可復錯也。何謂四維？一曰礼，二曰義，三曰廉，四曰恥。礼不逾節，義不自進，廉不蔽惡，恥不從枉。故不逾節，則上位安；不自進，則民無巧诈；不蔽惡，則行自全；不從枉，則邪事不生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5519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34179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凡有地牧民者，務在四時，守在倉廩。</a:t>
            </a:r>
            <a:r>
              <a:rPr lang="zh-TW" altLang="en-US" b="1" dirty="0" smtClean="0"/>
              <a:t>國多財，則遠者來；地辟舉，則民留處；</a:t>
            </a:r>
            <a:r>
              <a:rPr lang="zh-TW" altLang="en-US" dirty="0" smtClean="0"/>
              <a:t>倉廩實，則知礼節；衣食足，則知榮辱；上服度，則六親固；四維張，則君令行。</a:t>
            </a:r>
            <a:r>
              <a:rPr lang="zh-TW" altLang="en-US" b="1" dirty="0" smtClean="0"/>
              <a:t>故省刑之要，在禁文巧；守國之度，在飾四維；順民之經，在明鬼神、祇山川、敬宗庙、恭祖舊。不務天時，則財不生；不務地利，則倉廩不盈。野芜旷，則民乃菅；上無量，則民乃妄。文巧不禁，則民乃淫；不璋兩原，則刑乃繁。不明鬼神，則陋民不悟；不祇山川，則威令不聞；不敬宗庙，則民乃上校；不恭祖舊，則孝悌不備。</a:t>
            </a:r>
            <a:r>
              <a:rPr lang="zh-TW" altLang="en-US" dirty="0" smtClean="0"/>
              <a:t>四維不張，國乃滅亡。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國有四維，一維絕則傾，二維絕則危，三維絕則覆，四維絕則滅。傾可正也，危可安也，覆可起也，滅不可復措也。何謂四維？一曰礼，二曰義，三曰廉，四曰恥。礼不逾節，義不自進，廉不蔽惡，恥不從枉。故不逾節，則上位安；不自進，則民無巧诈；不蔽惡，則行自全；不從枉，則邪事不生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3482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2674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63693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85311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凡有地牧民者，務在四時，守在倉廩。</a:t>
            </a:r>
            <a:r>
              <a:rPr lang="zh-TW" altLang="en-US" b="1" dirty="0" smtClean="0"/>
              <a:t>國多財，則遠者來；地辟舉，則民留處；</a:t>
            </a:r>
            <a:r>
              <a:rPr lang="zh-TW" altLang="en-US" dirty="0" smtClean="0"/>
              <a:t>倉廩實，則知礼節；衣食足，則知榮辱；上服度，則六親固；四維張，則君令行。</a:t>
            </a:r>
            <a:r>
              <a:rPr lang="zh-TW" altLang="en-US" b="1" dirty="0" smtClean="0"/>
              <a:t>故省刑之要，在禁文巧；守國之度，在飾四維；順民之經，在明鬼神、祇山川、敬宗庙、恭祖舊。不務天時，則財不生；不務地利，則倉廩不盈。野芜旷，則民乃菅；上無量，則民乃妄。文巧不禁，則民乃淫；不璋兩原，則刑乃繁。不明鬼神，則陋民不悟；不祇山川，則威令不聞；不敬宗庙，則民乃上校；不恭祖舊，則孝悌不備。</a:t>
            </a:r>
            <a:r>
              <a:rPr lang="zh-TW" altLang="en-US" dirty="0" smtClean="0"/>
              <a:t>四維不張，國乃滅亡。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國有四維，一維絕則傾，二維絕則危，三維絕則覆，四維絕則滅。傾可正也，危可安也，覆可起也，滅不可復錯也。何謂四維？一曰礼，二曰義，三曰廉，四曰恥。礼不逾節，義不自進，廉不蔽惡，恥不從枉。故不逾節，則上位安；不自進，則民無巧诈；不蔽惡，則行自全；不從枉，則邪事不生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79013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84785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4781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8198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【</a:t>
            </a:r>
            <a:r>
              <a:rPr lang="zh-TW" altLang="en-US" dirty="0" smtClean="0"/>
              <a:t>注釋</a:t>
            </a:r>
            <a:r>
              <a:rPr lang="en-US" altLang="zh-TW" dirty="0" smtClean="0"/>
              <a:t>】</a:t>
            </a:r>
          </a:p>
          <a:p>
            <a:r>
              <a:rPr lang="zh-TW" altLang="en-US" dirty="0" smtClean="0"/>
              <a:t>　　①與：</a:t>
            </a:r>
            <a:r>
              <a:rPr lang="zh-TW" altLang="en-US" b="1" dirty="0" smtClean="0"/>
              <a:t>給予，託付，</a:t>
            </a:r>
            <a:r>
              <a:rPr lang="zh-TW" altLang="en-US" dirty="0" smtClean="0"/>
              <a:t>引申為</a:t>
            </a:r>
            <a:r>
              <a:rPr lang="zh-TW" altLang="en-US" b="1" dirty="0" smtClean="0"/>
              <a:t>任用人才。</a:t>
            </a:r>
          </a:p>
          <a:p>
            <a:r>
              <a:rPr lang="zh-TW" altLang="en-US" dirty="0" smtClean="0"/>
              <a:t>　　②六守：守，遵守，奉行。此處指挑選任用臣僚的標準。六守，即用人的六項標準。三寶：寶，寶貴。此處指國家經濟命脈。三寶，即關係國家經濟命脈的三件大事。</a:t>
            </a:r>
          </a:p>
          <a:p>
            <a:r>
              <a:rPr lang="zh-TW" altLang="en-US" dirty="0" smtClean="0"/>
              <a:t>「使他富有來觀察他能否不觸犯禮法；使他尊貴來觀察他能否不自高自大；授予他 職權來觀察他是否獨斷專行；使他有所作爲來觀察他是否有所隱瞞；讓他身處危難來觀察他是否臨危不懼；讓他處理突發事件來觀察他是否不會困窘計窮。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85901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借人：所託非人。即前文所謂「不慎所與也」。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17170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　把農民組織起來聚居在一地進行生產，糧食就會充足；把工匠組織起來聚居在一地進行生產，器具就會充足；把商賈組織起來聚居在一起進行貿易，財貨就會充足。讓這三大行業各安其業，民眾就不會尋思變亂。不應打亂這種區域結構，不要拆散居民的家族組織。使臣民不得富於君主，城邑不得大於國都。具備六守標準的人</a:t>
            </a:r>
            <a:r>
              <a:rPr lang="zh-CN" altLang="en-US" b="1" dirty="0" smtClean="0"/>
              <a:t>得到重用</a:t>
            </a:r>
            <a:r>
              <a:rPr lang="en-US" altLang="zh-CN" b="1" dirty="0" smtClean="0"/>
              <a:t>(</a:t>
            </a:r>
            <a:r>
              <a:rPr lang="zh-TW" altLang="en-US" b="1" dirty="0" smtClean="0"/>
              <a:t>長久堅持</a:t>
            </a:r>
            <a:r>
              <a:rPr lang="en-US" altLang="zh-TW" b="1" dirty="0" smtClean="0"/>
              <a:t>『</a:t>
            </a:r>
            <a:r>
              <a:rPr lang="zh-TW" altLang="en-US" b="1" dirty="0" smtClean="0"/>
              <a:t>六守</a:t>
            </a:r>
            <a:r>
              <a:rPr lang="en-US" altLang="zh-TW" b="1" dirty="0" smtClean="0"/>
              <a:t>』</a:t>
            </a:r>
            <a:r>
              <a:rPr lang="zh-TW" altLang="en-US" b="1" dirty="0" smtClean="0"/>
              <a:t>的原則</a:t>
            </a:r>
            <a:r>
              <a:rPr lang="en-US" altLang="zh-CN" b="1" dirty="0" smtClean="0"/>
              <a:t>)</a:t>
            </a:r>
            <a:r>
              <a:rPr lang="zh-CN" altLang="en-US" dirty="0" smtClean="0"/>
              <a:t>，君主的事業就能昌盛發達；三寶發展完善，國家就會長治久安。</a:t>
            </a:r>
            <a:endParaRPr lang="en-US" altLang="zh-CN" dirty="0" smtClean="0"/>
          </a:p>
          <a:p>
            <a:r>
              <a:rPr lang="zh-TW" altLang="en-US" dirty="0" smtClean="0"/>
              <a:t>　　③大：重視、發展的意思。</a:t>
            </a:r>
          </a:p>
          <a:p>
            <a:r>
              <a:rPr lang="zh-TW" altLang="en-US" dirty="0" smtClean="0"/>
              <a:t>　　④鄉：行政區劃單位。泛指城市以外的地方。</a:t>
            </a:r>
          </a:p>
          <a:p>
            <a:r>
              <a:rPr lang="zh-TW" altLang="en-US" dirty="0" smtClean="0"/>
              <a:t>　　⑤都：大城邑。國，國都，首都。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4773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97393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0408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　　③大：重視、發展的意思。</a:t>
            </a:r>
          </a:p>
          <a:p>
            <a:r>
              <a:rPr lang="zh-CN" altLang="en-US" dirty="0" smtClean="0"/>
              <a:t>　　④鄉：行政區劃單位。泛指城市以外的地方。</a:t>
            </a:r>
          </a:p>
          <a:p>
            <a:r>
              <a:rPr lang="zh-CN" altLang="en-US" dirty="0" smtClean="0"/>
              <a:t>　　⑤都：大城邑。國，國都，首都。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3741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43413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1432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62094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借人：所託非人。即前文所謂「不慎所與也」。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90384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借人：所託非人。即前文所謂「不慎所與也」。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sz="1200" dirty="0" smtClean="0">
                <a:solidFill>
                  <a:srgbClr val="FF0000"/>
                </a:solidFill>
              </a:rPr>
              <a:t>「人君慎此六者以爲君用」，所用即用於農工商三寶，如是而「</a:t>
            </a:r>
            <a:r>
              <a:rPr lang="zh-TW" altLang="en-US" sz="1200" b="1" dirty="0" smtClean="0"/>
              <a:t>六守長（三寶），則君昌；</a:t>
            </a:r>
            <a:r>
              <a:rPr lang="zh-TW" altLang="en-US" sz="1200" b="1" dirty="0" smtClean="0">
                <a:solidFill>
                  <a:srgbClr val="FF0000"/>
                </a:solidFill>
              </a:rPr>
              <a:t>三寶完，則國安」。</a:t>
            </a:r>
            <a:endParaRPr lang="en-US" altLang="zh-TW" b="1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62216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一、「</a:t>
            </a:r>
            <a:r>
              <a:rPr lang="zh-TW" altLang="en-US" sz="1200" b="0" dirty="0" smtClean="0"/>
              <a:t>富之而不犯者，仁也；貴之而不驕者，義也；付之而不專者，忠也；使之而不隱者，信也；危之而不恐者，勇也；事之而不窮者，謀也。」</a:t>
            </a:r>
            <a:r>
              <a:rPr lang="zh-TW" altLang="en-US" sz="1200" b="1" dirty="0" smtClean="0"/>
              <a:t>此段似為多餘，可刪減但</a:t>
            </a:r>
            <a:r>
              <a:rPr lang="en-US" altLang="zh-TW" sz="1200" b="1" dirty="0" smtClean="0"/>
              <a:t>《</a:t>
            </a:r>
            <a:r>
              <a:rPr lang="zh-TW" altLang="en-US" sz="1200" b="1" dirty="0" smtClean="0"/>
              <a:t>治要</a:t>
            </a:r>
            <a:r>
              <a:rPr lang="en-US" altLang="zh-TW" sz="1200" b="1" dirty="0" smtClean="0"/>
              <a:t>》</a:t>
            </a:r>
            <a:r>
              <a:rPr lang="zh-TW" altLang="en-US" sz="1200" b="1" dirty="0" smtClean="0"/>
              <a:t>未刪。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1200" b="1" dirty="0" smtClean="0">
                <a:solidFill>
                  <a:srgbClr val="FF0000"/>
                </a:solidFill>
              </a:rPr>
              <a:t>或可與前段合併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/>
              <a:t>二、「</a:t>
            </a:r>
            <a:r>
              <a:rPr lang="zh-TW" altLang="en-US" sz="1200" b="1" dirty="0" smtClean="0"/>
              <a:t>農一其鄉，則穀足；工一其鄉，則器足；商一其鄉，則貨足。</a:t>
            </a:r>
            <a:r>
              <a:rPr lang="zh-TW" altLang="en-US" sz="1200" dirty="0" smtClean="0"/>
              <a:t>三寶各安其處，民乃不慮。無亂其鄉，無亂其族。臣無富於君，都無大於國。</a:t>
            </a:r>
            <a:r>
              <a:rPr lang="zh-TW" altLang="en-US" sz="1200" b="0" dirty="0" smtClean="0"/>
              <a:t>」一段，除前三句猶有益於理解外，其餘各句徒增歧義，</a:t>
            </a:r>
            <a:r>
              <a:rPr lang="en-US" altLang="zh-TW" sz="1200" b="0" dirty="0" smtClean="0"/>
              <a:t>《</a:t>
            </a:r>
            <a:r>
              <a:rPr lang="zh-TW" altLang="en-US" sz="1200" b="0" dirty="0" smtClean="0"/>
              <a:t>治要</a:t>
            </a:r>
            <a:r>
              <a:rPr lang="en-US" altLang="zh-TW" sz="1200" b="0" dirty="0" smtClean="0"/>
              <a:t>》</a:t>
            </a:r>
            <a:r>
              <a:rPr lang="zh-TW" altLang="en-US" sz="1200" b="0" dirty="0" smtClean="0"/>
              <a:t>略之固宜也。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679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一、「</a:t>
            </a:r>
            <a:r>
              <a:rPr lang="zh-TW" altLang="en-US" sz="1200" b="0" dirty="0" smtClean="0"/>
              <a:t>富之而不犯者，仁也；貴之而不驕者，義也；付之而不專者，忠也；使之而不隱者，信也；危之而不恐者，勇也；事之而不窮者，謀也。」</a:t>
            </a:r>
            <a:r>
              <a:rPr lang="zh-TW" altLang="en-US" sz="1200" b="1" dirty="0" smtClean="0"/>
              <a:t>此段似為多餘，可刪減但</a:t>
            </a:r>
            <a:r>
              <a:rPr lang="en-US" altLang="zh-TW" sz="1200" b="1" dirty="0" smtClean="0"/>
              <a:t>《</a:t>
            </a:r>
            <a:r>
              <a:rPr lang="zh-TW" altLang="en-US" sz="1200" b="1" dirty="0" smtClean="0"/>
              <a:t>治要</a:t>
            </a:r>
            <a:r>
              <a:rPr lang="en-US" altLang="zh-TW" sz="1200" b="1" dirty="0" smtClean="0"/>
              <a:t>》</a:t>
            </a:r>
            <a:r>
              <a:rPr lang="zh-TW" altLang="en-US" sz="1200" b="1" dirty="0" smtClean="0"/>
              <a:t>未刪。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1200" b="1" dirty="0" smtClean="0">
                <a:solidFill>
                  <a:srgbClr val="FF0000"/>
                </a:solidFill>
              </a:rPr>
              <a:t>或可與前段合併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49507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一、「</a:t>
            </a:r>
            <a:r>
              <a:rPr lang="zh-TW" altLang="en-US" sz="1200" b="0" dirty="0" smtClean="0"/>
              <a:t>富之而不犯者，仁也；貴之而不驕者，義也；付之而不專者，忠也；使之而不隱者，信也；危之而不恐者，勇也；事之而不窮者，謀也。」</a:t>
            </a:r>
            <a:r>
              <a:rPr lang="zh-TW" altLang="en-US" sz="1200" b="1" dirty="0" smtClean="0"/>
              <a:t>此段似為多餘，可刪減但</a:t>
            </a:r>
            <a:r>
              <a:rPr lang="en-US" altLang="zh-TW" sz="1200" b="1" dirty="0" smtClean="0"/>
              <a:t>《</a:t>
            </a:r>
            <a:r>
              <a:rPr lang="zh-TW" altLang="en-US" sz="1200" b="1" dirty="0" smtClean="0"/>
              <a:t>治要</a:t>
            </a:r>
            <a:r>
              <a:rPr lang="en-US" altLang="zh-TW" sz="1200" b="1" dirty="0" smtClean="0"/>
              <a:t>》</a:t>
            </a:r>
            <a:r>
              <a:rPr lang="zh-TW" altLang="en-US" sz="1200" b="1" dirty="0" smtClean="0"/>
              <a:t>未刪。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1200" b="1" dirty="0" smtClean="0">
                <a:solidFill>
                  <a:srgbClr val="FF0000"/>
                </a:solidFill>
              </a:rPr>
              <a:t>或可與前段合併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40514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/>
              <a:t>二、「</a:t>
            </a:r>
            <a:r>
              <a:rPr lang="zh-TW" altLang="en-US" sz="1200" b="1" dirty="0" smtClean="0"/>
              <a:t>農一其鄉，則穀足；工一其鄉，則器足；商一其鄉，則貨足。三寶各安其處，民乃不慮。</a:t>
            </a:r>
            <a:r>
              <a:rPr lang="zh-TW" altLang="en-US" sz="1200" dirty="0" smtClean="0"/>
              <a:t>無亂其鄉，無亂其族。臣無富於君，都無大於國。</a:t>
            </a:r>
            <a:r>
              <a:rPr lang="zh-TW" altLang="en-US" sz="1200" b="0" dirty="0" smtClean="0"/>
              <a:t>」一段，其後四句，於前後文俾義不大；此外諸句，</a:t>
            </a:r>
            <a:r>
              <a:rPr lang="zh-TW" altLang="en-US" sz="1200" b="1" dirty="0" smtClean="0"/>
              <a:t>說明「三寶」之具體落實措施</a:t>
            </a:r>
            <a:r>
              <a:rPr lang="zh-TW" altLang="en-US" sz="1200" b="0" dirty="0" smtClean="0"/>
              <a:t>，其重要性似乎不宜刪略。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468462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/>
              <a:t>二、「</a:t>
            </a:r>
            <a:r>
              <a:rPr lang="zh-TW" altLang="en-US" sz="1200" b="1" dirty="0" smtClean="0"/>
              <a:t>農一其鄉，則穀足；工一其鄉，則器足；商一其鄉，則貨足。三寶各安其處，民乃不慮。</a:t>
            </a:r>
            <a:r>
              <a:rPr lang="zh-TW" altLang="en-US" sz="1200" dirty="0" smtClean="0"/>
              <a:t>無亂其鄉，無亂其族。臣無富於君，都無大於國。</a:t>
            </a:r>
            <a:r>
              <a:rPr lang="zh-TW" altLang="en-US" sz="1200" b="0" dirty="0" smtClean="0"/>
              <a:t>」一段，其後四句，於前後文俾義不大；此外諸句，</a:t>
            </a:r>
            <a:r>
              <a:rPr lang="zh-TW" altLang="en-US" sz="1200" b="1" dirty="0" smtClean="0"/>
              <a:t>說明「三寶」之具體落實措施</a:t>
            </a:r>
            <a:r>
              <a:rPr lang="zh-TW" altLang="en-US" sz="1200" b="0" dirty="0" smtClean="0"/>
              <a:t>，其重要性似乎不宜刪略。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13486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/>
              <a:t>二、「</a:t>
            </a:r>
            <a:r>
              <a:rPr lang="zh-TW" altLang="en-US" sz="1200" b="1" dirty="0" smtClean="0"/>
              <a:t>農一其鄉，則穀足；工一其鄉，則器足；商一其鄉，則貨足。三寶各安其處，民乃不慮。</a:t>
            </a:r>
            <a:r>
              <a:rPr lang="zh-TW" altLang="en-US" sz="1200" dirty="0" smtClean="0"/>
              <a:t>無亂其鄉，無亂其族。臣無富於君，都無大於國。</a:t>
            </a:r>
            <a:r>
              <a:rPr lang="zh-TW" altLang="en-US" sz="1200" b="0" dirty="0" smtClean="0"/>
              <a:t>」一段，其後四句，於前後文俾義不大；此外諸句，</a:t>
            </a:r>
            <a:r>
              <a:rPr lang="zh-TW" altLang="en-US" sz="1200" b="1" dirty="0" smtClean="0"/>
              <a:t>說明「三寶」之具體落實措施</a:t>
            </a:r>
            <a:r>
              <a:rPr lang="zh-TW" altLang="en-US" sz="1200" b="0" dirty="0" smtClean="0"/>
              <a:t>，其重要性似乎不宜刪略。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27234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/>
              <a:t>二、「</a:t>
            </a:r>
            <a:r>
              <a:rPr lang="zh-TW" altLang="en-US" sz="1200" b="1" dirty="0" smtClean="0"/>
              <a:t>農一其鄉，則穀足；工一其鄉，則器足；商一其鄉，則貨足。三寶各安其處，民乃不慮。</a:t>
            </a:r>
            <a:r>
              <a:rPr lang="zh-TW" altLang="en-US" sz="1200" dirty="0" smtClean="0"/>
              <a:t>無亂其鄉，無亂其族。臣無富於君，都無大於國。</a:t>
            </a:r>
            <a:r>
              <a:rPr lang="zh-TW" altLang="en-US" sz="1200" b="0" dirty="0" smtClean="0"/>
              <a:t>」一段，其後四句，於前後文俾義不大；此外諸句，</a:t>
            </a:r>
            <a:r>
              <a:rPr lang="zh-TW" altLang="en-US" sz="1200" b="1" dirty="0" smtClean="0"/>
              <a:t>說明「三寶」之具體落實措施</a:t>
            </a:r>
            <a:r>
              <a:rPr lang="zh-TW" altLang="en-US" sz="1200" b="0" dirty="0" smtClean="0"/>
              <a:t>，其重要性似乎不宜刪略。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20515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呂氏春秋</a:t>
            </a:r>
            <a:r>
              <a:rPr lang="en-US" altLang="zh-TW" dirty="0" smtClean="0"/>
              <a:t>》</a:t>
            </a:r>
            <a:r>
              <a:rPr lang="zh-TW" altLang="en-US" smtClean="0"/>
              <a:t>：凡</a:t>
            </a:r>
            <a:r>
              <a:rPr lang="zh-TW" altLang="en-US" dirty="0" smtClean="0"/>
              <a:t>論人，通則觀其所禮，貴則觀其所進，富則觀其所養，聽則觀其所行，近則觀其所好，習則觀其所言，窮則觀其所不受，賤則觀其所不爲。喜之以驗其守，樂之以驗其僻，怒之以驗其節，懼之以驗其特，哀之以驗其仁，苦之以驗其志。八觀六驗，此賢主之所以論人也。論人必以六戚四隱，何謂六戚？父母兄弟妻子；何謂四隱？交友故舊邑里門廊。内則用六戚四隱， 外則以八觀六驗；人之情僞、貪鄙、美惡，無所失矣。此先聖王之所以知人也。（譯註第八冊頁</a:t>
            </a:r>
            <a:r>
              <a:rPr lang="en-US" altLang="zh-TW" dirty="0" smtClean="0"/>
              <a:t>4399</a:t>
            </a:r>
            <a:r>
              <a:rPr lang="zh-TW" altLang="en-US" dirty="0" smtClean="0"/>
              <a:t>）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755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一、「</a:t>
            </a:r>
            <a:r>
              <a:rPr lang="zh-TW" altLang="en-US" sz="1200" b="0" dirty="0" smtClean="0"/>
              <a:t>富之而不犯者，仁也；貴之而不驕者，義也；付之而不專者，忠也；使之而不隱者，信也；危之而不恐者，勇也；事之而不窮者，謀也。」</a:t>
            </a:r>
            <a:r>
              <a:rPr lang="zh-TW" altLang="en-US" sz="1200" b="1" dirty="0" smtClean="0"/>
              <a:t>此段似為多餘，可刪減但</a:t>
            </a:r>
            <a:r>
              <a:rPr lang="en-US" altLang="zh-TW" sz="1200" b="1" dirty="0" smtClean="0"/>
              <a:t>《</a:t>
            </a:r>
            <a:r>
              <a:rPr lang="zh-TW" altLang="en-US" sz="1200" b="1" dirty="0" smtClean="0"/>
              <a:t>治要</a:t>
            </a:r>
            <a:r>
              <a:rPr lang="en-US" altLang="zh-TW" sz="1200" b="1" dirty="0" smtClean="0"/>
              <a:t>》</a:t>
            </a:r>
            <a:r>
              <a:rPr lang="zh-TW" altLang="en-US" sz="1200" b="1" dirty="0" smtClean="0"/>
              <a:t>未刪。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1200" b="1" dirty="0" smtClean="0">
                <a:solidFill>
                  <a:srgbClr val="FF0000"/>
                </a:solidFill>
              </a:rPr>
              <a:t>或可與前段合併</a:t>
            </a:r>
            <a:r>
              <a:rPr lang="en-US" altLang="zh-TW" sz="1200" b="1" dirty="0" smtClean="0">
                <a:solidFill>
                  <a:srgbClr val="FF0000"/>
                </a:solidFill>
              </a:rPr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/>
              <a:t>二、「</a:t>
            </a:r>
            <a:r>
              <a:rPr lang="zh-TW" altLang="en-US" sz="1200" b="1" dirty="0" smtClean="0"/>
              <a:t>農一其鄉，則穀足；工一其鄉，則器足；商一其鄉，則貨足。</a:t>
            </a:r>
            <a:r>
              <a:rPr lang="zh-TW" altLang="en-US" sz="1200" dirty="0" smtClean="0"/>
              <a:t>三寶各安其處，民乃不慮。無亂其鄉，無亂其族。臣無富於君，都無大於國。</a:t>
            </a:r>
            <a:r>
              <a:rPr lang="zh-TW" altLang="en-US" sz="1200" b="0" dirty="0" smtClean="0"/>
              <a:t>」一段，除前三句猶有益於理解外，其餘各句徒增歧義，</a:t>
            </a:r>
            <a:r>
              <a:rPr lang="en-US" altLang="zh-TW" sz="1200" b="0" dirty="0" smtClean="0"/>
              <a:t>《</a:t>
            </a:r>
            <a:r>
              <a:rPr lang="zh-TW" altLang="en-US" sz="1200" b="0" dirty="0" smtClean="0"/>
              <a:t>治要</a:t>
            </a:r>
            <a:r>
              <a:rPr lang="en-US" altLang="zh-TW" sz="1200" b="0" dirty="0" smtClean="0"/>
              <a:t>》</a:t>
            </a:r>
            <a:r>
              <a:rPr lang="zh-TW" altLang="en-US" sz="1200" b="0" dirty="0" smtClean="0"/>
              <a:t>略之固宜也。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09352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好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hào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、惡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wù</a:t>
            </a:r>
            <a:r>
              <a:rPr lang="en-US" altLang="zh-TW" dirty="0" smtClean="0"/>
              <a:t>)</a:t>
            </a:r>
            <a:r>
              <a:rPr lang="zh-TW" altLang="en-US" dirty="0" smtClean="0"/>
              <a:t>讀音暫不說明。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123585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173121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矇 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méng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〈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形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〉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：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盲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目失明。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聵：聾，昏～。</a:t>
            </a:r>
            <a:endParaRPr lang="en-US" altLang="zh-TW" dirty="0" smtClean="0"/>
          </a:p>
          <a:p>
            <a:r>
              <a:rPr lang="zh-TW" altLang="en-US" dirty="0" smtClean="0"/>
              <a:t>瞀</a:t>
            </a:r>
            <a:r>
              <a:rPr lang="en-US" altLang="zh-TW" dirty="0" err="1" smtClean="0"/>
              <a:t>mào</a:t>
            </a:r>
            <a:r>
              <a:rPr lang="en-US" altLang="zh-TW" dirty="0" smtClean="0"/>
              <a:t> </a:t>
            </a:r>
            <a:r>
              <a:rPr lang="zh-TW" altLang="en-US" dirty="0" smtClean="0"/>
              <a:t>　</a:t>
            </a:r>
            <a:r>
              <a:rPr lang="zh-CN" altLang="en-US" dirty="0" smtClean="0"/>
              <a:t>ㄇㄠˋ</a:t>
            </a:r>
            <a:r>
              <a:rPr lang="zh-TW" altLang="en-US" dirty="0" smtClean="0"/>
              <a:t>：</a:t>
            </a:r>
            <a:r>
              <a:rPr lang="zh-CN" altLang="en-US" dirty="0" smtClean="0"/>
              <a:t>心緒紊亂</a:t>
            </a:r>
            <a:r>
              <a:rPr lang="zh-TW" altLang="en-US" dirty="0" smtClean="0"/>
              <a:t>；</a:t>
            </a:r>
            <a:r>
              <a:rPr lang="zh-CN" altLang="en-US" dirty="0" smtClean="0"/>
              <a:t>愚昧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91707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勝：任也。（說文）</a:t>
            </a:r>
            <a:endParaRPr lang="en-US" altLang="zh-TW" dirty="0" smtClean="0"/>
          </a:p>
          <a:p>
            <a:r>
              <a:rPr lang="en-US" altLang="zh-TW" dirty="0" smtClean="0"/>
              <a:t>(</a:t>
            </a:r>
            <a:r>
              <a:rPr lang="en-US" altLang="zh-TW" dirty="0" err="1" smtClean="0"/>
              <a:t>hào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wù</a:t>
            </a:r>
            <a:r>
              <a:rPr lang="en-US" altLang="zh-TW" dirty="0" smtClean="0"/>
              <a:t>)</a:t>
            </a:r>
          </a:p>
          <a:p>
            <a:r>
              <a:rPr lang="zh-TW" altLang="en-US" dirty="0" smtClean="0"/>
              <a:t>寢道：寢，停止。指永不止息地去行道。 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468332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旬：十日。</a:t>
            </a:r>
            <a:endParaRPr lang="en-US" altLang="zh-TW" dirty="0" smtClean="0"/>
          </a:p>
          <a:p>
            <a:r>
              <a:rPr lang="zh-TW" altLang="en-US" dirty="0" smtClean="0"/>
              <a:t>彼：道理；此：過失。</a:t>
            </a:r>
            <a:endParaRPr lang="en-US" altLang="zh-TW" dirty="0" smtClean="0"/>
          </a:p>
          <a:p>
            <a:r>
              <a:rPr lang="zh-TW" altLang="en-US" dirty="0" smtClean="0"/>
              <a:t>舊術：過去舊的行為方法。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246156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009815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79388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454121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矇不自見、聵不自聞、瞀不自慮→三自舉行→</a:t>
            </a:r>
            <a:r>
              <a:rPr lang="zh-TW" altLang="en-US" b="1" dirty="0" smtClean="0"/>
              <a:t>三自莫知</a:t>
            </a:r>
            <a:endParaRPr lang="zh-TW" altLang="en-US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124747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(</a:t>
            </a:r>
            <a:r>
              <a:rPr lang="en-US" altLang="zh-TW" dirty="0" err="1" smtClean="0"/>
              <a:t>hào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wù</a:t>
            </a:r>
            <a:r>
              <a:rPr lang="en-US" altLang="zh-TW" dirty="0" smtClean="0"/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381136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(</a:t>
            </a:r>
            <a:r>
              <a:rPr lang="en-US" altLang="zh-TW" dirty="0" err="1" smtClean="0"/>
              <a:t>hào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wù</a:t>
            </a:r>
            <a:r>
              <a:rPr lang="en-US" altLang="zh-TW" dirty="0" smtClean="0"/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230690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(</a:t>
            </a:r>
            <a:r>
              <a:rPr lang="en-US" altLang="zh-TW" dirty="0" err="1" smtClean="0"/>
              <a:t>hào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wù</a:t>
            </a:r>
            <a:r>
              <a:rPr lang="en-US" altLang="zh-TW" dirty="0" smtClean="0"/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244628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210371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955058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小人疑聖、背教順好、身辱名賤→小人永役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086877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86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522094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87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077871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4800"/>
              </a:lnSpc>
            </a:pPr>
            <a:r>
              <a:rPr lang="zh-TW" altLang="en-US" sz="1200" dirty="0" smtClean="0"/>
              <a:t>① 矇：盲，目失明。 ② 聵：先天性耳聾，後泛指耳聾。 ③ 瞀：音冒，眼睛昏花。 ④ 邇：</a:t>
            </a:r>
          </a:p>
          <a:p>
            <a:pPr>
              <a:lnSpc>
                <a:spcPts val="4800"/>
              </a:lnSpc>
            </a:pPr>
            <a:r>
              <a:rPr lang="zh-TW" altLang="en-US" sz="1200" dirty="0" smtClean="0"/>
              <a:t>近。 ⑤ 勝彌衆：勝，能承擔，能承受。 </a:t>
            </a:r>
            <a:endParaRPr lang="en-US" altLang="zh-TW" sz="1200" dirty="0" smtClean="0"/>
          </a:p>
          <a:p>
            <a:pPr>
              <a:lnSpc>
                <a:spcPts val="4800"/>
              </a:lnSpc>
            </a:pPr>
            <a:endParaRPr lang="en-US" altLang="zh-TW" sz="1200" dirty="0" smtClean="0"/>
          </a:p>
          <a:p>
            <a:pPr>
              <a:lnSpc>
                <a:spcPts val="4800"/>
              </a:lnSpc>
            </a:pPr>
            <a:r>
              <a:rPr lang="zh-TW" altLang="en-US" sz="1200" dirty="0" smtClean="0"/>
              <a:t>每個人心裏都有處理各種事情的標準，至於怎樣實施，就各不相同了。有人 用它治人，有人用它要求自己。用於要求自己，叫做務本；用於要求别人，叫做逐末。 君子處理事情，首先是先致力於根本的方面（修整自己），所以能够提升德行、成就功業而很少結怨；小人處理事情是先追求末節（整治他人），所以不能建立功業且又很 多怨仇。</a:t>
            </a:r>
            <a:endParaRPr lang="en-US" altLang="zh-TW" sz="1200" dirty="0" smtClean="0"/>
          </a:p>
          <a:p>
            <a:pPr>
              <a:lnSpc>
                <a:spcPts val="4800"/>
              </a:lnSpc>
            </a:pPr>
            <a:endParaRPr lang="en-US" altLang="zh-TW" sz="1200" dirty="0" smtClean="0"/>
          </a:p>
          <a:p>
            <a:pPr>
              <a:lnSpc>
                <a:spcPts val="4800"/>
              </a:lnSpc>
            </a:pPr>
            <a:r>
              <a:rPr lang="zh-TW" altLang="en-US" sz="1200" dirty="0" smtClean="0"/>
              <a:t>能看清别人而看不清自己叫做「矇」；能聽到説别人而聽不到别人説自己叫做 「聵」；能分析别人而不能剖析自己叫做「瞀」。所以説，明察，没有能超過能看清自 己的，聽覺靈敏，没有能超過能聽到自己的，睿智，没有能超過能反省自己的。這三件 事情提出來很容易，行起來很淺近，但却難以明瞭通達。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225068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一個明瞭通達事理的君子，衹 要做極細微的事情就能承擔天下的重任，衹要走很短的道路就能如同行遍天下遠途。所 以他品德越高，根基就越穩；能承擔的越多，仁愛就越廣。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153738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君子對於自身，没有不擔憂 的事情。自己有了善行美德，</a:t>
            </a:r>
            <a:r>
              <a:rPr lang="zh-TW" altLang="en-US" b="1" dirty="0" smtClean="0"/>
              <a:t>就擔憂别人不喜好我的優點</a:t>
            </a:r>
            <a:r>
              <a:rPr lang="en-US" altLang="zh-TW" b="1" dirty="0" smtClean="0"/>
              <a:t>(X</a:t>
            </a:r>
            <a:r>
              <a:rPr lang="zh-TW" altLang="en-US" b="1" i="1" u="sng" dirty="0" smtClean="0"/>
              <a:t>還没有自己好</a:t>
            </a:r>
            <a:r>
              <a:rPr lang="en-US" altLang="zh-TW" b="1" dirty="0" smtClean="0"/>
              <a:t>)</a:t>
            </a:r>
            <a:r>
              <a:rPr lang="zh-TW" altLang="en-US" dirty="0" smtClean="0"/>
              <a:t>；自己有了不善，</a:t>
            </a:r>
            <a:r>
              <a:rPr lang="zh-TW" altLang="en-US" b="1" dirty="0" smtClean="0"/>
              <a:t>則擔憂别人肯 定會厭惡自己</a:t>
            </a:r>
            <a:r>
              <a:rPr lang="zh-TW" altLang="en-US" dirty="0" smtClean="0"/>
              <a:t>；看見别人的善行美德，擔憂自己不能學到；看見别人的不善，擔憂自己 會像他那樣。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好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hào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、惡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wù</a:t>
            </a:r>
            <a:r>
              <a:rPr lang="en-US" altLang="zh-TW" dirty="0" smtClean="0"/>
              <a:t>)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700002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所以，君子不憂慮暮年將至，而擔憂心志出現倦怠。因此「不寢道」「不 宿義」。説了而不去施行，就是「寢道」；施行而不符合時宜就是「宿義」。因此君子 的要務，就是去實施上述之言。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不寢道：寢，停止。指永不止息地去行道。 ⑦ 不宿義：宿，止。指永不停止地去行義。 ⑧ 寢：停止，平息。 ⑨ 時：適時，合於時宜。 ⑩ 宿：同「寢」。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23299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人的過錯，在於爲死亡悲傷但却不珍惜有限的生命，常 爲過去的事情後悔，却不慎重考慮將來；喜歡談論已經過去的事情，愛好討論已經完成 的事情；懶散於今日，又懈怠於後日，如此一直到老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530847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小人早晨開始做事，傍晚就想求成果；剛坐下來施行，站起來就指望有回報；做了一天好事，就希望有終身的榮譽；榮譽没有得到，就説 做好事没有什麽益處；於是就懷疑聖人的言論，背棄先王的教誨，保留其過去的做法， 順從其平素的喜好。因此身辱名賤，從而也難免爲他人所役使。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89232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5123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9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96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77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49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72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08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24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64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939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464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32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296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052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33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47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16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04140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群書治要</a:t>
            </a:r>
            <a:r>
              <a:rPr lang="en-US" altLang="zh-TW" dirty="0" smtClean="0"/>
              <a:t>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敬慎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9213" y="3777673"/>
            <a:ext cx="8915399" cy="2125989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818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「敬慎」</a:t>
            </a:r>
            <a:r>
              <a:rPr lang="zh-TW" altLang="en-US" dirty="0" smtClean="0"/>
              <a:t>選材內容：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69985"/>
            <a:ext cx="8915400" cy="5087225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solidFill>
                  <a:schemeClr val="tx1"/>
                </a:solidFill>
              </a:rPr>
              <a:t>《</a:t>
            </a:r>
            <a:r>
              <a:rPr lang="zh-TW" altLang="en-US" sz="3200" dirty="0" smtClean="0">
                <a:solidFill>
                  <a:schemeClr val="tx1"/>
                </a:solidFill>
              </a:rPr>
              <a:t>管子</a:t>
            </a:r>
            <a:r>
              <a:rPr lang="en-US" altLang="zh-TW" sz="3200" dirty="0" smtClean="0">
                <a:solidFill>
                  <a:schemeClr val="tx1"/>
                </a:solidFill>
              </a:rPr>
              <a:t>》</a:t>
            </a:r>
            <a:r>
              <a:rPr lang="zh-TW" altLang="en-US" sz="3200" dirty="0" smtClean="0">
                <a:solidFill>
                  <a:schemeClr val="tx1"/>
                </a:solidFill>
              </a:rPr>
              <a:t>：國有四維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（譯註第七冊頁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3651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</a:rPr>
              <a:t>《</a:t>
            </a:r>
            <a:r>
              <a:rPr lang="zh-TW" altLang="en-US" sz="3200" dirty="0">
                <a:solidFill>
                  <a:schemeClr val="tx1"/>
                </a:solidFill>
              </a:rPr>
              <a:t>六韜</a:t>
            </a:r>
            <a:r>
              <a:rPr lang="en-US" altLang="zh-TW" sz="3200" dirty="0" smtClean="0">
                <a:solidFill>
                  <a:schemeClr val="tx1"/>
                </a:solidFill>
              </a:rPr>
              <a:t>》</a:t>
            </a:r>
            <a:r>
              <a:rPr lang="zh-TW" altLang="en-US" sz="3200" dirty="0" smtClean="0">
                <a:solidFill>
                  <a:schemeClr val="tx1"/>
                </a:solidFill>
              </a:rPr>
              <a:t>：六守三寶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第七冊頁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3594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</a:rPr>
              <a:t>《</a:t>
            </a:r>
            <a:r>
              <a:rPr lang="zh-TW" altLang="en-US" sz="3200" dirty="0" smtClean="0">
                <a:solidFill>
                  <a:schemeClr val="tx1"/>
                </a:solidFill>
              </a:rPr>
              <a:t>中論</a:t>
            </a:r>
            <a:r>
              <a:rPr lang="en-US" altLang="zh-TW" sz="3200" dirty="0" smtClean="0">
                <a:solidFill>
                  <a:schemeClr val="tx1"/>
                </a:solidFill>
              </a:rPr>
              <a:t>》</a:t>
            </a:r>
            <a:r>
              <a:rPr lang="zh-TW" altLang="en-US" sz="3200" dirty="0" smtClean="0">
                <a:solidFill>
                  <a:schemeClr val="tx1"/>
                </a:solidFill>
              </a:rPr>
              <a:t>：治道務本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（譯註第十冊頁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5118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tx1"/>
              </a:solidFill>
            </a:endParaRPr>
          </a:p>
          <a:p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</a:rPr>
              <a:t>《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傅子</a:t>
            </a:r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</a:rPr>
              <a:t>》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：貴德抑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言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（譯註第十冊頁</a:t>
            </a:r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</a:rPr>
              <a:t>5471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）</a:t>
            </a:r>
            <a:endParaRPr lang="en-US" altLang="zh-TW" sz="3200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《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韓子</a:t>
            </a:r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》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：信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數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有三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譯註第九冊頁</a:t>
            </a:r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4519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《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申鑑</a:t>
            </a:r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》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：國有九風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譯註第十冊頁</a:t>
            </a:r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5092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113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86609" y="686426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管子．牧民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4565" y="1597446"/>
            <a:ext cx="10289754" cy="492454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凡有地牧民者。務在</a:t>
            </a:r>
            <a:r>
              <a:rPr lang="zh-TW" altLang="en-US" sz="3200" dirty="0" smtClean="0"/>
              <a:t>四時。守在倉廩。</a:t>
            </a:r>
            <a:r>
              <a:rPr lang="zh-TW" altLang="en-US" sz="3200" dirty="0"/>
              <a:t>倉廩實則知禮節。衣食足 則知榮辱。上服度則六親</a:t>
            </a:r>
            <a:r>
              <a:rPr lang="zh-TW" altLang="en-US" sz="3200" dirty="0" smtClean="0"/>
              <a:t>固。四維張則君</a:t>
            </a:r>
            <a:r>
              <a:rPr lang="zh-TW" altLang="en-US" sz="3200" dirty="0"/>
              <a:t>令行。四維不張。國乃滅亡。</a:t>
            </a:r>
            <a:r>
              <a:rPr lang="zh-TW" altLang="en-US" sz="3200" dirty="0" smtClean="0"/>
              <a:t>國有四維</a:t>
            </a:r>
            <a:r>
              <a:rPr lang="zh-TW" altLang="en-US" sz="3200" dirty="0"/>
              <a:t>。一維絶則傾。二維絶則危。三維絶則覆。四維絶則滅。傾可正也。危可</a:t>
            </a:r>
            <a:r>
              <a:rPr lang="zh-TW" altLang="en-US" sz="3200" dirty="0" smtClean="0"/>
              <a:t>安也</a:t>
            </a:r>
            <a:r>
              <a:rPr lang="zh-TW" altLang="en-US" sz="3200" dirty="0"/>
              <a:t>。覆可起也。滅不可復錯也。四維。一曰禮。二曰義。三曰廉。四曰耻。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譯註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第七冊頁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3651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86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426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08710" y="647051"/>
            <a:ext cx="10684159" cy="609175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凡有地牧民</a:t>
            </a:r>
            <a:r>
              <a:rPr lang="zh-TW" altLang="en-US" sz="3600" dirty="0" smtClean="0"/>
              <a:t>者，務</a:t>
            </a:r>
            <a:r>
              <a:rPr lang="zh-TW" altLang="en-US" sz="3600" dirty="0"/>
              <a:t>在</a:t>
            </a:r>
            <a:r>
              <a:rPr lang="zh-TW" altLang="en-US" sz="3600" dirty="0" smtClean="0"/>
              <a:t>四時，守在倉廩；倉廩</a:t>
            </a:r>
            <a:r>
              <a:rPr lang="zh-TW" altLang="en-US" sz="3600" dirty="0"/>
              <a:t>實則知</a:t>
            </a:r>
            <a:r>
              <a:rPr lang="zh-TW" altLang="en-US" sz="3600" dirty="0" smtClean="0"/>
              <a:t>禮節，衣食足則</a:t>
            </a:r>
            <a:r>
              <a:rPr lang="zh-TW" altLang="en-US" sz="3600" dirty="0"/>
              <a:t>知榮辱。上服度則六親</a:t>
            </a:r>
            <a:r>
              <a:rPr lang="zh-TW" altLang="en-US" sz="3600" dirty="0" smtClean="0"/>
              <a:t>固，</a:t>
            </a:r>
            <a:r>
              <a:rPr lang="zh-TW" altLang="en-US" sz="3600" b="1" dirty="0" smtClean="0"/>
              <a:t>四維</a:t>
            </a:r>
            <a:r>
              <a:rPr lang="zh-TW" altLang="en-US" sz="3600" dirty="0" smtClean="0"/>
              <a:t>張則君</a:t>
            </a:r>
            <a:r>
              <a:rPr lang="zh-TW" altLang="en-US" sz="3600" dirty="0"/>
              <a:t>令</a:t>
            </a:r>
            <a:r>
              <a:rPr lang="zh-TW" altLang="en-US" sz="3600" dirty="0" smtClean="0"/>
              <a:t>行；四維</a:t>
            </a:r>
            <a:r>
              <a:rPr lang="zh-TW" altLang="en-US" sz="3600" dirty="0"/>
              <a:t>不</a:t>
            </a:r>
            <a:r>
              <a:rPr lang="zh-TW" altLang="en-US" sz="3600" dirty="0" smtClean="0"/>
              <a:t>張，國</a:t>
            </a:r>
            <a:r>
              <a:rPr lang="zh-TW" altLang="en-US" sz="3600" dirty="0"/>
              <a:t>乃滅亡。</a:t>
            </a:r>
            <a:r>
              <a:rPr lang="zh-TW" altLang="en-US" sz="3600" dirty="0" smtClean="0"/>
              <a:t>國有四維</a:t>
            </a:r>
            <a:r>
              <a:rPr lang="zh-TW" altLang="en-US" sz="3600" dirty="0"/>
              <a:t>：</a:t>
            </a:r>
            <a:r>
              <a:rPr lang="zh-TW" altLang="en-US" sz="3600" dirty="0" smtClean="0"/>
              <a:t>一</a:t>
            </a:r>
            <a:r>
              <a:rPr lang="zh-TW" altLang="en-US" sz="3600" dirty="0"/>
              <a:t>維絶則</a:t>
            </a:r>
            <a:r>
              <a:rPr lang="zh-TW" altLang="en-US" sz="3600" dirty="0" smtClean="0"/>
              <a:t>傾，二</a:t>
            </a:r>
            <a:r>
              <a:rPr lang="zh-TW" altLang="en-US" sz="3600" dirty="0"/>
              <a:t>維絶則</a:t>
            </a:r>
            <a:r>
              <a:rPr lang="zh-TW" altLang="en-US" sz="3600" dirty="0" smtClean="0"/>
              <a:t>危，三</a:t>
            </a:r>
            <a:r>
              <a:rPr lang="zh-TW" altLang="en-US" sz="3600" dirty="0"/>
              <a:t>維絶則</a:t>
            </a:r>
            <a:r>
              <a:rPr lang="zh-TW" altLang="en-US" sz="3600" dirty="0" smtClean="0"/>
              <a:t>覆，四維</a:t>
            </a:r>
            <a:r>
              <a:rPr lang="zh-TW" altLang="en-US" sz="3600" dirty="0"/>
              <a:t>絶則滅。傾可正</a:t>
            </a:r>
            <a:r>
              <a:rPr lang="zh-TW" altLang="en-US" sz="3600" dirty="0" smtClean="0"/>
              <a:t>也，危</a:t>
            </a:r>
            <a:r>
              <a:rPr lang="zh-TW" altLang="en-US" sz="3600" dirty="0"/>
              <a:t>可</a:t>
            </a:r>
            <a:r>
              <a:rPr lang="zh-TW" altLang="en-US" sz="3600" dirty="0" smtClean="0"/>
              <a:t>安也，覆</a:t>
            </a:r>
            <a:r>
              <a:rPr lang="zh-TW" altLang="en-US" sz="3600" dirty="0"/>
              <a:t>可起</a:t>
            </a:r>
            <a:r>
              <a:rPr lang="zh-TW" altLang="en-US" sz="3600" dirty="0" smtClean="0"/>
              <a:t>也，滅</a:t>
            </a:r>
            <a:r>
              <a:rPr lang="zh-TW" altLang="en-US" sz="3600" dirty="0"/>
              <a:t>不可</a:t>
            </a:r>
            <a:r>
              <a:rPr lang="zh-TW" altLang="en-US" sz="3600" b="1" dirty="0"/>
              <a:t>復</a:t>
            </a:r>
            <a:r>
              <a:rPr lang="zh-TW" altLang="en-US" sz="3600" b="1" dirty="0" smtClean="0"/>
              <a:t>錯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措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/>
              <a:t>也。（何謂）四維？一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禮，二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義，三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廉，四</a:t>
            </a:r>
            <a:r>
              <a:rPr lang="zh-TW" altLang="en-US" sz="3600" dirty="0"/>
              <a:t>曰耻</a:t>
            </a:r>
            <a:r>
              <a:rPr lang="zh-TW" altLang="en-US" sz="3600" dirty="0" smtClean="0"/>
              <a:t>。（禮不逾節，義不自進，廉不蔽惡，恥不從枉。故不逾節，則上位安；不自進，則民無巧詐；不蔽惡，則行自全；不從枉，則邪事不生。）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2274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</a:rPr>
              <a:t>四維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54212" y="1393135"/>
            <a:ext cx="10034588" cy="4479987"/>
          </a:xfrm>
        </p:spPr>
        <p:txBody>
          <a:bodyPr>
            <a:normAutofit/>
          </a:bodyPr>
          <a:lstStyle/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說文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：維，車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蓋維也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段注</a:t>
            </a: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400" dirty="0">
                <a:latin typeface="標楷體" panose="03000509000000000000" pitchFamily="65" charset="-120"/>
                <a:ea typeface="標楷體" panose="03000509000000000000" pitchFamily="65" charset="-120"/>
              </a:rPr>
              <a:t>：許以此篆專系之車葢。葢必有所受矣。引申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之，凡</a:t>
            </a:r>
            <a:r>
              <a:rPr lang="zh-TW" altLang="en-US" sz="3400" dirty="0">
                <a:latin typeface="標楷體" panose="03000509000000000000" pitchFamily="65" charset="-120"/>
                <a:ea typeface="標楷體" panose="03000509000000000000" pitchFamily="65" charset="-120"/>
              </a:rPr>
              <a:t>相系者曰維。韍維、綬維是也。管子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曰：禮義廉恥，國</a:t>
            </a:r>
            <a:r>
              <a:rPr lang="zh-TW" altLang="en-US" sz="3400" dirty="0">
                <a:latin typeface="標楷體" panose="03000509000000000000" pitchFamily="65" charset="-120"/>
                <a:ea typeface="標楷體" panose="03000509000000000000" pitchFamily="65" charset="-120"/>
              </a:rPr>
              <a:t>之四維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CN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綱：綱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維</a:t>
            </a:r>
            <a:r>
              <a:rPr lang="zh-CN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（總綱，亦指法度）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13541" b="5295"/>
          <a:stretch/>
        </p:blipFill>
        <p:spPr>
          <a:xfrm>
            <a:off x="8394700" y="4063453"/>
            <a:ext cx="3683000" cy="269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82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08710" y="647051"/>
            <a:ext cx="10684159" cy="609175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凡有地牧民</a:t>
            </a:r>
            <a:r>
              <a:rPr lang="zh-TW" altLang="en-US" sz="3600" dirty="0" smtClean="0"/>
              <a:t>者，務</a:t>
            </a:r>
            <a:r>
              <a:rPr lang="zh-TW" altLang="en-US" sz="3600" dirty="0"/>
              <a:t>在</a:t>
            </a:r>
            <a:r>
              <a:rPr lang="zh-TW" altLang="en-US" sz="3600" dirty="0" smtClean="0"/>
              <a:t>四時，守在倉廩；倉廩</a:t>
            </a:r>
            <a:r>
              <a:rPr lang="zh-TW" altLang="en-US" sz="3600" dirty="0"/>
              <a:t>實則知</a:t>
            </a:r>
            <a:r>
              <a:rPr lang="zh-TW" altLang="en-US" sz="3600" dirty="0" smtClean="0"/>
              <a:t>禮節，衣食足則</a:t>
            </a:r>
            <a:r>
              <a:rPr lang="zh-TW" altLang="en-US" sz="3600" dirty="0"/>
              <a:t>知榮辱。上服度則六親</a:t>
            </a:r>
            <a:r>
              <a:rPr lang="zh-TW" altLang="en-US" sz="3600" dirty="0" smtClean="0"/>
              <a:t>固，</a:t>
            </a:r>
            <a:r>
              <a:rPr lang="zh-TW" altLang="en-US" sz="3600" b="1" dirty="0" smtClean="0"/>
              <a:t>四維</a:t>
            </a:r>
            <a:r>
              <a:rPr lang="zh-TW" altLang="en-US" sz="3600" dirty="0" smtClean="0"/>
              <a:t>張則君</a:t>
            </a:r>
            <a:r>
              <a:rPr lang="zh-TW" altLang="en-US" sz="3600" dirty="0"/>
              <a:t>令</a:t>
            </a:r>
            <a:r>
              <a:rPr lang="zh-TW" altLang="en-US" sz="3600" dirty="0" smtClean="0"/>
              <a:t>行；四維</a:t>
            </a:r>
            <a:r>
              <a:rPr lang="zh-TW" altLang="en-US" sz="3600" dirty="0"/>
              <a:t>不</a:t>
            </a:r>
            <a:r>
              <a:rPr lang="zh-TW" altLang="en-US" sz="3600" dirty="0" smtClean="0"/>
              <a:t>張，國</a:t>
            </a:r>
            <a:r>
              <a:rPr lang="zh-TW" altLang="en-US" sz="3600" dirty="0"/>
              <a:t>乃滅亡。</a:t>
            </a:r>
            <a:r>
              <a:rPr lang="zh-TW" altLang="en-US" sz="3600" dirty="0" smtClean="0"/>
              <a:t>國有四維</a:t>
            </a:r>
            <a:r>
              <a:rPr lang="zh-TW" altLang="en-US" sz="3600" dirty="0"/>
              <a:t>：</a:t>
            </a:r>
            <a:r>
              <a:rPr lang="zh-TW" altLang="en-US" sz="3600" dirty="0" smtClean="0"/>
              <a:t>一</a:t>
            </a:r>
            <a:r>
              <a:rPr lang="zh-TW" altLang="en-US" sz="3600" dirty="0"/>
              <a:t>維絶則</a:t>
            </a:r>
            <a:r>
              <a:rPr lang="zh-TW" altLang="en-US" sz="3600" dirty="0" smtClean="0"/>
              <a:t>傾，二</a:t>
            </a:r>
            <a:r>
              <a:rPr lang="zh-TW" altLang="en-US" sz="3600" dirty="0"/>
              <a:t>維絶則</a:t>
            </a:r>
            <a:r>
              <a:rPr lang="zh-TW" altLang="en-US" sz="3600" dirty="0" smtClean="0"/>
              <a:t>危，三</a:t>
            </a:r>
            <a:r>
              <a:rPr lang="zh-TW" altLang="en-US" sz="3600" dirty="0"/>
              <a:t>維絶則</a:t>
            </a:r>
            <a:r>
              <a:rPr lang="zh-TW" altLang="en-US" sz="3600" dirty="0" smtClean="0"/>
              <a:t>覆，四維</a:t>
            </a:r>
            <a:r>
              <a:rPr lang="zh-TW" altLang="en-US" sz="3600" dirty="0"/>
              <a:t>絶則滅。傾可正</a:t>
            </a:r>
            <a:r>
              <a:rPr lang="zh-TW" altLang="en-US" sz="3600" dirty="0" smtClean="0"/>
              <a:t>也，危</a:t>
            </a:r>
            <a:r>
              <a:rPr lang="zh-TW" altLang="en-US" sz="3600" dirty="0"/>
              <a:t>可</a:t>
            </a:r>
            <a:r>
              <a:rPr lang="zh-TW" altLang="en-US" sz="3600" dirty="0" smtClean="0"/>
              <a:t>安也，覆</a:t>
            </a:r>
            <a:r>
              <a:rPr lang="zh-TW" altLang="en-US" sz="3600" dirty="0"/>
              <a:t>可起</a:t>
            </a:r>
            <a:r>
              <a:rPr lang="zh-TW" altLang="en-US" sz="3600" dirty="0" smtClean="0"/>
              <a:t>也，滅</a:t>
            </a:r>
            <a:r>
              <a:rPr lang="zh-TW" altLang="en-US" sz="3600" dirty="0"/>
              <a:t>不可</a:t>
            </a:r>
            <a:r>
              <a:rPr lang="zh-TW" altLang="en-US" sz="3600" b="1" dirty="0"/>
              <a:t>復</a:t>
            </a:r>
            <a:r>
              <a:rPr lang="zh-TW" altLang="en-US" sz="3600" b="1" dirty="0" smtClean="0"/>
              <a:t>錯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措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/>
              <a:t>也。（何謂）四維？一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禮，二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義，三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廉，四</a:t>
            </a:r>
            <a:r>
              <a:rPr lang="zh-TW" altLang="en-US" sz="3600" dirty="0"/>
              <a:t>曰耻</a:t>
            </a:r>
            <a:r>
              <a:rPr lang="zh-TW" altLang="en-US" sz="3600" dirty="0" smtClean="0"/>
              <a:t>。（禮不逾節，義不自進，廉不蔽惡，恥不從枉。故不逾節，則上位安；不自進，則民無巧詐；不蔽惡，則行自全；不從枉，則邪事不生。）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564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748" y="684617"/>
            <a:ext cx="3753252" cy="540000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50" y="684617"/>
            <a:ext cx="3599998" cy="5400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566" y="736869"/>
            <a:ext cx="3792797" cy="5400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352081" y="814336"/>
            <a:ext cx="4005153" cy="5172995"/>
          </a:xfrm>
          <a:prstGeom prst="rect">
            <a:avLst/>
          </a:prstGeom>
          <a:solidFill>
            <a:schemeClr val="bg2">
              <a:alpha val="5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9477840" y="993913"/>
            <a:ext cx="486888" cy="3609892"/>
          </a:xfrm>
          <a:prstGeom prst="rect">
            <a:avLst/>
          </a:prstGeom>
          <a:solidFill>
            <a:schemeClr val="bg2">
              <a:alpha val="5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15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866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57301" y="744584"/>
            <a:ext cx="10749642" cy="6113416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4000"/>
              </a:lnSpc>
            </a:pPr>
            <a:r>
              <a:rPr lang="zh-TW" altLang="en-US" sz="3200" dirty="0"/>
              <a:t>凡有地牧民</a:t>
            </a:r>
            <a:r>
              <a:rPr lang="zh-TW" altLang="en-US" sz="3200" dirty="0" smtClean="0"/>
              <a:t>者，務</a:t>
            </a:r>
            <a:r>
              <a:rPr lang="zh-TW" altLang="en-US" sz="3200" dirty="0"/>
              <a:t>在</a:t>
            </a:r>
            <a:r>
              <a:rPr lang="zh-TW" altLang="en-US" sz="3200" dirty="0" smtClean="0"/>
              <a:t>四時，守在倉廩；倉廩</a:t>
            </a:r>
            <a:r>
              <a:rPr lang="zh-TW" altLang="en-US" sz="3200" dirty="0"/>
              <a:t>實則知</a:t>
            </a:r>
            <a:r>
              <a:rPr lang="zh-TW" altLang="en-US" sz="3200" dirty="0" smtClean="0"/>
              <a:t>禮節，衣食足則</a:t>
            </a:r>
            <a:r>
              <a:rPr lang="zh-TW" altLang="en-US" sz="3200" dirty="0"/>
              <a:t>知榮辱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上</a:t>
            </a:r>
            <a:r>
              <a:rPr lang="zh-TW" altLang="en-US" sz="3200" dirty="0"/>
              <a:t>服度則六親</a:t>
            </a:r>
            <a:r>
              <a:rPr lang="zh-TW" altLang="en-US" sz="3200" dirty="0" smtClean="0"/>
              <a:t>固，四維張則君</a:t>
            </a:r>
            <a:r>
              <a:rPr lang="zh-TW" altLang="en-US" sz="3200" dirty="0"/>
              <a:t>令</a:t>
            </a:r>
            <a:r>
              <a:rPr lang="zh-TW" altLang="en-US" sz="3200" dirty="0" smtClean="0"/>
              <a:t>行；四維</a:t>
            </a:r>
            <a:r>
              <a:rPr lang="zh-TW" altLang="en-US" sz="3200" dirty="0"/>
              <a:t>不</a:t>
            </a:r>
            <a:r>
              <a:rPr lang="zh-TW" altLang="en-US" sz="3200" dirty="0" smtClean="0"/>
              <a:t>張，國</a:t>
            </a:r>
            <a:r>
              <a:rPr lang="zh-TW" altLang="en-US" sz="3200" dirty="0"/>
              <a:t>乃滅亡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國有四維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一</a:t>
            </a:r>
            <a:r>
              <a:rPr lang="zh-TW" altLang="en-US" sz="3200" dirty="0"/>
              <a:t>維絶則</a:t>
            </a:r>
            <a:r>
              <a:rPr lang="zh-TW" altLang="en-US" sz="3200" dirty="0" smtClean="0"/>
              <a:t>傾，二</a:t>
            </a:r>
            <a:r>
              <a:rPr lang="zh-TW" altLang="en-US" sz="3200" dirty="0"/>
              <a:t>維絶則</a:t>
            </a:r>
            <a:r>
              <a:rPr lang="zh-TW" altLang="en-US" sz="3200" dirty="0" smtClean="0"/>
              <a:t>危，三</a:t>
            </a:r>
            <a:r>
              <a:rPr lang="zh-TW" altLang="en-US" sz="3200" dirty="0"/>
              <a:t>維絶則</a:t>
            </a:r>
            <a:r>
              <a:rPr lang="zh-TW" altLang="en-US" sz="3200" dirty="0" smtClean="0"/>
              <a:t>覆，四維</a:t>
            </a:r>
            <a:r>
              <a:rPr lang="zh-TW" altLang="en-US" sz="3200" dirty="0"/>
              <a:t>絶則滅。傾可正</a:t>
            </a:r>
            <a:r>
              <a:rPr lang="zh-TW" altLang="en-US" sz="3200" dirty="0" smtClean="0"/>
              <a:t>也，危</a:t>
            </a:r>
            <a:r>
              <a:rPr lang="zh-TW" altLang="en-US" sz="3200" dirty="0"/>
              <a:t>可</a:t>
            </a:r>
            <a:r>
              <a:rPr lang="zh-TW" altLang="en-US" sz="3200" dirty="0" smtClean="0"/>
              <a:t>安也，覆</a:t>
            </a:r>
            <a:r>
              <a:rPr lang="zh-TW" altLang="en-US" sz="3200" dirty="0"/>
              <a:t>可起</a:t>
            </a:r>
            <a:r>
              <a:rPr lang="zh-TW" altLang="en-US" sz="3200" dirty="0" smtClean="0"/>
              <a:t>也，滅</a:t>
            </a:r>
            <a:r>
              <a:rPr lang="zh-TW" altLang="en-US" sz="3200" dirty="0"/>
              <a:t>不可</a:t>
            </a:r>
            <a:r>
              <a:rPr lang="zh-TW" altLang="en-US" sz="3200" dirty="0" smtClean="0"/>
              <a:t>復措也。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何謂四維？一</a:t>
            </a:r>
            <a:r>
              <a:rPr lang="zh-TW" altLang="en-US" sz="3200" dirty="0"/>
              <a:t>曰</a:t>
            </a:r>
            <a:r>
              <a:rPr lang="zh-TW" altLang="en-US" sz="3200" dirty="0" smtClean="0"/>
              <a:t>禮，二</a:t>
            </a:r>
            <a:r>
              <a:rPr lang="zh-TW" altLang="en-US" sz="3200" dirty="0"/>
              <a:t>曰</a:t>
            </a:r>
            <a:r>
              <a:rPr lang="zh-TW" altLang="en-US" sz="3200" dirty="0" smtClean="0"/>
              <a:t>義，三</a:t>
            </a:r>
            <a:r>
              <a:rPr lang="zh-TW" altLang="en-US" sz="3200" dirty="0"/>
              <a:t>曰</a:t>
            </a:r>
            <a:r>
              <a:rPr lang="zh-TW" altLang="en-US" sz="3200" dirty="0" smtClean="0"/>
              <a:t>廉，四</a:t>
            </a:r>
            <a:r>
              <a:rPr lang="zh-TW" altLang="en-US" sz="3200" dirty="0"/>
              <a:t>曰耻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禮不逾節，義不自進，廉不蔽惡，恥不從枉。故不逾節，則上位安；不自進，則民無巧詐；不蔽惡，則行自全；不從枉，則邪事不生。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204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5145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399" y="1551008"/>
          <a:ext cx="10109927" cy="5032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86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7106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6351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凡有地牧民者，務在四時，守在倉廩；倉廩實則知禮節，衣食足則知榮辱。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4620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上服度則六親固，四維張則君令行；四維不張，國乃滅亡。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6512952"/>
                  </a:ext>
                </a:extLst>
              </a:tr>
              <a:tr h="220715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國有四維：一維絶則傾，二維絶則危，三維絶則覆，四維絶則滅。傾可正也，危可安也，覆可起也，滅不可復措也。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238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399" y="1551008"/>
          <a:ext cx="10109927" cy="5032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86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7106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6351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農為國本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凡有地牧民者，務在四時，守在倉廩；倉廩實則知禮節，衣食足則知榮辱。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4620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上服度則六親固，四維張則君令行；四維不張，國乃滅亡。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6512952"/>
                  </a:ext>
                </a:extLst>
              </a:tr>
              <a:tr h="220715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國有四維：一維絶則傾，二維絶則危，三維絶則覆，四維絶則滅。傾可正也，危可安也，覆可起也，滅不可復措也。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166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399" y="1551008"/>
          <a:ext cx="10109927" cy="5032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86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7106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6351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農為國本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凡有地牧民者，務在四時，守在倉廩；倉廩實則知禮節，衣食足則知榮辱。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4620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四維必張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上服度則六親固，四維張則君令行；四維不張，國乃滅亡。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6512952"/>
                  </a:ext>
                </a:extLst>
              </a:tr>
              <a:tr h="220715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國有四維：一維絶則傾，二維絶則危，三維絶則覆，四維絶則滅。傾可正也，危可安也，覆可起也，滅不可復措也。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48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399" y="1551008"/>
          <a:ext cx="10109927" cy="5032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86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7106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6351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農為國本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凡有地牧民者，務在四時，守在倉廩；倉廩實則知禮節，衣食足則知榮辱。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4620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四維必張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上服度則六親固，四維張則君令行；四維不張，國乃滅亡。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6512952"/>
                  </a:ext>
                </a:extLst>
              </a:tr>
              <a:tr h="220715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維絕滅亡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國有四維：一維絶則傾，二維絶則危，三維絶則覆，四維絶則滅。傾可正也，危可安也，覆可起也，滅不可復措也。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10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400" y="1551007"/>
          <a:ext cx="10057674" cy="4560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6775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30899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6651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何謂四維？一曰禮，二曰義，三曰廉，四曰耻。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309399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禮不逾節，義不自進，廉不蔽惡，恥不從枉。故不逾節，則上位安；不自進，則民無巧詐；不蔽惡，則行自全；不從枉，則邪事不生。</a:t>
                      </a:r>
                      <a:endParaRPr lang="zh-TW" altLang="en-US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23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400" y="1551007"/>
          <a:ext cx="10057674" cy="4560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6775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30899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6651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禮義廉恥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何謂四維？一曰禮，二曰義，三曰廉，四曰耻。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309399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禮不逾節，義不自進，廉不蔽惡，恥不從枉。故不逾節，則上位安；不自進，則民無巧詐；不蔽惡，則行自全；不從枉，則邪事不生。</a:t>
                      </a:r>
                      <a:endParaRPr lang="zh-TW" altLang="en-US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877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400" y="1551007"/>
          <a:ext cx="10057674" cy="4560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6775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30899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6651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禮義廉恥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何謂四維？一曰禮，二曰義，三曰廉，四曰耻。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309399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維張國興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禮不逾節，義不自進，廉不蔽惡，恥不從枉。故不逾節，則上位安；不自進，則民無巧詐；不蔽惡，則行自全；不從枉，則邪事不生。</a:t>
                      </a:r>
                      <a:endParaRPr lang="zh-TW" altLang="en-US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671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試將各段綱目</a:t>
            </a:r>
            <a:r>
              <a:rPr lang="zh-TW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連綴成為本文摘要</a:t>
            </a:r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6282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透過表解方式說明主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50317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30045" y="4245428"/>
            <a:ext cx="2795451" cy="105809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7" name="資料庫圖表 6"/>
          <p:cNvGraphicFramePr/>
          <p:nvPr>
            <p:extLst/>
          </p:nvPr>
        </p:nvGraphicFramePr>
        <p:xfrm>
          <a:off x="1984442" y="1370510"/>
          <a:ext cx="9772129" cy="3822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597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AA57A12-0DFF-45B4-82CB-CD2D2DC95A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1AA57A12-0DFF-45B4-82CB-CD2D2DC95A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B9257BE-F660-4C47-9409-8F6AC126D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DB9257BE-F660-4C47-9409-8F6AC126D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F67977-7C71-47B2-95C2-C633B82298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graphicEl>
                                              <a:dgm id="{6DF67977-7C71-47B2-95C2-C633B82298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EC75EF3-FF3F-475C-BAFF-58AEE7CE29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graphicEl>
                                              <a:dgm id="{AEC75EF3-FF3F-475C-BAFF-58AEE7CE29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B71007-B688-4023-9C1A-803D1FC468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graphicEl>
                                              <a:dgm id="{EEB71007-B688-4023-9C1A-803D1FC468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44B08E1-2314-429D-AAAB-5BFF2E31B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graphicEl>
                                              <a:dgm id="{D44B08E1-2314-429D-AAAB-5BFF2E31B8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BDBC2EF-CF64-43CF-8ADB-DF64FF624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dgm id="{BBDBC2EF-CF64-43CF-8ADB-DF64FF6247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AB7A7B3-DA4A-4E9F-B9A4-2509E206F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graphicEl>
                                              <a:dgm id="{2AB7A7B3-DA4A-4E9F-B9A4-2509E206F1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FFCE874-76E4-4ECB-A020-1123DCA81D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graphicEl>
                                              <a:dgm id="{1FFCE874-76E4-4ECB-A020-1123DCA81D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DD477B3-F107-43A5-8F30-55B1A5AF72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graphicEl>
                                              <a:dgm id="{0DD477B3-F107-43A5-8F30-55B1A5AF72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8244FB0-9FF3-4FCC-9175-3A32AB061F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>
                                            <p:graphicEl>
                                              <a:dgm id="{E8244FB0-9FF3-4FCC-9175-3A32AB061F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712DF50-8C42-458D-A5D1-43AAA2056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>
                                            <p:graphicEl>
                                              <a:dgm id="{B712DF50-8C42-458D-A5D1-43AAA20565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85D973A-4AFF-4FD1-BC61-6AED93AED8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>
                                            <p:graphicEl>
                                              <a:dgm id="{185D973A-4AFF-4FD1-BC61-6AED93AED8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C3CF28A-3E14-4CA1-BF7D-730EAC4B18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>
                                            <p:graphicEl>
                                              <a:dgm id="{9C3CF28A-3E14-4CA1-BF7D-730EAC4B18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08DC2F5-ADB3-4C0A-ACF6-CCD7123036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graphicEl>
                                              <a:dgm id="{908DC2F5-ADB3-4C0A-ACF6-CCD7123036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37C14D2-1517-457C-BE7D-9CB76C5BA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>
                                            <p:graphicEl>
                                              <a:dgm id="{B37C14D2-1517-457C-BE7D-9CB76C5BAB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5CA893B-E8E0-4E91-A995-79BC0E1CEA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">
                                            <p:graphicEl>
                                              <a:dgm id="{E5CA893B-E8E0-4E91-A995-79BC0E1CEA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7" grpId="0" uiExpand="1">
        <p:bldSub>
          <a:bldDgm bld="lvl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資料庫圖表 6"/>
          <p:cNvGraphicFramePr/>
          <p:nvPr>
            <p:extLst/>
          </p:nvPr>
        </p:nvGraphicFramePr>
        <p:xfrm>
          <a:off x="1984442" y="1370510"/>
          <a:ext cx="9772129" cy="3822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677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AA57A12-0DFF-45B4-82CB-CD2D2DC95A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1AA57A12-0DFF-45B4-82CB-CD2D2DC95A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B9257BE-F660-4C47-9409-8F6AC126D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DB9257BE-F660-4C47-9409-8F6AC126D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F67977-7C71-47B2-95C2-C633B82298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graphicEl>
                                              <a:dgm id="{6DF67977-7C71-47B2-95C2-C633B82298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B98D4A-A66A-4B5B-9DEF-1E631FB977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graphicEl>
                                              <a:dgm id="{FFB98D4A-A66A-4B5B-9DEF-1E631FB977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D3355FD-A184-4BC8-A27B-285E3B7ED5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graphicEl>
                                              <a:dgm id="{BD3355FD-A184-4BC8-A27B-285E3B7ED5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569E0A0-A830-4B5A-90F1-DC28258277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graphicEl>
                                              <a:dgm id="{F569E0A0-A830-4B5A-90F1-DC28258277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7FBA987-65B6-44EE-8ABC-D7FEB9D327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dgm id="{87FBA987-65B6-44EE-8ABC-D7FEB9D327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A2C176-CA45-42FE-8688-31ED33AE5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graphicEl>
                                              <a:dgm id="{85A2C176-CA45-42FE-8688-31ED33AE5B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540AB71-DF6D-4979-986F-B11D1F616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graphicEl>
                                              <a:dgm id="{1540AB71-DF6D-4979-986F-B11D1F616E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179C99F-BE43-410E-8403-9B381FE3D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graphicEl>
                                              <a:dgm id="{F179C99F-BE43-410E-8403-9B381FE3D2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A3538C6-56F7-49E4-B411-E575BB7B0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>
                                            <p:graphicEl>
                                              <a:dgm id="{2A3538C6-56F7-49E4-B411-E575BB7B00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B32D986-02CC-4366-A0BE-9846C1AA56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>
                                            <p:graphicEl>
                                              <a:dgm id="{5B32D986-02CC-4366-A0BE-9846C1AA56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2B55E76-F0AC-4D01-9025-714BB78E9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>
                                            <p:graphicEl>
                                              <a:dgm id="{62B55E76-F0AC-4D01-9025-714BB78E9E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F1CE55C-B00E-405A-A7FC-C9F16FC55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>
                                            <p:graphicEl>
                                              <a:dgm id="{8F1CE55C-B00E-405A-A7FC-C9F16FC557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776755-598D-4850-8440-4378838AE2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graphicEl>
                                              <a:dgm id="{6A776755-598D-4850-8440-4378838AE2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6C40A04-DF67-4D98-8267-6FE575098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>
                                            <p:graphicEl>
                                              <a:dgm id="{86C40A04-DF67-4D98-8267-6FE575098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727F63-F9D4-480D-8993-98B9418B7F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">
                                            <p:graphicEl>
                                              <a:dgm id="{EE727F63-F9D4-480D-8993-98B9418B7F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5F80FE4-D617-42A6-9CE8-EF30ED7D8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>
                                            <p:graphicEl>
                                              <a:dgm id="{35F80FE4-D617-42A6-9CE8-EF30ED7D89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38A6E49-07AA-4978-9BE0-EDFA3CE1FD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">
                                            <p:graphicEl>
                                              <a:dgm id="{638A6E49-07AA-4978-9BE0-EDFA3CE1FD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94E999A-3150-4915-86E4-D001763587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>
                                            <p:graphicEl>
                                              <a:dgm id="{694E999A-3150-4915-86E4-D001763587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C532B7C-99D2-4122-A351-5AB76B548C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">
                                            <p:graphicEl>
                                              <a:dgm id="{BC532B7C-99D2-4122-A351-5AB76B548C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3B23F7A-58D7-48FA-98B3-DFB07FABA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">
                                            <p:graphicEl>
                                              <a:dgm id="{E3B23F7A-58D7-48FA-98B3-DFB07FABA4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FCD5FC8-16C5-4C41-9865-C03FF37AD8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">
                                            <p:graphicEl>
                                              <a:dgm id="{9FCD5FC8-16C5-4C41-9865-C03FF37AD8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5105BB-66AA-47CA-9B48-77B65F936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">
                                            <p:graphicEl>
                                              <a:dgm id="{335105BB-66AA-47CA-9B48-77B65F9364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21D5A1-1890-4237-8933-9BCA750659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>
                                            <p:graphicEl>
                                              <a:dgm id="{2221D5A1-1890-4237-8933-9BCA750659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試將本文與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管子．牧民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原文對照比較其內容異同。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參考：中國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哲學書電子化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計劃：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管子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7169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748" y="684617"/>
            <a:ext cx="3753252" cy="540000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50" y="684617"/>
            <a:ext cx="3599998" cy="5400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566" y="736869"/>
            <a:ext cx="3792797" cy="5400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352081" y="814336"/>
            <a:ext cx="4005153" cy="5172995"/>
          </a:xfrm>
          <a:prstGeom prst="rect">
            <a:avLst/>
          </a:prstGeom>
          <a:solidFill>
            <a:schemeClr val="bg2">
              <a:alpha val="5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9477840" y="993913"/>
            <a:ext cx="486888" cy="3609892"/>
          </a:xfrm>
          <a:prstGeom prst="rect">
            <a:avLst/>
          </a:prstGeom>
          <a:solidFill>
            <a:schemeClr val="bg2">
              <a:alpha val="5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4486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1061355"/>
            <a:ext cx="10108969" cy="4871950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文王問太公曰。君國主民者。其所以失之者何也。太公曰。不慎所</a:t>
            </a:r>
            <a:r>
              <a:rPr lang="zh-TW" altLang="en-US" sz="3600" dirty="0" smtClean="0"/>
              <a:t>與也</a:t>
            </a:r>
            <a:r>
              <a:rPr lang="zh-TW" altLang="en-US" sz="3600" dirty="0"/>
              <a:t>。人君有六守三寶。六守者。一曰仁。二曰義。三曰忠。四曰信。五曰勇。六 曰謀。是謂六守。文王曰。慎擇此六者奈何。太公曰。富之而觀其無犯。貴之而 觀其無驕。付之而觀其</a:t>
            </a:r>
            <a:r>
              <a:rPr lang="zh-TW" altLang="en-US" sz="3600" dirty="0" smtClean="0"/>
              <a:t>無專。</a:t>
            </a:r>
            <a:r>
              <a:rPr lang="zh-TW" altLang="en-US" sz="3600" dirty="0"/>
              <a:t>使之而觀其無</a:t>
            </a:r>
            <a:r>
              <a:rPr lang="zh-TW" altLang="en-US" sz="3600" dirty="0" smtClean="0"/>
              <a:t>隱。</a:t>
            </a:r>
            <a:r>
              <a:rPr lang="zh-TW" altLang="en-US" sz="3600" dirty="0"/>
              <a:t>危之而觀其無恐。</a:t>
            </a:r>
            <a:r>
              <a:rPr lang="zh-TW" altLang="en-US" sz="3600" dirty="0" smtClean="0"/>
              <a:t>事之</a:t>
            </a:r>
            <a:r>
              <a:rPr lang="zh-TW" altLang="en-US" sz="3600" dirty="0"/>
              <a:t>而觀其</a:t>
            </a:r>
            <a:r>
              <a:rPr lang="zh-TW" altLang="en-US" sz="3600" dirty="0" smtClean="0"/>
              <a:t>無窮。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2592925" y="433610"/>
            <a:ext cx="8911687" cy="627745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《</a:t>
            </a:r>
            <a:r>
              <a:rPr lang="zh-TW" altLang="en-US" dirty="0"/>
              <a:t>六</a:t>
            </a:r>
            <a:r>
              <a:rPr lang="zh-TW" altLang="en-US" dirty="0" smtClean="0"/>
              <a:t>韜．文</a:t>
            </a:r>
            <a:r>
              <a:rPr lang="zh-TW" altLang="en-US" dirty="0"/>
              <a:t>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4790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1061355"/>
            <a:ext cx="10108969" cy="487195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富</a:t>
            </a:r>
            <a:r>
              <a:rPr lang="zh-TW" altLang="en-US" sz="3200" dirty="0"/>
              <a:t>之而不犯者仁也。貴之而不驕者義也。付之而</a:t>
            </a:r>
            <a:r>
              <a:rPr lang="zh-TW" altLang="en-US" sz="3200" dirty="0" smtClean="0"/>
              <a:t>不專者</a:t>
            </a:r>
            <a:r>
              <a:rPr lang="zh-TW" altLang="en-US" sz="3200" dirty="0"/>
              <a:t>忠也。使之而不隱者信也。危之而不恐者勇也。事之而不窮者謀也。人君慎</a:t>
            </a:r>
            <a:r>
              <a:rPr lang="zh-TW" altLang="en-US" sz="3200" dirty="0" smtClean="0"/>
              <a:t>此六</a:t>
            </a:r>
            <a:r>
              <a:rPr lang="zh-TW" altLang="en-US" sz="3200" dirty="0"/>
              <a:t>者。以爲君用。君無以三寶借人。以三寶借人。則君將失其威。大農。大工。 大商。謂之三寶。六守</a:t>
            </a:r>
            <a:r>
              <a:rPr lang="zh-TW" altLang="en-US" sz="3200" dirty="0" smtClean="0"/>
              <a:t>長則</a:t>
            </a:r>
            <a:r>
              <a:rPr lang="zh-TW" altLang="en-US" sz="3200" dirty="0"/>
              <a:t>國昌。三寶完則國安</a:t>
            </a:r>
            <a:r>
              <a:rPr lang="zh-TW" altLang="en-US" sz="3200" dirty="0" smtClean="0"/>
              <a:t>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譯註第七冊頁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3594)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2592925" y="433610"/>
            <a:ext cx="8911687" cy="627745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《</a:t>
            </a:r>
            <a:r>
              <a:rPr lang="zh-TW" altLang="en-US" dirty="0"/>
              <a:t>六</a:t>
            </a:r>
            <a:r>
              <a:rPr lang="zh-TW" altLang="en-US" dirty="0" smtClean="0"/>
              <a:t>韜．文</a:t>
            </a:r>
            <a:r>
              <a:rPr lang="zh-TW" altLang="en-US" dirty="0"/>
              <a:t>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1614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0658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14463" y="571500"/>
            <a:ext cx="10409005" cy="556500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文王問太公曰：「君國主民者，其所以失之者，何也？</a:t>
            </a:r>
            <a:r>
              <a:rPr lang="zh-TW" altLang="en-US" sz="3600" dirty="0" smtClean="0"/>
              <a:t>」太公</a:t>
            </a:r>
            <a:r>
              <a:rPr lang="zh-TW" altLang="en-US" sz="3600" dirty="0"/>
              <a:t>曰：「不慎所與</a:t>
            </a:r>
            <a:r>
              <a:rPr lang="zh-TW" altLang="en-US" sz="3600" dirty="0" smtClean="0"/>
              <a:t>也；人</a:t>
            </a:r>
            <a:r>
              <a:rPr lang="zh-TW" altLang="en-US" sz="3600" dirty="0"/>
              <a:t>君有六守、三寶。</a:t>
            </a:r>
            <a:r>
              <a:rPr lang="zh-TW" altLang="en-US" sz="3600" dirty="0" smtClean="0"/>
              <a:t>」文</a:t>
            </a:r>
            <a:r>
              <a:rPr lang="zh-TW" altLang="en-US" sz="3600" dirty="0"/>
              <a:t>王曰：「六守何也？</a:t>
            </a:r>
            <a:r>
              <a:rPr lang="zh-TW" altLang="en-US" sz="3600" dirty="0" smtClean="0"/>
              <a:t>」太公</a:t>
            </a:r>
            <a:r>
              <a:rPr lang="zh-TW" altLang="en-US" sz="3600" dirty="0"/>
              <a:t>曰：「一曰仁，二曰義，三曰忠，四曰信，五曰勇，六曰謀，是謂六守。</a:t>
            </a:r>
            <a:r>
              <a:rPr lang="zh-TW" altLang="en-US" sz="3600" dirty="0" smtClean="0"/>
              <a:t>」文</a:t>
            </a:r>
            <a:r>
              <a:rPr lang="zh-TW" altLang="en-US" sz="3600" dirty="0"/>
              <a:t>王曰：「慎擇六守者何？</a:t>
            </a:r>
            <a:r>
              <a:rPr lang="zh-TW" altLang="en-US" sz="3600" dirty="0" smtClean="0"/>
              <a:t>」太公</a:t>
            </a:r>
            <a:r>
              <a:rPr lang="zh-TW" altLang="en-US" sz="3600" dirty="0"/>
              <a:t>曰：「富之而觀其無犯，貴之而觀其無驕，付之而觀其</a:t>
            </a:r>
            <a:r>
              <a:rPr lang="zh-TW" altLang="en-US" sz="3600" dirty="0" smtClean="0"/>
              <a:t>無專，</a:t>
            </a:r>
            <a:r>
              <a:rPr lang="zh-TW" altLang="en-US" sz="3600" dirty="0"/>
              <a:t>使之而觀其無隱，危之而觀其無恐，事之而觀其無窮</a:t>
            </a:r>
            <a:r>
              <a:rPr lang="zh-TW" altLang="en-US" sz="3600" dirty="0" smtClean="0"/>
              <a:t>。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30043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763929"/>
            <a:ext cx="10108969" cy="5372576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富之而不犯者，仁也；貴之而不驕者，義也；付之而不專者，忠也；使之而不隱者，信也；危之而不恐者，勇也；事之而不窮者，謀也。</a:t>
            </a:r>
            <a:r>
              <a:rPr lang="zh-TW" altLang="en-US" sz="3600" dirty="0"/>
              <a:t>人君慎</a:t>
            </a:r>
            <a:r>
              <a:rPr lang="zh-TW" altLang="en-US" sz="3600" dirty="0" smtClean="0"/>
              <a:t>此六者以</a:t>
            </a:r>
            <a:r>
              <a:rPr lang="zh-TW" altLang="en-US" sz="3600" dirty="0"/>
              <a:t>爲君</a:t>
            </a:r>
            <a:r>
              <a:rPr lang="zh-TW" altLang="en-US" sz="3600" dirty="0" smtClean="0"/>
              <a:t>用，君無以三寶</a:t>
            </a:r>
            <a:r>
              <a:rPr lang="zh-TW" altLang="en-US" sz="3600" b="1" dirty="0" smtClean="0"/>
              <a:t>借人</a:t>
            </a:r>
            <a:r>
              <a:rPr lang="zh-TW" altLang="en-US" sz="3600" dirty="0" smtClean="0"/>
              <a:t>，以三寶借人則君將失其威。大農、大工、大商謂之三寶。六守</a:t>
            </a:r>
            <a:r>
              <a:rPr lang="zh-TW" altLang="en-US" sz="3600" b="1" dirty="0" smtClean="0"/>
              <a:t>長</a:t>
            </a:r>
            <a:r>
              <a:rPr lang="zh-TW" altLang="en-US" sz="3600" dirty="0" smtClean="0"/>
              <a:t>，則君昌；三寶完，則國安。」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137253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72255"/>
          </a:xfrm>
        </p:spPr>
        <p:txBody>
          <a:bodyPr/>
          <a:lstStyle/>
          <a:p>
            <a:r>
              <a:rPr lang="zh-TW" altLang="en-US" dirty="0" smtClean="0"/>
              <a:t>今版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六韜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82501" y="1446835"/>
            <a:ext cx="9722111" cy="4849793"/>
          </a:xfrm>
        </p:spPr>
        <p:txBody>
          <a:bodyPr>
            <a:noAutofit/>
          </a:bodyPr>
          <a:lstStyle/>
          <a:p>
            <a:pPr>
              <a:lnSpc>
                <a:spcPts val="4000"/>
              </a:lnSpc>
            </a:pPr>
            <a:r>
              <a:rPr lang="zh-TW" altLang="en-US" sz="3200" dirty="0" smtClean="0"/>
              <a:t>富之而不犯者，仁也；貴之而不驕者，義也；付之而不</a:t>
            </a:r>
            <a:r>
              <a:rPr lang="zh-TW" altLang="en-US" sz="3200" dirty="0"/>
              <a:t>專</a:t>
            </a:r>
            <a:r>
              <a:rPr lang="zh-TW" altLang="en-US" sz="3200" dirty="0" smtClean="0"/>
              <a:t>者，忠也；使之而不隱者，信也；危之而不恐者，勇也；事之而不窮者，謀也。</a:t>
            </a:r>
            <a:r>
              <a:rPr lang="zh-TW" altLang="en-US" sz="3200" dirty="0"/>
              <a:t>人君無以三寶借人，借人則君失其威。」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文王曰：「敢問三寶？」太公曰：「</a:t>
            </a:r>
            <a:r>
              <a:rPr lang="zh-TW" altLang="en-US" sz="3200" dirty="0"/>
              <a:t>大農、大工、大商謂之三寶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。農</a:t>
            </a:r>
            <a:r>
              <a:rPr lang="zh-TW" altLang="en-US" sz="3200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一其鄉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，則穀足；工</a:t>
            </a:r>
            <a:r>
              <a:rPr lang="zh-TW" altLang="en-US" sz="3200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一其鄉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，則器足；商</a:t>
            </a:r>
            <a:r>
              <a:rPr lang="zh-TW" altLang="en-US" sz="3200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一其鄉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，則貨足。三寶各安其處，民乃不慮。無亂其鄉，無亂其族。臣無富於君，都無大於國。</a:t>
            </a:r>
            <a:r>
              <a:rPr lang="zh-TW" altLang="en-US" sz="3200" dirty="0" smtClean="0"/>
              <a:t>六守長，則君昌；三寶完，則國安。」</a:t>
            </a:r>
            <a:endParaRPr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72465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47126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763929"/>
            <a:ext cx="10108969" cy="537257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文王問太公曰：「君國主民者，其所以失之者，何也？</a:t>
            </a:r>
            <a:r>
              <a:rPr lang="zh-TW" altLang="en-US" sz="3200" dirty="0" smtClean="0"/>
              <a:t>」太公</a:t>
            </a:r>
            <a:r>
              <a:rPr lang="zh-TW" altLang="en-US" sz="3200" dirty="0"/>
              <a:t>曰：「不慎所與也。人君有六守、三寶。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文</a:t>
            </a:r>
            <a:r>
              <a:rPr lang="zh-TW" altLang="en-US" sz="3200" dirty="0"/>
              <a:t>王曰：「六守何也？</a:t>
            </a:r>
            <a:r>
              <a:rPr lang="zh-TW" altLang="en-US" sz="3200" dirty="0" smtClean="0"/>
              <a:t>」太公</a:t>
            </a:r>
            <a:r>
              <a:rPr lang="zh-TW" altLang="en-US" sz="3200" dirty="0"/>
              <a:t>曰：「一曰仁，二曰義，三曰忠，四曰信，五曰勇，六曰謀，是謂六守。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文</a:t>
            </a:r>
            <a:r>
              <a:rPr lang="zh-TW" altLang="en-US" sz="3200" dirty="0"/>
              <a:t>王曰：「慎擇六守者何？</a:t>
            </a:r>
            <a:r>
              <a:rPr lang="zh-TW" altLang="en-US" sz="3200" dirty="0" smtClean="0"/>
              <a:t>」太公</a:t>
            </a:r>
            <a:r>
              <a:rPr lang="zh-TW" altLang="en-US" sz="3200" dirty="0"/>
              <a:t>曰：「富之而觀其無犯，貴之而觀其無驕，付之而觀其</a:t>
            </a:r>
            <a:r>
              <a:rPr lang="zh-TW" altLang="en-US" sz="3200" dirty="0" smtClean="0"/>
              <a:t>無專，</a:t>
            </a:r>
            <a:r>
              <a:rPr lang="zh-TW" altLang="en-US" sz="3200" dirty="0"/>
              <a:t>使之而觀其無隱，危之而觀其無恐，事之而觀其無窮</a:t>
            </a:r>
            <a:r>
              <a:rPr lang="zh-TW" altLang="en-US" sz="3200" dirty="0" smtClean="0"/>
              <a:t>。</a:t>
            </a:r>
            <a:endParaRPr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123648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729205"/>
            <a:ext cx="10108969" cy="5407300"/>
          </a:xfrm>
        </p:spPr>
        <p:txBody>
          <a:bodyPr>
            <a:noAutofit/>
          </a:bodyPr>
          <a:lstStyle/>
          <a:p>
            <a:pPr>
              <a:lnSpc>
                <a:spcPts val="4000"/>
              </a:lnSpc>
            </a:pPr>
            <a:r>
              <a:rPr lang="zh-TW" altLang="en-US" sz="3200" dirty="0" smtClean="0"/>
              <a:t>富之而不犯者，仁也；貴之而不驕者，義也；付之而不專者，忠也；使之而不隱者，信也；危之而不恐者，勇也；事之而不窮者，謀也。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人君無以三寶借人，借人則君失其威。」文王曰：「敢問三寶？」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太公曰：「大農、大工、大商謂之三寶。農一其鄉，則穀足；工一其鄉，則器足；商一其鄉，則貨足。三寶各安其處，民乃不慮。無亂其鄉，無亂其族。臣無富於君，都無大於國。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六守長，則君昌；三寶完，則國安。」</a:t>
            </a:r>
            <a:endParaRPr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218066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825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2125" y="3955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457615"/>
              </p:ext>
            </p:extLst>
          </p:nvPr>
        </p:nvGraphicFramePr>
        <p:xfrm>
          <a:off x="1467104" y="1193800"/>
          <a:ext cx="10534896" cy="5390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24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57277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9830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文王問太公曰：「君國主民者，其所以失之者，何也？」太公曰：「不慎所與也。人君有六守、三寶。」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2941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文王曰：「六守何也？」太公曰：「一曰仁，二曰義，三曰忠，四曰信，五曰勇，六曰謀，是謂六守。」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405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文王曰：「慎擇六守者何？」太公曰：「富之而觀其無犯，貴之而觀其無驕，付之而觀其無專，使之而觀其無隱，危之而觀其無恐，事之而觀其無窮。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93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2125" y="3955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9801507"/>
              </p:ext>
            </p:extLst>
          </p:nvPr>
        </p:nvGraphicFramePr>
        <p:xfrm>
          <a:off x="1467104" y="1193800"/>
          <a:ext cx="10534896" cy="5390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24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57277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9830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六守</a:t>
                      </a:r>
                      <a:endParaRPr lang="en-US" altLang="zh-TW" sz="3600" b="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三寶</a:t>
                      </a: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文王問太公曰：「君國主民者，其所以失之者，何也？」太公曰：「不慎所與也。人君有六守、三寶。」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2941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文王曰：「六守何也？」太公曰：「一曰仁，二曰義，三曰忠，四曰信，五曰勇，六曰謀，是謂六守。」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405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文王曰：「慎擇六守者何？」太公曰：「富之而觀其無犯，貴之而觀其無驕，付之而觀其無專，使之而觀其無隱，危之而觀其無恐，事之而觀其無窮。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741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2125" y="3955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2309655"/>
              </p:ext>
            </p:extLst>
          </p:nvPr>
        </p:nvGraphicFramePr>
        <p:xfrm>
          <a:off x="1467104" y="1193800"/>
          <a:ext cx="10534896" cy="5390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24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57277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9830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六守</a:t>
                      </a:r>
                      <a:endParaRPr lang="en-US" altLang="zh-TW" sz="3600" b="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三寶</a:t>
                      </a: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文王問太公曰：「君國主民者，其所以失之者，何也？」太公曰：「不慎所與也。人君有六守、三寶。」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2941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仁義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忠信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勇謀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文王曰：「六守何也？」太公曰：「一曰仁，二曰義，三曰忠，四曰信，五曰勇，六曰謀，是謂六守。」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405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文王曰：「慎擇六守者何？」太公曰：「富之而觀其無犯，貴之而觀其無驕，付之而觀其無專，使之而觀其無隱，危之而觀其無恐，事之而觀其無窮。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0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2125" y="3955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467104" y="1193800"/>
          <a:ext cx="10534896" cy="5390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24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57277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39830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六守</a:t>
                      </a:r>
                      <a:endParaRPr lang="en-US" altLang="zh-TW" sz="3600" b="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三寶</a:t>
                      </a: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文王問太公曰：「君國主民者，其所以失之者，何也？」太公曰：「不慎所與也。人君有六守、三寶。」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2941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仁義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忠信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勇謀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文王曰：「六守何也？」太公曰：「一曰仁，二曰義，三曰忠，四曰信，五曰勇，六曰謀，是謂六守。」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405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富貴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付使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危事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文王曰：「慎擇六守者何？」太公曰：「富之而觀其無犯，貴之而觀其無驕，付之而觀其無專，使之而觀其無隱，危之而觀其無恐，事之而觀其無窮。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692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2374054"/>
              </p:ext>
            </p:extLst>
          </p:nvPr>
        </p:nvGraphicFramePr>
        <p:xfrm>
          <a:off x="1692730" y="544011"/>
          <a:ext cx="10363200" cy="5775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014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43305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055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富之而不犯者，仁也；貴之而不驕者，義也；付之而不專者，忠也；使之而不隱者，信也；危之而不恐者，勇也；事之而不窮者，謀也。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0372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人君無以三寶借人，借人則君失其威。」文王曰：「敢問三寶？」</a:t>
                      </a:r>
                      <a:endParaRPr lang="en-US" altLang="zh-TW" sz="28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89689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太公曰：「大農、大工、大商謂之三寶。農一其鄉，則穀足；工一其鄉，則器足；商一其鄉，則貨足。三寶各安其處，民乃不慮。無亂其鄉，無亂其族。臣無富於君，都無大於國。</a:t>
                      </a:r>
                      <a:endParaRPr lang="zh-TW" altLang="en-US" sz="4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  <a:tr h="114642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2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六守長，則君昌；三寶完，則國安。」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1581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654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180506"/>
              </p:ext>
            </p:extLst>
          </p:nvPr>
        </p:nvGraphicFramePr>
        <p:xfrm>
          <a:off x="1692730" y="544011"/>
          <a:ext cx="10363200" cy="5924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014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43305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055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犯驕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專隱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恐窮</a:t>
                      </a:r>
                      <a:endParaRPr lang="zh-TW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富之而不犯者，仁也；貴之而不驕者，義也；付之而不專者，忠也；使之而不隱者，信也；危之而不恐者，勇也；事之而不窮者，謀也。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0372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人君無以三寶借人，借人則君失其威。」文王曰：「敢問三寶？」</a:t>
                      </a:r>
                      <a:endParaRPr lang="en-US" altLang="zh-TW" sz="28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89689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太公曰：「大農、大工、大商謂之三寶。農一其鄉，則穀足；工一其鄉，則器足；商一其鄉，則貨足。三寶各安其處，民乃不慮。無亂其鄉，無亂其族。臣無富於君，都無大於國。</a:t>
                      </a:r>
                      <a:endParaRPr lang="zh-TW" altLang="en-US" sz="4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  <a:tr h="114642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2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六守長，則君昌；三寶完，則國安。」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1581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762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1781238"/>
              </p:ext>
            </p:extLst>
          </p:nvPr>
        </p:nvGraphicFramePr>
        <p:xfrm>
          <a:off x="1692730" y="544011"/>
          <a:ext cx="10363200" cy="5924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014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43305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055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犯驕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專隱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恐窮</a:t>
                      </a:r>
                      <a:endParaRPr lang="zh-TW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富之而不犯者，仁也；貴之而不驕者，義也；付之而不專者，忠也；使之而不隱者，信也；危之而不恐者，勇也；事之而不窮者，謀也。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0372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三寶</a:t>
                      </a: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人君無以三寶借人，借人則君失其威。」文王曰：「敢問三寶？」</a:t>
                      </a:r>
                      <a:endParaRPr lang="en-US" altLang="zh-TW" sz="28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89689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太公曰：「大農、大工、大商謂之三寶。農一其鄉，則穀足；工一其鄉，則器足；商一其鄉，則貨足。三寶各安其處，民乃不慮。無亂其鄉，無亂其族。臣無富於君，都無大於國。</a:t>
                      </a:r>
                      <a:endParaRPr lang="zh-TW" altLang="en-US" sz="4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  <a:tr h="114642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2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六守長，則君昌；三寶完，則國安。」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1581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358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5624809"/>
              </p:ext>
            </p:extLst>
          </p:nvPr>
        </p:nvGraphicFramePr>
        <p:xfrm>
          <a:off x="1692730" y="544011"/>
          <a:ext cx="10363200" cy="5924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014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43305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055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犯驕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專隱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恐窮</a:t>
                      </a:r>
                      <a:endParaRPr lang="zh-TW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富之而不犯者，仁也；貴之而不驕者，義也；付之而不專者，忠也；使之而不隱者，信也；危之而不恐者，勇也；事之而不窮者，謀也。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0372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三寶</a:t>
                      </a: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人君無以三寶借人，借人則君失其威。」文王曰：「敢問三寶？」</a:t>
                      </a:r>
                      <a:endParaRPr lang="en-US" altLang="zh-TW" sz="28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89689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農工商</a:t>
                      </a:r>
                      <a:endParaRPr lang="en-US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安其處</a:t>
                      </a: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太公曰：「大農、大工、大商謂之三寶。農一其鄉，則穀足；工一其鄉，則器足；商一其鄉，則貨足。三寶各安其處，民乃不慮。無亂其鄉，無亂其族。臣無富於君，都無大於國。</a:t>
                      </a:r>
                      <a:endParaRPr lang="zh-TW" altLang="en-US" sz="4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  <a:tr h="114642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2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六守長，則君昌；三寶完，則國安。」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1581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081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92730" y="544011"/>
          <a:ext cx="10363200" cy="5924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0146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433054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055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犯驕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專隱</a:t>
                      </a:r>
                      <a:endParaRPr lang="en-US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恐窮</a:t>
                      </a:r>
                      <a:endParaRPr lang="zh-TW" altLang="zh-TW" sz="32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/>
                        <a:t>富之而不犯者，仁也；貴之而不驕者，義也；付之而不專者，忠也；使之而不隱者，信也；危之而不恐者，勇也；事之而不窮者，謀也。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0372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三寶</a:t>
                      </a: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人君無以三寶借人，借人則君失其威。」文王曰：「敢問三寶？」</a:t>
                      </a:r>
                      <a:endParaRPr lang="en-US" altLang="zh-TW" sz="28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89689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農工商</a:t>
                      </a:r>
                      <a:endParaRPr lang="en-US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安其處</a:t>
                      </a:r>
                      <a:endParaRPr lang="zh-TW" altLang="zh-TW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600"/>
                        </a:lnSpc>
                      </a:pPr>
                      <a:r>
                        <a:rPr lang="zh-TW" altLang="en-US" sz="2800" dirty="0" smtClean="0"/>
                        <a:t>太公曰：「大農、大工、大商謂之三寶。農一其鄉，則穀足；工一其鄉，則器足；商一其鄉，則貨足。三寶各安其處，民乃不慮。無亂其鄉，無亂其族。臣無富於君，都無大於國。</a:t>
                      </a:r>
                      <a:endParaRPr lang="zh-TW" altLang="en-US" sz="4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7088606"/>
                  </a:ext>
                </a:extLst>
              </a:tr>
              <a:tr h="114642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君昌國安</a:t>
                      </a:r>
                      <a:endParaRPr lang="zh-TW" altLang="zh-TW" sz="2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六守長，則君昌；三寶完，則國安。」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1581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497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透過表解方式說明主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577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0464127"/>
              </p:ext>
            </p:extLst>
          </p:nvPr>
        </p:nvGraphicFramePr>
        <p:xfrm>
          <a:off x="476778" y="380476"/>
          <a:ext cx="9361703" cy="5995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右大括弧 2"/>
          <p:cNvSpPr/>
          <p:nvPr/>
        </p:nvSpPr>
        <p:spPr>
          <a:xfrm>
            <a:off x="9583838" y="380476"/>
            <a:ext cx="254643" cy="5893001"/>
          </a:xfrm>
          <a:prstGeom prst="rightBrace">
            <a:avLst>
              <a:gd name="adj1" fmla="val 75000"/>
              <a:gd name="adj2" fmla="val 50000"/>
            </a:avLst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圓角矩形 3"/>
          <p:cNvSpPr/>
          <p:nvPr/>
        </p:nvSpPr>
        <p:spPr>
          <a:xfrm>
            <a:off x="10127847" y="2708471"/>
            <a:ext cx="1759353" cy="1288347"/>
          </a:xfrm>
          <a:prstGeom prst="roundRect">
            <a:avLst>
              <a:gd name="adj" fmla="val 64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六守</a:t>
            </a:r>
            <a:r>
              <a:rPr lang="zh-TW" altLang="en-US" sz="3200" dirty="0" smtClean="0"/>
              <a:t>長則</a:t>
            </a:r>
            <a:r>
              <a:rPr lang="zh-TW" altLang="en-US" sz="3200" dirty="0"/>
              <a:t>君昌</a:t>
            </a:r>
          </a:p>
        </p:txBody>
      </p:sp>
    </p:spTree>
    <p:extLst>
      <p:ext uri="{BB962C8B-B14F-4D97-AF65-F5344CB8AC3E}">
        <p14:creationId xmlns:p14="http://schemas.microsoft.com/office/powerpoint/2010/main" val="364295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lvlOne"/>
        </p:bldSub>
      </p:bldGraphic>
      <p:bldP spid="3" grpId="0" animBg="1"/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4269182"/>
              </p:ext>
            </p:extLst>
          </p:nvPr>
        </p:nvGraphicFramePr>
        <p:xfrm>
          <a:off x="476779" y="380476"/>
          <a:ext cx="8921221" cy="5995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右大括弧 2"/>
          <p:cNvSpPr/>
          <p:nvPr/>
        </p:nvSpPr>
        <p:spPr>
          <a:xfrm>
            <a:off x="9583838" y="380476"/>
            <a:ext cx="254643" cy="5893001"/>
          </a:xfrm>
          <a:prstGeom prst="rightBrace">
            <a:avLst>
              <a:gd name="adj1" fmla="val 75000"/>
              <a:gd name="adj2" fmla="val 50000"/>
            </a:avLst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圓角矩形 3"/>
          <p:cNvSpPr/>
          <p:nvPr/>
        </p:nvSpPr>
        <p:spPr>
          <a:xfrm>
            <a:off x="10127847" y="2708471"/>
            <a:ext cx="1759353" cy="1288347"/>
          </a:xfrm>
          <a:prstGeom prst="roundRect">
            <a:avLst>
              <a:gd name="adj" fmla="val 64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六守</a:t>
            </a:r>
            <a:r>
              <a:rPr lang="zh-TW" altLang="en-US" sz="3200" dirty="0" smtClean="0"/>
              <a:t>長則</a:t>
            </a:r>
            <a:r>
              <a:rPr lang="zh-TW" altLang="en-US" sz="3200" dirty="0"/>
              <a:t>君昌</a:t>
            </a:r>
          </a:p>
        </p:txBody>
      </p:sp>
    </p:spTree>
    <p:extLst>
      <p:ext uri="{BB962C8B-B14F-4D97-AF65-F5344CB8AC3E}">
        <p14:creationId xmlns:p14="http://schemas.microsoft.com/office/powerpoint/2010/main" val="154250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19B2C99-2610-4807-8AC0-1959892C48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E19B2C99-2610-4807-8AC0-1959892C48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51A8801-6505-4D2F-AA3C-E0B56B70C8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451A8801-6505-4D2F-AA3C-E0B56B70C8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44A72C-18A9-44E4-9EA0-5B8E5A355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4C44A72C-18A9-44E4-9EA0-5B8E5A355F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E10E9B-25F3-4D17-A5D5-42A7F688E4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graphicEl>
                                              <a:dgm id="{A1E10E9B-25F3-4D17-A5D5-42A7F688E4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4BD52C1-10CF-4D86-A0DD-FD149C18E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>
                                            <p:graphicEl>
                                              <a:dgm id="{B4BD52C1-10CF-4D86-A0DD-FD149C18EB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A5180E-5319-493C-BC72-EA9CE3F32C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>
                                            <p:graphicEl>
                                              <a:dgm id="{4AA5180E-5319-493C-BC72-EA9CE3F32C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568616C-1607-4AC7-843E-9B7DE86D19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>
                                            <p:graphicEl>
                                              <a:dgm id="{7568616C-1607-4AC7-843E-9B7DE86D19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0BBDC23-B80E-4B45-BDB4-F3C26CD02D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">
                                            <p:graphicEl>
                                              <a:dgm id="{C0BBDC23-B80E-4B45-BDB4-F3C26CD02D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C7D663-DE7F-4CF4-8C25-7181B6713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">
                                            <p:graphicEl>
                                              <a:dgm id="{31C7D663-DE7F-4CF4-8C25-7181B6713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985CC5D-4846-41B6-AEC4-ACCA819D8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">
                                            <p:graphicEl>
                                              <a:dgm id="{8985CC5D-4846-41B6-AEC4-ACCA819D80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466FE0-6050-4FA6-81B9-7A451EF5A0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">
                                            <p:graphicEl>
                                              <a:dgm id="{31466FE0-6050-4FA6-81B9-7A451EF5A0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9242ECB-164F-4124-9A40-5C0AA884A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">
                                            <p:graphicEl>
                                              <a:dgm id="{19242ECB-164F-4124-9A40-5C0AA884A7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  <p:bldP spid="3" grpId="0" animBg="1"/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971281"/>
              </p:ext>
            </p:extLst>
          </p:nvPr>
        </p:nvGraphicFramePr>
        <p:xfrm>
          <a:off x="1466469" y="1230774"/>
          <a:ext cx="8013197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右大括弧 4"/>
          <p:cNvSpPr/>
          <p:nvPr/>
        </p:nvSpPr>
        <p:spPr>
          <a:xfrm>
            <a:off x="9583838" y="1632030"/>
            <a:ext cx="347240" cy="2974694"/>
          </a:xfrm>
          <a:prstGeom prst="rightBrace">
            <a:avLst>
              <a:gd name="adj1" fmla="val 75000"/>
              <a:gd name="adj2" fmla="val 50000"/>
            </a:avLst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10127847" y="2500132"/>
            <a:ext cx="1751635" cy="1111170"/>
          </a:xfrm>
          <a:prstGeom prst="roundRect">
            <a:avLst>
              <a:gd name="adj" fmla="val 64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三寶</a:t>
            </a:r>
            <a:r>
              <a:rPr lang="zh-TW" altLang="en-US" sz="3200" dirty="0" smtClean="0"/>
              <a:t>完則</a:t>
            </a:r>
            <a:r>
              <a:rPr lang="zh-TW" altLang="en-US" sz="3200" dirty="0"/>
              <a:t>國安</a:t>
            </a:r>
          </a:p>
        </p:txBody>
      </p:sp>
    </p:spTree>
    <p:extLst>
      <p:ext uri="{BB962C8B-B14F-4D97-AF65-F5344CB8AC3E}">
        <p14:creationId xmlns:p14="http://schemas.microsoft.com/office/powerpoint/2010/main" val="51462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F61569-D114-4975-B5B9-4C0F93315E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3F61569-D114-4975-B5B9-4C0F93315E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E57845-E367-49C1-8336-84419BEEEF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5E57845-E367-49C1-8336-84419BEEEF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05B075-B46C-47DF-94F0-FBD3808E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BB05B075-B46C-47DF-94F0-FBD3808EE4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801F2E-40D2-4915-8799-002562D4F5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83801F2E-40D2-4915-8799-002562D4F5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69F89A-25D3-447F-A2F8-E3E9BF94D5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8769F89A-25D3-447F-A2F8-E3E9BF94D5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8B459A-DFB4-4768-824B-97B8F43797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E08B459A-DFB4-4768-824B-97B8F43797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9DE310B-402A-47CB-8A50-B2F3BB0AE2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49DE310B-402A-47CB-8A50-B2F3BB0AE2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A2E232-D302-4CD0-A9D2-AF0AD7E55E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E8A2E232-D302-4CD0-A9D2-AF0AD7E55E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7F44EF-5EEB-47C3-81A9-F55B103006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947F44EF-5EEB-47C3-81A9-F55B103006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AD54DF-6319-4A21-BF6A-FE6B459404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19AD54DF-6319-4A21-BF6A-FE6B459404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6A60DB-096A-4128-A91A-3D8603EAB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776A60DB-096A-4128-A91A-3D8603EAB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24BF90-956F-4C81-9361-7DCE20D8B9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1824BF90-956F-4C81-9361-7DCE20D8B9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C5ECDA-3B7C-4CF4-A2B5-221AC77AB6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3CC5ECDA-3B7C-4CF4-A2B5-221AC77AB6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P spid="5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6"/>
            <a:ext cx="8915400" cy="3226954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3</a:t>
            </a:r>
            <a:r>
              <a:rPr lang="en-US" altLang="zh-TW" sz="4000" dirty="0"/>
              <a:t>.</a:t>
            </a:r>
            <a:r>
              <a:rPr lang="zh-TW" altLang="en-US" sz="4000" dirty="0"/>
              <a:t>詮釋</a:t>
            </a:r>
            <a:r>
              <a:rPr lang="zh-TW" altLang="en-US" sz="4000" dirty="0" smtClean="0"/>
              <a:t>整合</a:t>
            </a:r>
            <a:endParaRPr lang="en-US" altLang="zh-TW" sz="4000" dirty="0" smtClean="0"/>
          </a:p>
          <a:p>
            <a:pPr lvl="1"/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「六守」與「三寶」之關係為何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其關聯可從文中何處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得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以觀之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5305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763929"/>
            <a:ext cx="10108969" cy="5372576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富之而不犯者，</a:t>
            </a:r>
            <a:r>
              <a:rPr lang="zh-TW" altLang="en-US" sz="3600" dirty="0" smtClean="0">
                <a:solidFill>
                  <a:srgbClr val="FF0000"/>
                </a:solidFill>
              </a:rPr>
              <a:t>仁</a:t>
            </a:r>
            <a:r>
              <a:rPr lang="zh-TW" altLang="en-US" sz="3600" dirty="0" smtClean="0"/>
              <a:t>也；貴之而不驕者，</a:t>
            </a:r>
            <a:r>
              <a:rPr lang="zh-TW" altLang="en-US" sz="3600" dirty="0">
                <a:solidFill>
                  <a:srgbClr val="FF0000"/>
                </a:solidFill>
              </a:rPr>
              <a:t>義</a:t>
            </a:r>
            <a:r>
              <a:rPr lang="zh-TW" altLang="en-US" sz="3600" dirty="0" smtClean="0"/>
              <a:t>也；付之而不專者，</a:t>
            </a:r>
            <a:r>
              <a:rPr lang="zh-TW" altLang="en-US" sz="3600" dirty="0">
                <a:solidFill>
                  <a:srgbClr val="FF0000"/>
                </a:solidFill>
              </a:rPr>
              <a:t>忠</a:t>
            </a:r>
            <a:r>
              <a:rPr lang="zh-TW" altLang="en-US" sz="3600" dirty="0" smtClean="0"/>
              <a:t>也；使之而不隱者，</a:t>
            </a:r>
            <a:r>
              <a:rPr lang="zh-TW" altLang="en-US" sz="3600" dirty="0">
                <a:solidFill>
                  <a:srgbClr val="FF0000"/>
                </a:solidFill>
              </a:rPr>
              <a:t>信</a:t>
            </a:r>
            <a:r>
              <a:rPr lang="zh-TW" altLang="en-US" sz="3600" dirty="0" smtClean="0"/>
              <a:t>也；危之而不恐者，</a:t>
            </a:r>
            <a:r>
              <a:rPr lang="zh-TW" altLang="en-US" sz="3600" dirty="0">
                <a:solidFill>
                  <a:srgbClr val="FF0000"/>
                </a:solidFill>
              </a:rPr>
              <a:t>勇</a:t>
            </a:r>
            <a:r>
              <a:rPr lang="zh-TW" altLang="en-US" sz="3600" dirty="0" smtClean="0"/>
              <a:t>也；事之而不窮者，</a:t>
            </a:r>
            <a:r>
              <a:rPr lang="zh-TW" altLang="en-US" sz="3600" dirty="0">
                <a:solidFill>
                  <a:srgbClr val="FF0000"/>
                </a:solidFill>
              </a:rPr>
              <a:t>謀</a:t>
            </a:r>
            <a:r>
              <a:rPr lang="zh-TW" altLang="en-US" sz="3600" dirty="0" smtClean="0"/>
              <a:t>也。</a:t>
            </a:r>
            <a:endParaRPr lang="en-US" altLang="zh-TW" sz="3600" dirty="0" smtClean="0"/>
          </a:p>
          <a:p>
            <a:pPr>
              <a:lnSpc>
                <a:spcPts val="5600"/>
              </a:lnSpc>
            </a:pPr>
            <a:r>
              <a:rPr lang="zh-TW" altLang="en-US" sz="3600" dirty="0" smtClean="0"/>
              <a:t>人</a:t>
            </a:r>
            <a:r>
              <a:rPr lang="zh-TW" altLang="en-US" sz="3600" dirty="0"/>
              <a:t>君慎</a:t>
            </a:r>
            <a:r>
              <a:rPr lang="zh-TW" altLang="en-US" sz="3600" dirty="0" smtClean="0"/>
              <a:t>此六者以</a:t>
            </a:r>
            <a:r>
              <a:rPr lang="zh-TW" altLang="en-US" sz="3600" dirty="0"/>
              <a:t>爲君</a:t>
            </a:r>
            <a:r>
              <a:rPr lang="zh-TW" altLang="en-US" sz="3600" dirty="0" smtClean="0"/>
              <a:t>用，君無以</a:t>
            </a:r>
            <a:r>
              <a:rPr lang="zh-TW" altLang="en-US" sz="3600" dirty="0">
                <a:solidFill>
                  <a:srgbClr val="FF0000"/>
                </a:solidFill>
              </a:rPr>
              <a:t>三寶</a:t>
            </a:r>
            <a:r>
              <a:rPr lang="zh-TW" altLang="en-US" sz="3600" dirty="0"/>
              <a:t>借人</a:t>
            </a:r>
            <a:r>
              <a:rPr lang="zh-TW" altLang="en-US" sz="3600" dirty="0" smtClean="0"/>
              <a:t>，以三寶借人則君將失其威。</a:t>
            </a:r>
            <a:r>
              <a:rPr lang="zh-TW" altLang="en-US" sz="3600" dirty="0" smtClean="0">
                <a:solidFill>
                  <a:srgbClr val="FF0000"/>
                </a:solidFill>
              </a:rPr>
              <a:t>大</a:t>
            </a:r>
            <a:r>
              <a:rPr lang="zh-TW" altLang="en-US" sz="3600" dirty="0">
                <a:solidFill>
                  <a:srgbClr val="FF0000"/>
                </a:solidFill>
              </a:rPr>
              <a:t>農、大工、大商</a:t>
            </a:r>
            <a:r>
              <a:rPr lang="zh-TW" altLang="en-US" sz="3600" dirty="0" smtClean="0"/>
              <a:t>謂之三寶。六守長，則君昌；三寶完，則國安。」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44065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763929"/>
            <a:ext cx="10108969" cy="5372576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富之而不犯者，仁也；貴之而不驕者，義也；付之而不專者，忠也；使之而不隱者，信也；危之而不恐者，勇也；事之而不窮者，謀也。</a:t>
            </a:r>
            <a:r>
              <a:rPr lang="zh-TW" altLang="en-US" sz="3600" dirty="0" smtClean="0">
                <a:solidFill>
                  <a:srgbClr val="FF0000"/>
                </a:solidFill>
              </a:rPr>
              <a:t>人</a:t>
            </a:r>
            <a:r>
              <a:rPr lang="zh-TW" altLang="en-US" sz="3600" dirty="0">
                <a:solidFill>
                  <a:srgbClr val="FF0000"/>
                </a:solidFill>
              </a:rPr>
              <a:t>君慎</a:t>
            </a:r>
            <a:r>
              <a:rPr lang="zh-TW" altLang="en-US" sz="3600" dirty="0" smtClean="0">
                <a:solidFill>
                  <a:srgbClr val="FF0000"/>
                </a:solidFill>
              </a:rPr>
              <a:t>此六者以</a:t>
            </a:r>
            <a:r>
              <a:rPr lang="zh-TW" altLang="en-US" sz="3600" dirty="0">
                <a:solidFill>
                  <a:srgbClr val="FF0000"/>
                </a:solidFill>
              </a:rPr>
              <a:t>爲君</a:t>
            </a:r>
            <a:r>
              <a:rPr lang="zh-TW" altLang="en-US" sz="3600" dirty="0" smtClean="0">
                <a:solidFill>
                  <a:srgbClr val="FF0000"/>
                </a:solidFill>
              </a:rPr>
              <a:t>用，君無以三寶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借人</a:t>
            </a:r>
            <a:r>
              <a:rPr lang="zh-TW" altLang="en-US" sz="3600" dirty="0" smtClean="0">
                <a:solidFill>
                  <a:srgbClr val="FF0000"/>
                </a:solidFill>
              </a:rPr>
              <a:t>，</a:t>
            </a:r>
            <a:r>
              <a:rPr lang="zh-TW" altLang="en-US" sz="3600" dirty="0" smtClean="0"/>
              <a:t>以三寶借人則君將失其威。大農、大工、大商謂之三寶。</a:t>
            </a:r>
            <a:r>
              <a:rPr lang="zh-TW" altLang="en-US" sz="3600" dirty="0" smtClean="0">
                <a:solidFill>
                  <a:srgbClr val="FF0000"/>
                </a:solidFill>
              </a:rPr>
              <a:t>六守長，則君昌；三寶完，則國安。</a:t>
            </a:r>
            <a:r>
              <a:rPr lang="zh-TW" altLang="en-US" sz="3600" dirty="0" smtClean="0"/>
              <a:t>」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69420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09830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從表解製作過程中，觀察對校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群書治要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「摘錄版」與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六韜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原版文字，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試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比較其詳略繁簡與得失。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8287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/>
          </p:nvPr>
        </p:nvGraphicFramePr>
        <p:xfrm>
          <a:off x="476778" y="380476"/>
          <a:ext cx="9361703" cy="5995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右大括弧 2"/>
          <p:cNvSpPr/>
          <p:nvPr/>
        </p:nvSpPr>
        <p:spPr>
          <a:xfrm>
            <a:off x="9583838" y="380476"/>
            <a:ext cx="254643" cy="5893001"/>
          </a:xfrm>
          <a:prstGeom prst="rightBrace">
            <a:avLst>
              <a:gd name="adj1" fmla="val 75000"/>
              <a:gd name="adj2" fmla="val 50000"/>
            </a:avLst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圓角矩形 3"/>
          <p:cNvSpPr/>
          <p:nvPr/>
        </p:nvSpPr>
        <p:spPr>
          <a:xfrm>
            <a:off x="10127847" y="2708471"/>
            <a:ext cx="1759353" cy="1288347"/>
          </a:xfrm>
          <a:prstGeom prst="roundRect">
            <a:avLst>
              <a:gd name="adj" fmla="val 64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六守</a:t>
            </a:r>
            <a:r>
              <a:rPr lang="zh-TW" altLang="en-US" sz="3200" dirty="0" smtClean="0"/>
              <a:t>長則</a:t>
            </a:r>
            <a:r>
              <a:rPr lang="zh-TW" altLang="en-US" sz="3200" dirty="0"/>
              <a:t>君昌</a:t>
            </a:r>
          </a:p>
        </p:txBody>
      </p:sp>
    </p:spTree>
    <p:extLst>
      <p:ext uri="{BB962C8B-B14F-4D97-AF65-F5344CB8AC3E}">
        <p14:creationId xmlns:p14="http://schemas.microsoft.com/office/powerpoint/2010/main" val="42155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lvlOne"/>
        </p:bldSub>
      </p:bldGraphic>
      <p:bldP spid="3" grpId="0" animBg="1"/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/>
          </p:nvPr>
        </p:nvGraphicFramePr>
        <p:xfrm>
          <a:off x="476779" y="380476"/>
          <a:ext cx="8921221" cy="5995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右大括弧 2"/>
          <p:cNvSpPr/>
          <p:nvPr/>
        </p:nvSpPr>
        <p:spPr>
          <a:xfrm>
            <a:off x="9583838" y="380476"/>
            <a:ext cx="254643" cy="5893001"/>
          </a:xfrm>
          <a:prstGeom prst="rightBrace">
            <a:avLst>
              <a:gd name="adj1" fmla="val 75000"/>
              <a:gd name="adj2" fmla="val 50000"/>
            </a:avLst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圓角矩形 3"/>
          <p:cNvSpPr/>
          <p:nvPr/>
        </p:nvSpPr>
        <p:spPr>
          <a:xfrm>
            <a:off x="10127847" y="2708471"/>
            <a:ext cx="1759353" cy="1288347"/>
          </a:xfrm>
          <a:prstGeom prst="roundRect">
            <a:avLst>
              <a:gd name="adj" fmla="val 64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六守</a:t>
            </a:r>
            <a:r>
              <a:rPr lang="zh-TW" altLang="en-US" sz="3200" dirty="0" smtClean="0"/>
              <a:t>長則</a:t>
            </a:r>
            <a:r>
              <a:rPr lang="zh-TW" altLang="en-US" sz="3200" dirty="0"/>
              <a:t>君昌</a:t>
            </a:r>
          </a:p>
        </p:txBody>
      </p:sp>
    </p:spTree>
    <p:extLst>
      <p:ext uri="{BB962C8B-B14F-4D97-AF65-F5344CB8AC3E}">
        <p14:creationId xmlns:p14="http://schemas.microsoft.com/office/powerpoint/2010/main" val="340428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374A5BA9-9BBD-4C52-AE1B-63E8C933B9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85C90827-4A5E-4A73-8566-5AB7771C6C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E32C50FB-491F-4FCC-91C3-07ABF59735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DA0E20BD-C548-4A99-AE1E-06E5BA00AE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1765FA67-3C25-4A1F-AACD-12D8F27349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19B2C99-2610-4807-8AC0-1959892C48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E19B2C99-2610-4807-8AC0-1959892C48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51A8801-6505-4D2F-AA3C-E0B56B70C8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451A8801-6505-4D2F-AA3C-E0B56B70C8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35CA0394-8390-41F1-AA64-E1DB4A78BF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847A4EE1-910E-4253-8D3E-1AE5989287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graphicEl>
                                              <a:dgm id="{0321C8C2-9563-472F-8A02-0C652854FB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graphicEl>
                                              <a:dgm id="{3D7D991A-DFF9-4361-BC30-ED5616C11B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44A72C-18A9-44E4-9EA0-5B8E5A355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4C44A72C-18A9-44E4-9EA0-5B8E5A355F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E10E9B-25F3-4D17-A5D5-42A7F688E4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graphicEl>
                                              <a:dgm id="{A1E10E9B-25F3-4D17-A5D5-42A7F688E4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617ED35D-CD9F-4B3B-931F-6EA4D7CD36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graphicEl>
                                              <a:dgm id="{D316E12B-691D-49ED-9DAB-E1A09588E6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8047CAAF-64F4-415F-A513-BD2F67C048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graphicEl>
                                              <a:dgm id="{CCCFF7EB-81F8-43D1-9538-AC8DFF546F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4BD52C1-10CF-4D86-A0DD-FD149C18E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>
                                            <p:graphicEl>
                                              <a:dgm id="{B4BD52C1-10CF-4D86-A0DD-FD149C18EB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A5180E-5319-493C-BC72-EA9CE3F32C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>
                                            <p:graphicEl>
                                              <a:dgm id="{4AA5180E-5319-493C-BC72-EA9CE3F32C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>
                                            <p:graphicEl>
                                              <a:dgm id="{F42EA201-FF82-4045-AA4C-2044F8B052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">
                                            <p:graphicEl>
                                              <a:dgm id="{5E702889-7111-469A-88D3-6B91CE0DB1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dgm id="{17FCEF53-4ED6-41D4-9C5D-B8AC506A4A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>
                                            <p:graphicEl>
                                              <a:dgm id="{0A94B0EA-FBDE-4F6D-A388-0A48B264F1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568616C-1607-4AC7-843E-9B7DE86D19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>
                                            <p:graphicEl>
                                              <a:dgm id="{7568616C-1607-4AC7-843E-9B7DE86D19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0BBDC23-B80E-4B45-BDB4-F3C26CD02D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">
                                            <p:graphicEl>
                                              <a:dgm id="{C0BBDC23-B80E-4B45-BDB4-F3C26CD02D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">
                                            <p:graphicEl>
                                              <a:dgm id="{D7A6CE9C-A4AE-4C6B-9682-00D551E38C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">
                                            <p:graphicEl>
                                              <a:dgm id="{4FA567C0-D2D3-4947-8A03-9BC981A9B3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">
                                            <p:graphicEl>
                                              <a:dgm id="{93A49EFF-299B-42CA-9731-18B6E86940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">
                                            <p:graphicEl>
                                              <a:dgm id="{4F0EC556-FC4B-4B53-9131-0A32A7A7AB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C7D663-DE7F-4CF4-8C25-7181B6713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">
                                            <p:graphicEl>
                                              <a:dgm id="{31C7D663-DE7F-4CF4-8C25-7181B6713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985CC5D-4846-41B6-AEC4-ACCA819D8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">
                                            <p:graphicEl>
                                              <a:dgm id="{8985CC5D-4846-41B6-AEC4-ACCA819D80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">
                                            <p:graphicEl>
                                              <a:dgm id="{CA235DB5-3F9F-4597-8777-D9453223E1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">
                                            <p:graphicEl>
                                              <a:dgm id="{581631A8-A90A-4576-971D-E1F5B2E53C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">
                                            <p:graphicEl>
                                              <a:dgm id="{2192DB7D-F940-4EFA-92D3-EBBDECFE1C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">
                                            <p:graphicEl>
                                              <a:dgm id="{F76904E9-850C-49BD-B18D-7E0C42CF06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466FE0-6050-4FA6-81B9-7A451EF5A0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">
                                            <p:graphicEl>
                                              <a:dgm id="{31466FE0-6050-4FA6-81B9-7A451EF5A0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9242ECB-164F-4124-9A40-5C0AA884A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">
                                            <p:graphicEl>
                                              <a:dgm id="{19242ECB-164F-4124-9A40-5C0AA884A7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  <p:bldP spid="3" grpId="0" animBg="1"/>
      <p:bldP spid="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631949" y="747713"/>
            <a:ext cx="4313864" cy="377762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 smtClean="0"/>
              <a:t>太公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：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富</a:t>
            </a:r>
            <a:r>
              <a:rPr lang="zh-TW" altLang="en-US" sz="3600" dirty="0"/>
              <a:t>之而觀其無犯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貴</a:t>
            </a:r>
            <a:r>
              <a:rPr lang="zh-TW" altLang="en-US" sz="3600" dirty="0"/>
              <a:t>之而觀其無驕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付</a:t>
            </a:r>
            <a:r>
              <a:rPr lang="zh-TW" altLang="en-US" sz="3600" dirty="0"/>
              <a:t>之而觀其</a:t>
            </a:r>
            <a:r>
              <a:rPr lang="zh-TW" altLang="en-US" sz="3600" dirty="0" smtClean="0"/>
              <a:t>無專，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使</a:t>
            </a:r>
            <a:r>
              <a:rPr lang="zh-TW" altLang="en-US" sz="3600" dirty="0"/>
              <a:t>之而觀其無隱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危</a:t>
            </a:r>
            <a:r>
              <a:rPr lang="zh-TW" altLang="en-US" sz="3600" dirty="0"/>
              <a:t>之而觀其無恐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事</a:t>
            </a:r>
            <a:r>
              <a:rPr lang="zh-TW" altLang="en-US" sz="3600" dirty="0"/>
              <a:t>之而觀其無窮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15138" y="1428751"/>
            <a:ext cx="5018086" cy="4460806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ts val="5600"/>
              </a:lnSpc>
              <a:buNone/>
            </a:pP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富之而不犯者，仁也；貴之而不驕者，義也；付之而不專者，忠也；使之而不隱者，信也；危之而不恐者，勇也；事之而不窮者，謀也。</a:t>
            </a:r>
            <a:endParaRPr lang="zh-TW" altLang="en-US" sz="5400" dirty="0"/>
          </a:p>
          <a:p>
            <a:pPr>
              <a:lnSpc>
                <a:spcPts val="56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67295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631949" y="747713"/>
            <a:ext cx="4313864" cy="377762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 smtClean="0"/>
              <a:t>太公</a:t>
            </a:r>
            <a:r>
              <a:rPr lang="zh-TW" altLang="en-US" sz="3600" dirty="0"/>
              <a:t>曰</a:t>
            </a:r>
            <a:r>
              <a:rPr lang="zh-TW" altLang="en-US" sz="3600" dirty="0" smtClean="0"/>
              <a:t>：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富</a:t>
            </a:r>
            <a:r>
              <a:rPr lang="zh-TW" altLang="en-US" sz="3600" dirty="0"/>
              <a:t>之而觀其無</a:t>
            </a:r>
            <a:r>
              <a:rPr lang="zh-TW" altLang="en-US" sz="3600" dirty="0" smtClean="0"/>
              <a:t>犯</a:t>
            </a:r>
            <a:r>
              <a:rPr lang="zh-TW" altLang="en-US" sz="3600" dirty="0">
                <a:solidFill>
                  <a:srgbClr val="FF0000"/>
                </a:solidFill>
              </a:rPr>
              <a:t>仁也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貴</a:t>
            </a:r>
            <a:r>
              <a:rPr lang="zh-TW" altLang="en-US" sz="3600" dirty="0"/>
              <a:t>之而觀其無</a:t>
            </a:r>
            <a:r>
              <a:rPr lang="zh-TW" altLang="en-US" sz="3600" dirty="0" smtClean="0"/>
              <a:t>驕</a:t>
            </a:r>
            <a:r>
              <a:rPr lang="zh-TW" altLang="en-US" sz="3600" dirty="0">
                <a:solidFill>
                  <a:srgbClr val="FF0000"/>
                </a:solidFill>
              </a:rPr>
              <a:t>義也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付</a:t>
            </a:r>
            <a:r>
              <a:rPr lang="zh-TW" altLang="en-US" sz="3600" dirty="0"/>
              <a:t>之而觀其</a:t>
            </a:r>
            <a:r>
              <a:rPr lang="zh-TW" altLang="en-US" sz="3600" dirty="0" smtClean="0"/>
              <a:t>無專</a:t>
            </a:r>
            <a:r>
              <a:rPr lang="zh-TW" altLang="en-US" sz="3600" dirty="0">
                <a:solidFill>
                  <a:srgbClr val="FF0000"/>
                </a:solidFill>
              </a:rPr>
              <a:t>忠也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使</a:t>
            </a:r>
            <a:r>
              <a:rPr lang="zh-TW" altLang="en-US" sz="3600" dirty="0"/>
              <a:t>之而觀其無</a:t>
            </a:r>
            <a:r>
              <a:rPr lang="zh-TW" altLang="en-US" sz="3600" dirty="0" smtClean="0"/>
              <a:t>隱</a:t>
            </a:r>
            <a:r>
              <a:rPr lang="zh-TW" altLang="en-US" sz="3600" dirty="0">
                <a:solidFill>
                  <a:srgbClr val="FF0000"/>
                </a:solidFill>
              </a:rPr>
              <a:t>信也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危</a:t>
            </a:r>
            <a:r>
              <a:rPr lang="zh-TW" altLang="en-US" sz="3600" dirty="0"/>
              <a:t>之而觀其無</a:t>
            </a:r>
            <a:r>
              <a:rPr lang="zh-TW" altLang="en-US" sz="3600" dirty="0" smtClean="0"/>
              <a:t>恐</a:t>
            </a:r>
            <a:r>
              <a:rPr lang="zh-TW" altLang="en-US" sz="3600" dirty="0">
                <a:solidFill>
                  <a:srgbClr val="FF0000"/>
                </a:solidFill>
              </a:rPr>
              <a:t>勇也</a:t>
            </a:r>
            <a:r>
              <a:rPr lang="zh-TW" altLang="en-US" sz="3600" dirty="0" smtClean="0"/>
              <a:t>，</a:t>
            </a:r>
            <a:endParaRPr lang="en-US" altLang="zh-TW" sz="36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600" dirty="0" smtClean="0"/>
              <a:t>事</a:t>
            </a:r>
            <a:r>
              <a:rPr lang="zh-TW" altLang="en-US" sz="3600" dirty="0"/>
              <a:t>之而觀其</a:t>
            </a:r>
            <a:r>
              <a:rPr lang="zh-TW" altLang="en-US" sz="3600" dirty="0" smtClean="0"/>
              <a:t>無窮</a:t>
            </a:r>
            <a:r>
              <a:rPr lang="zh-TW" altLang="en-US" sz="3600" dirty="0">
                <a:solidFill>
                  <a:srgbClr val="FF0000"/>
                </a:solidFill>
              </a:rPr>
              <a:t>謀也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15138" y="1428751"/>
            <a:ext cx="3686175" cy="4460806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ts val="5600"/>
              </a:lnSpc>
              <a:buNone/>
            </a:pP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富之而不犯者</a:t>
            </a: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，貴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之而不驕者</a:t>
            </a: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，付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之而不專者</a:t>
            </a: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，使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之而不隱者</a:t>
            </a: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，危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之而不恐者</a:t>
            </a: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，事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之而不窮</a:t>
            </a: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者。</a:t>
            </a:r>
            <a:endParaRPr lang="zh-TW" altLang="en-US" sz="5400" dirty="0"/>
          </a:p>
          <a:p>
            <a:pPr>
              <a:lnSpc>
                <a:spcPts val="56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76397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1637" y="806792"/>
            <a:ext cx="10108969" cy="5372576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群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書治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版：</a:t>
            </a:r>
            <a:endParaRPr lang="en-US" altLang="zh-TW" sz="36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ts val="5600"/>
              </a:lnSpc>
              <a:buNone/>
            </a:pPr>
            <a:r>
              <a:rPr lang="zh-TW" altLang="en-US" sz="3600" dirty="0" smtClean="0"/>
              <a:t>人</a:t>
            </a:r>
            <a:r>
              <a:rPr lang="zh-TW" altLang="en-US" sz="3600" dirty="0"/>
              <a:t>君慎</a:t>
            </a:r>
            <a:r>
              <a:rPr lang="zh-TW" altLang="en-US" sz="3600" dirty="0" smtClean="0"/>
              <a:t>此六者以</a:t>
            </a:r>
            <a:r>
              <a:rPr lang="zh-TW" altLang="en-US" sz="3600" dirty="0"/>
              <a:t>爲君</a:t>
            </a:r>
            <a:r>
              <a:rPr lang="zh-TW" altLang="en-US" sz="3600" dirty="0" smtClean="0"/>
              <a:t>用，君無以三寶</a:t>
            </a:r>
            <a:r>
              <a:rPr lang="zh-TW" altLang="en-US" sz="3600" b="1" dirty="0" smtClean="0"/>
              <a:t>借人</a:t>
            </a:r>
            <a:r>
              <a:rPr lang="zh-TW" altLang="en-US" sz="3600" dirty="0" smtClean="0"/>
              <a:t>，以三寶借人則君將失其威。大農、大工、大商謂之三寶。六守長，則君昌；三寶完，則國安。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4780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87712" y="300038"/>
            <a:ext cx="8911687" cy="700088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今版</a:t>
            </a:r>
            <a:r>
              <a:rPr lang="en-US" altLang="zh-TW" dirty="0" smtClean="0">
                <a:solidFill>
                  <a:srgbClr val="FF0000"/>
                </a:solidFill>
              </a:rPr>
              <a:t>《</a:t>
            </a:r>
            <a:r>
              <a:rPr lang="zh-TW" altLang="en-US" dirty="0" smtClean="0">
                <a:solidFill>
                  <a:srgbClr val="FF0000"/>
                </a:solidFill>
              </a:rPr>
              <a:t>六韜</a:t>
            </a:r>
            <a:r>
              <a:rPr lang="en-US" altLang="zh-TW" dirty="0" smtClean="0">
                <a:solidFill>
                  <a:srgbClr val="FF0000"/>
                </a:solidFill>
              </a:rPr>
              <a:t>》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55630" y="1128713"/>
            <a:ext cx="9975849" cy="5067902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人</a:t>
            </a:r>
            <a:r>
              <a:rPr lang="zh-TW" altLang="en-US" sz="3600" dirty="0"/>
              <a:t>君無以三寶借人，借人則君失其威。」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文王曰：「敢問三寶？」太公曰：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600" dirty="0"/>
              <a:t>大農、大工、大商謂之三寶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。農一其鄉，則穀足；工一其鄉，則器足；商一其鄉，則貨足。三寶各安其處，民乃不慮。無亂其鄉，無亂其族。臣無富於君，都無大於國。</a:t>
            </a:r>
            <a:r>
              <a:rPr lang="zh-TW" altLang="en-US" sz="3600" dirty="0" smtClean="0"/>
              <a:t>六守長，則君昌；三寶完，則國安。」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60647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87712" y="300038"/>
            <a:ext cx="8911687" cy="700088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今版</a:t>
            </a:r>
            <a:r>
              <a:rPr lang="en-US" altLang="zh-TW" dirty="0" smtClean="0">
                <a:solidFill>
                  <a:srgbClr val="FF0000"/>
                </a:solidFill>
              </a:rPr>
              <a:t>《</a:t>
            </a:r>
            <a:r>
              <a:rPr lang="zh-TW" altLang="en-US" dirty="0" smtClean="0">
                <a:solidFill>
                  <a:srgbClr val="FF0000"/>
                </a:solidFill>
              </a:rPr>
              <a:t>六韜</a:t>
            </a:r>
            <a:r>
              <a:rPr lang="en-US" altLang="zh-TW" dirty="0" smtClean="0">
                <a:solidFill>
                  <a:srgbClr val="FF0000"/>
                </a:solidFill>
              </a:rPr>
              <a:t>》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55630" y="1128713"/>
            <a:ext cx="9975849" cy="5067902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人</a:t>
            </a:r>
            <a:r>
              <a:rPr lang="zh-TW" altLang="en-US" sz="3600" dirty="0"/>
              <a:t>君無以三寶借人，借人則君失其威。」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文王曰：「敢問三寶？」太公曰：「</a:t>
            </a:r>
            <a:r>
              <a:rPr lang="zh-TW" altLang="en-US" sz="3600" dirty="0"/>
              <a:t>大農、大工、大商謂之三寶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。農一其鄉，則穀足；工一其鄉，則器足；商一其鄉，則貨足。三寶各安其處，民乃不慮。無亂其鄉，無亂其族。臣無富於君，都無大於國。</a:t>
            </a:r>
            <a:r>
              <a:rPr lang="zh-TW" altLang="en-US" sz="3600" dirty="0" smtClean="0"/>
              <a:t>六守長，則君昌；三寶完，則國安。」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181509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87712" y="300038"/>
            <a:ext cx="8911687" cy="700088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今版</a:t>
            </a:r>
            <a:r>
              <a:rPr lang="en-US" altLang="zh-TW" dirty="0" smtClean="0">
                <a:solidFill>
                  <a:srgbClr val="FF0000"/>
                </a:solidFill>
              </a:rPr>
              <a:t>《</a:t>
            </a:r>
            <a:r>
              <a:rPr lang="zh-TW" altLang="en-US" dirty="0" smtClean="0">
                <a:solidFill>
                  <a:srgbClr val="FF0000"/>
                </a:solidFill>
              </a:rPr>
              <a:t>六韜</a:t>
            </a:r>
            <a:r>
              <a:rPr lang="en-US" altLang="zh-TW" dirty="0" smtClean="0">
                <a:solidFill>
                  <a:srgbClr val="FF0000"/>
                </a:solidFill>
              </a:rPr>
              <a:t>》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55630" y="1128713"/>
            <a:ext cx="9975849" cy="5067902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人</a:t>
            </a:r>
            <a:r>
              <a:rPr lang="zh-TW" altLang="en-US" sz="3600" dirty="0"/>
              <a:t>君無以三寶借人，借人則君失其威。」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文王曰：「敢問三寶？」太公曰：「</a:t>
            </a:r>
            <a:r>
              <a:rPr lang="zh-TW" altLang="en-US" sz="3600" dirty="0"/>
              <a:t>大農、大工、大商謂之三寶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。農一其鄉，則穀足；工一其鄉，則器足；商一其鄉，則貨足。三寶各安其處，民乃不慮。</a:t>
            </a:r>
            <a:r>
              <a:rPr lang="zh-TW" altLang="en-US" sz="36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無亂其鄉，無亂其族。臣無富於君，都無大於國。</a:t>
            </a:r>
            <a:r>
              <a:rPr lang="zh-TW" altLang="en-US" sz="3600" dirty="0" smtClean="0"/>
              <a:t>六守長，則君昌；三寶完，則國安。」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19443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098307"/>
          </a:xfrm>
        </p:spPr>
        <p:txBody>
          <a:bodyPr>
            <a:normAutofit/>
          </a:bodyPr>
          <a:lstStyle/>
          <a:p>
            <a:pPr>
              <a:lnSpc>
                <a:spcPts val="5600"/>
              </a:lnSpc>
            </a:pPr>
            <a:r>
              <a:rPr lang="en-US" altLang="zh-TW" sz="3600" dirty="0" smtClean="0"/>
              <a:t>4</a:t>
            </a:r>
            <a:r>
              <a:rPr lang="en-US" altLang="zh-TW" sz="3600" dirty="0"/>
              <a:t>.</a:t>
            </a:r>
            <a:r>
              <a:rPr lang="zh-TW" altLang="en-US" sz="3600" dirty="0"/>
              <a:t>比較</a:t>
            </a:r>
            <a:r>
              <a:rPr lang="zh-TW" altLang="en-US" sz="3600" dirty="0" smtClean="0"/>
              <a:t>評估</a:t>
            </a:r>
            <a:endParaRPr lang="en-US" altLang="zh-TW" sz="3600" dirty="0" smtClean="0"/>
          </a:p>
          <a:p>
            <a:pPr lvl="1">
              <a:lnSpc>
                <a:spcPts val="56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將本文與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呂氏春秋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「八觀、六驗」作一比較分析。</a:t>
            </a:r>
            <a:endParaRPr lang="en-US" altLang="zh-TW" sz="36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0624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098307"/>
          </a:xfrm>
        </p:spPr>
        <p:txBody>
          <a:bodyPr>
            <a:normAutofit/>
          </a:bodyPr>
          <a:lstStyle/>
          <a:p>
            <a:pPr>
              <a:lnSpc>
                <a:spcPts val="5600"/>
              </a:lnSpc>
            </a:pPr>
            <a:r>
              <a:rPr lang="en-US" altLang="zh-TW" sz="3600" dirty="0" smtClean="0"/>
              <a:t>4</a:t>
            </a:r>
            <a:r>
              <a:rPr lang="en-US" altLang="zh-TW" sz="3600" dirty="0"/>
              <a:t>.</a:t>
            </a:r>
            <a:r>
              <a:rPr lang="zh-TW" altLang="en-US" sz="3600" dirty="0"/>
              <a:t>比較</a:t>
            </a:r>
            <a:r>
              <a:rPr lang="zh-TW" altLang="en-US" sz="3600" dirty="0" smtClean="0"/>
              <a:t>評估</a:t>
            </a:r>
            <a:endParaRPr lang="en-US" altLang="zh-TW" sz="3600" dirty="0" smtClean="0"/>
          </a:p>
          <a:p>
            <a:pPr lvl="1">
              <a:lnSpc>
                <a:spcPts val="56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從表解製作過程中，觀察對校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群書治要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「摘錄版」與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六韜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原版文字，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試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比較其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詳略繁簡與得失。</a:t>
            </a:r>
            <a:endParaRPr lang="en-US" altLang="zh-TW" sz="36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3415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04960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題解</a:t>
            </a:r>
            <a:r>
              <a:rPr lang="en-US" altLang="zh-TW" dirty="0"/>
              <a:t>】《</a:t>
            </a:r>
            <a:r>
              <a:rPr lang="zh-TW" altLang="en-US" dirty="0"/>
              <a:t>中論</a:t>
            </a:r>
            <a:r>
              <a:rPr lang="en-US" altLang="zh-TW" dirty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65005" y="1403498"/>
            <a:ext cx="9739607" cy="4507724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徐幹作，其</a:t>
            </a:r>
            <a:r>
              <a:rPr lang="zh-TW" altLang="en-US" sz="3200" dirty="0"/>
              <a:t>思想「大都闡發義理，原本經訓，而歸</a:t>
            </a:r>
            <a:r>
              <a:rPr lang="zh-TW" altLang="en-US" sz="3200" dirty="0" smtClean="0"/>
              <a:t>之於聖賢</a:t>
            </a:r>
            <a:r>
              <a:rPr lang="zh-TW" altLang="en-US" sz="3200" dirty="0"/>
              <a:t>之道」，提出「學者所以總群經」，故歷代史書除</a:t>
            </a:r>
            <a:r>
              <a:rPr lang="en-US" altLang="zh-TW" sz="3200" dirty="0"/>
              <a:t>《</a:t>
            </a:r>
            <a:r>
              <a:rPr lang="zh-TW" altLang="en-US" sz="3200" dirty="0"/>
              <a:t>宋史</a:t>
            </a:r>
            <a:r>
              <a:rPr lang="en-US" altLang="zh-TW" sz="3200" dirty="0"/>
              <a:t>》</a:t>
            </a:r>
            <a:r>
              <a:rPr lang="zh-TW" altLang="en-US" sz="3200" dirty="0"/>
              <a:t>將其列入雜家類，</a:t>
            </a:r>
            <a:r>
              <a:rPr lang="zh-TW" altLang="en-US" sz="3200" dirty="0" smtClean="0"/>
              <a:t>其餘</a:t>
            </a:r>
            <a:r>
              <a:rPr lang="zh-TW" altLang="en-US" sz="3200" dirty="0"/>
              <a:t>均將其列入儒家類。曹丕稱贊此書：「成一家之言，辭義典雅，足傳於後。」（</a:t>
            </a:r>
            <a:r>
              <a:rPr lang="en-US" altLang="zh-TW" sz="3200" dirty="0"/>
              <a:t>《</a:t>
            </a:r>
            <a:r>
              <a:rPr lang="zh-TW" altLang="en-US" sz="3200" dirty="0" smtClean="0"/>
              <a:t>與吴</a:t>
            </a:r>
            <a:r>
              <a:rPr lang="zh-TW" altLang="en-US" sz="3200" dirty="0"/>
              <a:t>質書</a:t>
            </a:r>
            <a:r>
              <a:rPr lang="en-US" altLang="zh-TW" sz="3200" dirty="0"/>
              <a:t>》</a:t>
            </a:r>
            <a:r>
              <a:rPr lang="zh-TW" altLang="en-US" sz="3200" dirty="0" smtClean="0"/>
              <a:t>）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1482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73062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作者簡介</a:t>
            </a:r>
            <a:r>
              <a:rPr lang="en-US" altLang="zh-TW" dirty="0"/>
              <a:t>】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05247" y="1477926"/>
            <a:ext cx="9675627" cy="4433296"/>
          </a:xfrm>
        </p:spPr>
        <p:txBody>
          <a:bodyPr>
            <a:noAutofit/>
          </a:bodyPr>
          <a:lstStyle/>
          <a:p>
            <a:pPr marL="0" indent="0">
              <a:lnSpc>
                <a:spcPts val="4800"/>
              </a:lnSpc>
              <a:buNone/>
            </a:pPr>
            <a:r>
              <a:rPr lang="zh-TW" altLang="en-US" sz="3200" dirty="0" smtClean="0"/>
              <a:t>徐</a:t>
            </a:r>
            <a:r>
              <a:rPr lang="zh-TW" altLang="en-US" sz="3200" dirty="0"/>
              <a:t>幹</a:t>
            </a:r>
            <a:r>
              <a:rPr lang="zh-TW" altLang="en-US" sz="3200" dirty="0" smtClean="0"/>
              <a:t>（西元</a:t>
            </a:r>
            <a:r>
              <a:rPr lang="en-US" altLang="zh-TW" sz="3200" dirty="0" smtClean="0"/>
              <a:t>171</a:t>
            </a:r>
            <a:r>
              <a:rPr lang="zh-TW" altLang="en-US" sz="3200" dirty="0" smtClean="0"/>
              <a:t>年</a:t>
            </a:r>
            <a:r>
              <a:rPr lang="en-US" altLang="zh-TW" sz="3200" dirty="0" smtClean="0"/>
              <a:t>—</a:t>
            </a:r>
            <a:r>
              <a:rPr lang="zh-TW" altLang="en-US" sz="3200" dirty="0" smtClean="0"/>
              <a:t>西元</a:t>
            </a:r>
            <a:r>
              <a:rPr lang="en-US" altLang="zh-TW" sz="3200" dirty="0" smtClean="0"/>
              <a:t>217</a:t>
            </a:r>
            <a:r>
              <a:rPr lang="zh-TW" altLang="en-US" sz="3200" dirty="0" smtClean="0"/>
              <a:t>年</a:t>
            </a:r>
            <a:r>
              <a:rPr lang="zh-TW" altLang="en-US" sz="3200" dirty="0"/>
              <a:t>），字偉長，漢魏</a:t>
            </a:r>
            <a:r>
              <a:rPr lang="zh-TW" altLang="en-US" sz="3200" dirty="0" smtClean="0"/>
              <a:t>間人，建安七子之一，北海郡（今山東昌樂附近）人。少年勤學，潛心典籍。建安初，曹操召授司空軍師祭酒掾屬，又轉五官將文學。建安二十二年（二一七年）二月，因瘟疫流行，染疾而亡。其一生，以「清玄體道」著稱。在創作方面，以詩、賦、散文見長。 散文</a:t>
            </a:r>
            <a:r>
              <a:rPr lang="zh-TW" altLang="en-US" sz="3200" dirty="0"/>
              <a:t>主要有</a:t>
            </a:r>
            <a:r>
              <a:rPr lang="en-US" altLang="zh-TW" sz="3200" dirty="0"/>
              <a:t>《</a:t>
            </a:r>
            <a:r>
              <a:rPr lang="zh-TW" altLang="en-US" sz="3200" dirty="0"/>
              <a:t>中論</a:t>
            </a:r>
            <a:r>
              <a:rPr lang="en-US" altLang="zh-TW" sz="3200" dirty="0"/>
              <a:t>》</a:t>
            </a:r>
            <a:r>
              <a:rPr lang="zh-TW" altLang="en-US" sz="3200" dirty="0"/>
              <a:t>一書。它是「建安七子」中今存唯一的專著。 後人輯其著作爲</a:t>
            </a:r>
            <a:r>
              <a:rPr lang="en-US" altLang="zh-TW" sz="3200" dirty="0"/>
              <a:t>《</a:t>
            </a:r>
            <a:r>
              <a:rPr lang="zh-TW" altLang="en-US" sz="3200" dirty="0"/>
              <a:t>徐偉長集</a:t>
            </a:r>
            <a:r>
              <a:rPr lang="en-US" altLang="zh-TW" sz="3200" dirty="0"/>
              <a:t>》</a:t>
            </a:r>
            <a:r>
              <a:rPr lang="zh-TW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76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《</a:t>
            </a:r>
            <a:r>
              <a:rPr lang="zh-TW" altLang="en-US" dirty="0"/>
              <a:t>中論</a:t>
            </a:r>
            <a:r>
              <a:rPr lang="zh-TW" altLang="en-US" dirty="0" smtClean="0"/>
              <a:t>．修本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51007" y="1215342"/>
            <a:ext cx="10359341" cy="469588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民心莫不有治道。至於用之。則異矣。或用乎人。或用乎己。用乎己者謂之務本。用乎人者謂之追末。君子之治之也。先務其本。故德建而怨寡。小人之治之也。先追其末。故功廢而讎多。夫見人而不自見者謂之矇。</a:t>
            </a:r>
            <a:r>
              <a:rPr lang="zh-TW" altLang="en-US" sz="3200" dirty="0"/>
              <a:t>聞人而不自聞</a:t>
            </a:r>
            <a:r>
              <a:rPr lang="zh-TW" altLang="en-US" sz="3200" dirty="0" smtClean="0"/>
              <a:t>者謂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聵。</a:t>
            </a:r>
            <a:r>
              <a:rPr lang="zh-TW" altLang="en-US" sz="3200" dirty="0"/>
              <a:t>慮人而不自慮者謂之</a:t>
            </a:r>
            <a:r>
              <a:rPr lang="zh-TW" altLang="en-US" sz="3200" dirty="0" smtClean="0"/>
              <a:t>瞀。</a:t>
            </a:r>
            <a:r>
              <a:rPr lang="zh-TW" altLang="en-US" sz="3200" dirty="0"/>
              <a:t>故明莫大於自見。聰莫大於自聞。睿莫大</a:t>
            </a:r>
            <a:r>
              <a:rPr lang="zh-TW" altLang="en-US" sz="3200" dirty="0" smtClean="0"/>
              <a:t>於自</a:t>
            </a:r>
            <a:r>
              <a:rPr lang="zh-TW" altLang="en-US" sz="3200" dirty="0"/>
              <a:t>慮。此三者。舉之甚輕。行之甚</a:t>
            </a:r>
            <a:r>
              <a:rPr lang="zh-TW" altLang="en-US" sz="3200" dirty="0" smtClean="0"/>
              <a:t>邇。</a:t>
            </a:r>
            <a:r>
              <a:rPr lang="zh-TW" altLang="en-US" sz="3200" dirty="0"/>
              <a:t>而人莫之知也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4376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51007" y="659757"/>
            <a:ext cx="10359341" cy="5251465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故知</a:t>
            </a:r>
            <a:r>
              <a:rPr lang="zh-TW" altLang="en-US" sz="3200" dirty="0"/>
              <a:t>者舉甚輕之事以任</a:t>
            </a:r>
            <a:r>
              <a:rPr lang="zh-TW" altLang="en-US" sz="3200" dirty="0" smtClean="0"/>
              <a:t>天下</a:t>
            </a:r>
            <a:r>
              <a:rPr lang="zh-TW" altLang="en-US" sz="3200" dirty="0"/>
              <a:t>之重。行甚邇之路以窮天下之遠。</a:t>
            </a:r>
            <a:r>
              <a:rPr lang="zh-TW" altLang="en-US" sz="3200" dirty="0" smtClean="0"/>
              <a:t>故德彌</a:t>
            </a:r>
            <a:r>
              <a:rPr lang="zh-TW" altLang="en-US" sz="3200" dirty="0"/>
              <a:t>高。基彌固。勝彌</a:t>
            </a:r>
            <a:r>
              <a:rPr lang="zh-TW" altLang="en-US" sz="3200" dirty="0" smtClean="0"/>
              <a:t>衆。愛彌</a:t>
            </a:r>
            <a:r>
              <a:rPr lang="zh-TW" altLang="en-US" sz="3200" dirty="0"/>
              <a:t>廣。君子之於己也。無事而不懼焉。我之有善。懼人之未吾</a:t>
            </a:r>
            <a:r>
              <a:rPr lang="zh-TW" altLang="en-US" sz="3200" dirty="0" smtClean="0"/>
              <a:t>好也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我之</a:t>
            </a:r>
            <a:r>
              <a:rPr lang="zh-TW" altLang="en-US" sz="3200" dirty="0"/>
              <a:t>有不善。懼人之必吾</a:t>
            </a:r>
            <a:r>
              <a:rPr lang="zh-TW" altLang="en-US" sz="3200" dirty="0" smtClean="0"/>
              <a:t>惡也</a:t>
            </a:r>
            <a:r>
              <a:rPr lang="zh-TW" altLang="en-US" sz="3200" dirty="0"/>
              <a:t>。見人之善。懼我之不能修也。見人之不善。懼我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必若彼也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故君子不恤年之將衰。而憂志之有倦。不寢道焉。不宿義焉。言而不行。斯寢道矣。行而不時。斯宿義矣。是故君子之務以行前言也。</a:t>
            </a:r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6572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27858" y="717630"/>
            <a:ext cx="9976754" cy="581049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民</a:t>
            </a:r>
            <a:r>
              <a:rPr lang="zh-TW" altLang="en-US" sz="3200" dirty="0"/>
              <a:t>之過</a:t>
            </a:r>
            <a:r>
              <a:rPr lang="zh-TW" altLang="en-US" sz="3200" dirty="0" smtClean="0"/>
              <a:t>。在於哀死而不愛生。悔往而不慎來。善語乎已然。好爭乎遂事。墮於 </a:t>
            </a:r>
            <a:r>
              <a:rPr lang="zh-TW" altLang="en-US" sz="3200" dirty="0"/>
              <a:t>今日而懈於後旬。如斯以及於老。故</a:t>
            </a:r>
            <a:r>
              <a:rPr lang="zh-TW" altLang="en-US" sz="3200" dirty="0" smtClean="0"/>
              <a:t>孔子謂</a:t>
            </a:r>
            <a:r>
              <a:rPr lang="zh-TW" altLang="en-US" sz="3200" dirty="0"/>
              <a:t>子</a:t>
            </a:r>
            <a:r>
              <a:rPr lang="zh-TW" altLang="en-US" sz="3200" dirty="0" smtClean="0"/>
              <a:t>張曰</a:t>
            </a:r>
            <a:r>
              <a:rPr lang="zh-TW" altLang="en-US" sz="3200" dirty="0"/>
              <a:t>。師。吾欲</a:t>
            </a:r>
            <a:r>
              <a:rPr lang="zh-TW" altLang="en-US" sz="3200" dirty="0" smtClean="0"/>
              <a:t>聞彼</a:t>
            </a:r>
            <a:r>
              <a:rPr lang="zh-TW" altLang="en-US" sz="3200" dirty="0"/>
              <a:t>。將以改此也。聞彼而不以改此。雖聞何益。小人朝爲而夕求其成。坐施</a:t>
            </a:r>
            <a:r>
              <a:rPr lang="zh-TW" altLang="en-US" sz="3200" dirty="0" smtClean="0"/>
              <a:t>而立望其反。</a:t>
            </a:r>
            <a:r>
              <a:rPr lang="zh-TW" altLang="en-US" sz="3200" dirty="0"/>
              <a:t>行一日之善。而問終身之譽。譽不至。則曰善無益矣。遂疑聖 人之言。背先王之教。存其舊術。順其常好。是以身辱名賤。而永爲人役也</a:t>
            </a:r>
            <a:r>
              <a:rPr lang="zh-TW" altLang="en-US" sz="3200" dirty="0" smtClean="0"/>
              <a:t>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（譯註第十冊頁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5118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235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4000" dirty="0"/>
              <a:t>1.</a:t>
            </a:r>
            <a:r>
              <a:rPr lang="zh-TW" altLang="en-US" sz="4000" dirty="0"/>
              <a:t>直接</a:t>
            </a:r>
            <a:r>
              <a:rPr lang="zh-TW" altLang="en-US" sz="4000" dirty="0" smtClean="0"/>
              <a:t>提取</a:t>
            </a:r>
            <a:endParaRPr lang="en-US" altLang="zh-TW" sz="4000" dirty="0" smtClean="0"/>
          </a:p>
          <a:p>
            <a:pPr lvl="1"/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4869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79569" y="528638"/>
            <a:ext cx="10359341" cy="5153984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民心莫不有治道，至於用之則異矣。或用乎人，或用乎己；用乎己者謂之務本，用乎人者謂之追末。君子之治之也，先務其本，故德建而怨寡；小人之治之也，先追其末，故功廢而讎多。夫見人而不自見者謂之</a:t>
            </a:r>
            <a:r>
              <a:rPr lang="zh-TW" altLang="en-US" sz="3600" dirty="0" smtClean="0">
                <a:solidFill>
                  <a:srgbClr val="FF0000"/>
                </a:solidFill>
              </a:rPr>
              <a:t>矇</a:t>
            </a:r>
            <a:r>
              <a:rPr lang="zh-TW" altLang="en-US" sz="3600" dirty="0" smtClean="0"/>
              <a:t>，聞人</a:t>
            </a:r>
            <a:r>
              <a:rPr lang="zh-TW" altLang="en-US" sz="3600" dirty="0"/>
              <a:t>而不自聞</a:t>
            </a:r>
            <a:r>
              <a:rPr lang="zh-TW" altLang="en-US" sz="3600" dirty="0" smtClean="0"/>
              <a:t>者謂</a:t>
            </a:r>
            <a:r>
              <a:rPr lang="zh-TW" altLang="en-US" sz="3600" dirty="0"/>
              <a:t>之</a:t>
            </a:r>
            <a:r>
              <a:rPr lang="zh-TW" altLang="en-US" sz="3600" dirty="0">
                <a:solidFill>
                  <a:srgbClr val="FF0000"/>
                </a:solidFill>
              </a:rPr>
              <a:t>聵</a:t>
            </a:r>
            <a:r>
              <a:rPr lang="zh-TW" altLang="en-US" sz="3600" dirty="0" smtClean="0"/>
              <a:t>，慮</a:t>
            </a:r>
            <a:r>
              <a:rPr lang="zh-TW" altLang="en-US" sz="3600" dirty="0"/>
              <a:t>人而不自慮者謂之</a:t>
            </a:r>
            <a:r>
              <a:rPr lang="zh-TW" altLang="en-US" sz="3600" dirty="0">
                <a:solidFill>
                  <a:srgbClr val="FF0000"/>
                </a:solidFill>
              </a:rPr>
              <a:t>瞀</a:t>
            </a:r>
            <a:r>
              <a:rPr lang="zh-TW" altLang="en-US" sz="3600" dirty="0" smtClean="0"/>
              <a:t>。故</a:t>
            </a:r>
            <a:r>
              <a:rPr lang="zh-TW" altLang="en-US" sz="3600" dirty="0"/>
              <a:t>明莫大於自</a:t>
            </a:r>
            <a:r>
              <a:rPr lang="zh-TW" altLang="en-US" sz="3600" dirty="0" smtClean="0"/>
              <a:t>見，聰</a:t>
            </a:r>
            <a:r>
              <a:rPr lang="zh-TW" altLang="en-US" sz="3600" dirty="0"/>
              <a:t>莫大於自</a:t>
            </a:r>
            <a:r>
              <a:rPr lang="zh-TW" altLang="en-US" sz="3600" dirty="0" smtClean="0"/>
              <a:t>聞，睿</a:t>
            </a:r>
            <a:r>
              <a:rPr lang="zh-TW" altLang="en-US" sz="3600" dirty="0"/>
              <a:t>莫大</a:t>
            </a:r>
            <a:r>
              <a:rPr lang="zh-TW" altLang="en-US" sz="3600" dirty="0" smtClean="0"/>
              <a:t>於自</a:t>
            </a:r>
            <a:r>
              <a:rPr lang="zh-TW" altLang="en-US" sz="3600" dirty="0"/>
              <a:t>慮。此三</a:t>
            </a:r>
            <a:r>
              <a:rPr lang="zh-TW" altLang="en-US" sz="3600" dirty="0" smtClean="0"/>
              <a:t>者，舉</a:t>
            </a:r>
            <a:r>
              <a:rPr lang="zh-TW" altLang="en-US" sz="3600" dirty="0"/>
              <a:t>之甚</a:t>
            </a:r>
            <a:r>
              <a:rPr lang="zh-TW" altLang="en-US" sz="3600" dirty="0" smtClean="0"/>
              <a:t>輕，行</a:t>
            </a:r>
            <a:r>
              <a:rPr lang="zh-TW" altLang="en-US" sz="3600" dirty="0"/>
              <a:t>之甚</a:t>
            </a:r>
            <a:r>
              <a:rPr lang="zh-TW" altLang="en-US" sz="3600" dirty="0" smtClean="0"/>
              <a:t>邇，而</a:t>
            </a:r>
            <a:r>
              <a:rPr lang="zh-TW" altLang="en-US" sz="3600" dirty="0"/>
              <a:t>人莫之知也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19941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51007" y="659757"/>
            <a:ext cx="10359341" cy="525146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故知者舉甚輕之事，以任天下之重；行甚邇之路，以窮天下之遠。故德彌高基彌固，</a:t>
            </a:r>
            <a:r>
              <a:rPr lang="zh-TW" altLang="en-US" sz="3600" dirty="0">
                <a:solidFill>
                  <a:srgbClr val="FF0000"/>
                </a:solidFill>
              </a:rPr>
              <a:t>勝</a:t>
            </a:r>
            <a:r>
              <a:rPr lang="zh-TW" altLang="en-US" sz="3600" dirty="0"/>
              <a:t>彌衆愛彌廣</a:t>
            </a:r>
            <a:r>
              <a:rPr lang="zh-TW" altLang="en-US" sz="3600" dirty="0" smtClean="0"/>
              <a:t>。君子</a:t>
            </a:r>
            <a:r>
              <a:rPr lang="zh-TW" altLang="en-US" sz="3600" dirty="0"/>
              <a:t>之於己</a:t>
            </a:r>
            <a:r>
              <a:rPr lang="zh-TW" altLang="en-US" sz="3600" dirty="0" smtClean="0"/>
              <a:t>也，無</a:t>
            </a:r>
            <a:r>
              <a:rPr lang="zh-TW" altLang="en-US" sz="3600" dirty="0"/>
              <a:t>事而不懼</a:t>
            </a:r>
            <a:r>
              <a:rPr lang="zh-TW" altLang="en-US" sz="3600" dirty="0" smtClean="0"/>
              <a:t>焉，我</a:t>
            </a:r>
            <a:r>
              <a:rPr lang="zh-TW" altLang="en-US" sz="3600" dirty="0"/>
              <a:t>之有</a:t>
            </a:r>
            <a:r>
              <a:rPr lang="zh-TW" altLang="en-US" sz="3600" dirty="0" smtClean="0"/>
              <a:t>善，懼</a:t>
            </a:r>
            <a:r>
              <a:rPr lang="zh-TW" altLang="en-US" sz="3600" dirty="0"/>
              <a:t>人之未吾好</a:t>
            </a:r>
            <a:r>
              <a:rPr lang="zh-TW" altLang="en-US" sz="3600" dirty="0" smtClean="0"/>
              <a:t>也；我之有不善，懼</a:t>
            </a:r>
            <a:r>
              <a:rPr lang="zh-TW" altLang="en-US" sz="3600" dirty="0"/>
              <a:t>人之必吾惡也。見人之</a:t>
            </a:r>
            <a:r>
              <a:rPr lang="zh-TW" altLang="en-US" sz="3600" dirty="0" smtClean="0"/>
              <a:t>善，懼</a:t>
            </a:r>
            <a:r>
              <a:rPr lang="zh-TW" altLang="en-US" sz="3600" dirty="0"/>
              <a:t>我之不能修</a:t>
            </a:r>
            <a:r>
              <a:rPr lang="zh-TW" altLang="en-US" sz="3600" dirty="0" smtClean="0"/>
              <a:t>也；見</a:t>
            </a:r>
            <a:r>
              <a:rPr lang="zh-TW" altLang="en-US" sz="3600" dirty="0"/>
              <a:t>人之</a:t>
            </a:r>
            <a:r>
              <a:rPr lang="zh-TW" altLang="en-US" sz="3600" dirty="0" smtClean="0"/>
              <a:t>不善，懼</a:t>
            </a:r>
            <a:r>
              <a:rPr lang="zh-TW" altLang="en-US" sz="3600" dirty="0"/>
              <a:t>我</a:t>
            </a:r>
            <a:r>
              <a:rPr lang="zh-TW" altLang="en-US" sz="3600" dirty="0" smtClean="0"/>
              <a:t>之</a:t>
            </a:r>
            <a:r>
              <a:rPr lang="zh-TW" altLang="en-US" sz="3600" dirty="0"/>
              <a:t>必若彼也</a:t>
            </a:r>
            <a:r>
              <a:rPr lang="zh-TW" altLang="en-US" sz="3600" dirty="0" smtClean="0"/>
              <a:t>。</a:t>
            </a:r>
            <a:r>
              <a:rPr lang="zh-TW" altLang="en-US" sz="3600" dirty="0"/>
              <a:t>故君子不恤年之將</a:t>
            </a:r>
            <a:r>
              <a:rPr lang="zh-TW" altLang="en-US" sz="3600" dirty="0" smtClean="0"/>
              <a:t>衰，而</a:t>
            </a:r>
            <a:r>
              <a:rPr lang="zh-TW" altLang="en-US" sz="3600" dirty="0"/>
              <a:t>憂志之有</a:t>
            </a:r>
            <a:r>
              <a:rPr lang="zh-TW" altLang="en-US" sz="3600" dirty="0" smtClean="0"/>
              <a:t>倦。不</a:t>
            </a:r>
            <a:r>
              <a:rPr lang="zh-TW" altLang="en-US" sz="3600" dirty="0">
                <a:solidFill>
                  <a:srgbClr val="FF0000"/>
                </a:solidFill>
              </a:rPr>
              <a:t>寢</a:t>
            </a:r>
            <a:r>
              <a:rPr lang="zh-TW" altLang="en-US" sz="3600" dirty="0"/>
              <a:t>道</a:t>
            </a:r>
            <a:r>
              <a:rPr lang="zh-TW" altLang="en-US" sz="3600" dirty="0" smtClean="0"/>
              <a:t>焉，不</a:t>
            </a:r>
            <a:r>
              <a:rPr lang="zh-TW" altLang="en-US" sz="3600" dirty="0">
                <a:solidFill>
                  <a:srgbClr val="FF0000"/>
                </a:solidFill>
              </a:rPr>
              <a:t>宿</a:t>
            </a:r>
            <a:r>
              <a:rPr lang="zh-TW" altLang="en-US" sz="3600" dirty="0"/>
              <a:t>義</a:t>
            </a:r>
            <a:r>
              <a:rPr lang="zh-TW" altLang="en-US" sz="3600" dirty="0" smtClean="0"/>
              <a:t>焉；言</a:t>
            </a:r>
            <a:r>
              <a:rPr lang="zh-TW" altLang="en-US" sz="3600" dirty="0"/>
              <a:t>而</a:t>
            </a:r>
            <a:r>
              <a:rPr lang="zh-TW" altLang="en-US" sz="3600" dirty="0" smtClean="0"/>
              <a:t>不行，斯</a:t>
            </a:r>
            <a:r>
              <a:rPr lang="zh-TW" altLang="en-US" sz="3600" dirty="0"/>
              <a:t>寢道</a:t>
            </a:r>
            <a:r>
              <a:rPr lang="zh-TW" altLang="en-US" sz="3600" dirty="0" smtClean="0"/>
              <a:t>矣；行</a:t>
            </a:r>
            <a:r>
              <a:rPr lang="zh-TW" altLang="en-US" sz="3600" dirty="0"/>
              <a:t>而</a:t>
            </a:r>
            <a:r>
              <a:rPr lang="zh-TW" altLang="en-US" sz="3600" dirty="0" smtClean="0"/>
              <a:t>不時，斯</a:t>
            </a:r>
            <a:r>
              <a:rPr lang="zh-TW" altLang="en-US" sz="3600" dirty="0"/>
              <a:t>宿義矣。是故君子之務以行前言也。</a:t>
            </a:r>
          </a:p>
          <a:p>
            <a:pPr>
              <a:lnSpc>
                <a:spcPts val="56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6286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27858" y="717630"/>
            <a:ext cx="10259330" cy="5810492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民</a:t>
            </a:r>
            <a:r>
              <a:rPr lang="zh-TW" altLang="en-US" sz="3600" dirty="0"/>
              <a:t>之</a:t>
            </a:r>
            <a:r>
              <a:rPr lang="zh-TW" altLang="en-US" sz="3600" dirty="0" smtClean="0"/>
              <a:t>過，在於哀死而不愛生，悔往而不慎來；善語乎已然，好爭乎遂事；墮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惰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/>
              <a:t>於今</a:t>
            </a:r>
            <a:r>
              <a:rPr lang="zh-TW" altLang="en-US" sz="3600" dirty="0"/>
              <a:t>日而懈於後</a:t>
            </a:r>
            <a:r>
              <a:rPr lang="zh-TW" altLang="en-US" sz="3600" dirty="0" smtClean="0">
                <a:solidFill>
                  <a:srgbClr val="FF0000"/>
                </a:solidFill>
              </a:rPr>
              <a:t>旬</a:t>
            </a:r>
            <a:r>
              <a:rPr lang="zh-TW" altLang="en-US" sz="3600" dirty="0" smtClean="0"/>
              <a:t>，如斯</a:t>
            </a:r>
            <a:r>
              <a:rPr lang="zh-TW" altLang="en-US" sz="3600" dirty="0"/>
              <a:t>以及於老。故</a:t>
            </a:r>
            <a:r>
              <a:rPr lang="zh-TW" altLang="en-US" sz="3600" dirty="0" smtClean="0"/>
              <a:t>孔子謂</a:t>
            </a:r>
            <a:r>
              <a:rPr lang="zh-TW" altLang="en-US" sz="3600" dirty="0"/>
              <a:t>子</a:t>
            </a:r>
            <a:r>
              <a:rPr lang="zh-TW" altLang="en-US" sz="3600" dirty="0" smtClean="0"/>
              <a:t>張曰：「師，吾</a:t>
            </a:r>
            <a:r>
              <a:rPr lang="zh-TW" altLang="en-US" sz="3600" dirty="0"/>
              <a:t>欲</a:t>
            </a:r>
            <a:r>
              <a:rPr lang="zh-TW" altLang="en-US" sz="3600" dirty="0" smtClean="0"/>
              <a:t>聞</a:t>
            </a:r>
            <a:r>
              <a:rPr lang="zh-TW" altLang="en-US" sz="3600" dirty="0" smtClean="0">
                <a:solidFill>
                  <a:srgbClr val="FF0000"/>
                </a:solidFill>
              </a:rPr>
              <a:t>彼</a:t>
            </a:r>
            <a:r>
              <a:rPr lang="zh-TW" altLang="en-US" sz="3600" dirty="0" smtClean="0"/>
              <a:t>，將</a:t>
            </a:r>
            <a:r>
              <a:rPr lang="zh-TW" altLang="en-US" sz="3600" dirty="0"/>
              <a:t>以改</a:t>
            </a:r>
            <a:r>
              <a:rPr lang="zh-TW" altLang="en-US" sz="3600" dirty="0">
                <a:solidFill>
                  <a:srgbClr val="FF0000"/>
                </a:solidFill>
              </a:rPr>
              <a:t>此</a:t>
            </a:r>
            <a:r>
              <a:rPr lang="zh-TW" altLang="en-US" sz="3600" dirty="0"/>
              <a:t>也。聞彼而不以改</a:t>
            </a:r>
            <a:r>
              <a:rPr lang="zh-TW" altLang="en-US" sz="3600" dirty="0" smtClean="0"/>
              <a:t>此，雖</a:t>
            </a:r>
            <a:r>
              <a:rPr lang="zh-TW" altLang="en-US" sz="3600" dirty="0"/>
              <a:t>聞何</a:t>
            </a:r>
            <a:r>
              <a:rPr lang="zh-TW" altLang="en-US" sz="3600" dirty="0" smtClean="0"/>
              <a:t>益？</a:t>
            </a:r>
            <a:r>
              <a:rPr lang="zh-TW" altLang="en-US" sz="3600" dirty="0"/>
              <a:t>」小人朝爲而夕求其成，坐施而立望其反；行一日之善，而問終身之譽；譽不至，則曰善無益矣。遂疑聖人之言，背先王之教；存其舊術，順其常好；是以身辱名賤而永爲人役也。</a:t>
            </a:r>
          </a:p>
        </p:txBody>
      </p:sp>
    </p:spTree>
    <p:extLst>
      <p:ext uri="{BB962C8B-B14F-4D97-AF65-F5344CB8AC3E}">
        <p14:creationId xmlns:p14="http://schemas.microsoft.com/office/powerpoint/2010/main" val="426243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9140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《</a:t>
            </a:r>
            <a:r>
              <a:rPr lang="zh-TW" altLang="en-US" dirty="0"/>
              <a:t>中論</a:t>
            </a:r>
            <a:r>
              <a:rPr lang="zh-TW" altLang="en-US" dirty="0" smtClean="0"/>
              <a:t>．修本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51007" y="1215342"/>
            <a:ext cx="10359341" cy="469588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民心莫不有治道，至於用之則異矣。或用乎人，或用乎己；用乎己者謂之務本，用乎人者謂之追末。君子之治之也，先務其本，故德建而怨寡；小人之治之也，先追其末，故功廢而讎多。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夫見人而不自見者謂之矇，聞人</a:t>
            </a:r>
            <a:r>
              <a:rPr lang="zh-TW" altLang="en-US" sz="3200" dirty="0"/>
              <a:t>而不自聞</a:t>
            </a:r>
            <a:r>
              <a:rPr lang="zh-TW" altLang="en-US" sz="3200" dirty="0" smtClean="0"/>
              <a:t>者謂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聵，慮</a:t>
            </a:r>
            <a:r>
              <a:rPr lang="zh-TW" altLang="en-US" sz="3200" dirty="0"/>
              <a:t>人而不自慮者謂之</a:t>
            </a:r>
            <a:r>
              <a:rPr lang="zh-TW" altLang="en-US" sz="3200" dirty="0" smtClean="0"/>
              <a:t>瞀。故</a:t>
            </a:r>
            <a:r>
              <a:rPr lang="zh-TW" altLang="en-US" sz="3200" dirty="0"/>
              <a:t>明莫大於自</a:t>
            </a:r>
            <a:r>
              <a:rPr lang="zh-TW" altLang="en-US" sz="3200" dirty="0" smtClean="0"/>
              <a:t>見，聰</a:t>
            </a:r>
            <a:r>
              <a:rPr lang="zh-TW" altLang="en-US" sz="3200" dirty="0"/>
              <a:t>莫大於自</a:t>
            </a:r>
            <a:r>
              <a:rPr lang="zh-TW" altLang="en-US" sz="3200" dirty="0" smtClean="0"/>
              <a:t>聞，睿</a:t>
            </a:r>
            <a:r>
              <a:rPr lang="zh-TW" altLang="en-US" sz="3200" dirty="0"/>
              <a:t>莫大</a:t>
            </a:r>
            <a:r>
              <a:rPr lang="zh-TW" altLang="en-US" sz="3200" dirty="0" smtClean="0"/>
              <a:t>於自</a:t>
            </a:r>
            <a:r>
              <a:rPr lang="zh-TW" altLang="en-US" sz="3200" dirty="0"/>
              <a:t>慮。此三</a:t>
            </a:r>
            <a:r>
              <a:rPr lang="zh-TW" altLang="en-US" sz="3200" dirty="0" smtClean="0"/>
              <a:t>者，舉</a:t>
            </a:r>
            <a:r>
              <a:rPr lang="zh-TW" altLang="en-US" sz="3200" dirty="0"/>
              <a:t>之甚</a:t>
            </a:r>
            <a:r>
              <a:rPr lang="zh-TW" altLang="en-US" sz="3200" dirty="0" smtClean="0"/>
              <a:t>輕，行</a:t>
            </a:r>
            <a:r>
              <a:rPr lang="zh-TW" altLang="en-US" sz="3200" dirty="0"/>
              <a:t>之甚</a:t>
            </a:r>
            <a:r>
              <a:rPr lang="zh-TW" altLang="en-US" sz="3200" dirty="0" smtClean="0"/>
              <a:t>邇，而</a:t>
            </a:r>
            <a:r>
              <a:rPr lang="zh-TW" altLang="en-US" sz="3200" dirty="0"/>
              <a:t>人莫之知也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4014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51007" y="659757"/>
            <a:ext cx="10359341" cy="5251465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故知</a:t>
            </a:r>
            <a:r>
              <a:rPr lang="zh-TW" altLang="en-US" sz="3200" dirty="0"/>
              <a:t>者舉甚輕之</a:t>
            </a:r>
            <a:r>
              <a:rPr lang="zh-TW" altLang="en-US" sz="3200" dirty="0" smtClean="0"/>
              <a:t>事，以</a:t>
            </a:r>
            <a:r>
              <a:rPr lang="zh-TW" altLang="en-US" sz="3200" dirty="0"/>
              <a:t>任</a:t>
            </a:r>
            <a:r>
              <a:rPr lang="zh-TW" altLang="en-US" sz="3200" dirty="0" smtClean="0"/>
              <a:t>天下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重；行</a:t>
            </a:r>
            <a:r>
              <a:rPr lang="zh-TW" altLang="en-US" sz="3200" dirty="0"/>
              <a:t>甚邇之</a:t>
            </a:r>
            <a:r>
              <a:rPr lang="zh-TW" altLang="en-US" sz="3200" dirty="0" smtClean="0"/>
              <a:t>路，以</a:t>
            </a:r>
            <a:r>
              <a:rPr lang="zh-TW" altLang="en-US" sz="3200" dirty="0"/>
              <a:t>窮天下之</a:t>
            </a:r>
            <a:r>
              <a:rPr lang="zh-TW" altLang="en-US" sz="3200" dirty="0" smtClean="0"/>
              <a:t>遠。故德彌高基</a:t>
            </a:r>
            <a:r>
              <a:rPr lang="zh-TW" altLang="en-US" sz="3200" dirty="0"/>
              <a:t>彌</a:t>
            </a:r>
            <a:r>
              <a:rPr lang="zh-TW" altLang="en-US" sz="3200" dirty="0" smtClean="0"/>
              <a:t>固，勝</a:t>
            </a:r>
            <a:r>
              <a:rPr lang="zh-TW" altLang="en-US" sz="3200" dirty="0"/>
              <a:t>彌</a:t>
            </a:r>
            <a:r>
              <a:rPr lang="zh-TW" altLang="en-US" sz="3200" dirty="0" smtClean="0"/>
              <a:t>衆愛彌</a:t>
            </a:r>
            <a:r>
              <a:rPr lang="zh-TW" altLang="en-US" sz="3200" dirty="0"/>
              <a:t>廣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君子</a:t>
            </a:r>
            <a:r>
              <a:rPr lang="zh-TW" altLang="en-US" sz="3200" dirty="0"/>
              <a:t>之於己</a:t>
            </a:r>
            <a:r>
              <a:rPr lang="zh-TW" altLang="en-US" sz="3200" dirty="0" smtClean="0"/>
              <a:t>也，無</a:t>
            </a:r>
            <a:r>
              <a:rPr lang="zh-TW" altLang="en-US" sz="3200" dirty="0"/>
              <a:t>事而不懼</a:t>
            </a:r>
            <a:r>
              <a:rPr lang="zh-TW" altLang="en-US" sz="3200" dirty="0" smtClean="0"/>
              <a:t>焉。我</a:t>
            </a:r>
            <a:r>
              <a:rPr lang="zh-TW" altLang="en-US" sz="3200" dirty="0"/>
              <a:t>之有</a:t>
            </a:r>
            <a:r>
              <a:rPr lang="zh-TW" altLang="en-US" sz="3200" dirty="0" smtClean="0"/>
              <a:t>善，懼</a:t>
            </a:r>
            <a:r>
              <a:rPr lang="zh-TW" altLang="en-US" sz="3200" dirty="0"/>
              <a:t>人之未吾好</a:t>
            </a:r>
            <a:r>
              <a:rPr lang="zh-TW" altLang="en-US" sz="3200" dirty="0" smtClean="0"/>
              <a:t>也；我之有不善，懼</a:t>
            </a:r>
            <a:r>
              <a:rPr lang="zh-TW" altLang="en-US" sz="3200" dirty="0"/>
              <a:t>人之必吾惡也。見人之</a:t>
            </a:r>
            <a:r>
              <a:rPr lang="zh-TW" altLang="en-US" sz="3200" dirty="0" smtClean="0"/>
              <a:t>善，懼</a:t>
            </a:r>
            <a:r>
              <a:rPr lang="zh-TW" altLang="en-US" sz="3200" dirty="0"/>
              <a:t>我之不能修</a:t>
            </a:r>
            <a:r>
              <a:rPr lang="zh-TW" altLang="en-US" sz="3200" dirty="0" smtClean="0"/>
              <a:t>也；見</a:t>
            </a:r>
            <a:r>
              <a:rPr lang="zh-TW" altLang="en-US" sz="3200" dirty="0"/>
              <a:t>人之</a:t>
            </a:r>
            <a:r>
              <a:rPr lang="zh-TW" altLang="en-US" sz="3200" dirty="0" smtClean="0"/>
              <a:t>不善，懼</a:t>
            </a:r>
            <a:r>
              <a:rPr lang="zh-TW" altLang="en-US" sz="3200" dirty="0"/>
              <a:t>我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必若彼也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故</a:t>
            </a:r>
            <a:r>
              <a:rPr lang="zh-TW" altLang="en-US" sz="3200" dirty="0"/>
              <a:t>君子不恤年之將</a:t>
            </a:r>
            <a:r>
              <a:rPr lang="zh-TW" altLang="en-US" sz="3200" dirty="0" smtClean="0"/>
              <a:t>衰，而</a:t>
            </a:r>
            <a:r>
              <a:rPr lang="zh-TW" altLang="en-US" sz="3200" dirty="0"/>
              <a:t>憂志之有</a:t>
            </a:r>
            <a:r>
              <a:rPr lang="zh-TW" altLang="en-US" sz="3200" dirty="0" smtClean="0"/>
              <a:t>倦；不</a:t>
            </a:r>
            <a:r>
              <a:rPr lang="zh-TW" altLang="en-US" sz="3200" dirty="0"/>
              <a:t>寢道</a:t>
            </a:r>
            <a:r>
              <a:rPr lang="zh-TW" altLang="en-US" sz="3200" dirty="0" smtClean="0"/>
              <a:t>焉，不</a:t>
            </a:r>
            <a:r>
              <a:rPr lang="zh-TW" altLang="en-US" sz="3200" dirty="0"/>
              <a:t>宿義</a:t>
            </a:r>
            <a:r>
              <a:rPr lang="zh-TW" altLang="en-US" sz="3200" dirty="0" smtClean="0"/>
              <a:t>焉。言</a:t>
            </a:r>
            <a:r>
              <a:rPr lang="zh-TW" altLang="en-US" sz="3200" dirty="0"/>
              <a:t>而</a:t>
            </a:r>
            <a:r>
              <a:rPr lang="zh-TW" altLang="en-US" sz="3200" dirty="0" smtClean="0"/>
              <a:t>不行，斯</a:t>
            </a:r>
            <a:r>
              <a:rPr lang="zh-TW" altLang="en-US" sz="3200" dirty="0"/>
              <a:t>寢道</a:t>
            </a:r>
            <a:r>
              <a:rPr lang="zh-TW" altLang="en-US" sz="3200" dirty="0" smtClean="0"/>
              <a:t>矣；行</a:t>
            </a:r>
            <a:r>
              <a:rPr lang="zh-TW" altLang="en-US" sz="3200" dirty="0"/>
              <a:t>而</a:t>
            </a:r>
            <a:r>
              <a:rPr lang="zh-TW" altLang="en-US" sz="3200" dirty="0" smtClean="0"/>
              <a:t>不時，斯</a:t>
            </a:r>
            <a:r>
              <a:rPr lang="zh-TW" altLang="en-US" sz="3200" dirty="0"/>
              <a:t>宿義矣。是故君子之務以行前言也。</a:t>
            </a:r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6254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27858" y="717630"/>
            <a:ext cx="9976754" cy="581049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民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過，在於哀死而不愛生，悔往而不慎來；善語乎已然，好爭乎遂事；墮於今</a:t>
            </a:r>
            <a:r>
              <a:rPr lang="zh-TW" altLang="en-US" sz="3200" dirty="0"/>
              <a:t>日而懈於後</a:t>
            </a:r>
            <a:r>
              <a:rPr lang="zh-TW" altLang="en-US" sz="3200" dirty="0" smtClean="0"/>
              <a:t>旬，如斯</a:t>
            </a:r>
            <a:r>
              <a:rPr lang="zh-TW" altLang="en-US" sz="3200" dirty="0"/>
              <a:t>以及於老</a:t>
            </a:r>
            <a:r>
              <a:rPr lang="zh-TW" altLang="en-US" sz="3200" dirty="0" smtClean="0"/>
              <a:t>。故孔子謂</a:t>
            </a:r>
            <a:r>
              <a:rPr lang="zh-TW" altLang="en-US" sz="3200" dirty="0"/>
              <a:t>子</a:t>
            </a:r>
            <a:r>
              <a:rPr lang="zh-TW" altLang="en-US" sz="3200" dirty="0" smtClean="0"/>
              <a:t>張曰：「師，吾</a:t>
            </a:r>
            <a:r>
              <a:rPr lang="zh-TW" altLang="en-US" sz="3200" dirty="0"/>
              <a:t>欲</a:t>
            </a:r>
            <a:r>
              <a:rPr lang="zh-TW" altLang="en-US" sz="3200" dirty="0" smtClean="0"/>
              <a:t>聞彼，將</a:t>
            </a:r>
            <a:r>
              <a:rPr lang="zh-TW" altLang="en-US" sz="3200" dirty="0"/>
              <a:t>以改此也。聞彼而不以改</a:t>
            </a:r>
            <a:r>
              <a:rPr lang="zh-TW" altLang="en-US" sz="3200" dirty="0" smtClean="0"/>
              <a:t>此，雖</a:t>
            </a:r>
            <a:r>
              <a:rPr lang="zh-TW" altLang="en-US" sz="3200" dirty="0"/>
              <a:t>聞何</a:t>
            </a:r>
            <a:r>
              <a:rPr lang="zh-TW" altLang="en-US" sz="3200" dirty="0" smtClean="0"/>
              <a:t>益？」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小人</a:t>
            </a:r>
            <a:r>
              <a:rPr lang="zh-TW" altLang="en-US" sz="3200" dirty="0"/>
              <a:t>朝爲而夕求其</a:t>
            </a:r>
            <a:r>
              <a:rPr lang="zh-TW" altLang="en-US" sz="3200" dirty="0" smtClean="0"/>
              <a:t>成，坐</a:t>
            </a:r>
            <a:r>
              <a:rPr lang="zh-TW" altLang="en-US" sz="3200" dirty="0"/>
              <a:t>施</a:t>
            </a:r>
            <a:r>
              <a:rPr lang="zh-TW" altLang="en-US" sz="3200" dirty="0" smtClean="0"/>
              <a:t>而立望其反；行</a:t>
            </a:r>
            <a:r>
              <a:rPr lang="zh-TW" altLang="en-US" sz="3200" dirty="0"/>
              <a:t>一日之</a:t>
            </a:r>
            <a:r>
              <a:rPr lang="zh-TW" altLang="en-US" sz="3200" dirty="0" smtClean="0"/>
              <a:t>善，而</a:t>
            </a:r>
            <a:r>
              <a:rPr lang="zh-TW" altLang="en-US" sz="3200" dirty="0"/>
              <a:t>問終身之</a:t>
            </a:r>
            <a:r>
              <a:rPr lang="zh-TW" altLang="en-US" sz="3200" dirty="0" smtClean="0"/>
              <a:t>譽；譽</a:t>
            </a:r>
            <a:r>
              <a:rPr lang="zh-TW" altLang="en-US" sz="3200" dirty="0"/>
              <a:t>不</a:t>
            </a:r>
            <a:r>
              <a:rPr lang="zh-TW" altLang="en-US" sz="3200" dirty="0" smtClean="0"/>
              <a:t>至，則</a:t>
            </a:r>
            <a:r>
              <a:rPr lang="zh-TW" altLang="en-US" sz="3200" dirty="0"/>
              <a:t>曰善無益矣。遂疑</a:t>
            </a:r>
            <a:r>
              <a:rPr lang="zh-TW" altLang="en-US" sz="3200" dirty="0" smtClean="0"/>
              <a:t>聖人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言，背</a:t>
            </a:r>
            <a:r>
              <a:rPr lang="zh-TW" altLang="en-US" sz="3200" dirty="0"/>
              <a:t>先王之</a:t>
            </a:r>
            <a:r>
              <a:rPr lang="zh-TW" altLang="en-US" sz="3200" dirty="0" smtClean="0"/>
              <a:t>教；存</a:t>
            </a:r>
            <a:r>
              <a:rPr lang="zh-TW" altLang="en-US" sz="3200" dirty="0"/>
              <a:t>其舊</a:t>
            </a:r>
            <a:r>
              <a:rPr lang="zh-TW" altLang="en-US" sz="3200" dirty="0" smtClean="0"/>
              <a:t>術，順</a:t>
            </a:r>
            <a:r>
              <a:rPr lang="zh-TW" altLang="en-US" sz="3200" dirty="0"/>
              <a:t>其常</a:t>
            </a:r>
            <a:r>
              <a:rPr lang="zh-TW" altLang="en-US" sz="3200" dirty="0" smtClean="0"/>
              <a:t>好；是</a:t>
            </a:r>
            <a:r>
              <a:rPr lang="zh-TW" altLang="en-US" sz="3200" dirty="0"/>
              <a:t>以身辱名</a:t>
            </a:r>
            <a:r>
              <a:rPr lang="zh-TW" altLang="en-US" sz="3200" dirty="0" smtClean="0"/>
              <a:t>賤而</a:t>
            </a:r>
            <a:r>
              <a:rPr lang="zh-TW" altLang="en-US" sz="3200" dirty="0"/>
              <a:t>永爲人役也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16853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034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5389" y="163581"/>
          <a:ext cx="10228760" cy="6174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43991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民心莫不有治道，至於用之則異矣。或用乎人，或用乎己；用乎己者謂之務本，用乎人者謂之追末。君子之治之也，先務其本，故德建而怨寡；小人之治之也，先追其末，故功廢而讎多。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400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夫見人而不自見者謂之矇，聞人而不自聞者謂之聵，慮人而不自慮者謂之瞀；故明莫大於自見，聰莫大於自聞，睿莫大於自慮。此三者，舉之甚輕，行之甚邇，而人莫之知也。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故知者舉甚輕之事，以任天下之重；行甚邇之路、以窮天下之遠。故德彌高基彌固，勝彌衆愛彌廣。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422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5389" y="163581"/>
          <a:ext cx="10228760" cy="6174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務本德建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追末功廢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民心莫不有治道，至於用之則異矣。或用乎人，或用乎己；用乎己者謂之務本，用乎人者謂之追末。君子之治之也，先務其本，故德建而怨寡；小人之治之也，先追其末，故功廢而讎多。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400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夫見人而不自見者謂之矇，聞人而不自聞者謂之聵，慮人而不自慮者謂之瞀；故明莫大於自見，聰莫大於自聞，睿莫大於自慮。此三者，舉之甚輕，行之甚邇，而人莫之知也。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故知者舉甚輕之事，以任天下之重；行甚邇之路、以窮天下之遠。故德彌高基彌固，勝彌衆愛彌廣。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46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5389" y="163581"/>
          <a:ext cx="10228760" cy="624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務本德建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追末功廢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民心莫不有治道，至於用之則異矣。或用乎人，或用乎己；用乎己者謂之務本，用乎人者謂之追末。君子之治之也，先務其本，故德建而怨寡；小人之治之也，先追其末，故功廢而讎多。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三莫自知</a:t>
                      </a:r>
                      <a:endParaRPr lang="zh-TW" altLang="zh-TW" sz="400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夫見人而不自見者謂之矇，聞人而不自聞者謂之聵，慮人而不自慮者謂之瞀；故明莫大於自見，聰莫大於自聞，睿莫大於自慮。此三者，舉之甚輕，行之甚邇，而人莫之知也。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故知者舉甚輕之事，以任天下之重；行甚邇之路、以窮天下之遠。故德彌高基彌固，勝彌衆愛彌廣。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41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5389" y="163581"/>
          <a:ext cx="10228760" cy="624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務本德建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追末功廢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民心莫不有治道，至於用之則異矣。或用乎人，或用乎己；用乎己者謂之務本，用乎人者謂之追末。君子之治之也，先務其本，故德建而怨寡；小人之治之也，先追其末，故功廢而讎多。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三莫自知</a:t>
                      </a:r>
                      <a:endParaRPr lang="zh-TW" altLang="zh-TW" sz="400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夫見人而不自見者謂之矇，聞人而不自聞者謂之聵，慮人而不自慮者謂之瞀；故明莫大於自見，聰莫大於自聞，睿莫大於自慮。此三者，舉之甚輕，行之甚邇，而人莫之知也。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舉輕行邇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德高勝眾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故知者舉甚輕之事，以任天下之重；行甚邇之路、以窮天下之遠。故德彌高基彌固，勝彌衆愛彌廣。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784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66577" y="979071"/>
          <a:ext cx="10228760" cy="455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君子之於己也，無事而不懼焉。我之有善，懼人之未吾好也；我之有不善，懼人之必吾惡也。見人之善，懼我之不能修也；見人之不善，懼我之必若彼也。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故君子不恤年之將衰，而憂志之有倦。不寢道焉，不宿義焉；言而不行，斯寢道矣；行而不時，斯宿義矣。是故君子之務以行前言也。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178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66577" y="979071"/>
          <a:ext cx="10228760" cy="455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無事不懼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君子之於己也，無事而不懼焉。我之有善，懼人之未吾好也；我之有不善，懼人之必吾惡也。見人之善，懼我之不能修也；見人之不善，懼我之必若彼也。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故君子不恤年之將衰，而憂志之有倦。不寢道焉，不宿義焉；言而不行，斯寢道矣；行而不時，斯宿義矣。是故君子之務以行前言也。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518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66577" y="979071"/>
          <a:ext cx="10228760" cy="455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無事不懼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君子之於己也，無事而不懼焉。我之有善，懼人之未吾好也；我之有不善，懼人之必吾惡也。見人之善，懼我之不能修也；見人之不善，懼我之必若彼也。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君子務行</a:t>
                      </a:r>
                      <a:endParaRPr lang="zh-TW" altLang="zh-TW" sz="360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故君子不恤年之將衰，而憂志之有倦。不寢道焉，不宿義焉；言而不行，斯寢道矣；行而不時，斯宿義矣。是故君子之務以行前言也。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313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7158" y="758552"/>
          <a:ext cx="10228760" cy="5961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>
                          <a:solidFill>
                            <a:schemeClr val="bg1"/>
                          </a:solidFill>
                        </a:rPr>
                        <a:t>民之過，在於哀死而不愛生，悔往而不慎來。善語乎已然，好爭乎遂事，墮於今日而懈於後旬，如斯以及於老。故孔子謂子張曰：「師，吾欲聞彼，將以改此也。聞彼而不以改此，雖聞何益？」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小人朝爲而夕求其成，坐施而立望其反；行一日之善，而問終身之譽；譽不至，則曰善無益矣。遂疑聖人之言，背先王之教；存其舊術，順其常好；是以身辱名賤而永爲人役也。</a:t>
                      </a:r>
                      <a:endParaRPr lang="zh-TW" altLang="en-US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634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7158" y="758552"/>
          <a:ext cx="10228760" cy="5961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聞過必改</a:t>
                      </a: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>
                          <a:solidFill>
                            <a:schemeClr val="bg1"/>
                          </a:solidFill>
                        </a:rPr>
                        <a:t>民之過，在於哀死而不愛生，悔往而不慎來。善語乎已然，好爭乎遂事，墮於今日而懈於後旬，如斯以及於老。故孔子謂子張曰：「師，吾欲聞彼，將以改此也。聞彼而不以改此，雖聞何益？」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小人朝爲而夕求其成，坐施而立望其反；行一日之善，而問終身之譽；譽不至，則曰善無益矣。遂疑聖人之言，背先王之教；存其舊術，順其常好；是以身辱名賤而永爲人役也。</a:t>
                      </a:r>
                      <a:endParaRPr lang="zh-TW" altLang="en-US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4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7158" y="758552"/>
          <a:ext cx="10228760" cy="5961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聞過必改</a:t>
                      </a: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>
                          <a:solidFill>
                            <a:schemeClr val="bg1"/>
                          </a:solidFill>
                        </a:rPr>
                        <a:t>民之過，在於哀死而不愛生，悔往而不慎來。善語乎已然，好爭乎遂事，墮於今日而懈於後旬，如斯以及於老。故孔子謂子張曰：「師，吾欲聞彼，將以改此也。聞彼而不以改此，雖聞何益？」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小人永役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小人朝爲而夕求其成，坐施而立望其反；行一日之善，而問終身之譽；譽不至，則曰善無益矣。遂疑聖人之言，背先王之教；存其舊術，順其常好；是以身辱名賤而永爲人役也。</a:t>
                      </a:r>
                      <a:endParaRPr lang="zh-TW" altLang="en-US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617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試將各段綱目</a:t>
            </a:r>
            <a:r>
              <a:rPr lang="zh-TW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連綴成為本文摘要</a:t>
            </a:r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3944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透過表解方式說明各段落文理脈絡</a:t>
            </a:r>
            <a:r>
              <a:rPr lang="zh-TW" altLang="en-US" sz="30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2863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0627" y="-231494"/>
          <a:ext cx="10270260" cy="2870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資料庫圖表 1"/>
          <p:cNvGraphicFramePr/>
          <p:nvPr>
            <p:extLst/>
          </p:nvPr>
        </p:nvGraphicFramePr>
        <p:xfrm>
          <a:off x="1620627" y="2293824"/>
          <a:ext cx="5873509" cy="4112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" name="圓角矩形 2"/>
          <p:cNvSpPr/>
          <p:nvPr/>
        </p:nvSpPr>
        <p:spPr>
          <a:xfrm>
            <a:off x="8148577" y="3159889"/>
            <a:ext cx="3426107" cy="1921397"/>
          </a:xfrm>
          <a:prstGeom prst="roundRect">
            <a:avLst>
              <a:gd name="adj" fmla="val 82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此三者，舉之甚輕，行之甚邇，而人莫之知</a:t>
            </a:r>
            <a:r>
              <a:rPr lang="zh-TW" altLang="en-US" sz="3200" dirty="0" smtClean="0"/>
              <a:t>也。</a:t>
            </a:r>
            <a:endParaRPr lang="zh-TW" altLang="en-US" sz="3200" dirty="0"/>
          </a:p>
        </p:txBody>
      </p:sp>
      <p:sp>
        <p:nvSpPr>
          <p:cNvPr id="5" name="右大括弧 4"/>
          <p:cNvSpPr/>
          <p:nvPr/>
        </p:nvSpPr>
        <p:spPr>
          <a:xfrm>
            <a:off x="7616142" y="2476982"/>
            <a:ext cx="451412" cy="3148314"/>
          </a:xfrm>
          <a:prstGeom prst="rightBrace">
            <a:avLst>
              <a:gd name="adj1" fmla="val 57051"/>
              <a:gd name="adj2" fmla="val 50000"/>
            </a:avLst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659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25B3FE-A53D-461D-A56B-39C355F47D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225B3FE-A53D-461D-A56B-39C355F47D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7DD845-95C5-4F95-9A27-3FA8210923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47DD845-95C5-4F95-9A27-3FA8210923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5BF326-902A-489C-8060-7D64F536D2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CF5BF326-902A-489C-8060-7D64F536D2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F086DF-4CE0-4653-B3E1-B66EF18AD6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D4F086DF-4CE0-4653-B3E1-B66EF18AD6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A29ABC-47BA-41EA-AB93-A797122D90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23A29ABC-47BA-41EA-AB93-A797122D90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32D68E-67BD-45D4-BF37-D0995CD2D5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B732D68E-67BD-45D4-BF37-D0995CD2D5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BBE155-1CFF-49D7-AA35-DA6EBBF04C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B3BBE155-1CFF-49D7-AA35-DA6EBBF04C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B24CBA-ECC7-4ACD-9DFE-B0E040A594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58B24CBA-ECC7-4ACD-9DFE-B0E040A594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8CECBE-A3A8-4138-A347-0DA1CAF3D8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E88CECBE-A3A8-4138-A347-0DA1CAF3D8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67EE86-7CDA-4EB3-BFCA-E17A2E5E16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4F67EE86-7CDA-4EB3-BFCA-E17A2E5E16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6756BF-919B-454B-830D-658C34E187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216756BF-919B-454B-830D-658C34E187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714DF5-2A37-49C9-A2BB-269ED739D1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35714DF5-2A37-49C9-A2BB-269ED739D1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99994D-89B6-4FE3-9131-CCAE028FF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1499994D-89B6-4FE3-9131-CCAE028FF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5D8A63-3E17-422C-A529-9B9FE77381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205D8A63-3E17-422C-A529-9B9FE77381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947CF8-F655-48C7-9D9E-18BB74B943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96947CF8-F655-48C7-9D9E-18BB74B943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E958DA-C631-4E66-A1F3-651A000AD2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14E958DA-C631-4E66-A1F3-651A000AD2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1E816E-6B43-429A-9B98-7B7DF24ECD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BF1E816E-6B43-429A-9B98-7B7DF24ECD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B548242-ADF0-42E3-B48F-A7D209ED41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">
                                            <p:graphicEl>
                                              <a:dgm id="{DB548242-ADF0-42E3-B48F-A7D209ED41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6F8E599-BF09-421F-BB35-C33449E048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>
                                            <p:graphicEl>
                                              <a:dgm id="{A6F8E599-BF09-421F-BB35-C33449E048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E17BBF4-9F60-4E3C-A2BD-C1443F2C38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">
                                            <p:graphicEl>
                                              <a:dgm id="{0E17BBF4-9F60-4E3C-A2BD-C1443F2C38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88FA0C1-FCEA-4D42-91CC-F290CD5AAE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">
                                            <p:graphicEl>
                                              <a:dgm id="{788FA0C1-FCEA-4D42-91CC-F290CD5AAE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F179A44-925C-4839-85FC-481E9228F3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">
                                            <p:graphicEl>
                                              <a:dgm id="{9F179A44-925C-4839-85FC-481E9228F3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E4EB6-B9A5-49EB-ACE0-3E8D8E998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">
                                            <p:graphicEl>
                                              <a:dgm id="{97BE4EB6-B9A5-49EB-ACE0-3E8D8E9988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2" grpId="0">
        <p:bldSub>
          <a:bldDgm bld="lvlOne"/>
        </p:bldSub>
      </p:bldGraphic>
      <p:bldP spid="3" grpId="0" animBg="1"/>
      <p:bldP spid="5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2636713" y="1278577"/>
          <a:ext cx="7766071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382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929814-446A-4CFE-B47E-B05B93ADD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A929814-446A-4CFE-B47E-B05B93ADD1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2D2CDE-35F3-4952-A3CE-000EC9F900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52D2CDE-35F3-4952-A3CE-000EC9F900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2B4E83-1C42-4B12-8A52-A98113BC1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082B4E83-1C42-4B12-8A52-A98113BC16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EF7AA6-CD38-4282-8426-F49D2A8691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D8EF7AA6-CD38-4282-8426-F49D2A8691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983571" y="1080655"/>
          <a:ext cx="9915504" cy="4534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64086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33A13C-551C-4B4F-B888-2C30A16C59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833A13C-551C-4B4F-B888-2C30A16C59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1894C6-D1DD-43A8-902E-D937341820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4F1894C6-D1DD-43A8-902E-D937341820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4122C8-A279-444E-8698-28D89CDBBD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74122C8-A279-444E-8698-28D89CDBBD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339FD6-D70E-4D5A-A4A7-7137B1F5D2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E339FD6-D70E-4D5A-A4A7-7137B1F5D2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461B46-DF36-4AC4-8355-9020B60357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FA461B46-DF36-4AC4-8355-9020B60357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7DF770-8FC4-4E63-A134-85CEEBF40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2B7DF770-8FC4-4E63-A134-85CEEBF40A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85FA4E-8FEA-4F8D-AD74-06F3064BC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EB85FA4E-8FEA-4F8D-AD74-06F3064BC5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B0BF68-EB41-4C3B-9334-1870738CE4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70B0BF68-EB41-4C3B-9334-1870738CE4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7A452A-B2FF-4D3F-94DD-E66631F277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7F7A452A-B2FF-4D3F-94DD-E66631F277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412070" y="1131455"/>
          <a:ext cx="10475130" cy="4534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矩形 1"/>
          <p:cNvSpPr/>
          <p:nvPr/>
        </p:nvSpPr>
        <p:spPr>
          <a:xfrm>
            <a:off x="7761349" y="3647374"/>
            <a:ext cx="1698172" cy="5581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7768111" y="4815774"/>
            <a:ext cx="1698172" cy="5581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688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33A13C-551C-4B4F-B888-2C30A16C59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833A13C-551C-4B4F-B888-2C30A16C59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1894C6-D1DD-43A8-902E-D937341820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4F1894C6-D1DD-43A8-902E-D937341820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4122C8-A279-444E-8698-28D89CDBBD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74122C8-A279-444E-8698-28D89CDBBD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FAA02A-1700-4CB2-BEB7-554351EA19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52FAA02A-1700-4CB2-BEB7-554351EA19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1BA151-C0E6-4DBB-99EE-8813CA49E4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921BA151-C0E6-4DBB-99EE-8813CA49E4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27F02A-64B9-4377-A9DB-AF9D40A74D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5327F02A-64B9-4377-A9DB-AF9D40A74D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340429-5740-4165-9152-80414AE91C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E4340429-5740-4165-9152-80414AE91C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97A2B2-8AED-4D6A-9122-76060C469F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CF97A2B2-8AED-4D6A-9122-76060C469F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425792-7F78-4230-9562-D5FF40E82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62425792-7F78-4230-9562-D5FF40E82F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73BCD7-EB55-4964-8152-0388CAE0BF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9373BCD7-EB55-4964-8152-0388CAE0BF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E1E0D3-4183-4C9A-9454-2605B0BF8A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65E1E0D3-4183-4C9A-9454-2605B0BF8A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C696A5-1060-4EB4-A905-6F3962EB2F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03C696A5-1060-4EB4-A905-6F3962EB2F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838EE2-343C-4483-8A33-33D269985B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6A838EE2-343C-4483-8A33-33D269985B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P spid="2" grpId="0" animBg="1"/>
      <p:bldP spid="5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995446" y="1041070"/>
          <a:ext cx="7849197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圓角矩形 4"/>
          <p:cNvSpPr/>
          <p:nvPr/>
        </p:nvSpPr>
        <p:spPr>
          <a:xfrm>
            <a:off x="10189028" y="1125145"/>
            <a:ext cx="997527" cy="36100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如斯以及於</a:t>
            </a:r>
            <a:r>
              <a:rPr lang="zh-TW" altLang="en-US" sz="3200" dirty="0" smtClean="0"/>
              <a:t>老</a:t>
            </a:r>
            <a:endParaRPr lang="zh-TW" altLang="en-US" sz="3200" dirty="0"/>
          </a:p>
        </p:txBody>
      </p:sp>
      <p:sp>
        <p:nvSpPr>
          <p:cNvPr id="6" name="右大括弧 5"/>
          <p:cNvSpPr/>
          <p:nvPr/>
        </p:nvSpPr>
        <p:spPr>
          <a:xfrm>
            <a:off x="9595262" y="1041070"/>
            <a:ext cx="332508" cy="3778250"/>
          </a:xfrm>
          <a:prstGeom prst="rightBrace">
            <a:avLst>
              <a:gd name="adj1" fmla="val 104762"/>
              <a:gd name="adj2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2921000" y="5245100"/>
            <a:ext cx="8559800" cy="10795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故孔子謂子張曰：「師，吾欲聞彼，將以改此也。聞彼而不以改此，雖聞何益？</a:t>
            </a:r>
            <a:r>
              <a:rPr lang="zh-TW" altLang="en-US" dirty="0"/>
              <a:t>」</a:t>
            </a:r>
          </a:p>
        </p:txBody>
      </p:sp>
    </p:spTree>
    <p:extLst>
      <p:ext uri="{BB962C8B-B14F-4D97-AF65-F5344CB8AC3E}">
        <p14:creationId xmlns:p14="http://schemas.microsoft.com/office/powerpoint/2010/main" val="8417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A8874C-1FA7-44AF-81E6-6F92A1180E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2A8874C-1FA7-44AF-81E6-6F92A1180E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1115995-7B98-4926-B514-296784EFBE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E1115995-7B98-4926-B514-296784EFBE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A82CEE-2892-472C-94B9-438783517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D3A82CEE-2892-472C-94B9-438783517D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E12737-2628-4143-80B8-DD0F773C71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EE12737-2628-4143-80B8-DD0F773C71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EDC0BB-4CF9-4611-8FB3-A1C17C59CE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FEDC0BB-4CF9-4611-8FB3-A1C17C59CE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EF4D6E-6E6F-471C-89C2-56B5FB5ED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F4EF4D6E-6E6F-471C-89C2-56B5FB5ED0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142139-1067-4DA8-BFF0-D7E0E0771A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D3142139-1067-4DA8-BFF0-D7E0E0771A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24F84D-EAB6-4BDB-A2DB-32AB8524A2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024F84D-EAB6-4BDB-A2DB-32AB8524A2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B37285-93B4-4117-BFA2-1BE7424981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21B37285-93B4-4117-BFA2-1BE7424981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P spid="5" grpId="0" animBg="1"/>
      <p:bldP spid="6" grpId="0" animBg="1"/>
      <p:bldP spid="7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/>
          </p:nvPr>
        </p:nvGraphicFramePr>
        <p:xfrm>
          <a:off x="3289857" y="558141"/>
          <a:ext cx="6887296" cy="5605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94514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5D5AA41-1658-4286-94FF-EC0F0F9321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75D5AA41-1658-4286-94FF-EC0F0F9321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B729114-4660-44B7-94E9-9DFC45558D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BB729114-4660-44B7-94E9-9DFC45558D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4FFF938-B9D0-4E7B-AC23-FDD17B39A5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graphicEl>
                                              <a:dgm id="{B4FFF938-B9D0-4E7B-AC23-FDD17B39A5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03F80E5-97A8-427D-B030-E2EADC774F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graphicEl>
                                              <a:dgm id="{803F80E5-97A8-427D-B030-E2EADC774F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749310E-418F-4A42-BF88-D47A8A2ADF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graphicEl>
                                              <a:dgm id="{A749310E-418F-4A42-BF88-D47A8A2ADF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34548EC-01C2-4A32-A44A-FFB78BFD64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graphicEl>
                                              <a:dgm id="{134548EC-01C2-4A32-A44A-FFB78BFD64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DA01274-A5EE-4AE7-9163-B928F2105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graphicEl>
                                              <a:dgm id="{BDA01274-A5EE-4AE7-9163-B928F21054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pPr lvl="1"/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本文以不同角度說明君子與小人之區別，請參考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論語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或其他典籍之說，比較其異同。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1539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10984</TotalTime>
  <Words>12808</Words>
  <Application>Microsoft Office PowerPoint</Application>
  <PresentationFormat>寬螢幕</PresentationFormat>
  <Paragraphs>596</Paragraphs>
  <Slides>94</Slides>
  <Notes>58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94</vt:i4>
      </vt:variant>
    </vt:vector>
  </HeadingPairs>
  <TitlesOfParts>
    <vt:vector size="103" baseType="lpstr">
      <vt:lpstr>等线</vt:lpstr>
      <vt:lpstr>微軟正黑體</vt:lpstr>
      <vt:lpstr>新細明體</vt:lpstr>
      <vt:lpstr>標楷體</vt:lpstr>
      <vt:lpstr>Arial</vt:lpstr>
      <vt:lpstr>Calibri</vt:lpstr>
      <vt:lpstr>Century Gothic</vt:lpstr>
      <vt:lpstr>Wingdings 3</vt:lpstr>
      <vt:lpstr>絲縷</vt:lpstr>
      <vt:lpstr>《群書治要》敬慎</vt:lpstr>
      <vt:lpstr>「敬慎」選材內容：</vt:lpstr>
      <vt:lpstr>《管子．牧民》</vt:lpstr>
      <vt:lpstr>四層次設問</vt:lpstr>
      <vt:lpstr>PowerPoint 簡報</vt:lpstr>
      <vt:lpstr>四維</vt:lpstr>
      <vt:lpstr>PowerPoint 簡報</vt:lpstr>
      <vt:lpstr>PowerPoint 簡報</vt:lpstr>
      <vt:lpstr>四層次設問</vt:lpstr>
      <vt:lpstr>PowerPoint 簡報</vt:lpstr>
      <vt:lpstr>四層次設問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四層次設問</vt:lpstr>
      <vt:lpstr>四層次設問</vt:lpstr>
      <vt:lpstr>PowerPoint 簡報</vt:lpstr>
      <vt:lpstr>PowerPoint 簡報</vt:lpstr>
      <vt:lpstr>四層次設問</vt:lpstr>
      <vt:lpstr>PowerPoint 簡報</vt:lpstr>
      <vt:lpstr>《六韜．文韜》</vt:lpstr>
      <vt:lpstr>《六韜．文韜》</vt:lpstr>
      <vt:lpstr>四層次設問</vt:lpstr>
      <vt:lpstr>PowerPoint 簡報</vt:lpstr>
      <vt:lpstr>PowerPoint 簡報</vt:lpstr>
      <vt:lpstr>今版《六韜》</vt:lpstr>
      <vt:lpstr>四層次設問</vt:lpstr>
      <vt:lpstr>PowerPoint 簡報</vt:lpstr>
      <vt:lpstr>PowerPoint 簡報</vt:lpstr>
      <vt:lpstr>四層次設問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四層次設問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今版《六韜》</vt:lpstr>
      <vt:lpstr>今版《六韜》</vt:lpstr>
      <vt:lpstr>今版《六韜》</vt:lpstr>
      <vt:lpstr>四層次設問</vt:lpstr>
      <vt:lpstr>四層次設問</vt:lpstr>
      <vt:lpstr>【題解】《中論》</vt:lpstr>
      <vt:lpstr>【作者簡介】</vt:lpstr>
      <vt:lpstr>《中論．修本》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四層次設問</vt:lpstr>
      <vt:lpstr>《中論．修本》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Change</dc:creator>
  <cp:lastModifiedBy>Change</cp:lastModifiedBy>
  <cp:revision>723</cp:revision>
  <dcterms:created xsi:type="dcterms:W3CDTF">2018-06-08T14:12:39Z</dcterms:created>
  <dcterms:modified xsi:type="dcterms:W3CDTF">2018-10-27T15:12:34Z</dcterms:modified>
</cp:coreProperties>
</file>