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0D7923-DA56-472D-B431-D7F9740D9BF2}" v="698" dt="2026-03-08T15:53:48.3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13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 Steen" userId="3e51ffc7-aa92-4e9a-9db2-4e9164f92bbf" providerId="ADAL" clId="{3AC6A595-C3C8-47BB-899C-72F74CE2E322}"/>
    <pc:docChg chg="undo custSel addSld delSld modSld">
      <pc:chgData name="Jenni Steen" userId="3e51ffc7-aa92-4e9a-9db2-4e9164f92bbf" providerId="ADAL" clId="{3AC6A595-C3C8-47BB-899C-72F74CE2E322}" dt="2026-03-09T13:07:01.087" v="3627" actId="20577"/>
      <pc:docMkLst>
        <pc:docMk/>
      </pc:docMkLst>
      <pc:sldChg chg="modSp mod">
        <pc:chgData name="Jenni Steen" userId="3e51ffc7-aa92-4e9a-9db2-4e9164f92bbf" providerId="ADAL" clId="{3AC6A595-C3C8-47BB-899C-72F74CE2E322}" dt="2026-03-09T12:22:31.607" v="3619" actId="403"/>
        <pc:sldMkLst>
          <pc:docMk/>
          <pc:sldMk cId="1155004005" sldId="257"/>
        </pc:sldMkLst>
        <pc:spChg chg="mod">
          <ac:chgData name="Jenni Steen" userId="3e51ffc7-aa92-4e9a-9db2-4e9164f92bbf" providerId="ADAL" clId="{3AC6A595-C3C8-47BB-899C-72F74CE2E322}" dt="2026-03-09T12:22:31.607" v="3619" actId="403"/>
          <ac:spMkLst>
            <pc:docMk/>
            <pc:sldMk cId="1155004005" sldId="257"/>
            <ac:spMk id="3" creationId="{D389B19A-0116-C326-D872-50F98F7FC0F3}"/>
          </ac:spMkLst>
        </pc:spChg>
      </pc:sldChg>
      <pc:sldChg chg="modTransition modAnim">
        <pc:chgData name="Jenni Steen" userId="3e51ffc7-aa92-4e9a-9db2-4e9164f92bbf" providerId="ADAL" clId="{3AC6A595-C3C8-47BB-899C-72F74CE2E322}" dt="2026-03-08T15:51:13.652" v="3603"/>
        <pc:sldMkLst>
          <pc:docMk/>
          <pc:sldMk cId="1466389591" sldId="258"/>
        </pc:sldMkLst>
      </pc:sldChg>
      <pc:sldChg chg="modAnim">
        <pc:chgData name="Jenni Steen" userId="3e51ffc7-aa92-4e9a-9db2-4e9164f92bbf" providerId="ADAL" clId="{3AC6A595-C3C8-47BB-899C-72F74CE2E322}" dt="2026-03-08T15:51:24.860" v="3605"/>
        <pc:sldMkLst>
          <pc:docMk/>
          <pc:sldMk cId="162413172" sldId="259"/>
        </pc:sldMkLst>
      </pc:sldChg>
      <pc:sldChg chg="modSp del mod">
        <pc:chgData name="Jenni Steen" userId="3e51ffc7-aa92-4e9a-9db2-4e9164f92bbf" providerId="ADAL" clId="{3AC6A595-C3C8-47BB-899C-72F74CE2E322}" dt="2026-03-08T14:34:33.319" v="2" actId="2696"/>
        <pc:sldMkLst>
          <pc:docMk/>
          <pc:sldMk cId="1486793904" sldId="260"/>
        </pc:sldMkLst>
        <pc:spChg chg="mod">
          <ac:chgData name="Jenni Steen" userId="3e51ffc7-aa92-4e9a-9db2-4e9164f92bbf" providerId="ADAL" clId="{3AC6A595-C3C8-47BB-899C-72F74CE2E322}" dt="2026-03-08T14:34:16.129" v="0" actId="20577"/>
          <ac:spMkLst>
            <pc:docMk/>
            <pc:sldMk cId="1486793904" sldId="260"/>
            <ac:spMk id="4" creationId="{7356FBC7-FAD9-4B27-21EC-7A7A2A2F8B3F}"/>
          </ac:spMkLst>
        </pc:spChg>
      </pc:sldChg>
      <pc:sldChg chg="addSp delSp modSp new mod setBg modAnim modNotesTx">
        <pc:chgData name="Jenni Steen" userId="3e51ffc7-aa92-4e9a-9db2-4e9164f92bbf" providerId="ADAL" clId="{3AC6A595-C3C8-47BB-899C-72F74CE2E322}" dt="2026-03-08T14:59:15.634" v="453" actId="20577"/>
        <pc:sldMkLst>
          <pc:docMk/>
          <pc:sldMk cId="3539184508" sldId="261"/>
        </pc:sldMkLst>
        <pc:spChg chg="mod">
          <ac:chgData name="Jenni Steen" userId="3e51ffc7-aa92-4e9a-9db2-4e9164f92bbf" providerId="ADAL" clId="{3AC6A595-C3C8-47BB-899C-72F74CE2E322}" dt="2026-03-08T14:34:47.891" v="41" actId="20577"/>
          <ac:spMkLst>
            <pc:docMk/>
            <pc:sldMk cId="3539184508" sldId="261"/>
            <ac:spMk id="2" creationId="{D06127D7-3D9C-5882-7E7A-E4BE2A0D6A1A}"/>
          </ac:spMkLst>
        </pc:spChg>
        <pc:spChg chg="del mod">
          <ac:chgData name="Jenni Steen" userId="3e51ffc7-aa92-4e9a-9db2-4e9164f92bbf" providerId="ADAL" clId="{3AC6A595-C3C8-47BB-899C-72F74CE2E322}" dt="2026-03-08T14:37:05.211" v="133" actId="1032"/>
          <ac:spMkLst>
            <pc:docMk/>
            <pc:sldMk cId="3539184508" sldId="261"/>
            <ac:spMk id="3" creationId="{7CA19477-E8DD-1533-4915-5593CDDC91D7}"/>
          </ac:spMkLst>
        </pc:spChg>
        <pc:spChg chg="del mod">
          <ac:chgData name="Jenni Steen" userId="3e51ffc7-aa92-4e9a-9db2-4e9164f92bbf" providerId="ADAL" clId="{3AC6A595-C3C8-47BB-899C-72F74CE2E322}" dt="2026-03-08T14:38:46.888" v="138" actId="1032"/>
          <ac:spMkLst>
            <pc:docMk/>
            <pc:sldMk cId="3539184508" sldId="261"/>
            <ac:spMk id="4" creationId="{B85E3F83-0428-B46B-322A-88CA8A4E8413}"/>
          </ac:spMkLst>
        </pc:spChg>
        <pc:spChg chg="mod topLvl">
          <ac:chgData name="Jenni Steen" userId="3e51ffc7-aa92-4e9a-9db2-4e9164f92bbf" providerId="ADAL" clId="{3AC6A595-C3C8-47BB-899C-72F74CE2E322}" dt="2026-03-08T14:56:43.774" v="313" actId="165"/>
          <ac:spMkLst>
            <pc:docMk/>
            <pc:sldMk cId="3539184508" sldId="261"/>
            <ac:spMk id="19" creationId="{6F159244-E891-40A8-7B39-6727D956E31E}"/>
          </ac:spMkLst>
        </pc:spChg>
        <pc:spChg chg="mod topLvl">
          <ac:chgData name="Jenni Steen" userId="3e51ffc7-aa92-4e9a-9db2-4e9164f92bbf" providerId="ADAL" clId="{3AC6A595-C3C8-47BB-899C-72F74CE2E322}" dt="2026-03-08T14:56:43.774" v="313" actId="165"/>
          <ac:spMkLst>
            <pc:docMk/>
            <pc:sldMk cId="3539184508" sldId="261"/>
            <ac:spMk id="21" creationId="{985D97C3-1056-CF38-10F7-199E7F6F57DF}"/>
          </ac:spMkLst>
        </pc:spChg>
        <pc:spChg chg="mod topLvl">
          <ac:chgData name="Jenni Steen" userId="3e51ffc7-aa92-4e9a-9db2-4e9164f92bbf" providerId="ADAL" clId="{3AC6A595-C3C8-47BB-899C-72F74CE2E322}" dt="2026-03-08T14:56:43.774" v="313" actId="165"/>
          <ac:spMkLst>
            <pc:docMk/>
            <pc:sldMk cId="3539184508" sldId="261"/>
            <ac:spMk id="22" creationId="{38FA73A2-1F1C-B5DF-7010-3C998507245F}"/>
          </ac:spMkLst>
        </pc:spChg>
        <pc:spChg chg="mod topLvl">
          <ac:chgData name="Jenni Steen" userId="3e51ffc7-aa92-4e9a-9db2-4e9164f92bbf" providerId="ADAL" clId="{3AC6A595-C3C8-47BB-899C-72F74CE2E322}" dt="2026-03-08T14:56:43.774" v="313" actId="165"/>
          <ac:spMkLst>
            <pc:docMk/>
            <pc:sldMk cId="3539184508" sldId="261"/>
            <ac:spMk id="23" creationId="{CBEC975A-8E40-80CA-0D27-803932FFFCC6}"/>
          </ac:spMkLst>
        </pc:spChg>
        <pc:spChg chg="mod topLvl">
          <ac:chgData name="Jenni Steen" userId="3e51ffc7-aa92-4e9a-9db2-4e9164f92bbf" providerId="ADAL" clId="{3AC6A595-C3C8-47BB-899C-72F74CE2E322}" dt="2026-03-08T14:56:43.774" v="313" actId="165"/>
          <ac:spMkLst>
            <pc:docMk/>
            <pc:sldMk cId="3539184508" sldId="261"/>
            <ac:spMk id="24" creationId="{FBBD73B2-8E18-C399-B9F8-2FADF25EAC39}"/>
          </ac:spMkLst>
        </pc:spChg>
        <pc:spChg chg="mod topLvl">
          <ac:chgData name="Jenni Steen" userId="3e51ffc7-aa92-4e9a-9db2-4e9164f92bbf" providerId="ADAL" clId="{3AC6A595-C3C8-47BB-899C-72F74CE2E322}" dt="2026-03-08T14:56:43.774" v="313" actId="165"/>
          <ac:spMkLst>
            <pc:docMk/>
            <pc:sldMk cId="3539184508" sldId="261"/>
            <ac:spMk id="25" creationId="{1E100E49-BB0B-059C-7B43-8740B20BE222}"/>
          </ac:spMkLst>
        </pc:spChg>
        <pc:spChg chg="mod topLvl">
          <ac:chgData name="Jenni Steen" userId="3e51ffc7-aa92-4e9a-9db2-4e9164f92bbf" providerId="ADAL" clId="{3AC6A595-C3C8-47BB-899C-72F74CE2E322}" dt="2026-03-08T14:56:43.774" v="313" actId="165"/>
          <ac:spMkLst>
            <pc:docMk/>
            <pc:sldMk cId="3539184508" sldId="261"/>
            <ac:spMk id="26" creationId="{797F5B0E-EDF4-B9A2-52DB-BD28C5EF2108}"/>
          </ac:spMkLst>
        </pc:spChg>
        <pc:spChg chg="mod topLvl">
          <ac:chgData name="Jenni Steen" userId="3e51ffc7-aa92-4e9a-9db2-4e9164f92bbf" providerId="ADAL" clId="{3AC6A595-C3C8-47BB-899C-72F74CE2E322}" dt="2026-03-08T14:57:52.400" v="324" actId="164"/>
          <ac:spMkLst>
            <pc:docMk/>
            <pc:sldMk cId="3539184508" sldId="261"/>
            <ac:spMk id="37" creationId="{65DBDA1A-FAE0-AC01-C696-8C05C5F9BF2C}"/>
          </ac:spMkLst>
        </pc:spChg>
        <pc:spChg chg="mod topLvl">
          <ac:chgData name="Jenni Steen" userId="3e51ffc7-aa92-4e9a-9db2-4e9164f92bbf" providerId="ADAL" clId="{3AC6A595-C3C8-47BB-899C-72F74CE2E322}" dt="2026-03-08T14:57:52.400" v="324" actId="164"/>
          <ac:spMkLst>
            <pc:docMk/>
            <pc:sldMk cId="3539184508" sldId="261"/>
            <ac:spMk id="38" creationId="{929EB2DB-3848-F0E8-AC2E-04587B5C20B2}"/>
          </ac:spMkLst>
        </pc:spChg>
        <pc:spChg chg="mod topLvl">
          <ac:chgData name="Jenni Steen" userId="3e51ffc7-aa92-4e9a-9db2-4e9164f92bbf" providerId="ADAL" clId="{3AC6A595-C3C8-47BB-899C-72F74CE2E322}" dt="2026-03-08T14:57:59.099" v="325" actId="164"/>
          <ac:spMkLst>
            <pc:docMk/>
            <pc:sldMk cId="3539184508" sldId="261"/>
            <ac:spMk id="39" creationId="{98B47FFC-AD2B-389D-5FEB-8E35681CA55F}"/>
          </ac:spMkLst>
        </pc:spChg>
        <pc:spChg chg="mod topLvl">
          <ac:chgData name="Jenni Steen" userId="3e51ffc7-aa92-4e9a-9db2-4e9164f92bbf" providerId="ADAL" clId="{3AC6A595-C3C8-47BB-899C-72F74CE2E322}" dt="2026-03-08T14:57:59.099" v="325" actId="164"/>
          <ac:spMkLst>
            <pc:docMk/>
            <pc:sldMk cId="3539184508" sldId="261"/>
            <ac:spMk id="40" creationId="{63C6FEA8-4FCE-A95C-C29C-865D5BE1DD72}"/>
          </ac:spMkLst>
        </pc:spChg>
        <pc:spChg chg="mod topLvl">
          <ac:chgData name="Jenni Steen" userId="3e51ffc7-aa92-4e9a-9db2-4e9164f92bbf" providerId="ADAL" clId="{3AC6A595-C3C8-47BB-899C-72F74CE2E322}" dt="2026-03-08T14:58:07.211" v="326" actId="164"/>
          <ac:spMkLst>
            <pc:docMk/>
            <pc:sldMk cId="3539184508" sldId="261"/>
            <ac:spMk id="41" creationId="{A2F6A7A5-38EB-04E4-8542-90D5B9F2C3BF}"/>
          </ac:spMkLst>
        </pc:spChg>
        <pc:spChg chg="mod topLvl">
          <ac:chgData name="Jenni Steen" userId="3e51ffc7-aa92-4e9a-9db2-4e9164f92bbf" providerId="ADAL" clId="{3AC6A595-C3C8-47BB-899C-72F74CE2E322}" dt="2026-03-08T14:58:07.211" v="326" actId="164"/>
          <ac:spMkLst>
            <pc:docMk/>
            <pc:sldMk cId="3539184508" sldId="261"/>
            <ac:spMk id="42" creationId="{086DA7EE-3184-864F-D357-01A4D0BF79AF}"/>
          </ac:spMkLst>
        </pc:spChg>
        <pc:grpChg chg="del mod topLvl">
          <ac:chgData name="Jenni Steen" userId="3e51ffc7-aa92-4e9a-9db2-4e9164f92bbf" providerId="ADAL" clId="{3AC6A595-C3C8-47BB-899C-72F74CE2E322}" dt="2026-03-08T14:55:41.569" v="306" actId="165"/>
          <ac:grpSpMkLst>
            <pc:docMk/>
            <pc:sldMk cId="3539184508" sldId="261"/>
            <ac:grpSpMk id="20" creationId="{A15CE13E-40D2-2AE8-B2D3-BB190D51301C}"/>
          </ac:grpSpMkLst>
        </pc:grpChg>
        <pc:grpChg chg="add del mod">
          <ac:chgData name="Jenni Steen" userId="3e51ffc7-aa92-4e9a-9db2-4e9164f92bbf" providerId="ADAL" clId="{3AC6A595-C3C8-47BB-899C-72F74CE2E322}" dt="2026-03-08T14:52:39.874" v="287" actId="165"/>
          <ac:grpSpMkLst>
            <pc:docMk/>
            <pc:sldMk cId="3539184508" sldId="261"/>
            <ac:grpSpMk id="27" creationId="{8C476757-8A46-B11F-9DC0-29847F65D683}"/>
          </ac:grpSpMkLst>
        </pc:grpChg>
        <pc:grpChg chg="add del mod topLvl">
          <ac:chgData name="Jenni Steen" userId="3e51ffc7-aa92-4e9a-9db2-4e9164f92bbf" providerId="ADAL" clId="{3AC6A595-C3C8-47BB-899C-72F74CE2E322}" dt="2026-03-08T14:55:34.395" v="305" actId="165"/>
          <ac:grpSpMkLst>
            <pc:docMk/>
            <pc:sldMk cId="3539184508" sldId="261"/>
            <ac:grpSpMk id="28" creationId="{A83F502E-0CC9-A29C-F21D-211F00F8EF84}"/>
          </ac:grpSpMkLst>
        </pc:grpChg>
        <pc:grpChg chg="add del mod">
          <ac:chgData name="Jenni Steen" userId="3e51ffc7-aa92-4e9a-9db2-4e9164f92bbf" providerId="ADAL" clId="{3AC6A595-C3C8-47BB-899C-72F74CE2E322}" dt="2026-03-08T14:53:51.004" v="292" actId="165"/>
          <ac:grpSpMkLst>
            <pc:docMk/>
            <pc:sldMk cId="3539184508" sldId="261"/>
            <ac:grpSpMk id="29" creationId="{42257202-BACF-84EA-44E2-A1351817CA76}"/>
          </ac:grpSpMkLst>
        </pc:grpChg>
        <pc:grpChg chg="add del mod">
          <ac:chgData name="Jenni Steen" userId="3e51ffc7-aa92-4e9a-9db2-4e9164f92bbf" providerId="ADAL" clId="{3AC6A595-C3C8-47BB-899C-72F74CE2E322}" dt="2026-03-08T14:55:26.818" v="304" actId="165"/>
          <ac:grpSpMkLst>
            <pc:docMk/>
            <pc:sldMk cId="3539184508" sldId="261"/>
            <ac:grpSpMk id="30" creationId="{285349D4-87F6-6AC9-8498-812B635B8894}"/>
          </ac:grpSpMkLst>
        </pc:grpChg>
        <pc:grpChg chg="add mod">
          <ac:chgData name="Jenni Steen" userId="3e51ffc7-aa92-4e9a-9db2-4e9164f92bbf" providerId="ADAL" clId="{3AC6A595-C3C8-47BB-899C-72F74CE2E322}" dt="2026-03-08T14:54:58.537" v="299" actId="164"/>
          <ac:grpSpMkLst>
            <pc:docMk/>
            <pc:sldMk cId="3539184508" sldId="261"/>
            <ac:grpSpMk id="31" creationId="{2D361D56-4F6D-E284-E507-6248DCE756BC}"/>
          </ac:grpSpMkLst>
        </pc:grpChg>
        <pc:grpChg chg="add mod topLvl">
          <ac:chgData name="Jenni Steen" userId="3e51ffc7-aa92-4e9a-9db2-4e9164f92bbf" providerId="ADAL" clId="{3AC6A595-C3C8-47BB-899C-72F74CE2E322}" dt="2026-03-08T14:56:43.774" v="313" actId="165"/>
          <ac:grpSpMkLst>
            <pc:docMk/>
            <pc:sldMk cId="3539184508" sldId="261"/>
            <ac:grpSpMk id="32" creationId="{DD0DC7D9-AFA0-FB1E-27D1-BD8CCF2356CF}"/>
          </ac:grpSpMkLst>
        </pc:grpChg>
        <pc:grpChg chg="add mod">
          <ac:chgData name="Jenni Steen" userId="3e51ffc7-aa92-4e9a-9db2-4e9164f92bbf" providerId="ADAL" clId="{3AC6A595-C3C8-47BB-899C-72F74CE2E322}" dt="2026-03-08T14:56:31.189" v="310" actId="164"/>
          <ac:grpSpMkLst>
            <pc:docMk/>
            <pc:sldMk cId="3539184508" sldId="261"/>
            <ac:grpSpMk id="33" creationId="{569FEA8F-BBEF-1038-26CD-699A2080B4CD}"/>
          </ac:grpSpMkLst>
        </pc:grpChg>
        <pc:grpChg chg="add mod">
          <ac:chgData name="Jenni Steen" userId="3e51ffc7-aa92-4e9a-9db2-4e9164f92bbf" providerId="ADAL" clId="{3AC6A595-C3C8-47BB-899C-72F74CE2E322}" dt="2026-03-08T14:56:31.189" v="310" actId="164"/>
          <ac:grpSpMkLst>
            <pc:docMk/>
            <pc:sldMk cId="3539184508" sldId="261"/>
            <ac:grpSpMk id="34" creationId="{0822ABC6-3393-2A4F-4583-235B83A691BC}"/>
          </ac:grpSpMkLst>
        </pc:grpChg>
        <pc:grpChg chg="add mod">
          <ac:chgData name="Jenni Steen" userId="3e51ffc7-aa92-4e9a-9db2-4e9164f92bbf" providerId="ADAL" clId="{3AC6A595-C3C8-47BB-899C-72F74CE2E322}" dt="2026-03-08T14:56:31.189" v="310" actId="164"/>
          <ac:grpSpMkLst>
            <pc:docMk/>
            <pc:sldMk cId="3539184508" sldId="261"/>
            <ac:grpSpMk id="35" creationId="{AA36C4DC-9302-FAAE-C64B-119E8F8ECD90}"/>
          </ac:grpSpMkLst>
        </pc:grpChg>
        <pc:grpChg chg="del mod">
          <ac:chgData name="Jenni Steen" userId="3e51ffc7-aa92-4e9a-9db2-4e9164f92bbf" providerId="ADAL" clId="{3AC6A595-C3C8-47BB-899C-72F74CE2E322}" dt="2026-03-08T14:57:27.487" v="321" actId="165"/>
          <ac:grpSpMkLst>
            <pc:docMk/>
            <pc:sldMk cId="3539184508" sldId="261"/>
            <ac:grpSpMk id="36" creationId="{A600BBDA-1914-309D-2E2E-C31328C13244}"/>
          </ac:grpSpMkLst>
        </pc:grpChg>
        <pc:grpChg chg="add mod">
          <ac:chgData name="Jenni Steen" userId="3e51ffc7-aa92-4e9a-9db2-4e9164f92bbf" providerId="ADAL" clId="{3AC6A595-C3C8-47BB-899C-72F74CE2E322}" dt="2026-03-08T14:57:52.400" v="324" actId="164"/>
          <ac:grpSpMkLst>
            <pc:docMk/>
            <pc:sldMk cId="3539184508" sldId="261"/>
            <ac:grpSpMk id="43" creationId="{81A3C48F-93C9-531B-E049-D41D2B07C889}"/>
          </ac:grpSpMkLst>
        </pc:grpChg>
        <pc:grpChg chg="add mod">
          <ac:chgData name="Jenni Steen" userId="3e51ffc7-aa92-4e9a-9db2-4e9164f92bbf" providerId="ADAL" clId="{3AC6A595-C3C8-47BB-899C-72F74CE2E322}" dt="2026-03-08T14:57:59.099" v="325" actId="164"/>
          <ac:grpSpMkLst>
            <pc:docMk/>
            <pc:sldMk cId="3539184508" sldId="261"/>
            <ac:grpSpMk id="44" creationId="{7D5B3605-AF9A-7CAA-405D-F890FFFFE445}"/>
          </ac:grpSpMkLst>
        </pc:grpChg>
        <pc:grpChg chg="add mod">
          <ac:chgData name="Jenni Steen" userId="3e51ffc7-aa92-4e9a-9db2-4e9164f92bbf" providerId="ADAL" clId="{3AC6A595-C3C8-47BB-899C-72F74CE2E322}" dt="2026-03-08T14:58:07.211" v="326" actId="164"/>
          <ac:grpSpMkLst>
            <pc:docMk/>
            <pc:sldMk cId="3539184508" sldId="261"/>
            <ac:grpSpMk id="45" creationId="{5E1E8761-28C4-E8F4-4F00-88AD2950C0FC}"/>
          </ac:grpSpMkLst>
        </pc:grpChg>
        <pc:graphicFrameChg chg="add del mod modGraphic">
          <ac:chgData name="Jenni Steen" userId="3e51ffc7-aa92-4e9a-9db2-4e9164f92bbf" providerId="ADAL" clId="{3AC6A595-C3C8-47BB-899C-72F74CE2E322}" dt="2026-03-08T14:51:31.904" v="284" actId="18245"/>
          <ac:graphicFrameMkLst>
            <pc:docMk/>
            <pc:sldMk cId="3539184508" sldId="261"/>
            <ac:graphicFrameMk id="5" creationId="{44B93FF9-7B68-AF99-55BF-D36F62E2E835}"/>
          </ac:graphicFrameMkLst>
        </pc:graphicFrameChg>
        <pc:graphicFrameChg chg="add del mod modGraphic">
          <ac:chgData name="Jenni Steen" userId="3e51ffc7-aa92-4e9a-9db2-4e9164f92bbf" providerId="ADAL" clId="{3AC6A595-C3C8-47BB-899C-72F74CE2E322}" dt="2026-03-08T14:57:09.278" v="318" actId="18245"/>
          <ac:graphicFrameMkLst>
            <pc:docMk/>
            <pc:sldMk cId="3539184508" sldId="261"/>
            <ac:graphicFrameMk id="6" creationId="{2F653983-70C3-3D43-C9B7-E1FF329D376C}"/>
          </ac:graphicFrameMkLst>
        </pc:graphicFrameChg>
        <pc:picChg chg="add del mod">
          <ac:chgData name="Jenni Steen" userId="3e51ffc7-aa92-4e9a-9db2-4e9164f92bbf" providerId="ADAL" clId="{3AC6A595-C3C8-47BB-899C-72F74CE2E322}" dt="2026-03-08T14:51:25.593" v="283" actId="27803"/>
          <ac:picMkLst>
            <pc:docMk/>
            <pc:sldMk cId="3539184508" sldId="261"/>
            <ac:picMk id="8" creationId="{6F159244-E891-40A8-7B39-6727D956E31E}"/>
          </ac:picMkLst>
        </pc:picChg>
        <pc:picChg chg="add mod topLvl">
          <ac:chgData name="Jenni Steen" userId="3e51ffc7-aa92-4e9a-9db2-4e9164f92bbf" providerId="ADAL" clId="{3AC6A595-C3C8-47BB-899C-72F74CE2E322}" dt="2026-03-08T14:56:43.774" v="313" actId="165"/>
          <ac:picMkLst>
            <pc:docMk/>
            <pc:sldMk cId="3539184508" sldId="261"/>
            <ac:picMk id="10" creationId="{A91BD6CC-B40A-B739-B7BD-0C4C462380DB}"/>
          </ac:picMkLst>
        </pc:picChg>
        <pc:picChg chg="add mod topLvl">
          <ac:chgData name="Jenni Steen" userId="3e51ffc7-aa92-4e9a-9db2-4e9164f92bbf" providerId="ADAL" clId="{3AC6A595-C3C8-47BB-899C-72F74CE2E322}" dt="2026-03-08T14:56:43.774" v="313" actId="165"/>
          <ac:picMkLst>
            <pc:docMk/>
            <pc:sldMk cId="3539184508" sldId="261"/>
            <ac:picMk id="12" creationId="{D5622CEB-9670-65B6-1F53-EEFB3142BB2F}"/>
          </ac:picMkLst>
        </pc:picChg>
        <pc:picChg chg="add mod">
          <ac:chgData name="Jenni Steen" userId="3e51ffc7-aa92-4e9a-9db2-4e9164f92bbf" providerId="ADAL" clId="{3AC6A595-C3C8-47BB-899C-72F74CE2E322}" dt="2026-03-08T14:57:59.099" v="325" actId="164"/>
          <ac:picMkLst>
            <pc:docMk/>
            <pc:sldMk cId="3539184508" sldId="261"/>
            <ac:picMk id="14" creationId="{9E4D254D-9599-7A63-F8EC-70A10473A7D9}"/>
          </ac:picMkLst>
        </pc:picChg>
        <pc:picChg chg="add mod">
          <ac:chgData name="Jenni Steen" userId="3e51ffc7-aa92-4e9a-9db2-4e9164f92bbf" providerId="ADAL" clId="{3AC6A595-C3C8-47BB-899C-72F74CE2E322}" dt="2026-03-08T14:57:52.400" v="324" actId="164"/>
          <ac:picMkLst>
            <pc:docMk/>
            <pc:sldMk cId="3539184508" sldId="261"/>
            <ac:picMk id="16" creationId="{FB303347-A474-19A9-3741-DCD169E93797}"/>
          </ac:picMkLst>
        </pc:picChg>
        <pc:picChg chg="add mod">
          <ac:chgData name="Jenni Steen" userId="3e51ffc7-aa92-4e9a-9db2-4e9164f92bbf" providerId="ADAL" clId="{3AC6A595-C3C8-47BB-899C-72F74CE2E322}" dt="2026-03-08T14:58:07.211" v="326" actId="164"/>
          <ac:picMkLst>
            <pc:docMk/>
            <pc:sldMk cId="3539184508" sldId="261"/>
            <ac:picMk id="18" creationId="{6E5CBA5A-5AA6-BA63-75C5-8EC6F260090A}"/>
          </ac:picMkLst>
        </pc:picChg>
      </pc:sldChg>
      <pc:sldChg chg="addSp delSp modSp new mod setBg modClrScheme modAnim chgLayout">
        <pc:chgData name="Jenni Steen" userId="3e51ffc7-aa92-4e9a-9db2-4e9164f92bbf" providerId="ADAL" clId="{3AC6A595-C3C8-47BB-899C-72F74CE2E322}" dt="2026-03-08T15:51:33.447" v="3607"/>
        <pc:sldMkLst>
          <pc:docMk/>
          <pc:sldMk cId="2271461298" sldId="262"/>
        </pc:sldMkLst>
        <pc:spChg chg="del mod ord">
          <ac:chgData name="Jenni Steen" userId="3e51ffc7-aa92-4e9a-9db2-4e9164f92bbf" providerId="ADAL" clId="{3AC6A595-C3C8-47BB-899C-72F74CE2E322}" dt="2026-03-08T14:59:41.179" v="455" actId="700"/>
          <ac:spMkLst>
            <pc:docMk/>
            <pc:sldMk cId="2271461298" sldId="262"/>
            <ac:spMk id="2" creationId="{19E7F8F2-5EBA-EC61-786A-2A4614D7E3C5}"/>
          </ac:spMkLst>
        </pc:spChg>
        <pc:spChg chg="del mod ord">
          <ac:chgData name="Jenni Steen" userId="3e51ffc7-aa92-4e9a-9db2-4e9164f92bbf" providerId="ADAL" clId="{3AC6A595-C3C8-47BB-899C-72F74CE2E322}" dt="2026-03-08T14:59:41.179" v="455" actId="700"/>
          <ac:spMkLst>
            <pc:docMk/>
            <pc:sldMk cId="2271461298" sldId="262"/>
            <ac:spMk id="3" creationId="{AD434140-C261-0766-5988-C493AE7831DF}"/>
          </ac:spMkLst>
        </pc:spChg>
        <pc:spChg chg="del">
          <ac:chgData name="Jenni Steen" userId="3e51ffc7-aa92-4e9a-9db2-4e9164f92bbf" providerId="ADAL" clId="{3AC6A595-C3C8-47BB-899C-72F74CE2E322}" dt="2026-03-08T14:59:41.179" v="455" actId="700"/>
          <ac:spMkLst>
            <pc:docMk/>
            <pc:sldMk cId="2271461298" sldId="262"/>
            <ac:spMk id="4" creationId="{3FBD2290-3F2C-CC0B-93A5-7E03617D0EAF}"/>
          </ac:spMkLst>
        </pc:spChg>
        <pc:spChg chg="add mod ord">
          <ac:chgData name="Jenni Steen" userId="3e51ffc7-aa92-4e9a-9db2-4e9164f92bbf" providerId="ADAL" clId="{3AC6A595-C3C8-47BB-899C-72F74CE2E322}" dt="2026-03-08T15:03:39.392" v="888" actId="26606"/>
          <ac:spMkLst>
            <pc:docMk/>
            <pc:sldMk cId="2271461298" sldId="262"/>
            <ac:spMk id="5" creationId="{C61C6B51-2686-25AD-C814-286EF14CBC0A}"/>
          </ac:spMkLst>
        </pc:spChg>
        <pc:spChg chg="add mod ord">
          <ac:chgData name="Jenni Steen" userId="3e51ffc7-aa92-4e9a-9db2-4e9164f92bbf" providerId="ADAL" clId="{3AC6A595-C3C8-47BB-899C-72F74CE2E322}" dt="2026-03-08T15:03:39.392" v="888" actId="26606"/>
          <ac:spMkLst>
            <pc:docMk/>
            <pc:sldMk cId="2271461298" sldId="262"/>
            <ac:spMk id="6" creationId="{CC85B209-8B36-514C-60EF-AE735B46F11F}"/>
          </ac:spMkLst>
        </pc:spChg>
        <pc:spChg chg="add">
          <ac:chgData name="Jenni Steen" userId="3e51ffc7-aa92-4e9a-9db2-4e9164f92bbf" providerId="ADAL" clId="{3AC6A595-C3C8-47BB-899C-72F74CE2E322}" dt="2026-03-08T15:03:39.392" v="888" actId="26606"/>
          <ac:spMkLst>
            <pc:docMk/>
            <pc:sldMk cId="2271461298" sldId="262"/>
            <ac:spMk id="19" creationId="{3F088236-D655-4F88-B238-E16762358025}"/>
          </ac:spMkLst>
        </pc:spChg>
        <pc:spChg chg="add">
          <ac:chgData name="Jenni Steen" userId="3e51ffc7-aa92-4e9a-9db2-4e9164f92bbf" providerId="ADAL" clId="{3AC6A595-C3C8-47BB-899C-72F74CE2E322}" dt="2026-03-08T15:03:39.392" v="888" actId="26606"/>
          <ac:spMkLst>
            <pc:docMk/>
            <pc:sldMk cId="2271461298" sldId="262"/>
            <ac:spMk id="21" creationId="{3DAC0C92-199E-475C-9390-119A9B027276}"/>
          </ac:spMkLst>
        </pc:spChg>
        <pc:spChg chg="add">
          <ac:chgData name="Jenni Steen" userId="3e51ffc7-aa92-4e9a-9db2-4e9164f92bbf" providerId="ADAL" clId="{3AC6A595-C3C8-47BB-899C-72F74CE2E322}" dt="2026-03-08T15:03:39.392" v="888" actId="26606"/>
          <ac:spMkLst>
            <pc:docMk/>
            <pc:sldMk cId="2271461298" sldId="262"/>
            <ac:spMk id="23" creationId="{C4CFB339-0ED8-4FE2-9EF1-6D1375B8499B}"/>
          </ac:spMkLst>
        </pc:spChg>
        <pc:spChg chg="add">
          <ac:chgData name="Jenni Steen" userId="3e51ffc7-aa92-4e9a-9db2-4e9164f92bbf" providerId="ADAL" clId="{3AC6A595-C3C8-47BB-899C-72F74CE2E322}" dt="2026-03-08T15:03:39.392" v="888" actId="26606"/>
          <ac:spMkLst>
            <pc:docMk/>
            <pc:sldMk cId="2271461298" sldId="262"/>
            <ac:spMk id="25" creationId="{31896C80-2069-4431-9C19-83B913734490}"/>
          </ac:spMkLst>
        </pc:spChg>
        <pc:spChg chg="add">
          <ac:chgData name="Jenni Steen" userId="3e51ffc7-aa92-4e9a-9db2-4e9164f92bbf" providerId="ADAL" clId="{3AC6A595-C3C8-47BB-899C-72F74CE2E322}" dt="2026-03-08T15:03:39.392" v="888" actId="26606"/>
          <ac:spMkLst>
            <pc:docMk/>
            <pc:sldMk cId="2271461298" sldId="262"/>
            <ac:spMk id="27" creationId="{BF120A21-0841-4823-B0C4-28AEBCEF9B78}"/>
          </ac:spMkLst>
        </pc:spChg>
        <pc:spChg chg="add">
          <ac:chgData name="Jenni Steen" userId="3e51ffc7-aa92-4e9a-9db2-4e9164f92bbf" providerId="ADAL" clId="{3AC6A595-C3C8-47BB-899C-72F74CE2E322}" dt="2026-03-08T15:03:39.392" v="888" actId="26606"/>
          <ac:spMkLst>
            <pc:docMk/>
            <pc:sldMk cId="2271461298" sldId="262"/>
            <ac:spMk id="29" creationId="{DBB05BAE-BBD3-4289-899F-A6851503C6B0}"/>
          </ac:spMkLst>
        </pc:spChg>
        <pc:spChg chg="add">
          <ac:chgData name="Jenni Steen" userId="3e51ffc7-aa92-4e9a-9db2-4e9164f92bbf" providerId="ADAL" clId="{3AC6A595-C3C8-47BB-899C-72F74CE2E322}" dt="2026-03-08T15:03:39.392" v="888" actId="26606"/>
          <ac:spMkLst>
            <pc:docMk/>
            <pc:sldMk cId="2271461298" sldId="262"/>
            <ac:spMk id="31" creationId="{9874D11C-36F5-4BBE-A490-019A54E953B0}"/>
          </ac:spMkLst>
        </pc:spChg>
        <pc:picChg chg="add mod">
          <ac:chgData name="Jenni Steen" userId="3e51ffc7-aa92-4e9a-9db2-4e9164f92bbf" providerId="ADAL" clId="{3AC6A595-C3C8-47BB-899C-72F74CE2E322}" dt="2026-03-08T15:03:10.355" v="886" actId="931"/>
          <ac:picMkLst>
            <pc:docMk/>
            <pc:sldMk cId="2271461298" sldId="262"/>
            <ac:picMk id="8" creationId="{201B5F26-553B-D0E1-E0EB-5641111B1566}"/>
          </ac:picMkLst>
        </pc:picChg>
        <pc:picChg chg="add mod ord">
          <ac:chgData name="Jenni Steen" userId="3e51ffc7-aa92-4e9a-9db2-4e9164f92bbf" providerId="ADAL" clId="{3AC6A595-C3C8-47BB-899C-72F74CE2E322}" dt="2026-03-08T15:03:39.392" v="888" actId="26606"/>
          <ac:picMkLst>
            <pc:docMk/>
            <pc:sldMk cId="2271461298" sldId="262"/>
            <ac:picMk id="10" creationId="{832B6D2E-68E8-3842-0483-7C394F9ACE67}"/>
          </ac:picMkLst>
        </pc:picChg>
      </pc:sldChg>
      <pc:sldChg chg="addSp delSp modSp new mod modClrScheme modAnim chgLayout">
        <pc:chgData name="Jenni Steen" userId="3e51ffc7-aa92-4e9a-9db2-4e9164f92bbf" providerId="ADAL" clId="{3AC6A595-C3C8-47BB-899C-72F74CE2E322}" dt="2026-03-08T15:17:23.030" v="1092"/>
        <pc:sldMkLst>
          <pc:docMk/>
          <pc:sldMk cId="2568733576" sldId="263"/>
        </pc:sldMkLst>
        <pc:spChg chg="mod ord">
          <ac:chgData name="Jenni Steen" userId="3e51ffc7-aa92-4e9a-9db2-4e9164f92bbf" providerId="ADAL" clId="{3AC6A595-C3C8-47BB-899C-72F74CE2E322}" dt="2026-03-08T15:03:57.811" v="930" actId="700"/>
          <ac:spMkLst>
            <pc:docMk/>
            <pc:sldMk cId="2568733576" sldId="263"/>
            <ac:spMk id="2" creationId="{315EE0B2-F8FE-45A5-FF9C-B0D81E2E92BB}"/>
          </ac:spMkLst>
        </pc:spChg>
        <pc:spChg chg="del mod ord">
          <ac:chgData name="Jenni Steen" userId="3e51ffc7-aa92-4e9a-9db2-4e9164f92bbf" providerId="ADAL" clId="{3AC6A595-C3C8-47BB-899C-72F74CE2E322}" dt="2026-03-08T15:03:57.811" v="930" actId="700"/>
          <ac:spMkLst>
            <pc:docMk/>
            <pc:sldMk cId="2568733576" sldId="263"/>
            <ac:spMk id="3" creationId="{8BEC9E72-776A-2346-E4E8-9A9B45C50054}"/>
          </ac:spMkLst>
        </pc:spChg>
        <pc:spChg chg="add del mod ord">
          <ac:chgData name="Jenni Steen" userId="3e51ffc7-aa92-4e9a-9db2-4e9164f92bbf" providerId="ADAL" clId="{3AC6A595-C3C8-47BB-899C-72F74CE2E322}" dt="2026-03-08T15:06:09.775" v="931" actId="1032"/>
          <ac:spMkLst>
            <pc:docMk/>
            <pc:sldMk cId="2568733576" sldId="263"/>
            <ac:spMk id="4" creationId="{7902FB2E-F283-2BB7-A4BB-2C7567F50BBA}"/>
          </ac:spMkLst>
        </pc:spChg>
        <pc:spChg chg="add del mod ord">
          <ac:chgData name="Jenni Steen" userId="3e51ffc7-aa92-4e9a-9db2-4e9164f92bbf" providerId="ADAL" clId="{3AC6A595-C3C8-47BB-899C-72F74CE2E322}" dt="2026-03-08T15:06:41.868" v="932" actId="1032"/>
          <ac:spMkLst>
            <pc:docMk/>
            <pc:sldMk cId="2568733576" sldId="263"/>
            <ac:spMk id="5" creationId="{E59C2E2F-C99F-45C6-890C-192F7C399EEF}"/>
          </ac:spMkLst>
        </pc:spChg>
        <pc:spChg chg="mod topLvl">
          <ac:chgData name="Jenni Steen" userId="3e51ffc7-aa92-4e9a-9db2-4e9164f92bbf" providerId="ADAL" clId="{3AC6A595-C3C8-47BB-899C-72F74CE2E322}" dt="2026-03-08T15:07:02.658" v="936" actId="18245"/>
          <ac:spMkLst>
            <pc:docMk/>
            <pc:sldMk cId="2568733576" sldId="263"/>
            <ac:spMk id="9" creationId="{B1B85F6B-8CE5-A0BF-2391-93C7FB018B09}"/>
          </ac:spMkLst>
        </pc:spChg>
        <pc:spChg chg="mod topLvl">
          <ac:chgData name="Jenni Steen" userId="3e51ffc7-aa92-4e9a-9db2-4e9164f92bbf" providerId="ADAL" clId="{3AC6A595-C3C8-47BB-899C-72F74CE2E322}" dt="2026-03-08T15:07:02.658" v="936" actId="18245"/>
          <ac:spMkLst>
            <pc:docMk/>
            <pc:sldMk cId="2568733576" sldId="263"/>
            <ac:spMk id="10" creationId="{EB29EE39-C305-1C2A-823F-643ADA304BCA}"/>
          </ac:spMkLst>
        </pc:spChg>
        <pc:spChg chg="mod topLvl">
          <ac:chgData name="Jenni Steen" userId="3e51ffc7-aa92-4e9a-9db2-4e9164f92bbf" providerId="ADAL" clId="{3AC6A595-C3C8-47BB-899C-72F74CE2E322}" dt="2026-03-08T15:07:02.658" v="936" actId="18245"/>
          <ac:spMkLst>
            <pc:docMk/>
            <pc:sldMk cId="2568733576" sldId="263"/>
            <ac:spMk id="11" creationId="{04ABA693-9826-EF60-8509-D6C5832BA13B}"/>
          </ac:spMkLst>
        </pc:spChg>
        <pc:spChg chg="mod topLvl">
          <ac:chgData name="Jenni Steen" userId="3e51ffc7-aa92-4e9a-9db2-4e9164f92bbf" providerId="ADAL" clId="{3AC6A595-C3C8-47BB-899C-72F74CE2E322}" dt="2026-03-08T15:07:02.658" v="936" actId="18245"/>
          <ac:spMkLst>
            <pc:docMk/>
            <pc:sldMk cId="2568733576" sldId="263"/>
            <ac:spMk id="12" creationId="{42BDE554-85F5-CFE6-0B66-060F6BE6FBAE}"/>
          </ac:spMkLst>
        </pc:spChg>
        <pc:spChg chg="mod topLvl">
          <ac:chgData name="Jenni Steen" userId="3e51ffc7-aa92-4e9a-9db2-4e9164f92bbf" providerId="ADAL" clId="{3AC6A595-C3C8-47BB-899C-72F74CE2E322}" dt="2026-03-08T15:07:02.658" v="936" actId="18245"/>
          <ac:spMkLst>
            <pc:docMk/>
            <pc:sldMk cId="2568733576" sldId="263"/>
            <ac:spMk id="13" creationId="{03140111-EBAB-37AA-D48F-36ED7DBD87F2}"/>
          </ac:spMkLst>
        </pc:spChg>
        <pc:spChg chg="mod topLvl">
          <ac:chgData name="Jenni Steen" userId="3e51ffc7-aa92-4e9a-9db2-4e9164f92bbf" providerId="ADAL" clId="{3AC6A595-C3C8-47BB-899C-72F74CE2E322}" dt="2026-03-08T15:07:02.434" v="935" actId="165"/>
          <ac:spMkLst>
            <pc:docMk/>
            <pc:sldMk cId="2568733576" sldId="263"/>
            <ac:spMk id="14" creationId="{1E25FAAB-7A55-2B60-E269-C35CA9FC4AB4}"/>
          </ac:spMkLst>
        </pc:spChg>
        <pc:spChg chg="mod topLvl">
          <ac:chgData name="Jenni Steen" userId="3e51ffc7-aa92-4e9a-9db2-4e9164f92bbf" providerId="ADAL" clId="{3AC6A595-C3C8-47BB-899C-72F74CE2E322}" dt="2026-03-08T15:07:24.910" v="941" actId="18245"/>
          <ac:spMkLst>
            <pc:docMk/>
            <pc:sldMk cId="2568733576" sldId="263"/>
            <ac:spMk id="16" creationId="{538B459B-AAE5-6FE5-009C-CC2D4F7282EC}"/>
          </ac:spMkLst>
        </pc:spChg>
        <pc:spChg chg="mod topLvl">
          <ac:chgData name="Jenni Steen" userId="3e51ffc7-aa92-4e9a-9db2-4e9164f92bbf" providerId="ADAL" clId="{3AC6A595-C3C8-47BB-899C-72F74CE2E322}" dt="2026-03-08T15:07:24.910" v="941" actId="18245"/>
          <ac:spMkLst>
            <pc:docMk/>
            <pc:sldMk cId="2568733576" sldId="263"/>
            <ac:spMk id="17" creationId="{8472ED0C-A450-AEE9-7E0A-52797955F84E}"/>
          </ac:spMkLst>
        </pc:spChg>
        <pc:spChg chg="mod topLvl">
          <ac:chgData name="Jenni Steen" userId="3e51ffc7-aa92-4e9a-9db2-4e9164f92bbf" providerId="ADAL" clId="{3AC6A595-C3C8-47BB-899C-72F74CE2E322}" dt="2026-03-08T15:07:24.910" v="941" actId="18245"/>
          <ac:spMkLst>
            <pc:docMk/>
            <pc:sldMk cId="2568733576" sldId="263"/>
            <ac:spMk id="18" creationId="{1BE0BECC-973F-4521-A6CE-9B497456249C}"/>
          </ac:spMkLst>
        </pc:spChg>
        <pc:spChg chg="mod topLvl">
          <ac:chgData name="Jenni Steen" userId="3e51ffc7-aa92-4e9a-9db2-4e9164f92bbf" providerId="ADAL" clId="{3AC6A595-C3C8-47BB-899C-72F74CE2E322}" dt="2026-03-08T15:07:24.910" v="941" actId="18245"/>
          <ac:spMkLst>
            <pc:docMk/>
            <pc:sldMk cId="2568733576" sldId="263"/>
            <ac:spMk id="19" creationId="{4030662D-AED9-D6DC-A755-67A0E1509F27}"/>
          </ac:spMkLst>
        </pc:spChg>
        <pc:spChg chg="mod topLvl">
          <ac:chgData name="Jenni Steen" userId="3e51ffc7-aa92-4e9a-9db2-4e9164f92bbf" providerId="ADAL" clId="{3AC6A595-C3C8-47BB-899C-72F74CE2E322}" dt="2026-03-08T15:07:24.910" v="941" actId="18245"/>
          <ac:spMkLst>
            <pc:docMk/>
            <pc:sldMk cId="2568733576" sldId="263"/>
            <ac:spMk id="20" creationId="{7CC62EA5-EA92-9DE2-A0F7-C78F1F34AEF4}"/>
          </ac:spMkLst>
        </pc:spChg>
        <pc:spChg chg="mod topLvl">
          <ac:chgData name="Jenni Steen" userId="3e51ffc7-aa92-4e9a-9db2-4e9164f92bbf" providerId="ADAL" clId="{3AC6A595-C3C8-47BB-899C-72F74CE2E322}" dt="2026-03-08T15:07:24.688" v="940" actId="165"/>
          <ac:spMkLst>
            <pc:docMk/>
            <pc:sldMk cId="2568733576" sldId="263"/>
            <ac:spMk id="21" creationId="{4EE232C8-D996-74B3-D831-A8E6D18B84F0}"/>
          </ac:spMkLst>
        </pc:spChg>
        <pc:spChg chg="mod topLvl">
          <ac:chgData name="Jenni Steen" userId="3e51ffc7-aa92-4e9a-9db2-4e9164f92bbf" providerId="ADAL" clId="{3AC6A595-C3C8-47BB-899C-72F74CE2E322}" dt="2026-03-08T15:09:32.504" v="1001" actId="164"/>
          <ac:spMkLst>
            <pc:docMk/>
            <pc:sldMk cId="2568733576" sldId="263"/>
            <ac:spMk id="23" creationId="{AA994EB1-C056-A1A2-E043-87184DF5BCC6}"/>
          </ac:spMkLst>
        </pc:spChg>
        <pc:spChg chg="mod topLvl">
          <ac:chgData name="Jenni Steen" userId="3e51ffc7-aa92-4e9a-9db2-4e9164f92bbf" providerId="ADAL" clId="{3AC6A595-C3C8-47BB-899C-72F74CE2E322}" dt="2026-03-08T15:09:32.504" v="1001" actId="164"/>
          <ac:spMkLst>
            <pc:docMk/>
            <pc:sldMk cId="2568733576" sldId="263"/>
            <ac:spMk id="24" creationId="{E1110BCC-B4DE-7808-39F4-B7F474EB2550}"/>
          </ac:spMkLst>
        </pc:spChg>
        <pc:spChg chg="mod topLvl">
          <ac:chgData name="Jenni Steen" userId="3e51ffc7-aa92-4e9a-9db2-4e9164f92bbf" providerId="ADAL" clId="{3AC6A595-C3C8-47BB-899C-72F74CE2E322}" dt="2026-03-08T15:10:41.279" v="1005" actId="164"/>
          <ac:spMkLst>
            <pc:docMk/>
            <pc:sldMk cId="2568733576" sldId="263"/>
            <ac:spMk id="25" creationId="{0AAA23AB-BAB3-95E2-59F3-07670997322B}"/>
          </ac:spMkLst>
        </pc:spChg>
        <pc:spChg chg="mod topLvl">
          <ac:chgData name="Jenni Steen" userId="3e51ffc7-aa92-4e9a-9db2-4e9164f92bbf" providerId="ADAL" clId="{3AC6A595-C3C8-47BB-899C-72F74CE2E322}" dt="2026-03-08T15:10:41.279" v="1005" actId="164"/>
          <ac:spMkLst>
            <pc:docMk/>
            <pc:sldMk cId="2568733576" sldId="263"/>
            <ac:spMk id="26" creationId="{B7B32811-7874-0C13-0B28-A2AA33909768}"/>
          </ac:spMkLst>
        </pc:spChg>
        <pc:spChg chg="mod topLvl">
          <ac:chgData name="Jenni Steen" userId="3e51ffc7-aa92-4e9a-9db2-4e9164f92bbf" providerId="ADAL" clId="{3AC6A595-C3C8-47BB-899C-72F74CE2E322}" dt="2026-03-08T15:11:18.429" v="1009" actId="164"/>
          <ac:spMkLst>
            <pc:docMk/>
            <pc:sldMk cId="2568733576" sldId="263"/>
            <ac:spMk id="27" creationId="{07B86265-3014-279A-2943-0DA830C11234}"/>
          </ac:spMkLst>
        </pc:spChg>
        <pc:spChg chg="mod topLvl">
          <ac:chgData name="Jenni Steen" userId="3e51ffc7-aa92-4e9a-9db2-4e9164f92bbf" providerId="ADAL" clId="{3AC6A595-C3C8-47BB-899C-72F74CE2E322}" dt="2026-03-08T15:11:18.429" v="1009" actId="164"/>
          <ac:spMkLst>
            <pc:docMk/>
            <pc:sldMk cId="2568733576" sldId="263"/>
            <ac:spMk id="28" creationId="{AF59878B-93C8-5300-C935-CA4885F91691}"/>
          </ac:spMkLst>
        </pc:spChg>
        <pc:spChg chg="mod topLvl">
          <ac:chgData name="Jenni Steen" userId="3e51ffc7-aa92-4e9a-9db2-4e9164f92bbf" providerId="ADAL" clId="{3AC6A595-C3C8-47BB-899C-72F74CE2E322}" dt="2026-03-08T15:16:39.549" v="1084" actId="164"/>
          <ac:spMkLst>
            <pc:docMk/>
            <pc:sldMk cId="2568733576" sldId="263"/>
            <ac:spMk id="39" creationId="{07053839-CCF3-C971-3C8E-C0DBEF8A6728}"/>
          </ac:spMkLst>
        </pc:spChg>
        <pc:spChg chg="mod topLvl">
          <ac:chgData name="Jenni Steen" userId="3e51ffc7-aa92-4e9a-9db2-4e9164f92bbf" providerId="ADAL" clId="{3AC6A595-C3C8-47BB-899C-72F74CE2E322}" dt="2026-03-08T15:16:39.549" v="1084" actId="164"/>
          <ac:spMkLst>
            <pc:docMk/>
            <pc:sldMk cId="2568733576" sldId="263"/>
            <ac:spMk id="40" creationId="{625D9E4B-AB8C-A72B-0AE2-F1949A39E601}"/>
          </ac:spMkLst>
        </pc:spChg>
        <pc:spChg chg="mod topLvl">
          <ac:chgData name="Jenni Steen" userId="3e51ffc7-aa92-4e9a-9db2-4e9164f92bbf" providerId="ADAL" clId="{3AC6A595-C3C8-47BB-899C-72F74CE2E322}" dt="2026-03-08T15:16:49.597" v="1085" actId="164"/>
          <ac:spMkLst>
            <pc:docMk/>
            <pc:sldMk cId="2568733576" sldId="263"/>
            <ac:spMk id="41" creationId="{E0BF5793-454A-F418-5F75-FC79AAE78727}"/>
          </ac:spMkLst>
        </pc:spChg>
        <pc:spChg chg="mod topLvl">
          <ac:chgData name="Jenni Steen" userId="3e51ffc7-aa92-4e9a-9db2-4e9164f92bbf" providerId="ADAL" clId="{3AC6A595-C3C8-47BB-899C-72F74CE2E322}" dt="2026-03-08T15:16:49.597" v="1085" actId="164"/>
          <ac:spMkLst>
            <pc:docMk/>
            <pc:sldMk cId="2568733576" sldId="263"/>
            <ac:spMk id="42" creationId="{3013F763-3A50-99C1-7566-CFED1857C232}"/>
          </ac:spMkLst>
        </pc:spChg>
        <pc:spChg chg="mod topLvl">
          <ac:chgData name="Jenni Steen" userId="3e51ffc7-aa92-4e9a-9db2-4e9164f92bbf" providerId="ADAL" clId="{3AC6A595-C3C8-47BB-899C-72F74CE2E322}" dt="2026-03-08T15:16:55.409" v="1086" actId="164"/>
          <ac:spMkLst>
            <pc:docMk/>
            <pc:sldMk cId="2568733576" sldId="263"/>
            <ac:spMk id="43" creationId="{B2C9821E-3107-1753-1D0E-86C9AAB78CDF}"/>
          </ac:spMkLst>
        </pc:spChg>
        <pc:spChg chg="mod topLvl">
          <ac:chgData name="Jenni Steen" userId="3e51ffc7-aa92-4e9a-9db2-4e9164f92bbf" providerId="ADAL" clId="{3AC6A595-C3C8-47BB-899C-72F74CE2E322}" dt="2026-03-08T15:16:55.409" v="1086" actId="164"/>
          <ac:spMkLst>
            <pc:docMk/>
            <pc:sldMk cId="2568733576" sldId="263"/>
            <ac:spMk id="44" creationId="{1756B6DF-1420-3237-944A-AE7C4B1D3798}"/>
          </ac:spMkLst>
        </pc:spChg>
        <pc:grpChg chg="add del mod">
          <ac:chgData name="Jenni Steen" userId="3e51ffc7-aa92-4e9a-9db2-4e9164f92bbf" providerId="ADAL" clId="{3AC6A595-C3C8-47BB-899C-72F74CE2E322}" dt="2026-03-08T15:07:02.658" v="936" actId="18245"/>
          <ac:grpSpMkLst>
            <pc:docMk/>
            <pc:sldMk cId="2568733576" sldId="263"/>
            <ac:grpSpMk id="8" creationId="{14FF2A38-1770-40E1-8946-A2B3E1DDACB3}"/>
          </ac:grpSpMkLst>
        </pc:grpChg>
        <pc:grpChg chg="add del mod">
          <ac:chgData name="Jenni Steen" userId="3e51ffc7-aa92-4e9a-9db2-4e9164f92bbf" providerId="ADAL" clId="{3AC6A595-C3C8-47BB-899C-72F74CE2E322}" dt="2026-03-08T15:07:24.910" v="941" actId="18245"/>
          <ac:grpSpMkLst>
            <pc:docMk/>
            <pc:sldMk cId="2568733576" sldId="263"/>
            <ac:grpSpMk id="15" creationId="{8411059B-C19C-1C98-8552-904140178356}"/>
          </ac:grpSpMkLst>
        </pc:grpChg>
        <pc:grpChg chg="del mod">
          <ac:chgData name="Jenni Steen" userId="3e51ffc7-aa92-4e9a-9db2-4e9164f92bbf" providerId="ADAL" clId="{3AC6A595-C3C8-47BB-899C-72F74CE2E322}" dt="2026-03-08T15:08:51.814" v="996" actId="165"/>
          <ac:grpSpMkLst>
            <pc:docMk/>
            <pc:sldMk cId="2568733576" sldId="263"/>
            <ac:grpSpMk id="22" creationId="{F1BFABB9-5938-C8C4-07E5-B86E3AFF6528}"/>
          </ac:grpSpMkLst>
        </pc:grpChg>
        <pc:grpChg chg="add mod">
          <ac:chgData name="Jenni Steen" userId="3e51ffc7-aa92-4e9a-9db2-4e9164f92bbf" providerId="ADAL" clId="{3AC6A595-C3C8-47BB-899C-72F74CE2E322}" dt="2026-03-08T15:09:32.504" v="1001" actId="164"/>
          <ac:grpSpMkLst>
            <pc:docMk/>
            <pc:sldMk cId="2568733576" sldId="263"/>
            <ac:grpSpMk id="31" creationId="{8C297EC9-50B4-74FB-C4BA-2034DE59765C}"/>
          </ac:grpSpMkLst>
        </pc:grpChg>
        <pc:grpChg chg="add mod">
          <ac:chgData name="Jenni Steen" userId="3e51ffc7-aa92-4e9a-9db2-4e9164f92bbf" providerId="ADAL" clId="{3AC6A595-C3C8-47BB-899C-72F74CE2E322}" dt="2026-03-08T15:10:41.279" v="1005" actId="164"/>
          <ac:grpSpMkLst>
            <pc:docMk/>
            <pc:sldMk cId="2568733576" sldId="263"/>
            <ac:grpSpMk id="34" creationId="{B38DAC08-7262-6C8E-F3FB-3B057FF9D8F2}"/>
          </ac:grpSpMkLst>
        </pc:grpChg>
        <pc:grpChg chg="add mod">
          <ac:chgData name="Jenni Steen" userId="3e51ffc7-aa92-4e9a-9db2-4e9164f92bbf" providerId="ADAL" clId="{3AC6A595-C3C8-47BB-899C-72F74CE2E322}" dt="2026-03-08T15:11:18.429" v="1009" actId="164"/>
          <ac:grpSpMkLst>
            <pc:docMk/>
            <pc:sldMk cId="2568733576" sldId="263"/>
            <ac:grpSpMk id="37" creationId="{CBD14D76-F307-5508-E77E-FB71A4CD1A51}"/>
          </ac:grpSpMkLst>
        </pc:grpChg>
        <pc:grpChg chg="del mod">
          <ac:chgData name="Jenni Steen" userId="3e51ffc7-aa92-4e9a-9db2-4e9164f92bbf" providerId="ADAL" clId="{3AC6A595-C3C8-47BB-899C-72F74CE2E322}" dt="2026-03-08T15:15:07.918" v="1072" actId="165"/>
          <ac:grpSpMkLst>
            <pc:docMk/>
            <pc:sldMk cId="2568733576" sldId="263"/>
            <ac:grpSpMk id="38" creationId="{0C0EA7A3-685A-CF13-38DD-70B79AF0AD28}"/>
          </ac:grpSpMkLst>
        </pc:grpChg>
        <pc:grpChg chg="add mod">
          <ac:chgData name="Jenni Steen" userId="3e51ffc7-aa92-4e9a-9db2-4e9164f92bbf" providerId="ADAL" clId="{3AC6A595-C3C8-47BB-899C-72F74CE2E322}" dt="2026-03-08T15:16:39.549" v="1084" actId="164"/>
          <ac:grpSpMkLst>
            <pc:docMk/>
            <pc:sldMk cId="2568733576" sldId="263"/>
            <ac:grpSpMk id="51" creationId="{8599F229-1804-94BA-669D-28C0B4CB4BD7}"/>
          </ac:grpSpMkLst>
        </pc:grpChg>
        <pc:grpChg chg="add mod">
          <ac:chgData name="Jenni Steen" userId="3e51ffc7-aa92-4e9a-9db2-4e9164f92bbf" providerId="ADAL" clId="{3AC6A595-C3C8-47BB-899C-72F74CE2E322}" dt="2026-03-08T15:16:49.597" v="1085" actId="164"/>
          <ac:grpSpMkLst>
            <pc:docMk/>
            <pc:sldMk cId="2568733576" sldId="263"/>
            <ac:grpSpMk id="52" creationId="{38302BBB-DBF5-191F-0854-8E5C187B0352}"/>
          </ac:grpSpMkLst>
        </pc:grpChg>
        <pc:grpChg chg="add mod">
          <ac:chgData name="Jenni Steen" userId="3e51ffc7-aa92-4e9a-9db2-4e9164f92bbf" providerId="ADAL" clId="{3AC6A595-C3C8-47BB-899C-72F74CE2E322}" dt="2026-03-08T15:16:55.409" v="1086" actId="164"/>
          <ac:grpSpMkLst>
            <pc:docMk/>
            <pc:sldMk cId="2568733576" sldId="263"/>
            <ac:grpSpMk id="53" creationId="{DCD86179-FB08-50B6-13E0-600BBFC586C6}"/>
          </ac:grpSpMkLst>
        </pc:grpChg>
        <pc:graphicFrameChg chg="add del mod modGraphic">
          <ac:chgData name="Jenni Steen" userId="3e51ffc7-aa92-4e9a-9db2-4e9164f92bbf" providerId="ADAL" clId="{3AC6A595-C3C8-47BB-899C-72F74CE2E322}" dt="2026-03-08T15:08:45.117" v="995" actId="18245"/>
          <ac:graphicFrameMkLst>
            <pc:docMk/>
            <pc:sldMk cId="2568733576" sldId="263"/>
            <ac:graphicFrameMk id="6" creationId="{F2F1D9FA-2751-39F3-6C63-383FE0D22F78}"/>
          </ac:graphicFrameMkLst>
        </pc:graphicFrameChg>
        <pc:graphicFrameChg chg="add del mod modGraphic">
          <ac:chgData name="Jenni Steen" userId="3e51ffc7-aa92-4e9a-9db2-4e9164f92bbf" providerId="ADAL" clId="{3AC6A595-C3C8-47BB-899C-72F74CE2E322}" dt="2026-03-08T15:15:03.527" v="1071" actId="18245"/>
          <ac:graphicFrameMkLst>
            <pc:docMk/>
            <pc:sldMk cId="2568733576" sldId="263"/>
            <ac:graphicFrameMk id="7" creationId="{2F083D85-3C66-A428-68AF-99938357F8F5}"/>
          </ac:graphicFrameMkLst>
        </pc:graphicFrameChg>
        <pc:picChg chg="add mod">
          <ac:chgData name="Jenni Steen" userId="3e51ffc7-aa92-4e9a-9db2-4e9164f92bbf" providerId="ADAL" clId="{3AC6A595-C3C8-47BB-899C-72F74CE2E322}" dt="2026-03-08T15:09:32.504" v="1001" actId="164"/>
          <ac:picMkLst>
            <pc:docMk/>
            <pc:sldMk cId="2568733576" sldId="263"/>
            <ac:picMk id="30" creationId="{2EB705E8-AE34-99F9-8C3C-8BDC086F5A43}"/>
          </ac:picMkLst>
        </pc:picChg>
        <pc:picChg chg="add mod">
          <ac:chgData name="Jenni Steen" userId="3e51ffc7-aa92-4e9a-9db2-4e9164f92bbf" providerId="ADAL" clId="{3AC6A595-C3C8-47BB-899C-72F74CE2E322}" dt="2026-03-08T15:10:41.279" v="1005" actId="164"/>
          <ac:picMkLst>
            <pc:docMk/>
            <pc:sldMk cId="2568733576" sldId="263"/>
            <ac:picMk id="33" creationId="{8F8914B9-6C4D-5356-4C9A-7614744A407F}"/>
          </ac:picMkLst>
        </pc:picChg>
        <pc:picChg chg="add mod">
          <ac:chgData name="Jenni Steen" userId="3e51ffc7-aa92-4e9a-9db2-4e9164f92bbf" providerId="ADAL" clId="{3AC6A595-C3C8-47BB-899C-72F74CE2E322}" dt="2026-03-08T15:11:18.429" v="1009" actId="164"/>
          <ac:picMkLst>
            <pc:docMk/>
            <pc:sldMk cId="2568733576" sldId="263"/>
            <ac:picMk id="36" creationId="{34FD8607-227B-0C1B-D27D-8EA100E36924}"/>
          </ac:picMkLst>
        </pc:picChg>
        <pc:picChg chg="add mod">
          <ac:chgData name="Jenni Steen" userId="3e51ffc7-aa92-4e9a-9db2-4e9164f92bbf" providerId="ADAL" clId="{3AC6A595-C3C8-47BB-899C-72F74CE2E322}" dt="2026-03-08T15:16:39.549" v="1084" actId="164"/>
          <ac:picMkLst>
            <pc:docMk/>
            <pc:sldMk cId="2568733576" sldId="263"/>
            <ac:picMk id="46" creationId="{0BC19A84-62BA-A46B-850B-AC05BFE90558}"/>
          </ac:picMkLst>
        </pc:picChg>
        <pc:picChg chg="add mod">
          <ac:chgData name="Jenni Steen" userId="3e51ffc7-aa92-4e9a-9db2-4e9164f92bbf" providerId="ADAL" clId="{3AC6A595-C3C8-47BB-899C-72F74CE2E322}" dt="2026-03-08T15:16:49.597" v="1085" actId="164"/>
          <ac:picMkLst>
            <pc:docMk/>
            <pc:sldMk cId="2568733576" sldId="263"/>
            <ac:picMk id="48" creationId="{1CB9DDB3-CE30-769C-A3CB-08F154F5558D}"/>
          </ac:picMkLst>
        </pc:picChg>
        <pc:picChg chg="add mod">
          <ac:chgData name="Jenni Steen" userId="3e51ffc7-aa92-4e9a-9db2-4e9164f92bbf" providerId="ADAL" clId="{3AC6A595-C3C8-47BB-899C-72F74CE2E322}" dt="2026-03-08T15:16:55.409" v="1086" actId="164"/>
          <ac:picMkLst>
            <pc:docMk/>
            <pc:sldMk cId="2568733576" sldId="263"/>
            <ac:picMk id="50" creationId="{73FB6E0C-A629-5FD3-AB58-222A208B6A3E}"/>
          </ac:picMkLst>
        </pc:picChg>
      </pc:sldChg>
      <pc:sldChg chg="addSp delSp modSp new mod setBg modClrScheme modAnim chgLayout">
        <pc:chgData name="Jenni Steen" userId="3e51ffc7-aa92-4e9a-9db2-4e9164f92bbf" providerId="ADAL" clId="{3AC6A595-C3C8-47BB-899C-72F74CE2E322}" dt="2026-03-08T15:51:44.643" v="3609"/>
        <pc:sldMkLst>
          <pc:docMk/>
          <pc:sldMk cId="3833723878" sldId="264"/>
        </pc:sldMkLst>
        <pc:spChg chg="mod ord">
          <ac:chgData name="Jenni Steen" userId="3e51ffc7-aa92-4e9a-9db2-4e9164f92bbf" providerId="ADAL" clId="{3AC6A595-C3C8-47BB-899C-72F74CE2E322}" dt="2026-03-08T15:22:35.038" v="1480" actId="26606"/>
          <ac:spMkLst>
            <pc:docMk/>
            <pc:sldMk cId="3833723878" sldId="264"/>
            <ac:spMk id="2" creationId="{76D6D5A8-198C-2001-95BD-1C385F8909B8}"/>
          </ac:spMkLst>
        </pc:spChg>
        <pc:spChg chg="del mod ord">
          <ac:chgData name="Jenni Steen" userId="3e51ffc7-aa92-4e9a-9db2-4e9164f92bbf" providerId="ADAL" clId="{3AC6A595-C3C8-47BB-899C-72F74CE2E322}" dt="2026-03-08T15:17:39.254" v="1112" actId="700"/>
          <ac:spMkLst>
            <pc:docMk/>
            <pc:sldMk cId="3833723878" sldId="264"/>
            <ac:spMk id="3" creationId="{D8DB173C-3349-5F3E-39E6-47471ADFA1BC}"/>
          </ac:spMkLst>
        </pc:spChg>
        <pc:spChg chg="del">
          <ac:chgData name="Jenni Steen" userId="3e51ffc7-aa92-4e9a-9db2-4e9164f92bbf" providerId="ADAL" clId="{3AC6A595-C3C8-47BB-899C-72F74CE2E322}" dt="2026-03-08T15:17:39.254" v="1112" actId="700"/>
          <ac:spMkLst>
            <pc:docMk/>
            <pc:sldMk cId="3833723878" sldId="264"/>
            <ac:spMk id="4" creationId="{CC20E81D-0F0C-16A9-B95C-B789C8452AD8}"/>
          </ac:spMkLst>
        </pc:spChg>
        <pc:spChg chg="add mod ord">
          <ac:chgData name="Jenni Steen" userId="3e51ffc7-aa92-4e9a-9db2-4e9164f92bbf" providerId="ADAL" clId="{3AC6A595-C3C8-47BB-899C-72F74CE2E322}" dt="2026-03-08T15:22:35.038" v="1480" actId="26606"/>
          <ac:spMkLst>
            <pc:docMk/>
            <pc:sldMk cId="3833723878" sldId="264"/>
            <ac:spMk id="5" creationId="{EFFB0340-22E1-8315-C5E7-D72C10796162}"/>
          </ac:spMkLst>
        </pc:spChg>
        <pc:spChg chg="add">
          <ac:chgData name="Jenni Steen" userId="3e51ffc7-aa92-4e9a-9db2-4e9164f92bbf" providerId="ADAL" clId="{3AC6A595-C3C8-47BB-899C-72F74CE2E322}" dt="2026-03-08T15:22:35.038" v="1480" actId="26606"/>
          <ac:spMkLst>
            <pc:docMk/>
            <pc:sldMk cId="3833723878" sldId="264"/>
            <ac:spMk id="16" creationId="{3F088236-D655-4F88-B238-E16762358025}"/>
          </ac:spMkLst>
        </pc:spChg>
        <pc:spChg chg="add">
          <ac:chgData name="Jenni Steen" userId="3e51ffc7-aa92-4e9a-9db2-4e9164f92bbf" providerId="ADAL" clId="{3AC6A595-C3C8-47BB-899C-72F74CE2E322}" dt="2026-03-08T15:22:35.038" v="1480" actId="26606"/>
          <ac:spMkLst>
            <pc:docMk/>
            <pc:sldMk cId="3833723878" sldId="264"/>
            <ac:spMk id="18" creationId="{3DAC0C92-199E-475C-9390-119A9B027276}"/>
          </ac:spMkLst>
        </pc:spChg>
        <pc:spChg chg="add">
          <ac:chgData name="Jenni Steen" userId="3e51ffc7-aa92-4e9a-9db2-4e9164f92bbf" providerId="ADAL" clId="{3AC6A595-C3C8-47BB-899C-72F74CE2E322}" dt="2026-03-08T15:22:35.038" v="1480" actId="26606"/>
          <ac:spMkLst>
            <pc:docMk/>
            <pc:sldMk cId="3833723878" sldId="264"/>
            <ac:spMk id="20" creationId="{C4CFB339-0ED8-4FE2-9EF1-6D1375B8499B}"/>
          </ac:spMkLst>
        </pc:spChg>
        <pc:spChg chg="add">
          <ac:chgData name="Jenni Steen" userId="3e51ffc7-aa92-4e9a-9db2-4e9164f92bbf" providerId="ADAL" clId="{3AC6A595-C3C8-47BB-899C-72F74CE2E322}" dt="2026-03-08T15:22:35.038" v="1480" actId="26606"/>
          <ac:spMkLst>
            <pc:docMk/>
            <pc:sldMk cId="3833723878" sldId="264"/>
            <ac:spMk id="22" creationId="{31896C80-2069-4431-9C19-83B913734490}"/>
          </ac:spMkLst>
        </pc:spChg>
        <pc:spChg chg="add">
          <ac:chgData name="Jenni Steen" userId="3e51ffc7-aa92-4e9a-9db2-4e9164f92bbf" providerId="ADAL" clId="{3AC6A595-C3C8-47BB-899C-72F74CE2E322}" dt="2026-03-08T15:22:35.038" v="1480" actId="26606"/>
          <ac:spMkLst>
            <pc:docMk/>
            <pc:sldMk cId="3833723878" sldId="264"/>
            <ac:spMk id="24" creationId="{BF120A21-0841-4823-B0C4-28AEBCEF9B78}"/>
          </ac:spMkLst>
        </pc:spChg>
        <pc:spChg chg="add">
          <ac:chgData name="Jenni Steen" userId="3e51ffc7-aa92-4e9a-9db2-4e9164f92bbf" providerId="ADAL" clId="{3AC6A595-C3C8-47BB-899C-72F74CE2E322}" dt="2026-03-08T15:22:35.038" v="1480" actId="26606"/>
          <ac:spMkLst>
            <pc:docMk/>
            <pc:sldMk cId="3833723878" sldId="264"/>
            <ac:spMk id="26" creationId="{DBB05BAE-BBD3-4289-899F-A6851503C6B0}"/>
          </ac:spMkLst>
        </pc:spChg>
        <pc:spChg chg="add">
          <ac:chgData name="Jenni Steen" userId="3e51ffc7-aa92-4e9a-9db2-4e9164f92bbf" providerId="ADAL" clId="{3AC6A595-C3C8-47BB-899C-72F74CE2E322}" dt="2026-03-08T15:22:35.038" v="1480" actId="26606"/>
          <ac:spMkLst>
            <pc:docMk/>
            <pc:sldMk cId="3833723878" sldId="264"/>
            <ac:spMk id="28" creationId="{9874D11C-36F5-4BBE-A490-019A54E953B0}"/>
          </ac:spMkLst>
        </pc:spChg>
        <pc:picChg chg="add mod ord">
          <ac:chgData name="Jenni Steen" userId="3e51ffc7-aa92-4e9a-9db2-4e9164f92bbf" providerId="ADAL" clId="{3AC6A595-C3C8-47BB-899C-72F74CE2E322}" dt="2026-03-08T15:22:35.038" v="1480" actId="26606"/>
          <ac:picMkLst>
            <pc:docMk/>
            <pc:sldMk cId="3833723878" sldId="264"/>
            <ac:picMk id="7" creationId="{8DA50D94-45C2-EC81-94BA-B044235C73CA}"/>
          </ac:picMkLst>
        </pc:picChg>
      </pc:sldChg>
      <pc:sldChg chg="addSp delSp modSp new mod modClrScheme modAnim chgLayout">
        <pc:chgData name="Jenni Steen" userId="3e51ffc7-aa92-4e9a-9db2-4e9164f92bbf" providerId="ADAL" clId="{3AC6A595-C3C8-47BB-899C-72F74CE2E322}" dt="2026-03-08T15:31:13.005" v="1701"/>
        <pc:sldMkLst>
          <pc:docMk/>
          <pc:sldMk cId="1190337049" sldId="265"/>
        </pc:sldMkLst>
        <pc:spChg chg="del mod ord">
          <ac:chgData name="Jenni Steen" userId="3e51ffc7-aa92-4e9a-9db2-4e9164f92bbf" providerId="ADAL" clId="{3AC6A595-C3C8-47BB-899C-72F74CE2E322}" dt="2026-03-08T15:22:52.296" v="1482" actId="700"/>
          <ac:spMkLst>
            <pc:docMk/>
            <pc:sldMk cId="1190337049" sldId="265"/>
            <ac:spMk id="2" creationId="{5E0FD644-1063-E38C-C1C2-9C40405A16D0}"/>
          </ac:spMkLst>
        </pc:spChg>
        <pc:spChg chg="del mod ord">
          <ac:chgData name="Jenni Steen" userId="3e51ffc7-aa92-4e9a-9db2-4e9164f92bbf" providerId="ADAL" clId="{3AC6A595-C3C8-47BB-899C-72F74CE2E322}" dt="2026-03-08T15:22:52.296" v="1482" actId="700"/>
          <ac:spMkLst>
            <pc:docMk/>
            <pc:sldMk cId="1190337049" sldId="265"/>
            <ac:spMk id="3" creationId="{038DDE19-223F-B27D-8C0D-F6BF957B8330}"/>
          </ac:spMkLst>
        </pc:spChg>
        <pc:spChg chg="add mod ord">
          <ac:chgData name="Jenni Steen" userId="3e51ffc7-aa92-4e9a-9db2-4e9164f92bbf" providerId="ADAL" clId="{3AC6A595-C3C8-47BB-899C-72F74CE2E322}" dt="2026-03-08T15:23:05.016" v="1529" actId="20577"/>
          <ac:spMkLst>
            <pc:docMk/>
            <pc:sldMk cId="1190337049" sldId="265"/>
            <ac:spMk id="4" creationId="{34663E3B-51C8-291E-7463-BF4BE9DA7A86}"/>
          </ac:spMkLst>
        </pc:spChg>
        <pc:spChg chg="add del mod ord">
          <ac:chgData name="Jenni Steen" userId="3e51ffc7-aa92-4e9a-9db2-4e9164f92bbf" providerId="ADAL" clId="{3AC6A595-C3C8-47BB-899C-72F74CE2E322}" dt="2026-03-08T15:23:58.436" v="1530" actId="1032"/>
          <ac:spMkLst>
            <pc:docMk/>
            <pc:sldMk cId="1190337049" sldId="265"/>
            <ac:spMk id="5" creationId="{2A07CF46-A09B-5AC1-DB9B-9E6E00D494A7}"/>
          </ac:spMkLst>
        </pc:spChg>
        <pc:spChg chg="add del mod ord">
          <ac:chgData name="Jenni Steen" userId="3e51ffc7-aa92-4e9a-9db2-4e9164f92bbf" providerId="ADAL" clId="{3AC6A595-C3C8-47BB-899C-72F74CE2E322}" dt="2026-03-08T15:24:03.733" v="1531" actId="1032"/>
          <ac:spMkLst>
            <pc:docMk/>
            <pc:sldMk cId="1190337049" sldId="265"/>
            <ac:spMk id="6" creationId="{A88EC3C0-1517-6948-415E-9776B9F26953}"/>
          </ac:spMkLst>
        </pc:spChg>
        <pc:spChg chg="mod topLvl">
          <ac:chgData name="Jenni Steen" userId="3e51ffc7-aa92-4e9a-9db2-4e9164f92bbf" providerId="ADAL" clId="{3AC6A595-C3C8-47BB-899C-72F74CE2E322}" dt="2026-03-08T15:30:16.809" v="1690" actId="164"/>
          <ac:spMkLst>
            <pc:docMk/>
            <pc:sldMk cId="1190337049" sldId="265"/>
            <ac:spMk id="10" creationId="{6E342AB4-CE33-5025-580C-5AEB880572C5}"/>
          </ac:spMkLst>
        </pc:spChg>
        <pc:spChg chg="mod topLvl">
          <ac:chgData name="Jenni Steen" userId="3e51ffc7-aa92-4e9a-9db2-4e9164f92bbf" providerId="ADAL" clId="{3AC6A595-C3C8-47BB-899C-72F74CE2E322}" dt="2026-03-08T15:30:16.809" v="1690" actId="164"/>
          <ac:spMkLst>
            <pc:docMk/>
            <pc:sldMk cId="1190337049" sldId="265"/>
            <ac:spMk id="11" creationId="{851225AF-9B44-2D54-DAFA-27CC061F3A52}"/>
          </ac:spMkLst>
        </pc:spChg>
        <pc:spChg chg="mod topLvl">
          <ac:chgData name="Jenni Steen" userId="3e51ffc7-aa92-4e9a-9db2-4e9164f92bbf" providerId="ADAL" clId="{3AC6A595-C3C8-47BB-899C-72F74CE2E322}" dt="2026-03-08T15:30:25.288" v="1691" actId="164"/>
          <ac:spMkLst>
            <pc:docMk/>
            <pc:sldMk cId="1190337049" sldId="265"/>
            <ac:spMk id="12" creationId="{BC6AE164-8499-3A36-F868-B98C0AD5EA33}"/>
          </ac:spMkLst>
        </pc:spChg>
        <pc:spChg chg="mod topLvl">
          <ac:chgData name="Jenni Steen" userId="3e51ffc7-aa92-4e9a-9db2-4e9164f92bbf" providerId="ADAL" clId="{3AC6A595-C3C8-47BB-899C-72F74CE2E322}" dt="2026-03-08T15:30:25.288" v="1691" actId="164"/>
          <ac:spMkLst>
            <pc:docMk/>
            <pc:sldMk cId="1190337049" sldId="265"/>
            <ac:spMk id="13" creationId="{EDB6AB30-1B2E-C4E0-DE52-9C204901254E}"/>
          </ac:spMkLst>
        </pc:spChg>
        <pc:spChg chg="mod topLvl">
          <ac:chgData name="Jenni Steen" userId="3e51ffc7-aa92-4e9a-9db2-4e9164f92bbf" providerId="ADAL" clId="{3AC6A595-C3C8-47BB-899C-72F74CE2E322}" dt="2026-03-08T15:30:36.152" v="1692" actId="164"/>
          <ac:spMkLst>
            <pc:docMk/>
            <pc:sldMk cId="1190337049" sldId="265"/>
            <ac:spMk id="14" creationId="{53B90D82-59D4-0D9E-44BF-D7BACFDE8F5F}"/>
          </ac:spMkLst>
        </pc:spChg>
        <pc:spChg chg="mod topLvl">
          <ac:chgData name="Jenni Steen" userId="3e51ffc7-aa92-4e9a-9db2-4e9164f92bbf" providerId="ADAL" clId="{3AC6A595-C3C8-47BB-899C-72F74CE2E322}" dt="2026-03-08T15:30:36.152" v="1692" actId="164"/>
          <ac:spMkLst>
            <pc:docMk/>
            <pc:sldMk cId="1190337049" sldId="265"/>
            <ac:spMk id="15" creationId="{54A6189C-A31E-CEC4-7E50-97AB23DDBEE9}"/>
          </ac:spMkLst>
        </pc:spChg>
        <pc:spChg chg="mod topLvl">
          <ac:chgData name="Jenni Steen" userId="3e51ffc7-aa92-4e9a-9db2-4e9164f92bbf" providerId="ADAL" clId="{3AC6A595-C3C8-47BB-899C-72F74CE2E322}" dt="2026-03-08T15:30:42.538" v="1693" actId="164"/>
          <ac:spMkLst>
            <pc:docMk/>
            <pc:sldMk cId="1190337049" sldId="265"/>
            <ac:spMk id="17" creationId="{38FD09EA-CA41-9EC3-7251-F50EF83E0D11}"/>
          </ac:spMkLst>
        </pc:spChg>
        <pc:spChg chg="mod topLvl">
          <ac:chgData name="Jenni Steen" userId="3e51ffc7-aa92-4e9a-9db2-4e9164f92bbf" providerId="ADAL" clId="{3AC6A595-C3C8-47BB-899C-72F74CE2E322}" dt="2026-03-08T15:30:42.538" v="1693" actId="164"/>
          <ac:spMkLst>
            <pc:docMk/>
            <pc:sldMk cId="1190337049" sldId="265"/>
            <ac:spMk id="18" creationId="{4CC5DD5A-FAAD-DBBA-138A-EAB74BF6A4C1}"/>
          </ac:spMkLst>
        </pc:spChg>
        <pc:spChg chg="mod topLvl">
          <ac:chgData name="Jenni Steen" userId="3e51ffc7-aa92-4e9a-9db2-4e9164f92bbf" providerId="ADAL" clId="{3AC6A595-C3C8-47BB-899C-72F74CE2E322}" dt="2026-03-08T15:30:49.217" v="1694" actId="164"/>
          <ac:spMkLst>
            <pc:docMk/>
            <pc:sldMk cId="1190337049" sldId="265"/>
            <ac:spMk id="19" creationId="{E4A69984-13B1-27A5-45B5-4D151E7A5BE8}"/>
          </ac:spMkLst>
        </pc:spChg>
        <pc:spChg chg="mod topLvl">
          <ac:chgData name="Jenni Steen" userId="3e51ffc7-aa92-4e9a-9db2-4e9164f92bbf" providerId="ADAL" clId="{3AC6A595-C3C8-47BB-899C-72F74CE2E322}" dt="2026-03-08T15:30:49.217" v="1694" actId="164"/>
          <ac:spMkLst>
            <pc:docMk/>
            <pc:sldMk cId="1190337049" sldId="265"/>
            <ac:spMk id="20" creationId="{86629661-B6C4-49D7-7793-519D0098B500}"/>
          </ac:spMkLst>
        </pc:spChg>
        <pc:spChg chg="mod topLvl">
          <ac:chgData name="Jenni Steen" userId="3e51ffc7-aa92-4e9a-9db2-4e9164f92bbf" providerId="ADAL" clId="{3AC6A595-C3C8-47BB-899C-72F74CE2E322}" dt="2026-03-08T15:30:53.964" v="1695" actId="164"/>
          <ac:spMkLst>
            <pc:docMk/>
            <pc:sldMk cId="1190337049" sldId="265"/>
            <ac:spMk id="21" creationId="{899AB4F7-0C1A-F164-A259-D93A717BB3F3}"/>
          </ac:spMkLst>
        </pc:spChg>
        <pc:spChg chg="mod topLvl">
          <ac:chgData name="Jenni Steen" userId="3e51ffc7-aa92-4e9a-9db2-4e9164f92bbf" providerId="ADAL" clId="{3AC6A595-C3C8-47BB-899C-72F74CE2E322}" dt="2026-03-08T15:30:53.964" v="1695" actId="164"/>
          <ac:spMkLst>
            <pc:docMk/>
            <pc:sldMk cId="1190337049" sldId="265"/>
            <ac:spMk id="22" creationId="{8901B259-A762-6EAD-C179-CFFE1001F566}"/>
          </ac:spMkLst>
        </pc:spChg>
        <pc:grpChg chg="del mod">
          <ac:chgData name="Jenni Steen" userId="3e51ffc7-aa92-4e9a-9db2-4e9164f92bbf" providerId="ADAL" clId="{3AC6A595-C3C8-47BB-899C-72F74CE2E322}" dt="2026-03-08T15:25:31.905" v="1588" actId="165"/>
          <ac:grpSpMkLst>
            <pc:docMk/>
            <pc:sldMk cId="1190337049" sldId="265"/>
            <ac:grpSpMk id="9" creationId="{FB41611A-1D20-BC09-2DFA-C93CE9D1A32E}"/>
          </ac:grpSpMkLst>
        </pc:grpChg>
        <pc:grpChg chg="del mod">
          <ac:chgData name="Jenni Steen" userId="3e51ffc7-aa92-4e9a-9db2-4e9164f92bbf" providerId="ADAL" clId="{3AC6A595-C3C8-47BB-899C-72F74CE2E322}" dt="2026-03-08T15:26:49.981" v="1668" actId="165"/>
          <ac:grpSpMkLst>
            <pc:docMk/>
            <pc:sldMk cId="1190337049" sldId="265"/>
            <ac:grpSpMk id="16" creationId="{4F50DD7D-C40D-EAAB-D213-4D8D4FA3BF37}"/>
          </ac:grpSpMkLst>
        </pc:grpChg>
        <pc:grpChg chg="add mod">
          <ac:chgData name="Jenni Steen" userId="3e51ffc7-aa92-4e9a-9db2-4e9164f92bbf" providerId="ADAL" clId="{3AC6A595-C3C8-47BB-899C-72F74CE2E322}" dt="2026-03-08T15:30:16.809" v="1690" actId="164"/>
          <ac:grpSpMkLst>
            <pc:docMk/>
            <pc:sldMk cId="1190337049" sldId="265"/>
            <ac:grpSpMk id="35" creationId="{0B85C5B2-1A91-AC24-B828-736B06CAE172}"/>
          </ac:grpSpMkLst>
        </pc:grpChg>
        <pc:grpChg chg="add mod">
          <ac:chgData name="Jenni Steen" userId="3e51ffc7-aa92-4e9a-9db2-4e9164f92bbf" providerId="ADAL" clId="{3AC6A595-C3C8-47BB-899C-72F74CE2E322}" dt="2026-03-08T15:30:25.288" v="1691" actId="164"/>
          <ac:grpSpMkLst>
            <pc:docMk/>
            <pc:sldMk cId="1190337049" sldId="265"/>
            <ac:grpSpMk id="36" creationId="{5492CA2B-E138-BA06-2F18-0016D0AB6A44}"/>
          </ac:grpSpMkLst>
        </pc:grpChg>
        <pc:grpChg chg="add mod">
          <ac:chgData name="Jenni Steen" userId="3e51ffc7-aa92-4e9a-9db2-4e9164f92bbf" providerId="ADAL" clId="{3AC6A595-C3C8-47BB-899C-72F74CE2E322}" dt="2026-03-08T15:30:36.152" v="1692" actId="164"/>
          <ac:grpSpMkLst>
            <pc:docMk/>
            <pc:sldMk cId="1190337049" sldId="265"/>
            <ac:grpSpMk id="37" creationId="{B4F3A23D-084E-931C-3009-000F600AF5B4}"/>
          </ac:grpSpMkLst>
        </pc:grpChg>
        <pc:grpChg chg="add mod">
          <ac:chgData name="Jenni Steen" userId="3e51ffc7-aa92-4e9a-9db2-4e9164f92bbf" providerId="ADAL" clId="{3AC6A595-C3C8-47BB-899C-72F74CE2E322}" dt="2026-03-08T15:30:42.538" v="1693" actId="164"/>
          <ac:grpSpMkLst>
            <pc:docMk/>
            <pc:sldMk cId="1190337049" sldId="265"/>
            <ac:grpSpMk id="38" creationId="{F071A2EA-5EE6-C396-261F-61175AC0A55C}"/>
          </ac:grpSpMkLst>
        </pc:grpChg>
        <pc:grpChg chg="add mod">
          <ac:chgData name="Jenni Steen" userId="3e51ffc7-aa92-4e9a-9db2-4e9164f92bbf" providerId="ADAL" clId="{3AC6A595-C3C8-47BB-899C-72F74CE2E322}" dt="2026-03-08T15:30:49.217" v="1694" actId="164"/>
          <ac:grpSpMkLst>
            <pc:docMk/>
            <pc:sldMk cId="1190337049" sldId="265"/>
            <ac:grpSpMk id="39" creationId="{6C37B474-1762-A63E-DE28-35C4DCFB57C2}"/>
          </ac:grpSpMkLst>
        </pc:grpChg>
        <pc:grpChg chg="add mod">
          <ac:chgData name="Jenni Steen" userId="3e51ffc7-aa92-4e9a-9db2-4e9164f92bbf" providerId="ADAL" clId="{3AC6A595-C3C8-47BB-899C-72F74CE2E322}" dt="2026-03-08T15:30:53.964" v="1695" actId="164"/>
          <ac:grpSpMkLst>
            <pc:docMk/>
            <pc:sldMk cId="1190337049" sldId="265"/>
            <ac:grpSpMk id="40" creationId="{358059A5-CA77-C613-73DB-D69DB15180A9}"/>
          </ac:grpSpMkLst>
        </pc:grpChg>
        <pc:graphicFrameChg chg="add del mod modGraphic">
          <ac:chgData name="Jenni Steen" userId="3e51ffc7-aa92-4e9a-9db2-4e9164f92bbf" providerId="ADAL" clId="{3AC6A595-C3C8-47BB-899C-72F74CE2E322}" dt="2026-03-08T15:25:22.716" v="1587" actId="18245"/>
          <ac:graphicFrameMkLst>
            <pc:docMk/>
            <pc:sldMk cId="1190337049" sldId="265"/>
            <ac:graphicFrameMk id="7" creationId="{C5227EC1-69E6-04B7-CB76-70D1634831B5}"/>
          </ac:graphicFrameMkLst>
        </pc:graphicFrameChg>
        <pc:graphicFrameChg chg="add del mod modGraphic">
          <ac:chgData name="Jenni Steen" userId="3e51ffc7-aa92-4e9a-9db2-4e9164f92bbf" providerId="ADAL" clId="{3AC6A595-C3C8-47BB-899C-72F74CE2E322}" dt="2026-03-08T15:26:39.811" v="1667" actId="18245"/>
          <ac:graphicFrameMkLst>
            <pc:docMk/>
            <pc:sldMk cId="1190337049" sldId="265"/>
            <ac:graphicFrameMk id="8" creationId="{F53D4A3F-57C6-6C40-4846-067D3D14D52C}"/>
          </ac:graphicFrameMkLst>
        </pc:graphicFrameChg>
        <pc:picChg chg="add mod">
          <ac:chgData name="Jenni Steen" userId="3e51ffc7-aa92-4e9a-9db2-4e9164f92bbf" providerId="ADAL" clId="{3AC6A595-C3C8-47BB-899C-72F74CE2E322}" dt="2026-03-08T15:30:16.809" v="1690" actId="164"/>
          <ac:picMkLst>
            <pc:docMk/>
            <pc:sldMk cId="1190337049" sldId="265"/>
            <ac:picMk id="24" creationId="{0A4491E3-F1E4-8F65-FBFE-A7A16C1BA6F2}"/>
          </ac:picMkLst>
        </pc:picChg>
        <pc:picChg chg="add mod">
          <ac:chgData name="Jenni Steen" userId="3e51ffc7-aa92-4e9a-9db2-4e9164f92bbf" providerId="ADAL" clId="{3AC6A595-C3C8-47BB-899C-72F74CE2E322}" dt="2026-03-08T15:30:25.288" v="1691" actId="164"/>
          <ac:picMkLst>
            <pc:docMk/>
            <pc:sldMk cId="1190337049" sldId="265"/>
            <ac:picMk id="26" creationId="{8E8CACEB-C987-DDA4-1BA9-433138C9711C}"/>
          </ac:picMkLst>
        </pc:picChg>
        <pc:picChg chg="add mod">
          <ac:chgData name="Jenni Steen" userId="3e51ffc7-aa92-4e9a-9db2-4e9164f92bbf" providerId="ADAL" clId="{3AC6A595-C3C8-47BB-899C-72F74CE2E322}" dt="2026-03-08T15:30:36.152" v="1692" actId="164"/>
          <ac:picMkLst>
            <pc:docMk/>
            <pc:sldMk cId="1190337049" sldId="265"/>
            <ac:picMk id="28" creationId="{E98ED8C3-245A-F4BB-4DE0-F5FBB8E2E438}"/>
          </ac:picMkLst>
        </pc:picChg>
        <pc:picChg chg="add mod">
          <ac:chgData name="Jenni Steen" userId="3e51ffc7-aa92-4e9a-9db2-4e9164f92bbf" providerId="ADAL" clId="{3AC6A595-C3C8-47BB-899C-72F74CE2E322}" dt="2026-03-08T15:30:42.538" v="1693" actId="164"/>
          <ac:picMkLst>
            <pc:docMk/>
            <pc:sldMk cId="1190337049" sldId="265"/>
            <ac:picMk id="30" creationId="{D97461EE-48D3-9A1A-0C20-752CCC3A28B2}"/>
          </ac:picMkLst>
        </pc:picChg>
        <pc:picChg chg="add mod">
          <ac:chgData name="Jenni Steen" userId="3e51ffc7-aa92-4e9a-9db2-4e9164f92bbf" providerId="ADAL" clId="{3AC6A595-C3C8-47BB-899C-72F74CE2E322}" dt="2026-03-08T15:30:49.217" v="1694" actId="164"/>
          <ac:picMkLst>
            <pc:docMk/>
            <pc:sldMk cId="1190337049" sldId="265"/>
            <ac:picMk id="32" creationId="{0E4AC9F0-69B4-A541-059F-765A103D4823}"/>
          </ac:picMkLst>
        </pc:picChg>
        <pc:picChg chg="add mod">
          <ac:chgData name="Jenni Steen" userId="3e51ffc7-aa92-4e9a-9db2-4e9164f92bbf" providerId="ADAL" clId="{3AC6A595-C3C8-47BB-899C-72F74CE2E322}" dt="2026-03-08T15:30:53.964" v="1695" actId="164"/>
          <ac:picMkLst>
            <pc:docMk/>
            <pc:sldMk cId="1190337049" sldId="265"/>
            <ac:picMk id="34" creationId="{AA64AF90-C520-3DF6-BC61-4582D69C6089}"/>
          </ac:picMkLst>
        </pc:picChg>
      </pc:sldChg>
      <pc:sldChg chg="addSp delSp modSp new mod modClrScheme modAnim chgLayout">
        <pc:chgData name="Jenni Steen" userId="3e51ffc7-aa92-4e9a-9db2-4e9164f92bbf" providerId="ADAL" clId="{3AC6A595-C3C8-47BB-899C-72F74CE2E322}" dt="2026-03-08T15:33:36.018" v="1763"/>
        <pc:sldMkLst>
          <pc:docMk/>
          <pc:sldMk cId="111059620" sldId="266"/>
        </pc:sldMkLst>
        <pc:spChg chg="del mod ord">
          <ac:chgData name="Jenni Steen" userId="3e51ffc7-aa92-4e9a-9db2-4e9164f92bbf" providerId="ADAL" clId="{3AC6A595-C3C8-47BB-899C-72F74CE2E322}" dt="2026-03-08T15:31:30.745" v="1703" actId="700"/>
          <ac:spMkLst>
            <pc:docMk/>
            <pc:sldMk cId="111059620" sldId="266"/>
            <ac:spMk id="2" creationId="{1F4119CC-21C0-6A93-538E-D869AEE339EC}"/>
          </ac:spMkLst>
        </pc:spChg>
        <pc:spChg chg="del mod ord">
          <ac:chgData name="Jenni Steen" userId="3e51ffc7-aa92-4e9a-9db2-4e9164f92bbf" providerId="ADAL" clId="{3AC6A595-C3C8-47BB-899C-72F74CE2E322}" dt="2026-03-08T15:31:30.745" v="1703" actId="700"/>
          <ac:spMkLst>
            <pc:docMk/>
            <pc:sldMk cId="111059620" sldId="266"/>
            <ac:spMk id="3" creationId="{BDF7F041-6E4D-E49A-3FEC-A6220426A4C5}"/>
          </ac:spMkLst>
        </pc:spChg>
        <pc:spChg chg="del">
          <ac:chgData name="Jenni Steen" userId="3e51ffc7-aa92-4e9a-9db2-4e9164f92bbf" providerId="ADAL" clId="{3AC6A595-C3C8-47BB-899C-72F74CE2E322}" dt="2026-03-08T15:31:30.745" v="1703" actId="700"/>
          <ac:spMkLst>
            <pc:docMk/>
            <pc:sldMk cId="111059620" sldId="266"/>
            <ac:spMk id="4" creationId="{96ED0255-D160-C038-64F9-ADC816F1A0A9}"/>
          </ac:spMkLst>
        </pc:spChg>
        <pc:spChg chg="add mod ord">
          <ac:chgData name="Jenni Steen" userId="3e51ffc7-aa92-4e9a-9db2-4e9164f92bbf" providerId="ADAL" clId="{3AC6A595-C3C8-47BB-899C-72F74CE2E322}" dt="2026-03-08T15:32:50.026" v="1726" actId="20577"/>
          <ac:spMkLst>
            <pc:docMk/>
            <pc:sldMk cId="111059620" sldId="266"/>
            <ac:spMk id="5" creationId="{758BD5B0-9A64-FF3E-0963-9B52DF1F9F78}"/>
          </ac:spMkLst>
        </pc:spChg>
        <pc:spChg chg="add del mod ord">
          <ac:chgData name="Jenni Steen" userId="3e51ffc7-aa92-4e9a-9db2-4e9164f92bbf" providerId="ADAL" clId="{3AC6A595-C3C8-47BB-899C-72F74CE2E322}" dt="2026-03-08T15:32:14.128" v="1704" actId="1032"/>
          <ac:spMkLst>
            <pc:docMk/>
            <pc:sldMk cId="111059620" sldId="266"/>
            <ac:spMk id="6" creationId="{156D66B2-225D-4B97-BF51-87B3F0C1A7B8}"/>
          </ac:spMkLst>
        </pc:spChg>
        <pc:graphicFrameChg chg="add mod modGraphic">
          <ac:chgData name="Jenni Steen" userId="3e51ffc7-aa92-4e9a-9db2-4e9164f92bbf" providerId="ADAL" clId="{3AC6A595-C3C8-47BB-899C-72F74CE2E322}" dt="2026-03-08T15:33:18.176" v="1760" actId="20577"/>
          <ac:graphicFrameMkLst>
            <pc:docMk/>
            <pc:sldMk cId="111059620" sldId="266"/>
            <ac:graphicFrameMk id="7" creationId="{AF2AB2B5-4F83-C0A2-C947-CB3E4FC02585}"/>
          </ac:graphicFrameMkLst>
        </pc:graphicFrameChg>
      </pc:sldChg>
      <pc:sldChg chg="addSp delSp modSp new mod modAnim">
        <pc:chgData name="Jenni Steen" userId="3e51ffc7-aa92-4e9a-9db2-4e9164f92bbf" providerId="ADAL" clId="{3AC6A595-C3C8-47BB-899C-72F74CE2E322}" dt="2026-03-09T13:07:01.087" v="3627" actId="20577"/>
        <pc:sldMkLst>
          <pc:docMk/>
          <pc:sldMk cId="4150975503" sldId="267"/>
        </pc:sldMkLst>
        <pc:spChg chg="mod">
          <ac:chgData name="Jenni Steen" userId="3e51ffc7-aa92-4e9a-9db2-4e9164f92bbf" providerId="ADAL" clId="{3AC6A595-C3C8-47BB-899C-72F74CE2E322}" dt="2026-03-08T15:33:55.470" v="1796" actId="20577"/>
          <ac:spMkLst>
            <pc:docMk/>
            <pc:sldMk cId="4150975503" sldId="267"/>
            <ac:spMk id="2" creationId="{CFD174B4-BCA8-7EE3-9017-A1D068D29EE0}"/>
          </ac:spMkLst>
        </pc:spChg>
        <pc:spChg chg="del">
          <ac:chgData name="Jenni Steen" userId="3e51ffc7-aa92-4e9a-9db2-4e9164f92bbf" providerId="ADAL" clId="{3AC6A595-C3C8-47BB-899C-72F74CE2E322}" dt="2026-03-08T15:34:23.926" v="1797" actId="1032"/>
          <ac:spMkLst>
            <pc:docMk/>
            <pc:sldMk cId="4150975503" sldId="267"/>
            <ac:spMk id="3" creationId="{AA761CDF-9CBB-ACC9-1628-FC6B5B188AA0}"/>
          </ac:spMkLst>
        </pc:spChg>
        <pc:graphicFrameChg chg="add mod modGraphic">
          <ac:chgData name="Jenni Steen" userId="3e51ffc7-aa92-4e9a-9db2-4e9164f92bbf" providerId="ADAL" clId="{3AC6A595-C3C8-47BB-899C-72F74CE2E322}" dt="2026-03-09T13:07:01.087" v="3627" actId="20577"/>
          <ac:graphicFrameMkLst>
            <pc:docMk/>
            <pc:sldMk cId="4150975503" sldId="267"/>
            <ac:graphicFrameMk id="4" creationId="{895D6853-3477-DD61-5FDC-20D727068AD1}"/>
          </ac:graphicFrameMkLst>
        </pc:graphicFrameChg>
      </pc:sldChg>
      <pc:sldChg chg="addSp modSp new mod setBg modAnim modNotesTx">
        <pc:chgData name="Jenni Steen" userId="3e51ffc7-aa92-4e9a-9db2-4e9164f92bbf" providerId="ADAL" clId="{3AC6A595-C3C8-47BB-899C-72F74CE2E322}" dt="2026-03-08T15:51:58.101" v="3610"/>
        <pc:sldMkLst>
          <pc:docMk/>
          <pc:sldMk cId="3791569238" sldId="268"/>
        </pc:sldMkLst>
        <pc:spChg chg="mod">
          <ac:chgData name="Jenni Steen" userId="3e51ffc7-aa92-4e9a-9db2-4e9164f92bbf" providerId="ADAL" clId="{3AC6A595-C3C8-47BB-899C-72F74CE2E322}" dt="2026-03-08T15:40:13.468" v="2452" actId="26606"/>
          <ac:spMkLst>
            <pc:docMk/>
            <pc:sldMk cId="3791569238" sldId="268"/>
            <ac:spMk id="2" creationId="{DC7662EE-7278-072D-857F-E964B99F5E0A}"/>
          </ac:spMkLst>
        </pc:spChg>
        <pc:spChg chg="mod">
          <ac:chgData name="Jenni Steen" userId="3e51ffc7-aa92-4e9a-9db2-4e9164f92bbf" providerId="ADAL" clId="{3AC6A595-C3C8-47BB-899C-72F74CE2E322}" dt="2026-03-08T15:40:13.468" v="2452" actId="26606"/>
          <ac:spMkLst>
            <pc:docMk/>
            <pc:sldMk cId="3791569238" sldId="268"/>
            <ac:spMk id="3" creationId="{BB825A5B-011D-A8C9-13BF-9DFDB0C69D51}"/>
          </ac:spMkLst>
        </pc:spChg>
        <pc:spChg chg="add">
          <ac:chgData name="Jenni Steen" userId="3e51ffc7-aa92-4e9a-9db2-4e9164f92bbf" providerId="ADAL" clId="{3AC6A595-C3C8-47BB-899C-72F74CE2E322}" dt="2026-03-08T15:40:13.468" v="2452" actId="26606"/>
          <ac:spMkLst>
            <pc:docMk/>
            <pc:sldMk cId="3791569238" sldId="268"/>
            <ac:spMk id="14" creationId="{3F088236-D655-4F88-B238-E16762358025}"/>
          </ac:spMkLst>
        </pc:spChg>
        <pc:spChg chg="add">
          <ac:chgData name="Jenni Steen" userId="3e51ffc7-aa92-4e9a-9db2-4e9164f92bbf" providerId="ADAL" clId="{3AC6A595-C3C8-47BB-899C-72F74CE2E322}" dt="2026-03-08T15:40:13.468" v="2452" actId="26606"/>
          <ac:spMkLst>
            <pc:docMk/>
            <pc:sldMk cId="3791569238" sldId="268"/>
            <ac:spMk id="16" creationId="{3DAC0C92-199E-475C-9390-119A9B027276}"/>
          </ac:spMkLst>
        </pc:spChg>
        <pc:spChg chg="add">
          <ac:chgData name="Jenni Steen" userId="3e51ffc7-aa92-4e9a-9db2-4e9164f92bbf" providerId="ADAL" clId="{3AC6A595-C3C8-47BB-899C-72F74CE2E322}" dt="2026-03-08T15:40:13.468" v="2452" actId="26606"/>
          <ac:spMkLst>
            <pc:docMk/>
            <pc:sldMk cId="3791569238" sldId="268"/>
            <ac:spMk id="18" creationId="{C4CFB339-0ED8-4FE2-9EF1-6D1375B8499B}"/>
          </ac:spMkLst>
        </pc:spChg>
        <pc:spChg chg="add">
          <ac:chgData name="Jenni Steen" userId="3e51ffc7-aa92-4e9a-9db2-4e9164f92bbf" providerId="ADAL" clId="{3AC6A595-C3C8-47BB-899C-72F74CE2E322}" dt="2026-03-08T15:40:13.468" v="2452" actId="26606"/>
          <ac:spMkLst>
            <pc:docMk/>
            <pc:sldMk cId="3791569238" sldId="268"/>
            <ac:spMk id="20" creationId="{31896C80-2069-4431-9C19-83B913734490}"/>
          </ac:spMkLst>
        </pc:spChg>
        <pc:spChg chg="add">
          <ac:chgData name="Jenni Steen" userId="3e51ffc7-aa92-4e9a-9db2-4e9164f92bbf" providerId="ADAL" clId="{3AC6A595-C3C8-47BB-899C-72F74CE2E322}" dt="2026-03-08T15:40:13.468" v="2452" actId="26606"/>
          <ac:spMkLst>
            <pc:docMk/>
            <pc:sldMk cId="3791569238" sldId="268"/>
            <ac:spMk id="22" creationId="{BF120A21-0841-4823-B0C4-28AEBCEF9B78}"/>
          </ac:spMkLst>
        </pc:spChg>
        <pc:spChg chg="add">
          <ac:chgData name="Jenni Steen" userId="3e51ffc7-aa92-4e9a-9db2-4e9164f92bbf" providerId="ADAL" clId="{3AC6A595-C3C8-47BB-899C-72F74CE2E322}" dt="2026-03-08T15:40:13.468" v="2452" actId="26606"/>
          <ac:spMkLst>
            <pc:docMk/>
            <pc:sldMk cId="3791569238" sldId="268"/>
            <ac:spMk id="24" creationId="{DBB05BAE-BBD3-4289-899F-A6851503C6B0}"/>
          </ac:spMkLst>
        </pc:spChg>
        <pc:spChg chg="add">
          <ac:chgData name="Jenni Steen" userId="3e51ffc7-aa92-4e9a-9db2-4e9164f92bbf" providerId="ADAL" clId="{3AC6A595-C3C8-47BB-899C-72F74CE2E322}" dt="2026-03-08T15:40:13.468" v="2452" actId="26606"/>
          <ac:spMkLst>
            <pc:docMk/>
            <pc:sldMk cId="3791569238" sldId="268"/>
            <ac:spMk id="26" creationId="{9874D11C-36F5-4BBE-A490-019A54E953B0}"/>
          </ac:spMkLst>
        </pc:spChg>
        <pc:picChg chg="add mod ord">
          <ac:chgData name="Jenni Steen" userId="3e51ffc7-aa92-4e9a-9db2-4e9164f92bbf" providerId="ADAL" clId="{3AC6A595-C3C8-47BB-899C-72F74CE2E322}" dt="2026-03-08T15:40:13.468" v="2452" actId="26606"/>
          <ac:picMkLst>
            <pc:docMk/>
            <pc:sldMk cId="3791569238" sldId="268"/>
            <ac:picMk id="5" creationId="{16A6FD45-9258-60F5-6231-C075242CDB5F}"/>
          </ac:picMkLst>
        </pc:picChg>
      </pc:sldChg>
      <pc:sldChg chg="addSp delSp modSp new mod modAnim">
        <pc:chgData name="Jenni Steen" userId="3e51ffc7-aa92-4e9a-9db2-4e9164f92bbf" providerId="ADAL" clId="{3AC6A595-C3C8-47BB-899C-72F74CE2E322}" dt="2026-03-08T15:53:48.369" v="3617"/>
        <pc:sldMkLst>
          <pc:docMk/>
          <pc:sldMk cId="3828254874" sldId="269"/>
        </pc:sldMkLst>
        <pc:spChg chg="mod">
          <ac:chgData name="Jenni Steen" userId="3e51ffc7-aa92-4e9a-9db2-4e9164f92bbf" providerId="ADAL" clId="{3AC6A595-C3C8-47BB-899C-72F74CE2E322}" dt="2026-03-08T15:40:45.167" v="2489" actId="20577"/>
          <ac:spMkLst>
            <pc:docMk/>
            <pc:sldMk cId="3828254874" sldId="269"/>
            <ac:spMk id="2" creationId="{316602F6-C68F-CCD4-94FE-55FD11249DF9}"/>
          </ac:spMkLst>
        </pc:spChg>
        <pc:spChg chg="del">
          <ac:chgData name="Jenni Steen" userId="3e51ffc7-aa92-4e9a-9db2-4e9164f92bbf" providerId="ADAL" clId="{3AC6A595-C3C8-47BB-899C-72F74CE2E322}" dt="2026-03-08T15:40:51.976" v="2490" actId="1032"/>
          <ac:spMkLst>
            <pc:docMk/>
            <pc:sldMk cId="3828254874" sldId="269"/>
            <ac:spMk id="3" creationId="{25F8C9E5-43F2-8204-457C-EA51C5D02546}"/>
          </ac:spMkLst>
        </pc:spChg>
        <pc:graphicFrameChg chg="add mod modGraphic">
          <ac:chgData name="Jenni Steen" userId="3e51ffc7-aa92-4e9a-9db2-4e9164f92bbf" providerId="ADAL" clId="{3AC6A595-C3C8-47BB-899C-72F74CE2E322}" dt="2026-03-08T15:46:50.418" v="3384" actId="20577"/>
          <ac:graphicFrameMkLst>
            <pc:docMk/>
            <pc:sldMk cId="3828254874" sldId="269"/>
            <ac:graphicFrameMk id="4" creationId="{AE75B2CA-ED0B-92B0-74C0-2A75EF3DC19F}"/>
          </ac:graphicFrameMkLst>
        </pc:graphicFrameChg>
      </pc:sldChg>
      <pc:sldChg chg="new del">
        <pc:chgData name="Jenni Steen" userId="3e51ffc7-aa92-4e9a-9db2-4e9164f92bbf" providerId="ADAL" clId="{3AC6A595-C3C8-47BB-899C-72F74CE2E322}" dt="2026-03-08T15:48:45.645" v="3390" actId="47"/>
        <pc:sldMkLst>
          <pc:docMk/>
          <pc:sldMk cId="2124108" sldId="270"/>
        </pc:sldMkLst>
      </pc:sldChg>
      <pc:sldChg chg="modSp add mod">
        <pc:chgData name="Jenni Steen" userId="3e51ffc7-aa92-4e9a-9db2-4e9164f92bbf" providerId="ADAL" clId="{3AC6A595-C3C8-47BB-899C-72F74CE2E322}" dt="2026-03-09T13:03:53.283" v="3625" actId="404"/>
        <pc:sldMkLst>
          <pc:docMk/>
          <pc:sldMk cId="2347697499" sldId="277"/>
        </pc:sldMkLst>
        <pc:spChg chg="mod">
          <ac:chgData name="Jenni Steen" userId="3e51ffc7-aa92-4e9a-9db2-4e9164f92bbf" providerId="ADAL" clId="{3AC6A595-C3C8-47BB-899C-72F74CE2E322}" dt="2026-03-09T13:03:53.283" v="3625" actId="404"/>
          <ac:spMkLst>
            <pc:docMk/>
            <pc:sldMk cId="2347697499" sldId="277"/>
            <ac:spMk id="3" creationId="{D7986043-F83A-0629-FC6C-63D3771AC067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436B31-5D26-42F3-8C1F-B33A3E354C9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GB"/>
        </a:p>
      </dgm:t>
    </dgm:pt>
    <dgm:pt modelId="{CD95555B-B3FA-4B71-BA59-9016C5F24706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Survey</a:t>
          </a:r>
        </a:p>
      </dgm:t>
    </dgm:pt>
    <dgm:pt modelId="{299D867E-62D8-4A67-91EA-1D9D3B68354C}" type="parTrans" cxnId="{E3BC17E4-BFE5-43D2-B9B9-3A4638885F6B}">
      <dgm:prSet/>
      <dgm:spPr/>
      <dgm:t>
        <a:bodyPr/>
        <a:lstStyle/>
        <a:p>
          <a:endParaRPr lang="en-GB"/>
        </a:p>
      </dgm:t>
    </dgm:pt>
    <dgm:pt modelId="{8A1B9476-373C-49CE-970E-0C4E4F0E1968}" type="sibTrans" cxnId="{E3BC17E4-BFE5-43D2-B9B9-3A4638885F6B}">
      <dgm:prSet/>
      <dgm:spPr/>
      <dgm:t>
        <a:bodyPr/>
        <a:lstStyle/>
        <a:p>
          <a:endParaRPr lang="en-GB"/>
        </a:p>
      </dgm:t>
    </dgm:pt>
    <dgm:pt modelId="{02B3D9E1-B37D-4DC0-BB3A-9A9932C8D0A4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Experiments</a:t>
          </a:r>
        </a:p>
      </dgm:t>
    </dgm:pt>
    <dgm:pt modelId="{79E7F208-E4F8-4859-BA31-B418C1DAA5FB}" type="parTrans" cxnId="{FD37CB66-2FB1-4B5B-AE3A-408D5F15DF04}">
      <dgm:prSet/>
      <dgm:spPr/>
      <dgm:t>
        <a:bodyPr/>
        <a:lstStyle/>
        <a:p>
          <a:endParaRPr lang="en-GB"/>
        </a:p>
      </dgm:t>
    </dgm:pt>
    <dgm:pt modelId="{549CEDB7-FF98-4EFF-A384-78EA93CBA7AD}" type="sibTrans" cxnId="{FD37CB66-2FB1-4B5B-AE3A-408D5F15DF04}">
      <dgm:prSet/>
      <dgm:spPr/>
      <dgm:t>
        <a:bodyPr/>
        <a:lstStyle/>
        <a:p>
          <a:endParaRPr lang="en-GB"/>
        </a:p>
      </dgm:t>
    </dgm:pt>
    <dgm:pt modelId="{6A5DC507-0CAB-46DB-90D3-B69B4CFC2095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Secondary Datasets</a:t>
          </a:r>
        </a:p>
      </dgm:t>
    </dgm:pt>
    <dgm:pt modelId="{D1F1F871-10BB-42CB-BCD3-24EE712615EF}" type="parTrans" cxnId="{40B3EA23-C789-4E1F-AFF6-554A5EBCA8DB}">
      <dgm:prSet/>
      <dgm:spPr/>
      <dgm:t>
        <a:bodyPr/>
        <a:lstStyle/>
        <a:p>
          <a:endParaRPr lang="en-GB"/>
        </a:p>
      </dgm:t>
    </dgm:pt>
    <dgm:pt modelId="{7F0A6150-28EF-4370-87D2-54D406151B97}" type="sibTrans" cxnId="{40B3EA23-C789-4E1F-AFF6-554A5EBCA8DB}">
      <dgm:prSet/>
      <dgm:spPr/>
      <dgm:t>
        <a:bodyPr/>
        <a:lstStyle/>
        <a:p>
          <a:endParaRPr lang="en-GB"/>
        </a:p>
      </dgm:t>
    </dgm:pt>
    <dgm:pt modelId="{6400D84A-4057-45C6-991F-B62C0BD03F9E}" type="pres">
      <dgm:prSet presAssocID="{98436B31-5D26-42F3-8C1F-B33A3E354C99}" presName="root" presStyleCnt="0">
        <dgm:presLayoutVars>
          <dgm:dir/>
          <dgm:resizeHandles val="exact"/>
        </dgm:presLayoutVars>
      </dgm:prSet>
      <dgm:spPr/>
    </dgm:pt>
    <dgm:pt modelId="{B3592781-AF07-44F1-8D2C-2EB052326919}" type="pres">
      <dgm:prSet presAssocID="{CD95555B-B3FA-4B71-BA59-9016C5F24706}" presName="compNode" presStyleCnt="0"/>
      <dgm:spPr/>
    </dgm:pt>
    <dgm:pt modelId="{570C7EA8-6F0A-4932-8660-B592015E0E69}" type="pres">
      <dgm:prSet presAssocID="{CD95555B-B3FA-4B71-BA59-9016C5F24706}" presName="iconBgRect" presStyleLbl="bgShp" presStyleIdx="0" presStyleCnt="3"/>
      <dgm:spPr/>
    </dgm:pt>
    <dgm:pt modelId="{30493CB6-5ED2-4B0C-A31B-A45BDF8E367C}" type="pres">
      <dgm:prSet presAssocID="{CD95555B-B3FA-4B71-BA59-9016C5F2470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ipboard Partially Crossed with solid fill"/>
        </a:ext>
      </dgm:extLst>
    </dgm:pt>
    <dgm:pt modelId="{BBA5F539-786A-4E5C-B067-31AC090EC1F2}" type="pres">
      <dgm:prSet presAssocID="{CD95555B-B3FA-4B71-BA59-9016C5F24706}" presName="spaceRect" presStyleCnt="0"/>
      <dgm:spPr/>
    </dgm:pt>
    <dgm:pt modelId="{C807483A-A428-4E43-A5B1-3576BCE45FE2}" type="pres">
      <dgm:prSet presAssocID="{CD95555B-B3FA-4B71-BA59-9016C5F24706}" presName="textRect" presStyleLbl="revTx" presStyleIdx="0" presStyleCnt="3">
        <dgm:presLayoutVars>
          <dgm:chMax val="1"/>
          <dgm:chPref val="1"/>
        </dgm:presLayoutVars>
      </dgm:prSet>
      <dgm:spPr/>
    </dgm:pt>
    <dgm:pt modelId="{2C4189EC-3B86-425C-B0D4-B026D6C95FA2}" type="pres">
      <dgm:prSet presAssocID="{8A1B9476-373C-49CE-970E-0C4E4F0E1968}" presName="sibTrans" presStyleCnt="0"/>
      <dgm:spPr/>
    </dgm:pt>
    <dgm:pt modelId="{82B3D74E-BA5E-4CAA-9FA4-AE83DF0302BC}" type="pres">
      <dgm:prSet presAssocID="{02B3D9E1-B37D-4DC0-BB3A-9A9932C8D0A4}" presName="compNode" presStyleCnt="0"/>
      <dgm:spPr/>
    </dgm:pt>
    <dgm:pt modelId="{00396A27-8D77-408A-87BB-74A06DECFEB7}" type="pres">
      <dgm:prSet presAssocID="{02B3D9E1-B37D-4DC0-BB3A-9A9932C8D0A4}" presName="iconBgRect" presStyleLbl="bgShp" presStyleIdx="1" presStyleCnt="3"/>
      <dgm:spPr/>
    </dgm:pt>
    <dgm:pt modelId="{FA8EA082-628B-46E7-B7DD-EA27AB3DCAF5}" type="pres">
      <dgm:prSet presAssocID="{02B3D9E1-B37D-4DC0-BB3A-9A9932C8D0A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BBEE0B76-E70F-4C58-ADEB-72858136F583}" type="pres">
      <dgm:prSet presAssocID="{02B3D9E1-B37D-4DC0-BB3A-9A9932C8D0A4}" presName="spaceRect" presStyleCnt="0"/>
      <dgm:spPr/>
    </dgm:pt>
    <dgm:pt modelId="{81DA7E5C-08F0-4B16-9E95-6AB3927A34C0}" type="pres">
      <dgm:prSet presAssocID="{02B3D9E1-B37D-4DC0-BB3A-9A9932C8D0A4}" presName="textRect" presStyleLbl="revTx" presStyleIdx="1" presStyleCnt="3">
        <dgm:presLayoutVars>
          <dgm:chMax val="1"/>
          <dgm:chPref val="1"/>
        </dgm:presLayoutVars>
      </dgm:prSet>
      <dgm:spPr/>
    </dgm:pt>
    <dgm:pt modelId="{324DDEC8-0225-4778-8029-945512F2347D}" type="pres">
      <dgm:prSet presAssocID="{549CEDB7-FF98-4EFF-A384-78EA93CBA7AD}" presName="sibTrans" presStyleCnt="0"/>
      <dgm:spPr/>
    </dgm:pt>
    <dgm:pt modelId="{F5038B7A-A395-4D5D-A06B-DF734B8B2893}" type="pres">
      <dgm:prSet presAssocID="{6A5DC507-0CAB-46DB-90D3-B69B4CFC2095}" presName="compNode" presStyleCnt="0"/>
      <dgm:spPr/>
    </dgm:pt>
    <dgm:pt modelId="{4AA639D1-AA33-439E-B4F5-9FAB3B31B57F}" type="pres">
      <dgm:prSet presAssocID="{6A5DC507-0CAB-46DB-90D3-B69B4CFC2095}" presName="iconBgRect" presStyleLbl="bgShp" presStyleIdx="2" presStyleCnt="3"/>
      <dgm:spPr/>
    </dgm:pt>
    <dgm:pt modelId="{09709C62-B2AD-47BE-A0E4-D2D00674F420}" type="pres">
      <dgm:prSet presAssocID="{6A5DC507-0CAB-46DB-90D3-B69B4CFC209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 with solid fill"/>
        </a:ext>
      </dgm:extLst>
    </dgm:pt>
    <dgm:pt modelId="{94AA1747-EF27-493E-8D57-D0BB543DC497}" type="pres">
      <dgm:prSet presAssocID="{6A5DC507-0CAB-46DB-90D3-B69B4CFC2095}" presName="spaceRect" presStyleCnt="0"/>
      <dgm:spPr/>
    </dgm:pt>
    <dgm:pt modelId="{0136CA32-53E0-4831-BDC9-8046AE31A660}" type="pres">
      <dgm:prSet presAssocID="{6A5DC507-0CAB-46DB-90D3-B69B4CFC209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0B3EA23-C789-4E1F-AFF6-554A5EBCA8DB}" srcId="{98436B31-5D26-42F3-8C1F-B33A3E354C99}" destId="{6A5DC507-0CAB-46DB-90D3-B69B4CFC2095}" srcOrd="2" destOrd="0" parTransId="{D1F1F871-10BB-42CB-BCD3-24EE712615EF}" sibTransId="{7F0A6150-28EF-4370-87D2-54D406151B97}"/>
    <dgm:cxn modelId="{677C9C2B-90B5-4587-93F4-790A20F92C6A}" type="presOf" srcId="{6A5DC507-0CAB-46DB-90D3-B69B4CFC2095}" destId="{0136CA32-53E0-4831-BDC9-8046AE31A660}" srcOrd="0" destOrd="0" presId="urn:microsoft.com/office/officeart/2018/5/layout/IconCircleLabelList"/>
    <dgm:cxn modelId="{FD37CB66-2FB1-4B5B-AE3A-408D5F15DF04}" srcId="{98436B31-5D26-42F3-8C1F-B33A3E354C99}" destId="{02B3D9E1-B37D-4DC0-BB3A-9A9932C8D0A4}" srcOrd="1" destOrd="0" parTransId="{79E7F208-E4F8-4859-BA31-B418C1DAA5FB}" sibTransId="{549CEDB7-FF98-4EFF-A384-78EA93CBA7AD}"/>
    <dgm:cxn modelId="{EDA1BB7A-A4ED-4B23-9155-F4E6C3B822F1}" type="presOf" srcId="{CD95555B-B3FA-4B71-BA59-9016C5F24706}" destId="{C807483A-A428-4E43-A5B1-3576BCE45FE2}" srcOrd="0" destOrd="0" presId="urn:microsoft.com/office/officeart/2018/5/layout/IconCircleLabelList"/>
    <dgm:cxn modelId="{48A53C7E-9B1D-49CD-8B90-60FF5414C6A4}" type="presOf" srcId="{98436B31-5D26-42F3-8C1F-B33A3E354C99}" destId="{6400D84A-4057-45C6-991F-B62C0BD03F9E}" srcOrd="0" destOrd="0" presId="urn:microsoft.com/office/officeart/2018/5/layout/IconCircleLabelList"/>
    <dgm:cxn modelId="{D5E387DA-1412-4D82-8C62-EBDF547E748B}" type="presOf" srcId="{02B3D9E1-B37D-4DC0-BB3A-9A9932C8D0A4}" destId="{81DA7E5C-08F0-4B16-9E95-6AB3927A34C0}" srcOrd="0" destOrd="0" presId="urn:microsoft.com/office/officeart/2018/5/layout/IconCircleLabelList"/>
    <dgm:cxn modelId="{E3BC17E4-BFE5-43D2-B9B9-3A4638885F6B}" srcId="{98436B31-5D26-42F3-8C1F-B33A3E354C99}" destId="{CD95555B-B3FA-4B71-BA59-9016C5F24706}" srcOrd="0" destOrd="0" parTransId="{299D867E-62D8-4A67-91EA-1D9D3B68354C}" sibTransId="{8A1B9476-373C-49CE-970E-0C4E4F0E1968}"/>
    <dgm:cxn modelId="{A4E2E0EB-8B47-4840-8614-AB60149BC879}" type="presParOf" srcId="{6400D84A-4057-45C6-991F-B62C0BD03F9E}" destId="{B3592781-AF07-44F1-8D2C-2EB052326919}" srcOrd="0" destOrd="0" presId="urn:microsoft.com/office/officeart/2018/5/layout/IconCircleLabelList"/>
    <dgm:cxn modelId="{29BEDFF1-94E4-475C-BF00-A7E02839CE8F}" type="presParOf" srcId="{B3592781-AF07-44F1-8D2C-2EB052326919}" destId="{570C7EA8-6F0A-4932-8660-B592015E0E69}" srcOrd="0" destOrd="0" presId="urn:microsoft.com/office/officeart/2018/5/layout/IconCircleLabelList"/>
    <dgm:cxn modelId="{5F5D834F-ACAC-40AB-AD62-530BF0596B33}" type="presParOf" srcId="{B3592781-AF07-44F1-8D2C-2EB052326919}" destId="{30493CB6-5ED2-4B0C-A31B-A45BDF8E367C}" srcOrd="1" destOrd="0" presId="urn:microsoft.com/office/officeart/2018/5/layout/IconCircleLabelList"/>
    <dgm:cxn modelId="{FBAA8E6D-3FB0-47F6-B8E7-01ED6449CA64}" type="presParOf" srcId="{B3592781-AF07-44F1-8D2C-2EB052326919}" destId="{BBA5F539-786A-4E5C-B067-31AC090EC1F2}" srcOrd="2" destOrd="0" presId="urn:microsoft.com/office/officeart/2018/5/layout/IconCircleLabelList"/>
    <dgm:cxn modelId="{13BFF8CA-8397-48D8-89CD-1EFA5021A0B2}" type="presParOf" srcId="{B3592781-AF07-44F1-8D2C-2EB052326919}" destId="{C807483A-A428-4E43-A5B1-3576BCE45FE2}" srcOrd="3" destOrd="0" presId="urn:microsoft.com/office/officeart/2018/5/layout/IconCircleLabelList"/>
    <dgm:cxn modelId="{64F9607B-FEAB-4638-906E-CDB004D83E3A}" type="presParOf" srcId="{6400D84A-4057-45C6-991F-B62C0BD03F9E}" destId="{2C4189EC-3B86-425C-B0D4-B026D6C95FA2}" srcOrd="1" destOrd="0" presId="urn:microsoft.com/office/officeart/2018/5/layout/IconCircleLabelList"/>
    <dgm:cxn modelId="{605FB79E-2B7D-4D62-8FA3-0869DEFB5F6D}" type="presParOf" srcId="{6400D84A-4057-45C6-991F-B62C0BD03F9E}" destId="{82B3D74E-BA5E-4CAA-9FA4-AE83DF0302BC}" srcOrd="2" destOrd="0" presId="urn:microsoft.com/office/officeart/2018/5/layout/IconCircleLabelList"/>
    <dgm:cxn modelId="{53E76AC9-D813-469A-86DD-0061339973D7}" type="presParOf" srcId="{82B3D74E-BA5E-4CAA-9FA4-AE83DF0302BC}" destId="{00396A27-8D77-408A-87BB-74A06DECFEB7}" srcOrd="0" destOrd="0" presId="urn:microsoft.com/office/officeart/2018/5/layout/IconCircleLabelList"/>
    <dgm:cxn modelId="{01C86FE8-29B3-466E-964E-38C5CCEB73CF}" type="presParOf" srcId="{82B3D74E-BA5E-4CAA-9FA4-AE83DF0302BC}" destId="{FA8EA082-628B-46E7-B7DD-EA27AB3DCAF5}" srcOrd="1" destOrd="0" presId="urn:microsoft.com/office/officeart/2018/5/layout/IconCircleLabelList"/>
    <dgm:cxn modelId="{871C851A-04DD-430F-877A-DF2E9B278D05}" type="presParOf" srcId="{82B3D74E-BA5E-4CAA-9FA4-AE83DF0302BC}" destId="{BBEE0B76-E70F-4C58-ADEB-72858136F583}" srcOrd="2" destOrd="0" presId="urn:microsoft.com/office/officeart/2018/5/layout/IconCircleLabelList"/>
    <dgm:cxn modelId="{BC5C1A4A-E9C3-4C5B-9D3D-D4DF878298AC}" type="presParOf" srcId="{82B3D74E-BA5E-4CAA-9FA4-AE83DF0302BC}" destId="{81DA7E5C-08F0-4B16-9E95-6AB3927A34C0}" srcOrd="3" destOrd="0" presId="urn:microsoft.com/office/officeart/2018/5/layout/IconCircleLabelList"/>
    <dgm:cxn modelId="{09AABB16-3C2C-4BCE-9979-4D1CD2DE38D4}" type="presParOf" srcId="{6400D84A-4057-45C6-991F-B62C0BD03F9E}" destId="{324DDEC8-0225-4778-8029-945512F2347D}" srcOrd="3" destOrd="0" presId="urn:microsoft.com/office/officeart/2018/5/layout/IconCircleLabelList"/>
    <dgm:cxn modelId="{39200432-458E-4D9C-9868-47C7B69653B7}" type="presParOf" srcId="{6400D84A-4057-45C6-991F-B62C0BD03F9E}" destId="{F5038B7A-A395-4D5D-A06B-DF734B8B2893}" srcOrd="4" destOrd="0" presId="urn:microsoft.com/office/officeart/2018/5/layout/IconCircleLabelList"/>
    <dgm:cxn modelId="{C15F9E65-85E4-4D56-BC03-792C0A0208DC}" type="presParOf" srcId="{F5038B7A-A395-4D5D-A06B-DF734B8B2893}" destId="{4AA639D1-AA33-439E-B4F5-9FAB3B31B57F}" srcOrd="0" destOrd="0" presId="urn:microsoft.com/office/officeart/2018/5/layout/IconCircleLabelList"/>
    <dgm:cxn modelId="{7AF4A7D6-2077-4589-85F1-5F743E0F54B6}" type="presParOf" srcId="{F5038B7A-A395-4D5D-A06B-DF734B8B2893}" destId="{09709C62-B2AD-47BE-A0E4-D2D00674F420}" srcOrd="1" destOrd="0" presId="urn:microsoft.com/office/officeart/2018/5/layout/IconCircleLabelList"/>
    <dgm:cxn modelId="{80298AF5-19A3-4C25-B8B9-01565FD8DA1D}" type="presParOf" srcId="{F5038B7A-A395-4D5D-A06B-DF734B8B2893}" destId="{94AA1747-EF27-493E-8D57-D0BB543DC497}" srcOrd="2" destOrd="0" presId="urn:microsoft.com/office/officeart/2018/5/layout/IconCircleLabelList"/>
    <dgm:cxn modelId="{6B4662C6-F22C-49B2-A10C-21650C3E6F7E}" type="presParOf" srcId="{F5038B7A-A395-4D5D-A06B-DF734B8B2893}" destId="{0136CA32-53E0-4831-BDC9-8046AE31A66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26F82E5-6C12-4F57-8CBF-2D7D42E3B074}" type="doc">
      <dgm:prSet loTypeId="urn:microsoft.com/office/officeart/2005/8/layout/orgChart1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29F6E9F1-9F52-454D-BA69-A23B601A5F69}">
      <dgm:prSet phldrT="[Text]" phldr="0"/>
      <dgm:spPr/>
      <dgm:t>
        <a:bodyPr/>
        <a:lstStyle/>
        <a:p>
          <a:r>
            <a:rPr lang="en-GB" dirty="0"/>
            <a:t>Sampling</a:t>
          </a:r>
        </a:p>
      </dgm:t>
    </dgm:pt>
    <dgm:pt modelId="{B87CA2DD-CA25-41EA-AC66-D47454C6D867}" type="parTrans" cxnId="{2BCEC53C-CB49-4737-A304-0A80B1A6E43C}">
      <dgm:prSet/>
      <dgm:spPr/>
      <dgm:t>
        <a:bodyPr/>
        <a:lstStyle/>
        <a:p>
          <a:endParaRPr lang="en-GB"/>
        </a:p>
      </dgm:t>
    </dgm:pt>
    <dgm:pt modelId="{AACF34E1-0274-41D0-B27F-1493777B24A6}" type="sibTrans" cxnId="{2BCEC53C-CB49-4737-A304-0A80B1A6E43C}">
      <dgm:prSet/>
      <dgm:spPr/>
      <dgm:t>
        <a:bodyPr/>
        <a:lstStyle/>
        <a:p>
          <a:endParaRPr lang="en-GB"/>
        </a:p>
      </dgm:t>
    </dgm:pt>
    <dgm:pt modelId="{617F32F1-9C03-4F48-B401-935D2FF4EE05}">
      <dgm:prSet phldrT="[Text]" phldr="0"/>
      <dgm:spPr/>
      <dgm:t>
        <a:bodyPr/>
        <a:lstStyle/>
        <a:p>
          <a:r>
            <a:rPr lang="en-GB" dirty="0"/>
            <a:t>Non-Probability</a:t>
          </a:r>
        </a:p>
      </dgm:t>
    </dgm:pt>
    <dgm:pt modelId="{6B91274E-74C0-4CD2-895C-8AAE3D56DA8E}" type="parTrans" cxnId="{EBBE8D0B-1B6F-4B08-9B76-150A9FFD3AB8}">
      <dgm:prSet/>
      <dgm:spPr/>
      <dgm:t>
        <a:bodyPr/>
        <a:lstStyle/>
        <a:p>
          <a:endParaRPr lang="en-GB"/>
        </a:p>
      </dgm:t>
    </dgm:pt>
    <dgm:pt modelId="{10461104-E54F-4C83-9345-04367D9B4A2E}" type="sibTrans" cxnId="{EBBE8D0B-1B6F-4B08-9B76-150A9FFD3AB8}">
      <dgm:prSet/>
      <dgm:spPr/>
      <dgm:t>
        <a:bodyPr/>
        <a:lstStyle/>
        <a:p>
          <a:endParaRPr lang="en-GB"/>
        </a:p>
      </dgm:t>
    </dgm:pt>
    <dgm:pt modelId="{0B5B2CE0-8E6B-41E7-85FE-3BF4B5DDA837}">
      <dgm:prSet phldrT="[Text]" phldr="0"/>
      <dgm:spPr/>
      <dgm:t>
        <a:bodyPr/>
        <a:lstStyle/>
        <a:p>
          <a:r>
            <a:rPr lang="en-GB" dirty="0"/>
            <a:t>Probability</a:t>
          </a:r>
        </a:p>
      </dgm:t>
    </dgm:pt>
    <dgm:pt modelId="{EDABDF95-C583-445B-9544-80D13CAA7217}" type="parTrans" cxnId="{B79D4619-B1CC-430F-9C4F-E02AC293D79D}">
      <dgm:prSet/>
      <dgm:spPr/>
      <dgm:t>
        <a:bodyPr/>
        <a:lstStyle/>
        <a:p>
          <a:endParaRPr lang="en-GB"/>
        </a:p>
      </dgm:t>
    </dgm:pt>
    <dgm:pt modelId="{2604C9B7-B922-4C0F-AA2F-7E0499BB5B80}" type="sibTrans" cxnId="{B79D4619-B1CC-430F-9C4F-E02AC293D79D}">
      <dgm:prSet/>
      <dgm:spPr/>
      <dgm:t>
        <a:bodyPr/>
        <a:lstStyle/>
        <a:p>
          <a:endParaRPr lang="en-GB"/>
        </a:p>
      </dgm:t>
    </dgm:pt>
    <dgm:pt modelId="{B286976B-C940-4193-ABC0-863AFBA1B772}" type="pres">
      <dgm:prSet presAssocID="{D26F82E5-6C12-4F57-8CBF-2D7D42E3B07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CC622F39-DB76-47D3-A09D-F8D97B5C6CA7}" type="pres">
      <dgm:prSet presAssocID="{29F6E9F1-9F52-454D-BA69-A23B601A5F69}" presName="hierRoot1" presStyleCnt="0">
        <dgm:presLayoutVars>
          <dgm:hierBranch val="init"/>
        </dgm:presLayoutVars>
      </dgm:prSet>
      <dgm:spPr/>
    </dgm:pt>
    <dgm:pt modelId="{588FDB28-FCC3-4B4F-A59D-D927A507D0E2}" type="pres">
      <dgm:prSet presAssocID="{29F6E9F1-9F52-454D-BA69-A23B601A5F69}" presName="rootComposite1" presStyleCnt="0"/>
      <dgm:spPr/>
    </dgm:pt>
    <dgm:pt modelId="{208EE4B7-8396-4013-94F2-87DDF7B51A55}" type="pres">
      <dgm:prSet presAssocID="{29F6E9F1-9F52-454D-BA69-A23B601A5F69}" presName="rootText1" presStyleLbl="node0" presStyleIdx="0" presStyleCnt="1">
        <dgm:presLayoutVars>
          <dgm:chPref val="3"/>
        </dgm:presLayoutVars>
      </dgm:prSet>
      <dgm:spPr/>
    </dgm:pt>
    <dgm:pt modelId="{63BAC4EB-9F1B-4C53-BF3A-E117A2174807}" type="pres">
      <dgm:prSet presAssocID="{29F6E9F1-9F52-454D-BA69-A23B601A5F69}" presName="rootConnector1" presStyleLbl="node1" presStyleIdx="0" presStyleCnt="0"/>
      <dgm:spPr/>
    </dgm:pt>
    <dgm:pt modelId="{C1DF614F-7666-4398-A31D-077972823F53}" type="pres">
      <dgm:prSet presAssocID="{29F6E9F1-9F52-454D-BA69-A23B601A5F69}" presName="hierChild2" presStyleCnt="0"/>
      <dgm:spPr/>
    </dgm:pt>
    <dgm:pt modelId="{F8755E26-0AAA-40E5-8C26-9EAD3E045366}" type="pres">
      <dgm:prSet presAssocID="{6B91274E-74C0-4CD2-895C-8AAE3D56DA8E}" presName="Name37" presStyleLbl="parChTrans1D2" presStyleIdx="0" presStyleCnt="2"/>
      <dgm:spPr/>
    </dgm:pt>
    <dgm:pt modelId="{0F2023B1-574A-411B-821A-D23C60CED0A8}" type="pres">
      <dgm:prSet presAssocID="{617F32F1-9C03-4F48-B401-935D2FF4EE05}" presName="hierRoot2" presStyleCnt="0">
        <dgm:presLayoutVars>
          <dgm:hierBranch val="init"/>
        </dgm:presLayoutVars>
      </dgm:prSet>
      <dgm:spPr/>
    </dgm:pt>
    <dgm:pt modelId="{E64E5654-60E4-471A-812F-A003D44721E0}" type="pres">
      <dgm:prSet presAssocID="{617F32F1-9C03-4F48-B401-935D2FF4EE05}" presName="rootComposite" presStyleCnt="0"/>
      <dgm:spPr/>
    </dgm:pt>
    <dgm:pt modelId="{F74F5E54-22FC-4042-A486-C41B5E9F2C46}" type="pres">
      <dgm:prSet presAssocID="{617F32F1-9C03-4F48-B401-935D2FF4EE05}" presName="rootText" presStyleLbl="node2" presStyleIdx="0" presStyleCnt="2">
        <dgm:presLayoutVars>
          <dgm:chPref val="3"/>
        </dgm:presLayoutVars>
      </dgm:prSet>
      <dgm:spPr/>
    </dgm:pt>
    <dgm:pt modelId="{833C6790-C4F5-42E9-8B66-122FB14BA1FD}" type="pres">
      <dgm:prSet presAssocID="{617F32F1-9C03-4F48-B401-935D2FF4EE05}" presName="rootConnector" presStyleLbl="node2" presStyleIdx="0" presStyleCnt="2"/>
      <dgm:spPr/>
    </dgm:pt>
    <dgm:pt modelId="{54DBBE08-5AD2-4357-9634-D2D5B8542597}" type="pres">
      <dgm:prSet presAssocID="{617F32F1-9C03-4F48-B401-935D2FF4EE05}" presName="hierChild4" presStyleCnt="0"/>
      <dgm:spPr/>
    </dgm:pt>
    <dgm:pt modelId="{C4AEC557-837C-4318-AB09-C141FEF5C01C}" type="pres">
      <dgm:prSet presAssocID="{617F32F1-9C03-4F48-B401-935D2FF4EE05}" presName="hierChild5" presStyleCnt="0"/>
      <dgm:spPr/>
    </dgm:pt>
    <dgm:pt modelId="{126725D4-CB3D-4226-A10F-4725DA638EF3}" type="pres">
      <dgm:prSet presAssocID="{EDABDF95-C583-445B-9544-80D13CAA7217}" presName="Name37" presStyleLbl="parChTrans1D2" presStyleIdx="1" presStyleCnt="2"/>
      <dgm:spPr/>
    </dgm:pt>
    <dgm:pt modelId="{10B95D30-22EC-42B0-81A1-C0C388ED8C4B}" type="pres">
      <dgm:prSet presAssocID="{0B5B2CE0-8E6B-41E7-85FE-3BF4B5DDA837}" presName="hierRoot2" presStyleCnt="0">
        <dgm:presLayoutVars>
          <dgm:hierBranch val="init"/>
        </dgm:presLayoutVars>
      </dgm:prSet>
      <dgm:spPr/>
    </dgm:pt>
    <dgm:pt modelId="{7FB973D9-CB0C-48FE-9DCC-79C331E678CB}" type="pres">
      <dgm:prSet presAssocID="{0B5B2CE0-8E6B-41E7-85FE-3BF4B5DDA837}" presName="rootComposite" presStyleCnt="0"/>
      <dgm:spPr/>
    </dgm:pt>
    <dgm:pt modelId="{BA06DDEE-4E1F-4E3B-8F7C-CEA845D41D31}" type="pres">
      <dgm:prSet presAssocID="{0B5B2CE0-8E6B-41E7-85FE-3BF4B5DDA837}" presName="rootText" presStyleLbl="node2" presStyleIdx="1" presStyleCnt="2">
        <dgm:presLayoutVars>
          <dgm:chPref val="3"/>
        </dgm:presLayoutVars>
      </dgm:prSet>
      <dgm:spPr/>
    </dgm:pt>
    <dgm:pt modelId="{8734270D-BA26-45A7-8DAC-0AFC15FE521C}" type="pres">
      <dgm:prSet presAssocID="{0B5B2CE0-8E6B-41E7-85FE-3BF4B5DDA837}" presName="rootConnector" presStyleLbl="node2" presStyleIdx="1" presStyleCnt="2"/>
      <dgm:spPr/>
    </dgm:pt>
    <dgm:pt modelId="{7FE27D09-60FD-46D9-B09F-2525AD7C3276}" type="pres">
      <dgm:prSet presAssocID="{0B5B2CE0-8E6B-41E7-85FE-3BF4B5DDA837}" presName="hierChild4" presStyleCnt="0"/>
      <dgm:spPr/>
    </dgm:pt>
    <dgm:pt modelId="{C36D6B29-50A8-4CDD-9E0C-3B4D4BC16B41}" type="pres">
      <dgm:prSet presAssocID="{0B5B2CE0-8E6B-41E7-85FE-3BF4B5DDA837}" presName="hierChild5" presStyleCnt="0"/>
      <dgm:spPr/>
    </dgm:pt>
    <dgm:pt modelId="{13D98854-3649-4EBB-9ACB-238FD3224438}" type="pres">
      <dgm:prSet presAssocID="{29F6E9F1-9F52-454D-BA69-A23B601A5F69}" presName="hierChild3" presStyleCnt="0"/>
      <dgm:spPr/>
    </dgm:pt>
  </dgm:ptLst>
  <dgm:cxnLst>
    <dgm:cxn modelId="{EBBE8D0B-1B6F-4B08-9B76-150A9FFD3AB8}" srcId="{29F6E9F1-9F52-454D-BA69-A23B601A5F69}" destId="{617F32F1-9C03-4F48-B401-935D2FF4EE05}" srcOrd="0" destOrd="0" parTransId="{6B91274E-74C0-4CD2-895C-8AAE3D56DA8E}" sibTransId="{10461104-E54F-4C83-9345-04367D9B4A2E}"/>
    <dgm:cxn modelId="{16CD6C0F-2DE8-4BAF-B0F8-63AFECF6C4D0}" type="presOf" srcId="{29F6E9F1-9F52-454D-BA69-A23B601A5F69}" destId="{63BAC4EB-9F1B-4C53-BF3A-E117A2174807}" srcOrd="1" destOrd="0" presId="urn:microsoft.com/office/officeart/2005/8/layout/orgChart1"/>
    <dgm:cxn modelId="{B79D4619-B1CC-430F-9C4F-E02AC293D79D}" srcId="{29F6E9F1-9F52-454D-BA69-A23B601A5F69}" destId="{0B5B2CE0-8E6B-41E7-85FE-3BF4B5DDA837}" srcOrd="1" destOrd="0" parTransId="{EDABDF95-C583-445B-9544-80D13CAA7217}" sibTransId="{2604C9B7-B922-4C0F-AA2F-7E0499BB5B80}"/>
    <dgm:cxn modelId="{DFBAF31F-CF24-4808-A778-9320CE0499BD}" type="presOf" srcId="{D26F82E5-6C12-4F57-8CBF-2D7D42E3B074}" destId="{B286976B-C940-4193-ABC0-863AFBA1B772}" srcOrd="0" destOrd="0" presId="urn:microsoft.com/office/officeart/2005/8/layout/orgChart1"/>
    <dgm:cxn modelId="{B0A50920-D25D-468E-AF9C-A7B061C1E8DF}" type="presOf" srcId="{6B91274E-74C0-4CD2-895C-8AAE3D56DA8E}" destId="{F8755E26-0AAA-40E5-8C26-9EAD3E045366}" srcOrd="0" destOrd="0" presId="urn:microsoft.com/office/officeart/2005/8/layout/orgChart1"/>
    <dgm:cxn modelId="{7778DF25-5E17-44FC-96A4-B9CC1B65B248}" type="presOf" srcId="{617F32F1-9C03-4F48-B401-935D2FF4EE05}" destId="{F74F5E54-22FC-4042-A486-C41B5E9F2C46}" srcOrd="0" destOrd="0" presId="urn:microsoft.com/office/officeart/2005/8/layout/orgChart1"/>
    <dgm:cxn modelId="{2BCEC53C-CB49-4737-A304-0A80B1A6E43C}" srcId="{D26F82E5-6C12-4F57-8CBF-2D7D42E3B074}" destId="{29F6E9F1-9F52-454D-BA69-A23B601A5F69}" srcOrd="0" destOrd="0" parTransId="{B87CA2DD-CA25-41EA-AC66-D47454C6D867}" sibTransId="{AACF34E1-0274-41D0-B27F-1493777B24A6}"/>
    <dgm:cxn modelId="{95F5BF64-C326-41C3-BD6C-1036D5296968}" type="presOf" srcId="{0B5B2CE0-8E6B-41E7-85FE-3BF4B5DDA837}" destId="{8734270D-BA26-45A7-8DAC-0AFC15FE521C}" srcOrd="1" destOrd="0" presId="urn:microsoft.com/office/officeart/2005/8/layout/orgChart1"/>
    <dgm:cxn modelId="{893511E5-9A52-4195-98CA-ED434AC97A01}" type="presOf" srcId="{EDABDF95-C583-445B-9544-80D13CAA7217}" destId="{126725D4-CB3D-4226-A10F-4725DA638EF3}" srcOrd="0" destOrd="0" presId="urn:microsoft.com/office/officeart/2005/8/layout/orgChart1"/>
    <dgm:cxn modelId="{6F126AE6-024F-4EFC-B540-0FC9F39946D0}" type="presOf" srcId="{617F32F1-9C03-4F48-B401-935D2FF4EE05}" destId="{833C6790-C4F5-42E9-8B66-122FB14BA1FD}" srcOrd="1" destOrd="0" presId="urn:microsoft.com/office/officeart/2005/8/layout/orgChart1"/>
    <dgm:cxn modelId="{C5A4FDF5-0DC0-46D5-AB81-4A3ED17C0249}" type="presOf" srcId="{29F6E9F1-9F52-454D-BA69-A23B601A5F69}" destId="{208EE4B7-8396-4013-94F2-87DDF7B51A55}" srcOrd="0" destOrd="0" presId="urn:microsoft.com/office/officeart/2005/8/layout/orgChart1"/>
    <dgm:cxn modelId="{8A2F83F6-926D-4AE6-8C5C-5E27E2757CB3}" type="presOf" srcId="{0B5B2CE0-8E6B-41E7-85FE-3BF4B5DDA837}" destId="{BA06DDEE-4E1F-4E3B-8F7C-CEA845D41D31}" srcOrd="0" destOrd="0" presId="urn:microsoft.com/office/officeart/2005/8/layout/orgChart1"/>
    <dgm:cxn modelId="{8EDFAAEC-5A18-4502-A3AE-78AC3C4AB627}" type="presParOf" srcId="{B286976B-C940-4193-ABC0-863AFBA1B772}" destId="{CC622F39-DB76-47D3-A09D-F8D97B5C6CA7}" srcOrd="0" destOrd="0" presId="urn:microsoft.com/office/officeart/2005/8/layout/orgChart1"/>
    <dgm:cxn modelId="{E3061D61-9C27-4B04-8346-EED07D44DF53}" type="presParOf" srcId="{CC622F39-DB76-47D3-A09D-F8D97B5C6CA7}" destId="{588FDB28-FCC3-4B4F-A59D-D927A507D0E2}" srcOrd="0" destOrd="0" presId="urn:microsoft.com/office/officeart/2005/8/layout/orgChart1"/>
    <dgm:cxn modelId="{60DE4DD2-EB19-4DE0-BF79-C8B4CE04A1F3}" type="presParOf" srcId="{588FDB28-FCC3-4B4F-A59D-D927A507D0E2}" destId="{208EE4B7-8396-4013-94F2-87DDF7B51A55}" srcOrd="0" destOrd="0" presId="urn:microsoft.com/office/officeart/2005/8/layout/orgChart1"/>
    <dgm:cxn modelId="{7C8B43C8-5B61-40E3-BFDA-DFB4D151394E}" type="presParOf" srcId="{588FDB28-FCC3-4B4F-A59D-D927A507D0E2}" destId="{63BAC4EB-9F1B-4C53-BF3A-E117A2174807}" srcOrd="1" destOrd="0" presId="urn:microsoft.com/office/officeart/2005/8/layout/orgChart1"/>
    <dgm:cxn modelId="{A56CC80E-7FCD-4298-A5FC-986648E885B9}" type="presParOf" srcId="{CC622F39-DB76-47D3-A09D-F8D97B5C6CA7}" destId="{C1DF614F-7666-4398-A31D-077972823F53}" srcOrd="1" destOrd="0" presId="urn:microsoft.com/office/officeart/2005/8/layout/orgChart1"/>
    <dgm:cxn modelId="{2D13854D-9827-4BBE-9046-1639DBEC015A}" type="presParOf" srcId="{C1DF614F-7666-4398-A31D-077972823F53}" destId="{F8755E26-0AAA-40E5-8C26-9EAD3E045366}" srcOrd="0" destOrd="0" presId="urn:microsoft.com/office/officeart/2005/8/layout/orgChart1"/>
    <dgm:cxn modelId="{4814C2BA-1C56-4EBD-BDB2-5053F0B55681}" type="presParOf" srcId="{C1DF614F-7666-4398-A31D-077972823F53}" destId="{0F2023B1-574A-411B-821A-D23C60CED0A8}" srcOrd="1" destOrd="0" presId="urn:microsoft.com/office/officeart/2005/8/layout/orgChart1"/>
    <dgm:cxn modelId="{E6F066D5-EC7A-433B-B295-20029FAC7B2F}" type="presParOf" srcId="{0F2023B1-574A-411B-821A-D23C60CED0A8}" destId="{E64E5654-60E4-471A-812F-A003D44721E0}" srcOrd="0" destOrd="0" presId="urn:microsoft.com/office/officeart/2005/8/layout/orgChart1"/>
    <dgm:cxn modelId="{99CD4FB1-CD2F-461F-A758-4C523CD1D822}" type="presParOf" srcId="{E64E5654-60E4-471A-812F-A003D44721E0}" destId="{F74F5E54-22FC-4042-A486-C41B5E9F2C46}" srcOrd="0" destOrd="0" presId="urn:microsoft.com/office/officeart/2005/8/layout/orgChart1"/>
    <dgm:cxn modelId="{4CD13B7B-7BD8-46D3-904D-3EC4C527B6F6}" type="presParOf" srcId="{E64E5654-60E4-471A-812F-A003D44721E0}" destId="{833C6790-C4F5-42E9-8B66-122FB14BA1FD}" srcOrd="1" destOrd="0" presId="urn:microsoft.com/office/officeart/2005/8/layout/orgChart1"/>
    <dgm:cxn modelId="{EAB624CA-AF9A-4781-90C8-D278A00A7F25}" type="presParOf" srcId="{0F2023B1-574A-411B-821A-D23C60CED0A8}" destId="{54DBBE08-5AD2-4357-9634-D2D5B8542597}" srcOrd="1" destOrd="0" presId="urn:microsoft.com/office/officeart/2005/8/layout/orgChart1"/>
    <dgm:cxn modelId="{93706F94-337B-4956-BA28-7B4D517E7FBE}" type="presParOf" srcId="{0F2023B1-574A-411B-821A-D23C60CED0A8}" destId="{C4AEC557-837C-4318-AB09-C141FEF5C01C}" srcOrd="2" destOrd="0" presId="urn:microsoft.com/office/officeart/2005/8/layout/orgChart1"/>
    <dgm:cxn modelId="{3AB5F8A8-31AB-44F5-BCC4-26D6F1AA8307}" type="presParOf" srcId="{C1DF614F-7666-4398-A31D-077972823F53}" destId="{126725D4-CB3D-4226-A10F-4725DA638EF3}" srcOrd="2" destOrd="0" presId="urn:microsoft.com/office/officeart/2005/8/layout/orgChart1"/>
    <dgm:cxn modelId="{E54B9B44-69CC-46CF-985E-49043ED9B500}" type="presParOf" srcId="{C1DF614F-7666-4398-A31D-077972823F53}" destId="{10B95D30-22EC-42B0-81A1-C0C388ED8C4B}" srcOrd="3" destOrd="0" presId="urn:microsoft.com/office/officeart/2005/8/layout/orgChart1"/>
    <dgm:cxn modelId="{D426768B-7B3F-4379-8100-E41581DC80D0}" type="presParOf" srcId="{10B95D30-22EC-42B0-81A1-C0C388ED8C4B}" destId="{7FB973D9-CB0C-48FE-9DCC-79C331E678CB}" srcOrd="0" destOrd="0" presId="urn:microsoft.com/office/officeart/2005/8/layout/orgChart1"/>
    <dgm:cxn modelId="{F519EC6E-3E0C-4980-A937-3FDB7EFB9AEE}" type="presParOf" srcId="{7FB973D9-CB0C-48FE-9DCC-79C331E678CB}" destId="{BA06DDEE-4E1F-4E3B-8F7C-CEA845D41D31}" srcOrd="0" destOrd="0" presId="urn:microsoft.com/office/officeart/2005/8/layout/orgChart1"/>
    <dgm:cxn modelId="{9847DC44-D829-4644-9F97-5811D142AF69}" type="presParOf" srcId="{7FB973D9-CB0C-48FE-9DCC-79C331E678CB}" destId="{8734270D-BA26-45A7-8DAC-0AFC15FE521C}" srcOrd="1" destOrd="0" presId="urn:microsoft.com/office/officeart/2005/8/layout/orgChart1"/>
    <dgm:cxn modelId="{9DE1A391-9E27-42A4-A404-1558872D44DE}" type="presParOf" srcId="{10B95D30-22EC-42B0-81A1-C0C388ED8C4B}" destId="{7FE27D09-60FD-46D9-B09F-2525AD7C3276}" srcOrd="1" destOrd="0" presId="urn:microsoft.com/office/officeart/2005/8/layout/orgChart1"/>
    <dgm:cxn modelId="{0B9338BB-3916-424D-8948-DA27948BB214}" type="presParOf" srcId="{10B95D30-22EC-42B0-81A1-C0C388ED8C4B}" destId="{C36D6B29-50A8-4CDD-9E0C-3B4D4BC16B41}" srcOrd="2" destOrd="0" presId="urn:microsoft.com/office/officeart/2005/8/layout/orgChart1"/>
    <dgm:cxn modelId="{02DF4265-11CD-43AF-88BD-2B2CA22EF88D}" type="presParOf" srcId="{CC622F39-DB76-47D3-A09D-F8D97B5C6CA7}" destId="{13D98854-3649-4EBB-9ACB-238FD3224438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F9CA1A4-6312-4773-9F2A-C4BF94FBF5A4}" type="doc">
      <dgm:prSet loTypeId="urn:diagrams.loki3.com/TabbedArc+Icon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A08D3E6C-5B81-4F94-90BB-76AA51D85AB3}">
      <dgm:prSet phldrT="[Text]" phldr="0"/>
      <dgm:spPr/>
      <dgm:t>
        <a:bodyPr/>
        <a:lstStyle/>
        <a:p>
          <a:r>
            <a:rPr lang="en-GB" dirty="0"/>
            <a:t>Convenience</a:t>
          </a:r>
        </a:p>
      </dgm:t>
    </dgm:pt>
    <dgm:pt modelId="{2AC370A9-73DB-4B62-BC86-E457E5FCC173}" type="parTrans" cxnId="{77F09392-3BF3-4C44-BD8D-315E6EF573F3}">
      <dgm:prSet/>
      <dgm:spPr/>
      <dgm:t>
        <a:bodyPr/>
        <a:lstStyle/>
        <a:p>
          <a:endParaRPr lang="en-GB"/>
        </a:p>
      </dgm:t>
    </dgm:pt>
    <dgm:pt modelId="{0EBE55F1-0B8F-4C00-B0E2-66C2860298C9}" type="sibTrans" cxnId="{77F09392-3BF3-4C44-BD8D-315E6EF573F3}">
      <dgm:prSet/>
      <dgm:spPr/>
      <dgm:t>
        <a:bodyPr/>
        <a:lstStyle/>
        <a:p>
          <a:endParaRPr lang="en-GB"/>
        </a:p>
      </dgm:t>
    </dgm:pt>
    <dgm:pt modelId="{E2D5266F-E281-4A91-8201-D73EEC04CC0E}">
      <dgm:prSet phldrT="[Text]" phldr="0"/>
      <dgm:spPr/>
      <dgm:t>
        <a:bodyPr/>
        <a:lstStyle/>
        <a:p>
          <a:r>
            <a:rPr lang="en-GB" dirty="0"/>
            <a:t>Purposive</a:t>
          </a:r>
        </a:p>
      </dgm:t>
    </dgm:pt>
    <dgm:pt modelId="{972E6C97-0648-4E51-A3FA-04622EE2D3E8}" type="parTrans" cxnId="{D48185B7-408D-433F-9371-5148CFA400A8}">
      <dgm:prSet/>
      <dgm:spPr/>
      <dgm:t>
        <a:bodyPr/>
        <a:lstStyle/>
        <a:p>
          <a:endParaRPr lang="en-GB"/>
        </a:p>
      </dgm:t>
    </dgm:pt>
    <dgm:pt modelId="{8D5D9402-16E5-4B16-BBD0-66AEAE0B2EE7}" type="sibTrans" cxnId="{D48185B7-408D-433F-9371-5148CFA400A8}">
      <dgm:prSet/>
      <dgm:spPr/>
      <dgm:t>
        <a:bodyPr/>
        <a:lstStyle/>
        <a:p>
          <a:endParaRPr lang="en-GB"/>
        </a:p>
      </dgm:t>
    </dgm:pt>
    <dgm:pt modelId="{E06A96E4-0ADD-43CC-A687-68693C5279AE}">
      <dgm:prSet phldrT="[Text]" phldr="0"/>
      <dgm:spPr/>
      <dgm:t>
        <a:bodyPr/>
        <a:lstStyle/>
        <a:p>
          <a:r>
            <a:rPr lang="en-GB" dirty="0"/>
            <a:t>Snowballing</a:t>
          </a:r>
        </a:p>
      </dgm:t>
    </dgm:pt>
    <dgm:pt modelId="{C8BC69E7-87C0-46A0-A608-842CF61B22D1}" type="parTrans" cxnId="{BA8B53F1-9C5B-40AD-B870-8D176EA14850}">
      <dgm:prSet/>
      <dgm:spPr/>
      <dgm:t>
        <a:bodyPr/>
        <a:lstStyle/>
        <a:p>
          <a:endParaRPr lang="en-GB"/>
        </a:p>
      </dgm:t>
    </dgm:pt>
    <dgm:pt modelId="{4C3DB89F-06D2-4D19-B0DA-5362E1328BD4}" type="sibTrans" cxnId="{BA8B53F1-9C5B-40AD-B870-8D176EA14850}">
      <dgm:prSet/>
      <dgm:spPr/>
      <dgm:t>
        <a:bodyPr/>
        <a:lstStyle/>
        <a:p>
          <a:endParaRPr lang="en-GB"/>
        </a:p>
      </dgm:t>
    </dgm:pt>
    <dgm:pt modelId="{D21D1817-D24D-4BBA-88B6-5ECD65B4F918}" type="pres">
      <dgm:prSet presAssocID="{4F9CA1A4-6312-4773-9F2A-C4BF94FBF5A4}" presName="Name0" presStyleCnt="0">
        <dgm:presLayoutVars>
          <dgm:dir/>
          <dgm:resizeHandles val="exact"/>
        </dgm:presLayoutVars>
      </dgm:prSet>
      <dgm:spPr/>
    </dgm:pt>
    <dgm:pt modelId="{3988337A-1067-446D-B464-052C4C8BC2E2}" type="pres">
      <dgm:prSet presAssocID="{A08D3E6C-5B81-4F94-90BB-76AA51D85AB3}" presName="twoplus" presStyleLbl="node1" presStyleIdx="0" presStyleCnt="3">
        <dgm:presLayoutVars>
          <dgm:bulletEnabled val="1"/>
        </dgm:presLayoutVars>
      </dgm:prSet>
      <dgm:spPr/>
    </dgm:pt>
    <dgm:pt modelId="{3AAC1651-C916-49EA-AFF9-8EB18609F488}" type="pres">
      <dgm:prSet presAssocID="{E2D5266F-E281-4A91-8201-D73EEC04CC0E}" presName="twoplus" presStyleLbl="node1" presStyleIdx="1" presStyleCnt="3">
        <dgm:presLayoutVars>
          <dgm:bulletEnabled val="1"/>
        </dgm:presLayoutVars>
      </dgm:prSet>
      <dgm:spPr/>
    </dgm:pt>
    <dgm:pt modelId="{67E24C82-E2EB-493D-8381-AAB54E8731A6}" type="pres">
      <dgm:prSet presAssocID="{E06A96E4-0ADD-43CC-A687-68693C5279AE}" presName="twoplus" presStyleLbl="node1" presStyleIdx="2" presStyleCnt="3">
        <dgm:presLayoutVars>
          <dgm:bulletEnabled val="1"/>
        </dgm:presLayoutVars>
      </dgm:prSet>
      <dgm:spPr/>
    </dgm:pt>
  </dgm:ptLst>
  <dgm:cxnLst>
    <dgm:cxn modelId="{7C068C80-5C2A-4C2C-A8CF-B5992B0C3B9A}" type="presOf" srcId="{E2D5266F-E281-4A91-8201-D73EEC04CC0E}" destId="{3AAC1651-C916-49EA-AFF9-8EB18609F488}" srcOrd="0" destOrd="0" presId="urn:diagrams.loki3.com/TabbedArc+Icon"/>
    <dgm:cxn modelId="{F7C44F92-644F-4160-88AF-FBEB1163D341}" type="presOf" srcId="{4F9CA1A4-6312-4773-9F2A-C4BF94FBF5A4}" destId="{D21D1817-D24D-4BBA-88B6-5ECD65B4F918}" srcOrd="0" destOrd="0" presId="urn:diagrams.loki3.com/TabbedArc+Icon"/>
    <dgm:cxn modelId="{77F09392-3BF3-4C44-BD8D-315E6EF573F3}" srcId="{4F9CA1A4-6312-4773-9F2A-C4BF94FBF5A4}" destId="{A08D3E6C-5B81-4F94-90BB-76AA51D85AB3}" srcOrd="0" destOrd="0" parTransId="{2AC370A9-73DB-4B62-BC86-E457E5FCC173}" sibTransId="{0EBE55F1-0B8F-4C00-B0E2-66C2860298C9}"/>
    <dgm:cxn modelId="{A522A7B2-AEBE-4E5A-8241-4911F3AC8355}" type="presOf" srcId="{E06A96E4-0ADD-43CC-A687-68693C5279AE}" destId="{67E24C82-E2EB-493D-8381-AAB54E8731A6}" srcOrd="0" destOrd="0" presId="urn:diagrams.loki3.com/TabbedArc+Icon"/>
    <dgm:cxn modelId="{D48185B7-408D-433F-9371-5148CFA400A8}" srcId="{4F9CA1A4-6312-4773-9F2A-C4BF94FBF5A4}" destId="{E2D5266F-E281-4A91-8201-D73EEC04CC0E}" srcOrd="1" destOrd="0" parTransId="{972E6C97-0648-4E51-A3FA-04622EE2D3E8}" sibTransId="{8D5D9402-16E5-4B16-BBD0-66AEAE0B2EE7}"/>
    <dgm:cxn modelId="{8CA519E8-ED48-414C-9CF2-95C49E28B263}" type="presOf" srcId="{A08D3E6C-5B81-4F94-90BB-76AA51D85AB3}" destId="{3988337A-1067-446D-B464-052C4C8BC2E2}" srcOrd="0" destOrd="0" presId="urn:diagrams.loki3.com/TabbedArc+Icon"/>
    <dgm:cxn modelId="{BA8B53F1-9C5B-40AD-B870-8D176EA14850}" srcId="{4F9CA1A4-6312-4773-9F2A-C4BF94FBF5A4}" destId="{E06A96E4-0ADD-43CC-A687-68693C5279AE}" srcOrd="2" destOrd="0" parTransId="{C8BC69E7-87C0-46A0-A608-842CF61B22D1}" sibTransId="{4C3DB89F-06D2-4D19-B0DA-5362E1328BD4}"/>
    <dgm:cxn modelId="{EF9D43B5-C1AA-4003-976A-52A0A09F9F07}" type="presParOf" srcId="{D21D1817-D24D-4BBA-88B6-5ECD65B4F918}" destId="{3988337A-1067-446D-B464-052C4C8BC2E2}" srcOrd="0" destOrd="0" presId="urn:diagrams.loki3.com/TabbedArc+Icon"/>
    <dgm:cxn modelId="{3255CBBA-1BD9-46A0-A9B0-A62B4D3A2741}" type="presParOf" srcId="{D21D1817-D24D-4BBA-88B6-5ECD65B4F918}" destId="{3AAC1651-C916-49EA-AFF9-8EB18609F488}" srcOrd="1" destOrd="0" presId="urn:diagrams.loki3.com/TabbedArc+Icon"/>
    <dgm:cxn modelId="{E5FEC9A3-42E6-4D78-9B54-546EE099558E}" type="presParOf" srcId="{D21D1817-D24D-4BBA-88B6-5ECD65B4F918}" destId="{67E24C82-E2EB-493D-8381-AAB54E8731A6}" srcOrd="2" destOrd="0" presId="urn:diagrams.loki3.com/TabbedArc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FE6BA3D-A74A-4E9A-9D53-3293D48EC8BB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05C88E3-D578-472C-9524-2653787BCF0C}">
      <dgm:prSet phldrT="[Text]" phldr="0"/>
      <dgm:spPr/>
      <dgm:t>
        <a:bodyPr/>
        <a:lstStyle/>
        <a:p>
          <a:r>
            <a:rPr lang="en-GB" dirty="0"/>
            <a:t>Common Bias Sources</a:t>
          </a:r>
        </a:p>
      </dgm:t>
    </dgm:pt>
    <dgm:pt modelId="{517AA80C-D8A1-49C6-A6D3-AD1AD89684FC}" type="parTrans" cxnId="{2A46E48F-A354-4A6B-B06D-8346D8685D1B}">
      <dgm:prSet/>
      <dgm:spPr/>
      <dgm:t>
        <a:bodyPr/>
        <a:lstStyle/>
        <a:p>
          <a:endParaRPr lang="en-GB"/>
        </a:p>
      </dgm:t>
    </dgm:pt>
    <dgm:pt modelId="{1C882648-FA3A-467C-9E6C-2F25736570C7}" type="sibTrans" cxnId="{2A46E48F-A354-4A6B-B06D-8346D8685D1B}">
      <dgm:prSet/>
      <dgm:spPr/>
      <dgm:t>
        <a:bodyPr/>
        <a:lstStyle/>
        <a:p>
          <a:endParaRPr lang="en-GB"/>
        </a:p>
      </dgm:t>
    </dgm:pt>
    <dgm:pt modelId="{155E740A-5875-444C-9D45-F1FD00F53CFC}">
      <dgm:prSet phldrT="[Text]" phldr="0"/>
      <dgm:spPr/>
      <dgm:t>
        <a:bodyPr/>
        <a:lstStyle/>
        <a:p>
          <a:r>
            <a:rPr lang="en-GB" dirty="0"/>
            <a:t>Sampling Bias – non-representative sampling</a:t>
          </a:r>
        </a:p>
      </dgm:t>
    </dgm:pt>
    <dgm:pt modelId="{E1A447A2-AC2F-482D-90F2-EF11755318A7}" type="parTrans" cxnId="{3045314B-54F9-461A-8F69-FB100FB0F286}">
      <dgm:prSet/>
      <dgm:spPr/>
      <dgm:t>
        <a:bodyPr/>
        <a:lstStyle/>
        <a:p>
          <a:endParaRPr lang="en-GB"/>
        </a:p>
      </dgm:t>
    </dgm:pt>
    <dgm:pt modelId="{35E58477-99F6-4EF9-BA17-80782C6568D1}" type="sibTrans" cxnId="{3045314B-54F9-461A-8F69-FB100FB0F286}">
      <dgm:prSet/>
      <dgm:spPr/>
      <dgm:t>
        <a:bodyPr/>
        <a:lstStyle/>
        <a:p>
          <a:endParaRPr lang="en-GB"/>
        </a:p>
      </dgm:t>
    </dgm:pt>
    <dgm:pt modelId="{3F43EF0A-4841-4956-97CE-101736180038}">
      <dgm:prSet phldrT="[Text]" phldr="0"/>
      <dgm:spPr/>
      <dgm:t>
        <a:bodyPr/>
        <a:lstStyle/>
        <a:p>
          <a:r>
            <a:rPr lang="en-GB" dirty="0"/>
            <a:t>Measurement Bias – poorly worded questions, inconsistent scales</a:t>
          </a:r>
        </a:p>
      </dgm:t>
    </dgm:pt>
    <dgm:pt modelId="{34C52BA9-36D8-4DC3-BE6C-1F0B09D306CF}" type="parTrans" cxnId="{565D6C9A-1D04-4052-81D5-6C3087D9D580}">
      <dgm:prSet/>
      <dgm:spPr/>
      <dgm:t>
        <a:bodyPr/>
        <a:lstStyle/>
        <a:p>
          <a:endParaRPr lang="en-GB"/>
        </a:p>
      </dgm:t>
    </dgm:pt>
    <dgm:pt modelId="{3BDE955F-59D5-4B70-8085-A172E45977F2}" type="sibTrans" cxnId="{565D6C9A-1D04-4052-81D5-6C3087D9D580}">
      <dgm:prSet/>
      <dgm:spPr/>
      <dgm:t>
        <a:bodyPr/>
        <a:lstStyle/>
        <a:p>
          <a:endParaRPr lang="en-GB"/>
        </a:p>
      </dgm:t>
    </dgm:pt>
    <dgm:pt modelId="{92C0420E-F45F-4291-8F07-F8F1DA70C093}">
      <dgm:prSet phldrT="[Text]" phldr="0"/>
      <dgm:spPr/>
      <dgm:t>
        <a:bodyPr/>
        <a:lstStyle/>
        <a:p>
          <a:r>
            <a:rPr lang="en-GB" dirty="0"/>
            <a:t>Ensuring Reliability</a:t>
          </a:r>
        </a:p>
      </dgm:t>
    </dgm:pt>
    <dgm:pt modelId="{03416D34-77B2-41BC-B6C7-7292CFF27F1B}" type="parTrans" cxnId="{AA19F503-2AB9-4A40-96CA-2C801D46C7D2}">
      <dgm:prSet/>
      <dgm:spPr/>
      <dgm:t>
        <a:bodyPr/>
        <a:lstStyle/>
        <a:p>
          <a:endParaRPr lang="en-GB"/>
        </a:p>
      </dgm:t>
    </dgm:pt>
    <dgm:pt modelId="{6E4A6E3A-8C07-4E72-83A1-F686240E421A}" type="sibTrans" cxnId="{AA19F503-2AB9-4A40-96CA-2C801D46C7D2}">
      <dgm:prSet/>
      <dgm:spPr/>
      <dgm:t>
        <a:bodyPr/>
        <a:lstStyle/>
        <a:p>
          <a:endParaRPr lang="en-GB"/>
        </a:p>
      </dgm:t>
    </dgm:pt>
    <dgm:pt modelId="{1FD86064-2976-484B-9930-22E43AF77E99}">
      <dgm:prSet phldrT="[Text]" phldr="0"/>
      <dgm:spPr/>
      <dgm:t>
        <a:bodyPr/>
        <a:lstStyle/>
        <a:p>
          <a:r>
            <a:rPr lang="en-GB" dirty="0"/>
            <a:t>Test-Retest Reliability – repeated testing over time shows stable responses</a:t>
          </a:r>
        </a:p>
      </dgm:t>
    </dgm:pt>
    <dgm:pt modelId="{3B55AB5F-C593-443F-A35E-0B092E869A5A}" type="parTrans" cxnId="{273D2651-F197-45B2-B6FE-6263085A8A7D}">
      <dgm:prSet/>
      <dgm:spPr/>
      <dgm:t>
        <a:bodyPr/>
        <a:lstStyle/>
        <a:p>
          <a:endParaRPr lang="en-GB"/>
        </a:p>
      </dgm:t>
    </dgm:pt>
    <dgm:pt modelId="{2F15274B-4E6F-4CC3-B11D-2BD458F76F14}" type="sibTrans" cxnId="{273D2651-F197-45B2-B6FE-6263085A8A7D}">
      <dgm:prSet/>
      <dgm:spPr/>
      <dgm:t>
        <a:bodyPr/>
        <a:lstStyle/>
        <a:p>
          <a:endParaRPr lang="en-GB"/>
        </a:p>
      </dgm:t>
    </dgm:pt>
    <dgm:pt modelId="{C5EADBC5-D435-43A1-8086-1AFC8979279B}">
      <dgm:prSet phldrT="[Text]" phldr="0"/>
      <dgm:spPr/>
      <dgm:t>
        <a:bodyPr/>
        <a:lstStyle/>
        <a:p>
          <a:r>
            <a:rPr lang="en-GB" dirty="0"/>
            <a:t>Inter-rater Reliability – consistency and agreement between observers, coders or investigators</a:t>
          </a:r>
        </a:p>
      </dgm:t>
    </dgm:pt>
    <dgm:pt modelId="{0683D834-C707-4185-BA3F-1143DAF091A2}" type="parTrans" cxnId="{5554CE82-A679-4711-BBAB-0186CC161E9B}">
      <dgm:prSet/>
      <dgm:spPr/>
      <dgm:t>
        <a:bodyPr/>
        <a:lstStyle/>
        <a:p>
          <a:endParaRPr lang="en-GB"/>
        </a:p>
      </dgm:t>
    </dgm:pt>
    <dgm:pt modelId="{569FDB85-3D21-4D76-828D-D438624E7D30}" type="sibTrans" cxnId="{5554CE82-A679-4711-BBAB-0186CC161E9B}">
      <dgm:prSet/>
      <dgm:spPr/>
      <dgm:t>
        <a:bodyPr/>
        <a:lstStyle/>
        <a:p>
          <a:endParaRPr lang="en-GB"/>
        </a:p>
      </dgm:t>
    </dgm:pt>
    <dgm:pt modelId="{A72E04B2-2A02-4CC5-A9FC-D0FA3CA1A533}">
      <dgm:prSet phldrT="[Text]" phldr="0"/>
      <dgm:spPr/>
      <dgm:t>
        <a:bodyPr/>
        <a:lstStyle/>
        <a:p>
          <a:r>
            <a:rPr lang="en-GB" dirty="0"/>
            <a:t>Ensuring Quality</a:t>
          </a:r>
        </a:p>
      </dgm:t>
    </dgm:pt>
    <dgm:pt modelId="{BBC17C3B-5E1B-457B-92FC-C4178E978398}" type="parTrans" cxnId="{2810CAE4-1E59-4532-BBA4-6D76D7114440}">
      <dgm:prSet/>
      <dgm:spPr/>
      <dgm:t>
        <a:bodyPr/>
        <a:lstStyle/>
        <a:p>
          <a:endParaRPr lang="en-GB"/>
        </a:p>
      </dgm:t>
    </dgm:pt>
    <dgm:pt modelId="{FF7AB8C7-968B-4222-B8C7-17A8FF016944}" type="sibTrans" cxnId="{2810CAE4-1E59-4532-BBA4-6D76D7114440}">
      <dgm:prSet/>
      <dgm:spPr/>
      <dgm:t>
        <a:bodyPr/>
        <a:lstStyle/>
        <a:p>
          <a:endParaRPr lang="en-GB"/>
        </a:p>
      </dgm:t>
    </dgm:pt>
    <dgm:pt modelId="{84341B82-4784-4E28-ADEE-F4B3F4EE2B06}">
      <dgm:prSet phldrT="[Text]" phldr="0"/>
      <dgm:spPr/>
      <dgm:t>
        <a:bodyPr/>
        <a:lstStyle/>
        <a:p>
          <a:r>
            <a:rPr lang="en-GB" dirty="0"/>
            <a:t>Content Validity – Does it cover the full concept?</a:t>
          </a:r>
        </a:p>
      </dgm:t>
    </dgm:pt>
    <dgm:pt modelId="{D7A8F2A6-316B-481B-878D-09C2DD0FFEF9}" type="parTrans" cxnId="{094854D1-E27A-4E82-9DA6-67E9440CB42D}">
      <dgm:prSet/>
      <dgm:spPr/>
      <dgm:t>
        <a:bodyPr/>
        <a:lstStyle/>
        <a:p>
          <a:endParaRPr lang="en-GB"/>
        </a:p>
      </dgm:t>
    </dgm:pt>
    <dgm:pt modelId="{EA1DC57F-5589-4F29-B621-D2CC64875274}" type="sibTrans" cxnId="{094854D1-E27A-4E82-9DA6-67E9440CB42D}">
      <dgm:prSet/>
      <dgm:spPr/>
      <dgm:t>
        <a:bodyPr/>
        <a:lstStyle/>
        <a:p>
          <a:endParaRPr lang="en-GB"/>
        </a:p>
      </dgm:t>
    </dgm:pt>
    <dgm:pt modelId="{6EE9292C-50E3-4296-BBB7-BB6694F49C39}">
      <dgm:prSet phldrT="[Text]" phldr="0"/>
      <dgm:spPr/>
      <dgm:t>
        <a:bodyPr/>
        <a:lstStyle/>
        <a:p>
          <a:r>
            <a:rPr lang="en-GB" dirty="0"/>
            <a:t>Criterion Validity – Does it correlate with external benchmarks</a:t>
          </a:r>
        </a:p>
      </dgm:t>
    </dgm:pt>
    <dgm:pt modelId="{D5A35EBC-0DB9-46C6-BE0D-F1FC3B517328}" type="parTrans" cxnId="{51FA4D7A-57BF-48DE-AE91-435E7F664F23}">
      <dgm:prSet/>
      <dgm:spPr/>
      <dgm:t>
        <a:bodyPr/>
        <a:lstStyle/>
        <a:p>
          <a:endParaRPr lang="en-GB"/>
        </a:p>
      </dgm:t>
    </dgm:pt>
    <dgm:pt modelId="{BA536D4D-3F3B-4E7F-81BC-98B7A3B2DA98}" type="sibTrans" cxnId="{51FA4D7A-57BF-48DE-AE91-435E7F664F23}">
      <dgm:prSet/>
      <dgm:spPr/>
      <dgm:t>
        <a:bodyPr/>
        <a:lstStyle/>
        <a:p>
          <a:endParaRPr lang="en-GB"/>
        </a:p>
      </dgm:t>
    </dgm:pt>
    <dgm:pt modelId="{1355FDF2-8BE3-44CF-938E-29DBB4A69F5F}">
      <dgm:prSet phldrT="[Text]" phldr="0"/>
      <dgm:spPr/>
      <dgm:t>
        <a:bodyPr/>
        <a:lstStyle/>
        <a:p>
          <a:r>
            <a:rPr lang="en-GB" dirty="0"/>
            <a:t>Response Bias – unreliable or misleading responses</a:t>
          </a:r>
        </a:p>
      </dgm:t>
    </dgm:pt>
    <dgm:pt modelId="{5535D9C4-C235-4D35-A207-5404A248F64A}" type="parTrans" cxnId="{353C45DE-36B9-44F1-B134-59BA9A67CE8C}">
      <dgm:prSet/>
      <dgm:spPr/>
      <dgm:t>
        <a:bodyPr/>
        <a:lstStyle/>
        <a:p>
          <a:endParaRPr lang="en-GB"/>
        </a:p>
      </dgm:t>
    </dgm:pt>
    <dgm:pt modelId="{EEAEB8FC-6B83-4F85-A014-04028431E498}" type="sibTrans" cxnId="{353C45DE-36B9-44F1-B134-59BA9A67CE8C}">
      <dgm:prSet/>
      <dgm:spPr/>
      <dgm:t>
        <a:bodyPr/>
        <a:lstStyle/>
        <a:p>
          <a:endParaRPr lang="en-GB"/>
        </a:p>
      </dgm:t>
    </dgm:pt>
    <dgm:pt modelId="{C10FEDA0-2FAD-4481-BFE0-E6BE5C4D1F5D}">
      <dgm:prSet phldrT="[Text]" phldr="0"/>
      <dgm:spPr/>
      <dgm:t>
        <a:bodyPr/>
        <a:lstStyle/>
        <a:p>
          <a:r>
            <a:rPr lang="en-GB" dirty="0"/>
            <a:t>Researcher Bias – expectations influence data collection</a:t>
          </a:r>
        </a:p>
      </dgm:t>
    </dgm:pt>
    <dgm:pt modelId="{68F44E7B-C5F8-48E9-8AD0-4D7BA12D4413}" type="parTrans" cxnId="{6D224862-F219-47A1-93E3-9187E3B12290}">
      <dgm:prSet/>
      <dgm:spPr/>
      <dgm:t>
        <a:bodyPr/>
        <a:lstStyle/>
        <a:p>
          <a:endParaRPr lang="en-GB"/>
        </a:p>
      </dgm:t>
    </dgm:pt>
    <dgm:pt modelId="{538B93A5-652D-4896-B8B0-182909ECD5E5}" type="sibTrans" cxnId="{6D224862-F219-47A1-93E3-9187E3B12290}">
      <dgm:prSet/>
      <dgm:spPr/>
      <dgm:t>
        <a:bodyPr/>
        <a:lstStyle/>
        <a:p>
          <a:endParaRPr lang="en-GB"/>
        </a:p>
      </dgm:t>
    </dgm:pt>
    <dgm:pt modelId="{73AA9B88-0598-4082-AF2E-D08FF35C5213}">
      <dgm:prSet phldrT="[Text]" phldr="0"/>
      <dgm:spPr/>
      <dgm:t>
        <a:bodyPr/>
        <a:lstStyle/>
        <a:p>
          <a:r>
            <a:rPr lang="en-GB" dirty="0"/>
            <a:t>Internal Consistency – items measuring the same construct correlate</a:t>
          </a:r>
        </a:p>
      </dgm:t>
    </dgm:pt>
    <dgm:pt modelId="{1D78C55B-8271-4733-8F3D-4B417CBEE1C5}" type="parTrans" cxnId="{CD92F409-D938-436D-8E44-D432728BA9A5}">
      <dgm:prSet/>
      <dgm:spPr/>
      <dgm:t>
        <a:bodyPr/>
        <a:lstStyle/>
        <a:p>
          <a:endParaRPr lang="en-GB"/>
        </a:p>
      </dgm:t>
    </dgm:pt>
    <dgm:pt modelId="{65A3DC74-DE7B-4DAC-AB3E-5818BC90D996}" type="sibTrans" cxnId="{CD92F409-D938-436D-8E44-D432728BA9A5}">
      <dgm:prSet/>
      <dgm:spPr/>
      <dgm:t>
        <a:bodyPr/>
        <a:lstStyle/>
        <a:p>
          <a:endParaRPr lang="en-GB"/>
        </a:p>
      </dgm:t>
    </dgm:pt>
    <dgm:pt modelId="{03F72DA5-45E4-428D-864F-7F54DA816750}">
      <dgm:prSet phldrT="[Text]" phldr="0"/>
      <dgm:spPr/>
      <dgm:t>
        <a:bodyPr/>
        <a:lstStyle/>
        <a:p>
          <a:r>
            <a:rPr lang="en-GB" dirty="0"/>
            <a:t>Construct validity – does it measure what it claims?</a:t>
          </a:r>
        </a:p>
      </dgm:t>
    </dgm:pt>
    <dgm:pt modelId="{76E60CF5-FF30-4EFF-BBB6-356E0D27BF29}" type="parTrans" cxnId="{DB1C8621-7B46-4ED5-8496-8159725F2710}">
      <dgm:prSet/>
      <dgm:spPr/>
      <dgm:t>
        <a:bodyPr/>
        <a:lstStyle/>
        <a:p>
          <a:endParaRPr lang="en-GB"/>
        </a:p>
      </dgm:t>
    </dgm:pt>
    <dgm:pt modelId="{B0F6D9E1-5A3D-498A-9FD5-59F6394632FF}" type="sibTrans" cxnId="{DB1C8621-7B46-4ED5-8496-8159725F2710}">
      <dgm:prSet/>
      <dgm:spPr/>
      <dgm:t>
        <a:bodyPr/>
        <a:lstStyle/>
        <a:p>
          <a:endParaRPr lang="en-GB"/>
        </a:p>
      </dgm:t>
    </dgm:pt>
    <dgm:pt modelId="{FE123C95-D357-4164-9CE2-48F727A01B7D}" type="pres">
      <dgm:prSet presAssocID="{EFE6BA3D-A74A-4E9A-9D53-3293D48EC8BB}" presName="Name0" presStyleCnt="0">
        <dgm:presLayoutVars>
          <dgm:dir/>
          <dgm:animLvl val="lvl"/>
          <dgm:resizeHandles val="exact"/>
        </dgm:presLayoutVars>
      </dgm:prSet>
      <dgm:spPr/>
    </dgm:pt>
    <dgm:pt modelId="{36613DC8-6CDD-4CE5-B0AB-7BBB53505CBA}" type="pres">
      <dgm:prSet presAssocID="{F05C88E3-D578-472C-9524-2653787BCF0C}" presName="composite" presStyleCnt="0"/>
      <dgm:spPr/>
    </dgm:pt>
    <dgm:pt modelId="{8E162136-1C02-4536-B061-500E51CA0D76}" type="pres">
      <dgm:prSet presAssocID="{F05C88E3-D578-472C-9524-2653787BCF0C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1C55A9E0-CB8F-4E9A-AB92-079AB056A9FD}" type="pres">
      <dgm:prSet presAssocID="{F05C88E3-D578-472C-9524-2653787BCF0C}" presName="desTx" presStyleLbl="alignAccFollowNode1" presStyleIdx="0" presStyleCnt="3">
        <dgm:presLayoutVars>
          <dgm:bulletEnabled val="1"/>
        </dgm:presLayoutVars>
      </dgm:prSet>
      <dgm:spPr/>
    </dgm:pt>
    <dgm:pt modelId="{7201EA68-A595-4FA6-9F27-D27198D5E9D0}" type="pres">
      <dgm:prSet presAssocID="{1C882648-FA3A-467C-9E6C-2F25736570C7}" presName="space" presStyleCnt="0"/>
      <dgm:spPr/>
    </dgm:pt>
    <dgm:pt modelId="{C39A661E-7BA6-4176-B965-0F90D8D9A4FC}" type="pres">
      <dgm:prSet presAssocID="{92C0420E-F45F-4291-8F07-F8F1DA70C093}" presName="composite" presStyleCnt="0"/>
      <dgm:spPr/>
    </dgm:pt>
    <dgm:pt modelId="{AF34C8A4-8E9C-4CB8-8B6D-4ACB92D23A19}" type="pres">
      <dgm:prSet presAssocID="{92C0420E-F45F-4291-8F07-F8F1DA70C093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860C3DBE-520E-45AD-9A85-33B641DA6A30}" type="pres">
      <dgm:prSet presAssocID="{92C0420E-F45F-4291-8F07-F8F1DA70C093}" presName="desTx" presStyleLbl="alignAccFollowNode1" presStyleIdx="1" presStyleCnt="3">
        <dgm:presLayoutVars>
          <dgm:bulletEnabled val="1"/>
        </dgm:presLayoutVars>
      </dgm:prSet>
      <dgm:spPr/>
    </dgm:pt>
    <dgm:pt modelId="{B5BF0034-E299-40FD-8FC4-68FE2E9493B0}" type="pres">
      <dgm:prSet presAssocID="{6E4A6E3A-8C07-4E72-83A1-F686240E421A}" presName="space" presStyleCnt="0"/>
      <dgm:spPr/>
    </dgm:pt>
    <dgm:pt modelId="{A50DBF31-48E0-4067-AB46-3FB22B5447C5}" type="pres">
      <dgm:prSet presAssocID="{A72E04B2-2A02-4CC5-A9FC-D0FA3CA1A533}" presName="composite" presStyleCnt="0"/>
      <dgm:spPr/>
    </dgm:pt>
    <dgm:pt modelId="{2DF5E7D5-99DF-4F30-BC1F-EF55F792F972}" type="pres">
      <dgm:prSet presAssocID="{A72E04B2-2A02-4CC5-A9FC-D0FA3CA1A533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1EA1D867-905F-448B-A000-3A9F6D40F9E0}" type="pres">
      <dgm:prSet presAssocID="{A72E04B2-2A02-4CC5-A9FC-D0FA3CA1A533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AA19F503-2AB9-4A40-96CA-2C801D46C7D2}" srcId="{EFE6BA3D-A74A-4E9A-9D53-3293D48EC8BB}" destId="{92C0420E-F45F-4291-8F07-F8F1DA70C093}" srcOrd="1" destOrd="0" parTransId="{03416D34-77B2-41BC-B6C7-7292CFF27F1B}" sibTransId="{6E4A6E3A-8C07-4E72-83A1-F686240E421A}"/>
    <dgm:cxn modelId="{CD92F409-D938-436D-8E44-D432728BA9A5}" srcId="{92C0420E-F45F-4291-8F07-F8F1DA70C093}" destId="{73AA9B88-0598-4082-AF2E-D08FF35C5213}" srcOrd="2" destOrd="0" parTransId="{1D78C55B-8271-4733-8F3D-4B417CBEE1C5}" sibTransId="{65A3DC74-DE7B-4DAC-AB3E-5818BC90D996}"/>
    <dgm:cxn modelId="{88FCA20A-134A-4B34-860B-CEB478842C69}" type="presOf" srcId="{155E740A-5875-444C-9D45-F1FD00F53CFC}" destId="{1C55A9E0-CB8F-4E9A-AB92-079AB056A9FD}" srcOrd="0" destOrd="0" presId="urn:microsoft.com/office/officeart/2005/8/layout/hList1"/>
    <dgm:cxn modelId="{09050F1B-1073-4BFC-A0A5-9475A83C92FB}" type="presOf" srcId="{03F72DA5-45E4-428D-864F-7F54DA816750}" destId="{1EA1D867-905F-448B-A000-3A9F6D40F9E0}" srcOrd="0" destOrd="1" presId="urn:microsoft.com/office/officeart/2005/8/layout/hList1"/>
    <dgm:cxn modelId="{23D44C21-50CE-4AC4-81B8-0B9E3E758714}" type="presOf" srcId="{F05C88E3-D578-472C-9524-2653787BCF0C}" destId="{8E162136-1C02-4536-B061-500E51CA0D76}" srcOrd="0" destOrd="0" presId="urn:microsoft.com/office/officeart/2005/8/layout/hList1"/>
    <dgm:cxn modelId="{DB1C8621-7B46-4ED5-8496-8159725F2710}" srcId="{A72E04B2-2A02-4CC5-A9FC-D0FA3CA1A533}" destId="{03F72DA5-45E4-428D-864F-7F54DA816750}" srcOrd="1" destOrd="0" parTransId="{76E60CF5-FF30-4EFF-BBB6-356E0D27BF29}" sibTransId="{B0F6D9E1-5A3D-498A-9FD5-59F6394632FF}"/>
    <dgm:cxn modelId="{F59F2030-6076-4C62-8BB4-44CD74DEFA8E}" type="presOf" srcId="{1FD86064-2976-484B-9930-22E43AF77E99}" destId="{860C3DBE-520E-45AD-9A85-33B641DA6A30}" srcOrd="0" destOrd="0" presId="urn:microsoft.com/office/officeart/2005/8/layout/hList1"/>
    <dgm:cxn modelId="{9F983032-B9B3-47F4-8649-FD7F054C523A}" type="presOf" srcId="{1355FDF2-8BE3-44CF-938E-29DBB4A69F5F}" destId="{1C55A9E0-CB8F-4E9A-AB92-079AB056A9FD}" srcOrd="0" destOrd="1" presId="urn:microsoft.com/office/officeart/2005/8/layout/hList1"/>
    <dgm:cxn modelId="{6D224862-F219-47A1-93E3-9187E3B12290}" srcId="{F05C88E3-D578-472C-9524-2653787BCF0C}" destId="{C10FEDA0-2FAD-4481-BFE0-E6BE5C4D1F5D}" srcOrd="3" destOrd="0" parTransId="{68F44E7B-C5F8-48E9-8AD0-4D7BA12D4413}" sibTransId="{538B93A5-652D-4896-B8B0-182909ECD5E5}"/>
    <dgm:cxn modelId="{04A3A142-86CE-4F29-99BC-5D34BA7AD21C}" type="presOf" srcId="{92C0420E-F45F-4291-8F07-F8F1DA70C093}" destId="{AF34C8A4-8E9C-4CB8-8B6D-4ACB92D23A19}" srcOrd="0" destOrd="0" presId="urn:microsoft.com/office/officeart/2005/8/layout/hList1"/>
    <dgm:cxn modelId="{3045314B-54F9-461A-8F69-FB100FB0F286}" srcId="{F05C88E3-D578-472C-9524-2653787BCF0C}" destId="{155E740A-5875-444C-9D45-F1FD00F53CFC}" srcOrd="0" destOrd="0" parTransId="{E1A447A2-AC2F-482D-90F2-EF11755318A7}" sibTransId="{35E58477-99F6-4EF9-BA17-80782C6568D1}"/>
    <dgm:cxn modelId="{273D2651-F197-45B2-B6FE-6263085A8A7D}" srcId="{92C0420E-F45F-4291-8F07-F8F1DA70C093}" destId="{1FD86064-2976-484B-9930-22E43AF77E99}" srcOrd="0" destOrd="0" parTransId="{3B55AB5F-C593-443F-A35E-0B092E869A5A}" sibTransId="{2F15274B-4E6F-4CC3-B11D-2BD458F76F14}"/>
    <dgm:cxn modelId="{51FA4D7A-57BF-48DE-AE91-435E7F664F23}" srcId="{A72E04B2-2A02-4CC5-A9FC-D0FA3CA1A533}" destId="{6EE9292C-50E3-4296-BBB7-BB6694F49C39}" srcOrd="2" destOrd="0" parTransId="{D5A35EBC-0DB9-46C6-BE0D-F1FC3B517328}" sibTransId="{BA536D4D-3F3B-4E7F-81BC-98B7A3B2DA98}"/>
    <dgm:cxn modelId="{5554CE82-A679-4711-BBAB-0186CC161E9B}" srcId="{92C0420E-F45F-4291-8F07-F8F1DA70C093}" destId="{C5EADBC5-D435-43A1-8086-1AFC8979279B}" srcOrd="1" destOrd="0" parTransId="{0683D834-C707-4185-BA3F-1143DAF091A2}" sibTransId="{569FDB85-3D21-4D76-828D-D438624E7D30}"/>
    <dgm:cxn modelId="{7D171584-C715-4D9D-B16B-36F2DE68C635}" type="presOf" srcId="{C10FEDA0-2FAD-4481-BFE0-E6BE5C4D1F5D}" destId="{1C55A9E0-CB8F-4E9A-AB92-079AB056A9FD}" srcOrd="0" destOrd="3" presId="urn:microsoft.com/office/officeart/2005/8/layout/hList1"/>
    <dgm:cxn modelId="{2A46E48F-A354-4A6B-B06D-8346D8685D1B}" srcId="{EFE6BA3D-A74A-4E9A-9D53-3293D48EC8BB}" destId="{F05C88E3-D578-472C-9524-2653787BCF0C}" srcOrd="0" destOrd="0" parTransId="{517AA80C-D8A1-49C6-A6D3-AD1AD89684FC}" sibTransId="{1C882648-FA3A-467C-9E6C-2F25736570C7}"/>
    <dgm:cxn modelId="{565D6C9A-1D04-4052-81D5-6C3087D9D580}" srcId="{F05C88E3-D578-472C-9524-2653787BCF0C}" destId="{3F43EF0A-4841-4956-97CE-101736180038}" srcOrd="2" destOrd="0" parTransId="{34C52BA9-36D8-4DC3-BE6C-1F0B09D306CF}" sibTransId="{3BDE955F-59D5-4B70-8085-A172E45977F2}"/>
    <dgm:cxn modelId="{8BBA879C-B06C-423C-B88E-D02FBAC6794E}" type="presOf" srcId="{3F43EF0A-4841-4956-97CE-101736180038}" destId="{1C55A9E0-CB8F-4E9A-AB92-079AB056A9FD}" srcOrd="0" destOrd="2" presId="urn:microsoft.com/office/officeart/2005/8/layout/hList1"/>
    <dgm:cxn modelId="{367B09A5-1741-4C8D-BBFB-8F566834942B}" type="presOf" srcId="{84341B82-4784-4E28-ADEE-F4B3F4EE2B06}" destId="{1EA1D867-905F-448B-A000-3A9F6D40F9E0}" srcOrd="0" destOrd="0" presId="urn:microsoft.com/office/officeart/2005/8/layout/hList1"/>
    <dgm:cxn modelId="{62CA42A7-FD58-4D04-9E64-98D87869B452}" type="presOf" srcId="{6EE9292C-50E3-4296-BBB7-BB6694F49C39}" destId="{1EA1D867-905F-448B-A000-3A9F6D40F9E0}" srcOrd="0" destOrd="2" presId="urn:microsoft.com/office/officeart/2005/8/layout/hList1"/>
    <dgm:cxn modelId="{E52693CB-20A2-4B68-9F79-6AE906375DAB}" type="presOf" srcId="{A72E04B2-2A02-4CC5-A9FC-D0FA3CA1A533}" destId="{2DF5E7D5-99DF-4F30-BC1F-EF55F792F972}" srcOrd="0" destOrd="0" presId="urn:microsoft.com/office/officeart/2005/8/layout/hList1"/>
    <dgm:cxn modelId="{094854D1-E27A-4E82-9DA6-67E9440CB42D}" srcId="{A72E04B2-2A02-4CC5-A9FC-D0FA3CA1A533}" destId="{84341B82-4784-4E28-ADEE-F4B3F4EE2B06}" srcOrd="0" destOrd="0" parTransId="{D7A8F2A6-316B-481B-878D-09C2DD0FFEF9}" sibTransId="{EA1DC57F-5589-4F29-B621-D2CC64875274}"/>
    <dgm:cxn modelId="{DB9D9FD2-8BDA-4C52-85C5-CE8E5C36BEE6}" type="presOf" srcId="{73AA9B88-0598-4082-AF2E-D08FF35C5213}" destId="{860C3DBE-520E-45AD-9A85-33B641DA6A30}" srcOrd="0" destOrd="2" presId="urn:microsoft.com/office/officeart/2005/8/layout/hList1"/>
    <dgm:cxn modelId="{353C45DE-36B9-44F1-B134-59BA9A67CE8C}" srcId="{F05C88E3-D578-472C-9524-2653787BCF0C}" destId="{1355FDF2-8BE3-44CF-938E-29DBB4A69F5F}" srcOrd="1" destOrd="0" parTransId="{5535D9C4-C235-4D35-A207-5404A248F64A}" sibTransId="{EEAEB8FC-6B83-4F85-A014-04028431E498}"/>
    <dgm:cxn modelId="{2810CAE4-1E59-4532-BBA4-6D76D7114440}" srcId="{EFE6BA3D-A74A-4E9A-9D53-3293D48EC8BB}" destId="{A72E04B2-2A02-4CC5-A9FC-D0FA3CA1A533}" srcOrd="2" destOrd="0" parTransId="{BBC17C3B-5E1B-457B-92FC-C4178E978398}" sibTransId="{FF7AB8C7-968B-4222-B8C7-17A8FF016944}"/>
    <dgm:cxn modelId="{29C1F8E5-AB38-4B72-93C1-A1C9E0C2A239}" type="presOf" srcId="{EFE6BA3D-A74A-4E9A-9D53-3293D48EC8BB}" destId="{FE123C95-D357-4164-9CE2-48F727A01B7D}" srcOrd="0" destOrd="0" presId="urn:microsoft.com/office/officeart/2005/8/layout/hList1"/>
    <dgm:cxn modelId="{C9394DED-BE33-46B1-AC2A-245D85553543}" type="presOf" srcId="{C5EADBC5-D435-43A1-8086-1AFC8979279B}" destId="{860C3DBE-520E-45AD-9A85-33B641DA6A30}" srcOrd="0" destOrd="1" presId="urn:microsoft.com/office/officeart/2005/8/layout/hList1"/>
    <dgm:cxn modelId="{66866A88-590E-4532-B18C-559D3A37434A}" type="presParOf" srcId="{FE123C95-D357-4164-9CE2-48F727A01B7D}" destId="{36613DC8-6CDD-4CE5-B0AB-7BBB53505CBA}" srcOrd="0" destOrd="0" presId="urn:microsoft.com/office/officeart/2005/8/layout/hList1"/>
    <dgm:cxn modelId="{ADD04D67-A02D-43E6-842D-0576ECBACF66}" type="presParOf" srcId="{36613DC8-6CDD-4CE5-B0AB-7BBB53505CBA}" destId="{8E162136-1C02-4536-B061-500E51CA0D76}" srcOrd="0" destOrd="0" presId="urn:microsoft.com/office/officeart/2005/8/layout/hList1"/>
    <dgm:cxn modelId="{F99F88D4-FA8A-4991-BD3B-59A47C68C5DA}" type="presParOf" srcId="{36613DC8-6CDD-4CE5-B0AB-7BBB53505CBA}" destId="{1C55A9E0-CB8F-4E9A-AB92-079AB056A9FD}" srcOrd="1" destOrd="0" presId="urn:microsoft.com/office/officeart/2005/8/layout/hList1"/>
    <dgm:cxn modelId="{213CCAF4-CA69-4150-972B-65FF3CA86E2F}" type="presParOf" srcId="{FE123C95-D357-4164-9CE2-48F727A01B7D}" destId="{7201EA68-A595-4FA6-9F27-D27198D5E9D0}" srcOrd="1" destOrd="0" presId="urn:microsoft.com/office/officeart/2005/8/layout/hList1"/>
    <dgm:cxn modelId="{2644B5BA-6A5F-4583-B867-DF136C1BB909}" type="presParOf" srcId="{FE123C95-D357-4164-9CE2-48F727A01B7D}" destId="{C39A661E-7BA6-4176-B965-0F90D8D9A4FC}" srcOrd="2" destOrd="0" presId="urn:microsoft.com/office/officeart/2005/8/layout/hList1"/>
    <dgm:cxn modelId="{4F0C1F44-F0D2-4F4A-89B7-EB8A309A85F5}" type="presParOf" srcId="{C39A661E-7BA6-4176-B965-0F90D8D9A4FC}" destId="{AF34C8A4-8E9C-4CB8-8B6D-4ACB92D23A19}" srcOrd="0" destOrd="0" presId="urn:microsoft.com/office/officeart/2005/8/layout/hList1"/>
    <dgm:cxn modelId="{B5D5EF12-D936-4E5E-9ED9-7B92DF815613}" type="presParOf" srcId="{C39A661E-7BA6-4176-B965-0F90D8D9A4FC}" destId="{860C3DBE-520E-45AD-9A85-33B641DA6A30}" srcOrd="1" destOrd="0" presId="urn:microsoft.com/office/officeart/2005/8/layout/hList1"/>
    <dgm:cxn modelId="{87DE8C1C-678E-44F3-8359-AC389E3F00DB}" type="presParOf" srcId="{FE123C95-D357-4164-9CE2-48F727A01B7D}" destId="{B5BF0034-E299-40FD-8FC4-68FE2E9493B0}" srcOrd="3" destOrd="0" presId="urn:microsoft.com/office/officeart/2005/8/layout/hList1"/>
    <dgm:cxn modelId="{35638545-983F-4811-B54C-E73776605102}" type="presParOf" srcId="{FE123C95-D357-4164-9CE2-48F727A01B7D}" destId="{A50DBF31-48E0-4067-AB46-3FB22B5447C5}" srcOrd="4" destOrd="0" presId="urn:microsoft.com/office/officeart/2005/8/layout/hList1"/>
    <dgm:cxn modelId="{1C9BF143-D034-4C66-B005-12E3C96563D6}" type="presParOf" srcId="{A50DBF31-48E0-4067-AB46-3FB22B5447C5}" destId="{2DF5E7D5-99DF-4F30-BC1F-EF55F792F972}" srcOrd="0" destOrd="0" presId="urn:microsoft.com/office/officeart/2005/8/layout/hList1"/>
    <dgm:cxn modelId="{33BDB5C9-F1C3-4112-A25C-85288C889EA9}" type="presParOf" srcId="{A50DBF31-48E0-4067-AB46-3FB22B5447C5}" destId="{1EA1D867-905F-448B-A000-3A9F6D40F9E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0C7EA8-6F0A-4932-8660-B592015E0E69}">
      <dsp:nvSpPr>
        <dsp:cNvPr id="0" name=""/>
        <dsp:cNvSpPr/>
      </dsp:nvSpPr>
      <dsp:spPr>
        <a:xfrm>
          <a:off x="563316" y="539241"/>
          <a:ext cx="1749937" cy="17499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493CB6-5ED2-4B0C-A31B-A45BDF8E367C}">
      <dsp:nvSpPr>
        <dsp:cNvPr id="0" name=""/>
        <dsp:cNvSpPr/>
      </dsp:nvSpPr>
      <dsp:spPr>
        <a:xfrm>
          <a:off x="936253" y="912178"/>
          <a:ext cx="1004062" cy="1004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07483A-A428-4E43-A5B1-3576BCE45FE2}">
      <dsp:nvSpPr>
        <dsp:cNvPr id="0" name=""/>
        <dsp:cNvSpPr/>
      </dsp:nvSpPr>
      <dsp:spPr>
        <a:xfrm>
          <a:off x="3910" y="2834241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Survey</a:t>
          </a:r>
        </a:p>
      </dsp:txBody>
      <dsp:txXfrm>
        <a:off x="3910" y="2834241"/>
        <a:ext cx="2868750" cy="720000"/>
      </dsp:txXfrm>
    </dsp:sp>
    <dsp:sp modelId="{00396A27-8D77-408A-87BB-74A06DECFEB7}">
      <dsp:nvSpPr>
        <dsp:cNvPr id="0" name=""/>
        <dsp:cNvSpPr/>
      </dsp:nvSpPr>
      <dsp:spPr>
        <a:xfrm>
          <a:off x="3934097" y="539241"/>
          <a:ext cx="1749937" cy="17499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8EA082-628B-46E7-B7DD-EA27AB3DCAF5}">
      <dsp:nvSpPr>
        <dsp:cNvPr id="0" name=""/>
        <dsp:cNvSpPr/>
      </dsp:nvSpPr>
      <dsp:spPr>
        <a:xfrm>
          <a:off x="4307035" y="912178"/>
          <a:ext cx="1004062" cy="1004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DA7E5C-08F0-4B16-9E95-6AB3927A34C0}">
      <dsp:nvSpPr>
        <dsp:cNvPr id="0" name=""/>
        <dsp:cNvSpPr/>
      </dsp:nvSpPr>
      <dsp:spPr>
        <a:xfrm>
          <a:off x="3374691" y="2834241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Experiments</a:t>
          </a:r>
        </a:p>
      </dsp:txBody>
      <dsp:txXfrm>
        <a:off x="3374691" y="2834241"/>
        <a:ext cx="2868750" cy="720000"/>
      </dsp:txXfrm>
    </dsp:sp>
    <dsp:sp modelId="{4AA639D1-AA33-439E-B4F5-9FAB3B31B57F}">
      <dsp:nvSpPr>
        <dsp:cNvPr id="0" name=""/>
        <dsp:cNvSpPr/>
      </dsp:nvSpPr>
      <dsp:spPr>
        <a:xfrm>
          <a:off x="7304879" y="539241"/>
          <a:ext cx="1749937" cy="17499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709C62-B2AD-47BE-A0E4-D2D00674F420}">
      <dsp:nvSpPr>
        <dsp:cNvPr id="0" name=""/>
        <dsp:cNvSpPr/>
      </dsp:nvSpPr>
      <dsp:spPr>
        <a:xfrm>
          <a:off x="7677816" y="912178"/>
          <a:ext cx="1004062" cy="10040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36CA32-53E0-4831-BDC9-8046AE31A660}">
      <dsp:nvSpPr>
        <dsp:cNvPr id="0" name=""/>
        <dsp:cNvSpPr/>
      </dsp:nvSpPr>
      <dsp:spPr>
        <a:xfrm>
          <a:off x="6745472" y="2834241"/>
          <a:ext cx="28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Secondary Datasets</a:t>
          </a:r>
        </a:p>
      </dsp:txBody>
      <dsp:txXfrm>
        <a:off x="6745472" y="2834241"/>
        <a:ext cx="2868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6725D4-CB3D-4226-A10F-4725DA638EF3}">
      <dsp:nvSpPr>
        <dsp:cNvPr id="0" name=""/>
        <dsp:cNvSpPr/>
      </dsp:nvSpPr>
      <dsp:spPr>
        <a:xfrm>
          <a:off x="4298156" y="1604111"/>
          <a:ext cx="1939495" cy="6732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6606"/>
              </a:lnTo>
              <a:lnTo>
                <a:pt x="1939495" y="336606"/>
              </a:lnTo>
              <a:lnTo>
                <a:pt x="1939495" y="673213"/>
              </a:lnTo>
            </a:path>
          </a:pathLst>
        </a:custGeom>
        <a:noFill/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8755E26-0AAA-40E5-8C26-9EAD3E045366}">
      <dsp:nvSpPr>
        <dsp:cNvPr id="0" name=""/>
        <dsp:cNvSpPr/>
      </dsp:nvSpPr>
      <dsp:spPr>
        <a:xfrm>
          <a:off x="2358660" y="1604111"/>
          <a:ext cx="1939495" cy="673213"/>
        </a:xfrm>
        <a:custGeom>
          <a:avLst/>
          <a:gdLst/>
          <a:ahLst/>
          <a:cxnLst/>
          <a:rect l="0" t="0" r="0" b="0"/>
          <a:pathLst>
            <a:path>
              <a:moveTo>
                <a:pt x="1939495" y="0"/>
              </a:moveTo>
              <a:lnTo>
                <a:pt x="1939495" y="336606"/>
              </a:lnTo>
              <a:lnTo>
                <a:pt x="0" y="336606"/>
              </a:lnTo>
              <a:lnTo>
                <a:pt x="0" y="673213"/>
              </a:lnTo>
            </a:path>
          </a:pathLst>
        </a:custGeom>
        <a:noFill/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08EE4B7-8396-4013-94F2-87DDF7B51A55}">
      <dsp:nvSpPr>
        <dsp:cNvPr id="0" name=""/>
        <dsp:cNvSpPr/>
      </dsp:nvSpPr>
      <dsp:spPr>
        <a:xfrm>
          <a:off x="2695267" y="1222"/>
          <a:ext cx="3205777" cy="16028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Sampling</a:t>
          </a:r>
        </a:p>
      </dsp:txBody>
      <dsp:txXfrm>
        <a:off x="2695267" y="1222"/>
        <a:ext cx="3205777" cy="1602888"/>
      </dsp:txXfrm>
    </dsp:sp>
    <dsp:sp modelId="{F74F5E54-22FC-4042-A486-C41B5E9F2C46}">
      <dsp:nvSpPr>
        <dsp:cNvPr id="0" name=""/>
        <dsp:cNvSpPr/>
      </dsp:nvSpPr>
      <dsp:spPr>
        <a:xfrm>
          <a:off x="755771" y="2277325"/>
          <a:ext cx="3205777" cy="160288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Non-Probability</a:t>
          </a:r>
        </a:p>
      </dsp:txBody>
      <dsp:txXfrm>
        <a:off x="755771" y="2277325"/>
        <a:ext cx="3205777" cy="1602888"/>
      </dsp:txXfrm>
    </dsp:sp>
    <dsp:sp modelId="{BA06DDEE-4E1F-4E3B-8F7C-CEA845D41D31}">
      <dsp:nvSpPr>
        <dsp:cNvPr id="0" name=""/>
        <dsp:cNvSpPr/>
      </dsp:nvSpPr>
      <dsp:spPr>
        <a:xfrm>
          <a:off x="4634762" y="2277325"/>
          <a:ext cx="3205777" cy="160288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Probability</a:t>
          </a:r>
        </a:p>
      </dsp:txBody>
      <dsp:txXfrm>
        <a:off x="4634762" y="2277325"/>
        <a:ext cx="3205777" cy="16028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88337A-1067-446D-B464-052C4C8BC2E2}">
      <dsp:nvSpPr>
        <dsp:cNvPr id="0" name=""/>
        <dsp:cNvSpPr/>
      </dsp:nvSpPr>
      <dsp:spPr>
        <a:xfrm rot="19200000">
          <a:off x="2086" y="1627737"/>
          <a:ext cx="2631781" cy="1710657"/>
        </a:xfrm>
        <a:prstGeom prst="round2Same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38100" rIns="1143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Convenience</a:t>
          </a:r>
        </a:p>
      </dsp:txBody>
      <dsp:txXfrm>
        <a:off x="112432" y="1701476"/>
        <a:ext cx="2464767" cy="1627150"/>
      </dsp:txXfrm>
    </dsp:sp>
    <dsp:sp modelId="{3AAC1651-C916-49EA-AFF9-8EB18609F488}">
      <dsp:nvSpPr>
        <dsp:cNvPr id="0" name=""/>
        <dsp:cNvSpPr/>
      </dsp:nvSpPr>
      <dsp:spPr>
        <a:xfrm>
          <a:off x="2982265" y="543041"/>
          <a:ext cx="2631781" cy="1710657"/>
        </a:xfrm>
        <a:prstGeom prst="round2Same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38100" rIns="1143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Purposive</a:t>
          </a:r>
        </a:p>
      </dsp:txBody>
      <dsp:txXfrm>
        <a:off x="3065772" y="626548"/>
        <a:ext cx="2464767" cy="1627150"/>
      </dsp:txXfrm>
    </dsp:sp>
    <dsp:sp modelId="{67E24C82-E2EB-493D-8381-AAB54E8731A6}">
      <dsp:nvSpPr>
        <dsp:cNvPr id="0" name=""/>
        <dsp:cNvSpPr/>
      </dsp:nvSpPr>
      <dsp:spPr>
        <a:xfrm rot="2400000">
          <a:off x="5962444" y="1627737"/>
          <a:ext cx="2631781" cy="1710657"/>
        </a:xfrm>
        <a:prstGeom prst="round2Same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38100" rIns="1143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Snowballing</a:t>
          </a:r>
        </a:p>
      </dsp:txBody>
      <dsp:txXfrm>
        <a:off x="6019112" y="1701476"/>
        <a:ext cx="2464767" cy="16271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162136-1C02-4536-B061-500E51CA0D76}">
      <dsp:nvSpPr>
        <dsp:cNvPr id="0" name=""/>
        <dsp:cNvSpPr/>
      </dsp:nvSpPr>
      <dsp:spPr>
        <a:xfrm>
          <a:off x="2686" y="15978"/>
          <a:ext cx="2619188" cy="489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Common Bias Sources</a:t>
          </a:r>
        </a:p>
      </dsp:txBody>
      <dsp:txXfrm>
        <a:off x="2686" y="15978"/>
        <a:ext cx="2619188" cy="489600"/>
      </dsp:txXfrm>
    </dsp:sp>
    <dsp:sp modelId="{1C55A9E0-CB8F-4E9A-AB92-079AB056A9FD}">
      <dsp:nvSpPr>
        <dsp:cNvPr id="0" name=""/>
        <dsp:cNvSpPr/>
      </dsp:nvSpPr>
      <dsp:spPr>
        <a:xfrm>
          <a:off x="2686" y="505578"/>
          <a:ext cx="2619188" cy="33598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Sampling Bias – non-representative sampling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Response Bias – unreliable or misleading responses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Measurement Bias – poorly worded questions, inconsistent scales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Researcher Bias – expectations influence data collection</a:t>
          </a:r>
        </a:p>
      </dsp:txBody>
      <dsp:txXfrm>
        <a:off x="2686" y="505578"/>
        <a:ext cx="2619188" cy="3359880"/>
      </dsp:txXfrm>
    </dsp:sp>
    <dsp:sp modelId="{AF34C8A4-8E9C-4CB8-8B6D-4ACB92D23A19}">
      <dsp:nvSpPr>
        <dsp:cNvPr id="0" name=""/>
        <dsp:cNvSpPr/>
      </dsp:nvSpPr>
      <dsp:spPr>
        <a:xfrm>
          <a:off x="2988561" y="15978"/>
          <a:ext cx="2619188" cy="489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Ensuring Reliability</a:t>
          </a:r>
        </a:p>
      </dsp:txBody>
      <dsp:txXfrm>
        <a:off x="2988561" y="15978"/>
        <a:ext cx="2619188" cy="489600"/>
      </dsp:txXfrm>
    </dsp:sp>
    <dsp:sp modelId="{860C3DBE-520E-45AD-9A85-33B641DA6A30}">
      <dsp:nvSpPr>
        <dsp:cNvPr id="0" name=""/>
        <dsp:cNvSpPr/>
      </dsp:nvSpPr>
      <dsp:spPr>
        <a:xfrm>
          <a:off x="2988561" y="505578"/>
          <a:ext cx="2619188" cy="33598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Test-Retest Reliability – repeated testing over time shows stable responses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Inter-rater Reliability – consistency and agreement between observers, coders or investigators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Internal Consistency – items measuring the same construct correlate</a:t>
          </a:r>
        </a:p>
      </dsp:txBody>
      <dsp:txXfrm>
        <a:off x="2988561" y="505578"/>
        <a:ext cx="2619188" cy="3359880"/>
      </dsp:txXfrm>
    </dsp:sp>
    <dsp:sp modelId="{2DF5E7D5-99DF-4F30-BC1F-EF55F792F972}">
      <dsp:nvSpPr>
        <dsp:cNvPr id="0" name=""/>
        <dsp:cNvSpPr/>
      </dsp:nvSpPr>
      <dsp:spPr>
        <a:xfrm>
          <a:off x="5974436" y="15978"/>
          <a:ext cx="2619188" cy="489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Ensuring Quality</a:t>
          </a:r>
        </a:p>
      </dsp:txBody>
      <dsp:txXfrm>
        <a:off x="5974436" y="15978"/>
        <a:ext cx="2619188" cy="489600"/>
      </dsp:txXfrm>
    </dsp:sp>
    <dsp:sp modelId="{1EA1D867-905F-448B-A000-3A9F6D40F9E0}">
      <dsp:nvSpPr>
        <dsp:cNvPr id="0" name=""/>
        <dsp:cNvSpPr/>
      </dsp:nvSpPr>
      <dsp:spPr>
        <a:xfrm>
          <a:off x="5974436" y="505578"/>
          <a:ext cx="2619188" cy="33598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Content Validity – Does it cover the full concept?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Construct validity – does it measure what it claims?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Criterion Validity – Does it correlate with external benchmarks</a:t>
          </a:r>
        </a:p>
      </dsp:txBody>
      <dsp:txXfrm>
        <a:off x="5974436" y="505578"/>
        <a:ext cx="2619188" cy="33598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TabbedArc+Icon">
  <dgm:title val="Tabbed Arc"/>
  <dgm:desc val="Use to show a set of related items arcing over a common area.  Best with small amounts of text."/>
  <dgm:catLst>
    <dgm:cat type="relationship" pri="20500"/>
    <dgm:cat type="officeonline" pri="4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1">
        <dgm:alg type="cycle"/>
      </dgm:if>
      <dgm:else name="Name3">
        <dgm:choose name="Name4">
          <dgm:if name="Name5" axis="ch" ptType="node" func="cnt" op="lte" val="3">
            <dgm:choose name="Name6">
              <dgm:if name="Name7" func="var" arg="dir" op="equ" val="norm">
                <dgm:alg type="cycle">
                  <dgm:param type="stAng" val="-40"/>
                  <dgm:param type="spanAng" val="80"/>
                  <dgm:param type="rotPath" val="alongPath"/>
                </dgm:alg>
              </dgm:if>
              <dgm:else name="Name8">
                <dgm:alg type="cycle">
                  <dgm:param type="stAng" val="40"/>
                  <dgm:param type="spanAng" val="-80"/>
                  <dgm:param type="rotPath" val="alongPath"/>
                </dgm:alg>
              </dgm:else>
            </dgm:choose>
          </dgm:if>
          <dgm:else name="Name9">
            <dgm:choose name="Name10">
              <dgm:if name="Name11" func="var" arg="dir" op="equ" val="norm">
                <dgm:alg type="cycle">
                  <dgm:param type="stAng" val="-60"/>
                  <dgm:param type="spanAng" val="120"/>
                  <dgm:param type="rotPath" val="alongPath"/>
                </dgm:alg>
              </dgm:if>
              <dgm:else name="Name12">
                <dgm:alg type="cycle">
                  <dgm:param type="stAng" val="60"/>
                  <dgm:param type="spanAng" val="-120"/>
                  <dgm:param type="rotPath" val="alongPath"/>
                </dgm:alg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hoose name="Name13">
      <dgm:if name="Name14" axis="ch" ptType="node" func="cnt" op="equ" val="2">
        <dgm:constrLst>
          <dgm:constr type="w" for="ch" ptType="node" refType="w"/>
          <dgm:constr type="primFontSz" for="ch" ptType="node" op="equ" val="65"/>
          <dgm:constr type="sibSp" refType="w" fact="0.22"/>
        </dgm:constrLst>
      </dgm:if>
      <dgm:else name="Name15">
        <dgm:constrLst>
          <dgm:constr type="w" for="ch" ptType="node" refType="w"/>
          <dgm:constr type="primFontSz" for="ch" ptType="node" op="equ" val="65"/>
          <dgm:constr type="sibSp" refType="w" fact="0.14"/>
        </dgm:constrLst>
      </dgm:else>
    </dgm:choose>
    <dgm:ruleLst/>
    <dgm:forEach name="Name16" axis="ch" ptType="node">
      <dgm:choose name="Name17">
        <dgm:if name="Name18" axis="par ch" ptType="doc node" func="cnt" op="equ" val="1">
          <dgm:layoutNode name="one">
            <dgm:varLst>
              <dgm:bulletEnabled val="1"/>
            </dgm:varLst>
            <dgm:alg type="tx"/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9">
          <dgm:layoutNode name="twoplus">
            <dgm:varLst>
              <dgm:bulletEnabled val="1"/>
            </dgm:varLst>
            <dgm:alg type="tx">
              <dgm:param type="autoTxRot" val="grav"/>
            </dgm:alg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7D5392-A6C1-4173-87CF-72B2BA58055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C67CEF-C2AD-453C-8CA6-5D1CC33A9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1095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scale – able to adapt to higher responses</a:t>
            </a:r>
          </a:p>
          <a:p>
            <a:r>
              <a:rPr lang="en-GB" dirty="0"/>
              <a:t>Response bias – inaccurate, untruthful, misleading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C67CEF-C2AD-453C-8CA6-5D1CC33A905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8998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Cluster – common examples include geographical units, institutions, organisations</a:t>
            </a:r>
          </a:p>
          <a:p>
            <a:r>
              <a:rPr lang="en-GB" dirty="0"/>
              <a:t>Define cluster, sample within cluster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C67CEF-C2AD-453C-8CA6-5D1CC33A905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021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21614-25D0-4ABB-9968-A5AE6159427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1E95B-0DCF-42AD-B675-7AC60EDA3B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775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21614-25D0-4ABB-9968-A5AE6159427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1E95B-0DCF-42AD-B675-7AC60EDA3B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7573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21614-25D0-4ABB-9968-A5AE6159427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1E95B-0DCF-42AD-B675-7AC60EDA3B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489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21614-25D0-4ABB-9968-A5AE6159427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1E95B-0DCF-42AD-B675-7AC60EDA3B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5968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21614-25D0-4ABB-9968-A5AE6159427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1E95B-0DCF-42AD-B675-7AC60EDA3B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016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21614-25D0-4ABB-9968-A5AE6159427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1E95B-0DCF-42AD-B675-7AC60EDA3B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368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21614-25D0-4ABB-9968-A5AE6159427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1E95B-0DCF-42AD-B675-7AC60EDA3B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105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21614-25D0-4ABB-9968-A5AE6159427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1E95B-0DCF-42AD-B675-7AC60EDA3B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824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21614-25D0-4ABB-9968-A5AE6159427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1E95B-0DCF-42AD-B675-7AC60EDA3B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5818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21614-25D0-4ABB-9968-A5AE6159427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1E95B-0DCF-42AD-B675-7AC60EDA3B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772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21614-25D0-4ABB-9968-A5AE6159427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1E95B-0DCF-42AD-B675-7AC60EDA3BF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028087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21614-25D0-4ABB-9968-A5AE6159427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1E95B-0DCF-42AD-B675-7AC60EDA3B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758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21614-25D0-4ABB-9968-A5AE6159427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1E95B-0DCF-42AD-B675-7AC60EDA3BF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53704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21614-25D0-4ABB-9968-A5AE6159427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1E95B-0DCF-42AD-B675-7AC60EDA3B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4643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21614-25D0-4ABB-9968-A5AE6159427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1E95B-0DCF-42AD-B675-7AC60EDA3B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4302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21614-25D0-4ABB-9968-A5AE6159427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B1E95B-0DCF-42AD-B675-7AC60EDA3B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954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D21614-25D0-4ABB-9968-A5AE61594274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9B1E95B-0DCF-42AD-B675-7AC60EDA3B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917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svg"/><Relationship Id="rId3" Type="http://schemas.openxmlformats.org/officeDocument/2006/relationships/image" Target="../media/image20.svg"/><Relationship Id="rId7" Type="http://schemas.openxmlformats.org/officeDocument/2006/relationships/image" Target="../media/image24.svg"/><Relationship Id="rId12" Type="http://schemas.openxmlformats.org/officeDocument/2006/relationships/image" Target="../media/image29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png"/><Relationship Id="rId11" Type="http://schemas.openxmlformats.org/officeDocument/2006/relationships/image" Target="../media/image28.svg"/><Relationship Id="rId5" Type="http://schemas.openxmlformats.org/officeDocument/2006/relationships/image" Target="../media/image22.sv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43.svg"/><Relationship Id="rId3" Type="http://schemas.openxmlformats.org/officeDocument/2006/relationships/image" Target="../media/image33.svg"/><Relationship Id="rId7" Type="http://schemas.openxmlformats.org/officeDocument/2006/relationships/image" Target="../media/image37.svg"/><Relationship Id="rId12" Type="http://schemas.openxmlformats.org/officeDocument/2006/relationships/image" Target="../media/image42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6.png"/><Relationship Id="rId11" Type="http://schemas.openxmlformats.org/officeDocument/2006/relationships/image" Target="../media/image41.svg"/><Relationship Id="rId5" Type="http://schemas.openxmlformats.org/officeDocument/2006/relationships/image" Target="../media/image35.svg"/><Relationship Id="rId10" Type="http://schemas.openxmlformats.org/officeDocument/2006/relationships/image" Target="../media/image40.png"/><Relationship Id="rId4" Type="http://schemas.openxmlformats.org/officeDocument/2006/relationships/image" Target="../media/image34.png"/><Relationship Id="rId9" Type="http://schemas.openxmlformats.org/officeDocument/2006/relationships/image" Target="../media/image39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cued.blogspot.com/2017/02/por-que-trabajar-en-grupo-y-aprender-en.html" TargetMode="External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07C60-25C9-FBBE-76B7-19ABB93CC58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Quantitative Analysis I – Data Collection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73EE9F-3FCE-7AB7-B6BA-754FF797829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Research Methods</a:t>
            </a:r>
          </a:p>
        </p:txBody>
      </p:sp>
    </p:spTree>
    <p:extLst>
      <p:ext uri="{BB962C8B-B14F-4D97-AF65-F5344CB8AC3E}">
        <p14:creationId xmlns:p14="http://schemas.microsoft.com/office/powerpoint/2010/main" val="323355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C2EFF-F20F-8EB9-999A-DF17EF4F7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9B19A-0116-C326-D872-50F98F7FC0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Ways of collecting quantitative data</a:t>
            </a:r>
          </a:p>
          <a:p>
            <a:r>
              <a:rPr lang="en-GB" sz="2400" dirty="0"/>
              <a:t>Sampling techniques</a:t>
            </a:r>
          </a:p>
          <a:p>
            <a:r>
              <a:rPr lang="en-GB" sz="2400" dirty="0"/>
              <a:t>Avoiding bias</a:t>
            </a:r>
          </a:p>
        </p:txBody>
      </p:sp>
    </p:spTree>
    <p:extLst>
      <p:ext uri="{BB962C8B-B14F-4D97-AF65-F5344CB8AC3E}">
        <p14:creationId xmlns:p14="http://schemas.microsoft.com/office/powerpoint/2010/main" val="1155004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827CD8-952B-5FE3-486B-0174BD7C7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Data Collection Methods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4874B7E-C8EC-301C-97CF-417979B9D4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9692800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6389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493CB6-5ED2-4B0C-A31B-A45BDF8E36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30493CB6-5ED2-4B0C-A31B-A45BDF8E36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graphicEl>
                                              <a:dgm id="{30493CB6-5ED2-4B0C-A31B-A45BDF8E36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graphicEl>
                                              <a:dgm id="{30493CB6-5ED2-4B0C-A31B-A45BDF8E36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>
                                            <p:graphicEl>
                                              <a:dgm id="{30493CB6-5ED2-4B0C-A31B-A45BDF8E36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0C7EA8-6F0A-4932-8660-B592015E0E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>
                                            <p:graphicEl>
                                              <a:dgm id="{570C7EA8-6F0A-4932-8660-B592015E0E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graphicEl>
                                              <a:dgm id="{570C7EA8-6F0A-4932-8660-B592015E0E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graphicEl>
                                              <a:dgm id="{570C7EA8-6F0A-4932-8660-B592015E0E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graphicEl>
                                              <a:dgm id="{570C7EA8-6F0A-4932-8660-B592015E0E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807483A-A428-4E43-A5B1-3576BCE45F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graphicEl>
                                              <a:dgm id="{C807483A-A428-4E43-A5B1-3576BCE45F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graphicEl>
                                              <a:dgm id="{C807483A-A428-4E43-A5B1-3576BCE45F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graphicEl>
                                              <a:dgm id="{C807483A-A428-4E43-A5B1-3576BCE45F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graphicEl>
                                              <a:dgm id="{C807483A-A428-4E43-A5B1-3576BCE45F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A8EA082-628B-46E7-B7DD-EA27AB3DCA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graphicEl>
                                              <a:dgm id="{FA8EA082-628B-46E7-B7DD-EA27AB3DCA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>
                                            <p:graphicEl>
                                              <a:dgm id="{FA8EA082-628B-46E7-B7DD-EA27AB3DCA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graphicEl>
                                              <a:dgm id="{FA8EA082-628B-46E7-B7DD-EA27AB3DCA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graphicEl>
                                              <a:dgm id="{FA8EA082-628B-46E7-B7DD-EA27AB3DCA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396A27-8D77-408A-87BB-74A06DECFE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>
                                            <p:graphicEl>
                                              <a:dgm id="{00396A27-8D77-408A-87BB-74A06DECFE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>
                                            <p:graphicEl>
                                              <a:dgm id="{00396A27-8D77-408A-87BB-74A06DECFE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>
                                            <p:graphicEl>
                                              <a:dgm id="{00396A27-8D77-408A-87BB-74A06DECFE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graphicEl>
                                              <a:dgm id="{00396A27-8D77-408A-87BB-74A06DECFE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1DA7E5C-08F0-4B16-9E95-6AB3927A34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">
                                            <p:graphicEl>
                                              <a:dgm id="{81DA7E5C-08F0-4B16-9E95-6AB3927A34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">
                                            <p:graphicEl>
                                              <a:dgm id="{81DA7E5C-08F0-4B16-9E95-6AB3927A34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>
                                            <p:graphicEl>
                                              <a:dgm id="{81DA7E5C-08F0-4B16-9E95-6AB3927A34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">
                                            <p:graphicEl>
                                              <a:dgm id="{81DA7E5C-08F0-4B16-9E95-6AB3927A34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9709C62-B2AD-47BE-A0E4-D2D00674F4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>
                                            <p:graphicEl>
                                              <a:dgm id="{09709C62-B2AD-47BE-A0E4-D2D00674F4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">
                                            <p:graphicEl>
                                              <a:dgm id="{09709C62-B2AD-47BE-A0E4-D2D00674F4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">
                                            <p:graphicEl>
                                              <a:dgm id="{09709C62-B2AD-47BE-A0E4-D2D00674F4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4">
                                            <p:graphicEl>
                                              <a:dgm id="{09709C62-B2AD-47BE-A0E4-D2D00674F4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A639D1-AA33-439E-B4F5-9FAB3B31B5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4">
                                            <p:graphicEl>
                                              <a:dgm id="{4AA639D1-AA33-439E-B4F5-9FAB3B31B5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4">
                                            <p:graphicEl>
                                              <a:dgm id="{4AA639D1-AA33-439E-B4F5-9FAB3B31B5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4">
                                            <p:graphicEl>
                                              <a:dgm id="{4AA639D1-AA33-439E-B4F5-9FAB3B31B5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">
                                            <p:graphicEl>
                                              <a:dgm id="{4AA639D1-AA33-439E-B4F5-9FAB3B31B5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136CA32-53E0-4831-BDC9-8046AE31A6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4">
                                            <p:graphicEl>
                                              <a:dgm id="{0136CA32-53E0-4831-BDC9-8046AE31A6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4">
                                            <p:graphicEl>
                                              <a:dgm id="{0136CA32-53E0-4831-BDC9-8046AE31A6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4">
                                            <p:graphicEl>
                                              <a:dgm id="{0136CA32-53E0-4831-BDC9-8046AE31A6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4">
                                            <p:graphicEl>
                                              <a:dgm id="{0136CA32-53E0-4831-BDC9-8046AE31A6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A6082BBB-65B4-E17E-829D-39FE2F7FBBA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591" r="4120" b="-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C71388-CD79-3D30-1138-275FA5BE0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Surveys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602CD6-37A8-7F55-6E53-7F4E9BD698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Structured questionnaires used to collect standardised data</a:t>
            </a:r>
          </a:p>
          <a:p>
            <a:r>
              <a:rPr lang="en-GB" dirty="0"/>
              <a:t>Used when measuring attitudes, behaviours, demographics at scale</a:t>
            </a:r>
          </a:p>
          <a:p>
            <a:r>
              <a:rPr lang="en-GB" dirty="0"/>
              <a:t>Can be online, on phone, paper, face-to-face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13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127D7-3D9C-5882-7E7A-E4BE2A0D6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Survey – Strengths and Limitations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D0DC7D9-AFA0-FB1E-27D1-BD8CCF2356CF}"/>
              </a:ext>
            </a:extLst>
          </p:cNvPr>
          <p:cNvGrpSpPr/>
          <p:nvPr/>
        </p:nvGrpSpPr>
        <p:grpSpPr>
          <a:xfrm>
            <a:off x="1108934" y="2161859"/>
            <a:ext cx="3320918" cy="1078364"/>
            <a:chOff x="1108934" y="2161859"/>
            <a:chExt cx="3320918" cy="1078364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985D97C3-1056-CF38-10F7-199E7F6F57DF}"/>
                </a:ext>
              </a:extLst>
            </p:cNvPr>
            <p:cNvSpPr/>
            <p:nvPr/>
          </p:nvSpPr>
          <p:spPr>
            <a:xfrm>
              <a:off x="1648116" y="2161859"/>
              <a:ext cx="2781736" cy="1078364"/>
            </a:xfrm>
            <a:custGeom>
              <a:avLst/>
              <a:gdLst>
                <a:gd name="csX0" fmla="*/ 0 w 2781736"/>
                <a:gd name="csY0" fmla="*/ 0 h 1078363"/>
                <a:gd name="csX1" fmla="*/ 2242555 w 2781736"/>
                <a:gd name="csY1" fmla="*/ 0 h 1078363"/>
                <a:gd name="csX2" fmla="*/ 2781736 w 2781736"/>
                <a:gd name="csY2" fmla="*/ 539182 h 1078363"/>
                <a:gd name="csX3" fmla="*/ 2242555 w 2781736"/>
                <a:gd name="csY3" fmla="*/ 1078363 h 1078363"/>
                <a:gd name="csX4" fmla="*/ 0 w 2781736"/>
                <a:gd name="csY4" fmla="*/ 1078363 h 1078363"/>
                <a:gd name="csX5" fmla="*/ 0 w 2781736"/>
                <a:gd name="csY5" fmla="*/ 0 h 107836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</a:cxnLst>
              <a:rect l="l" t="t" r="r" b="b"/>
              <a:pathLst>
                <a:path w="2781736" h="1078363">
                  <a:moveTo>
                    <a:pt x="2781736" y="1078363"/>
                  </a:moveTo>
                  <a:lnTo>
                    <a:pt x="539181" y="1078363"/>
                  </a:lnTo>
                  <a:lnTo>
                    <a:pt x="0" y="539181"/>
                  </a:lnTo>
                  <a:lnTo>
                    <a:pt x="539181" y="0"/>
                  </a:lnTo>
                  <a:lnTo>
                    <a:pt x="2781736" y="0"/>
                  </a:lnTo>
                  <a:lnTo>
                    <a:pt x="2781736" y="107836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45120" tIns="118111" rIns="220472" bIns="118110" numCol="1" spcCol="1270" anchor="ctr" anchorCtr="0">
              <a:noAutofit/>
            </a:bodyPr>
            <a:lstStyle/>
            <a:p>
              <a:pPr marL="0" lvl="0" indent="0" algn="ctr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100" kern="1200" dirty="0"/>
                <a:t>Cost-effective</a:t>
              </a:r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8FA73A2-1F1C-B5DF-7010-3C998507245F}"/>
                </a:ext>
              </a:extLst>
            </p:cNvPr>
            <p:cNvSpPr/>
            <p:nvPr/>
          </p:nvSpPr>
          <p:spPr>
            <a:xfrm>
              <a:off x="1108934" y="2161860"/>
              <a:ext cx="1078363" cy="107836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Graphic 7" descr="Coins with solid fill">
              <a:extLst>
                <a:ext uri="{FF2B5EF4-FFF2-40B4-BE49-F238E27FC236}">
                  <a16:creationId xmlns:a16="http://schemas.microsoft.com/office/drawing/2014/main" id="{6F159244-E891-40A8-7B39-6727D956E31E}"/>
                </a:ext>
              </a:extLst>
            </p:cNvPr>
            <p:cNvSpPr/>
            <p:nvPr/>
          </p:nvSpPr>
          <p:spPr>
            <a:xfrm>
              <a:off x="1271356" y="2347191"/>
              <a:ext cx="800151" cy="685800"/>
            </a:xfrm>
            <a:custGeom>
              <a:avLst/>
              <a:gdLst>
                <a:gd name="csX0" fmla="*/ 743903 w 800151"/>
                <a:gd name="csY0" fmla="*/ 571500 h 685800"/>
                <a:gd name="csX1" fmla="*/ 705803 w 800151"/>
                <a:gd name="csY1" fmla="*/ 603885 h 685800"/>
                <a:gd name="csX2" fmla="*/ 705803 w 800151"/>
                <a:gd name="csY2" fmla="*/ 569595 h 685800"/>
                <a:gd name="csX3" fmla="*/ 743903 w 800151"/>
                <a:gd name="csY3" fmla="*/ 554355 h 685800"/>
                <a:gd name="csX4" fmla="*/ 743903 w 800151"/>
                <a:gd name="csY4" fmla="*/ 571500 h 685800"/>
                <a:gd name="csX5" fmla="*/ 667703 w 800151"/>
                <a:gd name="csY5" fmla="*/ 508635 h 685800"/>
                <a:gd name="csX6" fmla="*/ 667703 w 800151"/>
                <a:gd name="csY6" fmla="*/ 474345 h 685800"/>
                <a:gd name="csX7" fmla="*/ 705803 w 800151"/>
                <a:gd name="csY7" fmla="*/ 459105 h 685800"/>
                <a:gd name="csX8" fmla="*/ 705803 w 800151"/>
                <a:gd name="csY8" fmla="*/ 476250 h 685800"/>
                <a:gd name="csX9" fmla="*/ 667703 w 800151"/>
                <a:gd name="csY9" fmla="*/ 508635 h 685800"/>
                <a:gd name="csX10" fmla="*/ 667703 w 800151"/>
                <a:gd name="csY10" fmla="*/ 615315 h 685800"/>
                <a:gd name="csX11" fmla="*/ 629603 w 800151"/>
                <a:gd name="csY11" fmla="*/ 621983 h 685800"/>
                <a:gd name="csX12" fmla="*/ 629603 w 800151"/>
                <a:gd name="csY12" fmla="*/ 584835 h 685800"/>
                <a:gd name="csX13" fmla="*/ 667703 w 800151"/>
                <a:gd name="csY13" fmla="*/ 579120 h 685800"/>
                <a:gd name="csX14" fmla="*/ 667703 w 800151"/>
                <a:gd name="csY14" fmla="*/ 615315 h 685800"/>
                <a:gd name="csX15" fmla="*/ 591503 w 800151"/>
                <a:gd name="csY15" fmla="*/ 489585 h 685800"/>
                <a:gd name="csX16" fmla="*/ 629603 w 800151"/>
                <a:gd name="csY16" fmla="*/ 483870 h 685800"/>
                <a:gd name="csX17" fmla="*/ 629603 w 800151"/>
                <a:gd name="csY17" fmla="*/ 520065 h 685800"/>
                <a:gd name="csX18" fmla="*/ 591503 w 800151"/>
                <a:gd name="csY18" fmla="*/ 526733 h 685800"/>
                <a:gd name="csX19" fmla="*/ 591503 w 800151"/>
                <a:gd name="csY19" fmla="*/ 489585 h 685800"/>
                <a:gd name="csX20" fmla="*/ 591503 w 800151"/>
                <a:gd name="csY20" fmla="*/ 626745 h 685800"/>
                <a:gd name="csX21" fmla="*/ 553403 w 800151"/>
                <a:gd name="csY21" fmla="*/ 628650 h 685800"/>
                <a:gd name="csX22" fmla="*/ 553403 w 800151"/>
                <a:gd name="csY22" fmla="*/ 590550 h 685800"/>
                <a:gd name="csX23" fmla="*/ 591503 w 800151"/>
                <a:gd name="csY23" fmla="*/ 588645 h 685800"/>
                <a:gd name="csX24" fmla="*/ 591503 w 800151"/>
                <a:gd name="csY24" fmla="*/ 626745 h 685800"/>
                <a:gd name="csX25" fmla="*/ 515303 w 800151"/>
                <a:gd name="csY25" fmla="*/ 533400 h 685800"/>
                <a:gd name="csX26" fmla="*/ 515303 w 800151"/>
                <a:gd name="csY26" fmla="*/ 495300 h 685800"/>
                <a:gd name="csX27" fmla="*/ 553403 w 800151"/>
                <a:gd name="csY27" fmla="*/ 493395 h 685800"/>
                <a:gd name="csX28" fmla="*/ 553403 w 800151"/>
                <a:gd name="csY28" fmla="*/ 531495 h 685800"/>
                <a:gd name="csX29" fmla="*/ 515303 w 800151"/>
                <a:gd name="csY29" fmla="*/ 533400 h 685800"/>
                <a:gd name="csX30" fmla="*/ 515303 w 800151"/>
                <a:gd name="csY30" fmla="*/ 628650 h 685800"/>
                <a:gd name="csX31" fmla="*/ 477203 w 800151"/>
                <a:gd name="csY31" fmla="*/ 626745 h 685800"/>
                <a:gd name="csX32" fmla="*/ 477203 w 800151"/>
                <a:gd name="csY32" fmla="*/ 590550 h 685800"/>
                <a:gd name="csX33" fmla="*/ 496253 w 800151"/>
                <a:gd name="csY33" fmla="*/ 590550 h 685800"/>
                <a:gd name="csX34" fmla="*/ 515303 w 800151"/>
                <a:gd name="csY34" fmla="*/ 590550 h 685800"/>
                <a:gd name="csX35" fmla="*/ 515303 w 800151"/>
                <a:gd name="csY35" fmla="*/ 628650 h 685800"/>
                <a:gd name="csX36" fmla="*/ 439103 w 800151"/>
                <a:gd name="csY36" fmla="*/ 493395 h 685800"/>
                <a:gd name="csX37" fmla="*/ 477203 w 800151"/>
                <a:gd name="csY37" fmla="*/ 495300 h 685800"/>
                <a:gd name="csX38" fmla="*/ 477203 w 800151"/>
                <a:gd name="csY38" fmla="*/ 533400 h 685800"/>
                <a:gd name="csX39" fmla="*/ 439103 w 800151"/>
                <a:gd name="csY39" fmla="*/ 531495 h 685800"/>
                <a:gd name="csX40" fmla="*/ 439103 w 800151"/>
                <a:gd name="csY40" fmla="*/ 493395 h 685800"/>
                <a:gd name="csX41" fmla="*/ 439103 w 800151"/>
                <a:gd name="csY41" fmla="*/ 621983 h 685800"/>
                <a:gd name="csX42" fmla="*/ 401003 w 800151"/>
                <a:gd name="csY42" fmla="*/ 615315 h 685800"/>
                <a:gd name="csX43" fmla="*/ 401003 w 800151"/>
                <a:gd name="csY43" fmla="*/ 584835 h 685800"/>
                <a:gd name="csX44" fmla="*/ 439103 w 800151"/>
                <a:gd name="csY44" fmla="*/ 588645 h 685800"/>
                <a:gd name="csX45" fmla="*/ 439103 w 800151"/>
                <a:gd name="csY45" fmla="*/ 621983 h 685800"/>
                <a:gd name="csX46" fmla="*/ 362903 w 800151"/>
                <a:gd name="csY46" fmla="*/ 520065 h 685800"/>
                <a:gd name="csX47" fmla="*/ 362903 w 800151"/>
                <a:gd name="csY47" fmla="*/ 482918 h 685800"/>
                <a:gd name="csX48" fmla="*/ 401003 w 800151"/>
                <a:gd name="csY48" fmla="*/ 488633 h 685800"/>
                <a:gd name="csX49" fmla="*/ 401003 w 800151"/>
                <a:gd name="csY49" fmla="*/ 526733 h 685800"/>
                <a:gd name="csX50" fmla="*/ 362903 w 800151"/>
                <a:gd name="csY50" fmla="*/ 520065 h 685800"/>
                <a:gd name="csX51" fmla="*/ 362903 w 800151"/>
                <a:gd name="csY51" fmla="*/ 603885 h 685800"/>
                <a:gd name="csX52" fmla="*/ 324803 w 800151"/>
                <a:gd name="csY52" fmla="*/ 571500 h 685800"/>
                <a:gd name="csX53" fmla="*/ 324803 w 800151"/>
                <a:gd name="csY53" fmla="*/ 569595 h 685800"/>
                <a:gd name="csX54" fmla="*/ 325755 w 800151"/>
                <a:gd name="csY54" fmla="*/ 569595 h 685800"/>
                <a:gd name="csX55" fmla="*/ 333375 w 800151"/>
                <a:gd name="csY55" fmla="*/ 571500 h 685800"/>
                <a:gd name="csX56" fmla="*/ 362903 w 800151"/>
                <a:gd name="csY56" fmla="*/ 578168 h 685800"/>
                <a:gd name="csX57" fmla="*/ 362903 w 800151"/>
                <a:gd name="csY57" fmla="*/ 603885 h 685800"/>
                <a:gd name="csX58" fmla="*/ 210503 w 800151"/>
                <a:gd name="csY58" fmla="*/ 474345 h 685800"/>
                <a:gd name="csX59" fmla="*/ 229553 w 800151"/>
                <a:gd name="csY59" fmla="*/ 475298 h 685800"/>
                <a:gd name="csX60" fmla="*/ 229553 w 800151"/>
                <a:gd name="csY60" fmla="*/ 476250 h 685800"/>
                <a:gd name="csX61" fmla="*/ 239078 w 800151"/>
                <a:gd name="csY61" fmla="*/ 513398 h 685800"/>
                <a:gd name="csX62" fmla="*/ 210503 w 800151"/>
                <a:gd name="csY62" fmla="*/ 511492 h 685800"/>
                <a:gd name="csX63" fmla="*/ 210503 w 800151"/>
                <a:gd name="csY63" fmla="*/ 474345 h 685800"/>
                <a:gd name="csX64" fmla="*/ 172403 w 800151"/>
                <a:gd name="csY64" fmla="*/ 360045 h 685800"/>
                <a:gd name="csX65" fmla="*/ 210503 w 800151"/>
                <a:gd name="csY65" fmla="*/ 365760 h 685800"/>
                <a:gd name="csX66" fmla="*/ 210503 w 800151"/>
                <a:gd name="csY66" fmla="*/ 403860 h 685800"/>
                <a:gd name="csX67" fmla="*/ 172403 w 800151"/>
                <a:gd name="csY67" fmla="*/ 397193 h 685800"/>
                <a:gd name="csX68" fmla="*/ 172403 w 800151"/>
                <a:gd name="csY68" fmla="*/ 360045 h 685800"/>
                <a:gd name="csX69" fmla="*/ 172403 w 800151"/>
                <a:gd name="csY69" fmla="*/ 507683 h 685800"/>
                <a:gd name="csX70" fmla="*/ 134303 w 800151"/>
                <a:gd name="csY70" fmla="*/ 501015 h 685800"/>
                <a:gd name="csX71" fmla="*/ 134303 w 800151"/>
                <a:gd name="csY71" fmla="*/ 463868 h 685800"/>
                <a:gd name="csX72" fmla="*/ 172403 w 800151"/>
                <a:gd name="csY72" fmla="*/ 469583 h 685800"/>
                <a:gd name="csX73" fmla="*/ 172403 w 800151"/>
                <a:gd name="csY73" fmla="*/ 507683 h 685800"/>
                <a:gd name="csX74" fmla="*/ 96203 w 800151"/>
                <a:gd name="csY74" fmla="*/ 352425 h 685800"/>
                <a:gd name="csX75" fmla="*/ 96203 w 800151"/>
                <a:gd name="csY75" fmla="*/ 335280 h 685800"/>
                <a:gd name="csX76" fmla="*/ 134303 w 800151"/>
                <a:gd name="csY76" fmla="*/ 349568 h 685800"/>
                <a:gd name="csX77" fmla="*/ 134303 w 800151"/>
                <a:gd name="csY77" fmla="*/ 384810 h 685800"/>
                <a:gd name="csX78" fmla="*/ 96203 w 800151"/>
                <a:gd name="csY78" fmla="*/ 352425 h 685800"/>
                <a:gd name="csX79" fmla="*/ 96203 w 800151"/>
                <a:gd name="csY79" fmla="*/ 489585 h 685800"/>
                <a:gd name="csX80" fmla="*/ 58103 w 800151"/>
                <a:gd name="csY80" fmla="*/ 457200 h 685800"/>
                <a:gd name="csX81" fmla="*/ 58103 w 800151"/>
                <a:gd name="csY81" fmla="*/ 440055 h 685800"/>
                <a:gd name="csX82" fmla="*/ 96203 w 800151"/>
                <a:gd name="csY82" fmla="*/ 454343 h 685800"/>
                <a:gd name="csX83" fmla="*/ 96203 w 800151"/>
                <a:gd name="csY83" fmla="*/ 489585 h 685800"/>
                <a:gd name="csX84" fmla="*/ 58103 w 800151"/>
                <a:gd name="csY84" fmla="*/ 192405 h 685800"/>
                <a:gd name="csX85" fmla="*/ 96203 w 800151"/>
                <a:gd name="csY85" fmla="*/ 206693 h 685800"/>
                <a:gd name="csX86" fmla="*/ 96203 w 800151"/>
                <a:gd name="csY86" fmla="*/ 241935 h 685800"/>
                <a:gd name="csX87" fmla="*/ 58103 w 800151"/>
                <a:gd name="csY87" fmla="*/ 209550 h 685800"/>
                <a:gd name="csX88" fmla="*/ 58103 w 800151"/>
                <a:gd name="csY88" fmla="*/ 192405 h 685800"/>
                <a:gd name="csX89" fmla="*/ 172403 w 800151"/>
                <a:gd name="csY89" fmla="*/ 222885 h 685800"/>
                <a:gd name="csX90" fmla="*/ 172403 w 800151"/>
                <a:gd name="csY90" fmla="*/ 260985 h 685800"/>
                <a:gd name="csX91" fmla="*/ 134303 w 800151"/>
                <a:gd name="csY91" fmla="*/ 254318 h 685800"/>
                <a:gd name="csX92" fmla="*/ 134303 w 800151"/>
                <a:gd name="csY92" fmla="*/ 217170 h 685800"/>
                <a:gd name="csX93" fmla="*/ 172403 w 800151"/>
                <a:gd name="csY93" fmla="*/ 222885 h 685800"/>
                <a:gd name="csX94" fmla="*/ 267653 w 800151"/>
                <a:gd name="csY94" fmla="*/ 57150 h 685800"/>
                <a:gd name="csX95" fmla="*/ 477203 w 800151"/>
                <a:gd name="csY95" fmla="*/ 114300 h 685800"/>
                <a:gd name="csX96" fmla="*/ 267653 w 800151"/>
                <a:gd name="csY96" fmla="*/ 171450 h 685800"/>
                <a:gd name="csX97" fmla="*/ 58103 w 800151"/>
                <a:gd name="csY97" fmla="*/ 114300 h 685800"/>
                <a:gd name="csX98" fmla="*/ 267653 w 800151"/>
                <a:gd name="csY98" fmla="*/ 57150 h 685800"/>
                <a:gd name="csX99" fmla="*/ 324803 w 800151"/>
                <a:gd name="csY99" fmla="*/ 508635 h 685800"/>
                <a:gd name="csX100" fmla="*/ 286703 w 800151"/>
                <a:gd name="csY100" fmla="*/ 476250 h 685800"/>
                <a:gd name="csX101" fmla="*/ 286703 w 800151"/>
                <a:gd name="csY101" fmla="*/ 459105 h 685800"/>
                <a:gd name="csX102" fmla="*/ 324803 w 800151"/>
                <a:gd name="csY102" fmla="*/ 473393 h 685800"/>
                <a:gd name="csX103" fmla="*/ 324803 w 800151"/>
                <a:gd name="csY103" fmla="*/ 508635 h 685800"/>
                <a:gd name="csX104" fmla="*/ 439103 w 800151"/>
                <a:gd name="csY104" fmla="*/ 241935 h 685800"/>
                <a:gd name="csX105" fmla="*/ 439103 w 800151"/>
                <a:gd name="csY105" fmla="*/ 207645 h 685800"/>
                <a:gd name="csX106" fmla="*/ 477203 w 800151"/>
                <a:gd name="csY106" fmla="*/ 192405 h 685800"/>
                <a:gd name="csX107" fmla="*/ 477203 w 800151"/>
                <a:gd name="csY107" fmla="*/ 209550 h 685800"/>
                <a:gd name="csX108" fmla="*/ 439103 w 800151"/>
                <a:gd name="csY108" fmla="*/ 241935 h 685800"/>
                <a:gd name="csX109" fmla="*/ 362903 w 800151"/>
                <a:gd name="csY109" fmla="*/ 260033 h 685800"/>
                <a:gd name="csX110" fmla="*/ 362903 w 800151"/>
                <a:gd name="csY110" fmla="*/ 222885 h 685800"/>
                <a:gd name="csX111" fmla="*/ 401003 w 800151"/>
                <a:gd name="csY111" fmla="*/ 217170 h 685800"/>
                <a:gd name="csX112" fmla="*/ 401003 w 800151"/>
                <a:gd name="csY112" fmla="*/ 253365 h 685800"/>
                <a:gd name="csX113" fmla="*/ 362903 w 800151"/>
                <a:gd name="csY113" fmla="*/ 260033 h 685800"/>
                <a:gd name="csX114" fmla="*/ 286703 w 800151"/>
                <a:gd name="csY114" fmla="*/ 266700 h 685800"/>
                <a:gd name="csX115" fmla="*/ 286703 w 800151"/>
                <a:gd name="csY115" fmla="*/ 228600 h 685800"/>
                <a:gd name="csX116" fmla="*/ 324803 w 800151"/>
                <a:gd name="csY116" fmla="*/ 226695 h 685800"/>
                <a:gd name="csX117" fmla="*/ 324803 w 800151"/>
                <a:gd name="csY117" fmla="*/ 264795 h 685800"/>
                <a:gd name="csX118" fmla="*/ 286703 w 800151"/>
                <a:gd name="csY118" fmla="*/ 266700 h 685800"/>
                <a:gd name="csX119" fmla="*/ 210503 w 800151"/>
                <a:gd name="csY119" fmla="*/ 264795 h 685800"/>
                <a:gd name="csX120" fmla="*/ 210503 w 800151"/>
                <a:gd name="csY120" fmla="*/ 226695 h 685800"/>
                <a:gd name="csX121" fmla="*/ 248603 w 800151"/>
                <a:gd name="csY121" fmla="*/ 228600 h 685800"/>
                <a:gd name="csX122" fmla="*/ 248603 w 800151"/>
                <a:gd name="csY122" fmla="*/ 266700 h 685800"/>
                <a:gd name="csX123" fmla="*/ 210503 w 800151"/>
                <a:gd name="csY123" fmla="*/ 264795 h 685800"/>
                <a:gd name="csX124" fmla="*/ 705803 w 800151"/>
                <a:gd name="csY124" fmla="*/ 381000 h 685800"/>
                <a:gd name="csX125" fmla="*/ 496253 w 800151"/>
                <a:gd name="csY125" fmla="*/ 438150 h 685800"/>
                <a:gd name="csX126" fmla="*/ 286703 w 800151"/>
                <a:gd name="csY126" fmla="*/ 381000 h 685800"/>
                <a:gd name="csX127" fmla="*/ 496253 w 800151"/>
                <a:gd name="csY127" fmla="*/ 323850 h 685800"/>
                <a:gd name="csX128" fmla="*/ 705803 w 800151"/>
                <a:gd name="csY128" fmla="*/ 381000 h 685800"/>
                <a:gd name="csX129" fmla="*/ 762953 w 800151"/>
                <a:gd name="csY129" fmla="*/ 409575 h 685800"/>
                <a:gd name="csX130" fmla="*/ 762953 w 800151"/>
                <a:gd name="csY130" fmla="*/ 381000 h 685800"/>
                <a:gd name="csX131" fmla="*/ 659130 w 800151"/>
                <a:gd name="csY131" fmla="*/ 285750 h 685800"/>
                <a:gd name="csX132" fmla="*/ 570548 w 800151"/>
                <a:gd name="csY132" fmla="*/ 270510 h 685800"/>
                <a:gd name="csX133" fmla="*/ 571500 w 800151"/>
                <a:gd name="csY133" fmla="*/ 257175 h 685800"/>
                <a:gd name="csX134" fmla="*/ 533400 w 800151"/>
                <a:gd name="csY134" fmla="*/ 190500 h 685800"/>
                <a:gd name="csX135" fmla="*/ 533400 w 800151"/>
                <a:gd name="csY135" fmla="*/ 114300 h 685800"/>
                <a:gd name="csX136" fmla="*/ 429578 w 800151"/>
                <a:gd name="csY136" fmla="*/ 19050 h 685800"/>
                <a:gd name="csX137" fmla="*/ 266700 w 800151"/>
                <a:gd name="csY137" fmla="*/ 0 h 685800"/>
                <a:gd name="csX138" fmla="*/ 0 w 800151"/>
                <a:gd name="csY138" fmla="*/ 114300 h 685800"/>
                <a:gd name="csX139" fmla="*/ 0 w 800151"/>
                <a:gd name="csY139" fmla="*/ 209550 h 685800"/>
                <a:gd name="csX140" fmla="*/ 38100 w 800151"/>
                <a:gd name="csY140" fmla="*/ 276225 h 685800"/>
                <a:gd name="csX141" fmla="*/ 38100 w 800151"/>
                <a:gd name="csY141" fmla="*/ 294323 h 685800"/>
                <a:gd name="csX142" fmla="*/ 0 w 800151"/>
                <a:gd name="csY142" fmla="*/ 361950 h 685800"/>
                <a:gd name="csX143" fmla="*/ 0 w 800151"/>
                <a:gd name="csY143" fmla="*/ 457200 h 685800"/>
                <a:gd name="csX144" fmla="*/ 103822 w 800151"/>
                <a:gd name="csY144" fmla="*/ 552450 h 685800"/>
                <a:gd name="csX145" fmla="*/ 266700 w 800151"/>
                <a:gd name="csY145" fmla="*/ 571500 h 685800"/>
                <a:gd name="csX146" fmla="*/ 370523 w 800151"/>
                <a:gd name="csY146" fmla="*/ 666750 h 685800"/>
                <a:gd name="csX147" fmla="*/ 533400 w 800151"/>
                <a:gd name="csY147" fmla="*/ 685800 h 685800"/>
                <a:gd name="csX148" fmla="*/ 800100 w 800151"/>
                <a:gd name="csY148" fmla="*/ 571500 h 685800"/>
                <a:gd name="csX149" fmla="*/ 800100 w 800151"/>
                <a:gd name="csY149" fmla="*/ 476250 h 685800"/>
                <a:gd name="csX150" fmla="*/ 762953 w 800151"/>
                <a:gd name="csY150" fmla="*/ 409575 h 6858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  <a:cxn ang="0">
                  <a:pos x="csX9" y="csY9"/>
                </a:cxn>
                <a:cxn ang="0">
                  <a:pos x="csX10" y="csY10"/>
                </a:cxn>
                <a:cxn ang="0">
                  <a:pos x="csX11" y="csY11"/>
                </a:cxn>
                <a:cxn ang="0">
                  <a:pos x="csX12" y="csY12"/>
                </a:cxn>
                <a:cxn ang="0">
                  <a:pos x="csX13" y="csY13"/>
                </a:cxn>
                <a:cxn ang="0">
                  <a:pos x="csX14" y="csY14"/>
                </a:cxn>
                <a:cxn ang="0">
                  <a:pos x="csX15" y="csY15"/>
                </a:cxn>
                <a:cxn ang="0">
                  <a:pos x="csX16" y="csY16"/>
                </a:cxn>
                <a:cxn ang="0">
                  <a:pos x="csX17" y="csY17"/>
                </a:cxn>
                <a:cxn ang="0">
                  <a:pos x="csX18" y="csY18"/>
                </a:cxn>
                <a:cxn ang="0">
                  <a:pos x="csX19" y="csY19"/>
                </a:cxn>
                <a:cxn ang="0">
                  <a:pos x="csX20" y="csY20"/>
                </a:cxn>
                <a:cxn ang="0">
                  <a:pos x="csX21" y="csY21"/>
                </a:cxn>
                <a:cxn ang="0">
                  <a:pos x="csX22" y="csY22"/>
                </a:cxn>
                <a:cxn ang="0">
                  <a:pos x="csX23" y="csY23"/>
                </a:cxn>
                <a:cxn ang="0">
                  <a:pos x="csX24" y="csY24"/>
                </a:cxn>
                <a:cxn ang="0">
                  <a:pos x="csX25" y="csY25"/>
                </a:cxn>
                <a:cxn ang="0">
                  <a:pos x="csX26" y="csY26"/>
                </a:cxn>
                <a:cxn ang="0">
                  <a:pos x="csX27" y="csY27"/>
                </a:cxn>
                <a:cxn ang="0">
                  <a:pos x="csX28" y="csY28"/>
                </a:cxn>
                <a:cxn ang="0">
                  <a:pos x="csX29" y="csY29"/>
                </a:cxn>
                <a:cxn ang="0">
                  <a:pos x="csX30" y="csY30"/>
                </a:cxn>
                <a:cxn ang="0">
                  <a:pos x="csX31" y="csY31"/>
                </a:cxn>
                <a:cxn ang="0">
                  <a:pos x="csX32" y="csY32"/>
                </a:cxn>
                <a:cxn ang="0">
                  <a:pos x="csX33" y="csY33"/>
                </a:cxn>
                <a:cxn ang="0">
                  <a:pos x="csX34" y="csY34"/>
                </a:cxn>
                <a:cxn ang="0">
                  <a:pos x="csX35" y="csY35"/>
                </a:cxn>
                <a:cxn ang="0">
                  <a:pos x="csX36" y="csY36"/>
                </a:cxn>
                <a:cxn ang="0">
                  <a:pos x="csX37" y="csY37"/>
                </a:cxn>
                <a:cxn ang="0">
                  <a:pos x="csX38" y="csY38"/>
                </a:cxn>
                <a:cxn ang="0">
                  <a:pos x="csX39" y="csY39"/>
                </a:cxn>
                <a:cxn ang="0">
                  <a:pos x="csX40" y="csY40"/>
                </a:cxn>
                <a:cxn ang="0">
                  <a:pos x="csX41" y="csY41"/>
                </a:cxn>
                <a:cxn ang="0">
                  <a:pos x="csX42" y="csY42"/>
                </a:cxn>
                <a:cxn ang="0">
                  <a:pos x="csX43" y="csY43"/>
                </a:cxn>
                <a:cxn ang="0">
                  <a:pos x="csX44" y="csY44"/>
                </a:cxn>
                <a:cxn ang="0">
                  <a:pos x="csX45" y="csY45"/>
                </a:cxn>
                <a:cxn ang="0">
                  <a:pos x="csX46" y="csY46"/>
                </a:cxn>
                <a:cxn ang="0">
                  <a:pos x="csX47" y="csY47"/>
                </a:cxn>
                <a:cxn ang="0">
                  <a:pos x="csX48" y="csY48"/>
                </a:cxn>
                <a:cxn ang="0">
                  <a:pos x="csX49" y="csY49"/>
                </a:cxn>
                <a:cxn ang="0">
                  <a:pos x="csX50" y="csY50"/>
                </a:cxn>
                <a:cxn ang="0">
                  <a:pos x="csX51" y="csY51"/>
                </a:cxn>
                <a:cxn ang="0">
                  <a:pos x="csX52" y="csY52"/>
                </a:cxn>
                <a:cxn ang="0">
                  <a:pos x="csX53" y="csY53"/>
                </a:cxn>
                <a:cxn ang="0">
                  <a:pos x="csX54" y="csY54"/>
                </a:cxn>
                <a:cxn ang="0">
                  <a:pos x="csX55" y="csY55"/>
                </a:cxn>
                <a:cxn ang="0">
                  <a:pos x="csX56" y="csY56"/>
                </a:cxn>
                <a:cxn ang="0">
                  <a:pos x="csX57" y="csY57"/>
                </a:cxn>
                <a:cxn ang="0">
                  <a:pos x="csX58" y="csY58"/>
                </a:cxn>
                <a:cxn ang="0">
                  <a:pos x="csX59" y="csY59"/>
                </a:cxn>
                <a:cxn ang="0">
                  <a:pos x="csX60" y="csY60"/>
                </a:cxn>
                <a:cxn ang="0">
                  <a:pos x="csX61" y="csY61"/>
                </a:cxn>
                <a:cxn ang="0">
                  <a:pos x="csX62" y="csY62"/>
                </a:cxn>
                <a:cxn ang="0">
                  <a:pos x="csX63" y="csY63"/>
                </a:cxn>
                <a:cxn ang="0">
                  <a:pos x="csX64" y="csY64"/>
                </a:cxn>
                <a:cxn ang="0">
                  <a:pos x="csX65" y="csY65"/>
                </a:cxn>
                <a:cxn ang="0">
                  <a:pos x="csX66" y="csY66"/>
                </a:cxn>
                <a:cxn ang="0">
                  <a:pos x="csX67" y="csY67"/>
                </a:cxn>
                <a:cxn ang="0">
                  <a:pos x="csX68" y="csY68"/>
                </a:cxn>
                <a:cxn ang="0">
                  <a:pos x="csX69" y="csY69"/>
                </a:cxn>
                <a:cxn ang="0">
                  <a:pos x="csX70" y="csY70"/>
                </a:cxn>
                <a:cxn ang="0">
                  <a:pos x="csX71" y="csY71"/>
                </a:cxn>
                <a:cxn ang="0">
                  <a:pos x="csX72" y="csY72"/>
                </a:cxn>
                <a:cxn ang="0">
                  <a:pos x="csX73" y="csY73"/>
                </a:cxn>
                <a:cxn ang="0">
                  <a:pos x="csX74" y="csY74"/>
                </a:cxn>
                <a:cxn ang="0">
                  <a:pos x="csX75" y="csY75"/>
                </a:cxn>
                <a:cxn ang="0">
                  <a:pos x="csX76" y="csY76"/>
                </a:cxn>
                <a:cxn ang="0">
                  <a:pos x="csX77" y="csY77"/>
                </a:cxn>
                <a:cxn ang="0">
                  <a:pos x="csX78" y="csY78"/>
                </a:cxn>
                <a:cxn ang="0">
                  <a:pos x="csX79" y="csY79"/>
                </a:cxn>
                <a:cxn ang="0">
                  <a:pos x="csX80" y="csY80"/>
                </a:cxn>
                <a:cxn ang="0">
                  <a:pos x="csX81" y="csY81"/>
                </a:cxn>
                <a:cxn ang="0">
                  <a:pos x="csX82" y="csY82"/>
                </a:cxn>
                <a:cxn ang="0">
                  <a:pos x="csX83" y="csY83"/>
                </a:cxn>
                <a:cxn ang="0">
                  <a:pos x="csX84" y="csY84"/>
                </a:cxn>
                <a:cxn ang="0">
                  <a:pos x="csX85" y="csY85"/>
                </a:cxn>
                <a:cxn ang="0">
                  <a:pos x="csX86" y="csY86"/>
                </a:cxn>
                <a:cxn ang="0">
                  <a:pos x="csX87" y="csY87"/>
                </a:cxn>
                <a:cxn ang="0">
                  <a:pos x="csX88" y="csY88"/>
                </a:cxn>
                <a:cxn ang="0">
                  <a:pos x="csX89" y="csY89"/>
                </a:cxn>
                <a:cxn ang="0">
                  <a:pos x="csX90" y="csY90"/>
                </a:cxn>
                <a:cxn ang="0">
                  <a:pos x="csX91" y="csY91"/>
                </a:cxn>
                <a:cxn ang="0">
                  <a:pos x="csX92" y="csY92"/>
                </a:cxn>
                <a:cxn ang="0">
                  <a:pos x="csX93" y="csY93"/>
                </a:cxn>
                <a:cxn ang="0">
                  <a:pos x="csX94" y="csY94"/>
                </a:cxn>
                <a:cxn ang="0">
                  <a:pos x="csX95" y="csY95"/>
                </a:cxn>
                <a:cxn ang="0">
                  <a:pos x="csX96" y="csY96"/>
                </a:cxn>
                <a:cxn ang="0">
                  <a:pos x="csX97" y="csY97"/>
                </a:cxn>
                <a:cxn ang="0">
                  <a:pos x="csX98" y="csY98"/>
                </a:cxn>
                <a:cxn ang="0">
                  <a:pos x="csX99" y="csY99"/>
                </a:cxn>
                <a:cxn ang="0">
                  <a:pos x="csX100" y="csY100"/>
                </a:cxn>
                <a:cxn ang="0">
                  <a:pos x="csX101" y="csY101"/>
                </a:cxn>
                <a:cxn ang="0">
                  <a:pos x="csX102" y="csY102"/>
                </a:cxn>
                <a:cxn ang="0">
                  <a:pos x="csX103" y="csY103"/>
                </a:cxn>
                <a:cxn ang="0">
                  <a:pos x="csX104" y="csY104"/>
                </a:cxn>
                <a:cxn ang="0">
                  <a:pos x="csX105" y="csY105"/>
                </a:cxn>
                <a:cxn ang="0">
                  <a:pos x="csX106" y="csY106"/>
                </a:cxn>
                <a:cxn ang="0">
                  <a:pos x="csX107" y="csY107"/>
                </a:cxn>
                <a:cxn ang="0">
                  <a:pos x="csX108" y="csY108"/>
                </a:cxn>
                <a:cxn ang="0">
                  <a:pos x="csX109" y="csY109"/>
                </a:cxn>
                <a:cxn ang="0">
                  <a:pos x="csX110" y="csY110"/>
                </a:cxn>
                <a:cxn ang="0">
                  <a:pos x="csX111" y="csY111"/>
                </a:cxn>
                <a:cxn ang="0">
                  <a:pos x="csX112" y="csY112"/>
                </a:cxn>
                <a:cxn ang="0">
                  <a:pos x="csX113" y="csY113"/>
                </a:cxn>
                <a:cxn ang="0">
                  <a:pos x="csX114" y="csY114"/>
                </a:cxn>
                <a:cxn ang="0">
                  <a:pos x="csX115" y="csY115"/>
                </a:cxn>
                <a:cxn ang="0">
                  <a:pos x="csX116" y="csY116"/>
                </a:cxn>
                <a:cxn ang="0">
                  <a:pos x="csX117" y="csY117"/>
                </a:cxn>
                <a:cxn ang="0">
                  <a:pos x="csX118" y="csY118"/>
                </a:cxn>
                <a:cxn ang="0">
                  <a:pos x="csX119" y="csY119"/>
                </a:cxn>
                <a:cxn ang="0">
                  <a:pos x="csX120" y="csY120"/>
                </a:cxn>
                <a:cxn ang="0">
                  <a:pos x="csX121" y="csY121"/>
                </a:cxn>
                <a:cxn ang="0">
                  <a:pos x="csX122" y="csY122"/>
                </a:cxn>
                <a:cxn ang="0">
                  <a:pos x="csX123" y="csY123"/>
                </a:cxn>
                <a:cxn ang="0">
                  <a:pos x="csX124" y="csY124"/>
                </a:cxn>
                <a:cxn ang="0">
                  <a:pos x="csX125" y="csY125"/>
                </a:cxn>
                <a:cxn ang="0">
                  <a:pos x="csX126" y="csY126"/>
                </a:cxn>
                <a:cxn ang="0">
                  <a:pos x="csX127" y="csY127"/>
                </a:cxn>
                <a:cxn ang="0">
                  <a:pos x="csX128" y="csY128"/>
                </a:cxn>
                <a:cxn ang="0">
                  <a:pos x="csX129" y="csY129"/>
                </a:cxn>
                <a:cxn ang="0">
                  <a:pos x="csX130" y="csY130"/>
                </a:cxn>
                <a:cxn ang="0">
                  <a:pos x="csX131" y="csY131"/>
                </a:cxn>
                <a:cxn ang="0">
                  <a:pos x="csX132" y="csY132"/>
                </a:cxn>
                <a:cxn ang="0">
                  <a:pos x="csX133" y="csY133"/>
                </a:cxn>
                <a:cxn ang="0">
                  <a:pos x="csX134" y="csY134"/>
                </a:cxn>
                <a:cxn ang="0">
                  <a:pos x="csX135" y="csY135"/>
                </a:cxn>
                <a:cxn ang="0">
                  <a:pos x="csX136" y="csY136"/>
                </a:cxn>
                <a:cxn ang="0">
                  <a:pos x="csX137" y="csY137"/>
                </a:cxn>
                <a:cxn ang="0">
                  <a:pos x="csX138" y="csY138"/>
                </a:cxn>
                <a:cxn ang="0">
                  <a:pos x="csX139" y="csY139"/>
                </a:cxn>
                <a:cxn ang="0">
                  <a:pos x="csX140" y="csY140"/>
                </a:cxn>
                <a:cxn ang="0">
                  <a:pos x="csX141" y="csY141"/>
                </a:cxn>
                <a:cxn ang="0">
                  <a:pos x="csX142" y="csY142"/>
                </a:cxn>
                <a:cxn ang="0">
                  <a:pos x="csX143" y="csY143"/>
                </a:cxn>
                <a:cxn ang="0">
                  <a:pos x="csX144" y="csY144"/>
                </a:cxn>
                <a:cxn ang="0">
                  <a:pos x="csX145" y="csY145"/>
                </a:cxn>
                <a:cxn ang="0">
                  <a:pos x="csX146" y="csY146"/>
                </a:cxn>
                <a:cxn ang="0">
                  <a:pos x="csX147" y="csY147"/>
                </a:cxn>
                <a:cxn ang="0">
                  <a:pos x="csX148" y="csY148"/>
                </a:cxn>
                <a:cxn ang="0">
                  <a:pos x="csX149" y="csY149"/>
                </a:cxn>
                <a:cxn ang="0">
                  <a:pos x="csX150" y="csY150"/>
                </a:cxn>
              </a:cxnLst>
              <a:rect l="l" t="t" r="r" b="b"/>
              <a:pathLst>
                <a:path w="800151" h="685800">
                  <a:moveTo>
                    <a:pt x="743903" y="571500"/>
                  </a:moveTo>
                  <a:cubicBezTo>
                    <a:pt x="743903" y="583883"/>
                    <a:pt x="729615" y="595313"/>
                    <a:pt x="705803" y="603885"/>
                  </a:cubicBezTo>
                  <a:lnTo>
                    <a:pt x="705803" y="569595"/>
                  </a:lnTo>
                  <a:cubicBezTo>
                    <a:pt x="719138" y="565785"/>
                    <a:pt x="732473" y="560070"/>
                    <a:pt x="743903" y="554355"/>
                  </a:cubicBezTo>
                  <a:lnTo>
                    <a:pt x="743903" y="571500"/>
                  </a:lnTo>
                  <a:close/>
                  <a:moveTo>
                    <a:pt x="667703" y="508635"/>
                  </a:moveTo>
                  <a:lnTo>
                    <a:pt x="667703" y="474345"/>
                  </a:lnTo>
                  <a:cubicBezTo>
                    <a:pt x="681038" y="470535"/>
                    <a:pt x="694373" y="464820"/>
                    <a:pt x="705803" y="459105"/>
                  </a:cubicBezTo>
                  <a:lnTo>
                    <a:pt x="705803" y="476250"/>
                  </a:lnTo>
                  <a:cubicBezTo>
                    <a:pt x="705803" y="488633"/>
                    <a:pt x="691515" y="500063"/>
                    <a:pt x="667703" y="508635"/>
                  </a:cubicBezTo>
                  <a:close/>
                  <a:moveTo>
                    <a:pt x="667703" y="615315"/>
                  </a:moveTo>
                  <a:cubicBezTo>
                    <a:pt x="656273" y="618173"/>
                    <a:pt x="642938" y="620078"/>
                    <a:pt x="629603" y="621983"/>
                  </a:cubicBezTo>
                  <a:lnTo>
                    <a:pt x="629603" y="584835"/>
                  </a:lnTo>
                  <a:cubicBezTo>
                    <a:pt x="641985" y="582930"/>
                    <a:pt x="655320" y="581025"/>
                    <a:pt x="667703" y="579120"/>
                  </a:cubicBezTo>
                  <a:lnTo>
                    <a:pt x="667703" y="615315"/>
                  </a:lnTo>
                  <a:close/>
                  <a:moveTo>
                    <a:pt x="591503" y="489585"/>
                  </a:moveTo>
                  <a:cubicBezTo>
                    <a:pt x="603885" y="487680"/>
                    <a:pt x="617220" y="485775"/>
                    <a:pt x="629603" y="483870"/>
                  </a:cubicBezTo>
                  <a:lnTo>
                    <a:pt x="629603" y="520065"/>
                  </a:lnTo>
                  <a:cubicBezTo>
                    <a:pt x="618173" y="522923"/>
                    <a:pt x="604838" y="524828"/>
                    <a:pt x="591503" y="526733"/>
                  </a:cubicBezTo>
                  <a:lnTo>
                    <a:pt x="591503" y="489585"/>
                  </a:lnTo>
                  <a:close/>
                  <a:moveTo>
                    <a:pt x="591503" y="626745"/>
                  </a:moveTo>
                  <a:cubicBezTo>
                    <a:pt x="579120" y="627698"/>
                    <a:pt x="566738" y="628650"/>
                    <a:pt x="553403" y="628650"/>
                  </a:cubicBezTo>
                  <a:lnTo>
                    <a:pt x="553403" y="590550"/>
                  </a:lnTo>
                  <a:cubicBezTo>
                    <a:pt x="564833" y="590550"/>
                    <a:pt x="578168" y="589598"/>
                    <a:pt x="591503" y="588645"/>
                  </a:cubicBezTo>
                  <a:lnTo>
                    <a:pt x="591503" y="626745"/>
                  </a:lnTo>
                  <a:close/>
                  <a:moveTo>
                    <a:pt x="515303" y="533400"/>
                  </a:moveTo>
                  <a:lnTo>
                    <a:pt x="515303" y="495300"/>
                  </a:lnTo>
                  <a:cubicBezTo>
                    <a:pt x="526733" y="495300"/>
                    <a:pt x="540068" y="494348"/>
                    <a:pt x="553403" y="493395"/>
                  </a:cubicBezTo>
                  <a:lnTo>
                    <a:pt x="553403" y="531495"/>
                  </a:lnTo>
                  <a:cubicBezTo>
                    <a:pt x="541020" y="532448"/>
                    <a:pt x="528638" y="532448"/>
                    <a:pt x="515303" y="533400"/>
                  </a:cubicBezTo>
                  <a:close/>
                  <a:moveTo>
                    <a:pt x="515303" y="628650"/>
                  </a:moveTo>
                  <a:cubicBezTo>
                    <a:pt x="501968" y="628650"/>
                    <a:pt x="489585" y="627698"/>
                    <a:pt x="477203" y="626745"/>
                  </a:cubicBezTo>
                  <a:lnTo>
                    <a:pt x="477203" y="590550"/>
                  </a:lnTo>
                  <a:cubicBezTo>
                    <a:pt x="483870" y="590550"/>
                    <a:pt x="489585" y="590550"/>
                    <a:pt x="496253" y="590550"/>
                  </a:cubicBezTo>
                  <a:cubicBezTo>
                    <a:pt x="501968" y="590550"/>
                    <a:pt x="508635" y="590550"/>
                    <a:pt x="515303" y="590550"/>
                  </a:cubicBezTo>
                  <a:lnTo>
                    <a:pt x="515303" y="628650"/>
                  </a:lnTo>
                  <a:close/>
                  <a:moveTo>
                    <a:pt x="439103" y="493395"/>
                  </a:moveTo>
                  <a:cubicBezTo>
                    <a:pt x="451485" y="494348"/>
                    <a:pt x="463868" y="495300"/>
                    <a:pt x="477203" y="495300"/>
                  </a:cubicBezTo>
                  <a:lnTo>
                    <a:pt x="477203" y="533400"/>
                  </a:lnTo>
                  <a:cubicBezTo>
                    <a:pt x="463868" y="533400"/>
                    <a:pt x="451485" y="532448"/>
                    <a:pt x="439103" y="531495"/>
                  </a:cubicBezTo>
                  <a:lnTo>
                    <a:pt x="439103" y="493395"/>
                  </a:lnTo>
                  <a:close/>
                  <a:moveTo>
                    <a:pt x="439103" y="621983"/>
                  </a:moveTo>
                  <a:cubicBezTo>
                    <a:pt x="425768" y="620078"/>
                    <a:pt x="412433" y="618173"/>
                    <a:pt x="401003" y="615315"/>
                  </a:cubicBezTo>
                  <a:lnTo>
                    <a:pt x="401003" y="584835"/>
                  </a:lnTo>
                  <a:cubicBezTo>
                    <a:pt x="413385" y="586740"/>
                    <a:pt x="425768" y="587693"/>
                    <a:pt x="439103" y="588645"/>
                  </a:cubicBezTo>
                  <a:lnTo>
                    <a:pt x="439103" y="621983"/>
                  </a:lnTo>
                  <a:close/>
                  <a:moveTo>
                    <a:pt x="362903" y="520065"/>
                  </a:moveTo>
                  <a:lnTo>
                    <a:pt x="362903" y="482918"/>
                  </a:lnTo>
                  <a:cubicBezTo>
                    <a:pt x="375285" y="484823"/>
                    <a:pt x="387668" y="487680"/>
                    <a:pt x="401003" y="488633"/>
                  </a:cubicBezTo>
                  <a:lnTo>
                    <a:pt x="401003" y="526733"/>
                  </a:lnTo>
                  <a:cubicBezTo>
                    <a:pt x="387668" y="524828"/>
                    <a:pt x="374333" y="522923"/>
                    <a:pt x="362903" y="520065"/>
                  </a:cubicBezTo>
                  <a:close/>
                  <a:moveTo>
                    <a:pt x="362903" y="603885"/>
                  </a:moveTo>
                  <a:cubicBezTo>
                    <a:pt x="339090" y="594360"/>
                    <a:pt x="324803" y="582930"/>
                    <a:pt x="324803" y="571500"/>
                  </a:cubicBezTo>
                  <a:lnTo>
                    <a:pt x="324803" y="569595"/>
                  </a:lnTo>
                  <a:cubicBezTo>
                    <a:pt x="324803" y="569595"/>
                    <a:pt x="324803" y="569595"/>
                    <a:pt x="325755" y="569595"/>
                  </a:cubicBezTo>
                  <a:cubicBezTo>
                    <a:pt x="328613" y="570548"/>
                    <a:pt x="330518" y="571500"/>
                    <a:pt x="333375" y="571500"/>
                  </a:cubicBezTo>
                  <a:cubicBezTo>
                    <a:pt x="342900" y="574358"/>
                    <a:pt x="352425" y="576263"/>
                    <a:pt x="362903" y="578168"/>
                  </a:cubicBezTo>
                  <a:lnTo>
                    <a:pt x="362903" y="603885"/>
                  </a:lnTo>
                  <a:close/>
                  <a:moveTo>
                    <a:pt x="210503" y="474345"/>
                  </a:moveTo>
                  <a:cubicBezTo>
                    <a:pt x="217170" y="474345"/>
                    <a:pt x="222885" y="475298"/>
                    <a:pt x="229553" y="475298"/>
                  </a:cubicBezTo>
                  <a:lnTo>
                    <a:pt x="229553" y="476250"/>
                  </a:lnTo>
                  <a:cubicBezTo>
                    <a:pt x="229553" y="489585"/>
                    <a:pt x="232410" y="502920"/>
                    <a:pt x="239078" y="513398"/>
                  </a:cubicBezTo>
                  <a:cubicBezTo>
                    <a:pt x="229553" y="513398"/>
                    <a:pt x="220028" y="512445"/>
                    <a:pt x="210503" y="511492"/>
                  </a:cubicBezTo>
                  <a:lnTo>
                    <a:pt x="210503" y="474345"/>
                  </a:lnTo>
                  <a:close/>
                  <a:moveTo>
                    <a:pt x="172403" y="360045"/>
                  </a:moveTo>
                  <a:cubicBezTo>
                    <a:pt x="184785" y="361950"/>
                    <a:pt x="197168" y="364808"/>
                    <a:pt x="210503" y="365760"/>
                  </a:cubicBezTo>
                  <a:lnTo>
                    <a:pt x="210503" y="403860"/>
                  </a:lnTo>
                  <a:cubicBezTo>
                    <a:pt x="197168" y="401955"/>
                    <a:pt x="183833" y="400050"/>
                    <a:pt x="172403" y="397193"/>
                  </a:cubicBezTo>
                  <a:lnTo>
                    <a:pt x="172403" y="360045"/>
                  </a:lnTo>
                  <a:close/>
                  <a:moveTo>
                    <a:pt x="172403" y="507683"/>
                  </a:moveTo>
                  <a:cubicBezTo>
                    <a:pt x="159068" y="505778"/>
                    <a:pt x="145733" y="503873"/>
                    <a:pt x="134303" y="501015"/>
                  </a:cubicBezTo>
                  <a:lnTo>
                    <a:pt x="134303" y="463868"/>
                  </a:lnTo>
                  <a:cubicBezTo>
                    <a:pt x="146685" y="465773"/>
                    <a:pt x="159068" y="468630"/>
                    <a:pt x="172403" y="469583"/>
                  </a:cubicBezTo>
                  <a:lnTo>
                    <a:pt x="172403" y="507683"/>
                  </a:lnTo>
                  <a:close/>
                  <a:moveTo>
                    <a:pt x="96203" y="352425"/>
                  </a:moveTo>
                  <a:lnTo>
                    <a:pt x="96203" y="335280"/>
                  </a:lnTo>
                  <a:cubicBezTo>
                    <a:pt x="107633" y="340995"/>
                    <a:pt x="120015" y="345758"/>
                    <a:pt x="134303" y="349568"/>
                  </a:cubicBezTo>
                  <a:lnTo>
                    <a:pt x="134303" y="384810"/>
                  </a:lnTo>
                  <a:cubicBezTo>
                    <a:pt x="110490" y="376238"/>
                    <a:pt x="96203" y="364808"/>
                    <a:pt x="96203" y="352425"/>
                  </a:cubicBezTo>
                  <a:close/>
                  <a:moveTo>
                    <a:pt x="96203" y="489585"/>
                  </a:moveTo>
                  <a:cubicBezTo>
                    <a:pt x="72390" y="480060"/>
                    <a:pt x="58103" y="468630"/>
                    <a:pt x="58103" y="457200"/>
                  </a:cubicBezTo>
                  <a:lnTo>
                    <a:pt x="58103" y="440055"/>
                  </a:lnTo>
                  <a:cubicBezTo>
                    <a:pt x="69533" y="445770"/>
                    <a:pt x="81915" y="450533"/>
                    <a:pt x="96203" y="454343"/>
                  </a:cubicBezTo>
                  <a:lnTo>
                    <a:pt x="96203" y="489585"/>
                  </a:lnTo>
                  <a:close/>
                  <a:moveTo>
                    <a:pt x="58103" y="192405"/>
                  </a:moveTo>
                  <a:cubicBezTo>
                    <a:pt x="69533" y="198120"/>
                    <a:pt x="81915" y="202883"/>
                    <a:pt x="96203" y="206693"/>
                  </a:cubicBezTo>
                  <a:lnTo>
                    <a:pt x="96203" y="241935"/>
                  </a:lnTo>
                  <a:cubicBezTo>
                    <a:pt x="72390" y="232410"/>
                    <a:pt x="58103" y="220980"/>
                    <a:pt x="58103" y="209550"/>
                  </a:cubicBezTo>
                  <a:lnTo>
                    <a:pt x="58103" y="192405"/>
                  </a:lnTo>
                  <a:close/>
                  <a:moveTo>
                    <a:pt x="172403" y="222885"/>
                  </a:moveTo>
                  <a:lnTo>
                    <a:pt x="172403" y="260985"/>
                  </a:lnTo>
                  <a:cubicBezTo>
                    <a:pt x="159068" y="259080"/>
                    <a:pt x="145733" y="257175"/>
                    <a:pt x="134303" y="254318"/>
                  </a:cubicBezTo>
                  <a:lnTo>
                    <a:pt x="134303" y="217170"/>
                  </a:lnTo>
                  <a:cubicBezTo>
                    <a:pt x="146685" y="219075"/>
                    <a:pt x="159068" y="220980"/>
                    <a:pt x="172403" y="222885"/>
                  </a:cubicBezTo>
                  <a:close/>
                  <a:moveTo>
                    <a:pt x="267653" y="57150"/>
                  </a:moveTo>
                  <a:cubicBezTo>
                    <a:pt x="383858" y="57150"/>
                    <a:pt x="477203" y="82868"/>
                    <a:pt x="477203" y="114300"/>
                  </a:cubicBezTo>
                  <a:cubicBezTo>
                    <a:pt x="477203" y="145733"/>
                    <a:pt x="383858" y="171450"/>
                    <a:pt x="267653" y="171450"/>
                  </a:cubicBezTo>
                  <a:cubicBezTo>
                    <a:pt x="151447" y="171450"/>
                    <a:pt x="58103" y="145733"/>
                    <a:pt x="58103" y="114300"/>
                  </a:cubicBezTo>
                  <a:cubicBezTo>
                    <a:pt x="58103" y="82868"/>
                    <a:pt x="151447" y="57150"/>
                    <a:pt x="267653" y="57150"/>
                  </a:cubicBezTo>
                  <a:close/>
                  <a:moveTo>
                    <a:pt x="324803" y="508635"/>
                  </a:moveTo>
                  <a:cubicBezTo>
                    <a:pt x="300990" y="499110"/>
                    <a:pt x="286703" y="487680"/>
                    <a:pt x="286703" y="476250"/>
                  </a:cubicBezTo>
                  <a:lnTo>
                    <a:pt x="286703" y="459105"/>
                  </a:lnTo>
                  <a:cubicBezTo>
                    <a:pt x="298133" y="464820"/>
                    <a:pt x="310515" y="469583"/>
                    <a:pt x="324803" y="473393"/>
                  </a:cubicBezTo>
                  <a:lnTo>
                    <a:pt x="324803" y="508635"/>
                  </a:lnTo>
                  <a:close/>
                  <a:moveTo>
                    <a:pt x="439103" y="241935"/>
                  </a:moveTo>
                  <a:lnTo>
                    <a:pt x="439103" y="207645"/>
                  </a:lnTo>
                  <a:cubicBezTo>
                    <a:pt x="452438" y="203835"/>
                    <a:pt x="465773" y="198120"/>
                    <a:pt x="477203" y="192405"/>
                  </a:cubicBezTo>
                  <a:lnTo>
                    <a:pt x="477203" y="209550"/>
                  </a:lnTo>
                  <a:cubicBezTo>
                    <a:pt x="477203" y="221933"/>
                    <a:pt x="462915" y="233363"/>
                    <a:pt x="439103" y="241935"/>
                  </a:cubicBezTo>
                  <a:close/>
                  <a:moveTo>
                    <a:pt x="362903" y="260033"/>
                  </a:moveTo>
                  <a:lnTo>
                    <a:pt x="362903" y="222885"/>
                  </a:lnTo>
                  <a:cubicBezTo>
                    <a:pt x="375285" y="220980"/>
                    <a:pt x="388620" y="219075"/>
                    <a:pt x="401003" y="217170"/>
                  </a:cubicBezTo>
                  <a:lnTo>
                    <a:pt x="401003" y="253365"/>
                  </a:lnTo>
                  <a:cubicBezTo>
                    <a:pt x="389573" y="256223"/>
                    <a:pt x="376238" y="258127"/>
                    <a:pt x="362903" y="260033"/>
                  </a:cubicBezTo>
                  <a:close/>
                  <a:moveTo>
                    <a:pt x="286703" y="266700"/>
                  </a:moveTo>
                  <a:lnTo>
                    <a:pt x="286703" y="228600"/>
                  </a:lnTo>
                  <a:cubicBezTo>
                    <a:pt x="298133" y="228600"/>
                    <a:pt x="311468" y="227648"/>
                    <a:pt x="324803" y="226695"/>
                  </a:cubicBezTo>
                  <a:lnTo>
                    <a:pt x="324803" y="264795"/>
                  </a:lnTo>
                  <a:cubicBezTo>
                    <a:pt x="312420" y="265748"/>
                    <a:pt x="300038" y="265748"/>
                    <a:pt x="286703" y="266700"/>
                  </a:cubicBezTo>
                  <a:close/>
                  <a:moveTo>
                    <a:pt x="210503" y="264795"/>
                  </a:moveTo>
                  <a:lnTo>
                    <a:pt x="210503" y="226695"/>
                  </a:lnTo>
                  <a:cubicBezTo>
                    <a:pt x="222885" y="227648"/>
                    <a:pt x="235267" y="228600"/>
                    <a:pt x="248603" y="228600"/>
                  </a:cubicBezTo>
                  <a:lnTo>
                    <a:pt x="248603" y="266700"/>
                  </a:lnTo>
                  <a:cubicBezTo>
                    <a:pt x="235267" y="265748"/>
                    <a:pt x="222885" y="265748"/>
                    <a:pt x="210503" y="264795"/>
                  </a:cubicBezTo>
                  <a:close/>
                  <a:moveTo>
                    <a:pt x="705803" y="381000"/>
                  </a:moveTo>
                  <a:cubicBezTo>
                    <a:pt x="705803" y="412433"/>
                    <a:pt x="612458" y="438150"/>
                    <a:pt x="496253" y="438150"/>
                  </a:cubicBezTo>
                  <a:cubicBezTo>
                    <a:pt x="380048" y="438150"/>
                    <a:pt x="286703" y="412433"/>
                    <a:pt x="286703" y="381000"/>
                  </a:cubicBezTo>
                  <a:cubicBezTo>
                    <a:pt x="286703" y="349568"/>
                    <a:pt x="380048" y="323850"/>
                    <a:pt x="496253" y="323850"/>
                  </a:cubicBezTo>
                  <a:cubicBezTo>
                    <a:pt x="612458" y="323850"/>
                    <a:pt x="705803" y="349568"/>
                    <a:pt x="705803" y="381000"/>
                  </a:cubicBezTo>
                  <a:close/>
                  <a:moveTo>
                    <a:pt x="762953" y="409575"/>
                  </a:moveTo>
                  <a:lnTo>
                    <a:pt x="762953" y="381000"/>
                  </a:lnTo>
                  <a:cubicBezTo>
                    <a:pt x="762953" y="336233"/>
                    <a:pt x="727710" y="303848"/>
                    <a:pt x="659130" y="285750"/>
                  </a:cubicBezTo>
                  <a:cubicBezTo>
                    <a:pt x="633413" y="279083"/>
                    <a:pt x="603885" y="273368"/>
                    <a:pt x="570548" y="270510"/>
                  </a:cubicBezTo>
                  <a:cubicBezTo>
                    <a:pt x="571500" y="266700"/>
                    <a:pt x="571500" y="261938"/>
                    <a:pt x="571500" y="257175"/>
                  </a:cubicBezTo>
                  <a:cubicBezTo>
                    <a:pt x="571500" y="230505"/>
                    <a:pt x="559118" y="207645"/>
                    <a:pt x="533400" y="190500"/>
                  </a:cubicBezTo>
                  <a:lnTo>
                    <a:pt x="533400" y="114300"/>
                  </a:lnTo>
                  <a:cubicBezTo>
                    <a:pt x="533400" y="69532"/>
                    <a:pt x="498158" y="37147"/>
                    <a:pt x="429578" y="19050"/>
                  </a:cubicBezTo>
                  <a:cubicBezTo>
                    <a:pt x="384810" y="6667"/>
                    <a:pt x="327660" y="0"/>
                    <a:pt x="266700" y="0"/>
                  </a:cubicBezTo>
                  <a:cubicBezTo>
                    <a:pt x="186690" y="0"/>
                    <a:pt x="0" y="11430"/>
                    <a:pt x="0" y="114300"/>
                  </a:cubicBezTo>
                  <a:lnTo>
                    <a:pt x="0" y="209550"/>
                  </a:lnTo>
                  <a:cubicBezTo>
                    <a:pt x="0" y="236220"/>
                    <a:pt x="12382" y="259080"/>
                    <a:pt x="38100" y="276225"/>
                  </a:cubicBezTo>
                  <a:lnTo>
                    <a:pt x="38100" y="294323"/>
                  </a:lnTo>
                  <a:cubicBezTo>
                    <a:pt x="15240" y="310515"/>
                    <a:pt x="0" y="332423"/>
                    <a:pt x="0" y="361950"/>
                  </a:cubicBezTo>
                  <a:lnTo>
                    <a:pt x="0" y="457200"/>
                  </a:lnTo>
                  <a:cubicBezTo>
                    <a:pt x="0" y="501967"/>
                    <a:pt x="35243" y="534353"/>
                    <a:pt x="103822" y="552450"/>
                  </a:cubicBezTo>
                  <a:cubicBezTo>
                    <a:pt x="148590" y="564833"/>
                    <a:pt x="205740" y="571500"/>
                    <a:pt x="266700" y="571500"/>
                  </a:cubicBezTo>
                  <a:cubicBezTo>
                    <a:pt x="266700" y="616268"/>
                    <a:pt x="301943" y="648653"/>
                    <a:pt x="370523" y="666750"/>
                  </a:cubicBezTo>
                  <a:cubicBezTo>
                    <a:pt x="415290" y="679133"/>
                    <a:pt x="472440" y="685800"/>
                    <a:pt x="533400" y="685800"/>
                  </a:cubicBezTo>
                  <a:cubicBezTo>
                    <a:pt x="613410" y="685800"/>
                    <a:pt x="800100" y="674370"/>
                    <a:pt x="800100" y="571500"/>
                  </a:cubicBezTo>
                  <a:lnTo>
                    <a:pt x="800100" y="476250"/>
                  </a:lnTo>
                  <a:cubicBezTo>
                    <a:pt x="801053" y="449580"/>
                    <a:pt x="788670" y="426720"/>
                    <a:pt x="762953" y="409575"/>
                  </a:cubicBezTo>
                  <a:close/>
                </a:path>
              </a:pathLst>
            </a:custGeom>
            <a:solidFill>
              <a:schemeClr val="accent2"/>
            </a:solidFill>
            <a:ln w="9525" cap="flat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569FEA8F-BBEF-1038-26CD-699A2080B4CD}"/>
              </a:ext>
            </a:extLst>
          </p:cNvPr>
          <p:cNvGrpSpPr/>
          <p:nvPr/>
        </p:nvGrpSpPr>
        <p:grpSpPr>
          <a:xfrm>
            <a:off x="1108934" y="3562123"/>
            <a:ext cx="3320919" cy="1078364"/>
            <a:chOff x="1108934" y="3562123"/>
            <a:chExt cx="3320919" cy="1078364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BEC975A-8E40-80CA-0D27-803932FFFCC6}"/>
                </a:ext>
              </a:extLst>
            </p:cNvPr>
            <p:cNvSpPr/>
            <p:nvPr/>
          </p:nvSpPr>
          <p:spPr>
            <a:xfrm>
              <a:off x="1648116" y="3562123"/>
              <a:ext cx="2781737" cy="1078364"/>
            </a:xfrm>
            <a:custGeom>
              <a:avLst/>
              <a:gdLst>
                <a:gd name="csX0" fmla="*/ 0 w 2781736"/>
                <a:gd name="csY0" fmla="*/ 0 h 1078363"/>
                <a:gd name="csX1" fmla="*/ 2242555 w 2781736"/>
                <a:gd name="csY1" fmla="*/ 0 h 1078363"/>
                <a:gd name="csX2" fmla="*/ 2781736 w 2781736"/>
                <a:gd name="csY2" fmla="*/ 539182 h 1078363"/>
                <a:gd name="csX3" fmla="*/ 2242555 w 2781736"/>
                <a:gd name="csY3" fmla="*/ 1078363 h 1078363"/>
                <a:gd name="csX4" fmla="*/ 0 w 2781736"/>
                <a:gd name="csY4" fmla="*/ 1078363 h 1078363"/>
                <a:gd name="csX5" fmla="*/ 0 w 2781736"/>
                <a:gd name="csY5" fmla="*/ 0 h 107836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</a:cxnLst>
              <a:rect l="l" t="t" r="r" b="b"/>
              <a:pathLst>
                <a:path w="2781736" h="1078363">
                  <a:moveTo>
                    <a:pt x="2781736" y="1078363"/>
                  </a:moveTo>
                  <a:lnTo>
                    <a:pt x="539181" y="1078363"/>
                  </a:lnTo>
                  <a:lnTo>
                    <a:pt x="0" y="539181"/>
                  </a:lnTo>
                  <a:lnTo>
                    <a:pt x="539181" y="0"/>
                  </a:lnTo>
                  <a:lnTo>
                    <a:pt x="2781736" y="0"/>
                  </a:lnTo>
                  <a:lnTo>
                    <a:pt x="2781736" y="107836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45120" tIns="118111" rIns="220473" bIns="118109" numCol="1" spcCol="1270" anchor="ctr" anchorCtr="0">
              <a:noAutofit/>
            </a:bodyPr>
            <a:lstStyle/>
            <a:p>
              <a:pPr marL="0" lvl="0" indent="0" algn="ctr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100" kern="1200" dirty="0"/>
                <a:t>Scalable</a:t>
              </a:r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FBBD73B2-8E18-C399-B9F8-2FADF25EAC39}"/>
                </a:ext>
              </a:extLst>
            </p:cNvPr>
            <p:cNvSpPr/>
            <p:nvPr/>
          </p:nvSpPr>
          <p:spPr>
            <a:xfrm>
              <a:off x="1108934" y="3562124"/>
              <a:ext cx="1078363" cy="107836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Graphic 9" descr="Sort with solid fill">
              <a:extLst>
                <a:ext uri="{FF2B5EF4-FFF2-40B4-BE49-F238E27FC236}">
                  <a16:creationId xmlns:a16="http://schemas.microsoft.com/office/drawing/2014/main" id="{A91BD6CC-B40A-B739-B7BD-0C4C462380D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196109" y="3644106"/>
              <a:ext cx="914400" cy="914400"/>
            </a:xfrm>
            <a:prstGeom prst="rect">
              <a:avLst/>
            </a:prstGeom>
          </p:spPr>
        </p:pic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0822ABC6-3393-2A4F-4583-235B83A691BC}"/>
              </a:ext>
            </a:extLst>
          </p:cNvPr>
          <p:cNvGrpSpPr/>
          <p:nvPr/>
        </p:nvGrpSpPr>
        <p:grpSpPr>
          <a:xfrm>
            <a:off x="1108934" y="4962387"/>
            <a:ext cx="3320919" cy="1078364"/>
            <a:chOff x="1108934" y="4962387"/>
            <a:chExt cx="3320919" cy="1078364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E100E49-BB0B-059C-7B43-8740B20BE222}"/>
                </a:ext>
              </a:extLst>
            </p:cNvPr>
            <p:cNvSpPr/>
            <p:nvPr/>
          </p:nvSpPr>
          <p:spPr>
            <a:xfrm>
              <a:off x="1648116" y="4962387"/>
              <a:ext cx="2781737" cy="1078364"/>
            </a:xfrm>
            <a:custGeom>
              <a:avLst/>
              <a:gdLst>
                <a:gd name="csX0" fmla="*/ 0 w 2781736"/>
                <a:gd name="csY0" fmla="*/ 0 h 1078363"/>
                <a:gd name="csX1" fmla="*/ 2242555 w 2781736"/>
                <a:gd name="csY1" fmla="*/ 0 h 1078363"/>
                <a:gd name="csX2" fmla="*/ 2781736 w 2781736"/>
                <a:gd name="csY2" fmla="*/ 539182 h 1078363"/>
                <a:gd name="csX3" fmla="*/ 2242555 w 2781736"/>
                <a:gd name="csY3" fmla="*/ 1078363 h 1078363"/>
                <a:gd name="csX4" fmla="*/ 0 w 2781736"/>
                <a:gd name="csY4" fmla="*/ 1078363 h 1078363"/>
                <a:gd name="csX5" fmla="*/ 0 w 2781736"/>
                <a:gd name="csY5" fmla="*/ 0 h 107836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</a:cxnLst>
              <a:rect l="l" t="t" r="r" b="b"/>
              <a:pathLst>
                <a:path w="2781736" h="1078363">
                  <a:moveTo>
                    <a:pt x="2781736" y="1078363"/>
                  </a:moveTo>
                  <a:lnTo>
                    <a:pt x="539181" y="1078363"/>
                  </a:lnTo>
                  <a:lnTo>
                    <a:pt x="0" y="539181"/>
                  </a:lnTo>
                  <a:lnTo>
                    <a:pt x="539181" y="0"/>
                  </a:lnTo>
                  <a:lnTo>
                    <a:pt x="2781736" y="0"/>
                  </a:lnTo>
                  <a:lnTo>
                    <a:pt x="2781736" y="107836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45120" tIns="118111" rIns="220473" bIns="118110" numCol="1" spcCol="1270" anchor="ctr" anchorCtr="0">
              <a:noAutofit/>
            </a:bodyPr>
            <a:lstStyle/>
            <a:p>
              <a:pPr marL="0" lvl="0" indent="0" algn="ctr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100" kern="1200" dirty="0"/>
                <a:t>Easy to analyse</a:t>
              </a:r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797F5B0E-EDF4-B9A2-52DB-BD28C5EF2108}"/>
                </a:ext>
              </a:extLst>
            </p:cNvPr>
            <p:cNvSpPr/>
            <p:nvPr/>
          </p:nvSpPr>
          <p:spPr>
            <a:xfrm>
              <a:off x="1108934" y="4962388"/>
              <a:ext cx="1078363" cy="107836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2" name="Graphic 11" descr="Statistics outline">
              <a:extLst>
                <a:ext uri="{FF2B5EF4-FFF2-40B4-BE49-F238E27FC236}">
                  <a16:creationId xmlns:a16="http://schemas.microsoft.com/office/drawing/2014/main" id="{D5622CEB-9670-65B6-1F53-EEFB3142BB2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1214231" y="5044369"/>
              <a:ext cx="914400" cy="914400"/>
            </a:xfrm>
            <a:prstGeom prst="rect">
              <a:avLst/>
            </a:prstGeom>
          </p:spPr>
        </p:pic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7D5B3605-AF9A-7CAA-405D-F890FFFFE445}"/>
              </a:ext>
            </a:extLst>
          </p:cNvPr>
          <p:cNvGrpSpPr/>
          <p:nvPr/>
        </p:nvGrpSpPr>
        <p:grpSpPr>
          <a:xfrm>
            <a:off x="5520760" y="3561918"/>
            <a:ext cx="3322180" cy="1078774"/>
            <a:chOff x="5520760" y="3561918"/>
            <a:chExt cx="3322180" cy="1078774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98B47FFC-AD2B-389D-5FEB-8E35681CA55F}"/>
                </a:ext>
              </a:extLst>
            </p:cNvPr>
            <p:cNvSpPr/>
            <p:nvPr/>
          </p:nvSpPr>
          <p:spPr>
            <a:xfrm>
              <a:off x="6060147" y="3561918"/>
              <a:ext cx="2782793" cy="1078774"/>
            </a:xfrm>
            <a:custGeom>
              <a:avLst/>
              <a:gdLst>
                <a:gd name="csX0" fmla="*/ 0 w 2782792"/>
                <a:gd name="csY0" fmla="*/ 0 h 1078773"/>
                <a:gd name="csX1" fmla="*/ 2243406 w 2782792"/>
                <a:gd name="csY1" fmla="*/ 0 h 1078773"/>
                <a:gd name="csX2" fmla="*/ 2782792 w 2782792"/>
                <a:gd name="csY2" fmla="*/ 539387 h 1078773"/>
                <a:gd name="csX3" fmla="*/ 2243406 w 2782792"/>
                <a:gd name="csY3" fmla="*/ 1078773 h 1078773"/>
                <a:gd name="csX4" fmla="*/ 0 w 2782792"/>
                <a:gd name="csY4" fmla="*/ 1078773 h 1078773"/>
                <a:gd name="csX5" fmla="*/ 0 w 2782792"/>
                <a:gd name="csY5" fmla="*/ 0 h 10787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</a:cxnLst>
              <a:rect l="l" t="t" r="r" b="b"/>
              <a:pathLst>
                <a:path w="2782792" h="1078773">
                  <a:moveTo>
                    <a:pt x="2782792" y="1078773"/>
                  </a:moveTo>
                  <a:lnTo>
                    <a:pt x="539386" y="1078773"/>
                  </a:lnTo>
                  <a:lnTo>
                    <a:pt x="0" y="539386"/>
                  </a:lnTo>
                  <a:lnTo>
                    <a:pt x="539386" y="0"/>
                  </a:lnTo>
                  <a:lnTo>
                    <a:pt x="2782792" y="0"/>
                  </a:lnTo>
                  <a:lnTo>
                    <a:pt x="2782792" y="107877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45402" tIns="91441" rIns="170689" bIns="91439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Low response rate</a:t>
              </a:r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63C6FEA8-4FCE-A95C-C29C-865D5BE1DD72}"/>
                </a:ext>
              </a:extLst>
            </p:cNvPr>
            <p:cNvSpPr/>
            <p:nvPr/>
          </p:nvSpPr>
          <p:spPr>
            <a:xfrm>
              <a:off x="5520760" y="3561919"/>
              <a:ext cx="1078773" cy="107877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4" name="Graphic 13" descr="Users with solid fill">
              <a:extLst>
                <a:ext uri="{FF2B5EF4-FFF2-40B4-BE49-F238E27FC236}">
                  <a16:creationId xmlns:a16="http://schemas.microsoft.com/office/drawing/2014/main" id="{9E4D254D-9599-7A63-F8EC-70A10473A7D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5602946" y="3644106"/>
              <a:ext cx="914400" cy="914400"/>
            </a:xfrm>
            <a:prstGeom prst="rect">
              <a:avLst/>
            </a:prstGeom>
          </p:spPr>
        </p:pic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81A3C48F-93C9-531B-E049-D41D2B07C889}"/>
              </a:ext>
            </a:extLst>
          </p:cNvPr>
          <p:cNvGrpSpPr/>
          <p:nvPr/>
        </p:nvGrpSpPr>
        <p:grpSpPr>
          <a:xfrm>
            <a:off x="5520760" y="2161123"/>
            <a:ext cx="3322179" cy="1078774"/>
            <a:chOff x="5520760" y="2161123"/>
            <a:chExt cx="3322179" cy="1078774"/>
          </a:xfrm>
        </p:grpSpPr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65DBDA1A-FAE0-AC01-C696-8C05C5F9BF2C}"/>
                </a:ext>
              </a:extLst>
            </p:cNvPr>
            <p:cNvSpPr/>
            <p:nvPr/>
          </p:nvSpPr>
          <p:spPr>
            <a:xfrm>
              <a:off x="6060147" y="2161123"/>
              <a:ext cx="2782792" cy="1078774"/>
            </a:xfrm>
            <a:custGeom>
              <a:avLst/>
              <a:gdLst>
                <a:gd name="csX0" fmla="*/ 0 w 2782792"/>
                <a:gd name="csY0" fmla="*/ 0 h 1078773"/>
                <a:gd name="csX1" fmla="*/ 2243406 w 2782792"/>
                <a:gd name="csY1" fmla="*/ 0 h 1078773"/>
                <a:gd name="csX2" fmla="*/ 2782792 w 2782792"/>
                <a:gd name="csY2" fmla="*/ 539387 h 1078773"/>
                <a:gd name="csX3" fmla="*/ 2243406 w 2782792"/>
                <a:gd name="csY3" fmla="*/ 1078773 h 1078773"/>
                <a:gd name="csX4" fmla="*/ 0 w 2782792"/>
                <a:gd name="csY4" fmla="*/ 1078773 h 1078773"/>
                <a:gd name="csX5" fmla="*/ 0 w 2782792"/>
                <a:gd name="csY5" fmla="*/ 0 h 10787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</a:cxnLst>
              <a:rect l="l" t="t" r="r" b="b"/>
              <a:pathLst>
                <a:path w="2782792" h="1078773">
                  <a:moveTo>
                    <a:pt x="2782792" y="1078773"/>
                  </a:moveTo>
                  <a:lnTo>
                    <a:pt x="539386" y="1078773"/>
                  </a:lnTo>
                  <a:lnTo>
                    <a:pt x="0" y="539386"/>
                  </a:lnTo>
                  <a:lnTo>
                    <a:pt x="539386" y="0"/>
                  </a:lnTo>
                  <a:lnTo>
                    <a:pt x="2782792" y="0"/>
                  </a:lnTo>
                  <a:lnTo>
                    <a:pt x="2782792" y="107877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45402" tIns="91441" rIns="170688" bIns="914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Response bias</a:t>
              </a:r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929EB2DB-3848-F0E8-AC2E-04587B5C20B2}"/>
                </a:ext>
              </a:extLst>
            </p:cNvPr>
            <p:cNvSpPr/>
            <p:nvPr/>
          </p:nvSpPr>
          <p:spPr>
            <a:xfrm>
              <a:off x="5520760" y="2161124"/>
              <a:ext cx="1078773" cy="107877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6" name="Graphic 15" descr="Question Mark with solid fill">
              <a:extLst>
                <a:ext uri="{FF2B5EF4-FFF2-40B4-BE49-F238E27FC236}">
                  <a16:creationId xmlns:a16="http://schemas.microsoft.com/office/drawing/2014/main" id="{FB303347-A474-19A9-3741-DCD169E93797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5602946" y="2232891"/>
              <a:ext cx="914400" cy="914400"/>
            </a:xfrm>
            <a:prstGeom prst="rect">
              <a:avLst/>
            </a:prstGeom>
          </p:spPr>
        </p:pic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5E1E8761-28C4-E8F4-4F00-88AD2950C0FC}"/>
              </a:ext>
            </a:extLst>
          </p:cNvPr>
          <p:cNvGrpSpPr/>
          <p:nvPr/>
        </p:nvGrpSpPr>
        <p:grpSpPr>
          <a:xfrm>
            <a:off x="5520760" y="4962714"/>
            <a:ext cx="3322180" cy="1078774"/>
            <a:chOff x="5520760" y="4962714"/>
            <a:chExt cx="3322180" cy="1078774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2F6A7A5-38EB-04E4-8542-90D5B9F2C3BF}"/>
                </a:ext>
              </a:extLst>
            </p:cNvPr>
            <p:cNvSpPr/>
            <p:nvPr/>
          </p:nvSpPr>
          <p:spPr>
            <a:xfrm>
              <a:off x="6060147" y="4962714"/>
              <a:ext cx="2782793" cy="1078774"/>
            </a:xfrm>
            <a:custGeom>
              <a:avLst/>
              <a:gdLst>
                <a:gd name="csX0" fmla="*/ 0 w 2782792"/>
                <a:gd name="csY0" fmla="*/ 0 h 1078773"/>
                <a:gd name="csX1" fmla="*/ 2243406 w 2782792"/>
                <a:gd name="csY1" fmla="*/ 0 h 1078773"/>
                <a:gd name="csX2" fmla="*/ 2782792 w 2782792"/>
                <a:gd name="csY2" fmla="*/ 539387 h 1078773"/>
                <a:gd name="csX3" fmla="*/ 2243406 w 2782792"/>
                <a:gd name="csY3" fmla="*/ 1078773 h 1078773"/>
                <a:gd name="csX4" fmla="*/ 0 w 2782792"/>
                <a:gd name="csY4" fmla="*/ 1078773 h 1078773"/>
                <a:gd name="csX5" fmla="*/ 0 w 2782792"/>
                <a:gd name="csY5" fmla="*/ 0 h 10787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</a:cxnLst>
              <a:rect l="l" t="t" r="r" b="b"/>
              <a:pathLst>
                <a:path w="2782792" h="1078773">
                  <a:moveTo>
                    <a:pt x="2782792" y="1078773"/>
                  </a:moveTo>
                  <a:lnTo>
                    <a:pt x="539386" y="1078773"/>
                  </a:lnTo>
                  <a:lnTo>
                    <a:pt x="0" y="539386"/>
                  </a:lnTo>
                  <a:lnTo>
                    <a:pt x="539386" y="0"/>
                  </a:lnTo>
                  <a:lnTo>
                    <a:pt x="2782792" y="0"/>
                  </a:lnTo>
                  <a:lnTo>
                    <a:pt x="2782792" y="107877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45402" tIns="91441" rIns="170689" bIns="914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Limited depth</a:t>
              </a:r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086DA7EE-3184-864F-D357-01A4D0BF79AF}"/>
                </a:ext>
              </a:extLst>
            </p:cNvPr>
            <p:cNvSpPr/>
            <p:nvPr/>
          </p:nvSpPr>
          <p:spPr>
            <a:xfrm>
              <a:off x="5520760" y="4962715"/>
              <a:ext cx="1078773" cy="107877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8" name="Graphic 17" descr="Line arrow: Clockwise curve with solid fill">
              <a:extLst>
                <a:ext uri="{FF2B5EF4-FFF2-40B4-BE49-F238E27FC236}">
                  <a16:creationId xmlns:a16="http://schemas.microsoft.com/office/drawing/2014/main" id="{6E5CBA5A-5AA6-BA63-75C5-8EC6F260090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 rot="5400000">
              <a:off x="5638800" y="5055321"/>
              <a:ext cx="914400" cy="9144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539184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lose up of beakers with solutions on a shelf in a lab">
            <a:extLst>
              <a:ext uri="{FF2B5EF4-FFF2-40B4-BE49-F238E27FC236}">
                <a16:creationId xmlns:a16="http://schemas.microsoft.com/office/drawing/2014/main" id="{832B6D2E-68E8-3842-0483-7C394F9ACE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891" b="-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C61C6B51-2686-25AD-C814-286EF14CB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Experiments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85B209-8B36-514C-60EF-AE735B46F1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Controlled studies where the researcher manipulates one variable to observe the effect on others</a:t>
            </a:r>
          </a:p>
          <a:p>
            <a:r>
              <a:rPr lang="en-GB" dirty="0"/>
              <a:t>Key features</a:t>
            </a:r>
          </a:p>
          <a:p>
            <a:pPr lvl="1"/>
            <a:r>
              <a:rPr lang="en-GB" dirty="0"/>
              <a:t>Random assignment balances known and unknown confounders</a:t>
            </a:r>
          </a:p>
          <a:p>
            <a:pPr lvl="1"/>
            <a:r>
              <a:rPr lang="en-GB" dirty="0"/>
              <a:t>Control vs experimental comparison groups</a:t>
            </a:r>
          </a:p>
          <a:p>
            <a:pPr lvl="1"/>
            <a:r>
              <a:rPr lang="en-GB" dirty="0"/>
              <a:t>Procedures are described so the study is replicable</a:t>
            </a:r>
          </a:p>
          <a:p>
            <a:pPr lvl="1"/>
            <a:endParaRPr lang="en-GB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461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EE0B2-F8FE-45A5-FF9C-B0D81E2E9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Experiments – Strengths and Limitations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8C297EC9-50B4-74FB-C4BA-2034DE59765C}"/>
              </a:ext>
            </a:extLst>
          </p:cNvPr>
          <p:cNvGrpSpPr/>
          <p:nvPr/>
        </p:nvGrpSpPr>
        <p:grpSpPr>
          <a:xfrm>
            <a:off x="1108934" y="2161859"/>
            <a:ext cx="3320918" cy="1078364"/>
            <a:chOff x="1108934" y="2161859"/>
            <a:chExt cx="3320918" cy="1078364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A994EB1-C056-A1A2-E043-87184DF5BCC6}"/>
                </a:ext>
              </a:extLst>
            </p:cNvPr>
            <p:cNvSpPr/>
            <p:nvPr/>
          </p:nvSpPr>
          <p:spPr>
            <a:xfrm>
              <a:off x="1648116" y="2161859"/>
              <a:ext cx="2781736" cy="1078364"/>
            </a:xfrm>
            <a:custGeom>
              <a:avLst/>
              <a:gdLst>
                <a:gd name="csX0" fmla="*/ 0 w 2781736"/>
                <a:gd name="csY0" fmla="*/ 0 h 1078363"/>
                <a:gd name="csX1" fmla="*/ 2242555 w 2781736"/>
                <a:gd name="csY1" fmla="*/ 0 h 1078363"/>
                <a:gd name="csX2" fmla="*/ 2781736 w 2781736"/>
                <a:gd name="csY2" fmla="*/ 539182 h 1078363"/>
                <a:gd name="csX3" fmla="*/ 2242555 w 2781736"/>
                <a:gd name="csY3" fmla="*/ 1078363 h 1078363"/>
                <a:gd name="csX4" fmla="*/ 0 w 2781736"/>
                <a:gd name="csY4" fmla="*/ 1078363 h 1078363"/>
                <a:gd name="csX5" fmla="*/ 0 w 2781736"/>
                <a:gd name="csY5" fmla="*/ 0 h 107836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</a:cxnLst>
              <a:rect l="l" t="t" r="r" b="b"/>
              <a:pathLst>
                <a:path w="2781736" h="1078363">
                  <a:moveTo>
                    <a:pt x="2781736" y="1078363"/>
                  </a:moveTo>
                  <a:lnTo>
                    <a:pt x="539181" y="1078363"/>
                  </a:lnTo>
                  <a:lnTo>
                    <a:pt x="0" y="539181"/>
                  </a:lnTo>
                  <a:lnTo>
                    <a:pt x="539181" y="0"/>
                  </a:lnTo>
                  <a:lnTo>
                    <a:pt x="2781736" y="0"/>
                  </a:lnTo>
                  <a:lnTo>
                    <a:pt x="2781736" y="107836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45120" tIns="110491" rIns="206248" bIns="110490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/>
                <a:t>Causal inference</a:t>
              </a:r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E1110BCC-B4DE-7808-39F4-B7F474EB2550}"/>
                </a:ext>
              </a:extLst>
            </p:cNvPr>
            <p:cNvSpPr/>
            <p:nvPr/>
          </p:nvSpPr>
          <p:spPr>
            <a:xfrm>
              <a:off x="1108934" y="2161860"/>
              <a:ext cx="1078363" cy="107836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30" name="Graphic 29" descr="Cause And Effect with solid fill">
              <a:extLst>
                <a:ext uri="{FF2B5EF4-FFF2-40B4-BE49-F238E27FC236}">
                  <a16:creationId xmlns:a16="http://schemas.microsoft.com/office/drawing/2014/main" id="{2EB705E8-AE34-99F9-8C3C-8BDC086F5A4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190915" y="2243841"/>
              <a:ext cx="914400" cy="914400"/>
            </a:xfrm>
            <a:prstGeom prst="rect">
              <a:avLst/>
            </a:prstGeom>
          </p:spPr>
        </p:pic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B38DAC08-7262-6C8E-F3FB-3B057FF9D8F2}"/>
              </a:ext>
            </a:extLst>
          </p:cNvPr>
          <p:cNvGrpSpPr/>
          <p:nvPr/>
        </p:nvGrpSpPr>
        <p:grpSpPr>
          <a:xfrm>
            <a:off x="1108934" y="3562123"/>
            <a:ext cx="3320919" cy="1078364"/>
            <a:chOff x="1108934" y="3562123"/>
            <a:chExt cx="3320919" cy="1078364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AAA23AB-BAB3-95E2-59F3-07670997322B}"/>
                </a:ext>
              </a:extLst>
            </p:cNvPr>
            <p:cNvSpPr/>
            <p:nvPr/>
          </p:nvSpPr>
          <p:spPr>
            <a:xfrm>
              <a:off x="1648116" y="3562123"/>
              <a:ext cx="2781737" cy="1078364"/>
            </a:xfrm>
            <a:custGeom>
              <a:avLst/>
              <a:gdLst>
                <a:gd name="csX0" fmla="*/ 0 w 2781736"/>
                <a:gd name="csY0" fmla="*/ 0 h 1078363"/>
                <a:gd name="csX1" fmla="*/ 2242555 w 2781736"/>
                <a:gd name="csY1" fmla="*/ 0 h 1078363"/>
                <a:gd name="csX2" fmla="*/ 2781736 w 2781736"/>
                <a:gd name="csY2" fmla="*/ 539182 h 1078363"/>
                <a:gd name="csX3" fmla="*/ 2242555 w 2781736"/>
                <a:gd name="csY3" fmla="*/ 1078363 h 1078363"/>
                <a:gd name="csX4" fmla="*/ 0 w 2781736"/>
                <a:gd name="csY4" fmla="*/ 1078363 h 1078363"/>
                <a:gd name="csX5" fmla="*/ 0 w 2781736"/>
                <a:gd name="csY5" fmla="*/ 0 h 107836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</a:cxnLst>
              <a:rect l="l" t="t" r="r" b="b"/>
              <a:pathLst>
                <a:path w="2781736" h="1078363">
                  <a:moveTo>
                    <a:pt x="2781736" y="1078363"/>
                  </a:moveTo>
                  <a:lnTo>
                    <a:pt x="539181" y="1078363"/>
                  </a:lnTo>
                  <a:lnTo>
                    <a:pt x="0" y="539181"/>
                  </a:lnTo>
                  <a:lnTo>
                    <a:pt x="539181" y="0"/>
                  </a:lnTo>
                  <a:lnTo>
                    <a:pt x="2781736" y="0"/>
                  </a:lnTo>
                  <a:lnTo>
                    <a:pt x="2781736" y="107836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45120" tIns="110491" rIns="206249" bIns="110489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/>
                <a:t>Control</a:t>
              </a:r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B7B32811-7874-0C13-0B28-A2AA33909768}"/>
                </a:ext>
              </a:extLst>
            </p:cNvPr>
            <p:cNvSpPr/>
            <p:nvPr/>
          </p:nvSpPr>
          <p:spPr>
            <a:xfrm>
              <a:off x="1108934" y="3562124"/>
              <a:ext cx="1078363" cy="107836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33" name="Graphic 32" descr="Remote control with solid fill">
              <a:extLst>
                <a:ext uri="{FF2B5EF4-FFF2-40B4-BE49-F238E27FC236}">
                  <a16:creationId xmlns:a16="http://schemas.microsoft.com/office/drawing/2014/main" id="{8F8914B9-6C4D-5356-4C9A-7614744A407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190915" y="3644105"/>
              <a:ext cx="914400" cy="914400"/>
            </a:xfrm>
            <a:prstGeom prst="rect">
              <a:avLst/>
            </a:prstGeom>
          </p:spPr>
        </p:pic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CBD14D76-F307-5508-E77E-FB71A4CD1A51}"/>
              </a:ext>
            </a:extLst>
          </p:cNvPr>
          <p:cNvGrpSpPr/>
          <p:nvPr/>
        </p:nvGrpSpPr>
        <p:grpSpPr>
          <a:xfrm>
            <a:off x="1108934" y="4962387"/>
            <a:ext cx="3320919" cy="1078364"/>
            <a:chOff x="1108934" y="4962387"/>
            <a:chExt cx="3320919" cy="1078364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7B86265-3014-279A-2943-0DA830C11234}"/>
                </a:ext>
              </a:extLst>
            </p:cNvPr>
            <p:cNvSpPr/>
            <p:nvPr/>
          </p:nvSpPr>
          <p:spPr>
            <a:xfrm>
              <a:off x="1648116" y="4962387"/>
              <a:ext cx="2781737" cy="1078364"/>
            </a:xfrm>
            <a:custGeom>
              <a:avLst/>
              <a:gdLst>
                <a:gd name="csX0" fmla="*/ 0 w 2781736"/>
                <a:gd name="csY0" fmla="*/ 0 h 1078363"/>
                <a:gd name="csX1" fmla="*/ 2242555 w 2781736"/>
                <a:gd name="csY1" fmla="*/ 0 h 1078363"/>
                <a:gd name="csX2" fmla="*/ 2781736 w 2781736"/>
                <a:gd name="csY2" fmla="*/ 539182 h 1078363"/>
                <a:gd name="csX3" fmla="*/ 2242555 w 2781736"/>
                <a:gd name="csY3" fmla="*/ 1078363 h 1078363"/>
                <a:gd name="csX4" fmla="*/ 0 w 2781736"/>
                <a:gd name="csY4" fmla="*/ 1078363 h 1078363"/>
                <a:gd name="csX5" fmla="*/ 0 w 2781736"/>
                <a:gd name="csY5" fmla="*/ 0 h 107836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</a:cxnLst>
              <a:rect l="l" t="t" r="r" b="b"/>
              <a:pathLst>
                <a:path w="2781736" h="1078363">
                  <a:moveTo>
                    <a:pt x="2781736" y="1078363"/>
                  </a:moveTo>
                  <a:lnTo>
                    <a:pt x="539181" y="1078363"/>
                  </a:lnTo>
                  <a:lnTo>
                    <a:pt x="0" y="539181"/>
                  </a:lnTo>
                  <a:lnTo>
                    <a:pt x="539181" y="0"/>
                  </a:lnTo>
                  <a:lnTo>
                    <a:pt x="2781736" y="0"/>
                  </a:lnTo>
                  <a:lnTo>
                    <a:pt x="2781736" y="107836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45120" tIns="110491" rIns="206249" bIns="110490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/>
                <a:t>Efficient</a:t>
              </a:r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F59878B-93C8-5300-C935-CA4885F91691}"/>
                </a:ext>
              </a:extLst>
            </p:cNvPr>
            <p:cNvSpPr/>
            <p:nvPr/>
          </p:nvSpPr>
          <p:spPr>
            <a:xfrm>
              <a:off x="1108934" y="4962388"/>
              <a:ext cx="1078363" cy="107836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36" name="Graphic 35" descr="Clock with solid fill">
              <a:extLst>
                <a:ext uri="{FF2B5EF4-FFF2-40B4-BE49-F238E27FC236}">
                  <a16:creationId xmlns:a16="http://schemas.microsoft.com/office/drawing/2014/main" id="{34FD8607-227B-0C1B-D27D-8EA100E3692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190915" y="5044369"/>
              <a:ext cx="914400" cy="914400"/>
            </a:xfrm>
            <a:prstGeom prst="rect">
              <a:avLst/>
            </a:prstGeom>
          </p:spPr>
        </p:pic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8599F229-1804-94BA-669D-28C0B4CB4BD7}"/>
              </a:ext>
            </a:extLst>
          </p:cNvPr>
          <p:cNvGrpSpPr/>
          <p:nvPr/>
        </p:nvGrpSpPr>
        <p:grpSpPr>
          <a:xfrm>
            <a:off x="5520760" y="2161123"/>
            <a:ext cx="3322179" cy="1078774"/>
            <a:chOff x="5520760" y="2161123"/>
            <a:chExt cx="3322179" cy="1078774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07053839-CCF3-C971-3C8E-C0DBEF8A6728}"/>
                </a:ext>
              </a:extLst>
            </p:cNvPr>
            <p:cNvSpPr/>
            <p:nvPr/>
          </p:nvSpPr>
          <p:spPr>
            <a:xfrm>
              <a:off x="6060147" y="2161123"/>
              <a:ext cx="2782792" cy="1078774"/>
            </a:xfrm>
            <a:custGeom>
              <a:avLst/>
              <a:gdLst>
                <a:gd name="csX0" fmla="*/ 0 w 2782792"/>
                <a:gd name="csY0" fmla="*/ 0 h 1078773"/>
                <a:gd name="csX1" fmla="*/ 2243406 w 2782792"/>
                <a:gd name="csY1" fmla="*/ 0 h 1078773"/>
                <a:gd name="csX2" fmla="*/ 2782792 w 2782792"/>
                <a:gd name="csY2" fmla="*/ 539387 h 1078773"/>
                <a:gd name="csX3" fmla="*/ 2243406 w 2782792"/>
                <a:gd name="csY3" fmla="*/ 1078773 h 1078773"/>
                <a:gd name="csX4" fmla="*/ 0 w 2782792"/>
                <a:gd name="csY4" fmla="*/ 1078773 h 1078773"/>
                <a:gd name="csX5" fmla="*/ 0 w 2782792"/>
                <a:gd name="csY5" fmla="*/ 0 h 10787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</a:cxnLst>
              <a:rect l="l" t="t" r="r" b="b"/>
              <a:pathLst>
                <a:path w="2782792" h="1078773">
                  <a:moveTo>
                    <a:pt x="2782792" y="1078773"/>
                  </a:moveTo>
                  <a:lnTo>
                    <a:pt x="539386" y="1078773"/>
                  </a:lnTo>
                  <a:lnTo>
                    <a:pt x="0" y="539386"/>
                  </a:lnTo>
                  <a:lnTo>
                    <a:pt x="539386" y="0"/>
                  </a:lnTo>
                  <a:lnTo>
                    <a:pt x="2782792" y="0"/>
                  </a:lnTo>
                  <a:lnTo>
                    <a:pt x="2782792" y="107877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45402" tIns="76201" rIns="142240" bIns="76200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/>
                <a:t>Artificial setting</a:t>
              </a:r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625D9E4B-AB8C-A72B-0AE2-F1949A39E601}"/>
                </a:ext>
              </a:extLst>
            </p:cNvPr>
            <p:cNvSpPr/>
            <p:nvPr/>
          </p:nvSpPr>
          <p:spPr>
            <a:xfrm>
              <a:off x="5520760" y="2161124"/>
              <a:ext cx="1078773" cy="107877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46" name="Graphic 45" descr="Flask with solid fill">
              <a:extLst>
                <a:ext uri="{FF2B5EF4-FFF2-40B4-BE49-F238E27FC236}">
                  <a16:creationId xmlns:a16="http://schemas.microsoft.com/office/drawing/2014/main" id="{0BC19A84-62BA-A46B-850B-AC05BFE9055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5602946" y="2243310"/>
              <a:ext cx="914400" cy="914400"/>
            </a:xfrm>
            <a:prstGeom prst="rect">
              <a:avLst/>
            </a:prstGeom>
          </p:spPr>
        </p:pic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38302BBB-DBF5-191F-0854-8E5C187B0352}"/>
              </a:ext>
            </a:extLst>
          </p:cNvPr>
          <p:cNvGrpSpPr/>
          <p:nvPr/>
        </p:nvGrpSpPr>
        <p:grpSpPr>
          <a:xfrm>
            <a:off x="5520760" y="3561918"/>
            <a:ext cx="3322180" cy="1078774"/>
            <a:chOff x="5520760" y="3561918"/>
            <a:chExt cx="3322180" cy="1078774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0BF5793-454A-F418-5F75-FC79AAE78727}"/>
                </a:ext>
              </a:extLst>
            </p:cNvPr>
            <p:cNvSpPr/>
            <p:nvPr/>
          </p:nvSpPr>
          <p:spPr>
            <a:xfrm>
              <a:off x="6060147" y="3561918"/>
              <a:ext cx="2782793" cy="1078774"/>
            </a:xfrm>
            <a:custGeom>
              <a:avLst/>
              <a:gdLst>
                <a:gd name="csX0" fmla="*/ 0 w 2782792"/>
                <a:gd name="csY0" fmla="*/ 0 h 1078773"/>
                <a:gd name="csX1" fmla="*/ 2243406 w 2782792"/>
                <a:gd name="csY1" fmla="*/ 0 h 1078773"/>
                <a:gd name="csX2" fmla="*/ 2782792 w 2782792"/>
                <a:gd name="csY2" fmla="*/ 539387 h 1078773"/>
                <a:gd name="csX3" fmla="*/ 2243406 w 2782792"/>
                <a:gd name="csY3" fmla="*/ 1078773 h 1078773"/>
                <a:gd name="csX4" fmla="*/ 0 w 2782792"/>
                <a:gd name="csY4" fmla="*/ 1078773 h 1078773"/>
                <a:gd name="csX5" fmla="*/ 0 w 2782792"/>
                <a:gd name="csY5" fmla="*/ 0 h 10787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</a:cxnLst>
              <a:rect l="l" t="t" r="r" b="b"/>
              <a:pathLst>
                <a:path w="2782792" h="1078773">
                  <a:moveTo>
                    <a:pt x="2782792" y="1078773"/>
                  </a:moveTo>
                  <a:lnTo>
                    <a:pt x="539386" y="1078773"/>
                  </a:lnTo>
                  <a:lnTo>
                    <a:pt x="0" y="539386"/>
                  </a:lnTo>
                  <a:lnTo>
                    <a:pt x="539386" y="0"/>
                  </a:lnTo>
                  <a:lnTo>
                    <a:pt x="2782792" y="0"/>
                  </a:lnTo>
                  <a:lnTo>
                    <a:pt x="2782792" y="107877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45402" tIns="76201" rIns="142241" bIns="76199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/>
                <a:t>Ethical constraints</a:t>
              </a:r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3013F763-3A50-99C1-7566-CFED1857C232}"/>
                </a:ext>
              </a:extLst>
            </p:cNvPr>
            <p:cNvSpPr/>
            <p:nvPr/>
          </p:nvSpPr>
          <p:spPr>
            <a:xfrm>
              <a:off x="5520760" y="3561919"/>
              <a:ext cx="1078773" cy="107877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48" name="Graphic 47" descr="Adhesive Bandage with solid fill">
              <a:extLst>
                <a:ext uri="{FF2B5EF4-FFF2-40B4-BE49-F238E27FC236}">
                  <a16:creationId xmlns:a16="http://schemas.microsoft.com/office/drawing/2014/main" id="{1CB9DDB3-CE30-769C-A3CB-08F154F5558D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5602946" y="3644105"/>
              <a:ext cx="914400" cy="914400"/>
            </a:xfrm>
            <a:prstGeom prst="rect">
              <a:avLst/>
            </a:prstGeom>
          </p:spPr>
        </p:pic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DCD86179-FB08-50B6-13E0-600BBFC586C6}"/>
              </a:ext>
            </a:extLst>
          </p:cNvPr>
          <p:cNvGrpSpPr/>
          <p:nvPr/>
        </p:nvGrpSpPr>
        <p:grpSpPr>
          <a:xfrm>
            <a:off x="5520760" y="4962714"/>
            <a:ext cx="3322180" cy="1078774"/>
            <a:chOff x="5520760" y="4962714"/>
            <a:chExt cx="3322180" cy="1078774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B2C9821E-3107-1753-1D0E-86C9AAB78CDF}"/>
                </a:ext>
              </a:extLst>
            </p:cNvPr>
            <p:cNvSpPr/>
            <p:nvPr/>
          </p:nvSpPr>
          <p:spPr>
            <a:xfrm>
              <a:off x="6060147" y="4962714"/>
              <a:ext cx="2782793" cy="1078774"/>
            </a:xfrm>
            <a:custGeom>
              <a:avLst/>
              <a:gdLst>
                <a:gd name="csX0" fmla="*/ 0 w 2782792"/>
                <a:gd name="csY0" fmla="*/ 0 h 1078773"/>
                <a:gd name="csX1" fmla="*/ 2243406 w 2782792"/>
                <a:gd name="csY1" fmla="*/ 0 h 1078773"/>
                <a:gd name="csX2" fmla="*/ 2782792 w 2782792"/>
                <a:gd name="csY2" fmla="*/ 539387 h 1078773"/>
                <a:gd name="csX3" fmla="*/ 2243406 w 2782792"/>
                <a:gd name="csY3" fmla="*/ 1078773 h 1078773"/>
                <a:gd name="csX4" fmla="*/ 0 w 2782792"/>
                <a:gd name="csY4" fmla="*/ 1078773 h 1078773"/>
                <a:gd name="csX5" fmla="*/ 0 w 2782792"/>
                <a:gd name="csY5" fmla="*/ 0 h 10787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</a:cxnLst>
              <a:rect l="l" t="t" r="r" b="b"/>
              <a:pathLst>
                <a:path w="2782792" h="1078773">
                  <a:moveTo>
                    <a:pt x="2782792" y="1078773"/>
                  </a:moveTo>
                  <a:lnTo>
                    <a:pt x="539386" y="1078773"/>
                  </a:lnTo>
                  <a:lnTo>
                    <a:pt x="0" y="539386"/>
                  </a:lnTo>
                  <a:lnTo>
                    <a:pt x="539386" y="0"/>
                  </a:lnTo>
                  <a:lnTo>
                    <a:pt x="2782792" y="0"/>
                  </a:lnTo>
                  <a:lnTo>
                    <a:pt x="2782792" y="107877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45402" tIns="76201" rIns="142241" bIns="76200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/>
                <a:t>Demand characteristics</a:t>
              </a:r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1756B6DF-1420-3237-944A-AE7C4B1D3798}"/>
                </a:ext>
              </a:extLst>
            </p:cNvPr>
            <p:cNvSpPr/>
            <p:nvPr/>
          </p:nvSpPr>
          <p:spPr>
            <a:xfrm>
              <a:off x="5520760" y="4962715"/>
              <a:ext cx="1078773" cy="107877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50" name="Graphic 49" descr="Drama with solid fill">
              <a:extLst>
                <a:ext uri="{FF2B5EF4-FFF2-40B4-BE49-F238E27FC236}">
                  <a16:creationId xmlns:a16="http://schemas.microsoft.com/office/drawing/2014/main" id="{73FB6E0C-A629-5FD3-AB58-222A208B6A3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5602946" y="5044369"/>
              <a:ext cx="914400" cy="9144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68733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tack of colorful files">
            <a:extLst>
              <a:ext uri="{FF2B5EF4-FFF2-40B4-BE49-F238E27FC236}">
                <a16:creationId xmlns:a16="http://schemas.microsoft.com/office/drawing/2014/main" id="{8DA50D94-45C2-EC81-94BA-B044235C73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07" r="415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D6D5A8-198C-2001-95BD-1C385F890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Secondary Datasets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FFB0340-22E1-8315-C5E7-D72C10796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Pre-existing data collected by governments, organisations, or other researchers</a:t>
            </a:r>
          </a:p>
          <a:p>
            <a:r>
              <a:rPr lang="en-GB" dirty="0"/>
              <a:t>Examples include census data, administrative reports, crime and policing statistics, large biomedical cohorts, survey archives, international repositories, etc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723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4663E3B-51C8-291E-7463-BF4BE9DA7A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Datasets – Strengths and Limitations</a:t>
            </a: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0B85C5B2-1A91-AC24-B828-736B06CAE172}"/>
              </a:ext>
            </a:extLst>
          </p:cNvPr>
          <p:cNvGrpSpPr/>
          <p:nvPr/>
        </p:nvGrpSpPr>
        <p:grpSpPr>
          <a:xfrm>
            <a:off x="1108934" y="2161859"/>
            <a:ext cx="3320918" cy="1078364"/>
            <a:chOff x="1108934" y="2161859"/>
            <a:chExt cx="3320918" cy="107836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6E342AB4-CE33-5025-580C-5AEB880572C5}"/>
                </a:ext>
              </a:extLst>
            </p:cNvPr>
            <p:cNvSpPr/>
            <p:nvPr/>
          </p:nvSpPr>
          <p:spPr>
            <a:xfrm>
              <a:off x="1648116" y="2161859"/>
              <a:ext cx="2781736" cy="1078364"/>
            </a:xfrm>
            <a:custGeom>
              <a:avLst/>
              <a:gdLst>
                <a:gd name="csX0" fmla="*/ 0 w 2781736"/>
                <a:gd name="csY0" fmla="*/ 0 h 1078363"/>
                <a:gd name="csX1" fmla="*/ 2242555 w 2781736"/>
                <a:gd name="csY1" fmla="*/ 0 h 1078363"/>
                <a:gd name="csX2" fmla="*/ 2781736 w 2781736"/>
                <a:gd name="csY2" fmla="*/ 539182 h 1078363"/>
                <a:gd name="csX3" fmla="*/ 2242555 w 2781736"/>
                <a:gd name="csY3" fmla="*/ 1078363 h 1078363"/>
                <a:gd name="csX4" fmla="*/ 0 w 2781736"/>
                <a:gd name="csY4" fmla="*/ 1078363 h 1078363"/>
                <a:gd name="csX5" fmla="*/ 0 w 2781736"/>
                <a:gd name="csY5" fmla="*/ 0 h 107836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</a:cxnLst>
              <a:rect l="l" t="t" r="r" b="b"/>
              <a:pathLst>
                <a:path w="2781736" h="1078363">
                  <a:moveTo>
                    <a:pt x="2781736" y="1078363"/>
                  </a:moveTo>
                  <a:lnTo>
                    <a:pt x="539181" y="1078363"/>
                  </a:lnTo>
                  <a:lnTo>
                    <a:pt x="0" y="539181"/>
                  </a:lnTo>
                  <a:lnTo>
                    <a:pt x="539181" y="0"/>
                  </a:lnTo>
                  <a:lnTo>
                    <a:pt x="2781736" y="0"/>
                  </a:lnTo>
                  <a:lnTo>
                    <a:pt x="2781736" y="107836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45120" tIns="72391" rIns="135128" bIns="72390" numCol="1" spcCol="1270" anchor="ctr" anchorCtr="0">
              <a:noAutofit/>
            </a:bodyPr>
            <a:lstStyle/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900" kern="1200" dirty="0"/>
                <a:t>Time effective</a:t>
              </a: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51225AF-9B44-2D54-DAFA-27CC061F3A52}"/>
                </a:ext>
              </a:extLst>
            </p:cNvPr>
            <p:cNvSpPr/>
            <p:nvPr/>
          </p:nvSpPr>
          <p:spPr>
            <a:xfrm>
              <a:off x="1108934" y="2161860"/>
              <a:ext cx="1078363" cy="107836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4" name="Graphic 23" descr="Clock with solid fill">
              <a:extLst>
                <a:ext uri="{FF2B5EF4-FFF2-40B4-BE49-F238E27FC236}">
                  <a16:creationId xmlns:a16="http://schemas.microsoft.com/office/drawing/2014/main" id="{0A4491E3-F1E4-8F65-FBFE-A7A16C1BA6F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190915" y="2243310"/>
              <a:ext cx="914400" cy="914400"/>
            </a:xfrm>
            <a:prstGeom prst="rect">
              <a:avLst/>
            </a:prstGeom>
          </p:spPr>
        </p:pic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5492CA2B-E138-BA06-2F18-0016D0AB6A44}"/>
              </a:ext>
            </a:extLst>
          </p:cNvPr>
          <p:cNvGrpSpPr/>
          <p:nvPr/>
        </p:nvGrpSpPr>
        <p:grpSpPr>
          <a:xfrm>
            <a:off x="1108934" y="3562123"/>
            <a:ext cx="3320919" cy="1078364"/>
            <a:chOff x="1108934" y="3562123"/>
            <a:chExt cx="3320919" cy="1078364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C6AE164-8499-3A36-F868-B98C0AD5EA33}"/>
                </a:ext>
              </a:extLst>
            </p:cNvPr>
            <p:cNvSpPr/>
            <p:nvPr/>
          </p:nvSpPr>
          <p:spPr>
            <a:xfrm>
              <a:off x="1648116" y="3562123"/>
              <a:ext cx="2781737" cy="1078364"/>
            </a:xfrm>
            <a:custGeom>
              <a:avLst/>
              <a:gdLst>
                <a:gd name="csX0" fmla="*/ 0 w 2781736"/>
                <a:gd name="csY0" fmla="*/ 0 h 1078363"/>
                <a:gd name="csX1" fmla="*/ 2242555 w 2781736"/>
                <a:gd name="csY1" fmla="*/ 0 h 1078363"/>
                <a:gd name="csX2" fmla="*/ 2781736 w 2781736"/>
                <a:gd name="csY2" fmla="*/ 539182 h 1078363"/>
                <a:gd name="csX3" fmla="*/ 2242555 w 2781736"/>
                <a:gd name="csY3" fmla="*/ 1078363 h 1078363"/>
                <a:gd name="csX4" fmla="*/ 0 w 2781736"/>
                <a:gd name="csY4" fmla="*/ 1078363 h 1078363"/>
                <a:gd name="csX5" fmla="*/ 0 w 2781736"/>
                <a:gd name="csY5" fmla="*/ 0 h 107836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</a:cxnLst>
              <a:rect l="l" t="t" r="r" b="b"/>
              <a:pathLst>
                <a:path w="2781736" h="1078363">
                  <a:moveTo>
                    <a:pt x="2781736" y="1078363"/>
                  </a:moveTo>
                  <a:lnTo>
                    <a:pt x="539181" y="1078363"/>
                  </a:lnTo>
                  <a:lnTo>
                    <a:pt x="0" y="539181"/>
                  </a:lnTo>
                  <a:lnTo>
                    <a:pt x="539181" y="0"/>
                  </a:lnTo>
                  <a:lnTo>
                    <a:pt x="2781736" y="0"/>
                  </a:lnTo>
                  <a:lnTo>
                    <a:pt x="2781736" y="107836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45120" tIns="72391" rIns="135129" bIns="72389" numCol="1" spcCol="1270" anchor="ctr" anchorCtr="0">
              <a:noAutofit/>
            </a:bodyPr>
            <a:lstStyle/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900" kern="1200" dirty="0"/>
                <a:t>Cost efficient</a:t>
              </a: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EDB6AB30-1B2E-C4E0-DE52-9C204901254E}"/>
                </a:ext>
              </a:extLst>
            </p:cNvPr>
            <p:cNvSpPr/>
            <p:nvPr/>
          </p:nvSpPr>
          <p:spPr>
            <a:xfrm>
              <a:off x="1108934" y="3562124"/>
              <a:ext cx="1078363" cy="107836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6" name="Graphic 25" descr="Coins with solid fill">
              <a:extLst>
                <a:ext uri="{FF2B5EF4-FFF2-40B4-BE49-F238E27FC236}">
                  <a16:creationId xmlns:a16="http://schemas.microsoft.com/office/drawing/2014/main" id="{8E8CACEB-C987-DDA4-1BA9-433138C9711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190915" y="3644105"/>
              <a:ext cx="914400" cy="914400"/>
            </a:xfrm>
            <a:prstGeom prst="rect">
              <a:avLst/>
            </a:prstGeom>
          </p:spPr>
        </p:pic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4F3A23D-084E-931C-3009-000F600AF5B4}"/>
              </a:ext>
            </a:extLst>
          </p:cNvPr>
          <p:cNvGrpSpPr/>
          <p:nvPr/>
        </p:nvGrpSpPr>
        <p:grpSpPr>
          <a:xfrm>
            <a:off x="1108934" y="4962387"/>
            <a:ext cx="3320919" cy="1078364"/>
            <a:chOff x="1108934" y="4962387"/>
            <a:chExt cx="3320919" cy="1078364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3B90D82-59D4-0D9E-44BF-D7BACFDE8F5F}"/>
                </a:ext>
              </a:extLst>
            </p:cNvPr>
            <p:cNvSpPr/>
            <p:nvPr/>
          </p:nvSpPr>
          <p:spPr>
            <a:xfrm>
              <a:off x="1648116" y="4962387"/>
              <a:ext cx="2781737" cy="1078364"/>
            </a:xfrm>
            <a:custGeom>
              <a:avLst/>
              <a:gdLst>
                <a:gd name="csX0" fmla="*/ 0 w 2781736"/>
                <a:gd name="csY0" fmla="*/ 0 h 1078363"/>
                <a:gd name="csX1" fmla="*/ 2242555 w 2781736"/>
                <a:gd name="csY1" fmla="*/ 0 h 1078363"/>
                <a:gd name="csX2" fmla="*/ 2781736 w 2781736"/>
                <a:gd name="csY2" fmla="*/ 539182 h 1078363"/>
                <a:gd name="csX3" fmla="*/ 2242555 w 2781736"/>
                <a:gd name="csY3" fmla="*/ 1078363 h 1078363"/>
                <a:gd name="csX4" fmla="*/ 0 w 2781736"/>
                <a:gd name="csY4" fmla="*/ 1078363 h 1078363"/>
                <a:gd name="csX5" fmla="*/ 0 w 2781736"/>
                <a:gd name="csY5" fmla="*/ 0 h 107836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</a:cxnLst>
              <a:rect l="l" t="t" r="r" b="b"/>
              <a:pathLst>
                <a:path w="2781736" h="1078363">
                  <a:moveTo>
                    <a:pt x="2781736" y="1078363"/>
                  </a:moveTo>
                  <a:lnTo>
                    <a:pt x="539181" y="1078363"/>
                  </a:lnTo>
                  <a:lnTo>
                    <a:pt x="0" y="539181"/>
                  </a:lnTo>
                  <a:lnTo>
                    <a:pt x="539181" y="0"/>
                  </a:lnTo>
                  <a:lnTo>
                    <a:pt x="2781736" y="0"/>
                  </a:lnTo>
                  <a:lnTo>
                    <a:pt x="2781736" y="107836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45120" tIns="72391" rIns="135129" bIns="72390" numCol="1" spcCol="1270" anchor="ctr" anchorCtr="0">
              <a:noAutofit/>
            </a:bodyPr>
            <a:lstStyle/>
            <a:p>
              <a:pPr marL="0" lvl="0" indent="0" algn="ctr" defTabSz="8445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900" kern="1200"/>
                <a:t>Representative</a:t>
              </a: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54A6189C-A31E-CEC4-7E50-97AB23DDBEE9}"/>
                </a:ext>
              </a:extLst>
            </p:cNvPr>
            <p:cNvSpPr/>
            <p:nvPr/>
          </p:nvSpPr>
          <p:spPr>
            <a:xfrm>
              <a:off x="1108934" y="4962388"/>
              <a:ext cx="1078363" cy="107836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8" name="Graphic 27" descr="Group of people with solid fill">
              <a:extLst>
                <a:ext uri="{FF2B5EF4-FFF2-40B4-BE49-F238E27FC236}">
                  <a16:creationId xmlns:a16="http://schemas.microsoft.com/office/drawing/2014/main" id="{E98ED8C3-245A-F4BB-4DE0-F5FBB8E2E43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1190915" y="5044369"/>
              <a:ext cx="914400" cy="914400"/>
            </a:xfrm>
            <a:prstGeom prst="rect">
              <a:avLst/>
            </a:prstGeom>
          </p:spPr>
        </p:pic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F071A2EA-5EE6-C396-261F-61175AC0A55C}"/>
              </a:ext>
            </a:extLst>
          </p:cNvPr>
          <p:cNvGrpSpPr/>
          <p:nvPr/>
        </p:nvGrpSpPr>
        <p:grpSpPr>
          <a:xfrm>
            <a:off x="5520760" y="2161123"/>
            <a:ext cx="3322179" cy="1078774"/>
            <a:chOff x="5520760" y="2161123"/>
            <a:chExt cx="3322179" cy="107877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8FD09EA-CA41-9EC3-7251-F50EF83E0D11}"/>
                </a:ext>
              </a:extLst>
            </p:cNvPr>
            <p:cNvSpPr/>
            <p:nvPr/>
          </p:nvSpPr>
          <p:spPr>
            <a:xfrm>
              <a:off x="6060147" y="2161123"/>
              <a:ext cx="2782792" cy="1078774"/>
            </a:xfrm>
            <a:custGeom>
              <a:avLst/>
              <a:gdLst>
                <a:gd name="csX0" fmla="*/ 0 w 2782792"/>
                <a:gd name="csY0" fmla="*/ 0 h 1078773"/>
                <a:gd name="csX1" fmla="*/ 2243406 w 2782792"/>
                <a:gd name="csY1" fmla="*/ 0 h 1078773"/>
                <a:gd name="csX2" fmla="*/ 2782792 w 2782792"/>
                <a:gd name="csY2" fmla="*/ 539387 h 1078773"/>
                <a:gd name="csX3" fmla="*/ 2243406 w 2782792"/>
                <a:gd name="csY3" fmla="*/ 1078773 h 1078773"/>
                <a:gd name="csX4" fmla="*/ 0 w 2782792"/>
                <a:gd name="csY4" fmla="*/ 1078773 h 1078773"/>
                <a:gd name="csX5" fmla="*/ 0 w 2782792"/>
                <a:gd name="csY5" fmla="*/ 0 h 10787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</a:cxnLst>
              <a:rect l="l" t="t" r="r" b="b"/>
              <a:pathLst>
                <a:path w="2782792" h="1078773">
                  <a:moveTo>
                    <a:pt x="2782792" y="1078773"/>
                  </a:moveTo>
                  <a:lnTo>
                    <a:pt x="539386" y="1078773"/>
                  </a:lnTo>
                  <a:lnTo>
                    <a:pt x="0" y="539386"/>
                  </a:lnTo>
                  <a:lnTo>
                    <a:pt x="539386" y="0"/>
                  </a:lnTo>
                  <a:lnTo>
                    <a:pt x="2782792" y="0"/>
                  </a:lnTo>
                  <a:lnTo>
                    <a:pt x="2782792" y="107877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45402" tIns="76201" rIns="142240" bIns="76200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/>
                <a:t>Fit to research question</a:t>
              </a: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CC5DD5A-FAAD-DBBA-138A-EAB74BF6A4C1}"/>
                </a:ext>
              </a:extLst>
            </p:cNvPr>
            <p:cNvSpPr/>
            <p:nvPr/>
          </p:nvSpPr>
          <p:spPr>
            <a:xfrm>
              <a:off x="5520760" y="2161124"/>
              <a:ext cx="1078773" cy="107877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dirty="0"/>
            </a:p>
          </p:txBody>
        </p:sp>
        <p:pic>
          <p:nvPicPr>
            <p:cNvPr id="30" name="Graphic 29" descr="Open book with solid fill">
              <a:extLst>
                <a:ext uri="{FF2B5EF4-FFF2-40B4-BE49-F238E27FC236}">
                  <a16:creationId xmlns:a16="http://schemas.microsoft.com/office/drawing/2014/main" id="{D97461EE-48D3-9A1A-0C20-752CCC3A28B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5602946" y="2243310"/>
              <a:ext cx="914400" cy="914400"/>
            </a:xfrm>
            <a:prstGeom prst="rect">
              <a:avLst/>
            </a:prstGeom>
          </p:spPr>
        </p:pic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6C37B474-1762-A63E-DE28-35C4DCFB57C2}"/>
              </a:ext>
            </a:extLst>
          </p:cNvPr>
          <p:cNvGrpSpPr/>
          <p:nvPr/>
        </p:nvGrpSpPr>
        <p:grpSpPr>
          <a:xfrm>
            <a:off x="5520760" y="3561918"/>
            <a:ext cx="3322180" cy="1078774"/>
            <a:chOff x="5520760" y="3561918"/>
            <a:chExt cx="3322180" cy="1078774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4A69984-13B1-27A5-45B5-4D151E7A5BE8}"/>
                </a:ext>
              </a:extLst>
            </p:cNvPr>
            <p:cNvSpPr/>
            <p:nvPr/>
          </p:nvSpPr>
          <p:spPr>
            <a:xfrm>
              <a:off x="6060147" y="3561918"/>
              <a:ext cx="2782793" cy="1078774"/>
            </a:xfrm>
            <a:custGeom>
              <a:avLst/>
              <a:gdLst>
                <a:gd name="csX0" fmla="*/ 0 w 2782792"/>
                <a:gd name="csY0" fmla="*/ 0 h 1078773"/>
                <a:gd name="csX1" fmla="*/ 2243406 w 2782792"/>
                <a:gd name="csY1" fmla="*/ 0 h 1078773"/>
                <a:gd name="csX2" fmla="*/ 2782792 w 2782792"/>
                <a:gd name="csY2" fmla="*/ 539387 h 1078773"/>
                <a:gd name="csX3" fmla="*/ 2243406 w 2782792"/>
                <a:gd name="csY3" fmla="*/ 1078773 h 1078773"/>
                <a:gd name="csX4" fmla="*/ 0 w 2782792"/>
                <a:gd name="csY4" fmla="*/ 1078773 h 1078773"/>
                <a:gd name="csX5" fmla="*/ 0 w 2782792"/>
                <a:gd name="csY5" fmla="*/ 0 h 10787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</a:cxnLst>
              <a:rect l="l" t="t" r="r" b="b"/>
              <a:pathLst>
                <a:path w="2782792" h="1078773">
                  <a:moveTo>
                    <a:pt x="2782792" y="1078773"/>
                  </a:moveTo>
                  <a:lnTo>
                    <a:pt x="539386" y="1078773"/>
                  </a:lnTo>
                  <a:lnTo>
                    <a:pt x="0" y="539386"/>
                  </a:lnTo>
                  <a:lnTo>
                    <a:pt x="539386" y="0"/>
                  </a:lnTo>
                  <a:lnTo>
                    <a:pt x="2782792" y="0"/>
                  </a:lnTo>
                  <a:lnTo>
                    <a:pt x="2782792" y="107877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45402" tIns="76201" rIns="142241" bIns="76199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/>
                <a:t>Comparability issues</a:t>
              </a:r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6629661-B6C4-49D7-7793-519D0098B500}"/>
                </a:ext>
              </a:extLst>
            </p:cNvPr>
            <p:cNvSpPr/>
            <p:nvPr/>
          </p:nvSpPr>
          <p:spPr>
            <a:xfrm>
              <a:off x="5520760" y="3561919"/>
              <a:ext cx="1078773" cy="107877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32" name="Graphic 31" descr="Venn diagram with solid fill">
              <a:extLst>
                <a:ext uri="{FF2B5EF4-FFF2-40B4-BE49-F238E27FC236}">
                  <a16:creationId xmlns:a16="http://schemas.microsoft.com/office/drawing/2014/main" id="{0E4AC9F0-69B4-A541-059F-765A103D482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5602946" y="3644105"/>
              <a:ext cx="914400" cy="914400"/>
            </a:xfrm>
            <a:prstGeom prst="rect">
              <a:avLst/>
            </a:prstGeom>
          </p:spPr>
        </p:pic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358059A5-CA77-C613-73DB-D69DB15180A9}"/>
              </a:ext>
            </a:extLst>
          </p:cNvPr>
          <p:cNvGrpSpPr/>
          <p:nvPr/>
        </p:nvGrpSpPr>
        <p:grpSpPr>
          <a:xfrm>
            <a:off x="5520760" y="4962714"/>
            <a:ext cx="3322180" cy="1078774"/>
            <a:chOff x="5520760" y="4962714"/>
            <a:chExt cx="3322180" cy="1078774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99AB4F7-0C1A-F164-A259-D93A717BB3F3}"/>
                </a:ext>
              </a:extLst>
            </p:cNvPr>
            <p:cNvSpPr/>
            <p:nvPr/>
          </p:nvSpPr>
          <p:spPr>
            <a:xfrm>
              <a:off x="6060147" y="4962714"/>
              <a:ext cx="2782793" cy="1078774"/>
            </a:xfrm>
            <a:custGeom>
              <a:avLst/>
              <a:gdLst>
                <a:gd name="csX0" fmla="*/ 0 w 2782792"/>
                <a:gd name="csY0" fmla="*/ 0 h 1078773"/>
                <a:gd name="csX1" fmla="*/ 2243406 w 2782792"/>
                <a:gd name="csY1" fmla="*/ 0 h 1078773"/>
                <a:gd name="csX2" fmla="*/ 2782792 w 2782792"/>
                <a:gd name="csY2" fmla="*/ 539387 h 1078773"/>
                <a:gd name="csX3" fmla="*/ 2243406 w 2782792"/>
                <a:gd name="csY3" fmla="*/ 1078773 h 1078773"/>
                <a:gd name="csX4" fmla="*/ 0 w 2782792"/>
                <a:gd name="csY4" fmla="*/ 1078773 h 1078773"/>
                <a:gd name="csX5" fmla="*/ 0 w 2782792"/>
                <a:gd name="csY5" fmla="*/ 0 h 1078773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</a:cxnLst>
              <a:rect l="l" t="t" r="r" b="b"/>
              <a:pathLst>
                <a:path w="2782792" h="1078773">
                  <a:moveTo>
                    <a:pt x="2782792" y="1078773"/>
                  </a:moveTo>
                  <a:lnTo>
                    <a:pt x="539386" y="1078773"/>
                  </a:lnTo>
                  <a:lnTo>
                    <a:pt x="0" y="539386"/>
                  </a:lnTo>
                  <a:lnTo>
                    <a:pt x="539386" y="0"/>
                  </a:lnTo>
                  <a:lnTo>
                    <a:pt x="2782792" y="0"/>
                  </a:lnTo>
                  <a:lnTo>
                    <a:pt x="2782792" y="107877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45402" tIns="76201" rIns="142241" bIns="76200" numCol="1" spcCol="1270" anchor="ctr" anchorCtr="0">
              <a:noAutofit/>
            </a:bodyPr>
            <a:lstStyle/>
            <a:p>
              <a:pPr marL="0" lvl="0" indent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/>
                <a:t>Access issues</a:t>
              </a:r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8901B259-A762-6EAD-C179-CFFE1001F566}"/>
                </a:ext>
              </a:extLst>
            </p:cNvPr>
            <p:cNvSpPr/>
            <p:nvPr/>
          </p:nvSpPr>
          <p:spPr>
            <a:xfrm>
              <a:off x="5520760" y="4962715"/>
              <a:ext cx="1078773" cy="107877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tint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34" name="Graphic 33" descr="No sign with solid fill">
              <a:extLst>
                <a:ext uri="{FF2B5EF4-FFF2-40B4-BE49-F238E27FC236}">
                  <a16:creationId xmlns:a16="http://schemas.microsoft.com/office/drawing/2014/main" id="{AA64AF90-C520-3DF6-BC61-4582D69C6089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5602946" y="5044369"/>
              <a:ext cx="914400" cy="9144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90337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58BD5B0-9A64-FF3E-0963-9B52DF1F9F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Sampling Techniques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F2AB2B5-4F83-C0A2-C947-CB3E4FC025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3943191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059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08EE4B7-8396-4013-94F2-87DDF7B51A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graphicEl>
                                              <a:dgm id="{208EE4B7-8396-4013-94F2-87DDF7B51A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graphicEl>
                                              <a:dgm id="{208EE4B7-8396-4013-94F2-87DDF7B51A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8755E26-0AAA-40E5-8C26-9EAD3E0453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graphicEl>
                                              <a:dgm id="{F8755E26-0AAA-40E5-8C26-9EAD3E0453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graphicEl>
                                              <a:dgm id="{F8755E26-0AAA-40E5-8C26-9EAD3E0453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74F5E54-22FC-4042-A486-C41B5E9F2C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graphicEl>
                                              <a:dgm id="{F74F5E54-22FC-4042-A486-C41B5E9F2C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graphicEl>
                                              <a:dgm id="{F74F5E54-22FC-4042-A486-C41B5E9F2C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26725D4-CB3D-4226-A10F-4725DA638E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graphicEl>
                                              <a:dgm id="{126725D4-CB3D-4226-A10F-4725DA638E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graphicEl>
                                              <a:dgm id="{126725D4-CB3D-4226-A10F-4725DA638E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A06DDEE-4E1F-4E3B-8F7C-CEA845D41D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graphicEl>
                                              <a:dgm id="{BA06DDEE-4E1F-4E3B-8F7C-CEA845D41D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graphicEl>
                                              <a:dgm id="{BA06DDEE-4E1F-4E3B-8F7C-CEA845D41D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lvlAtOnc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174B4-BCA8-7EE3-9017-A1D068D29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Non-Probability Sampling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95D6853-3477-DD61-5FDC-20D727068A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8710813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50975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988337A-1067-446D-B464-052C4C8BC2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3988337A-1067-446D-B464-052C4C8BC2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graphicEl>
                                              <a:dgm id="{3988337A-1067-446D-B464-052C4C8BC2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graphicEl>
                                              <a:dgm id="{3988337A-1067-446D-B464-052C4C8BC2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AAC1651-C916-49EA-AFF9-8EB18609F4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>
                                            <p:graphicEl>
                                              <a:dgm id="{3AAC1651-C916-49EA-AFF9-8EB18609F4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graphicEl>
                                              <a:dgm id="{3AAC1651-C916-49EA-AFF9-8EB18609F4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graphicEl>
                                              <a:dgm id="{3AAC1651-C916-49EA-AFF9-8EB18609F4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E24C82-E2EB-493D-8381-AAB54E8731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graphicEl>
                                              <a:dgm id="{67E24C82-E2EB-493D-8381-AAB54E8731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graphicEl>
                                              <a:dgm id="{67E24C82-E2EB-493D-8381-AAB54E8731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graphicEl>
                                              <a:dgm id="{67E24C82-E2EB-493D-8381-AAB54E8731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ulticolor paint chips display">
            <a:extLst>
              <a:ext uri="{FF2B5EF4-FFF2-40B4-BE49-F238E27FC236}">
                <a16:creationId xmlns:a16="http://schemas.microsoft.com/office/drawing/2014/main" id="{16A6FD45-9258-60F5-6231-C075242CDB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35" r="4156" b="-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7662EE-7278-072D-857F-E964B99F5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Probability Sampling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25A5B-011D-A8C9-13BF-9DFDB0C69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Simple Random – Everyone has an equal chance of being in either the experimental or control group, high representativeness</a:t>
            </a:r>
          </a:p>
          <a:p>
            <a:pPr>
              <a:lnSpc>
                <a:spcPct val="90000"/>
              </a:lnSpc>
            </a:pPr>
            <a:r>
              <a:rPr lang="en-GB" dirty="0"/>
              <a:t>Stratified Sampling – Participants are divided into subgroups and sampled proportionally, ensures subgroup representation</a:t>
            </a:r>
          </a:p>
          <a:p>
            <a:pPr>
              <a:lnSpc>
                <a:spcPct val="90000"/>
              </a:lnSpc>
            </a:pPr>
            <a:r>
              <a:rPr lang="en-GB" dirty="0"/>
              <a:t>Cluster Sampling – Randomly selected groups rather than individuals, cost-effective for large populations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569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602F6-C68F-CCD4-94FE-55FD11249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Avoiding Bias and Ensuring Quality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E75B2CA-ED0B-92B0-74C0-2A75EF3DC1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3123015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8254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162136-1C02-4536-B061-500E51CA0D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graphicEl>
                                              <a:dgm id="{8E162136-1C02-4536-B061-500E51CA0D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graphicEl>
                                              <a:dgm id="{8E162136-1C02-4536-B061-500E51CA0D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>
                                            <p:graphicEl>
                                              <a:dgm id="{8E162136-1C02-4536-B061-500E51CA0D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C55A9E0-CB8F-4E9A-AB92-079AB056A9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graphicEl>
                                              <a:dgm id="{1C55A9E0-CB8F-4E9A-AB92-079AB056A9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graphicEl>
                                              <a:dgm id="{1C55A9E0-CB8F-4E9A-AB92-079AB056A9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graphicEl>
                                              <a:dgm id="{1C55A9E0-CB8F-4E9A-AB92-079AB056A9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F34C8A4-8E9C-4CB8-8B6D-4ACB92D23A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graphicEl>
                                              <a:dgm id="{AF34C8A4-8E9C-4CB8-8B6D-4ACB92D23A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graphicEl>
                                              <a:dgm id="{AF34C8A4-8E9C-4CB8-8B6D-4ACB92D23A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graphicEl>
                                              <a:dgm id="{AF34C8A4-8E9C-4CB8-8B6D-4ACB92D23A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0C3DBE-520E-45AD-9A85-33B641DA6A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graphicEl>
                                              <a:dgm id="{860C3DBE-520E-45AD-9A85-33B641DA6A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graphicEl>
                                              <a:dgm id="{860C3DBE-520E-45AD-9A85-33B641DA6A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>
                                            <p:graphicEl>
                                              <a:dgm id="{860C3DBE-520E-45AD-9A85-33B641DA6A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F5E7D5-99DF-4F30-BC1F-EF55F792F9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graphicEl>
                                              <a:dgm id="{2DF5E7D5-99DF-4F30-BC1F-EF55F792F9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graphicEl>
                                              <a:dgm id="{2DF5E7D5-99DF-4F30-BC1F-EF55F792F9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graphicEl>
                                              <a:dgm id="{2DF5E7D5-99DF-4F30-BC1F-EF55F792F9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EA1D867-905F-448B-A000-3A9F6D40F9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graphicEl>
                                              <a:dgm id="{1EA1D867-905F-448B-A000-3A9F6D40F9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graphicEl>
                                              <a:dgm id="{1EA1D867-905F-448B-A000-3A9F6D40F9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graphicEl>
                                              <a:dgm id="{1EA1D867-905F-448B-A000-3A9F6D40F9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0E868-515D-880B-0D1E-504A5D3C7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Class Activity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5AD802-5EB8-DE69-DFA1-A6EE34F704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7474" y="2159331"/>
            <a:ext cx="5283289" cy="342092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86043-F83A-0629-FC6C-63D3771AC0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6039" y="2160589"/>
            <a:ext cx="2927185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Have a go at planning some survey questions or an experiment</a:t>
            </a:r>
          </a:p>
        </p:txBody>
      </p:sp>
    </p:spTree>
    <p:extLst>
      <p:ext uri="{BB962C8B-B14F-4D97-AF65-F5344CB8AC3E}">
        <p14:creationId xmlns:p14="http://schemas.microsoft.com/office/powerpoint/2010/main" val="23476974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179</TotalTime>
  <Words>392</Words>
  <Application>Microsoft Office PowerPoint</Application>
  <PresentationFormat>Widescreen</PresentationFormat>
  <Paragraphs>78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Trebuchet MS</vt:lpstr>
      <vt:lpstr>Wingdings 3</vt:lpstr>
      <vt:lpstr>Facet</vt:lpstr>
      <vt:lpstr>Quantitative Analysis I – Data Collection</vt:lpstr>
      <vt:lpstr>What are we covering today?</vt:lpstr>
      <vt:lpstr>Data Collection Methods</vt:lpstr>
      <vt:lpstr>Surveys</vt:lpstr>
      <vt:lpstr>Survey – Strengths and Limitations</vt:lpstr>
      <vt:lpstr>Experiments</vt:lpstr>
      <vt:lpstr>Experiments – Strengths and Limitations</vt:lpstr>
      <vt:lpstr>Secondary Datasets</vt:lpstr>
      <vt:lpstr>Secondary Datasets – Strengths and Limitations</vt:lpstr>
      <vt:lpstr>Sampling Techniques</vt:lpstr>
      <vt:lpstr>Non-Probability Sampling</vt:lpstr>
      <vt:lpstr>Probability Sampling</vt:lpstr>
      <vt:lpstr>Avoiding Bias and Ensuring Quality</vt:lpstr>
      <vt:lpstr>Class Activity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Jenni Steen</dc:creator>
  <cp:lastModifiedBy>Jenni Steen</cp:lastModifiedBy>
  <cp:revision>1</cp:revision>
  <dcterms:created xsi:type="dcterms:W3CDTF">2026-03-08T13:47:34Z</dcterms:created>
  <dcterms:modified xsi:type="dcterms:W3CDTF">2026-03-09T13:07:09Z</dcterms:modified>
</cp:coreProperties>
</file>