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4" r:id="rId1"/>
  </p:sldMasterIdLst>
  <p:sldIdLst>
    <p:sldId id="258" r:id="rId2"/>
    <p:sldId id="256" r:id="rId3"/>
    <p:sldId id="259" r:id="rId4"/>
    <p:sldId id="257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AEE62-0A10-4C6D-A2FC-9C268AD2F495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3E94-8847-4A94-ABEF-7D0258D92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51150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AEE62-0A10-4C6D-A2FC-9C268AD2F495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3E94-8847-4A94-ABEF-7D0258D92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640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AEE62-0A10-4C6D-A2FC-9C268AD2F495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3E94-8847-4A94-ABEF-7D0258D92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20289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AEE62-0A10-4C6D-A2FC-9C268AD2F495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3E94-8847-4A94-ABEF-7D0258D92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67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AEE62-0A10-4C6D-A2FC-9C268AD2F495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3E94-8847-4A94-ABEF-7D0258D92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263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AEE62-0A10-4C6D-A2FC-9C268AD2F495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3E94-8847-4A94-ABEF-7D0258D92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090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AEE62-0A10-4C6D-A2FC-9C268AD2F495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3E94-8847-4A94-ABEF-7D0258D92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3572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AEE62-0A10-4C6D-A2FC-9C268AD2F495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3E94-8847-4A94-ABEF-7D0258D92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562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AEE62-0A10-4C6D-A2FC-9C268AD2F495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3E94-8847-4A94-ABEF-7D0258D92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276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AEE62-0A10-4C6D-A2FC-9C268AD2F495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3E94-8847-4A94-ABEF-7D0258D92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408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AEE62-0A10-4C6D-A2FC-9C268AD2F495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3E94-8847-4A94-ABEF-7D0258D92C4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044519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AEE62-0A10-4C6D-A2FC-9C268AD2F495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3E94-8847-4A94-ABEF-7D0258D92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773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AEE62-0A10-4C6D-A2FC-9C268AD2F495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3E94-8847-4A94-ABEF-7D0258D92C4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362111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AEE62-0A10-4C6D-A2FC-9C268AD2F495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3E94-8847-4A94-ABEF-7D0258D92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3358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AEE62-0A10-4C6D-A2FC-9C268AD2F495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3E94-8847-4A94-ABEF-7D0258D92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160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AEE62-0A10-4C6D-A2FC-9C268AD2F495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913E94-8847-4A94-ABEF-7D0258D92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26292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BAEE62-0A10-4C6D-A2FC-9C268AD2F495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7913E94-8847-4A94-ABEF-7D0258D92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836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20" r:id="rId6"/>
    <p:sldLayoutId id="2147483821" r:id="rId7"/>
    <p:sldLayoutId id="2147483822" r:id="rId8"/>
    <p:sldLayoutId id="2147483823" r:id="rId9"/>
    <p:sldLayoutId id="2147483824" r:id="rId10"/>
    <p:sldLayoutId id="2147483825" r:id="rId11"/>
    <p:sldLayoutId id="2147483826" r:id="rId12"/>
    <p:sldLayoutId id="2147483827" r:id="rId13"/>
    <p:sldLayoutId id="2147483828" r:id="rId14"/>
    <p:sldLayoutId id="2147483829" r:id="rId15"/>
    <p:sldLayoutId id="214748383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kerenuni.wordpress.com/2015/12/14/the-inclusion-spectrumweek12/" TargetMode="External"/><Relationship Id="rId2" Type="http://schemas.openxmlformats.org/officeDocument/2006/relationships/hyperlink" Target="https://thecodpast.org/2015/03/5-things-you-never-knew-about-dyspraxia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ACBFF-CCB9-4EFC-8215-C6CCA33632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160865"/>
            <a:ext cx="7766936" cy="1646302"/>
          </a:xfrm>
        </p:spPr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Inclusion in Physical Education and youth sport.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2CCF14-DA29-45BC-84EC-13F6088CD2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807167"/>
            <a:ext cx="7766936" cy="1096899"/>
          </a:xfrm>
        </p:spPr>
        <p:txBody>
          <a:bodyPr/>
          <a:lstStyle/>
          <a:p>
            <a:r>
              <a:rPr lang="en-GB" dirty="0"/>
              <a:t>By George Hicks</a:t>
            </a:r>
          </a:p>
          <a:p>
            <a:r>
              <a:rPr lang="en-GB" dirty="0"/>
              <a:t>1600847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717E52-CD13-4CD7-A76E-8802A22DDF1E}"/>
              </a:ext>
            </a:extLst>
          </p:cNvPr>
          <p:cNvSpPr txBox="1"/>
          <p:nvPr/>
        </p:nvSpPr>
        <p:spPr>
          <a:xfrm>
            <a:off x="1392059" y="4246616"/>
            <a:ext cx="76591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Select and illustrate one of the barriers that prevent pupils from accessing meaningful physical education and sport. Include the variety of strategies that can be used to overcome them. </a:t>
            </a:r>
            <a:endParaRPr lang="en-GB" dirty="0">
              <a:solidFill>
                <a:schemeClr val="accent2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52172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5A941-BDD8-4C59-8618-9BF10DE900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285334" y="-360919"/>
            <a:ext cx="4015289" cy="896112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Dyspraxia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748D53-BC73-45E9-A414-2FFF07A41C6E}"/>
              </a:ext>
            </a:extLst>
          </p:cNvPr>
          <p:cNvSpPr txBox="1"/>
          <p:nvPr/>
        </p:nvSpPr>
        <p:spPr>
          <a:xfrm>
            <a:off x="9222917" y="-18220"/>
            <a:ext cx="29690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Principles of Inclusion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484F70-ACE4-4892-B729-553DA21F9927}"/>
              </a:ext>
            </a:extLst>
          </p:cNvPr>
          <p:cNvSpPr txBox="1"/>
          <p:nvPr/>
        </p:nvSpPr>
        <p:spPr>
          <a:xfrm>
            <a:off x="-6628" y="3708602"/>
            <a:ext cx="74212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Barriers of participation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2CA517-9687-46CB-BE6F-71784731CCC7}"/>
              </a:ext>
            </a:extLst>
          </p:cNvPr>
          <p:cNvSpPr txBox="1"/>
          <p:nvPr/>
        </p:nvSpPr>
        <p:spPr>
          <a:xfrm>
            <a:off x="9997470" y="3420371"/>
            <a:ext cx="49828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Strategies to help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C8DDB1D3-B831-4286-B2F3-6E38F5E3EB9E}"/>
              </a:ext>
            </a:extLst>
          </p:cNvPr>
          <p:cNvSpPr/>
          <p:nvPr/>
        </p:nvSpPr>
        <p:spPr>
          <a:xfrm>
            <a:off x="0" y="495256"/>
            <a:ext cx="2199861" cy="2137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9D667169-6E2B-4C48-AC33-1F88409623E9}"/>
              </a:ext>
            </a:extLst>
          </p:cNvPr>
          <p:cNvSpPr/>
          <p:nvPr/>
        </p:nvSpPr>
        <p:spPr>
          <a:xfrm rot="10800000">
            <a:off x="9335069" y="3776722"/>
            <a:ext cx="2856931" cy="31445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737AAD13-4664-4021-828E-ACEDD6A9971E}"/>
              </a:ext>
            </a:extLst>
          </p:cNvPr>
          <p:cNvSpPr/>
          <p:nvPr/>
        </p:nvSpPr>
        <p:spPr>
          <a:xfrm rot="10800000">
            <a:off x="8613913" y="352947"/>
            <a:ext cx="3578087" cy="2137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57C97BEA-5C3A-487C-85D9-A46C1A7EE3FA}"/>
              </a:ext>
            </a:extLst>
          </p:cNvPr>
          <p:cNvSpPr/>
          <p:nvPr/>
        </p:nvSpPr>
        <p:spPr>
          <a:xfrm>
            <a:off x="0" y="4147930"/>
            <a:ext cx="3816626" cy="289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BE093B-F5D0-4374-BA99-E16FAE90032F}"/>
              </a:ext>
            </a:extLst>
          </p:cNvPr>
          <p:cNvSpPr txBox="1"/>
          <p:nvPr/>
        </p:nvSpPr>
        <p:spPr>
          <a:xfrm>
            <a:off x="4306956" y="-18220"/>
            <a:ext cx="35780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Dyspraxia/DCD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40D0ECD-1B67-450F-9FE5-D37A0AE669AD}"/>
              </a:ext>
            </a:extLst>
          </p:cNvPr>
          <p:cNvSpPr txBox="1"/>
          <p:nvPr/>
        </p:nvSpPr>
        <p:spPr>
          <a:xfrm>
            <a:off x="64321" y="828466"/>
            <a:ext cx="462920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cs typeface="Times New Roman" panose="02020603050405020304" pitchFamily="18" charset="0"/>
              </a:rPr>
              <a:t>Dyspraxia is a lifelong condition which is a common disorder which can affect the person in a variety of ways.</a:t>
            </a:r>
          </a:p>
          <a:p>
            <a:endParaRPr lang="en-GB" sz="1600" dirty="0"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cs typeface="Times New Roman" panose="02020603050405020304" pitchFamily="18" charset="0"/>
              </a:rPr>
              <a:t>A lot of the time individuals may be faced with other difficulties – these will have a negative impact on trying to overcome everyday activities.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cs typeface="Times New Roman" panose="02020603050405020304" pitchFamily="18" charset="0"/>
              </a:rPr>
              <a:t>It is essential children with DCD should exercise.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AA0616B-573C-4B9E-900E-260775932419}"/>
              </a:ext>
            </a:extLst>
          </p:cNvPr>
          <p:cNvSpPr txBox="1"/>
          <p:nvPr/>
        </p:nvSpPr>
        <p:spPr>
          <a:xfrm>
            <a:off x="-49978" y="4390406"/>
            <a:ext cx="292608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Balance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Eye hand coordination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Eye foot coordination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Motor 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Stamina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5C65C1F-C3B1-4C8D-ADA2-BEB30564E70B}"/>
              </a:ext>
            </a:extLst>
          </p:cNvPr>
          <p:cNvSpPr txBox="1"/>
          <p:nvPr/>
        </p:nvSpPr>
        <p:spPr>
          <a:xfrm>
            <a:off x="7799862" y="4194960"/>
            <a:ext cx="4648943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Clear instructions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Variety of equipment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music to help reinforce movement patterns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them with their 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cones to indicate where the activity will take place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Encourage beating their own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Allow focusing on skill development rather than team games.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Reward effort and participation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dyspraxia">
            <a:extLst>
              <a:ext uri="{FF2B5EF4-FFF2-40B4-BE49-F238E27FC236}">
                <a16:creationId xmlns:a16="http://schemas.microsoft.com/office/drawing/2014/main" id="{62117B91-9F75-404A-9BEF-9A9B238364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2699" y="614562"/>
            <a:ext cx="3793408" cy="3372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8F0B851-DEBA-4164-B67D-196FA68597A9}"/>
              </a:ext>
            </a:extLst>
          </p:cNvPr>
          <p:cNvSpPr txBox="1"/>
          <p:nvPr/>
        </p:nvSpPr>
        <p:spPr>
          <a:xfrm>
            <a:off x="2246725" y="4467854"/>
            <a:ext cx="22860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May face issues with team sports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Spatial awareness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Speed of processing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Short term memory</a:t>
            </a:r>
          </a:p>
        </p:txBody>
      </p:sp>
      <p:pic>
        <p:nvPicPr>
          <p:cNvPr id="1028" name="Picture 4" descr="Image result for the inclusion spectrum">
            <a:extLst>
              <a:ext uri="{FF2B5EF4-FFF2-40B4-BE49-F238E27FC236}">
                <a16:creationId xmlns:a16="http://schemas.microsoft.com/office/drawing/2014/main" id="{A3471DDF-41FC-4065-A9B8-9B1A09DFBB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9324" y="4208294"/>
            <a:ext cx="2705800" cy="2594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31F5FD1-5FA5-4AF6-B3C3-712DE337183F}"/>
              </a:ext>
            </a:extLst>
          </p:cNvPr>
          <p:cNvSpPr txBox="1"/>
          <p:nvPr/>
        </p:nvSpPr>
        <p:spPr>
          <a:xfrm>
            <a:off x="4527013" y="4010294"/>
            <a:ext cx="3185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The Inclusion Spectrum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A1D628F-EB7D-429E-811D-A268A0A42B74}"/>
              </a:ext>
            </a:extLst>
          </p:cNvPr>
          <p:cNvSpPr txBox="1"/>
          <p:nvPr/>
        </p:nvSpPr>
        <p:spPr>
          <a:xfrm>
            <a:off x="8416107" y="566555"/>
            <a:ext cx="3925906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The Green Paper (1997) explain these principles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More pupils with SEN included within mainstream primary and secondary schools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Needs of individual children are paramount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Inclusion is a process, not a fixed state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Decisions about individual children must take account of all their circumstances</a:t>
            </a:r>
          </a:p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D899DF0-494A-4DF0-AE20-3004B90CC8CD}"/>
              </a:ext>
            </a:extLst>
          </p:cNvPr>
          <p:cNvSpPr txBox="1"/>
          <p:nvPr/>
        </p:nvSpPr>
        <p:spPr>
          <a:xfrm>
            <a:off x="8319105" y="6483993"/>
            <a:ext cx="477670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Dyspraxia/DCD and Physical Exercise /Activity for Children (2017)</a:t>
            </a:r>
          </a:p>
          <a:p>
            <a:r>
              <a:rPr lang="en-GB" sz="1000" dirty="0"/>
              <a:t>Adjustments for P.E. for those with dyspraxia/DCD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100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DD6256CF-1543-4E1B-9DFF-D3631B000B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0482" t="22259" r="4216" b="32410"/>
          <a:stretch/>
        </p:blipFill>
        <p:spPr>
          <a:xfrm>
            <a:off x="304799" y="238077"/>
            <a:ext cx="11343861" cy="6381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356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07C99-22F0-47C4-A951-B27868798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674AC-0121-4790-BBC0-A644DAA1F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Image - </a:t>
            </a:r>
            <a:r>
              <a:rPr lang="en-GB" dirty="0">
                <a:hlinkClick r:id="rId2"/>
              </a:rPr>
              <a:t>https://thecodpast.org/2015/03/5-things-you-never-knew-about-dyspraxia/</a:t>
            </a:r>
            <a:endParaRPr lang="en-GB" dirty="0"/>
          </a:p>
          <a:p>
            <a:r>
              <a:rPr lang="en-GB" dirty="0"/>
              <a:t>Image - </a:t>
            </a:r>
            <a:r>
              <a:rPr lang="en-GB" dirty="0">
                <a:hlinkClick r:id="rId3"/>
              </a:rPr>
              <a:t>https://kerenuni.wordpress.com/2015/12/14/the-inclusion-spectrumweek12/</a:t>
            </a:r>
            <a:r>
              <a:rPr lang="en-GB" dirty="0"/>
              <a:t> </a:t>
            </a:r>
          </a:p>
          <a:p>
            <a:r>
              <a:rPr lang="en-GB" dirty="0"/>
              <a:t>Dyspraxia Foundation, 2017). Dyspraxia/DCD and Physical Exercise /Activity for Children</a:t>
            </a:r>
          </a:p>
          <a:p>
            <a:r>
              <a:rPr lang="en-GB" dirty="0"/>
              <a:t>Dyspraxia Foundation. Adjustments for P.E. for those with dyspraxia/DCD</a:t>
            </a:r>
          </a:p>
          <a:p>
            <a:r>
              <a:rPr lang="en-GB" dirty="0"/>
              <a:t>Excellence for all children (1997)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775998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1523</TotalTime>
  <Words>319</Words>
  <Application>Microsoft Office PowerPoint</Application>
  <PresentationFormat>Widescreen</PresentationFormat>
  <Paragraphs>52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Times New Roman</vt:lpstr>
      <vt:lpstr>Trebuchet MS</vt:lpstr>
      <vt:lpstr>Wingdings 3</vt:lpstr>
      <vt:lpstr>Facet</vt:lpstr>
      <vt:lpstr>Inclusion in Physical Education and youth sport.</vt:lpstr>
      <vt:lpstr>Dyspraxia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disability</dc:title>
  <dc:creator>George Hicks</dc:creator>
  <cp:lastModifiedBy>George Hicks</cp:lastModifiedBy>
  <cp:revision>31</cp:revision>
  <dcterms:created xsi:type="dcterms:W3CDTF">2018-10-29T20:30:20Z</dcterms:created>
  <dcterms:modified xsi:type="dcterms:W3CDTF">2018-11-02T13:32:25Z</dcterms:modified>
</cp:coreProperties>
</file>