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4"/>
  </p:sldMasterIdLst>
  <p:notesMasterIdLst>
    <p:notesMasterId r:id="rId16"/>
  </p:notesMasterIdLst>
  <p:handoutMasterIdLst>
    <p:handoutMasterId r:id="rId17"/>
  </p:handoutMasterIdLst>
  <p:sldIdLst>
    <p:sldId id="1519" r:id="rId5"/>
    <p:sldId id="1532" r:id="rId6"/>
    <p:sldId id="1540" r:id="rId7"/>
    <p:sldId id="1534" r:id="rId8"/>
    <p:sldId id="1523" r:id="rId9"/>
    <p:sldId id="1538" r:id="rId10"/>
    <p:sldId id="1537" r:id="rId11"/>
    <p:sldId id="1542" r:id="rId12"/>
    <p:sldId id="1543" r:id="rId13"/>
    <p:sldId id="1544" r:id="rId14"/>
    <p:sldId id="154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10E4221-6F06-64E5-5214-772388C857B5}" name="Elizabeth Feldbruegge (ALLEGIS GROUP HOLDINGS INC)" initials="" userId="S::v-felizabeth@microsoft.com::ba5aea11-28e4-484d-8e49-c15efb1bd2e9"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91BCBC-9322-4A1B-A747-64DF191EDF7A}" v="107" dt="2026-03-13T15:28:28.456"/>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4630"/>
  </p:normalViewPr>
  <p:slideViewPr>
    <p:cSldViewPr snapToGrid="0">
      <p:cViewPr>
        <p:scale>
          <a:sx n="51" d="100"/>
          <a:sy n="51" d="100"/>
        </p:scale>
        <p:origin x="1296" y="264"/>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3/13/2026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I've created a thorough presentation analysing the Flight Foods Ltd case study covering all key areas. </a:t>
            </a:r>
          </a:p>
          <a:p>
            <a:pPr lvl="0"/>
            <a:r>
              <a:rPr lang="en-GB" sz="1200" b="1" kern="1200" dirty="0">
                <a:solidFill>
                  <a:schemeClr val="tx1"/>
                </a:solidFill>
                <a:effectLst/>
                <a:latin typeface="+mn-lt"/>
                <a:ea typeface="+mn-ea"/>
                <a:cs typeface="+mn-cs"/>
              </a:rPr>
              <a:t>Case background</a:t>
            </a:r>
            <a:r>
              <a:rPr lang="en-GB" sz="1200" kern="1200" dirty="0">
                <a:solidFill>
                  <a:schemeClr val="tx1"/>
                </a:solidFill>
                <a:effectLst/>
                <a:latin typeface="+mn-lt"/>
                <a:ea typeface="+mn-ea"/>
                <a:cs typeface="+mn-cs"/>
              </a:rPr>
              <a:t> with problem identification</a:t>
            </a:r>
          </a:p>
          <a:p>
            <a:pPr lvl="0"/>
            <a:r>
              <a:rPr lang="en-GB" sz="1200" b="1" kern="1200" dirty="0">
                <a:solidFill>
                  <a:schemeClr val="tx1"/>
                </a:solidFill>
                <a:effectLst/>
                <a:latin typeface="+mn-lt"/>
                <a:ea typeface="+mn-ea"/>
                <a:cs typeface="+mn-cs"/>
              </a:rPr>
              <a:t>Two communication barriers</a:t>
            </a:r>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One theoretical framework - </a:t>
            </a:r>
            <a:r>
              <a:rPr lang="en-GB" sz="1200" kern="1200" dirty="0">
                <a:solidFill>
                  <a:schemeClr val="tx1"/>
                </a:solidFill>
                <a:effectLst/>
                <a:latin typeface="+mn-lt"/>
                <a:ea typeface="+mn-ea"/>
                <a:cs typeface="+mn-cs"/>
              </a:rPr>
              <a:t>Social Learning Theory explaining the barriers</a:t>
            </a:r>
          </a:p>
          <a:p>
            <a:pPr lvl="0"/>
            <a:r>
              <a:rPr lang="en-GB" sz="1200" b="1" kern="1200" dirty="0">
                <a:solidFill>
                  <a:schemeClr val="tx1"/>
                </a:solidFill>
                <a:effectLst/>
                <a:latin typeface="+mn-lt"/>
                <a:ea typeface="+mn-ea"/>
                <a:cs typeface="+mn-cs"/>
              </a:rPr>
              <a:t>two recommendation categories</a:t>
            </a:r>
            <a:r>
              <a:rPr lang="en-GB" sz="1200" kern="1200" dirty="0">
                <a:solidFill>
                  <a:schemeClr val="tx1"/>
                </a:solidFill>
                <a:effectLst/>
                <a:latin typeface="+mn-lt"/>
                <a:ea typeface="+mn-ea"/>
                <a:cs typeface="+mn-cs"/>
              </a:rPr>
              <a:t> - training and leadership development</a:t>
            </a:r>
          </a:p>
          <a:p>
            <a:pPr lvl="0"/>
            <a:r>
              <a:rPr lang="en-GB" sz="1200" b="1" kern="1200" dirty="0">
                <a:solidFill>
                  <a:schemeClr val="tx1"/>
                </a:solidFill>
                <a:effectLst/>
                <a:latin typeface="+mn-lt"/>
                <a:ea typeface="+mn-ea"/>
                <a:cs typeface="+mn-cs"/>
              </a:rPr>
              <a:t>Conclusion</a:t>
            </a:r>
            <a:r>
              <a:rPr lang="en-GB" sz="1200" kern="1200" dirty="0">
                <a:solidFill>
                  <a:schemeClr val="tx1"/>
                </a:solidFill>
                <a:effectLst/>
                <a:latin typeface="+mn-lt"/>
                <a:ea typeface="+mn-ea"/>
                <a:cs typeface="+mn-cs"/>
              </a:rPr>
              <a:t> synthesising the analysis</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863197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i="0" dirty="0"/>
              <a:t>The Two Communication Barriers Identified</a:t>
            </a:r>
          </a:p>
          <a:p>
            <a:r>
              <a:rPr lang="en-GB" sz="1200" dirty="0"/>
              <a:t>​</a:t>
            </a:r>
          </a:p>
          <a:p>
            <a:pPr marL="285750" indent="-285750">
              <a:buFont typeface="Arial" panose="020B0604020202020204" pitchFamily="34" charset="0"/>
              <a:buChar char="•"/>
            </a:pPr>
            <a:r>
              <a:rPr lang="en-GB" sz="1200" dirty="0"/>
              <a:t>Age / Generational (older vs younger workers responding differently)</a:t>
            </a:r>
          </a:p>
          <a:p>
            <a:pPr marL="285750" indent="-285750">
              <a:buFont typeface="Arial" panose="020B0604020202020204" pitchFamily="34" charset="0"/>
              <a:buChar char="•"/>
            </a:pPr>
            <a:r>
              <a:rPr lang="en-GB" sz="1200" dirty="0"/>
              <a:t>Language / Communication / Body language (different languages, low English, signs only, non-verbal issues)​</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441571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first </a:t>
            </a:r>
            <a:r>
              <a:rPr lang="en-GB" sz="1200" b="1" kern="1200" dirty="0">
                <a:solidFill>
                  <a:schemeClr val="tx1"/>
                </a:solidFill>
                <a:effectLst/>
                <a:latin typeface="+mn-lt"/>
                <a:ea typeface="+mn-ea"/>
                <a:cs typeface="+mn-cs"/>
              </a:rPr>
              <a:t>Communication Barriers </a:t>
            </a:r>
            <a:r>
              <a:rPr lang="en-GB" sz="1200" i="1" kern="1200" dirty="0">
                <a:solidFill>
                  <a:schemeClr val="tx1"/>
                </a:solidFill>
                <a:effectLst/>
                <a:latin typeface="+mn-lt"/>
                <a:ea typeface="+mn-ea"/>
                <a:cs typeface="+mn-cs"/>
              </a:rPr>
              <a:t>Age / Generational (older vs younger workers responding differently)</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There are clear age and generational barriers as the older workers seen to adapt better to </a:t>
            </a:r>
            <a:r>
              <a:rPr lang="en-GB" sz="1200" kern="1200" dirty="0">
                <a:solidFill>
                  <a:schemeClr val="tx1"/>
                </a:solidFill>
                <a:effectLst/>
                <a:latin typeface="+mn-lt"/>
                <a:ea typeface="+mn-ea"/>
                <a:cs typeface="+mn-cs"/>
              </a:rPr>
              <a:t>Gary’s style and the noisy environment, however younger workers don’t seem to engage with his style of communication. Gary feels that they don’t understand him and blames them for not listening to him.  </a:t>
            </a:r>
          </a:p>
          <a:p>
            <a:r>
              <a:rPr lang="en-GB" sz="1200" kern="1200" dirty="0">
                <a:solidFill>
                  <a:schemeClr val="tx1"/>
                </a:solidFill>
                <a:effectLst/>
                <a:latin typeface="+mn-lt"/>
                <a:ea typeface="+mn-ea"/>
                <a:cs typeface="+mn-cs"/>
              </a:rPr>
              <a:t>T</a:t>
            </a:r>
            <a:r>
              <a:rPr lang="en-GB" sz="1200" b="1" kern="1200" dirty="0">
                <a:solidFill>
                  <a:schemeClr val="tx1"/>
                </a:solidFill>
                <a:effectLst/>
                <a:latin typeface="+mn-lt"/>
                <a:ea typeface="+mn-ea"/>
                <a:cs typeface="+mn-cs"/>
              </a:rPr>
              <a:t>he case shows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Gary says “the older ones seem to understand, but the problem seems to be with the younger ones”, so he is clearly distinguishing between the different generations.</a:t>
            </a:r>
          </a:p>
          <a:p>
            <a:pPr lvl="0"/>
            <a:r>
              <a:rPr lang="en-GB" sz="1200" kern="1200" dirty="0">
                <a:solidFill>
                  <a:schemeClr val="tx1"/>
                </a:solidFill>
                <a:effectLst/>
                <a:latin typeface="+mn-lt"/>
                <a:ea typeface="+mn-ea"/>
                <a:cs typeface="+mn-cs"/>
              </a:rPr>
              <a:t>Gary has a very traditional style of communication which often is inline with older workers as they are used to more formal working environments. </a:t>
            </a:r>
          </a:p>
          <a:p>
            <a:pPr lvl="0"/>
            <a:r>
              <a:rPr lang="en-GB" sz="1200" kern="1200" dirty="0">
                <a:solidFill>
                  <a:schemeClr val="tx1"/>
                </a:solidFill>
                <a:effectLst/>
                <a:latin typeface="+mn-lt"/>
                <a:ea typeface="+mn-ea"/>
                <a:cs typeface="+mn-cs"/>
              </a:rPr>
              <a:t>The younger clients are more used to someone explaining tasks and would appreciate feedback and support. </a:t>
            </a:r>
          </a:p>
          <a:p>
            <a:pPr lvl="0"/>
            <a:r>
              <a:rPr lang="en-GB" sz="1200" kern="1200" dirty="0">
                <a:solidFill>
                  <a:schemeClr val="tx1"/>
                </a:solidFill>
                <a:effectLst/>
                <a:latin typeface="+mn-lt"/>
                <a:ea typeface="+mn-ea"/>
                <a:cs typeface="+mn-cs"/>
              </a:rPr>
              <a:t>Gary refers to the younger workers as “idiots” and thinks the issue is their attitude instead of the way he chooses to communicate with them.  This has had a negative effect on his relationship with the younger workers as there is a lack of respect and trust.</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2370733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5:</a:t>
            </a:r>
          </a:p>
          <a:p>
            <a:r>
              <a:rPr lang="en-GB" sz="1200" kern="1200" dirty="0">
                <a:solidFill>
                  <a:schemeClr val="tx1"/>
                </a:solidFill>
                <a:effectLst/>
                <a:latin typeface="+mn-lt"/>
                <a:ea typeface="+mn-ea"/>
                <a:cs typeface="+mn-cs"/>
              </a:rPr>
              <a:t>The second </a:t>
            </a:r>
            <a:r>
              <a:rPr lang="en-GB" sz="1200" b="1" kern="1200" dirty="0">
                <a:solidFill>
                  <a:schemeClr val="tx1"/>
                </a:solidFill>
                <a:effectLst/>
                <a:latin typeface="+mn-lt"/>
                <a:ea typeface="+mn-ea"/>
                <a:cs typeface="+mn-cs"/>
              </a:rPr>
              <a:t>Communication Barrier is  Language / Communication / Body language (different languages, low English, signs only, non-verbal issues)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Most of the elder workers have English as their second language and have low shared English and are more likely misread non-verbal cues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the case shows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Most workers “speak a different language to English and might only know a few English words”, any instructions given only in English (spoken or written) are not fully understood.</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Gary shouts instruction as the environment is very loud. Workers that have limited English would find if difficult to understand.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Garys facial expressions, body language and tone can be interpretated as hostility in some cultures.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1625071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Training</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Using simple training with simple English and visual demonstrations around structured food hygiene practices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Teaching managers and all staff communication techniques such as simple phrases, body language and eye contact and checking that everyone knows the correct procedures to report problems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Putting up signs that are more visual or in other languages to explain procedures and signage.</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Equality and diversity training – Garry needs to learn about different cultural difference in the workplace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3060564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Leadership development</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Managerial training – Garry and all supervisors need training in communication and management skills - speaking clearly, using simple language, checking understanding, and giving calm, positive feedback.</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Managers need to set an example if they accept staff to follow. Eg: follow hygiene and behave in an appropriate manner.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Coaching on how to work with a multicultural, multigenerational team.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2151952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79C4A-3635-A2C3-F82A-6F044A6324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AFDDEA-0F00-CE11-8276-069E3735DD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636CB3-0FBD-0C59-4DFA-3C7A37331B7D}"/>
              </a:ext>
            </a:extLst>
          </p:cNvPr>
          <p:cNvSpPr>
            <a:spLocks noGrp="1"/>
          </p:cNvSpPr>
          <p:nvPr>
            <p:ph type="body" idx="1"/>
          </p:nvPr>
        </p:nvSpPr>
        <p:spPr/>
        <p:txBody>
          <a:bodyPr/>
          <a:lstStyle/>
          <a:p>
            <a:pPr lvl="0"/>
            <a:r>
              <a:rPr lang="en-GB" sz="1200" b="1" kern="1200" dirty="0">
                <a:solidFill>
                  <a:schemeClr val="tx1"/>
                </a:solidFill>
                <a:effectLst/>
                <a:latin typeface="+mn-lt"/>
                <a:ea typeface="+mn-ea"/>
                <a:cs typeface="+mn-cs"/>
              </a:rPr>
              <a:t>Leadership development</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Managerial training – Garry and all supervisors need training in communication and management skills - speaking clearly, using simple language, checking understanding, and giving calm, positive feedback.</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Managers need to set an example if they accept staff to follow. Eg: follow hygiene and behave in an appropriate manner.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Coaching on how to work with a multicultural, multigenerational team. </a:t>
            </a:r>
            <a:endParaRPr lang="en-GB"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5048E86F-4516-90F1-ADBC-14875A61A02C}"/>
              </a:ext>
            </a:extLst>
          </p:cNvPr>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8937819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0AA04CA-6D91-004C-FA88-4221A31A77F6}"/>
              </a:ext>
            </a:extLst>
          </p:cNvPr>
          <p:cNvGrpSpPr/>
          <p:nvPr/>
        </p:nvGrpSpPr>
        <p:grpSpPr>
          <a:xfrm>
            <a:off x="1524" y="4777054"/>
            <a:ext cx="12190476" cy="230457"/>
            <a:chOff x="1524" y="486404"/>
            <a:chExt cx="12190476" cy="230457"/>
          </a:xfrm>
        </p:grpSpPr>
        <p:cxnSp>
          <p:nvCxnSpPr>
            <p:cNvPr id="5" name="Straight Connector 4">
              <a:extLst>
                <a:ext uri="{FF2B5EF4-FFF2-40B4-BE49-F238E27FC236}">
                  <a16:creationId xmlns:a16="http://schemas.microsoft.com/office/drawing/2014/main" id="{6C317687-1EB3-6E94-A975-D3BE67105093}"/>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FA8497D-927F-1F00-CAA6-850ED9ACF360}"/>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1"/>
            <a:ext cx="12191999" cy="4777054"/>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15114979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11320"/>
            <a:ext cx="10653578" cy="1132258"/>
          </a:xfrm>
        </p:spPr>
        <p:txBody>
          <a:bodyPr anchor="b" anchorCtr="0">
            <a:normAutofit/>
          </a:bodyPr>
          <a:lstStyle>
            <a:lvl1pPr>
              <a:defRPr sz="44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5EE7F1B-976D-3ABC-105B-153A80975A9D}"/>
              </a:ext>
            </a:extLst>
          </p:cNvPr>
          <p:cNvSpPr>
            <a:spLocks noGrp="1"/>
          </p:cNvSpPr>
          <p:nvPr>
            <p:ph type="dt" sz="half" idx="10"/>
          </p:nvPr>
        </p:nvSpPr>
        <p:spPr>
          <a:xfrm>
            <a:off x="566928" y="6309360"/>
            <a:ext cx="1371600" cy="365760"/>
          </a:xfrm>
        </p:spPr>
        <p:txBody>
          <a:bodyPr/>
          <a:lstStyle/>
          <a:p>
            <a:fld id="{D16B9168-F6EC-AA44-B1F6-76306FA4BF2D}" type="datetime1">
              <a:rPr lang="en-US" smtClean="0"/>
              <a:t>3/13/2026</a:t>
            </a:fld>
            <a:endParaRPr lang="en-US" dirty="0"/>
          </a:p>
        </p:txBody>
      </p:sp>
      <p:sp>
        <p:nvSpPr>
          <p:cNvPr id="8" name="Footer Placeholder 7">
            <a:extLst>
              <a:ext uri="{FF2B5EF4-FFF2-40B4-BE49-F238E27FC236}">
                <a16:creationId xmlns:a16="http://schemas.microsoft.com/office/drawing/2014/main" id="{1B2BAF71-3D3C-DFB3-0251-27F1B866D77B}"/>
              </a:ext>
            </a:extLst>
          </p:cNvPr>
          <p:cNvSpPr>
            <a:spLocks noGrp="1"/>
          </p:cNvSpPr>
          <p:nvPr>
            <p:ph type="ftr" sz="quarter" idx="11"/>
          </p:nvPr>
        </p:nvSpPr>
        <p:spPr>
          <a:xfrm>
            <a:off x="8437249" y="6309360"/>
            <a:ext cx="2805405" cy="365125"/>
          </a:xfrm>
        </p:spPr>
        <p:txBody>
          <a:bodyPr/>
          <a:lstStyle/>
          <a:p>
            <a:endParaRPr lang="en-US" dirty="0"/>
          </a:p>
        </p:txBody>
      </p:sp>
      <p:sp>
        <p:nvSpPr>
          <p:cNvPr id="10" name="Slide Number Placeholder 9">
            <a:extLst>
              <a:ext uri="{FF2B5EF4-FFF2-40B4-BE49-F238E27FC236}">
                <a16:creationId xmlns:a16="http://schemas.microsoft.com/office/drawing/2014/main" id="{FD728C4D-5809-FB9D-495E-3C24CD20F88B}"/>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40080842-8B21-79F6-5E17-600AD47CB464}"/>
              </a:ext>
            </a:extLst>
          </p:cNvPr>
          <p:cNvCxnSpPr>
            <a:cxnSpLocks/>
          </p:cNvCxnSpPr>
          <p:nvPr userDrawn="1"/>
        </p:nvCxnSpPr>
        <p:spPr>
          <a:xfrm>
            <a:off x="1524" y="1521917"/>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958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4F8D86E-5D70-7185-C411-C71D956B9C53}"/>
              </a:ext>
            </a:extLst>
          </p:cNvPr>
          <p:cNvGrpSpPr/>
          <p:nvPr userDrawn="1"/>
        </p:nvGrpSpPr>
        <p:grpSpPr>
          <a:xfrm>
            <a:off x="762" y="4323710"/>
            <a:ext cx="12190476" cy="230457"/>
            <a:chOff x="1524" y="486404"/>
            <a:chExt cx="12190476" cy="230457"/>
          </a:xfrm>
        </p:grpSpPr>
        <p:cxnSp>
          <p:nvCxnSpPr>
            <p:cNvPr id="14" name="Straight Connector 13">
              <a:extLst>
                <a:ext uri="{FF2B5EF4-FFF2-40B4-BE49-F238E27FC236}">
                  <a16:creationId xmlns:a16="http://schemas.microsoft.com/office/drawing/2014/main" id="{792226F6-839F-E0FD-4A1B-F028A504415C}"/>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D3AA5B1-AF38-6DBD-00FF-264F5F3B6804}"/>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7" name="Straight Connector 16">
            <a:extLst>
              <a:ext uri="{FF2B5EF4-FFF2-40B4-BE49-F238E27FC236}">
                <a16:creationId xmlns:a16="http://schemas.microsoft.com/office/drawing/2014/main" id="{A38C3CA0-C363-69D3-827F-AF038DF1A90C}"/>
              </a:ext>
            </a:extLst>
          </p:cNvPr>
          <p:cNvCxnSpPr>
            <a:cxnSpLocks/>
          </p:cNvCxnSpPr>
          <p:nvPr/>
        </p:nvCxnSpPr>
        <p:spPr>
          <a:xfrm>
            <a:off x="7823179" y="4554167"/>
            <a:ext cx="0" cy="2303833"/>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F8883CA6-E205-E263-764B-64C61C1320D0}"/>
              </a:ext>
            </a:extLst>
          </p:cNvPr>
          <p:cNvGrpSpPr/>
          <p:nvPr userDrawn="1"/>
        </p:nvGrpSpPr>
        <p:grpSpPr>
          <a:xfrm>
            <a:off x="1524" y="486404"/>
            <a:ext cx="12190476" cy="230457"/>
            <a:chOff x="1524" y="486404"/>
            <a:chExt cx="12190476" cy="230457"/>
          </a:xfrm>
        </p:grpSpPr>
        <p:cxnSp>
          <p:nvCxnSpPr>
            <p:cNvPr id="5" name="Straight Connector 4">
              <a:extLst>
                <a:ext uri="{FF2B5EF4-FFF2-40B4-BE49-F238E27FC236}">
                  <a16:creationId xmlns:a16="http://schemas.microsoft.com/office/drawing/2014/main" id="{30BE2DC9-8E74-FFAE-BD8E-F04D7AF773E6}"/>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0740C90-E1CD-A152-9536-FF1D3721A0D6}"/>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182583" y="984562"/>
            <a:ext cx="7551109" cy="3071446"/>
          </a:xfrm>
        </p:spPr>
        <p:txBody>
          <a:bodyPr anchor="ctr" anchorCtr="0">
            <a:noAutofit/>
          </a:bodyPr>
          <a:lstStyle>
            <a:lvl1pPr algn="l">
              <a:lnSpc>
                <a:spcPct val="75000"/>
              </a:lnSpc>
              <a:defRPr sz="6000"/>
            </a:lvl1pPr>
          </a:lstStyle>
          <a:p>
            <a:r>
              <a:rPr lang="en-GB"/>
              <a:t>Click to edit Master title style</a:t>
            </a:r>
            <a:endParaRPr lang="en-US" dirty="0"/>
          </a:p>
        </p:txBody>
      </p:sp>
      <p:sp>
        <p:nvSpPr>
          <p:cNvPr id="30" name="Picture Placeholder 29">
            <a:extLst>
              <a:ext uri="{FF2B5EF4-FFF2-40B4-BE49-F238E27FC236}">
                <a16:creationId xmlns:a16="http://schemas.microsoft.com/office/drawing/2014/main" id="{EFCA6BCB-48B7-F81F-5A99-F96883C67B4F}"/>
              </a:ext>
            </a:extLst>
          </p:cNvPr>
          <p:cNvSpPr>
            <a:spLocks noGrp="1"/>
          </p:cNvSpPr>
          <p:nvPr>
            <p:ph type="pic" sz="quarter" idx="13"/>
          </p:nvPr>
        </p:nvSpPr>
        <p:spPr>
          <a:xfrm>
            <a:off x="0" y="4572000"/>
            <a:ext cx="12191999" cy="2286000"/>
          </a:xfrm>
          <a:custGeom>
            <a:avLst/>
            <a:gdLst>
              <a:gd name="connsiteX0" fmla="*/ 7837048 w 12191999"/>
              <a:gd name="connsiteY0" fmla="*/ 0 h 2286000"/>
              <a:gd name="connsiteX1" fmla="*/ 12191999 w 12191999"/>
              <a:gd name="connsiteY1" fmla="*/ 0 h 2286000"/>
              <a:gd name="connsiteX2" fmla="*/ 12191999 w 12191999"/>
              <a:gd name="connsiteY2" fmla="*/ 2286000 h 2286000"/>
              <a:gd name="connsiteX3" fmla="*/ 7837048 w 12191999"/>
              <a:gd name="connsiteY3" fmla="*/ 2286000 h 2286000"/>
              <a:gd name="connsiteX4" fmla="*/ 0 w 12191999"/>
              <a:gd name="connsiteY4" fmla="*/ 0 h 2286000"/>
              <a:gd name="connsiteX5" fmla="*/ 7809616 w 12191999"/>
              <a:gd name="connsiteY5" fmla="*/ 0 h 2286000"/>
              <a:gd name="connsiteX6" fmla="*/ 7809616 w 12191999"/>
              <a:gd name="connsiteY6" fmla="*/ 2286000 h 2286000"/>
              <a:gd name="connsiteX7" fmla="*/ 0 w 12191999"/>
              <a:gd name="connsiteY7" fmla="*/ 2286000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2286000">
                <a:moveTo>
                  <a:pt x="7837048" y="0"/>
                </a:moveTo>
                <a:lnTo>
                  <a:pt x="12191999" y="0"/>
                </a:lnTo>
                <a:lnTo>
                  <a:pt x="12191999" y="2286000"/>
                </a:lnTo>
                <a:lnTo>
                  <a:pt x="7837048" y="2286000"/>
                </a:lnTo>
                <a:close/>
                <a:moveTo>
                  <a:pt x="0" y="0"/>
                </a:moveTo>
                <a:lnTo>
                  <a:pt x="7809616" y="0"/>
                </a:lnTo>
                <a:lnTo>
                  <a:pt x="7809616" y="2286000"/>
                </a:lnTo>
                <a:lnTo>
                  <a:pt x="0" y="2286000"/>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GB"/>
              <a:t>Click icon to add picture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2582" y="4771572"/>
            <a:ext cx="5943600" cy="1188720"/>
          </a:xfrm>
        </p:spPr>
        <p:txBody>
          <a:bodyPr anchor="b" anchorCtr="0">
            <a:normAutofit/>
          </a:bodyPr>
          <a:lstStyle>
            <a:lvl1pPr marL="0" indent="0" algn="l">
              <a:buNone/>
              <a:defRPr sz="2400" b="0" i="1">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71930" y="5417288"/>
            <a:ext cx="1645920" cy="576072"/>
          </a:xfrm>
          <a:prstGeom prst="roundRect">
            <a:avLst>
              <a:gd name="adj" fmla="val 50000"/>
            </a:avLst>
          </a:prstGeom>
          <a:ln>
            <a:solidFill>
              <a:schemeClr val="tx1"/>
            </a:solidFill>
          </a:ln>
        </p:spPr>
        <p:txBody>
          <a:bodyPr/>
          <a:lstStyle>
            <a:lvl1pPr algn="ctr">
              <a:defRPr sz="1800">
                <a:latin typeface="+mn-lt"/>
              </a:defRPr>
            </a:lvl1pPr>
          </a:lstStyle>
          <a:p>
            <a:fld id="{D975B2AB-B1B0-9D4B-B2A8-A5151114B019}" type="datetime1">
              <a:rPr lang="en-US" smtClean="0"/>
              <a:pPr/>
              <a:t>3/13/2026</a:t>
            </a:fld>
            <a:endParaRPr lang="en-US" dirty="0"/>
          </a:p>
        </p:txBody>
      </p:sp>
    </p:spTree>
    <p:extLst>
      <p:ext uri="{BB962C8B-B14F-4D97-AF65-F5344CB8AC3E}">
        <p14:creationId xmlns:p14="http://schemas.microsoft.com/office/powerpoint/2010/main" val="5787419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38B1156-C178-1504-109B-CF8ADAE9B475}"/>
              </a:ext>
            </a:extLst>
          </p:cNvPr>
          <p:cNvGrpSpPr/>
          <p:nvPr/>
        </p:nvGrpSpPr>
        <p:grpSpPr>
          <a:xfrm rot="5400000">
            <a:off x="3278777" y="3310128"/>
            <a:ext cx="6858000" cy="228600"/>
            <a:chOff x="1524" y="486404"/>
            <a:chExt cx="12190476" cy="230457"/>
          </a:xfrm>
        </p:grpSpPr>
        <p:cxnSp>
          <p:nvCxnSpPr>
            <p:cNvPr id="12" name="Straight Connector 11">
              <a:extLst>
                <a:ext uri="{FF2B5EF4-FFF2-40B4-BE49-F238E27FC236}">
                  <a16:creationId xmlns:a16="http://schemas.microsoft.com/office/drawing/2014/main" id="{E1463BD2-DAB2-AF5C-4D67-BA2B1F64FEC1}"/>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3B5A769-74D3-8C05-3657-37504461DBD7}"/>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Autofit/>
          </a:bodyPr>
          <a:lstStyle>
            <a:lvl1pPr algn="l">
              <a:defRPr sz="5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7" name="Date Placeholder 6">
            <a:extLst>
              <a:ext uri="{FF2B5EF4-FFF2-40B4-BE49-F238E27FC236}">
                <a16:creationId xmlns:a16="http://schemas.microsoft.com/office/drawing/2014/main" id="{F6F58139-7A1B-13F8-B5B6-155C0375F829}"/>
              </a:ext>
            </a:extLst>
          </p:cNvPr>
          <p:cNvSpPr>
            <a:spLocks noGrp="1"/>
          </p:cNvSpPr>
          <p:nvPr>
            <p:ph type="dt" sz="half" idx="14"/>
          </p:nvPr>
        </p:nvSpPr>
        <p:spPr>
          <a:xfrm>
            <a:off x="7168896" y="557784"/>
            <a:ext cx="1371600" cy="365760"/>
          </a:xfrm>
        </p:spPr>
        <p:txBody>
          <a:bodyPr/>
          <a:lstStyle/>
          <a:p>
            <a:fld id="{94701BC7-7095-6A42-BCA0-E1E7A2BF1A80}" type="datetime1">
              <a:rPr lang="en-US" smtClean="0"/>
              <a:t>3/13/2026</a:t>
            </a:fld>
            <a:endParaRPr lang="en-US" dirty="0"/>
          </a:p>
        </p:txBody>
      </p:sp>
      <p:sp>
        <p:nvSpPr>
          <p:cNvPr id="8" name="Footer Placeholder 7">
            <a:extLst>
              <a:ext uri="{FF2B5EF4-FFF2-40B4-BE49-F238E27FC236}">
                <a16:creationId xmlns:a16="http://schemas.microsoft.com/office/drawing/2014/main" id="{5FD89D19-6D0E-1D65-68E9-F2021472CEC7}"/>
              </a:ext>
            </a:extLst>
          </p:cNvPr>
          <p:cNvSpPr>
            <a:spLocks noGrp="1"/>
          </p:cNvSpPr>
          <p:nvPr>
            <p:ph type="ftr" sz="quarter" idx="15"/>
          </p:nvPr>
        </p:nvSpPr>
        <p:spPr>
          <a:xfrm>
            <a:off x="7631336" y="6117336"/>
            <a:ext cx="2805405" cy="365125"/>
          </a:xfrm>
        </p:spPr>
        <p:txBody>
          <a:bodyPr/>
          <a:lstStyle>
            <a:lvl1pPr algn="l">
              <a:defRPr/>
            </a:lvl1pPr>
          </a:lstStyle>
          <a:p>
            <a:endParaRPr lang="en-US" dirty="0"/>
          </a:p>
        </p:txBody>
      </p:sp>
      <p:sp>
        <p:nvSpPr>
          <p:cNvPr id="9" name="Slide Number Placeholder 8">
            <a:extLst>
              <a:ext uri="{FF2B5EF4-FFF2-40B4-BE49-F238E27FC236}">
                <a16:creationId xmlns:a16="http://schemas.microsoft.com/office/drawing/2014/main" id="{AA150C9A-6B16-7549-61C9-F153E20572A1}"/>
              </a:ext>
            </a:extLst>
          </p:cNvPr>
          <p:cNvSpPr>
            <a:spLocks noGrp="1"/>
          </p:cNvSpPr>
          <p:nvPr>
            <p:ph type="sldNum" sz="quarter" idx="16"/>
          </p:nvPr>
        </p:nvSpPr>
        <p:spPr>
          <a:xfrm>
            <a:off x="7168896" y="6117336"/>
            <a:ext cx="429207" cy="365125"/>
          </a:xfrm>
        </p:spPr>
        <p:txBody>
          <a:bodyPr/>
          <a:lstStyle>
            <a:lvl1pPr algn="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6465996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anchor="t">
            <a:normAutofit/>
          </a:bodyPr>
          <a:lstStyle>
            <a:lvl1pPr algn="l">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206240"/>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596128" y="0"/>
            <a:ext cx="6595872" cy="6858000"/>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4" name="Date Placeholder 3">
            <a:extLst>
              <a:ext uri="{FF2B5EF4-FFF2-40B4-BE49-F238E27FC236}">
                <a16:creationId xmlns:a16="http://schemas.microsoft.com/office/drawing/2014/main" id="{E525CD18-F1A3-CBD0-2E24-E3B85CEA969E}"/>
              </a:ext>
            </a:extLst>
          </p:cNvPr>
          <p:cNvSpPr>
            <a:spLocks noGrp="1"/>
          </p:cNvSpPr>
          <p:nvPr>
            <p:ph type="dt" sz="half" idx="14"/>
          </p:nvPr>
        </p:nvSpPr>
        <p:spPr>
          <a:xfrm>
            <a:off x="365760" y="6309360"/>
            <a:ext cx="1371600" cy="365760"/>
          </a:xfrm>
        </p:spPr>
        <p:txBody>
          <a:bodyPr/>
          <a:lstStyle/>
          <a:p>
            <a:fld id="{8F528A8F-6E66-6041-838C-24B654F56D99}" type="datetime1">
              <a:rPr lang="en-US" smtClean="0"/>
              <a:t>3/13/2026</a:t>
            </a:fld>
            <a:endParaRPr lang="en-US" dirty="0"/>
          </a:p>
        </p:txBody>
      </p:sp>
      <p:sp>
        <p:nvSpPr>
          <p:cNvPr id="5" name="Footer Placeholder 4">
            <a:extLst>
              <a:ext uri="{FF2B5EF4-FFF2-40B4-BE49-F238E27FC236}">
                <a16:creationId xmlns:a16="http://schemas.microsoft.com/office/drawing/2014/main" id="{DE1AFE02-1698-14D9-6D95-D7B05BD02167}"/>
              </a:ext>
            </a:extLst>
          </p:cNvPr>
          <p:cNvSpPr>
            <a:spLocks noGrp="1"/>
          </p:cNvSpPr>
          <p:nvPr>
            <p:ph type="ftr" sz="quarter" idx="15"/>
          </p:nvPr>
        </p:nvSpPr>
        <p:spPr>
          <a:xfrm>
            <a:off x="1835208" y="6309360"/>
            <a:ext cx="2805405" cy="365125"/>
          </a:xfrm>
        </p:spPr>
        <p:txBody>
          <a:bodyPr/>
          <a:lstStyle/>
          <a:p>
            <a:endParaRPr lang="en-US" dirty="0"/>
          </a:p>
        </p:txBody>
      </p:sp>
      <p:sp>
        <p:nvSpPr>
          <p:cNvPr id="6" name="Slide Number Placeholder 5">
            <a:extLst>
              <a:ext uri="{FF2B5EF4-FFF2-40B4-BE49-F238E27FC236}">
                <a16:creationId xmlns:a16="http://schemas.microsoft.com/office/drawing/2014/main" id="{51A23E1E-7DF2-A895-FD0A-B6B12868AF2E}"/>
              </a:ext>
            </a:extLst>
          </p:cNvPr>
          <p:cNvSpPr>
            <a:spLocks noGrp="1"/>
          </p:cNvSpPr>
          <p:nvPr>
            <p:ph type="sldNum" sz="quarter" idx="16"/>
          </p:nvPr>
        </p:nvSpPr>
        <p:spPr>
          <a:xfrm>
            <a:off x="4590849" y="6309360"/>
            <a:ext cx="429207" cy="365125"/>
          </a:xfrm>
        </p:spPr>
        <p:txBody>
          <a:bodyPr/>
          <a:lstStyle/>
          <a:p>
            <a:fld id="{CC057153-B650-4DEB-B370-79DDCFDCE934}" type="slidenum">
              <a:rPr lang="en-US" smtClean="0"/>
              <a:pPr/>
              <a:t>‹#›</a:t>
            </a:fld>
            <a:endParaRPr lang="en-US" dirty="0"/>
          </a:p>
        </p:txBody>
      </p:sp>
      <p:grpSp>
        <p:nvGrpSpPr>
          <p:cNvPr id="10" name="Group 9">
            <a:extLst>
              <a:ext uri="{FF2B5EF4-FFF2-40B4-BE49-F238E27FC236}">
                <a16:creationId xmlns:a16="http://schemas.microsoft.com/office/drawing/2014/main" id="{7F3FC25D-52EB-4469-84DC-4AC70D4D7DD2}"/>
              </a:ext>
            </a:extLst>
          </p:cNvPr>
          <p:cNvGrpSpPr/>
          <p:nvPr/>
        </p:nvGrpSpPr>
        <p:grpSpPr>
          <a:xfrm rot="5400000">
            <a:off x="2038314" y="3314697"/>
            <a:ext cx="6858000" cy="228600"/>
            <a:chOff x="1524" y="486404"/>
            <a:chExt cx="12190476" cy="230457"/>
          </a:xfrm>
        </p:grpSpPr>
        <p:cxnSp>
          <p:nvCxnSpPr>
            <p:cNvPr id="12" name="Straight Connector 11">
              <a:extLst>
                <a:ext uri="{FF2B5EF4-FFF2-40B4-BE49-F238E27FC236}">
                  <a16:creationId xmlns:a16="http://schemas.microsoft.com/office/drawing/2014/main" id="{0E0701D7-BBAE-AF7D-1911-C1EF77C20BBC}"/>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45DCD47-D7D6-468D-61EF-A698DA3D829C}"/>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8058686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56B9B18D-498E-8BF2-85F9-CECC6B1E2F84}"/>
              </a:ext>
            </a:extLst>
          </p:cNvPr>
          <p:cNvGrpSpPr/>
          <p:nvPr userDrawn="1"/>
        </p:nvGrpSpPr>
        <p:grpSpPr>
          <a:xfrm>
            <a:off x="1524" y="621942"/>
            <a:ext cx="12189714" cy="5624442"/>
            <a:chOff x="1524" y="679790"/>
            <a:chExt cx="12189714" cy="5624442"/>
          </a:xfrm>
        </p:grpSpPr>
        <p:cxnSp>
          <p:nvCxnSpPr>
            <p:cNvPr id="19" name="Straight Connector 18">
              <a:extLst>
                <a:ext uri="{FF2B5EF4-FFF2-40B4-BE49-F238E27FC236}">
                  <a16:creationId xmlns:a16="http://schemas.microsoft.com/office/drawing/2014/main" id="{D296FE84-0A13-A29F-A4E8-292742379ADB}"/>
                </a:ext>
              </a:extLst>
            </p:cNvPr>
            <p:cNvCxnSpPr>
              <a:cxnSpLocks/>
            </p:cNvCxnSpPr>
            <p:nvPr/>
          </p:nvCxnSpPr>
          <p:spPr>
            <a:xfrm>
              <a:off x="1524" y="679790"/>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09D638E-5BD7-A449-2EFE-F99BFA446FBE}"/>
                </a:ext>
              </a:extLst>
            </p:cNvPr>
            <p:cNvCxnSpPr>
              <a:cxnSpLocks/>
            </p:cNvCxnSpPr>
            <p:nvPr/>
          </p:nvCxnSpPr>
          <p:spPr>
            <a:xfrm>
              <a:off x="2286" y="6293907"/>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BFBA7D1E-DA33-A2FA-A81A-D6EB828F4482}"/>
                </a:ext>
              </a:extLst>
            </p:cNvPr>
            <p:cNvGrpSpPr/>
            <p:nvPr/>
          </p:nvGrpSpPr>
          <p:grpSpPr>
            <a:xfrm rot="16200000">
              <a:off x="3281050" y="3377216"/>
              <a:ext cx="5623560" cy="230471"/>
              <a:chOff x="1517" y="-1102564"/>
              <a:chExt cx="12190483" cy="230471"/>
            </a:xfrm>
          </p:grpSpPr>
          <p:cxnSp>
            <p:nvCxnSpPr>
              <p:cNvPr id="14" name="Straight Connector 13">
                <a:extLst>
                  <a:ext uri="{FF2B5EF4-FFF2-40B4-BE49-F238E27FC236}">
                    <a16:creationId xmlns:a16="http://schemas.microsoft.com/office/drawing/2014/main" id="{69023D91-CD23-FCDB-CD80-1285134E95EE}"/>
                  </a:ext>
                </a:extLst>
              </p:cNvPr>
              <p:cNvCxnSpPr>
                <a:cxnSpLocks/>
              </p:cNvCxnSpPr>
              <p:nvPr/>
            </p:nvCxnSpPr>
            <p:spPr>
              <a:xfrm>
                <a:off x="3041" y="-1102564"/>
                <a:ext cx="1218895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01D74D-C07B-E264-91B1-BFC25D1CC628}"/>
                  </a:ext>
                </a:extLst>
              </p:cNvPr>
              <p:cNvCxnSpPr>
                <a:cxnSpLocks/>
              </p:cNvCxnSpPr>
              <p:nvPr/>
            </p:nvCxnSpPr>
            <p:spPr>
              <a:xfrm>
                <a:off x="1517" y="-872093"/>
                <a:ext cx="1218895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48517" y="1559052"/>
            <a:ext cx="4480560" cy="3739896"/>
          </a:xfrm>
        </p:spPr>
        <p:txBody>
          <a:bodyPr anchor="ctr" anchorCtr="0">
            <a:normAutofit/>
          </a:bodyPr>
          <a:lstStyle>
            <a:lvl1pPr algn="ctr">
              <a:lnSpc>
                <a:spcPct val="75000"/>
              </a:lnSpc>
              <a:defRPr sz="60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p:nvPr>
        </p:nvSpPr>
        <p:spPr>
          <a:xfrm>
            <a:off x="6208065" y="627418"/>
            <a:ext cx="5983935" cy="5596128"/>
          </a:xfrm>
          <a:blipFill dpi="0" rotWithShape="1">
            <a:blip r:embed="rId2" cstate="email">
              <a:alphaModFix amt="60000"/>
              <a:extLst>
                <a:ext uri="{28A0092B-C50C-407E-A947-70E740481C1C}">
                  <a14:useLocalDpi xmlns:a14="http://schemas.microsoft.com/office/drawing/2010/main"/>
                </a:ext>
              </a:extLst>
            </a:blip>
            <a:srcRect/>
            <a:stretch>
              <a:fillRect l="1" r="1"/>
            </a:stretch>
          </a:blipFill>
        </p:spPr>
        <p:txBody>
          <a:bodyPr/>
          <a:lstStyle/>
          <a:p>
            <a:r>
              <a:rPr lang="en-GB"/>
              <a:t>Click icon to add picture</a:t>
            </a:r>
            <a:endParaRPr lang="en-US" dirty="0"/>
          </a:p>
        </p:txBody>
      </p:sp>
    </p:spTree>
    <p:extLst>
      <p:ext uri="{BB962C8B-B14F-4D97-AF65-F5344CB8AC3E}">
        <p14:creationId xmlns:p14="http://schemas.microsoft.com/office/powerpoint/2010/main" val="36583152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and Dat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4F8D86E-5D70-7185-C411-C71D956B9C53}"/>
              </a:ext>
            </a:extLst>
          </p:cNvPr>
          <p:cNvGrpSpPr/>
          <p:nvPr userDrawn="1"/>
        </p:nvGrpSpPr>
        <p:grpSpPr>
          <a:xfrm>
            <a:off x="762" y="4323710"/>
            <a:ext cx="12190476" cy="230457"/>
            <a:chOff x="1524" y="486404"/>
            <a:chExt cx="12190476" cy="230457"/>
          </a:xfrm>
        </p:grpSpPr>
        <p:cxnSp>
          <p:nvCxnSpPr>
            <p:cNvPr id="14" name="Straight Connector 13">
              <a:extLst>
                <a:ext uri="{FF2B5EF4-FFF2-40B4-BE49-F238E27FC236}">
                  <a16:creationId xmlns:a16="http://schemas.microsoft.com/office/drawing/2014/main" id="{792226F6-839F-E0FD-4A1B-F028A504415C}"/>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D3AA5B1-AF38-6DBD-00FF-264F5F3B6804}"/>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7" name="Straight Connector 16">
            <a:extLst>
              <a:ext uri="{FF2B5EF4-FFF2-40B4-BE49-F238E27FC236}">
                <a16:creationId xmlns:a16="http://schemas.microsoft.com/office/drawing/2014/main" id="{A38C3CA0-C363-69D3-827F-AF038DF1A90C}"/>
              </a:ext>
            </a:extLst>
          </p:cNvPr>
          <p:cNvCxnSpPr>
            <a:cxnSpLocks/>
          </p:cNvCxnSpPr>
          <p:nvPr/>
        </p:nvCxnSpPr>
        <p:spPr>
          <a:xfrm>
            <a:off x="7823179" y="4554167"/>
            <a:ext cx="0" cy="2303833"/>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F8883CA6-E205-E263-764B-64C61C1320D0}"/>
              </a:ext>
            </a:extLst>
          </p:cNvPr>
          <p:cNvGrpSpPr/>
          <p:nvPr userDrawn="1"/>
        </p:nvGrpSpPr>
        <p:grpSpPr>
          <a:xfrm>
            <a:off x="1524" y="486404"/>
            <a:ext cx="12190476" cy="230457"/>
            <a:chOff x="1524" y="486404"/>
            <a:chExt cx="12190476" cy="230457"/>
          </a:xfrm>
        </p:grpSpPr>
        <p:cxnSp>
          <p:nvCxnSpPr>
            <p:cNvPr id="5" name="Straight Connector 4">
              <a:extLst>
                <a:ext uri="{FF2B5EF4-FFF2-40B4-BE49-F238E27FC236}">
                  <a16:creationId xmlns:a16="http://schemas.microsoft.com/office/drawing/2014/main" id="{30BE2DC9-8E74-FFAE-BD8E-F04D7AF773E6}"/>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0740C90-E1CD-A152-9536-FF1D3721A0D6}"/>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182583" y="984562"/>
            <a:ext cx="7551109" cy="3071446"/>
          </a:xfrm>
        </p:spPr>
        <p:txBody>
          <a:bodyPr anchor="ctr" anchorCtr="0">
            <a:noAutofit/>
          </a:bodyPr>
          <a:lstStyle>
            <a:lvl1pPr algn="l">
              <a:lnSpc>
                <a:spcPct val="75000"/>
              </a:lnSpc>
              <a:defRPr sz="6000"/>
            </a:lvl1pPr>
          </a:lstStyle>
          <a:p>
            <a:r>
              <a:rPr lang="en-GB"/>
              <a:t>Click to edit Master title style</a:t>
            </a:r>
            <a:endParaRPr lang="en-US" dirty="0"/>
          </a:p>
        </p:txBody>
      </p:sp>
      <p:sp>
        <p:nvSpPr>
          <p:cNvPr id="30" name="Picture Placeholder 29">
            <a:extLst>
              <a:ext uri="{FF2B5EF4-FFF2-40B4-BE49-F238E27FC236}">
                <a16:creationId xmlns:a16="http://schemas.microsoft.com/office/drawing/2014/main" id="{EFCA6BCB-48B7-F81F-5A99-F96883C67B4F}"/>
              </a:ext>
            </a:extLst>
          </p:cNvPr>
          <p:cNvSpPr>
            <a:spLocks noGrp="1"/>
          </p:cNvSpPr>
          <p:nvPr>
            <p:ph type="pic" sz="quarter" idx="13"/>
          </p:nvPr>
        </p:nvSpPr>
        <p:spPr>
          <a:xfrm>
            <a:off x="0" y="4572000"/>
            <a:ext cx="12191999" cy="2286000"/>
          </a:xfrm>
          <a:custGeom>
            <a:avLst/>
            <a:gdLst>
              <a:gd name="connsiteX0" fmla="*/ 7837048 w 12191999"/>
              <a:gd name="connsiteY0" fmla="*/ 0 h 2286000"/>
              <a:gd name="connsiteX1" fmla="*/ 12191999 w 12191999"/>
              <a:gd name="connsiteY1" fmla="*/ 0 h 2286000"/>
              <a:gd name="connsiteX2" fmla="*/ 12191999 w 12191999"/>
              <a:gd name="connsiteY2" fmla="*/ 2286000 h 2286000"/>
              <a:gd name="connsiteX3" fmla="*/ 7837048 w 12191999"/>
              <a:gd name="connsiteY3" fmla="*/ 2286000 h 2286000"/>
              <a:gd name="connsiteX4" fmla="*/ 0 w 12191999"/>
              <a:gd name="connsiteY4" fmla="*/ 0 h 2286000"/>
              <a:gd name="connsiteX5" fmla="*/ 7809616 w 12191999"/>
              <a:gd name="connsiteY5" fmla="*/ 0 h 2286000"/>
              <a:gd name="connsiteX6" fmla="*/ 7809616 w 12191999"/>
              <a:gd name="connsiteY6" fmla="*/ 2286000 h 2286000"/>
              <a:gd name="connsiteX7" fmla="*/ 0 w 12191999"/>
              <a:gd name="connsiteY7" fmla="*/ 2286000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2286000">
                <a:moveTo>
                  <a:pt x="7837048" y="0"/>
                </a:moveTo>
                <a:lnTo>
                  <a:pt x="12191999" y="0"/>
                </a:lnTo>
                <a:lnTo>
                  <a:pt x="12191999" y="2286000"/>
                </a:lnTo>
                <a:lnTo>
                  <a:pt x="7837048" y="2286000"/>
                </a:lnTo>
                <a:close/>
                <a:moveTo>
                  <a:pt x="0" y="0"/>
                </a:moveTo>
                <a:lnTo>
                  <a:pt x="7809616" y="0"/>
                </a:lnTo>
                <a:lnTo>
                  <a:pt x="7809616" y="2286000"/>
                </a:lnTo>
                <a:lnTo>
                  <a:pt x="0" y="2286000"/>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GB"/>
              <a:t>Click icon to add picture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2582" y="4771572"/>
            <a:ext cx="5943600" cy="1188720"/>
          </a:xfrm>
        </p:spPr>
        <p:txBody>
          <a:bodyPr anchor="b" anchorCtr="0">
            <a:normAutofit/>
          </a:bodyPr>
          <a:lstStyle>
            <a:lvl1pPr marL="0" indent="0" algn="l">
              <a:buNone/>
              <a:defRPr sz="2400" b="0" i="1">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0" name="Text Placeholder 9">
            <a:extLst>
              <a:ext uri="{FF2B5EF4-FFF2-40B4-BE49-F238E27FC236}">
                <a16:creationId xmlns:a16="http://schemas.microsoft.com/office/drawing/2014/main" id="{A6AB4C54-8CF8-4055-8919-69F08126C231}"/>
              </a:ext>
            </a:extLst>
          </p:cNvPr>
          <p:cNvSpPr>
            <a:spLocks noGrp="1"/>
          </p:cNvSpPr>
          <p:nvPr>
            <p:ph type="body" sz="quarter" idx="15" hasCustomPrompt="1"/>
          </p:nvPr>
        </p:nvSpPr>
        <p:spPr>
          <a:xfrm>
            <a:off x="9171930" y="5417288"/>
            <a:ext cx="1645920" cy="576072"/>
          </a:xfrm>
          <a:custGeom>
            <a:avLst/>
            <a:gdLst>
              <a:gd name="connsiteX0" fmla="*/ 288036 w 1645920"/>
              <a:gd name="connsiteY0" fmla="*/ 0 h 576072"/>
              <a:gd name="connsiteX1" fmla="*/ 1357884 w 1645920"/>
              <a:gd name="connsiteY1" fmla="*/ 0 h 576072"/>
              <a:gd name="connsiteX2" fmla="*/ 1645920 w 1645920"/>
              <a:gd name="connsiteY2" fmla="*/ 288036 h 576072"/>
              <a:gd name="connsiteX3" fmla="*/ 1357884 w 1645920"/>
              <a:gd name="connsiteY3" fmla="*/ 576072 h 576072"/>
              <a:gd name="connsiteX4" fmla="*/ 288036 w 1645920"/>
              <a:gd name="connsiteY4" fmla="*/ 576072 h 576072"/>
              <a:gd name="connsiteX5" fmla="*/ 0 w 1645920"/>
              <a:gd name="connsiteY5" fmla="*/ 288036 h 576072"/>
              <a:gd name="connsiteX6" fmla="*/ 288036 w 1645920"/>
              <a:gd name="connsiteY6" fmla="*/ 0 h 57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5920" h="576072">
                <a:moveTo>
                  <a:pt x="288036" y="0"/>
                </a:moveTo>
                <a:lnTo>
                  <a:pt x="1357884" y="0"/>
                </a:lnTo>
                <a:cubicBezTo>
                  <a:pt x="1516962" y="0"/>
                  <a:pt x="1645920" y="128958"/>
                  <a:pt x="1645920" y="288036"/>
                </a:cubicBezTo>
                <a:cubicBezTo>
                  <a:pt x="1645920" y="447114"/>
                  <a:pt x="1516962" y="576072"/>
                  <a:pt x="1357884" y="576072"/>
                </a:cubicBezTo>
                <a:lnTo>
                  <a:pt x="288036" y="576072"/>
                </a:lnTo>
                <a:cubicBezTo>
                  <a:pt x="128958" y="576072"/>
                  <a:pt x="0" y="447114"/>
                  <a:pt x="0" y="288036"/>
                </a:cubicBezTo>
                <a:cubicBezTo>
                  <a:pt x="0" y="128958"/>
                  <a:pt x="128958" y="0"/>
                  <a:pt x="288036" y="0"/>
                </a:cubicBezTo>
                <a:close/>
              </a:path>
            </a:pathLst>
          </a:custGeom>
          <a:ln w="15875">
            <a:solidFill>
              <a:schemeClr val="tx1"/>
            </a:solidFill>
          </a:ln>
        </p:spPr>
        <p:txBody>
          <a:bodyPr wrap="square" anchor="ctr">
            <a:noAutofit/>
          </a:bodyPr>
          <a:lstStyle>
            <a:lvl1pPr algn="ctr">
              <a:defRPr/>
            </a:lvl1pPr>
          </a:lstStyle>
          <a:p>
            <a:pPr lvl="0"/>
            <a:r>
              <a:rPr lang="en-US" dirty="0"/>
              <a:t>M/D/</a:t>
            </a:r>
            <a:r>
              <a:rPr lang="en-US" dirty="0" err="1"/>
              <a:t>YYYY</a:t>
            </a:r>
            <a:endParaRPr lang="en-US" dirty="0"/>
          </a:p>
        </p:txBody>
      </p:sp>
    </p:spTree>
    <p:extLst>
      <p:ext uri="{BB962C8B-B14F-4D97-AF65-F5344CB8AC3E}">
        <p14:creationId xmlns:p14="http://schemas.microsoft.com/office/powerpoint/2010/main" val="28466973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t">
            <a:normAutofit/>
          </a:bodyPr>
          <a:lstStyle>
            <a:lvl1pPr algn="l">
              <a:defRPr sz="6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a:extLst>
              <a:ext uri="{FF2B5EF4-FFF2-40B4-BE49-F238E27FC236}">
                <a16:creationId xmlns:a16="http://schemas.microsoft.com/office/drawing/2014/main" id="{E10A6910-53B1-887E-1BB5-00A1F4FB4BA1}"/>
              </a:ext>
            </a:extLst>
          </p:cNvPr>
          <p:cNvSpPr>
            <a:spLocks noGrp="1"/>
          </p:cNvSpPr>
          <p:nvPr>
            <p:ph type="dt" sz="half" idx="10"/>
          </p:nvPr>
        </p:nvSpPr>
        <p:spPr>
          <a:xfrm>
            <a:off x="566928" y="6309360"/>
            <a:ext cx="1371600" cy="365760"/>
          </a:xfrm>
        </p:spPr>
        <p:txBody>
          <a:bodyPr/>
          <a:lstStyle/>
          <a:p>
            <a:fld id="{D16B9168-F6EC-AA44-B1F6-76306FA4BF2D}" type="datetime1">
              <a:rPr lang="en-US" smtClean="0"/>
              <a:t>3/13/2026</a:t>
            </a:fld>
            <a:endParaRPr lang="en-US" dirty="0"/>
          </a:p>
        </p:txBody>
      </p:sp>
      <p:sp>
        <p:nvSpPr>
          <p:cNvPr id="8" name="Footer Placeholder 7">
            <a:extLst>
              <a:ext uri="{FF2B5EF4-FFF2-40B4-BE49-F238E27FC236}">
                <a16:creationId xmlns:a16="http://schemas.microsoft.com/office/drawing/2014/main" id="{E41F0465-4D18-9B18-DD2D-EDB2FA859BE8}"/>
              </a:ext>
            </a:extLst>
          </p:cNvPr>
          <p:cNvSpPr>
            <a:spLocks noGrp="1"/>
          </p:cNvSpPr>
          <p:nvPr>
            <p:ph type="ftr" sz="quarter" idx="11"/>
          </p:nvPr>
        </p:nvSpPr>
        <p:spPr>
          <a:xfrm>
            <a:off x="8437249" y="6309360"/>
            <a:ext cx="2805405" cy="365125"/>
          </a:xfrm>
        </p:spPr>
        <p:txBody>
          <a:bodyPr/>
          <a:lstStyle/>
          <a:p>
            <a:endParaRPr lang="en-US" dirty="0"/>
          </a:p>
        </p:txBody>
      </p:sp>
      <p:sp>
        <p:nvSpPr>
          <p:cNvPr id="9" name="Slide Number Placeholder 8">
            <a:extLst>
              <a:ext uri="{FF2B5EF4-FFF2-40B4-BE49-F238E27FC236}">
                <a16:creationId xmlns:a16="http://schemas.microsoft.com/office/drawing/2014/main" id="{3FBFAC0C-3553-79B8-C54F-1755C5A97B9B}"/>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54210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1610379"/>
            <a:ext cx="7876287" cy="3592629"/>
          </a:xfrm>
        </p:spPr>
        <p:txBody>
          <a:bodyPr anchor="b">
            <a:normAutofit/>
          </a:bodyPr>
          <a:lstStyle>
            <a:lvl1pPr algn="l">
              <a:defRPr sz="6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5373278"/>
            <a:ext cx="7375466" cy="1014984"/>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ECB934-A7B2-524D-BFEC-F77CDECEE6EE}" type="datetime1">
              <a:rPr lang="en-US" smtClean="0"/>
              <a:t>3/13/2026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0800411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1004637-5A31-8644-BF75-15F39C94EBA3}" type="datetime1">
              <a:rPr lang="en-US" smtClean="0"/>
              <a:t>3/13/2026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9589319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7382" y="2006614"/>
            <a:ext cx="6039983" cy="2844773"/>
          </a:xfrm>
        </p:spPr>
        <p:txBody>
          <a:bodyPr anchor="ctr" anchorCtr="0">
            <a:normAutofit/>
          </a:bodyPr>
          <a:lstStyle>
            <a:lvl1pPr algn="l">
              <a:lnSpc>
                <a:spcPct val="75000"/>
              </a:lnSpc>
              <a:defRPr sz="6000"/>
            </a:lvl1pPr>
          </a:lstStyle>
          <a:p>
            <a:r>
              <a:rPr lang="en-GB"/>
              <a:t>Click to edit Master title style</a:t>
            </a:r>
            <a:endParaRPr lang="en-US" dirty="0"/>
          </a:p>
        </p:txBody>
      </p:sp>
      <p:sp>
        <p:nvSpPr>
          <p:cNvPr id="18" name="Picture Placeholder 10">
            <a:extLst>
              <a:ext uri="{FF2B5EF4-FFF2-40B4-BE49-F238E27FC236}">
                <a16:creationId xmlns:a16="http://schemas.microsoft.com/office/drawing/2014/main" id="{DE41C122-229A-A3B7-CB92-9CC9FEEDE69D}"/>
              </a:ext>
            </a:extLst>
          </p:cNvPr>
          <p:cNvSpPr>
            <a:spLocks noGrp="1"/>
          </p:cNvSpPr>
          <p:nvPr>
            <p:ph type="pic" sz="quarter" idx="13"/>
          </p:nvPr>
        </p:nvSpPr>
        <p:spPr>
          <a:xfrm>
            <a:off x="7797013" y="633794"/>
            <a:ext cx="4394987" cy="5590412"/>
          </a:xfrm>
          <a:blipFill dpi="0" rotWithShape="1">
            <a:blip r:embed="rId2">
              <a:alphaModFix amt="60000"/>
              <a:extLst>
                <a:ext uri="{28A0092B-C50C-407E-A947-70E740481C1C}">
                  <a14:useLocalDpi xmlns:a14="http://schemas.microsoft.com/office/drawing/2010/main" val="0"/>
                </a:ext>
              </a:extLst>
            </a:blip>
            <a:srcRect/>
            <a:stretch>
              <a:fillRect r="35"/>
            </a:stretch>
          </a:blipFill>
        </p:spPr>
        <p:txBody>
          <a:bodyPr/>
          <a:lstStyle/>
          <a:p>
            <a:r>
              <a:rPr lang="en-GB"/>
              <a:t>Click icon to add picture</a:t>
            </a:r>
            <a:endParaRPr lang="en-US" dirty="0"/>
          </a:p>
        </p:txBody>
      </p:sp>
      <p:grpSp>
        <p:nvGrpSpPr>
          <p:cNvPr id="19" name="Group 18">
            <a:extLst>
              <a:ext uri="{FF2B5EF4-FFF2-40B4-BE49-F238E27FC236}">
                <a16:creationId xmlns:a16="http://schemas.microsoft.com/office/drawing/2014/main" id="{4D7E0C5C-1BE1-9C59-13F8-71572AFB5DAC}"/>
              </a:ext>
            </a:extLst>
          </p:cNvPr>
          <p:cNvGrpSpPr/>
          <p:nvPr userDrawn="1"/>
        </p:nvGrpSpPr>
        <p:grpSpPr>
          <a:xfrm>
            <a:off x="1524" y="621942"/>
            <a:ext cx="12189714" cy="5624439"/>
            <a:chOff x="1524" y="679790"/>
            <a:chExt cx="12189714" cy="5624439"/>
          </a:xfrm>
        </p:grpSpPr>
        <p:cxnSp>
          <p:nvCxnSpPr>
            <p:cNvPr id="10" name="Straight Connector 9">
              <a:extLst>
                <a:ext uri="{FF2B5EF4-FFF2-40B4-BE49-F238E27FC236}">
                  <a16:creationId xmlns:a16="http://schemas.microsoft.com/office/drawing/2014/main" id="{F50D678C-01CA-A64D-5585-F7E3AA7C4A38}"/>
                </a:ext>
              </a:extLst>
            </p:cNvPr>
            <p:cNvCxnSpPr>
              <a:cxnSpLocks/>
            </p:cNvCxnSpPr>
            <p:nvPr/>
          </p:nvCxnSpPr>
          <p:spPr>
            <a:xfrm>
              <a:off x="1524" y="679790"/>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0D1019-0BE7-9D29-EEC9-3237A64DE3A1}"/>
                </a:ext>
              </a:extLst>
            </p:cNvPr>
            <p:cNvCxnSpPr>
              <a:cxnSpLocks/>
            </p:cNvCxnSpPr>
            <p:nvPr/>
          </p:nvCxnSpPr>
          <p:spPr>
            <a:xfrm>
              <a:off x="2286" y="6293907"/>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190C5E0-F7D4-5497-E9DB-1F45EC3EA3B2}"/>
                </a:ext>
              </a:extLst>
            </p:cNvPr>
            <p:cNvGrpSpPr/>
            <p:nvPr/>
          </p:nvGrpSpPr>
          <p:grpSpPr>
            <a:xfrm rot="16200000">
              <a:off x="4852208" y="3375142"/>
              <a:ext cx="5623560" cy="234613"/>
              <a:chOff x="1524" y="466526"/>
              <a:chExt cx="12190480" cy="234613"/>
            </a:xfrm>
          </p:grpSpPr>
          <p:cxnSp>
            <p:nvCxnSpPr>
              <p:cNvPr id="15" name="Straight Connector 14">
                <a:extLst>
                  <a:ext uri="{FF2B5EF4-FFF2-40B4-BE49-F238E27FC236}">
                    <a16:creationId xmlns:a16="http://schemas.microsoft.com/office/drawing/2014/main" id="{4A206331-1C98-0F93-3908-A2F1D1F6EBE1}"/>
                  </a:ext>
                </a:extLst>
              </p:cNvPr>
              <p:cNvCxnSpPr>
                <a:cxnSpLocks/>
              </p:cNvCxnSpPr>
              <p:nvPr/>
            </p:nvCxnSpPr>
            <p:spPr>
              <a:xfrm>
                <a:off x="3049" y="466526"/>
                <a:ext cx="12188955"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588DFBA-D7D1-2F7C-CC70-E8CD8B55C94A}"/>
                  </a:ext>
                </a:extLst>
              </p:cNvPr>
              <p:cNvCxnSpPr>
                <a:cxnSpLocks/>
              </p:cNvCxnSpPr>
              <p:nvPr/>
            </p:nvCxnSpPr>
            <p:spPr>
              <a:xfrm>
                <a:off x="1524" y="701139"/>
                <a:ext cx="12188956"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86229978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7382" y="4081369"/>
            <a:ext cx="10733872" cy="2059770"/>
          </a:xfrm>
        </p:spPr>
        <p:txBody>
          <a:bodyPr anchor="b" anchorCtr="0">
            <a:normAutofit/>
          </a:bodyPr>
          <a:lstStyle>
            <a:lvl1pPr algn="l">
              <a:lnSpc>
                <a:spcPct val="75000"/>
              </a:lnSpc>
              <a:defRPr sz="6000"/>
            </a:lvl1pPr>
          </a:lstStyle>
          <a:p>
            <a:r>
              <a:rPr lang="en-GB"/>
              <a:t>Click to edit Master title style</a:t>
            </a:r>
            <a:endParaRPr lang="en-US" dirty="0"/>
          </a:p>
        </p:txBody>
      </p:sp>
      <p:sp>
        <p:nvSpPr>
          <p:cNvPr id="8" name="Picture Placeholder 10">
            <a:extLst>
              <a:ext uri="{FF2B5EF4-FFF2-40B4-BE49-F238E27FC236}">
                <a16:creationId xmlns:a16="http://schemas.microsoft.com/office/drawing/2014/main" id="{68840BA8-F5D8-0705-FEEC-A013F601E9EF}"/>
              </a:ext>
            </a:extLst>
          </p:cNvPr>
          <p:cNvSpPr>
            <a:spLocks noGrp="1"/>
          </p:cNvSpPr>
          <p:nvPr>
            <p:ph type="pic" sz="quarter" idx="13"/>
          </p:nvPr>
        </p:nvSpPr>
        <p:spPr>
          <a:xfrm>
            <a:off x="-1" y="631686"/>
            <a:ext cx="12192000" cy="2883583"/>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grpSp>
        <p:nvGrpSpPr>
          <p:cNvPr id="3" name="Group 2">
            <a:extLst>
              <a:ext uri="{FF2B5EF4-FFF2-40B4-BE49-F238E27FC236}">
                <a16:creationId xmlns:a16="http://schemas.microsoft.com/office/drawing/2014/main" id="{29675293-EE24-9B9A-05FE-F518D184151B}"/>
              </a:ext>
            </a:extLst>
          </p:cNvPr>
          <p:cNvGrpSpPr/>
          <p:nvPr/>
        </p:nvGrpSpPr>
        <p:grpSpPr>
          <a:xfrm>
            <a:off x="1524" y="393192"/>
            <a:ext cx="12190476" cy="230457"/>
            <a:chOff x="1524" y="486404"/>
            <a:chExt cx="12190476" cy="230457"/>
          </a:xfrm>
        </p:grpSpPr>
        <p:cxnSp>
          <p:nvCxnSpPr>
            <p:cNvPr id="4" name="Straight Connector 3">
              <a:extLst>
                <a:ext uri="{FF2B5EF4-FFF2-40B4-BE49-F238E27FC236}">
                  <a16:creationId xmlns:a16="http://schemas.microsoft.com/office/drawing/2014/main" id="{42AC33AC-4C52-DCDB-1568-A656B92B6DB3}"/>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45E6E8AA-9E5D-2CD0-1E00-7946B275A6E3}"/>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 name="Group 5">
            <a:extLst>
              <a:ext uri="{FF2B5EF4-FFF2-40B4-BE49-F238E27FC236}">
                <a16:creationId xmlns:a16="http://schemas.microsoft.com/office/drawing/2014/main" id="{EB054126-09BE-4243-7F4C-B417B064C9C9}"/>
              </a:ext>
            </a:extLst>
          </p:cNvPr>
          <p:cNvGrpSpPr/>
          <p:nvPr/>
        </p:nvGrpSpPr>
        <p:grpSpPr>
          <a:xfrm>
            <a:off x="762" y="3526715"/>
            <a:ext cx="12190476" cy="230457"/>
            <a:chOff x="1524" y="486404"/>
            <a:chExt cx="12190476" cy="230457"/>
          </a:xfrm>
        </p:grpSpPr>
        <p:cxnSp>
          <p:nvCxnSpPr>
            <p:cNvPr id="7" name="Straight Connector 6">
              <a:extLst>
                <a:ext uri="{FF2B5EF4-FFF2-40B4-BE49-F238E27FC236}">
                  <a16:creationId xmlns:a16="http://schemas.microsoft.com/office/drawing/2014/main" id="{F504626D-F989-3307-F577-891C0FB3E42B}"/>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F95BBC0-5863-88F8-8F0F-3F00C5E7F814}"/>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3739621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ection Header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03520" y="2006614"/>
            <a:ext cx="6039983" cy="2844773"/>
          </a:xfrm>
        </p:spPr>
        <p:txBody>
          <a:bodyPr anchor="ctr" anchorCtr="0">
            <a:normAutofit/>
          </a:bodyPr>
          <a:lstStyle>
            <a:lvl1pPr algn="l">
              <a:lnSpc>
                <a:spcPct val="75000"/>
              </a:lnSpc>
              <a:defRPr sz="6000"/>
            </a:lvl1pPr>
          </a:lstStyle>
          <a:p>
            <a:r>
              <a:rPr lang="en-GB"/>
              <a:t>Click to edit Master title style</a:t>
            </a:r>
            <a:endParaRPr lang="en-US" dirty="0"/>
          </a:p>
        </p:txBody>
      </p:sp>
      <p:sp>
        <p:nvSpPr>
          <p:cNvPr id="18" name="Picture Placeholder 10">
            <a:extLst>
              <a:ext uri="{FF2B5EF4-FFF2-40B4-BE49-F238E27FC236}">
                <a16:creationId xmlns:a16="http://schemas.microsoft.com/office/drawing/2014/main" id="{DE41C122-229A-A3B7-CB92-9CC9FEEDE69D}"/>
              </a:ext>
            </a:extLst>
          </p:cNvPr>
          <p:cNvSpPr>
            <a:spLocks noGrp="1"/>
          </p:cNvSpPr>
          <p:nvPr>
            <p:ph type="pic" sz="quarter" idx="13"/>
          </p:nvPr>
        </p:nvSpPr>
        <p:spPr>
          <a:xfrm>
            <a:off x="0" y="633794"/>
            <a:ext cx="4394987" cy="5590412"/>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grpSp>
        <p:nvGrpSpPr>
          <p:cNvPr id="5" name="Group 4">
            <a:extLst>
              <a:ext uri="{FF2B5EF4-FFF2-40B4-BE49-F238E27FC236}">
                <a16:creationId xmlns:a16="http://schemas.microsoft.com/office/drawing/2014/main" id="{A92B1D98-8540-A2E0-960F-3096393D712E}"/>
              </a:ext>
            </a:extLst>
          </p:cNvPr>
          <p:cNvGrpSpPr/>
          <p:nvPr/>
        </p:nvGrpSpPr>
        <p:grpSpPr>
          <a:xfrm>
            <a:off x="1524" y="621942"/>
            <a:ext cx="12189714" cy="5624435"/>
            <a:chOff x="1524" y="621942"/>
            <a:chExt cx="12189714" cy="5624435"/>
          </a:xfrm>
        </p:grpSpPr>
        <p:cxnSp>
          <p:nvCxnSpPr>
            <p:cNvPr id="10" name="Straight Connector 9">
              <a:extLst>
                <a:ext uri="{FF2B5EF4-FFF2-40B4-BE49-F238E27FC236}">
                  <a16:creationId xmlns:a16="http://schemas.microsoft.com/office/drawing/2014/main" id="{F50D678C-01CA-A64D-5585-F7E3AA7C4A38}"/>
                </a:ext>
              </a:extLst>
            </p:cNvPr>
            <p:cNvCxnSpPr>
              <a:cxnSpLocks/>
            </p:cNvCxnSpPr>
            <p:nvPr/>
          </p:nvCxnSpPr>
          <p:spPr>
            <a:xfrm>
              <a:off x="1524" y="62194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0D1019-0BE7-9D29-EEC9-3237A64DE3A1}"/>
                </a:ext>
              </a:extLst>
            </p:cNvPr>
            <p:cNvCxnSpPr>
              <a:cxnSpLocks/>
            </p:cNvCxnSpPr>
            <p:nvPr userDrawn="1"/>
          </p:nvCxnSpPr>
          <p:spPr>
            <a:xfrm>
              <a:off x="2286" y="6236059"/>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190C5E0-F7D4-5497-E9DB-1F45EC3EA3B2}"/>
                </a:ext>
              </a:extLst>
            </p:cNvPr>
            <p:cNvGrpSpPr/>
            <p:nvPr/>
          </p:nvGrpSpPr>
          <p:grpSpPr>
            <a:xfrm rot="16200000">
              <a:off x="1706663" y="3319368"/>
              <a:ext cx="5623560" cy="230457"/>
              <a:chOff x="1524" y="486404"/>
              <a:chExt cx="12190476" cy="230457"/>
            </a:xfrm>
          </p:grpSpPr>
          <p:cxnSp>
            <p:nvCxnSpPr>
              <p:cNvPr id="15" name="Straight Connector 14">
                <a:extLst>
                  <a:ext uri="{FF2B5EF4-FFF2-40B4-BE49-F238E27FC236}">
                    <a16:creationId xmlns:a16="http://schemas.microsoft.com/office/drawing/2014/main" id="{4A206331-1C98-0F93-3908-A2F1D1F6EBE1}"/>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588DFBA-D7D1-2F7C-CC70-E8CD8B55C94A}"/>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2869586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62221" y="779721"/>
            <a:ext cx="8467558" cy="1554480"/>
          </a:xfrm>
        </p:spPr>
        <p:txBody>
          <a:bodyPr anchor="b">
            <a:normAutofit/>
          </a:bodyPr>
          <a:lstStyle>
            <a:lvl1pPr algn="ctr">
              <a:defRPr sz="4400"/>
            </a:lvl1pPr>
          </a:lstStyle>
          <a:p>
            <a:r>
              <a:rPr lang="en-GB"/>
              <a:t>Click to edit Master title style</a:t>
            </a:r>
            <a:endParaRPr lang="en-US"/>
          </a:p>
        </p:txBody>
      </p:sp>
      <p:sp>
        <p:nvSpPr>
          <p:cNvPr id="6" name="Date Placeholder 5">
            <a:extLst>
              <a:ext uri="{FF2B5EF4-FFF2-40B4-BE49-F238E27FC236}">
                <a16:creationId xmlns:a16="http://schemas.microsoft.com/office/drawing/2014/main" id="{5EE3334D-C461-2466-9E8A-5CBF2D354A94}"/>
              </a:ext>
            </a:extLst>
          </p:cNvPr>
          <p:cNvSpPr>
            <a:spLocks noGrp="1"/>
          </p:cNvSpPr>
          <p:nvPr>
            <p:ph type="dt" sz="half" idx="14"/>
          </p:nvPr>
        </p:nvSpPr>
        <p:spPr/>
        <p:txBody>
          <a:bodyPr/>
          <a:lstStyle/>
          <a:p>
            <a:fld id="{D16B9168-F6EC-AA44-B1F6-76306FA4BF2D}" type="datetime1">
              <a:rPr lang="en-US" smtClean="0"/>
              <a:t>3/13/2026</a:t>
            </a:fld>
            <a:endParaRPr lang="en-US" dirty="0"/>
          </a:p>
        </p:txBody>
      </p:sp>
      <p:sp>
        <p:nvSpPr>
          <p:cNvPr id="8" name="Footer Placeholder 7">
            <a:extLst>
              <a:ext uri="{FF2B5EF4-FFF2-40B4-BE49-F238E27FC236}">
                <a16:creationId xmlns:a16="http://schemas.microsoft.com/office/drawing/2014/main" id="{E6C20070-9FE3-480D-6EDC-BEAFD99B5BD2}"/>
              </a:ext>
            </a:extLst>
          </p:cNvPr>
          <p:cNvSpPr>
            <a:spLocks noGrp="1"/>
          </p:cNvSpPr>
          <p:nvPr>
            <p:ph type="ftr" sz="quarter" idx="15"/>
          </p:nvPr>
        </p:nvSpPr>
        <p:spPr/>
        <p:txBody>
          <a:bodyPr/>
          <a:lstStyle/>
          <a:p>
            <a:endParaRPr lang="en-US" dirty="0"/>
          </a:p>
        </p:txBody>
      </p:sp>
      <p:sp>
        <p:nvSpPr>
          <p:cNvPr id="9" name="Slide Number Placeholder 8">
            <a:extLst>
              <a:ext uri="{FF2B5EF4-FFF2-40B4-BE49-F238E27FC236}">
                <a16:creationId xmlns:a16="http://schemas.microsoft.com/office/drawing/2014/main" id="{8ACD7422-CEB6-84CA-0EAE-743F83C71B3D}"/>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862221" y="2449473"/>
            <a:ext cx="8467558" cy="3689909"/>
          </a:xfrm>
        </p:spPr>
        <p:txBody>
          <a:bodyPr>
            <a:normAutofit/>
          </a:bodyPr>
          <a:lstStyle>
            <a:lvl1pPr marL="0" indent="0" algn="ctr">
              <a:buFont typeface="Arial" panose="020B0604020202020204" pitchFamily="34" charset="0"/>
              <a:buNone/>
              <a:defRPr sz="1800"/>
            </a:lvl1pPr>
            <a:lvl2pPr marL="228600" indent="0" algn="ctr">
              <a:buFont typeface="Arial" panose="020B0604020202020204" pitchFamily="34" charset="0"/>
              <a:buNone/>
              <a:defRPr sz="1800"/>
            </a:lvl2pPr>
            <a:lvl3pPr marL="457200" indent="0" algn="ctr">
              <a:buFont typeface="Arial" panose="020B0604020202020204" pitchFamily="34" charset="0"/>
              <a:buNone/>
              <a:defRPr sz="1800"/>
            </a:lvl3pPr>
            <a:lvl4pPr marL="685800" indent="0" algn="ctr">
              <a:buFont typeface="Arial" panose="020B0604020202020204" pitchFamily="34" charset="0"/>
              <a:buNone/>
              <a:defRPr sz="1800"/>
            </a:lvl4pPr>
            <a:lvl5pPr marL="914400" indent="0" algn="ctr">
              <a:buFont typeface="Arial" panose="020B0604020202020204" pitchFamily="34" charset="0"/>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9589265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4270" y="2160947"/>
            <a:ext cx="2926080" cy="2509763"/>
          </a:xfrm>
        </p:spPr>
        <p:txBody>
          <a:bodyPr anchor="ctr" anchorCtr="0">
            <a:normAutofit/>
          </a:bodyPr>
          <a:lstStyle>
            <a:lvl1pPr algn="ctr">
              <a:defRPr sz="4400"/>
            </a:lvl1pPr>
          </a:lstStyle>
          <a:p>
            <a:r>
              <a:rPr lang="en-GB"/>
              <a:t>Click to edit Master title style</a:t>
            </a:r>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566928" y="529008"/>
            <a:ext cx="429207" cy="365125"/>
          </a:xfrm>
        </p:spPr>
        <p:txBody>
          <a:bodyPr/>
          <a:lstStyle>
            <a:lvl1pPr algn="l">
              <a:defRPr/>
            </a:lvl1pPr>
          </a:lstStyle>
          <a:p>
            <a:fld id="{CC057153-B650-4DEB-B370-79DDCFDCE934}" type="slidenum">
              <a:rPr lang="en-US" smtClean="0"/>
              <a:pPr/>
              <a:t>‹#›</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16595" y="525786"/>
            <a:ext cx="1828800" cy="365125"/>
          </a:xfrm>
        </p:spPr>
        <p:txBody>
          <a:bodyPr/>
          <a:lstStyle>
            <a:lvl1pPr algn="l">
              <a:defRPr/>
            </a:lvl1p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1341510" y="5976691"/>
            <a:ext cx="1371600" cy="365760"/>
          </a:xfrm>
        </p:spPr>
        <p:txBody>
          <a:bodyPr/>
          <a:lstStyle/>
          <a:p>
            <a:fld id="{6DCA0909-C965-B345-8649-8376ABAE122F}" type="datetime1">
              <a:rPr lang="en-US" smtClean="0"/>
              <a:t>3/13/2026</a:t>
            </a:fld>
            <a:endParaRPr lang="en-US" dirty="0"/>
          </a:p>
        </p:txBody>
      </p:sp>
      <p:sp>
        <p:nvSpPr>
          <p:cNvPr id="12" name="Picture Placeholder 11">
            <a:extLst>
              <a:ext uri="{FF2B5EF4-FFF2-40B4-BE49-F238E27FC236}">
                <a16:creationId xmlns:a16="http://schemas.microsoft.com/office/drawing/2014/main" id="{990F6233-054F-BC0F-2687-4169A06F7678}"/>
              </a:ext>
            </a:extLst>
          </p:cNvPr>
          <p:cNvSpPr>
            <a:spLocks noGrp="1"/>
          </p:cNvSpPr>
          <p:nvPr>
            <p:ph type="pic" sz="quarter" idx="14"/>
          </p:nvPr>
        </p:nvSpPr>
        <p:spPr>
          <a:xfrm>
            <a:off x="4064097" y="-1"/>
            <a:ext cx="8127902" cy="6857991"/>
          </a:xfrm>
          <a:custGeom>
            <a:avLst/>
            <a:gdLst>
              <a:gd name="connsiteX0" fmla="*/ 0 w 8127902"/>
              <a:gd name="connsiteY0" fmla="*/ 5461143 h 6857991"/>
              <a:gd name="connsiteX1" fmla="*/ 8127902 w 8127902"/>
              <a:gd name="connsiteY1" fmla="*/ 5461143 h 6857991"/>
              <a:gd name="connsiteX2" fmla="*/ 8127902 w 8127902"/>
              <a:gd name="connsiteY2" fmla="*/ 6857991 h 6857991"/>
              <a:gd name="connsiteX3" fmla="*/ 0 w 8127902"/>
              <a:gd name="connsiteY3" fmla="*/ 6857991 h 6857991"/>
              <a:gd name="connsiteX4" fmla="*/ 0 w 8127902"/>
              <a:gd name="connsiteY4" fmla="*/ 0 h 6857991"/>
              <a:gd name="connsiteX5" fmla="*/ 8127902 w 8127902"/>
              <a:gd name="connsiteY5" fmla="*/ 0 h 6857991"/>
              <a:gd name="connsiteX6" fmla="*/ 8127902 w 8127902"/>
              <a:gd name="connsiteY6" fmla="*/ 1379293 h 6857991"/>
              <a:gd name="connsiteX7" fmla="*/ 0 w 8127902"/>
              <a:gd name="connsiteY7" fmla="*/ 1379293 h 6857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27902" h="6857991">
                <a:moveTo>
                  <a:pt x="0" y="5461143"/>
                </a:moveTo>
                <a:lnTo>
                  <a:pt x="8127902" y="5461143"/>
                </a:lnTo>
                <a:lnTo>
                  <a:pt x="8127902" y="6857991"/>
                </a:lnTo>
                <a:lnTo>
                  <a:pt x="0" y="6857991"/>
                </a:lnTo>
                <a:close/>
                <a:moveTo>
                  <a:pt x="0" y="0"/>
                </a:moveTo>
                <a:lnTo>
                  <a:pt x="8127902" y="0"/>
                </a:lnTo>
                <a:lnTo>
                  <a:pt x="8127902" y="1379293"/>
                </a:lnTo>
                <a:lnTo>
                  <a:pt x="0" y="1379293"/>
                </a:ln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t="3" r="37"/>
            </a:stretch>
          </a:blipFill>
        </p:spPr>
        <p:txBody>
          <a:bodyPr wrap="square">
            <a:noAutofit/>
          </a:body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730442" y="2158528"/>
            <a:ext cx="6785736" cy="2514600"/>
          </a:xfrm>
        </p:spPr>
        <p:txBody>
          <a:bodyPr anchor="ctr" anchorCtr="0">
            <a:normAutofit/>
          </a:bodyPr>
          <a:lstStyle>
            <a:lvl1pPr marL="0" indent="0">
              <a:buFont typeface="+mj-lt"/>
              <a:buNone/>
              <a:defRPr sz="1800" i="1"/>
            </a:lvl1pPr>
            <a:lvl2pPr marL="228600" indent="0">
              <a:buFont typeface="+mj-lt"/>
              <a:buNone/>
              <a:defRPr sz="1800" i="1"/>
            </a:lvl2pPr>
            <a:lvl3pPr marL="457200" indent="0">
              <a:buFont typeface="+mj-lt"/>
              <a:buNone/>
              <a:defRPr sz="1800" i="1"/>
            </a:lvl3pPr>
            <a:lvl4pPr marL="685800" indent="0">
              <a:buFont typeface="+mj-lt"/>
              <a:buNone/>
              <a:defRPr sz="1800" i="1"/>
            </a:lvl4pPr>
            <a:lvl5pPr marL="914400" indent="0">
              <a:buFont typeface="+mj-lt"/>
              <a:buNone/>
              <a:defRPr sz="1800" i="1"/>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grpSp>
        <p:nvGrpSpPr>
          <p:cNvPr id="19" name="Group 18">
            <a:extLst>
              <a:ext uri="{FF2B5EF4-FFF2-40B4-BE49-F238E27FC236}">
                <a16:creationId xmlns:a16="http://schemas.microsoft.com/office/drawing/2014/main" id="{9AB01DA6-EC20-B4FD-9896-88A903B2EF0E}"/>
              </a:ext>
            </a:extLst>
          </p:cNvPr>
          <p:cNvGrpSpPr/>
          <p:nvPr/>
        </p:nvGrpSpPr>
        <p:grpSpPr>
          <a:xfrm>
            <a:off x="1524" y="5230685"/>
            <a:ext cx="12190476" cy="230457"/>
            <a:chOff x="1524" y="486404"/>
            <a:chExt cx="12190476" cy="230457"/>
          </a:xfrm>
        </p:grpSpPr>
        <p:cxnSp>
          <p:nvCxnSpPr>
            <p:cNvPr id="20" name="Straight Connector 19">
              <a:extLst>
                <a:ext uri="{FF2B5EF4-FFF2-40B4-BE49-F238E27FC236}">
                  <a16:creationId xmlns:a16="http://schemas.microsoft.com/office/drawing/2014/main" id="{F52BF8E0-963D-EE28-8E0F-64F235D1FE6C}"/>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CA08CA2-17E1-CFE8-9645-762AB31D7222}"/>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6" name="Group 5">
            <a:extLst>
              <a:ext uri="{FF2B5EF4-FFF2-40B4-BE49-F238E27FC236}">
                <a16:creationId xmlns:a16="http://schemas.microsoft.com/office/drawing/2014/main" id="{8F51B7BD-9CD6-5727-EAB2-3C568C99E7B1}"/>
              </a:ext>
            </a:extLst>
          </p:cNvPr>
          <p:cNvGrpSpPr/>
          <p:nvPr userDrawn="1"/>
        </p:nvGrpSpPr>
        <p:grpSpPr>
          <a:xfrm>
            <a:off x="1524" y="1379292"/>
            <a:ext cx="12190476" cy="230457"/>
            <a:chOff x="1524" y="486404"/>
            <a:chExt cx="12190476" cy="230457"/>
          </a:xfrm>
        </p:grpSpPr>
        <p:cxnSp>
          <p:nvCxnSpPr>
            <p:cNvPr id="8" name="Straight Connector 7">
              <a:extLst>
                <a:ext uri="{FF2B5EF4-FFF2-40B4-BE49-F238E27FC236}">
                  <a16:creationId xmlns:a16="http://schemas.microsoft.com/office/drawing/2014/main" id="{D6BAA12E-4487-D093-61E6-6A6F9527EBFE}"/>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5D70512-C761-310A-0904-A3EDB21E5338}"/>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4" name="Straight Connector 13">
            <a:extLst>
              <a:ext uri="{FF2B5EF4-FFF2-40B4-BE49-F238E27FC236}">
                <a16:creationId xmlns:a16="http://schemas.microsoft.com/office/drawing/2014/main" id="{69CF23D4-7D4B-4FD2-FD38-61B2A04E2F20}"/>
              </a:ext>
            </a:extLst>
          </p:cNvPr>
          <p:cNvCxnSpPr/>
          <p:nvPr userDrawn="1"/>
        </p:nvCxnSpPr>
        <p:spPr>
          <a:xfrm>
            <a:off x="4054620" y="-1"/>
            <a:ext cx="0" cy="685800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2494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Autofit/>
          </a:bodyPr>
          <a:lstStyle>
            <a:lvl1pPr>
              <a:defRPr sz="4400"/>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9048"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3" name="Date Placeholder 2">
            <a:extLst>
              <a:ext uri="{FF2B5EF4-FFF2-40B4-BE49-F238E27FC236}">
                <a16:creationId xmlns:a16="http://schemas.microsoft.com/office/drawing/2014/main" id="{A103B212-19A7-1389-5D84-1493713BA481}"/>
              </a:ext>
            </a:extLst>
          </p:cNvPr>
          <p:cNvSpPr>
            <a:spLocks noGrp="1"/>
          </p:cNvSpPr>
          <p:nvPr>
            <p:ph type="dt" sz="half" idx="15"/>
          </p:nvPr>
        </p:nvSpPr>
        <p:spPr>
          <a:xfrm>
            <a:off x="6858000" y="187080"/>
            <a:ext cx="1371600" cy="365760"/>
          </a:xfrm>
        </p:spPr>
        <p:txBody>
          <a:bodyPr/>
          <a:lstStyle/>
          <a:p>
            <a:fld id="{D16B9168-F6EC-AA44-B1F6-76306FA4BF2D}" type="datetime1">
              <a:rPr lang="en-US" smtClean="0"/>
              <a:t>3/13/2026</a:t>
            </a:fld>
            <a:endParaRPr lang="en-US" dirty="0"/>
          </a:p>
        </p:txBody>
      </p:sp>
      <p:sp>
        <p:nvSpPr>
          <p:cNvPr id="4" name="Footer Placeholder 3">
            <a:extLst>
              <a:ext uri="{FF2B5EF4-FFF2-40B4-BE49-F238E27FC236}">
                <a16:creationId xmlns:a16="http://schemas.microsoft.com/office/drawing/2014/main" id="{7C2F619C-303A-EC07-5744-BCF0A158F37A}"/>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DAC6015C-1958-8819-6CFA-C8CA9EF5FFA7}"/>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0" indent="0">
              <a:buFont typeface="+mj-lt"/>
              <a:buNone/>
              <a:defRPr sz="1800"/>
            </a:lvl1pPr>
            <a:lvl2pPr marL="228600" indent="0">
              <a:buFont typeface="+mj-lt"/>
              <a:buNone/>
              <a:defRPr sz="1800"/>
            </a:lvl2pPr>
            <a:lvl3pPr marL="457200" indent="0">
              <a:buFont typeface="+mj-lt"/>
              <a:buNone/>
              <a:defRPr sz="1800"/>
            </a:lvl3pPr>
            <a:lvl4pPr marL="685800" indent="0">
              <a:buFont typeface="+mj-lt"/>
              <a:buNone/>
              <a:defRPr sz="1800"/>
            </a:lvl4pPr>
            <a:lvl5pPr>
              <a:buFont typeface="+mj-lt"/>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grpSp>
        <p:nvGrpSpPr>
          <p:cNvPr id="6" name="Group 5">
            <a:extLst>
              <a:ext uri="{FF2B5EF4-FFF2-40B4-BE49-F238E27FC236}">
                <a16:creationId xmlns:a16="http://schemas.microsoft.com/office/drawing/2014/main" id="{EE4FA13F-5EC9-D941-0DA6-5E8CB0B77475}"/>
              </a:ext>
            </a:extLst>
          </p:cNvPr>
          <p:cNvGrpSpPr/>
          <p:nvPr userDrawn="1"/>
        </p:nvGrpSpPr>
        <p:grpSpPr>
          <a:xfrm rot="5400000">
            <a:off x="2803644" y="3314697"/>
            <a:ext cx="6858000" cy="228600"/>
            <a:chOff x="1524" y="486404"/>
            <a:chExt cx="12190476" cy="230457"/>
          </a:xfrm>
        </p:grpSpPr>
        <p:cxnSp>
          <p:nvCxnSpPr>
            <p:cNvPr id="9" name="Straight Connector 8">
              <a:extLst>
                <a:ext uri="{FF2B5EF4-FFF2-40B4-BE49-F238E27FC236}">
                  <a16:creationId xmlns:a16="http://schemas.microsoft.com/office/drawing/2014/main" id="{0A3204B7-F0CC-C537-75EC-860CCB080639}"/>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2ECDF8D-5807-D383-DD66-792A704EA22C}"/>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910562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11320"/>
            <a:ext cx="10653578" cy="1132258"/>
          </a:xfrm>
        </p:spPr>
        <p:txBody>
          <a:bodyPr anchor="b" anchorCtr="0">
            <a:normAutofit/>
          </a:bodyPr>
          <a:lstStyle>
            <a:lvl1pPr>
              <a:defRPr sz="44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5EE7F1B-976D-3ABC-105B-153A80975A9D}"/>
              </a:ext>
            </a:extLst>
          </p:cNvPr>
          <p:cNvSpPr>
            <a:spLocks noGrp="1"/>
          </p:cNvSpPr>
          <p:nvPr>
            <p:ph type="dt" sz="half" idx="10"/>
          </p:nvPr>
        </p:nvSpPr>
        <p:spPr>
          <a:xfrm>
            <a:off x="566928" y="6309360"/>
            <a:ext cx="1371600" cy="365760"/>
          </a:xfrm>
        </p:spPr>
        <p:txBody>
          <a:bodyPr/>
          <a:lstStyle/>
          <a:p>
            <a:fld id="{D16B9168-F6EC-AA44-B1F6-76306FA4BF2D}" type="datetime1">
              <a:rPr lang="en-US" smtClean="0"/>
              <a:t>3/13/2026</a:t>
            </a:fld>
            <a:endParaRPr lang="en-US" dirty="0"/>
          </a:p>
        </p:txBody>
      </p:sp>
      <p:sp>
        <p:nvSpPr>
          <p:cNvPr id="8" name="Footer Placeholder 7">
            <a:extLst>
              <a:ext uri="{FF2B5EF4-FFF2-40B4-BE49-F238E27FC236}">
                <a16:creationId xmlns:a16="http://schemas.microsoft.com/office/drawing/2014/main" id="{1B2BAF71-3D3C-DFB3-0251-27F1B866D77B}"/>
              </a:ext>
            </a:extLst>
          </p:cNvPr>
          <p:cNvSpPr>
            <a:spLocks noGrp="1"/>
          </p:cNvSpPr>
          <p:nvPr>
            <p:ph type="ftr" sz="quarter" idx="11"/>
          </p:nvPr>
        </p:nvSpPr>
        <p:spPr>
          <a:xfrm>
            <a:off x="8437249" y="6309360"/>
            <a:ext cx="2805405" cy="365125"/>
          </a:xfrm>
        </p:spPr>
        <p:txBody>
          <a:bodyPr/>
          <a:lstStyle/>
          <a:p>
            <a:endParaRPr lang="en-US" dirty="0"/>
          </a:p>
        </p:txBody>
      </p:sp>
      <p:sp>
        <p:nvSpPr>
          <p:cNvPr id="10" name="Slide Number Placeholder 9">
            <a:extLst>
              <a:ext uri="{FF2B5EF4-FFF2-40B4-BE49-F238E27FC236}">
                <a16:creationId xmlns:a16="http://schemas.microsoft.com/office/drawing/2014/main" id="{FD728C4D-5809-FB9D-495E-3C24CD20F88B}"/>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51473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9AFCA72-41CF-D05C-F8FB-8CAA627330D0}"/>
              </a:ext>
            </a:extLst>
          </p:cNvPr>
          <p:cNvGrpSpPr/>
          <p:nvPr userDrawn="1"/>
        </p:nvGrpSpPr>
        <p:grpSpPr>
          <a:xfrm>
            <a:off x="762" y="-1"/>
            <a:ext cx="12191238" cy="6858001"/>
            <a:chOff x="762" y="-1"/>
            <a:chExt cx="12191238" cy="6858001"/>
          </a:xfrm>
        </p:grpSpPr>
        <p:cxnSp>
          <p:nvCxnSpPr>
            <p:cNvPr id="21" name="Straight Connector 20">
              <a:extLst>
                <a:ext uri="{FF2B5EF4-FFF2-40B4-BE49-F238E27FC236}">
                  <a16:creationId xmlns:a16="http://schemas.microsoft.com/office/drawing/2014/main" id="{7B29C259-F97A-8F67-400F-BC54EB156031}"/>
                </a:ext>
              </a:extLst>
            </p:cNvPr>
            <p:cNvCxnSpPr>
              <a:cxnSpLocks/>
            </p:cNvCxnSpPr>
            <p:nvPr userDrawn="1"/>
          </p:nvCxnSpPr>
          <p:spPr>
            <a:xfrm>
              <a:off x="3048" y="2305565"/>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2E4DE8A-5131-66D0-8011-8BFA0C904B93}"/>
                </a:ext>
              </a:extLst>
            </p:cNvPr>
            <p:cNvCxnSpPr>
              <a:cxnSpLocks/>
            </p:cNvCxnSpPr>
            <p:nvPr userDrawn="1"/>
          </p:nvCxnSpPr>
          <p:spPr>
            <a:xfrm>
              <a:off x="1524" y="253602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E9C2E701-AF8D-7A3D-CC09-891E0AFB726C}"/>
                </a:ext>
              </a:extLst>
            </p:cNvPr>
            <p:cNvCxnSpPr>
              <a:cxnSpLocks/>
            </p:cNvCxnSpPr>
            <p:nvPr userDrawn="1"/>
          </p:nvCxnSpPr>
          <p:spPr>
            <a:xfrm>
              <a:off x="2286" y="6139863"/>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F674796-E246-B6E4-B793-0B35356F892D}"/>
                </a:ext>
              </a:extLst>
            </p:cNvPr>
            <p:cNvCxnSpPr>
              <a:cxnSpLocks/>
            </p:cNvCxnSpPr>
            <p:nvPr userDrawn="1"/>
          </p:nvCxnSpPr>
          <p:spPr>
            <a:xfrm>
              <a:off x="762" y="6370320"/>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E8D2328-4643-C915-66E4-67530C6C8BA2}"/>
                </a:ext>
              </a:extLst>
            </p:cNvPr>
            <p:cNvCxnSpPr/>
            <p:nvPr userDrawn="1"/>
          </p:nvCxnSpPr>
          <p:spPr>
            <a:xfrm>
              <a:off x="4050792" y="-1"/>
              <a:ext cx="0" cy="685800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754880" y="478810"/>
            <a:ext cx="6680364" cy="1525849"/>
          </a:xfrm>
        </p:spPr>
        <p:txBody>
          <a:bodyPr anchor="b" anchorCtr="0">
            <a:normAutofit/>
          </a:bodyPr>
          <a:lstStyle>
            <a:lvl1pPr>
              <a:defRPr sz="4400"/>
            </a:lvl1pPr>
          </a:lstStyle>
          <a:p>
            <a:r>
              <a:rPr lang="en-GB"/>
              <a:t>Click to edit Master title style</a:t>
            </a:r>
            <a:endParaRPr lang="en-US" dirty="0"/>
          </a:p>
        </p:txBody>
      </p:sp>
      <p:sp>
        <p:nvSpPr>
          <p:cNvPr id="18" name="Date Placeholder 17">
            <a:extLst>
              <a:ext uri="{FF2B5EF4-FFF2-40B4-BE49-F238E27FC236}">
                <a16:creationId xmlns:a16="http://schemas.microsoft.com/office/drawing/2014/main" id="{41D407DA-00BD-2265-F634-419E75DA4E6B}"/>
              </a:ext>
            </a:extLst>
          </p:cNvPr>
          <p:cNvSpPr>
            <a:spLocks noGrp="1"/>
          </p:cNvSpPr>
          <p:nvPr>
            <p:ph type="dt" sz="half" idx="14"/>
          </p:nvPr>
        </p:nvSpPr>
        <p:spPr/>
        <p:txBody>
          <a:bodyPr/>
          <a:lstStyle/>
          <a:p>
            <a:fld id="{6B4AD165-8B01-3E43-98A9-F808A95BF71A}" type="datetime1">
              <a:rPr lang="en-US" smtClean="0"/>
              <a:t>3/13/2026</a:t>
            </a:fld>
            <a:endParaRPr lang="en-US" dirty="0"/>
          </a:p>
        </p:txBody>
      </p:sp>
      <p:sp>
        <p:nvSpPr>
          <p:cNvPr id="19" name="Footer Placeholder 18">
            <a:extLst>
              <a:ext uri="{FF2B5EF4-FFF2-40B4-BE49-F238E27FC236}">
                <a16:creationId xmlns:a16="http://schemas.microsoft.com/office/drawing/2014/main" id="{CF15EF94-8F8C-0EF5-8EF2-5C4EA19564E2}"/>
              </a:ext>
            </a:extLst>
          </p:cNvPr>
          <p:cNvSpPr>
            <a:spLocks noGrp="1"/>
          </p:cNvSpPr>
          <p:nvPr>
            <p:ph type="ftr" sz="quarter" idx="15"/>
          </p:nvPr>
        </p:nvSpPr>
        <p:spPr/>
        <p:txBody>
          <a:bodyPr/>
          <a:lstStyle/>
          <a:p>
            <a:endParaRPr lang="en-US" dirty="0"/>
          </a:p>
        </p:txBody>
      </p:sp>
      <p:sp>
        <p:nvSpPr>
          <p:cNvPr id="20" name="Slide Number Placeholder 19">
            <a:extLst>
              <a:ext uri="{FF2B5EF4-FFF2-40B4-BE49-F238E27FC236}">
                <a16:creationId xmlns:a16="http://schemas.microsoft.com/office/drawing/2014/main" id="{8FA39EB6-444E-CBC6-AC9C-78183ED45C97}"/>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4754879" y="3263808"/>
            <a:ext cx="6680363"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705079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B24BAA6-3631-B64B-B6F3-DEE7E050D639}" type="datetime1">
              <a:rPr lang="en-US" smtClean="0"/>
              <a:t>3/13/2026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832172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4400"/>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E6B764-AD22-0F4B-BAE3-44995569C23A}" type="datetime1">
              <a:rPr lang="en-US" smtClean="0"/>
              <a:t>3/13/2026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345055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8640" y="1537853"/>
            <a:ext cx="4145582" cy="4638825"/>
          </a:xfrm>
        </p:spPr>
        <p:txBody>
          <a:bodyPr>
            <a:normAutofit/>
          </a:bodyPr>
          <a:lstStyle>
            <a:lvl1pPr>
              <a:defRPr sz="4400"/>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BC7D8DF-7269-644C-8396-989AFC27656C}" type="datetime1">
              <a:rPr lang="en-US" smtClean="0"/>
              <a:t>3/13/2026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965720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8640" y="1280160"/>
            <a:ext cx="4142232" cy="4940661"/>
          </a:xfrm>
        </p:spPr>
        <p:txBody>
          <a:bodyPr>
            <a:normAutofit/>
          </a:bodyPr>
          <a:lstStyle>
            <a:lvl1pPr>
              <a:defRPr sz="4400"/>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FA94EE2-E508-0343-ABC3-FD891EA966EC}" type="datetime1">
              <a:rPr lang="en-US" smtClean="0"/>
              <a:t>3/13/2026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1280160"/>
            <a:ext cx="6159500" cy="53908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150058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8640" y="548639"/>
            <a:ext cx="3494314" cy="5719639"/>
          </a:xfrm>
        </p:spPr>
        <p:txBody>
          <a:bodyPr>
            <a:normAutofit/>
          </a:bodyPr>
          <a:lstStyle>
            <a:lvl1pPr>
              <a:defRPr sz="4400"/>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48640" y="6309360"/>
            <a:ext cx="1371600" cy="365760"/>
          </a:xfrm>
        </p:spPr>
        <p:txBody>
          <a:bodyPr/>
          <a:lstStyle/>
          <a:p>
            <a:fld id="{F81006CB-6D12-D648-BDFF-45946122B114}" type="datetime1">
              <a:rPr lang="en-US" smtClean="0"/>
              <a:t>3/13/2026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437249" y="6309360"/>
            <a:ext cx="2805405" cy="365125"/>
          </a:xfrm>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203961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6400" y="548640"/>
            <a:ext cx="6093225" cy="1143000"/>
          </a:xfrm>
        </p:spPr>
        <p:txBody>
          <a:bodyPr anchor="b">
            <a:normAutofit/>
          </a:bodyPr>
          <a:lstStyle>
            <a:lvl1pPr>
              <a:defRPr sz="44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1240" y="0"/>
            <a:ext cx="4793885"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486400" y="1828800"/>
            <a:ext cx="6071616"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D0712BE5-0AFE-AA4B-DE38-618FA150F3A2}"/>
              </a:ext>
            </a:extLst>
          </p:cNvPr>
          <p:cNvSpPr>
            <a:spLocks noGrp="1"/>
          </p:cNvSpPr>
          <p:nvPr>
            <p:ph type="dt" sz="half" idx="15"/>
          </p:nvPr>
        </p:nvSpPr>
        <p:spPr>
          <a:xfrm>
            <a:off x="5486400" y="6309360"/>
            <a:ext cx="1371600" cy="365760"/>
          </a:xfrm>
        </p:spPr>
        <p:txBody>
          <a:bodyPr/>
          <a:lstStyle/>
          <a:p>
            <a:fld id="{FB67AB3A-5619-724F-B943-9D34281EA5B9}" type="datetime1">
              <a:rPr lang="en-US" smtClean="0"/>
              <a:t>3/13/2026</a:t>
            </a:fld>
            <a:endParaRPr lang="en-US" dirty="0"/>
          </a:p>
        </p:txBody>
      </p:sp>
      <p:sp>
        <p:nvSpPr>
          <p:cNvPr id="5" name="Footer Placeholder 4">
            <a:extLst>
              <a:ext uri="{FF2B5EF4-FFF2-40B4-BE49-F238E27FC236}">
                <a16:creationId xmlns:a16="http://schemas.microsoft.com/office/drawing/2014/main" id="{8C58B002-680C-F23C-355A-AA9E00F69C45}"/>
              </a:ext>
            </a:extLst>
          </p:cNvPr>
          <p:cNvSpPr>
            <a:spLocks noGrp="1"/>
          </p:cNvSpPr>
          <p:nvPr>
            <p:ph type="ftr" sz="quarter" idx="16"/>
          </p:nvPr>
        </p:nvSpPr>
        <p:spPr>
          <a:xfrm>
            <a:off x="8437249" y="6309360"/>
            <a:ext cx="2805405" cy="365125"/>
          </a:xfrm>
        </p:spPr>
        <p:txBody>
          <a:bodyPr/>
          <a:lstStyle/>
          <a:p>
            <a:endParaRPr lang="en-US" dirty="0"/>
          </a:p>
        </p:txBody>
      </p:sp>
      <p:sp>
        <p:nvSpPr>
          <p:cNvPr id="6" name="Slide Number Placeholder 5">
            <a:extLst>
              <a:ext uri="{FF2B5EF4-FFF2-40B4-BE49-F238E27FC236}">
                <a16:creationId xmlns:a16="http://schemas.microsoft.com/office/drawing/2014/main" id="{293BC7F1-E4AA-ACB1-F898-0F4CE95C3451}"/>
              </a:ext>
            </a:extLst>
          </p:cNvPr>
          <p:cNvSpPr>
            <a:spLocks noGrp="1"/>
          </p:cNvSpPr>
          <p:nvPr>
            <p:ph type="sldNum" sz="quarter" idx="17"/>
          </p:nvPr>
        </p:nvSpPr>
        <p:spPr>
          <a:xfrm>
            <a:off x="11192890" y="6309360"/>
            <a:ext cx="429207" cy="365125"/>
          </a:xfrm>
        </p:spPr>
        <p:txBody>
          <a:bodyPr/>
          <a:lstStyle/>
          <a:p>
            <a:fld id="{CC057153-B650-4DEB-B370-79DDCFDCE934}" type="slidenum">
              <a:rPr lang="en-US" smtClean="0"/>
              <a:pPr/>
              <a:t>‹#›</a:t>
            </a:fld>
            <a:endParaRPr lang="en-US" dirty="0"/>
          </a:p>
        </p:txBody>
      </p:sp>
      <p:grpSp>
        <p:nvGrpSpPr>
          <p:cNvPr id="4" name="Group 3">
            <a:extLst>
              <a:ext uri="{FF2B5EF4-FFF2-40B4-BE49-F238E27FC236}">
                <a16:creationId xmlns:a16="http://schemas.microsoft.com/office/drawing/2014/main" id="{F2F8443E-8FB4-6D1A-1287-E54F5204B44D}"/>
              </a:ext>
            </a:extLst>
          </p:cNvPr>
          <p:cNvGrpSpPr/>
          <p:nvPr userDrawn="1"/>
        </p:nvGrpSpPr>
        <p:grpSpPr>
          <a:xfrm rot="5400000">
            <a:off x="1490425" y="3314697"/>
            <a:ext cx="6858000" cy="228600"/>
            <a:chOff x="1524" y="486404"/>
            <a:chExt cx="12190476" cy="230457"/>
          </a:xfrm>
        </p:grpSpPr>
        <p:cxnSp>
          <p:nvCxnSpPr>
            <p:cNvPr id="9" name="Straight Connector 8">
              <a:extLst>
                <a:ext uri="{FF2B5EF4-FFF2-40B4-BE49-F238E27FC236}">
                  <a16:creationId xmlns:a16="http://schemas.microsoft.com/office/drawing/2014/main" id="{46E5F11D-F220-9C5E-929C-BCA879502FBE}"/>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76AC546-8709-3993-FCDB-1B156D2088A4}"/>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827294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normAutofit/>
          </a:bodyPr>
          <a:lstStyle>
            <a:lvl1pPr>
              <a:defRPr sz="44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828800"/>
            <a:ext cx="6135624"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80F7A554-0191-84FD-FF13-1D08A9040FE3}"/>
              </a:ext>
            </a:extLst>
          </p:cNvPr>
          <p:cNvSpPr>
            <a:spLocks noGrp="1"/>
          </p:cNvSpPr>
          <p:nvPr>
            <p:ph type="dt" sz="half" idx="15"/>
          </p:nvPr>
        </p:nvSpPr>
        <p:spPr>
          <a:xfrm>
            <a:off x="479005" y="6309360"/>
            <a:ext cx="1371600" cy="365760"/>
          </a:xfrm>
        </p:spPr>
        <p:txBody>
          <a:bodyPr/>
          <a:lstStyle/>
          <a:p>
            <a:fld id="{2CB12418-D22D-2F49-B8DF-8F0D06316D0F}" type="datetime1">
              <a:rPr lang="en-US" smtClean="0"/>
              <a:t>3/13/2026</a:t>
            </a:fld>
            <a:endParaRPr lang="en-US" dirty="0"/>
          </a:p>
        </p:txBody>
      </p:sp>
      <p:sp>
        <p:nvSpPr>
          <p:cNvPr id="4" name="Footer Placeholder 3">
            <a:extLst>
              <a:ext uri="{FF2B5EF4-FFF2-40B4-BE49-F238E27FC236}">
                <a16:creationId xmlns:a16="http://schemas.microsoft.com/office/drawing/2014/main" id="{17A51982-58B0-FDD3-D68E-F1F52109DFBE}"/>
              </a:ext>
            </a:extLst>
          </p:cNvPr>
          <p:cNvSpPr>
            <a:spLocks noGrp="1"/>
          </p:cNvSpPr>
          <p:nvPr>
            <p:ph type="ftr" sz="quarter" idx="16"/>
          </p:nvPr>
        </p:nvSpPr>
        <p:spPr>
          <a:xfrm>
            <a:off x="3563424" y="6309360"/>
            <a:ext cx="2805405" cy="365125"/>
          </a:xfrm>
        </p:spPr>
        <p:txBody>
          <a:bodyPr/>
          <a:lstStyle/>
          <a:p>
            <a:endParaRPr lang="en-US" dirty="0"/>
          </a:p>
        </p:txBody>
      </p:sp>
      <p:sp>
        <p:nvSpPr>
          <p:cNvPr id="5" name="Slide Number Placeholder 4">
            <a:extLst>
              <a:ext uri="{FF2B5EF4-FFF2-40B4-BE49-F238E27FC236}">
                <a16:creationId xmlns:a16="http://schemas.microsoft.com/office/drawing/2014/main" id="{A1A87B63-4ABF-71A4-052E-E4A6E0B0D811}"/>
              </a:ext>
            </a:extLst>
          </p:cNvPr>
          <p:cNvSpPr>
            <a:spLocks noGrp="1"/>
          </p:cNvSpPr>
          <p:nvPr>
            <p:ph type="sldNum" sz="quarter" idx="17"/>
          </p:nvPr>
        </p:nvSpPr>
        <p:spPr>
          <a:xfrm>
            <a:off x="6319065" y="6309360"/>
            <a:ext cx="429207" cy="365125"/>
          </a:xfrm>
        </p:spPr>
        <p:txBody>
          <a:body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grpSp>
        <p:nvGrpSpPr>
          <p:cNvPr id="6" name="Group 5">
            <a:extLst>
              <a:ext uri="{FF2B5EF4-FFF2-40B4-BE49-F238E27FC236}">
                <a16:creationId xmlns:a16="http://schemas.microsoft.com/office/drawing/2014/main" id="{B8B5488C-5471-388E-2299-E36A52160AF1}"/>
              </a:ext>
            </a:extLst>
          </p:cNvPr>
          <p:cNvGrpSpPr/>
          <p:nvPr/>
        </p:nvGrpSpPr>
        <p:grpSpPr>
          <a:xfrm rot="5400000">
            <a:off x="3842029" y="3314697"/>
            <a:ext cx="6858000" cy="228600"/>
            <a:chOff x="1524" y="486404"/>
            <a:chExt cx="12190476" cy="230457"/>
          </a:xfrm>
        </p:grpSpPr>
        <p:cxnSp>
          <p:nvCxnSpPr>
            <p:cNvPr id="7" name="Straight Connector 6">
              <a:extLst>
                <a:ext uri="{FF2B5EF4-FFF2-40B4-BE49-F238E27FC236}">
                  <a16:creationId xmlns:a16="http://schemas.microsoft.com/office/drawing/2014/main" id="{46BE69B9-7459-DD8B-2663-BDBBDF27D6E7}"/>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92791D3-546A-F264-3A28-FA4F47254C78}"/>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128646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7D8C6A67-6118-FB57-C805-42FCFB3E2ECD}"/>
              </a:ext>
            </a:extLst>
          </p:cNvPr>
          <p:cNvSpPr>
            <a:spLocks noGrp="1"/>
          </p:cNvSpPr>
          <p:nvPr>
            <p:ph type="dt" sz="half" idx="15"/>
          </p:nvPr>
        </p:nvSpPr>
        <p:spPr>
          <a:xfrm>
            <a:off x="4663440" y="6309360"/>
            <a:ext cx="1371600" cy="365760"/>
          </a:xfrm>
        </p:spPr>
        <p:txBody>
          <a:bodyPr/>
          <a:lstStyle/>
          <a:p>
            <a:fld id="{F7B9797D-0A11-3F4C-A8F9-4C3CFB1C3467}" type="datetime1">
              <a:rPr lang="en-US" smtClean="0"/>
              <a:t>3/13/2026</a:t>
            </a:fld>
            <a:endParaRPr lang="en-US" dirty="0"/>
          </a:p>
        </p:txBody>
      </p:sp>
      <p:sp>
        <p:nvSpPr>
          <p:cNvPr id="6" name="Footer Placeholder 5">
            <a:extLst>
              <a:ext uri="{FF2B5EF4-FFF2-40B4-BE49-F238E27FC236}">
                <a16:creationId xmlns:a16="http://schemas.microsoft.com/office/drawing/2014/main" id="{1E78562C-62EF-4582-865E-F683CC0BA535}"/>
              </a:ext>
            </a:extLst>
          </p:cNvPr>
          <p:cNvSpPr>
            <a:spLocks noGrp="1"/>
          </p:cNvSpPr>
          <p:nvPr>
            <p:ph type="ftr" sz="quarter" idx="16"/>
          </p:nvPr>
        </p:nvSpPr>
        <p:spPr>
          <a:xfrm>
            <a:off x="8437249" y="6309360"/>
            <a:ext cx="2805405" cy="365125"/>
          </a:xfrm>
        </p:spPr>
        <p:txBody>
          <a:bodyPr/>
          <a:lstStyle/>
          <a:p>
            <a:endParaRPr lang="en-US" dirty="0"/>
          </a:p>
        </p:txBody>
      </p:sp>
      <p:sp>
        <p:nvSpPr>
          <p:cNvPr id="7" name="Slide Number Placeholder 6">
            <a:extLst>
              <a:ext uri="{FF2B5EF4-FFF2-40B4-BE49-F238E27FC236}">
                <a16:creationId xmlns:a16="http://schemas.microsoft.com/office/drawing/2014/main" id="{B2C60CD9-C1EA-17F0-7578-5F8A1A5909C6}"/>
              </a:ext>
            </a:extLst>
          </p:cNvPr>
          <p:cNvSpPr>
            <a:spLocks noGrp="1"/>
          </p:cNvSpPr>
          <p:nvPr>
            <p:ph type="sldNum" sz="quarter" idx="17"/>
          </p:nvPr>
        </p:nvSpPr>
        <p:spPr>
          <a:xfrm>
            <a:off x="11192890" y="6309360"/>
            <a:ext cx="429207" cy="365125"/>
          </a:xfrm>
        </p:spPr>
        <p:txBody>
          <a:body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A8AD7A6E-1B9B-D9DE-BD67-39C783071F20}"/>
              </a:ext>
            </a:extLst>
          </p:cNvPr>
          <p:cNvGrpSpPr/>
          <p:nvPr userDrawn="1"/>
        </p:nvGrpSpPr>
        <p:grpSpPr>
          <a:xfrm rot="5400000">
            <a:off x="726870" y="3314697"/>
            <a:ext cx="6858000" cy="228600"/>
            <a:chOff x="1524" y="486404"/>
            <a:chExt cx="12190476" cy="230457"/>
          </a:xfrm>
        </p:grpSpPr>
        <p:cxnSp>
          <p:nvCxnSpPr>
            <p:cNvPr id="4" name="Straight Connector 3">
              <a:extLst>
                <a:ext uri="{FF2B5EF4-FFF2-40B4-BE49-F238E27FC236}">
                  <a16:creationId xmlns:a16="http://schemas.microsoft.com/office/drawing/2014/main" id="{3EDD3F17-F32A-F401-6587-63C903B9266D}"/>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42FA86B-2AC9-7E00-D084-24EC59AAAE07}"/>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790650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66928" y="6309360"/>
            <a:ext cx="1371600" cy="365760"/>
          </a:xfrm>
        </p:spPr>
        <p:txBody>
          <a:bodyPr/>
          <a:lstStyle/>
          <a:p>
            <a:fld id="{67771A41-C848-E64D-A3E7-2C2268336902}" type="datetime1">
              <a:rPr lang="en-US" smtClean="0"/>
              <a:t>3/13/2026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309360"/>
            <a:ext cx="2805405" cy="365125"/>
          </a:xfrm>
        </p:spPr>
        <p:txBody>
          <a:body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09360"/>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091732" y="0"/>
            <a:ext cx="4100267"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grpSp>
        <p:nvGrpSpPr>
          <p:cNvPr id="3" name="Group 2">
            <a:extLst>
              <a:ext uri="{FF2B5EF4-FFF2-40B4-BE49-F238E27FC236}">
                <a16:creationId xmlns:a16="http://schemas.microsoft.com/office/drawing/2014/main" id="{33294EF9-68D3-BBE1-CF71-EB49B1946043}"/>
              </a:ext>
            </a:extLst>
          </p:cNvPr>
          <p:cNvGrpSpPr/>
          <p:nvPr/>
        </p:nvGrpSpPr>
        <p:grpSpPr>
          <a:xfrm rot="5400000">
            <a:off x="4523955" y="3330195"/>
            <a:ext cx="6858000" cy="228600"/>
            <a:chOff x="1524" y="486404"/>
            <a:chExt cx="12190476" cy="230457"/>
          </a:xfrm>
        </p:grpSpPr>
        <p:cxnSp>
          <p:nvCxnSpPr>
            <p:cNvPr id="5" name="Straight Connector 4">
              <a:extLst>
                <a:ext uri="{FF2B5EF4-FFF2-40B4-BE49-F238E27FC236}">
                  <a16:creationId xmlns:a16="http://schemas.microsoft.com/office/drawing/2014/main" id="{B35BB65A-DA11-C51A-8125-2AB82548925E}"/>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FC64F4CB-517C-D2E2-C7FE-130E00DFA93E}"/>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120579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0"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DC0D9A4B-419F-EFB0-1176-951278E45B7B}"/>
              </a:ext>
            </a:extLst>
          </p:cNvPr>
          <p:cNvSpPr>
            <a:spLocks noGrp="1"/>
          </p:cNvSpPr>
          <p:nvPr>
            <p:ph type="dt" sz="half" idx="15"/>
          </p:nvPr>
        </p:nvSpPr>
        <p:spPr>
          <a:xfrm>
            <a:off x="7223760" y="6309360"/>
            <a:ext cx="1371600" cy="365760"/>
          </a:xfrm>
        </p:spPr>
        <p:txBody>
          <a:bodyPr/>
          <a:lstStyle/>
          <a:p>
            <a:fld id="{63444354-EB0C-0749-879A-AC72746606D0}" type="datetime1">
              <a:rPr lang="en-US" smtClean="0"/>
              <a:t>3/13/2026</a:t>
            </a:fld>
            <a:endParaRPr lang="en-US" dirty="0"/>
          </a:p>
        </p:txBody>
      </p:sp>
      <p:sp>
        <p:nvSpPr>
          <p:cNvPr id="4" name="Footer Placeholder 3">
            <a:extLst>
              <a:ext uri="{FF2B5EF4-FFF2-40B4-BE49-F238E27FC236}">
                <a16:creationId xmlns:a16="http://schemas.microsoft.com/office/drawing/2014/main" id="{F48372A1-F80C-EE8E-3ED3-DEA07464D94A}"/>
              </a:ext>
            </a:extLst>
          </p:cNvPr>
          <p:cNvSpPr>
            <a:spLocks noGrp="1"/>
          </p:cNvSpPr>
          <p:nvPr>
            <p:ph type="ftr" sz="quarter" idx="16"/>
          </p:nvPr>
        </p:nvSpPr>
        <p:spPr>
          <a:xfrm>
            <a:off x="8437249" y="6309360"/>
            <a:ext cx="2805405" cy="365125"/>
          </a:xfrm>
        </p:spPr>
        <p:txBody>
          <a:bodyPr/>
          <a:lstStyle/>
          <a:p>
            <a:endParaRPr lang="en-US" dirty="0"/>
          </a:p>
        </p:txBody>
      </p:sp>
      <p:sp>
        <p:nvSpPr>
          <p:cNvPr id="9" name="Slide Number Placeholder 8">
            <a:extLst>
              <a:ext uri="{FF2B5EF4-FFF2-40B4-BE49-F238E27FC236}">
                <a16:creationId xmlns:a16="http://schemas.microsoft.com/office/drawing/2014/main" id="{23A0B9D2-7EB0-49D5-FB69-802CC1E602B5}"/>
              </a:ext>
            </a:extLst>
          </p:cNvPr>
          <p:cNvSpPr>
            <a:spLocks noGrp="1"/>
          </p:cNvSpPr>
          <p:nvPr>
            <p:ph type="sldNum" sz="quarter" idx="17"/>
          </p:nvPr>
        </p:nvSpPr>
        <p:spPr>
          <a:xfrm>
            <a:off x="11192890" y="6309360"/>
            <a:ext cx="429207" cy="365125"/>
          </a:xfrm>
        </p:spPr>
        <p:txBody>
          <a:bodyPr/>
          <a:lstStyle/>
          <a:p>
            <a:fld id="{CC057153-B650-4DEB-B370-79DDCFDCE934}" type="slidenum">
              <a:rPr lang="en-US" smtClean="0"/>
              <a:pPr/>
              <a:t>‹#›</a:t>
            </a:fld>
            <a:endParaRPr lang="en-US" dirty="0"/>
          </a:p>
        </p:txBody>
      </p:sp>
      <p:grpSp>
        <p:nvGrpSpPr>
          <p:cNvPr id="5" name="Group 4">
            <a:extLst>
              <a:ext uri="{FF2B5EF4-FFF2-40B4-BE49-F238E27FC236}">
                <a16:creationId xmlns:a16="http://schemas.microsoft.com/office/drawing/2014/main" id="{EB6EDA9F-9F0C-F2B8-2DA9-6B5E53DF71A1}"/>
              </a:ext>
            </a:extLst>
          </p:cNvPr>
          <p:cNvGrpSpPr/>
          <p:nvPr userDrawn="1"/>
        </p:nvGrpSpPr>
        <p:grpSpPr>
          <a:xfrm rot="5400000">
            <a:off x="3315089" y="3314697"/>
            <a:ext cx="6858000" cy="228600"/>
            <a:chOff x="1524" y="486404"/>
            <a:chExt cx="12190476" cy="230457"/>
          </a:xfrm>
        </p:grpSpPr>
        <p:cxnSp>
          <p:nvCxnSpPr>
            <p:cNvPr id="6" name="Straight Connector 5">
              <a:extLst>
                <a:ext uri="{FF2B5EF4-FFF2-40B4-BE49-F238E27FC236}">
                  <a16:creationId xmlns:a16="http://schemas.microsoft.com/office/drawing/2014/main" id="{E54DF475-F587-D0F5-2E5F-1F7374565F21}"/>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672F99E-296C-67C4-EA39-A3890FF72962}"/>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250249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068D23E0-4409-7037-FE86-2F4FED37F548}"/>
              </a:ext>
            </a:extLst>
          </p:cNvPr>
          <p:cNvSpPr>
            <a:spLocks noGrp="1"/>
          </p:cNvSpPr>
          <p:nvPr>
            <p:ph type="dt" sz="half" idx="15"/>
          </p:nvPr>
        </p:nvSpPr>
        <p:spPr>
          <a:xfrm>
            <a:off x="566928" y="6309360"/>
            <a:ext cx="1371600" cy="365760"/>
          </a:xfrm>
        </p:spPr>
        <p:txBody>
          <a:bodyPr/>
          <a:lstStyle/>
          <a:p>
            <a:fld id="{ADFB106D-E2A4-BA42-83CB-236864574A5E}" type="datetime1">
              <a:rPr lang="en-US" smtClean="0"/>
              <a:t>3/13/2026</a:t>
            </a:fld>
            <a:endParaRPr lang="en-US" dirty="0"/>
          </a:p>
        </p:txBody>
      </p:sp>
      <p:sp>
        <p:nvSpPr>
          <p:cNvPr id="4" name="Footer Placeholder 3">
            <a:extLst>
              <a:ext uri="{FF2B5EF4-FFF2-40B4-BE49-F238E27FC236}">
                <a16:creationId xmlns:a16="http://schemas.microsoft.com/office/drawing/2014/main" id="{3F2FB02F-C7E2-E0E7-60F6-676CD156D12F}"/>
              </a:ext>
            </a:extLst>
          </p:cNvPr>
          <p:cNvSpPr>
            <a:spLocks noGrp="1"/>
          </p:cNvSpPr>
          <p:nvPr>
            <p:ph type="ftr" sz="quarter" idx="16"/>
          </p:nvPr>
        </p:nvSpPr>
        <p:spPr>
          <a:xfrm>
            <a:off x="1788790" y="6309360"/>
            <a:ext cx="2805405" cy="365125"/>
          </a:xfrm>
        </p:spPr>
        <p:txBody>
          <a:bodyPr/>
          <a:lstStyle/>
          <a:p>
            <a:endParaRPr lang="en-US" dirty="0"/>
          </a:p>
        </p:txBody>
      </p:sp>
      <p:sp>
        <p:nvSpPr>
          <p:cNvPr id="9" name="Slide Number Placeholder 8">
            <a:extLst>
              <a:ext uri="{FF2B5EF4-FFF2-40B4-BE49-F238E27FC236}">
                <a16:creationId xmlns:a16="http://schemas.microsoft.com/office/drawing/2014/main" id="{C52800A2-76CC-F9B8-3D85-3BEF8792A583}"/>
              </a:ext>
            </a:extLst>
          </p:cNvPr>
          <p:cNvSpPr>
            <a:spLocks noGrp="1"/>
          </p:cNvSpPr>
          <p:nvPr>
            <p:ph type="sldNum" sz="quarter" idx="17"/>
          </p:nvPr>
        </p:nvSpPr>
        <p:spPr>
          <a:xfrm>
            <a:off x="4544431" y="6309360"/>
            <a:ext cx="429207" cy="365125"/>
          </a:xfrm>
        </p:spPr>
        <p:txBody>
          <a:body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grpSp>
        <p:nvGrpSpPr>
          <p:cNvPr id="5" name="Group 4">
            <a:extLst>
              <a:ext uri="{FF2B5EF4-FFF2-40B4-BE49-F238E27FC236}">
                <a16:creationId xmlns:a16="http://schemas.microsoft.com/office/drawing/2014/main" id="{181D9632-278F-11B0-688D-20E8D15BB079}"/>
              </a:ext>
            </a:extLst>
          </p:cNvPr>
          <p:cNvGrpSpPr/>
          <p:nvPr userDrawn="1"/>
        </p:nvGrpSpPr>
        <p:grpSpPr>
          <a:xfrm rot="5400000">
            <a:off x="2183715" y="3314697"/>
            <a:ext cx="6858000" cy="228600"/>
            <a:chOff x="1524" y="486404"/>
            <a:chExt cx="12190476" cy="230457"/>
          </a:xfrm>
        </p:grpSpPr>
        <p:cxnSp>
          <p:nvCxnSpPr>
            <p:cNvPr id="6" name="Straight Connector 5">
              <a:extLst>
                <a:ext uri="{FF2B5EF4-FFF2-40B4-BE49-F238E27FC236}">
                  <a16:creationId xmlns:a16="http://schemas.microsoft.com/office/drawing/2014/main" id="{9BE1D6A8-C24F-52BA-1401-BD84AE6A3B43}"/>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546028-8E84-0B13-7CEA-433419C2160A}"/>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074524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492240"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380744"/>
            <a:ext cx="4512601"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4D11A105-C44D-52EF-FE59-79B2559A5102}"/>
              </a:ext>
            </a:extLst>
          </p:cNvPr>
          <p:cNvSpPr>
            <a:spLocks noGrp="1"/>
          </p:cNvSpPr>
          <p:nvPr>
            <p:ph type="dt" sz="half" idx="15"/>
          </p:nvPr>
        </p:nvSpPr>
        <p:spPr>
          <a:xfrm>
            <a:off x="7104888" y="6309360"/>
            <a:ext cx="1371600" cy="365760"/>
          </a:xfrm>
        </p:spPr>
        <p:txBody>
          <a:bodyPr/>
          <a:lstStyle/>
          <a:p>
            <a:fld id="{A0A3A3CB-42B5-F943-9B44-CE40D69043BF}" type="datetime1">
              <a:rPr lang="en-US" smtClean="0"/>
              <a:t>3/13/2026</a:t>
            </a:fld>
            <a:endParaRPr lang="en-US" dirty="0"/>
          </a:p>
        </p:txBody>
      </p:sp>
      <p:sp>
        <p:nvSpPr>
          <p:cNvPr id="4" name="Footer Placeholder 3">
            <a:extLst>
              <a:ext uri="{FF2B5EF4-FFF2-40B4-BE49-F238E27FC236}">
                <a16:creationId xmlns:a16="http://schemas.microsoft.com/office/drawing/2014/main" id="{FD65DDCD-2302-7DB0-065A-B9C0D6061635}"/>
              </a:ext>
            </a:extLst>
          </p:cNvPr>
          <p:cNvSpPr>
            <a:spLocks noGrp="1"/>
          </p:cNvSpPr>
          <p:nvPr>
            <p:ph type="ftr" sz="quarter" idx="16"/>
          </p:nvPr>
        </p:nvSpPr>
        <p:spPr>
          <a:xfrm>
            <a:off x="8437249" y="6309360"/>
            <a:ext cx="2805405" cy="365125"/>
          </a:xfrm>
        </p:spPr>
        <p:txBody>
          <a:bodyPr/>
          <a:lstStyle/>
          <a:p>
            <a:endParaRPr lang="en-US" dirty="0"/>
          </a:p>
        </p:txBody>
      </p:sp>
      <p:sp>
        <p:nvSpPr>
          <p:cNvPr id="9" name="Slide Number Placeholder 8">
            <a:extLst>
              <a:ext uri="{FF2B5EF4-FFF2-40B4-BE49-F238E27FC236}">
                <a16:creationId xmlns:a16="http://schemas.microsoft.com/office/drawing/2014/main" id="{6B14486D-3CD5-EFE8-605A-E494F417F5D4}"/>
              </a:ext>
            </a:extLst>
          </p:cNvPr>
          <p:cNvSpPr>
            <a:spLocks noGrp="1"/>
          </p:cNvSpPr>
          <p:nvPr>
            <p:ph type="sldNum" sz="quarter" idx="17"/>
          </p:nvPr>
        </p:nvSpPr>
        <p:spPr>
          <a:xfrm>
            <a:off x="11192890" y="6309360"/>
            <a:ext cx="429207" cy="365125"/>
          </a:xfrm>
        </p:spPr>
        <p:txBody>
          <a:bodyPr/>
          <a:lstStyle/>
          <a:p>
            <a:fld id="{CC057153-B650-4DEB-B370-79DDCFDCE934}" type="slidenum">
              <a:rPr lang="en-US" smtClean="0"/>
              <a:pPr/>
              <a:t>‹#›</a:t>
            </a:fld>
            <a:endParaRPr lang="en-US" dirty="0"/>
          </a:p>
        </p:txBody>
      </p:sp>
      <p:grpSp>
        <p:nvGrpSpPr>
          <p:cNvPr id="5" name="Group 4">
            <a:extLst>
              <a:ext uri="{FF2B5EF4-FFF2-40B4-BE49-F238E27FC236}">
                <a16:creationId xmlns:a16="http://schemas.microsoft.com/office/drawing/2014/main" id="{8160FD1D-1C9C-1D7D-034D-752DEA37DE2F}"/>
              </a:ext>
            </a:extLst>
          </p:cNvPr>
          <p:cNvGrpSpPr/>
          <p:nvPr userDrawn="1"/>
        </p:nvGrpSpPr>
        <p:grpSpPr>
          <a:xfrm rot="5400000">
            <a:off x="3191101" y="3314697"/>
            <a:ext cx="6858000" cy="228600"/>
            <a:chOff x="1524" y="486404"/>
            <a:chExt cx="12190476" cy="230457"/>
          </a:xfrm>
        </p:grpSpPr>
        <p:cxnSp>
          <p:nvCxnSpPr>
            <p:cNvPr id="6" name="Straight Connector 5">
              <a:extLst>
                <a:ext uri="{FF2B5EF4-FFF2-40B4-BE49-F238E27FC236}">
                  <a16:creationId xmlns:a16="http://schemas.microsoft.com/office/drawing/2014/main" id="{41255FD7-7B06-617C-F2B1-84296408F9C6}"/>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5374B771-A659-B0FC-BE3E-CCA7C7DAA8CE}"/>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843057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D9444B0A-5375-2C8E-1855-C39FDCFE2AF2}"/>
              </a:ext>
            </a:extLst>
          </p:cNvPr>
          <p:cNvSpPr>
            <a:spLocks noGrp="1"/>
          </p:cNvSpPr>
          <p:nvPr>
            <p:ph type="dt" sz="half" idx="15"/>
          </p:nvPr>
        </p:nvSpPr>
        <p:spPr>
          <a:xfrm>
            <a:off x="566928" y="6309360"/>
            <a:ext cx="1371600" cy="365760"/>
          </a:xfrm>
        </p:spPr>
        <p:txBody>
          <a:bodyPr/>
          <a:lstStyle/>
          <a:p>
            <a:fld id="{FF9F10B6-86E2-C342-8351-96AAFAF25FE3}" type="datetime1">
              <a:rPr lang="en-US" smtClean="0"/>
              <a:t>3/13/2026</a:t>
            </a:fld>
            <a:endParaRPr lang="en-US" dirty="0"/>
          </a:p>
        </p:txBody>
      </p:sp>
      <p:sp>
        <p:nvSpPr>
          <p:cNvPr id="4" name="Footer Placeholder 3">
            <a:extLst>
              <a:ext uri="{FF2B5EF4-FFF2-40B4-BE49-F238E27FC236}">
                <a16:creationId xmlns:a16="http://schemas.microsoft.com/office/drawing/2014/main" id="{AF9E8B0B-9B3C-2EBF-8B1F-0383E15F4517}"/>
              </a:ext>
            </a:extLst>
          </p:cNvPr>
          <p:cNvSpPr>
            <a:spLocks noGrp="1"/>
          </p:cNvSpPr>
          <p:nvPr>
            <p:ph type="ftr" sz="quarter" idx="16"/>
          </p:nvPr>
        </p:nvSpPr>
        <p:spPr>
          <a:xfrm>
            <a:off x="1999800" y="6309360"/>
            <a:ext cx="2805405" cy="365125"/>
          </a:xfrm>
        </p:spPr>
        <p:txBody>
          <a:bodyPr/>
          <a:lstStyle/>
          <a:p>
            <a:endParaRPr lang="en-US" dirty="0"/>
          </a:p>
        </p:txBody>
      </p:sp>
      <p:sp>
        <p:nvSpPr>
          <p:cNvPr id="9" name="Slide Number Placeholder 8">
            <a:extLst>
              <a:ext uri="{FF2B5EF4-FFF2-40B4-BE49-F238E27FC236}">
                <a16:creationId xmlns:a16="http://schemas.microsoft.com/office/drawing/2014/main" id="{0B474BF6-552A-A16E-D27D-6F4180803ECA}"/>
              </a:ext>
            </a:extLst>
          </p:cNvPr>
          <p:cNvSpPr>
            <a:spLocks noGrp="1"/>
          </p:cNvSpPr>
          <p:nvPr>
            <p:ph type="sldNum" sz="quarter" idx="17"/>
          </p:nvPr>
        </p:nvSpPr>
        <p:spPr>
          <a:xfrm>
            <a:off x="4755441" y="6309360"/>
            <a:ext cx="429207" cy="365125"/>
          </a:xfrm>
        </p:spPr>
        <p:txBody>
          <a:body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0" y="0"/>
            <a:ext cx="6274279"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grpSp>
        <p:nvGrpSpPr>
          <p:cNvPr id="5" name="Group 4">
            <a:extLst>
              <a:ext uri="{FF2B5EF4-FFF2-40B4-BE49-F238E27FC236}">
                <a16:creationId xmlns:a16="http://schemas.microsoft.com/office/drawing/2014/main" id="{34931DFC-97BE-BA1D-DF4B-117BE21CCE3A}"/>
              </a:ext>
            </a:extLst>
          </p:cNvPr>
          <p:cNvGrpSpPr/>
          <p:nvPr userDrawn="1"/>
        </p:nvGrpSpPr>
        <p:grpSpPr>
          <a:xfrm rot="5400000">
            <a:off x="2354194" y="3314697"/>
            <a:ext cx="6858000" cy="228600"/>
            <a:chOff x="1524" y="486404"/>
            <a:chExt cx="12190476" cy="230457"/>
          </a:xfrm>
        </p:grpSpPr>
        <p:cxnSp>
          <p:nvCxnSpPr>
            <p:cNvPr id="6" name="Straight Connector 5">
              <a:extLst>
                <a:ext uri="{FF2B5EF4-FFF2-40B4-BE49-F238E27FC236}">
                  <a16:creationId xmlns:a16="http://schemas.microsoft.com/office/drawing/2014/main" id="{032D29D2-0F65-815E-B69D-9AE195C8A6E2}"/>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8EB07D8-B6B0-63D6-1B82-5440BC5E86FF}"/>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08430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36414E36-7594-545C-C743-651A7E90674A}"/>
              </a:ext>
            </a:extLst>
          </p:cNvPr>
          <p:cNvSpPr>
            <a:spLocks noGrp="1"/>
          </p:cNvSpPr>
          <p:nvPr>
            <p:ph type="dt" sz="half" idx="15"/>
          </p:nvPr>
        </p:nvSpPr>
        <p:spPr>
          <a:xfrm>
            <a:off x="8211312" y="6309360"/>
            <a:ext cx="1371600" cy="365760"/>
          </a:xfrm>
        </p:spPr>
        <p:txBody>
          <a:bodyPr/>
          <a:lstStyle/>
          <a:p>
            <a:fld id="{0D631071-5303-6A4D-961A-95A03CA52AB9}" type="datetime1">
              <a:rPr lang="en-US" smtClean="0"/>
              <a:t>3/13/2026</a:t>
            </a:fld>
            <a:endParaRPr lang="en-US" dirty="0"/>
          </a:p>
        </p:txBody>
      </p:sp>
      <p:sp>
        <p:nvSpPr>
          <p:cNvPr id="5" name="Footer Placeholder 4">
            <a:extLst>
              <a:ext uri="{FF2B5EF4-FFF2-40B4-BE49-F238E27FC236}">
                <a16:creationId xmlns:a16="http://schemas.microsoft.com/office/drawing/2014/main" id="{9ECC485E-E2B8-D77F-2FAD-EA82B01F131E}"/>
              </a:ext>
            </a:extLst>
          </p:cNvPr>
          <p:cNvSpPr>
            <a:spLocks noGrp="1"/>
          </p:cNvSpPr>
          <p:nvPr>
            <p:ph type="ftr" sz="quarter" idx="16"/>
          </p:nvPr>
        </p:nvSpPr>
        <p:spPr>
          <a:xfrm>
            <a:off x="9825487" y="6309360"/>
            <a:ext cx="1417167" cy="365125"/>
          </a:xfrm>
        </p:spPr>
        <p:txBody>
          <a:bodyPr/>
          <a:lstStyle/>
          <a:p>
            <a:endParaRPr lang="en-US" dirty="0"/>
          </a:p>
        </p:txBody>
      </p:sp>
      <p:sp>
        <p:nvSpPr>
          <p:cNvPr id="6" name="Slide Number Placeholder 5">
            <a:extLst>
              <a:ext uri="{FF2B5EF4-FFF2-40B4-BE49-F238E27FC236}">
                <a16:creationId xmlns:a16="http://schemas.microsoft.com/office/drawing/2014/main" id="{F5FB1F47-9876-D98C-50D8-3FBF16389968}"/>
              </a:ext>
            </a:extLst>
          </p:cNvPr>
          <p:cNvSpPr>
            <a:spLocks noGrp="1"/>
          </p:cNvSpPr>
          <p:nvPr>
            <p:ph type="sldNum" sz="quarter" idx="17"/>
          </p:nvPr>
        </p:nvSpPr>
        <p:spPr>
          <a:xfrm>
            <a:off x="11192890" y="6309360"/>
            <a:ext cx="429207" cy="365125"/>
          </a:xfrm>
        </p:spPr>
        <p:txBody>
          <a:bodyPr/>
          <a:lstStyle/>
          <a:p>
            <a:fld id="{CC057153-B650-4DEB-B370-79DDCFDCE934}" type="slidenum">
              <a:rPr lang="en-US" smtClean="0"/>
              <a:pPr/>
              <a:t>‹#›</a:t>
            </a:fld>
            <a:endParaRPr lang="en-US" dirty="0"/>
          </a:p>
        </p:txBody>
      </p:sp>
      <p:grpSp>
        <p:nvGrpSpPr>
          <p:cNvPr id="4" name="Group 3">
            <a:extLst>
              <a:ext uri="{FF2B5EF4-FFF2-40B4-BE49-F238E27FC236}">
                <a16:creationId xmlns:a16="http://schemas.microsoft.com/office/drawing/2014/main" id="{3038395A-A6A8-BCB1-3525-B2DB5574DB25}"/>
              </a:ext>
            </a:extLst>
          </p:cNvPr>
          <p:cNvGrpSpPr/>
          <p:nvPr userDrawn="1"/>
        </p:nvGrpSpPr>
        <p:grpSpPr>
          <a:xfrm rot="5400000">
            <a:off x="4282691" y="3314697"/>
            <a:ext cx="6858000" cy="228600"/>
            <a:chOff x="1524" y="486404"/>
            <a:chExt cx="12190476" cy="230457"/>
          </a:xfrm>
        </p:grpSpPr>
        <p:cxnSp>
          <p:nvCxnSpPr>
            <p:cNvPr id="9" name="Straight Connector 8">
              <a:extLst>
                <a:ext uri="{FF2B5EF4-FFF2-40B4-BE49-F238E27FC236}">
                  <a16:creationId xmlns:a16="http://schemas.microsoft.com/office/drawing/2014/main" id="{91CBCFB5-79E3-D32D-7553-DF61FB31DF9C}"/>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1CC810B-FEDA-EE81-FE8A-157790BB1955}"/>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087439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0DBD2EFA-F338-854A-39A5-0DE75A240C7B}"/>
              </a:ext>
            </a:extLst>
          </p:cNvPr>
          <p:cNvSpPr>
            <a:spLocks noGrp="1"/>
          </p:cNvSpPr>
          <p:nvPr>
            <p:ph type="dt" sz="half" idx="15"/>
          </p:nvPr>
        </p:nvSpPr>
        <p:spPr>
          <a:xfrm>
            <a:off x="566928" y="6309360"/>
            <a:ext cx="1371600" cy="365760"/>
          </a:xfrm>
        </p:spPr>
        <p:txBody>
          <a:bodyPr/>
          <a:lstStyle/>
          <a:p>
            <a:fld id="{75BC5750-3890-C849-A097-7836C504B378}" type="datetime1">
              <a:rPr lang="en-US" smtClean="0"/>
              <a:t>3/13/2026</a:t>
            </a:fld>
            <a:endParaRPr lang="en-US" dirty="0"/>
          </a:p>
        </p:txBody>
      </p:sp>
      <p:sp>
        <p:nvSpPr>
          <p:cNvPr id="4" name="Footer Placeholder 3">
            <a:extLst>
              <a:ext uri="{FF2B5EF4-FFF2-40B4-BE49-F238E27FC236}">
                <a16:creationId xmlns:a16="http://schemas.microsoft.com/office/drawing/2014/main" id="{1326A974-1D24-E76E-BB89-FCF2BB9C4CF1}"/>
              </a:ext>
            </a:extLst>
          </p:cNvPr>
          <p:cNvSpPr>
            <a:spLocks noGrp="1"/>
          </p:cNvSpPr>
          <p:nvPr>
            <p:ph type="ftr" sz="quarter" idx="16"/>
          </p:nvPr>
        </p:nvSpPr>
        <p:spPr>
          <a:xfrm>
            <a:off x="2263173" y="6309360"/>
            <a:ext cx="1371600" cy="365125"/>
          </a:xfrm>
        </p:spPr>
        <p:txBody>
          <a:bodyPr/>
          <a:lstStyle/>
          <a:p>
            <a:endParaRPr lang="en-US" dirty="0"/>
          </a:p>
        </p:txBody>
      </p:sp>
      <p:sp>
        <p:nvSpPr>
          <p:cNvPr id="9" name="Slide Number Placeholder 8">
            <a:extLst>
              <a:ext uri="{FF2B5EF4-FFF2-40B4-BE49-F238E27FC236}">
                <a16:creationId xmlns:a16="http://schemas.microsoft.com/office/drawing/2014/main" id="{2C8416FE-7E34-58E4-9D56-114F98FB0BB9}"/>
              </a:ext>
            </a:extLst>
          </p:cNvPr>
          <p:cNvSpPr>
            <a:spLocks noGrp="1"/>
          </p:cNvSpPr>
          <p:nvPr>
            <p:ph type="sldNum" sz="quarter" idx="17"/>
          </p:nvPr>
        </p:nvSpPr>
        <p:spPr>
          <a:xfrm>
            <a:off x="3585009" y="6309360"/>
            <a:ext cx="429207" cy="365125"/>
          </a:xfrm>
        </p:spPr>
        <p:txBody>
          <a:body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grpSp>
        <p:nvGrpSpPr>
          <p:cNvPr id="5" name="Group 4">
            <a:extLst>
              <a:ext uri="{FF2B5EF4-FFF2-40B4-BE49-F238E27FC236}">
                <a16:creationId xmlns:a16="http://schemas.microsoft.com/office/drawing/2014/main" id="{1A6C6367-A7F3-E06C-7C1A-0BC0654C5286}"/>
              </a:ext>
            </a:extLst>
          </p:cNvPr>
          <p:cNvGrpSpPr/>
          <p:nvPr userDrawn="1"/>
        </p:nvGrpSpPr>
        <p:grpSpPr>
          <a:xfrm rot="5400000">
            <a:off x="1191819" y="3314697"/>
            <a:ext cx="6858000" cy="228600"/>
            <a:chOff x="1524" y="486404"/>
            <a:chExt cx="12190476" cy="230457"/>
          </a:xfrm>
        </p:grpSpPr>
        <p:cxnSp>
          <p:nvCxnSpPr>
            <p:cNvPr id="6" name="Straight Connector 5">
              <a:extLst>
                <a:ext uri="{FF2B5EF4-FFF2-40B4-BE49-F238E27FC236}">
                  <a16:creationId xmlns:a16="http://schemas.microsoft.com/office/drawing/2014/main" id="{DF36C848-6667-C955-7DE1-69ED168EEEB7}"/>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A346036-FCB7-EFB8-C4D8-2B8EC443A76C}"/>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55198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4" name="Footer Placeholder 3">
            <a:extLst>
              <a:ext uri="{FF2B5EF4-FFF2-40B4-BE49-F238E27FC236}">
                <a16:creationId xmlns:a16="http://schemas.microsoft.com/office/drawing/2014/main" id="{3A41DDC5-8FD0-5B7D-E616-216E1AB06B2C}"/>
              </a:ext>
            </a:extLst>
          </p:cNvPr>
          <p:cNvSpPr>
            <a:spLocks noGrp="1"/>
          </p:cNvSpPr>
          <p:nvPr>
            <p:ph type="ftr" sz="quarter" idx="16"/>
          </p:nvPr>
        </p:nvSpPr>
        <p:spPr/>
        <p:txBody>
          <a:bodyPr/>
          <a:lstStyle/>
          <a:p>
            <a:endParaRPr lang="en-US" dirty="0"/>
          </a:p>
        </p:txBody>
      </p:sp>
      <p:sp>
        <p:nvSpPr>
          <p:cNvPr id="9" name="Slide Number Placeholder 8">
            <a:extLst>
              <a:ext uri="{FF2B5EF4-FFF2-40B4-BE49-F238E27FC236}">
                <a16:creationId xmlns:a16="http://schemas.microsoft.com/office/drawing/2014/main" id="{1C5F966B-C615-BAC6-2082-446BFF922C81}"/>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D2EDBEEF-1C91-68D1-CE48-418ABCEDC948}"/>
              </a:ext>
            </a:extLst>
          </p:cNvPr>
          <p:cNvSpPr>
            <a:spLocks noGrp="1"/>
          </p:cNvSpPr>
          <p:nvPr>
            <p:ph type="dt" sz="half" idx="15"/>
          </p:nvPr>
        </p:nvSpPr>
        <p:spPr>
          <a:xfrm>
            <a:off x="10245054" y="6309360"/>
            <a:ext cx="1371600" cy="365760"/>
          </a:xfrm>
        </p:spPr>
        <p:txBody>
          <a:bodyPr/>
          <a:lstStyle/>
          <a:p>
            <a:fld id="{0573F55D-F102-EB4C-8110-ACB83A574214}" type="datetime1">
              <a:rPr lang="en-US" smtClean="0"/>
              <a:t>3/13/2026</a:t>
            </a:fld>
            <a:endParaRPr lang="en-US" dirty="0"/>
          </a:p>
        </p:txBody>
      </p:sp>
      <p:grpSp>
        <p:nvGrpSpPr>
          <p:cNvPr id="5" name="Group 4">
            <a:extLst>
              <a:ext uri="{FF2B5EF4-FFF2-40B4-BE49-F238E27FC236}">
                <a16:creationId xmlns:a16="http://schemas.microsoft.com/office/drawing/2014/main" id="{44E11C5D-D71A-18E5-3526-29DDA766D6F8}"/>
              </a:ext>
            </a:extLst>
          </p:cNvPr>
          <p:cNvGrpSpPr/>
          <p:nvPr userDrawn="1"/>
        </p:nvGrpSpPr>
        <p:grpSpPr>
          <a:xfrm rot="5400000">
            <a:off x="4477460" y="3314697"/>
            <a:ext cx="6858000" cy="228600"/>
            <a:chOff x="1524" y="486404"/>
            <a:chExt cx="12190476" cy="230457"/>
          </a:xfrm>
        </p:grpSpPr>
        <p:cxnSp>
          <p:nvCxnSpPr>
            <p:cNvPr id="6" name="Straight Connector 5">
              <a:extLst>
                <a:ext uri="{FF2B5EF4-FFF2-40B4-BE49-F238E27FC236}">
                  <a16:creationId xmlns:a16="http://schemas.microsoft.com/office/drawing/2014/main" id="{6FF40670-01CC-8D65-0326-EC21C4B773F9}"/>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2C0E780-14F3-5C5E-5448-CFFC9EBBE163}"/>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7433194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425353"/>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66928" y="6309360"/>
            <a:ext cx="1371600" cy="365760"/>
          </a:xfrm>
        </p:spPr>
        <p:txBody>
          <a:bodyPr/>
          <a:lstStyle/>
          <a:p>
            <a:fld id="{7B61FA28-EB8E-6842-A6BE-E9D79E274AF5}" type="datetime1">
              <a:rPr lang="en-US" smtClean="0"/>
              <a:t>3/13/2026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437249" y="6309360"/>
            <a:ext cx="2805405" cy="365125"/>
          </a:xfrm>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t>‹#›</a:t>
            </a:fld>
            <a:endParaRPr lang="en-US" dirty="0"/>
          </a:p>
        </p:txBody>
      </p:sp>
      <p:grpSp>
        <p:nvGrpSpPr>
          <p:cNvPr id="3" name="Group 2">
            <a:extLst>
              <a:ext uri="{FF2B5EF4-FFF2-40B4-BE49-F238E27FC236}">
                <a16:creationId xmlns:a16="http://schemas.microsoft.com/office/drawing/2014/main" id="{F06FB652-32F7-CC0E-68CE-5F38D866A595}"/>
              </a:ext>
            </a:extLst>
          </p:cNvPr>
          <p:cNvGrpSpPr/>
          <p:nvPr/>
        </p:nvGrpSpPr>
        <p:grpSpPr>
          <a:xfrm>
            <a:off x="1524" y="4425359"/>
            <a:ext cx="12190476" cy="230457"/>
            <a:chOff x="1524" y="486404"/>
            <a:chExt cx="12190476" cy="230457"/>
          </a:xfrm>
        </p:grpSpPr>
        <p:cxnSp>
          <p:nvCxnSpPr>
            <p:cNvPr id="4" name="Straight Connector 3">
              <a:extLst>
                <a:ext uri="{FF2B5EF4-FFF2-40B4-BE49-F238E27FC236}">
                  <a16:creationId xmlns:a16="http://schemas.microsoft.com/office/drawing/2014/main" id="{1053F082-AD98-C5E7-4EC8-638F1C20A182}"/>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5365CD2-3B68-0FCB-4E75-1DA83FCCC0E7}"/>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242287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568731"/>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4320" y="6309360"/>
            <a:ext cx="1371600" cy="365760"/>
          </a:xfrm>
        </p:spPr>
        <p:txBody>
          <a:bodyPr/>
          <a:lstStyle/>
          <a:p>
            <a:fld id="{B598246D-3750-4C49-B8B5-B7C47928A50D}" type="datetime1">
              <a:rPr lang="en-US" smtClean="0"/>
              <a:t>3/13/2026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437249" y="6309360"/>
            <a:ext cx="2805405" cy="365125"/>
          </a:xfrm>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t>‹#›</a:t>
            </a:fld>
            <a:endParaRPr lang="en-US" dirty="0"/>
          </a:p>
        </p:txBody>
      </p:sp>
      <p:grpSp>
        <p:nvGrpSpPr>
          <p:cNvPr id="3" name="Group 2">
            <a:extLst>
              <a:ext uri="{FF2B5EF4-FFF2-40B4-BE49-F238E27FC236}">
                <a16:creationId xmlns:a16="http://schemas.microsoft.com/office/drawing/2014/main" id="{B94904FC-9ED3-CB9C-8E66-CCD770A7CB70}"/>
              </a:ext>
            </a:extLst>
          </p:cNvPr>
          <p:cNvGrpSpPr/>
          <p:nvPr/>
        </p:nvGrpSpPr>
        <p:grpSpPr>
          <a:xfrm>
            <a:off x="1524" y="3568737"/>
            <a:ext cx="12190476" cy="230457"/>
            <a:chOff x="1524" y="486404"/>
            <a:chExt cx="12190476" cy="230457"/>
          </a:xfrm>
        </p:grpSpPr>
        <p:cxnSp>
          <p:nvCxnSpPr>
            <p:cNvPr id="4" name="Straight Connector 3">
              <a:extLst>
                <a:ext uri="{FF2B5EF4-FFF2-40B4-BE49-F238E27FC236}">
                  <a16:creationId xmlns:a16="http://schemas.microsoft.com/office/drawing/2014/main" id="{8EDF3AD1-1E09-BFF1-7171-710B6980D7C5}"/>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B189BF8-6380-EFD8-0428-D30EF04BF109}"/>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511654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731520"/>
            <a:ext cx="2953618" cy="1892808"/>
          </a:xfrm>
        </p:spPr>
        <p:txBody>
          <a:bodyPr anchor="t">
            <a:normAutofit/>
          </a:bodyPr>
          <a:lstStyle>
            <a:lvl1pPr>
              <a:defRPr sz="3200"/>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2A61AA82-C169-BE38-29A6-B58CE0828F14}"/>
              </a:ext>
            </a:extLst>
          </p:cNvPr>
          <p:cNvSpPr>
            <a:spLocks noGrp="1"/>
          </p:cNvSpPr>
          <p:nvPr>
            <p:ph type="dt" sz="half" idx="15"/>
          </p:nvPr>
        </p:nvSpPr>
        <p:spPr/>
        <p:txBody>
          <a:bodyPr/>
          <a:lstStyle/>
          <a:p>
            <a:fld id="{D3CE3C4F-0F80-AC4E-AA58-72E64271713D}" type="datetime1">
              <a:rPr lang="en-US" smtClean="0"/>
              <a:t>3/13/2026</a:t>
            </a:fld>
            <a:endParaRPr lang="en-US" dirty="0"/>
          </a:p>
        </p:txBody>
      </p:sp>
      <p:sp>
        <p:nvSpPr>
          <p:cNvPr id="4" name="Footer Placeholder 3">
            <a:extLst>
              <a:ext uri="{FF2B5EF4-FFF2-40B4-BE49-F238E27FC236}">
                <a16:creationId xmlns:a16="http://schemas.microsoft.com/office/drawing/2014/main" id="{AFD8DE68-B20B-7DB9-181E-61F633A433FD}"/>
              </a:ext>
            </a:extLst>
          </p:cNvPr>
          <p:cNvSpPr>
            <a:spLocks noGrp="1"/>
          </p:cNvSpPr>
          <p:nvPr>
            <p:ph type="ftr" sz="quarter" idx="16"/>
          </p:nvPr>
        </p:nvSpPr>
        <p:spPr/>
        <p:txBody>
          <a:bodyPr/>
          <a:lstStyle/>
          <a:p>
            <a:endParaRPr lang="en-US" dirty="0"/>
          </a:p>
        </p:txBody>
      </p:sp>
      <p:sp>
        <p:nvSpPr>
          <p:cNvPr id="9" name="Slide Number Placeholder 8">
            <a:extLst>
              <a:ext uri="{FF2B5EF4-FFF2-40B4-BE49-F238E27FC236}">
                <a16:creationId xmlns:a16="http://schemas.microsoft.com/office/drawing/2014/main" id="{E47759C8-BEA2-2884-535E-DB5EFDF600C1}"/>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731520"/>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293002"/>
            <a:ext cx="12192000" cy="3564997"/>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grpSp>
        <p:nvGrpSpPr>
          <p:cNvPr id="5" name="Group 4">
            <a:extLst>
              <a:ext uri="{FF2B5EF4-FFF2-40B4-BE49-F238E27FC236}">
                <a16:creationId xmlns:a16="http://schemas.microsoft.com/office/drawing/2014/main" id="{4D97EF48-BD94-5DFA-36B7-B8F67892EA8E}"/>
              </a:ext>
            </a:extLst>
          </p:cNvPr>
          <p:cNvGrpSpPr/>
          <p:nvPr userDrawn="1"/>
        </p:nvGrpSpPr>
        <p:grpSpPr>
          <a:xfrm>
            <a:off x="1524" y="3062546"/>
            <a:ext cx="12190476" cy="230457"/>
            <a:chOff x="1524" y="486404"/>
            <a:chExt cx="12190476" cy="230457"/>
          </a:xfrm>
        </p:grpSpPr>
        <p:cxnSp>
          <p:nvCxnSpPr>
            <p:cNvPr id="6" name="Straight Connector 5">
              <a:extLst>
                <a:ext uri="{FF2B5EF4-FFF2-40B4-BE49-F238E27FC236}">
                  <a16:creationId xmlns:a16="http://schemas.microsoft.com/office/drawing/2014/main" id="{441B9D92-A574-8565-DDB3-8F0EB9A1E694}"/>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5F9A2F5-E50A-C6D3-77FB-2D71755BFEDD}"/>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726018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111500"/>
            <a:ext cx="10972802" cy="970463"/>
          </a:xfrm>
        </p:spPr>
        <p:txBody>
          <a:bodyPr anchor="ctr"/>
          <a:lstStyle/>
          <a:p>
            <a:r>
              <a:rPr lang="en-GB"/>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4C4AD5-8F1C-044F-83F2-1AB471B11726}" type="datetime1">
              <a:rPr lang="en-US" smtClean="0"/>
              <a:t>3/13/2026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419862"/>
            <a:ext cx="6262288" cy="3834634"/>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2116665"/>
            <a:ext cx="4251960" cy="44288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32562347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290890"/>
            <a:ext cx="4672584" cy="4041648"/>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309360"/>
            <a:ext cx="1371600" cy="365760"/>
          </a:xfrm>
        </p:spPr>
        <p:txBody>
          <a:bodyPr/>
          <a:lstStyle/>
          <a:p>
            <a:fld id="{E61C2A3D-65D3-8945-A127-64FDB177BE9F}" type="datetime1">
              <a:rPr lang="en-US" smtClean="0"/>
              <a:t>3/13/2026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437249" y="6309360"/>
            <a:ext cx="2805405" cy="365125"/>
          </a:xfrm>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760134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31521" y="2295144"/>
            <a:ext cx="3490176" cy="4041648"/>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029200" y="6309360"/>
            <a:ext cx="1371600" cy="365760"/>
          </a:xfrm>
        </p:spPr>
        <p:txBody>
          <a:bodyPr/>
          <a:lstStyle/>
          <a:p>
            <a:fld id="{E816DA63-B925-2449-B364-722E4572D80A}" type="datetime1">
              <a:rPr lang="en-US" smtClean="0"/>
              <a:t>3/13/2026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437249" y="6309360"/>
            <a:ext cx="2805405" cy="365125"/>
          </a:xfrm>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042995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3"/>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4377969-578A-3044-99E3-8EA6F116B67F}"/>
              </a:ext>
            </a:extLst>
          </p:cNvPr>
          <p:cNvGrpSpPr/>
          <p:nvPr userDrawn="1"/>
        </p:nvGrpSpPr>
        <p:grpSpPr>
          <a:xfrm>
            <a:off x="1524" y="0"/>
            <a:ext cx="12190476" cy="6858000"/>
            <a:chOff x="1524" y="0"/>
            <a:chExt cx="12190476" cy="6858000"/>
          </a:xfrm>
        </p:grpSpPr>
        <p:cxnSp>
          <p:nvCxnSpPr>
            <p:cNvPr id="13" name="Straight Connector 12">
              <a:extLst>
                <a:ext uri="{FF2B5EF4-FFF2-40B4-BE49-F238E27FC236}">
                  <a16:creationId xmlns:a16="http://schemas.microsoft.com/office/drawing/2014/main" id="{F7AD1842-8379-12E0-533A-0EA98BFD181E}"/>
                </a:ext>
              </a:extLst>
            </p:cNvPr>
            <p:cNvCxnSpPr>
              <a:cxnSpLocks/>
            </p:cNvCxnSpPr>
            <p:nvPr/>
          </p:nvCxnSpPr>
          <p:spPr>
            <a:xfrm>
              <a:off x="3048" y="138605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876C6E-D8A0-48C5-6CEA-CCB62001195B}"/>
                </a:ext>
              </a:extLst>
            </p:cNvPr>
            <p:cNvCxnSpPr>
              <a:cxnSpLocks/>
            </p:cNvCxnSpPr>
            <p:nvPr/>
          </p:nvCxnSpPr>
          <p:spPr>
            <a:xfrm>
              <a:off x="1524" y="1616509"/>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D3B94D4-25D3-9D42-853F-7BA1819A9995}"/>
                </a:ext>
              </a:extLst>
            </p:cNvPr>
            <p:cNvCxnSpPr>
              <a:cxnSpLocks/>
            </p:cNvCxnSpPr>
            <p:nvPr/>
          </p:nvCxnSpPr>
          <p:spPr>
            <a:xfrm>
              <a:off x="8121159" y="5225545"/>
              <a:ext cx="407084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79F06DC-4DAD-401F-D80C-28C8AF513C85}"/>
                </a:ext>
              </a:extLst>
            </p:cNvPr>
            <p:cNvCxnSpPr>
              <a:cxnSpLocks/>
            </p:cNvCxnSpPr>
            <p:nvPr/>
          </p:nvCxnSpPr>
          <p:spPr>
            <a:xfrm>
              <a:off x="8120650" y="5456002"/>
              <a:ext cx="407084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FCBF433-8664-25AC-9007-E9988DE6BC38}"/>
                </a:ext>
              </a:extLst>
            </p:cNvPr>
            <p:cNvCxnSpPr/>
            <p:nvPr/>
          </p:nvCxnSpPr>
          <p:spPr>
            <a:xfrm>
              <a:off x="812635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16344" y="1828800"/>
            <a:ext cx="6292533" cy="1527048"/>
          </a:xfrm>
        </p:spPr>
        <p:txBody>
          <a:bodyPr anchor="b">
            <a:normAutofit/>
          </a:bodyPr>
          <a:lstStyle>
            <a:lvl1pPr>
              <a:defRPr sz="4400"/>
            </a:lvl1pPr>
          </a:lstStyle>
          <a:p>
            <a:r>
              <a:rPr lang="en-GB"/>
              <a:t>Click to edit Master title style</a:t>
            </a:r>
            <a:endParaRPr lang="en-US" dirty="0"/>
          </a:p>
        </p:txBody>
      </p:sp>
      <p:sp>
        <p:nvSpPr>
          <p:cNvPr id="5" name="Date Placeholder 4">
            <a:extLst>
              <a:ext uri="{FF2B5EF4-FFF2-40B4-BE49-F238E27FC236}">
                <a16:creationId xmlns:a16="http://schemas.microsoft.com/office/drawing/2014/main" id="{501E9478-EC4E-22FA-F9CC-D733F0B9370D}"/>
              </a:ext>
            </a:extLst>
          </p:cNvPr>
          <p:cNvSpPr>
            <a:spLocks noGrp="1"/>
          </p:cNvSpPr>
          <p:nvPr>
            <p:ph type="dt" sz="half" idx="15"/>
          </p:nvPr>
        </p:nvSpPr>
        <p:spPr/>
        <p:txBody>
          <a:bodyPr/>
          <a:lstStyle/>
          <a:p>
            <a:fld id="{C7F52567-8570-6C44-9BA2-689163175DC8}" type="datetime1">
              <a:rPr lang="en-US" smtClean="0"/>
              <a:t>3/13/2026</a:t>
            </a:fld>
            <a:endParaRPr lang="en-US" dirty="0"/>
          </a:p>
        </p:txBody>
      </p:sp>
      <p:sp>
        <p:nvSpPr>
          <p:cNvPr id="6" name="Footer Placeholder 5">
            <a:extLst>
              <a:ext uri="{FF2B5EF4-FFF2-40B4-BE49-F238E27FC236}">
                <a16:creationId xmlns:a16="http://schemas.microsoft.com/office/drawing/2014/main" id="{57510537-2782-FB58-9F28-3FD8CF8E9F62}"/>
              </a:ext>
            </a:extLst>
          </p:cNvPr>
          <p:cNvSpPr>
            <a:spLocks noGrp="1"/>
          </p:cNvSpPr>
          <p:nvPr>
            <p:ph type="ftr" sz="quarter" idx="16"/>
          </p:nvPr>
        </p:nvSpPr>
        <p:spPr/>
        <p:txBody>
          <a:bodyPr/>
          <a:lstStyle/>
          <a:p>
            <a:endParaRPr lang="en-US" dirty="0"/>
          </a:p>
        </p:txBody>
      </p:sp>
      <p:sp>
        <p:nvSpPr>
          <p:cNvPr id="7" name="Slide Number Placeholder 6">
            <a:extLst>
              <a:ext uri="{FF2B5EF4-FFF2-40B4-BE49-F238E27FC236}">
                <a16:creationId xmlns:a16="http://schemas.microsoft.com/office/drawing/2014/main" id="{D0AE5085-F9C6-78E4-7772-43209526D606}"/>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74781" y="3474719"/>
            <a:ext cx="6383974" cy="2743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p:nvPr>
        </p:nvSpPr>
        <p:spPr>
          <a:xfrm>
            <a:off x="8132064" y="1615439"/>
            <a:ext cx="4059936" cy="3606985"/>
          </a:xfrm>
          <a:blipFill dpi="0" rotWithShape="1">
            <a:blip r:embed="rId2" cstate="screen">
              <a:alphaModFix amt="60000"/>
              <a:extLst>
                <a:ext uri="{28A0092B-C50C-407E-A947-70E740481C1C}">
                  <a14:useLocalDpi xmlns:a14="http://schemas.microsoft.com/office/drawing/2010/main"/>
                </a:ext>
              </a:extLst>
            </a:blip>
            <a:srcRect/>
            <a:stretch>
              <a:fillRect t="30"/>
            </a:stretch>
          </a:blipFill>
        </p:spPr>
        <p:txBody>
          <a:bodyPr/>
          <a:lstStyle/>
          <a:p>
            <a:r>
              <a:rPr lang="en-GB"/>
              <a:t>Click icon to add picture</a:t>
            </a:r>
            <a:endParaRPr lang="en-US" dirty="0"/>
          </a:p>
        </p:txBody>
      </p:sp>
    </p:spTree>
    <p:extLst>
      <p:ext uri="{BB962C8B-B14F-4D97-AF65-F5344CB8AC3E}">
        <p14:creationId xmlns:p14="http://schemas.microsoft.com/office/powerpoint/2010/main" val="175984358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19">
    <p:bg>
      <p:bgPr>
        <a:solidFill>
          <a:schemeClr val="accent3"/>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8A65721-D9B5-3BE2-6460-9C2878922040}"/>
              </a:ext>
            </a:extLst>
          </p:cNvPr>
          <p:cNvGrpSpPr/>
          <p:nvPr userDrawn="1"/>
        </p:nvGrpSpPr>
        <p:grpSpPr>
          <a:xfrm>
            <a:off x="1524" y="0"/>
            <a:ext cx="12190476" cy="4493520"/>
            <a:chOff x="1524" y="0"/>
            <a:chExt cx="12190476" cy="4493520"/>
          </a:xfrm>
        </p:grpSpPr>
        <p:cxnSp>
          <p:nvCxnSpPr>
            <p:cNvPr id="13" name="Straight Connector 12">
              <a:extLst>
                <a:ext uri="{FF2B5EF4-FFF2-40B4-BE49-F238E27FC236}">
                  <a16:creationId xmlns:a16="http://schemas.microsoft.com/office/drawing/2014/main" id="{A4E0B240-979E-FA1C-833D-9030AD31D1E9}"/>
                </a:ext>
              </a:extLst>
            </p:cNvPr>
            <p:cNvCxnSpPr>
              <a:cxnSpLocks/>
            </p:cNvCxnSpPr>
            <p:nvPr/>
          </p:nvCxnSpPr>
          <p:spPr>
            <a:xfrm>
              <a:off x="3048" y="4263063"/>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F21FA7B-6DD0-5D50-12F1-C349D0BBCF88}"/>
                </a:ext>
              </a:extLst>
            </p:cNvPr>
            <p:cNvCxnSpPr>
              <a:cxnSpLocks/>
            </p:cNvCxnSpPr>
            <p:nvPr/>
          </p:nvCxnSpPr>
          <p:spPr>
            <a:xfrm>
              <a:off x="1524" y="4493520"/>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9F28047-4BC7-8178-E223-C9CBB4659519}"/>
                </a:ext>
              </a:extLst>
            </p:cNvPr>
            <p:cNvCxnSpPr>
              <a:cxnSpLocks/>
            </p:cNvCxnSpPr>
            <p:nvPr/>
          </p:nvCxnSpPr>
          <p:spPr>
            <a:xfrm>
              <a:off x="4050792" y="0"/>
              <a:ext cx="0" cy="425688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18" y="591564"/>
            <a:ext cx="3158356" cy="3068913"/>
          </a:xfrm>
        </p:spPr>
        <p:txBody>
          <a:bodyPr anchor="ctr" anchorCtr="0">
            <a:noAutofit/>
          </a:bodyPr>
          <a:lstStyle>
            <a:lvl1pPr algn="ctr">
              <a:defRPr sz="4400"/>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AD96CDC3-30E5-67DB-5587-FFD6AF5A9583}"/>
              </a:ext>
            </a:extLst>
          </p:cNvPr>
          <p:cNvSpPr>
            <a:spLocks noGrp="1"/>
          </p:cNvSpPr>
          <p:nvPr>
            <p:ph type="dt" sz="half" idx="15"/>
          </p:nvPr>
        </p:nvSpPr>
        <p:spPr/>
        <p:txBody>
          <a:bodyPr/>
          <a:lstStyle/>
          <a:p>
            <a:fld id="{D16B9168-F6EC-AA44-B1F6-76306FA4BF2D}" type="datetime1">
              <a:rPr lang="en-US" smtClean="0"/>
              <a:t>3/13/2026</a:t>
            </a:fld>
            <a:endParaRPr lang="en-US" dirty="0"/>
          </a:p>
        </p:txBody>
      </p:sp>
      <p:sp>
        <p:nvSpPr>
          <p:cNvPr id="5" name="Footer Placeholder 4">
            <a:extLst>
              <a:ext uri="{FF2B5EF4-FFF2-40B4-BE49-F238E27FC236}">
                <a16:creationId xmlns:a16="http://schemas.microsoft.com/office/drawing/2014/main" id="{C5701A79-864C-0860-E407-A07E073A2F2B}"/>
              </a:ext>
            </a:extLst>
          </p:cNvPr>
          <p:cNvSpPr>
            <a:spLocks noGrp="1"/>
          </p:cNvSpPr>
          <p:nvPr>
            <p:ph type="ftr" sz="quarter" idx="16"/>
          </p:nvPr>
        </p:nvSpPr>
        <p:spPr/>
        <p:txBody>
          <a:bodyPr/>
          <a:lstStyle/>
          <a:p>
            <a:endParaRPr lang="en-US" dirty="0"/>
          </a:p>
        </p:txBody>
      </p:sp>
      <p:sp>
        <p:nvSpPr>
          <p:cNvPr id="6" name="Slide Number Placeholder 5">
            <a:extLst>
              <a:ext uri="{FF2B5EF4-FFF2-40B4-BE49-F238E27FC236}">
                <a16:creationId xmlns:a16="http://schemas.microsoft.com/office/drawing/2014/main" id="{72EF9F37-1A63-6296-7E1D-5BDA41CB10B5}"/>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50391" y="591563"/>
            <a:ext cx="6742010" cy="3068905"/>
          </a:xfrm>
        </p:spPr>
        <p:txBody>
          <a:bodyPr anchor="ctr" anchorCtr="0">
            <a:norm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4504544"/>
            <a:ext cx="12192000" cy="235345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03649084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422049" y="5628925"/>
            <a:ext cx="10826495" cy="910416"/>
          </a:xfrm>
        </p:spPr>
        <p:txBody>
          <a:bodyPr>
            <a:normAutofit/>
          </a:bodyPr>
          <a:lstStyle>
            <a:lvl1pPr>
              <a:lnSpc>
                <a:spcPct val="120000"/>
              </a:lnSpc>
              <a:defRPr sz="2800" b="0">
                <a:solidFill>
                  <a:schemeClr val="tx1"/>
                </a:solidFill>
                <a:latin typeface="+mn-lt"/>
              </a:defRPr>
            </a:lvl1pPr>
          </a:lstStyle>
          <a:p>
            <a:r>
              <a:rPr lang="en-GB"/>
              <a:t>Click to edit Master title style</a:t>
            </a:r>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521208" y="182880"/>
            <a:ext cx="429207" cy="365125"/>
          </a:xfrm>
        </p:spPr>
        <p:txBody>
          <a:bodyPr/>
          <a:lstStyle>
            <a:lvl1pPr algn="l">
              <a:defRPr/>
            </a:lvl1pPr>
          </a:lstStyle>
          <a:p>
            <a:fld id="{CC057153-B650-4DEB-B370-79DDCFDCE934}" type="slidenum">
              <a:rPr lang="en-US" smtClean="0"/>
              <a:pPr/>
              <a:t>‹#›</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978408" y="182880"/>
            <a:ext cx="2805405" cy="365125"/>
          </a:xfrm>
        </p:spPr>
        <p:txBody>
          <a:bodyPr/>
          <a:lstStyle>
            <a:lvl1pPr algn="l">
              <a:defRPr/>
            </a:lvl1pPr>
          </a:lstStyle>
          <a:p>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10241280" y="182880"/>
            <a:ext cx="1371600" cy="365760"/>
          </a:xfrm>
        </p:spPr>
        <p:txBody>
          <a:bodyPr/>
          <a:lstStyle/>
          <a:p>
            <a:fld id="{23E50FD4-EFCB-974E-B2DD-5523215BAC65}" type="datetime1">
              <a:rPr lang="en-US" smtClean="0"/>
              <a:t>3/13/2026</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423917" y="1280791"/>
            <a:ext cx="10826496" cy="4334256"/>
          </a:xfrm>
        </p:spPr>
        <p:txBody>
          <a:bodyPr anchor="b">
            <a:normAutofit/>
          </a:bodyPr>
          <a:lstStyle>
            <a:lvl1pPr marL="0" indent="0">
              <a:lnSpc>
                <a:spcPct val="90000"/>
              </a:lnSpc>
              <a:spcBef>
                <a:spcPts val="0"/>
              </a:spcBef>
              <a:buNone/>
              <a:defRPr sz="21500" b="0">
                <a:solidFill>
                  <a:schemeClr val="tx1"/>
                </a:solidFill>
                <a:latin typeface="+mj-lt"/>
              </a:defRPr>
            </a:lvl1pPr>
          </a:lstStyle>
          <a:p>
            <a:pPr lvl="0"/>
            <a:r>
              <a:rPr lang="en-US" dirty="0"/>
              <a:t>##%</a:t>
            </a:r>
          </a:p>
        </p:txBody>
      </p:sp>
      <p:grpSp>
        <p:nvGrpSpPr>
          <p:cNvPr id="6" name="Group 5">
            <a:extLst>
              <a:ext uri="{FF2B5EF4-FFF2-40B4-BE49-F238E27FC236}">
                <a16:creationId xmlns:a16="http://schemas.microsoft.com/office/drawing/2014/main" id="{815C73EA-68F7-286D-7C59-C6A4A90C3636}"/>
              </a:ext>
            </a:extLst>
          </p:cNvPr>
          <p:cNvGrpSpPr/>
          <p:nvPr userDrawn="1"/>
        </p:nvGrpSpPr>
        <p:grpSpPr>
          <a:xfrm>
            <a:off x="1524" y="1362456"/>
            <a:ext cx="12190476" cy="230457"/>
            <a:chOff x="1524" y="486404"/>
            <a:chExt cx="12190476" cy="230457"/>
          </a:xfrm>
        </p:grpSpPr>
        <p:cxnSp>
          <p:nvCxnSpPr>
            <p:cNvPr id="8" name="Straight Connector 7">
              <a:extLst>
                <a:ext uri="{FF2B5EF4-FFF2-40B4-BE49-F238E27FC236}">
                  <a16:creationId xmlns:a16="http://schemas.microsoft.com/office/drawing/2014/main" id="{942D11FF-C277-62FB-F980-145F901A2E4F}"/>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0BA5D67-2BA6-BB7C-9CF6-04747139635D}"/>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313481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5230368"/>
            <a:ext cx="7525512" cy="1545336"/>
          </a:xfrm>
        </p:spPr>
        <p:txBody>
          <a:bodyPr>
            <a:normAutofit/>
          </a:bodyPr>
          <a:lstStyle>
            <a:lvl1pPr algn="ctr">
              <a:lnSpc>
                <a:spcPct val="110000"/>
              </a:lnSpc>
              <a:defRPr sz="2800" b="0">
                <a:solidFill>
                  <a:schemeClr val="tx1"/>
                </a:solidFill>
                <a:latin typeface="+mn-lt"/>
              </a:defRPr>
            </a:lvl1pPr>
          </a:lstStyle>
          <a:p>
            <a:r>
              <a:rPr lang="en-GB"/>
              <a:t>Click to edit Master title style</a:t>
            </a:r>
            <a:endParaRPr lang="en-US" dirty="0"/>
          </a:p>
        </p:txBody>
      </p:sp>
      <p:sp>
        <p:nvSpPr>
          <p:cNvPr id="6" name="Date Placeholder 5">
            <a:extLst>
              <a:ext uri="{FF2B5EF4-FFF2-40B4-BE49-F238E27FC236}">
                <a16:creationId xmlns:a16="http://schemas.microsoft.com/office/drawing/2014/main" id="{817BBDC7-963A-E3DB-D9D5-DD9AAD4FEE72}"/>
              </a:ext>
            </a:extLst>
          </p:cNvPr>
          <p:cNvSpPr>
            <a:spLocks noGrp="1"/>
          </p:cNvSpPr>
          <p:nvPr>
            <p:ph type="dt" sz="half" idx="14"/>
          </p:nvPr>
        </p:nvSpPr>
        <p:spPr/>
        <p:txBody>
          <a:bodyPr/>
          <a:lstStyle/>
          <a:p>
            <a:fld id="{D16B9168-F6EC-AA44-B1F6-76306FA4BF2D}" type="datetime1">
              <a:rPr lang="en-US" smtClean="0"/>
              <a:t>3/13/2026</a:t>
            </a:fld>
            <a:endParaRPr lang="en-US" dirty="0"/>
          </a:p>
        </p:txBody>
      </p:sp>
      <p:sp>
        <p:nvSpPr>
          <p:cNvPr id="8" name="Footer Placeholder 7">
            <a:extLst>
              <a:ext uri="{FF2B5EF4-FFF2-40B4-BE49-F238E27FC236}">
                <a16:creationId xmlns:a16="http://schemas.microsoft.com/office/drawing/2014/main" id="{011C7C81-7664-8BC0-13CA-172BEB1B3BCB}"/>
              </a:ext>
            </a:extLst>
          </p:cNvPr>
          <p:cNvSpPr>
            <a:spLocks noGrp="1"/>
          </p:cNvSpPr>
          <p:nvPr>
            <p:ph type="ftr" sz="quarter" idx="15"/>
          </p:nvPr>
        </p:nvSpPr>
        <p:spPr/>
        <p:txBody>
          <a:bodyPr/>
          <a:lstStyle/>
          <a:p>
            <a:endParaRPr lang="en-US" dirty="0"/>
          </a:p>
        </p:txBody>
      </p:sp>
      <p:sp>
        <p:nvSpPr>
          <p:cNvPr id="9" name="Slide Number Placeholder 8">
            <a:extLst>
              <a:ext uri="{FF2B5EF4-FFF2-40B4-BE49-F238E27FC236}">
                <a16:creationId xmlns:a16="http://schemas.microsoft.com/office/drawing/2014/main" id="{91E20763-4AEF-109E-06F3-5B039E246CEC}"/>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170431"/>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grpSp>
        <p:nvGrpSpPr>
          <p:cNvPr id="3" name="Group 2">
            <a:extLst>
              <a:ext uri="{FF2B5EF4-FFF2-40B4-BE49-F238E27FC236}">
                <a16:creationId xmlns:a16="http://schemas.microsoft.com/office/drawing/2014/main" id="{50EDBF81-A305-1402-C591-AC058BD1AE14}"/>
              </a:ext>
            </a:extLst>
          </p:cNvPr>
          <p:cNvGrpSpPr/>
          <p:nvPr userDrawn="1"/>
        </p:nvGrpSpPr>
        <p:grpSpPr>
          <a:xfrm>
            <a:off x="1524" y="1366605"/>
            <a:ext cx="12190476" cy="230457"/>
            <a:chOff x="1524" y="486404"/>
            <a:chExt cx="12190476" cy="230457"/>
          </a:xfrm>
        </p:grpSpPr>
        <p:cxnSp>
          <p:nvCxnSpPr>
            <p:cNvPr id="4" name="Straight Connector 3">
              <a:extLst>
                <a:ext uri="{FF2B5EF4-FFF2-40B4-BE49-F238E27FC236}">
                  <a16:creationId xmlns:a16="http://schemas.microsoft.com/office/drawing/2014/main" id="{7FE7AA46-A342-1022-0FD8-CCBDA033E143}"/>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9FD7B6E8-8257-7D9D-2D13-878FFFB520C3}"/>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07734146"/>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FD55EE59-B66F-A6D5-8C8B-14BA21E0965C}"/>
              </a:ext>
            </a:extLst>
          </p:cNvPr>
          <p:cNvGrpSpPr/>
          <p:nvPr userDrawn="1"/>
        </p:nvGrpSpPr>
        <p:grpSpPr>
          <a:xfrm>
            <a:off x="1524" y="0"/>
            <a:ext cx="12190476" cy="6858000"/>
            <a:chOff x="1524" y="0"/>
            <a:chExt cx="12190476" cy="6858000"/>
          </a:xfrm>
        </p:grpSpPr>
        <p:cxnSp>
          <p:nvCxnSpPr>
            <p:cNvPr id="9" name="Straight Connector 8">
              <a:extLst>
                <a:ext uri="{FF2B5EF4-FFF2-40B4-BE49-F238E27FC236}">
                  <a16:creationId xmlns:a16="http://schemas.microsoft.com/office/drawing/2014/main" id="{162E504F-D4B4-B0EC-FDA1-3A423D47B247}"/>
                </a:ext>
              </a:extLst>
            </p:cNvPr>
            <p:cNvCxnSpPr>
              <a:cxnSpLocks/>
            </p:cNvCxnSpPr>
            <p:nvPr/>
          </p:nvCxnSpPr>
          <p:spPr>
            <a:xfrm>
              <a:off x="3048" y="39319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E659CB4-7093-3A08-C99D-6C99354EF45D}"/>
                </a:ext>
              </a:extLst>
            </p:cNvPr>
            <p:cNvCxnSpPr>
              <a:cxnSpLocks/>
            </p:cNvCxnSpPr>
            <p:nvPr/>
          </p:nvCxnSpPr>
          <p:spPr>
            <a:xfrm>
              <a:off x="1524" y="623649"/>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BC16B7-26F5-AE8A-69C4-B52E9D1E16D0}"/>
                </a:ext>
              </a:extLst>
            </p:cNvPr>
            <p:cNvCxnSpPr/>
            <p:nvPr/>
          </p:nvCxnSpPr>
          <p:spPr>
            <a:xfrm>
              <a:off x="4058138"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4585716" y="3697602"/>
            <a:ext cx="7525512" cy="1545336"/>
          </a:xfrm>
        </p:spPr>
        <p:txBody>
          <a:bodyPr>
            <a:normAutofit/>
          </a:bodyPr>
          <a:lstStyle>
            <a:lvl1pPr algn="l">
              <a:lnSpc>
                <a:spcPct val="110000"/>
              </a:lnSpc>
              <a:defRPr sz="2800" b="0">
                <a:solidFill>
                  <a:schemeClr val="tx1"/>
                </a:solidFill>
                <a:latin typeface="+mn-lt"/>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66928" y="1313925"/>
            <a:ext cx="1371600" cy="365760"/>
          </a:xfrm>
        </p:spPr>
        <p:txBody>
          <a:bodyPr/>
          <a:lstStyle/>
          <a:p>
            <a:fld id="{1595A37D-65ED-114E-8FC3-F225419ED192}" type="datetime1">
              <a:rPr lang="en-US" smtClean="0"/>
              <a:t>3/13/2026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566928" y="6309360"/>
            <a:ext cx="429207" cy="365125"/>
          </a:xfrm>
        </p:spPr>
        <p:txBody>
          <a:bodyPr/>
          <a:lstStyle/>
          <a:p>
            <a:pPr algn="l"/>
            <a:fld id="{CC057153-B650-4DEB-B370-79DDCFDCE934}" type="slidenum">
              <a:rPr lang="en-US" smtClean="0"/>
              <a:pPr algn="l"/>
              <a:t>‹#›</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024130" y="6309360"/>
            <a:ext cx="2805405" cy="365125"/>
          </a:xfrm>
        </p:spPr>
        <p:txBody>
          <a:bodyPr/>
          <a:lstStyle>
            <a:lvl1pPr algn="l">
              <a:defRPr/>
            </a:lvl1pPr>
          </a:lstStyle>
          <a:p>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4585716" y="735414"/>
            <a:ext cx="7603234" cy="3074657"/>
          </a:xfrm>
        </p:spPr>
        <p:txBody>
          <a:bodyPr anchor="b">
            <a:normAutofit/>
          </a:bodyPr>
          <a:lstStyle>
            <a:lvl1pPr marL="0" indent="0" algn="l">
              <a:lnSpc>
                <a:spcPct val="90000"/>
              </a:lnSpc>
              <a:buNone/>
              <a:defRPr sz="18800" b="0">
                <a:solidFill>
                  <a:schemeClr val="tx1"/>
                </a:solidFill>
                <a:latin typeface="+mj-lt"/>
              </a:defRPr>
            </a:lvl1pPr>
          </a:lstStyle>
          <a:p>
            <a:pPr lvl="0"/>
            <a:r>
              <a:rPr lang="en-US" dirty="0"/>
              <a:t>##%</a:t>
            </a:r>
          </a:p>
        </p:txBody>
      </p:sp>
    </p:spTree>
    <p:extLst>
      <p:ext uri="{BB962C8B-B14F-4D97-AF65-F5344CB8AC3E}">
        <p14:creationId xmlns:p14="http://schemas.microsoft.com/office/powerpoint/2010/main" val="651371444"/>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2"/>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362A7CE-13AD-5FEE-FA58-0D3441B3B327}"/>
              </a:ext>
            </a:extLst>
          </p:cNvPr>
          <p:cNvGrpSpPr/>
          <p:nvPr userDrawn="1"/>
        </p:nvGrpSpPr>
        <p:grpSpPr>
          <a:xfrm>
            <a:off x="1524" y="0"/>
            <a:ext cx="12190476" cy="6858000"/>
            <a:chOff x="1524" y="0"/>
            <a:chExt cx="12190476" cy="6858000"/>
          </a:xfrm>
        </p:grpSpPr>
        <p:cxnSp>
          <p:nvCxnSpPr>
            <p:cNvPr id="9" name="Straight Connector 8">
              <a:extLst>
                <a:ext uri="{FF2B5EF4-FFF2-40B4-BE49-F238E27FC236}">
                  <a16:creationId xmlns:a16="http://schemas.microsoft.com/office/drawing/2014/main" id="{162E504F-D4B4-B0EC-FDA1-3A423D47B247}"/>
                </a:ext>
              </a:extLst>
            </p:cNvPr>
            <p:cNvCxnSpPr>
              <a:cxnSpLocks/>
            </p:cNvCxnSpPr>
            <p:nvPr/>
          </p:nvCxnSpPr>
          <p:spPr>
            <a:xfrm>
              <a:off x="3048" y="504958"/>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E659CB4-7093-3A08-C99D-6C99354EF45D}"/>
                </a:ext>
              </a:extLst>
            </p:cNvPr>
            <p:cNvCxnSpPr>
              <a:cxnSpLocks/>
            </p:cNvCxnSpPr>
            <p:nvPr/>
          </p:nvCxnSpPr>
          <p:spPr>
            <a:xfrm>
              <a:off x="1524" y="735415"/>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31EB0A0-A7CC-8504-4177-65CD804A8448}"/>
                </a:ext>
              </a:extLst>
            </p:cNvPr>
            <p:cNvCxnSpPr/>
            <p:nvPr/>
          </p:nvCxnSpPr>
          <p:spPr>
            <a:xfrm>
              <a:off x="8107629"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568883" y="4122144"/>
            <a:ext cx="7525512" cy="1545336"/>
          </a:xfrm>
        </p:spPr>
        <p:txBody>
          <a:bodyPr>
            <a:normAutofit/>
          </a:bodyPr>
          <a:lstStyle>
            <a:lvl1pPr algn="l">
              <a:lnSpc>
                <a:spcPct val="110000"/>
              </a:lnSpc>
              <a:defRPr sz="28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68883" y="28374"/>
            <a:ext cx="10543032" cy="4206240"/>
          </a:xfrm>
        </p:spPr>
        <p:txBody>
          <a:bodyPr anchor="b">
            <a:normAutofit/>
          </a:bodyPr>
          <a:lstStyle>
            <a:lvl1pPr marL="0" indent="0" algn="l">
              <a:lnSpc>
                <a:spcPct val="90000"/>
              </a:lnSpc>
              <a:buNone/>
              <a:defRPr sz="188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8584271" y="1313925"/>
            <a:ext cx="1371600" cy="365760"/>
          </a:xfrm>
        </p:spPr>
        <p:txBody>
          <a:bodyPr/>
          <a:lstStyle/>
          <a:p>
            <a:fld id="{93B8BCF5-A830-B246-A761-733CD2DDC555}" type="datetime1">
              <a:rPr lang="en-US" smtClean="0"/>
              <a:t>3/13/2026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584271" y="6309360"/>
            <a:ext cx="429207" cy="365125"/>
          </a:xfrm>
        </p:spPr>
        <p:txBody>
          <a:bodyPr/>
          <a:lstStyle/>
          <a:p>
            <a:pPr algn="l"/>
            <a:fld id="{CC057153-B650-4DEB-B370-79DDCFDCE934}" type="slidenum">
              <a:rPr lang="en-US" smtClean="0"/>
              <a:pPr algn="l"/>
              <a:t>‹#›</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9041473" y="6309360"/>
            <a:ext cx="2805405" cy="365125"/>
          </a:xfrm>
        </p:spPr>
        <p:txBody>
          <a:bodyPr/>
          <a:lstStyle>
            <a:lvl1pPr algn="l">
              <a:defRPr/>
            </a:lvl1pPr>
          </a:lstStyle>
          <a:p>
            <a:endParaRPr lang="en-US" dirty="0"/>
          </a:p>
        </p:txBody>
      </p:sp>
    </p:spTree>
    <p:extLst>
      <p:ext uri="{BB962C8B-B14F-4D97-AF65-F5344CB8AC3E}">
        <p14:creationId xmlns:p14="http://schemas.microsoft.com/office/powerpoint/2010/main" val="2911908632"/>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BE823EC-8489-32EA-5F8D-8414E009B5BD}"/>
              </a:ext>
            </a:extLst>
          </p:cNvPr>
          <p:cNvGrpSpPr/>
          <p:nvPr userDrawn="1"/>
        </p:nvGrpSpPr>
        <p:grpSpPr>
          <a:xfrm>
            <a:off x="762" y="-1"/>
            <a:ext cx="12191238" cy="6858001"/>
            <a:chOff x="762" y="-1"/>
            <a:chExt cx="12191238" cy="6858001"/>
          </a:xfrm>
        </p:grpSpPr>
        <p:cxnSp>
          <p:nvCxnSpPr>
            <p:cNvPr id="13" name="Straight Connector 12">
              <a:extLst>
                <a:ext uri="{FF2B5EF4-FFF2-40B4-BE49-F238E27FC236}">
                  <a16:creationId xmlns:a16="http://schemas.microsoft.com/office/drawing/2014/main" id="{E24CBB51-9ABE-113B-6E8C-AD0CDD7F31AE}"/>
                </a:ext>
              </a:extLst>
            </p:cNvPr>
            <p:cNvCxnSpPr>
              <a:cxnSpLocks/>
            </p:cNvCxnSpPr>
            <p:nvPr/>
          </p:nvCxnSpPr>
          <p:spPr>
            <a:xfrm>
              <a:off x="2286" y="5789709"/>
              <a:ext cx="12188952" cy="0"/>
            </a:xfrm>
            <a:prstGeom prst="line">
              <a:avLst/>
            </a:prstGeom>
            <a:ln w="15875"/>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24689A19-D78D-952D-102D-0F52A3D8B5E4}"/>
                </a:ext>
              </a:extLst>
            </p:cNvPr>
            <p:cNvCxnSpPr>
              <a:cxnSpLocks/>
            </p:cNvCxnSpPr>
            <p:nvPr/>
          </p:nvCxnSpPr>
          <p:spPr>
            <a:xfrm>
              <a:off x="762" y="6020166"/>
              <a:ext cx="12188952" cy="0"/>
            </a:xfrm>
            <a:prstGeom prst="line">
              <a:avLst/>
            </a:prstGeom>
            <a:ln w="15875"/>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71C9DBFA-8B2B-A34F-4E08-4CF748F83A85}"/>
                </a:ext>
              </a:extLst>
            </p:cNvPr>
            <p:cNvCxnSpPr>
              <a:cxnSpLocks/>
            </p:cNvCxnSpPr>
            <p:nvPr userDrawn="1"/>
          </p:nvCxnSpPr>
          <p:spPr>
            <a:xfrm>
              <a:off x="3048" y="204975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31A5455-1C4E-10D5-1402-FDCB1F1FB789}"/>
                </a:ext>
              </a:extLst>
            </p:cNvPr>
            <p:cNvCxnSpPr>
              <a:cxnSpLocks/>
            </p:cNvCxnSpPr>
            <p:nvPr userDrawn="1"/>
          </p:nvCxnSpPr>
          <p:spPr>
            <a:xfrm>
              <a:off x="1524" y="228021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047B84F-8610-F6F6-F74D-B1627389377D}"/>
                </a:ext>
              </a:extLst>
            </p:cNvPr>
            <p:cNvCxnSpPr/>
            <p:nvPr/>
          </p:nvCxnSpPr>
          <p:spPr>
            <a:xfrm>
              <a:off x="4062550" y="-1"/>
              <a:ext cx="0" cy="685800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4731364" y="2910341"/>
            <a:ext cx="6890703" cy="2271985"/>
          </a:xfrm>
        </p:spPr>
        <p:txBody>
          <a:bodyPr anchor="ctr" anchorCtr="0">
            <a:normAutofit/>
          </a:bodyPr>
          <a:lstStyle>
            <a:lvl1pPr>
              <a:lnSpc>
                <a:spcPct val="120000"/>
              </a:lnSpc>
              <a:defRPr sz="2800" b="0">
                <a:solidFill>
                  <a:schemeClr val="tx1"/>
                </a:solidFill>
                <a:latin typeface="+mn-lt"/>
              </a:defRPr>
            </a:lvl1pPr>
          </a:lstStyle>
          <a:p>
            <a:r>
              <a:rPr lang="en-GB"/>
              <a:t>Click to edit Master title style</a:t>
            </a:r>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521742" y="182880"/>
            <a:ext cx="429207" cy="365125"/>
          </a:xfrm>
        </p:spPr>
        <p:txBody>
          <a:bodyPr/>
          <a:lstStyle>
            <a:lvl1pPr algn="l">
              <a:defRPr/>
            </a:lvl1pPr>
          </a:lstStyle>
          <a:p>
            <a:fld id="{CC057153-B650-4DEB-B370-79DDCFDCE934}" type="slidenum">
              <a:rPr lang="en-US" smtClean="0"/>
              <a:pPr/>
              <a:t>‹#›</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978942" y="182880"/>
            <a:ext cx="2805405" cy="365125"/>
          </a:xfrm>
        </p:spPr>
        <p:txBody>
          <a:bodyPr/>
          <a:lstStyle>
            <a:lvl1pPr algn="l">
              <a:defRPr/>
            </a:lvl1pPr>
          </a:lstStyle>
          <a:p>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10241280" y="182880"/>
            <a:ext cx="1371600" cy="365760"/>
          </a:xfrm>
        </p:spPr>
        <p:txBody>
          <a:bodyPr/>
          <a:lstStyle/>
          <a:p>
            <a:fld id="{D9E2AEEA-8DAA-A54C-8566-EFF7C409754A}" type="datetime1">
              <a:rPr lang="en-US" smtClean="0"/>
              <a:t>3/13/2026</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14902" y="2910341"/>
            <a:ext cx="2878830" cy="2271992"/>
          </a:xfrm>
        </p:spPr>
        <p:txBody>
          <a:bodyPr anchor="ctr" anchorCtr="0">
            <a:normAutofit/>
          </a:bodyPr>
          <a:lstStyle>
            <a:lvl1pPr marL="0" indent="0" algn="ctr">
              <a:lnSpc>
                <a:spcPct val="90000"/>
              </a:lnSpc>
              <a:spcBef>
                <a:spcPts val="0"/>
              </a:spcBef>
              <a:buNone/>
              <a:defRPr sz="10500" b="0">
                <a:solidFill>
                  <a:schemeClr val="tx1"/>
                </a:solidFill>
                <a:latin typeface="+mj-lt"/>
              </a:defRPr>
            </a:lvl1pPr>
          </a:lstStyle>
          <a:p>
            <a:pPr lvl="0"/>
            <a:r>
              <a:rPr lang="en-US" dirty="0"/>
              <a:t>##%</a:t>
            </a:r>
          </a:p>
        </p:txBody>
      </p:sp>
    </p:spTree>
    <p:extLst>
      <p:ext uri="{BB962C8B-B14F-4D97-AF65-F5344CB8AC3E}">
        <p14:creationId xmlns:p14="http://schemas.microsoft.com/office/powerpoint/2010/main" val="245491293"/>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984AE9A-E1FE-B260-0209-F7A4BCE2ECD5}"/>
              </a:ext>
            </a:extLst>
          </p:cNvPr>
          <p:cNvGrpSpPr/>
          <p:nvPr userDrawn="1"/>
        </p:nvGrpSpPr>
        <p:grpSpPr>
          <a:xfrm>
            <a:off x="-20977" y="486404"/>
            <a:ext cx="12212977" cy="5885192"/>
            <a:chOff x="-20977" y="486404"/>
            <a:chExt cx="12212977" cy="5885192"/>
          </a:xfrm>
        </p:grpSpPr>
        <p:cxnSp>
          <p:nvCxnSpPr>
            <p:cNvPr id="8" name="Straight Connector 7">
              <a:extLst>
                <a:ext uri="{FF2B5EF4-FFF2-40B4-BE49-F238E27FC236}">
                  <a16:creationId xmlns:a16="http://schemas.microsoft.com/office/drawing/2014/main" id="{D4EC8CD4-F749-4794-DD29-B3F57822DEB6}"/>
                </a:ext>
              </a:extLst>
            </p:cNvPr>
            <p:cNvCxnSpPr>
              <a:cxnSpLocks/>
            </p:cNvCxnSpPr>
            <p:nvPr/>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D257A55-A75B-A688-F95E-03F34F9772AD}"/>
                </a:ext>
              </a:extLst>
            </p:cNvPr>
            <p:cNvCxnSpPr>
              <a:cxnSpLocks/>
            </p:cNvCxnSpPr>
            <p:nvPr/>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E8D13EC-2BC3-5093-97AC-927791EEA31B}"/>
                </a:ext>
              </a:extLst>
            </p:cNvPr>
            <p:cNvCxnSpPr>
              <a:cxnSpLocks/>
            </p:cNvCxnSpPr>
            <p:nvPr/>
          </p:nvCxnSpPr>
          <p:spPr>
            <a:xfrm>
              <a:off x="-19453" y="6141139"/>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B89169A-38DE-8903-97EB-3CA6FE5BC931}"/>
                </a:ext>
              </a:extLst>
            </p:cNvPr>
            <p:cNvCxnSpPr>
              <a:cxnSpLocks/>
            </p:cNvCxnSpPr>
            <p:nvPr/>
          </p:nvCxnSpPr>
          <p:spPr>
            <a:xfrm>
              <a:off x="-20977" y="6371596"/>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62912" y="626364"/>
            <a:ext cx="8266176" cy="5605272"/>
          </a:xfrm>
        </p:spPr>
        <p:txBody>
          <a:bodyPr anchor="ctr">
            <a:noAutofit/>
          </a:bodyPr>
          <a:lstStyle>
            <a:lvl1pPr marL="0" indent="0" algn="ctr">
              <a:lnSpc>
                <a:spcPct val="100000"/>
              </a:lnSpc>
              <a:buNone/>
              <a:defRPr sz="4400" b="0">
                <a:latin typeface="+mj-lt"/>
              </a:defRPr>
            </a:lvl1pPr>
            <a:lvl2pPr marL="228600" indent="0" algn="ctr">
              <a:lnSpc>
                <a:spcPct val="100000"/>
              </a:lnSpc>
              <a:buNone/>
              <a:defRPr sz="4000" b="0">
                <a:latin typeface="+mj-lt"/>
              </a:defRPr>
            </a:lvl2pPr>
            <a:lvl3pPr marL="457200" indent="0" algn="ctr">
              <a:lnSpc>
                <a:spcPct val="100000"/>
              </a:lnSpc>
              <a:buNone/>
              <a:defRPr sz="3600" b="0">
                <a:latin typeface="+mj-lt"/>
              </a:defRPr>
            </a:lvl3pPr>
            <a:lvl4pPr marL="685800" indent="0" algn="ctr">
              <a:lnSpc>
                <a:spcPct val="100000"/>
              </a:lnSpc>
              <a:buNone/>
              <a:defRPr sz="3200" b="0">
                <a:latin typeface="+mj-lt"/>
              </a:defRPr>
            </a:lvl4pPr>
            <a:lvl5pPr marL="914400" indent="0" algn="ctr">
              <a:lnSpc>
                <a:spcPct val="100000"/>
              </a:lnSpc>
              <a:buNone/>
              <a:defRPr sz="28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8375796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8F27561-8B56-7D4A-9D45-53325F938A9C}" type="datetime1">
              <a:rPr lang="en-US" smtClean="0"/>
              <a:t>3/13/2026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184067"/>
            <a:ext cx="8266176" cy="5605272"/>
          </a:xfrm>
        </p:spPr>
        <p:txBody>
          <a:bodyPr anchor="t">
            <a:noAutofit/>
          </a:bodyPr>
          <a:lstStyle>
            <a:lvl1pPr marL="0" indent="0">
              <a:lnSpc>
                <a:spcPct val="100000"/>
              </a:lnSpc>
              <a:buNone/>
              <a:defRPr sz="4400" b="0">
                <a:latin typeface="+mj-lt"/>
              </a:defRPr>
            </a:lvl1pPr>
            <a:lvl2pPr marL="228600" indent="0">
              <a:lnSpc>
                <a:spcPct val="100000"/>
              </a:lnSpc>
              <a:buNone/>
              <a:defRPr sz="3600" b="0">
                <a:latin typeface="+mj-lt"/>
              </a:defRPr>
            </a:lvl2pPr>
            <a:lvl3pPr marL="457200" indent="0">
              <a:lnSpc>
                <a:spcPct val="100000"/>
              </a:lnSpc>
              <a:buNone/>
              <a:defRPr sz="3200" b="0">
                <a:latin typeface="+mj-lt"/>
              </a:defRPr>
            </a:lvl3pPr>
            <a:lvl4pPr marL="685800" indent="0">
              <a:lnSpc>
                <a:spcPct val="100000"/>
              </a:lnSpc>
              <a:buNone/>
              <a:defRPr sz="2800" b="0">
                <a:latin typeface="+mj-lt"/>
              </a:defRPr>
            </a:lvl4pPr>
            <a:lvl5pPr marL="914400" indent="0">
              <a:lnSpc>
                <a:spcPct val="100000"/>
              </a:lnSpc>
              <a:buNone/>
              <a:defRPr sz="24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429538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581400" y="5110256"/>
            <a:ext cx="5029200" cy="548640"/>
          </a:xfrm>
          <a:prstGeom prst="roundRect">
            <a:avLst>
              <a:gd name="adj" fmla="val 50000"/>
            </a:avLst>
          </a:prstGeom>
          <a:ln w="15875">
            <a:solidFill>
              <a:schemeClr val="tx1"/>
            </a:solidFill>
          </a:ln>
        </p:spPr>
        <p:txBody>
          <a:bodyPr anchor="ctr">
            <a:normAutofit/>
          </a:bodyPr>
          <a:lstStyle>
            <a:lvl1pPr algn="ctr">
              <a:lnSpc>
                <a:spcPct val="100000"/>
              </a:lnSpc>
              <a:defRPr sz="180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E519934B-D27D-944F-A2F7-A09FCF6E6C41}" type="datetime1">
              <a:rPr lang="en-US" smtClean="0"/>
              <a:t>3/13/2026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6568" y="1278920"/>
            <a:ext cx="9198864" cy="3657600"/>
          </a:xfrm>
        </p:spPr>
        <p:txBody>
          <a:bodyPr anchor="ctr">
            <a:normAutofit/>
          </a:bodyPr>
          <a:lstStyle>
            <a:lvl1pPr marL="164592" indent="-164592" algn="ctr">
              <a:lnSpc>
                <a:spcPct val="100000"/>
              </a:lnSpc>
              <a:spcBef>
                <a:spcPts val="0"/>
              </a:spcBef>
              <a:buNone/>
              <a:defRPr sz="4000">
                <a:latin typeface="+mj-lt"/>
              </a:defRPr>
            </a:lvl1pPr>
          </a:lstStyle>
          <a:p>
            <a:pPr lvl="0"/>
            <a:r>
              <a:rPr lang="en-US" dirty="0"/>
              <a:t>Click to add Quote</a:t>
            </a:r>
          </a:p>
        </p:txBody>
      </p:sp>
    </p:spTree>
    <p:extLst>
      <p:ext uri="{BB962C8B-B14F-4D97-AF65-F5344CB8AC3E}">
        <p14:creationId xmlns:p14="http://schemas.microsoft.com/office/powerpoint/2010/main" val="402250026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4292" y="5267563"/>
            <a:ext cx="9043416" cy="548640"/>
          </a:xfrm>
          <a:prstGeom prst="roundRect">
            <a:avLst>
              <a:gd name="adj" fmla="val 50000"/>
            </a:avLst>
          </a:prstGeom>
          <a:ln w="15875">
            <a:solidFill>
              <a:schemeClr val="tx1"/>
            </a:solidFill>
          </a:ln>
        </p:spPr>
        <p:txBody>
          <a:bodyPr anchor="ctr">
            <a:normAutofit/>
          </a:bodyPr>
          <a:lstStyle>
            <a:lvl1pPr algn="ctr">
              <a:lnSpc>
                <a:spcPct val="100000"/>
              </a:lnSpc>
              <a:defRPr sz="18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90774"/>
            <a:ext cx="9198864" cy="3601387"/>
          </a:xfrm>
        </p:spPr>
        <p:txBody>
          <a:bodyPr anchor="ctr">
            <a:normAutofit/>
          </a:bodyPr>
          <a:lstStyle>
            <a:lvl1pPr marL="164592" indent="-164592" algn="ctr">
              <a:lnSpc>
                <a:spcPct val="100000"/>
              </a:lnSpc>
              <a:spcBef>
                <a:spcPts val="0"/>
              </a:spcBef>
              <a:buNone/>
              <a:defRPr sz="440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66928" y="6309360"/>
            <a:ext cx="1371600" cy="365760"/>
          </a:xfrm>
        </p:spPr>
        <p:txBody>
          <a:bodyPr/>
          <a:lstStyle/>
          <a:p>
            <a:fld id="{1FD22486-8423-2C44-89AB-B87B16F989B7}" type="datetime1">
              <a:rPr lang="en-US" smtClean="0"/>
              <a:t>3/13/2026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437249" y="6309360"/>
            <a:ext cx="2805405" cy="365125"/>
          </a:xfrm>
        </p:spPr>
        <p:txBody>
          <a:body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t>‹#›</a:t>
            </a:fld>
            <a:endParaRPr lang="en-US" dirty="0"/>
          </a:p>
        </p:txBody>
      </p:sp>
      <p:grpSp>
        <p:nvGrpSpPr>
          <p:cNvPr id="6" name="Group 5">
            <a:extLst>
              <a:ext uri="{FF2B5EF4-FFF2-40B4-BE49-F238E27FC236}">
                <a16:creationId xmlns:a16="http://schemas.microsoft.com/office/drawing/2014/main" id="{E7F136C3-7EC3-9A8C-7905-FCAC979CA36A}"/>
              </a:ext>
            </a:extLst>
          </p:cNvPr>
          <p:cNvGrpSpPr/>
          <p:nvPr userDrawn="1"/>
        </p:nvGrpSpPr>
        <p:grpSpPr>
          <a:xfrm>
            <a:off x="1524" y="393192"/>
            <a:ext cx="12190476" cy="230457"/>
            <a:chOff x="1524" y="486404"/>
            <a:chExt cx="12190476" cy="230457"/>
          </a:xfrm>
        </p:grpSpPr>
        <p:cxnSp>
          <p:nvCxnSpPr>
            <p:cNvPr id="11" name="Straight Connector 10">
              <a:extLst>
                <a:ext uri="{FF2B5EF4-FFF2-40B4-BE49-F238E27FC236}">
                  <a16:creationId xmlns:a16="http://schemas.microsoft.com/office/drawing/2014/main" id="{11C98BDF-7F97-BA6B-9AA3-79C4C4E3B570}"/>
                </a:ext>
              </a:extLst>
            </p:cNvPr>
            <p:cNvCxnSpPr>
              <a:cxnSpLocks/>
            </p:cNvCxnSpPr>
            <p:nvPr userDrawn="1"/>
          </p:nvCxnSpPr>
          <p:spPr>
            <a:xfrm>
              <a:off x="3048" y="486404"/>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F752DBB-0B82-C2E5-E6EE-2B7D84F00681}"/>
                </a:ext>
              </a:extLst>
            </p:cNvPr>
            <p:cNvCxnSpPr>
              <a:cxnSpLocks/>
            </p:cNvCxnSpPr>
            <p:nvPr userDrawn="1"/>
          </p:nvCxnSpPr>
          <p:spPr>
            <a:xfrm>
              <a:off x="1524" y="716861"/>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48053398"/>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3D0251DA-0EA1-225F-8D19-688C1000DBAD}"/>
              </a:ext>
            </a:extLst>
          </p:cNvPr>
          <p:cNvGrpSpPr/>
          <p:nvPr userDrawn="1"/>
        </p:nvGrpSpPr>
        <p:grpSpPr>
          <a:xfrm>
            <a:off x="762" y="1395119"/>
            <a:ext cx="12191238" cy="4067763"/>
            <a:chOff x="762" y="1395119"/>
            <a:chExt cx="12191238" cy="4067763"/>
          </a:xfrm>
        </p:grpSpPr>
        <p:cxnSp>
          <p:nvCxnSpPr>
            <p:cNvPr id="12" name="Straight Connector 11">
              <a:extLst>
                <a:ext uri="{FF2B5EF4-FFF2-40B4-BE49-F238E27FC236}">
                  <a16:creationId xmlns:a16="http://schemas.microsoft.com/office/drawing/2014/main" id="{EC8F0F89-259A-7D5F-9E52-07123735018F}"/>
                </a:ext>
              </a:extLst>
            </p:cNvPr>
            <p:cNvCxnSpPr>
              <a:cxnSpLocks/>
            </p:cNvCxnSpPr>
            <p:nvPr/>
          </p:nvCxnSpPr>
          <p:spPr>
            <a:xfrm>
              <a:off x="3048" y="1395119"/>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2CD90A0-6C73-AB65-B20A-BAD32644A5F2}"/>
                </a:ext>
              </a:extLst>
            </p:cNvPr>
            <p:cNvCxnSpPr>
              <a:cxnSpLocks/>
            </p:cNvCxnSpPr>
            <p:nvPr/>
          </p:nvCxnSpPr>
          <p:spPr>
            <a:xfrm>
              <a:off x="1524" y="1625576"/>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9A98EFE-3BD7-D800-983B-42CE5A97B9B3}"/>
                </a:ext>
              </a:extLst>
            </p:cNvPr>
            <p:cNvCxnSpPr>
              <a:cxnSpLocks/>
            </p:cNvCxnSpPr>
            <p:nvPr/>
          </p:nvCxnSpPr>
          <p:spPr>
            <a:xfrm>
              <a:off x="2286" y="5232425"/>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2DF87C7-EF0B-43B1-37A6-37216B523D36}"/>
                </a:ext>
              </a:extLst>
            </p:cNvPr>
            <p:cNvCxnSpPr>
              <a:cxnSpLocks/>
            </p:cNvCxnSpPr>
            <p:nvPr/>
          </p:nvCxnSpPr>
          <p:spPr>
            <a:xfrm>
              <a:off x="762" y="546288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7D9BD67-1776-B01D-02EA-3A9670F45750}"/>
                </a:ext>
              </a:extLst>
            </p:cNvPr>
            <p:cNvCxnSpPr>
              <a:cxnSpLocks/>
            </p:cNvCxnSpPr>
            <p:nvPr/>
          </p:nvCxnSpPr>
          <p:spPr>
            <a:xfrm>
              <a:off x="1168419" y="1625574"/>
              <a:ext cx="0" cy="360685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F7775A8-BD4B-8A75-4C08-7CBFEE76BA8E}"/>
                </a:ext>
              </a:extLst>
            </p:cNvPr>
            <p:cNvCxnSpPr>
              <a:cxnSpLocks/>
            </p:cNvCxnSpPr>
            <p:nvPr/>
          </p:nvCxnSpPr>
          <p:spPr>
            <a:xfrm>
              <a:off x="11023581" y="1627632"/>
              <a:ext cx="0" cy="360685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4" name="Title 1">
            <a:extLst>
              <a:ext uri="{FF2B5EF4-FFF2-40B4-BE49-F238E27FC236}">
                <a16:creationId xmlns:a16="http://schemas.microsoft.com/office/drawing/2014/main" id="{FE1105A7-4AFC-EF6E-13F2-250ACBC19A8D}"/>
              </a:ext>
            </a:extLst>
          </p:cNvPr>
          <p:cNvSpPr>
            <a:spLocks noGrp="1"/>
          </p:cNvSpPr>
          <p:nvPr>
            <p:ph type="title" hasCustomPrompt="1"/>
          </p:nvPr>
        </p:nvSpPr>
        <p:spPr>
          <a:xfrm>
            <a:off x="1574292" y="5707825"/>
            <a:ext cx="9043416" cy="466344"/>
          </a:xfrm>
          <a:prstGeom prst="rect">
            <a:avLst/>
          </a:prstGeom>
          <a:ln w="15875">
            <a:noFill/>
          </a:ln>
        </p:spPr>
        <p:txBody>
          <a:bodyPr anchor="ctr">
            <a:normAutofit/>
          </a:bodyPr>
          <a:lstStyle>
            <a:lvl1pPr algn="ctr">
              <a:lnSpc>
                <a:spcPct val="100000"/>
              </a:lnSpc>
              <a:defRPr sz="180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ED5354EC-538B-EF40-B690-05585CC88731}" type="datetime1">
              <a:rPr lang="en-US" smtClean="0"/>
              <a:t>3/13/2026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615440" y="1635368"/>
            <a:ext cx="8961120" cy="3606845"/>
          </a:xfrm>
        </p:spPr>
        <p:txBody>
          <a:bodyPr anchor="ctr">
            <a:normAutofit/>
          </a:bodyPr>
          <a:lstStyle>
            <a:lvl1pPr marL="164592" indent="-164592" algn="ctr">
              <a:lnSpc>
                <a:spcPct val="100000"/>
              </a:lnSpc>
              <a:spcBef>
                <a:spcPts val="0"/>
              </a:spcBef>
              <a:buNone/>
              <a:defRPr sz="3600">
                <a:latin typeface="+mj-lt"/>
              </a:defRPr>
            </a:lvl1pPr>
          </a:lstStyle>
          <a:p>
            <a:pPr lvl="0"/>
            <a:r>
              <a:rPr lang="en-US" dirty="0"/>
              <a:t>Click to add Quote</a:t>
            </a:r>
          </a:p>
        </p:txBody>
      </p:sp>
    </p:spTree>
    <p:extLst>
      <p:ext uri="{BB962C8B-B14F-4D97-AF65-F5344CB8AC3E}">
        <p14:creationId xmlns:p14="http://schemas.microsoft.com/office/powerpoint/2010/main" val="360592653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0851C64-A7BE-1C72-3E57-4775B409DC8A}"/>
              </a:ext>
            </a:extLst>
          </p:cNvPr>
          <p:cNvGrpSpPr/>
          <p:nvPr userDrawn="1"/>
        </p:nvGrpSpPr>
        <p:grpSpPr>
          <a:xfrm>
            <a:off x="1524" y="2369525"/>
            <a:ext cx="12190476" cy="4488475"/>
            <a:chOff x="1524" y="2369525"/>
            <a:chExt cx="12190476" cy="4488475"/>
          </a:xfrm>
        </p:grpSpPr>
        <p:cxnSp>
          <p:nvCxnSpPr>
            <p:cNvPr id="12" name="Straight Connector 11">
              <a:extLst>
                <a:ext uri="{FF2B5EF4-FFF2-40B4-BE49-F238E27FC236}">
                  <a16:creationId xmlns:a16="http://schemas.microsoft.com/office/drawing/2014/main" id="{F3584888-406D-19CF-E760-2B48E0ABB0C8}"/>
                </a:ext>
              </a:extLst>
            </p:cNvPr>
            <p:cNvCxnSpPr>
              <a:cxnSpLocks/>
            </p:cNvCxnSpPr>
            <p:nvPr/>
          </p:nvCxnSpPr>
          <p:spPr>
            <a:xfrm>
              <a:off x="4075888" y="2606040"/>
              <a:ext cx="0" cy="42519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A749300-540B-EA3D-22F0-87D400B0C336}"/>
                </a:ext>
              </a:extLst>
            </p:cNvPr>
            <p:cNvCxnSpPr>
              <a:cxnSpLocks/>
            </p:cNvCxnSpPr>
            <p:nvPr userDrawn="1"/>
          </p:nvCxnSpPr>
          <p:spPr>
            <a:xfrm>
              <a:off x="1524" y="259998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B4F06D6-F8BF-9F65-C268-860831C18425}"/>
                </a:ext>
              </a:extLst>
            </p:cNvPr>
            <p:cNvCxnSpPr>
              <a:cxnSpLocks/>
            </p:cNvCxnSpPr>
            <p:nvPr userDrawn="1"/>
          </p:nvCxnSpPr>
          <p:spPr>
            <a:xfrm>
              <a:off x="3048" y="2369525"/>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3803" y="3275676"/>
            <a:ext cx="3595138" cy="2889149"/>
          </a:xfrm>
        </p:spPr>
        <p:txBody>
          <a:bodyPr anchor="ctr" anchorCtr="0">
            <a:normAutofit/>
          </a:bodyPr>
          <a:lstStyle>
            <a:lvl1pPr>
              <a:defRPr sz="4400"/>
            </a:lvl1pPr>
          </a:lstStyle>
          <a:p>
            <a:r>
              <a:rPr lang="en-GB"/>
              <a:t>Click to edit Master title style</a:t>
            </a:r>
            <a:endParaRPr lang="en-US" dirty="0"/>
          </a:p>
        </p:txBody>
      </p:sp>
      <p:sp>
        <p:nvSpPr>
          <p:cNvPr id="16" name="Picture Placeholder 10">
            <a:extLst>
              <a:ext uri="{FF2B5EF4-FFF2-40B4-BE49-F238E27FC236}">
                <a16:creationId xmlns:a16="http://schemas.microsoft.com/office/drawing/2014/main" id="{4480451A-EDD2-119A-DA35-2DFD2B24576D}"/>
              </a:ext>
            </a:extLst>
          </p:cNvPr>
          <p:cNvSpPr>
            <a:spLocks noGrp="1"/>
          </p:cNvSpPr>
          <p:nvPr>
            <p:ph type="pic" sz="quarter" idx="15"/>
          </p:nvPr>
        </p:nvSpPr>
        <p:spPr>
          <a:xfrm>
            <a:off x="0" y="0"/>
            <a:ext cx="12192000" cy="235345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4758859" y="3153127"/>
            <a:ext cx="3200400" cy="3011697"/>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8315058" y="3153127"/>
            <a:ext cx="3200400" cy="3011697"/>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66928" y="6309360"/>
            <a:ext cx="1371600" cy="365760"/>
          </a:xfrm>
        </p:spPr>
        <p:txBody>
          <a:bodyPr/>
          <a:lstStyle/>
          <a:p>
            <a:fld id="{3678ED03-48B7-A743-8DD2-7FFA62A0AF10}" type="datetime1">
              <a:rPr lang="en-US" smtClean="0"/>
              <a:t>3/13/2026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437249" y="6309360"/>
            <a:ext cx="2805405" cy="365125"/>
          </a:xfrm>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7665147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wo Content 2">
    <p:bg>
      <p:bgPr>
        <a:solidFill>
          <a:schemeClr val="accent3"/>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DDF6C894-D1B4-57D3-91A7-279AB6F954CE}"/>
              </a:ext>
            </a:extLst>
          </p:cNvPr>
          <p:cNvGrpSpPr/>
          <p:nvPr userDrawn="1"/>
        </p:nvGrpSpPr>
        <p:grpSpPr>
          <a:xfrm>
            <a:off x="2319507" y="-3644"/>
            <a:ext cx="9882118" cy="6858000"/>
            <a:chOff x="2319507" y="-3644"/>
            <a:chExt cx="9882118" cy="6858000"/>
          </a:xfrm>
        </p:grpSpPr>
        <p:cxnSp>
          <p:nvCxnSpPr>
            <p:cNvPr id="14" name="Straight Connector 13">
              <a:extLst>
                <a:ext uri="{FF2B5EF4-FFF2-40B4-BE49-F238E27FC236}">
                  <a16:creationId xmlns:a16="http://schemas.microsoft.com/office/drawing/2014/main" id="{EECF737A-CD16-4F1D-E4F3-176098CA5800}"/>
                </a:ext>
              </a:extLst>
            </p:cNvPr>
            <p:cNvCxnSpPr>
              <a:cxnSpLocks/>
            </p:cNvCxnSpPr>
            <p:nvPr/>
          </p:nvCxnSpPr>
          <p:spPr>
            <a:xfrm rot="5400000">
              <a:off x="-878608" y="3425785"/>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A749300-540B-EA3D-22F0-87D400B0C336}"/>
                </a:ext>
              </a:extLst>
            </p:cNvPr>
            <p:cNvCxnSpPr>
              <a:cxnSpLocks/>
            </p:cNvCxnSpPr>
            <p:nvPr/>
          </p:nvCxnSpPr>
          <p:spPr>
            <a:xfrm rot="5400000">
              <a:off x="-1109065" y="3424928"/>
              <a:ext cx="685714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2997F95-5433-14AD-3BB0-7E0594932620}"/>
                </a:ext>
              </a:extLst>
            </p:cNvPr>
            <p:cNvCxnSpPr>
              <a:cxnSpLocks/>
            </p:cNvCxnSpPr>
            <p:nvPr/>
          </p:nvCxnSpPr>
          <p:spPr>
            <a:xfrm>
              <a:off x="2549963" y="2239968"/>
              <a:ext cx="965166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70450" y="548640"/>
            <a:ext cx="8396412" cy="1371600"/>
          </a:xfrm>
        </p:spPr>
        <p:txBody>
          <a:bodyPr anchor="b" anchorCtr="0">
            <a:normAutofit/>
          </a:bodyPr>
          <a:lstStyle>
            <a:lvl1pPr>
              <a:defRPr sz="4400"/>
            </a:lvl1pPr>
          </a:lstStyle>
          <a:p>
            <a:r>
              <a:rPr lang="en-GB"/>
              <a:t>Click to edit Master title style</a:t>
            </a:r>
            <a:endParaRPr lang="en-US" dirty="0"/>
          </a:p>
        </p:txBody>
      </p:sp>
      <p:sp>
        <p:nvSpPr>
          <p:cNvPr id="8" name="Picture Placeholder 10">
            <a:extLst>
              <a:ext uri="{FF2B5EF4-FFF2-40B4-BE49-F238E27FC236}">
                <a16:creationId xmlns:a16="http://schemas.microsoft.com/office/drawing/2014/main" id="{4D6822CD-39C0-0CC2-075F-B33EE114F01E}"/>
              </a:ext>
            </a:extLst>
          </p:cNvPr>
          <p:cNvSpPr>
            <a:spLocks noGrp="1"/>
          </p:cNvSpPr>
          <p:nvPr>
            <p:ph type="pic" sz="quarter" idx="15"/>
          </p:nvPr>
        </p:nvSpPr>
        <p:spPr>
          <a:xfrm>
            <a:off x="0" y="1"/>
            <a:ext cx="2312894" cy="6858000"/>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2987199" y="2560320"/>
            <a:ext cx="4023360" cy="36576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7443506" y="2560320"/>
            <a:ext cx="4023360" cy="36576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Date Placeholder 12">
            <a:extLst>
              <a:ext uri="{FF2B5EF4-FFF2-40B4-BE49-F238E27FC236}">
                <a16:creationId xmlns:a16="http://schemas.microsoft.com/office/drawing/2014/main" id="{E5D4F6C2-06EF-3BFE-5938-6C304B0949F5}"/>
              </a:ext>
            </a:extLst>
          </p:cNvPr>
          <p:cNvSpPr>
            <a:spLocks noGrp="1"/>
          </p:cNvSpPr>
          <p:nvPr>
            <p:ph type="dt" sz="half" idx="16"/>
          </p:nvPr>
        </p:nvSpPr>
        <p:spPr>
          <a:xfrm>
            <a:off x="10268712" y="6309360"/>
            <a:ext cx="1371600" cy="365760"/>
          </a:xfrm>
        </p:spPr>
        <p:txBody>
          <a:bodyPr/>
          <a:lstStyle/>
          <a:p>
            <a:fld id="{B757F186-BC5C-E049-9BED-C879FF838727}" type="datetime1">
              <a:rPr lang="en-US" smtClean="0"/>
              <a:t>3/13/2026</a:t>
            </a:fld>
            <a:endParaRPr lang="en-US" dirty="0"/>
          </a:p>
        </p:txBody>
      </p:sp>
      <p:sp>
        <p:nvSpPr>
          <p:cNvPr id="17" name="Footer Placeholder 16">
            <a:extLst>
              <a:ext uri="{FF2B5EF4-FFF2-40B4-BE49-F238E27FC236}">
                <a16:creationId xmlns:a16="http://schemas.microsoft.com/office/drawing/2014/main" id="{3970E9DE-1854-5825-875F-2FA7606667AA}"/>
              </a:ext>
            </a:extLst>
          </p:cNvPr>
          <p:cNvSpPr>
            <a:spLocks noGrp="1"/>
          </p:cNvSpPr>
          <p:nvPr>
            <p:ph type="ftr" sz="quarter" idx="17"/>
          </p:nvPr>
        </p:nvSpPr>
        <p:spPr>
          <a:xfrm>
            <a:off x="3335830" y="6309360"/>
            <a:ext cx="2805405" cy="365125"/>
          </a:xfrm>
        </p:spPr>
        <p:txBody>
          <a:bodyPr/>
          <a:lstStyle/>
          <a:p>
            <a:pPr algn="l"/>
            <a:endParaRPr lang="en-US" dirty="0"/>
          </a:p>
        </p:txBody>
      </p:sp>
      <p:sp>
        <p:nvSpPr>
          <p:cNvPr id="18" name="Slide Number Placeholder 17">
            <a:extLst>
              <a:ext uri="{FF2B5EF4-FFF2-40B4-BE49-F238E27FC236}">
                <a16:creationId xmlns:a16="http://schemas.microsoft.com/office/drawing/2014/main" id="{E8D4AEC5-2901-2491-7236-E3C375B57500}"/>
              </a:ext>
            </a:extLst>
          </p:cNvPr>
          <p:cNvSpPr>
            <a:spLocks noGrp="1"/>
          </p:cNvSpPr>
          <p:nvPr>
            <p:ph type="sldNum" sz="quarter" idx="18"/>
          </p:nvPr>
        </p:nvSpPr>
        <p:spPr>
          <a:xfrm>
            <a:off x="2888927" y="6309360"/>
            <a:ext cx="429207" cy="365125"/>
          </a:xfrm>
        </p:spPr>
        <p:txBody>
          <a:bodyPr/>
          <a:lstStyle>
            <a:lvl1pPr algn="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924125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wo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1313408"/>
            <a:ext cx="10741152" cy="1132258"/>
          </a:xfrm>
        </p:spPr>
        <p:txBody>
          <a:bodyPr/>
          <a:lstStyle/>
          <a:p>
            <a:r>
              <a:rPr lang="en-GB"/>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CF81D37-71A0-6247-B4F9-89AB56FCB9F0}" type="datetime1">
              <a:rPr lang="en-US" smtClean="0"/>
              <a:t>3/13/2026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2490637"/>
            <a:ext cx="5181600" cy="4351338"/>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2490637"/>
            <a:ext cx="5181600" cy="4351338"/>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34683645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09600" y="2387600"/>
            <a:ext cx="51577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0" y="23876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566928" y="6309360"/>
            <a:ext cx="1371600" cy="365760"/>
          </a:xfrm>
        </p:spPr>
        <p:txBody>
          <a:bodyPr/>
          <a:lstStyle/>
          <a:p>
            <a:fld id="{219F6FE5-28DC-924E-B335-9F73F02FD9E9}" type="datetime1">
              <a:rPr lang="en-US" smtClean="0"/>
              <a:t>3/13/2026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437249" y="6309360"/>
            <a:ext cx="2805405" cy="365125"/>
          </a:xfrm>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5327122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566928" y="6309360"/>
            <a:ext cx="1371600" cy="365760"/>
          </a:xfrm>
        </p:spPr>
        <p:txBody>
          <a:bodyPr/>
          <a:lstStyle/>
          <a:p>
            <a:fld id="{FA69F012-8801-654E-BA91-4385C1A34D05}" type="datetime1">
              <a:rPr lang="en-US" smtClean="0"/>
              <a:t>3/13/2026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437249" y="6309360"/>
            <a:ext cx="2805405" cy="365125"/>
          </a:xfrm>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3451932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B6031AE-DA09-E546-8A91-03FDF50474E1}" type="datetime1">
              <a:rPr lang="en-US" smtClean="0"/>
              <a:t>3/13/2026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59014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566928" y="6309360"/>
            <a:ext cx="1371600" cy="365760"/>
          </a:xfrm>
        </p:spPr>
        <p:txBody>
          <a:bodyPr/>
          <a:lstStyle/>
          <a:p>
            <a:fld id="{B5AC1EE3-8DAF-B14B-BBB9-F51C019514E2}" type="datetime1">
              <a:rPr lang="en-US" smtClean="0"/>
              <a:t>3/13/2026</a:t>
            </a:fld>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437249" y="6309360"/>
            <a:ext cx="2805405" cy="365125"/>
          </a:xfrm>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3126074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2212313"/>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566928" y="6309360"/>
            <a:ext cx="1371600" cy="365760"/>
          </a:xfrm>
        </p:spPr>
        <p:txBody>
          <a:bodyPr/>
          <a:lstStyle/>
          <a:p>
            <a:fld id="{1288866C-ADAB-8347-AC3F-C68495CA516D}" type="datetime1">
              <a:rPr lang="en-US" smtClean="0"/>
              <a:t>3/13/2026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1984248" y="6309360"/>
            <a:ext cx="1834543" cy="365125"/>
          </a:xfrm>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3769027" y="6309360"/>
            <a:ext cx="429207" cy="365125"/>
          </a:xfrm>
        </p:spPr>
        <p:txBody>
          <a:bodyPr/>
          <a:lstStyle/>
          <a:p>
            <a:fld id="{CC057153-B650-4DEB-B370-79DDCFDCE934}" type="slidenum">
              <a:rPr lang="en-US" smtClean="0"/>
              <a:t>‹#›</a:t>
            </a:fld>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557784"/>
            <a:ext cx="6519080" cy="5779007"/>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Tree>
    <p:extLst>
      <p:ext uri="{BB962C8B-B14F-4D97-AF65-F5344CB8AC3E}">
        <p14:creationId xmlns:p14="http://schemas.microsoft.com/office/powerpoint/2010/main" val="90575855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200400"/>
            <a:ext cx="10890374" cy="2743200"/>
          </a:xfrm>
          <a:noFill/>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66928" y="6309360"/>
            <a:ext cx="1371600" cy="365760"/>
          </a:xfrm>
        </p:spPr>
        <p:txBody>
          <a:bodyPr/>
          <a:lstStyle/>
          <a:p>
            <a:fld id="{8CE3BE77-9432-6A4B-8CAB-C566A7B21CF4}" type="datetime1">
              <a:rPr lang="en-US" smtClean="0"/>
              <a:t>3/13/2026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437249" y="6309360"/>
            <a:ext cx="2805405" cy="365125"/>
          </a:xfrm>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192890" y="6309360"/>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73658541"/>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solidFill>
        <a:effectLst/>
      </p:bgPr>
    </p:bg>
    <p:spTree>
      <p:nvGrpSpPr>
        <p:cNvPr id="1" name=""/>
        <p:cNvGrpSpPr/>
        <p:nvPr/>
      </p:nvGrpSpPr>
      <p:grpSpPr>
        <a:xfrm>
          <a:off x="0" y="0"/>
          <a:ext cx="0" cy="0"/>
          <a:chOff x="0" y="0"/>
          <a:chExt cx="0" cy="0"/>
        </a:xfrm>
      </p:grpSpPr>
      <p:sp>
        <p:nvSpPr>
          <p:cNvPr id="3" name="Picture Placeholder 14">
            <a:extLst>
              <a:ext uri="{FF2B5EF4-FFF2-40B4-BE49-F238E27FC236}">
                <a16:creationId xmlns:a16="http://schemas.microsoft.com/office/drawing/2014/main" id="{C4B93E9A-7B3C-D739-A537-E0C99704C1D2}"/>
              </a:ext>
            </a:extLst>
          </p:cNvPr>
          <p:cNvSpPr>
            <a:spLocks noGrp="1"/>
          </p:cNvSpPr>
          <p:nvPr>
            <p:ph type="pic" sz="quarter" idx="15"/>
          </p:nvPr>
        </p:nvSpPr>
        <p:spPr>
          <a:xfrm>
            <a:off x="2308481" y="0"/>
            <a:ext cx="9883518" cy="6857999"/>
          </a:xfrm>
          <a:custGeom>
            <a:avLst/>
            <a:gdLst>
              <a:gd name="connsiteX0" fmla="*/ 0 w 8127902"/>
              <a:gd name="connsiteY0" fmla="*/ 5452946 h 6857999"/>
              <a:gd name="connsiteX1" fmla="*/ 8127902 w 8127902"/>
              <a:gd name="connsiteY1" fmla="*/ 5452946 h 6857999"/>
              <a:gd name="connsiteX2" fmla="*/ 8127902 w 8127902"/>
              <a:gd name="connsiteY2" fmla="*/ 6857999 h 6857999"/>
              <a:gd name="connsiteX3" fmla="*/ 0 w 8127902"/>
              <a:gd name="connsiteY3" fmla="*/ 6857999 h 6857999"/>
              <a:gd name="connsiteX4" fmla="*/ 0 w 8127902"/>
              <a:gd name="connsiteY4" fmla="*/ 0 h 6857999"/>
              <a:gd name="connsiteX5" fmla="*/ 8127902 w 8127902"/>
              <a:gd name="connsiteY5" fmla="*/ 0 h 6857999"/>
              <a:gd name="connsiteX6" fmla="*/ 8127902 w 8127902"/>
              <a:gd name="connsiteY6" fmla="*/ 1382751 h 6857999"/>
              <a:gd name="connsiteX7" fmla="*/ 0 w 8127902"/>
              <a:gd name="connsiteY7" fmla="*/ 138275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27902" h="6857999">
                <a:moveTo>
                  <a:pt x="0" y="5452946"/>
                </a:moveTo>
                <a:lnTo>
                  <a:pt x="8127902" y="5452946"/>
                </a:lnTo>
                <a:lnTo>
                  <a:pt x="8127902" y="6857999"/>
                </a:lnTo>
                <a:lnTo>
                  <a:pt x="0" y="6857999"/>
                </a:lnTo>
                <a:close/>
                <a:moveTo>
                  <a:pt x="0" y="0"/>
                </a:moveTo>
                <a:lnTo>
                  <a:pt x="8127902" y="0"/>
                </a:lnTo>
                <a:lnTo>
                  <a:pt x="8127902" y="1382751"/>
                </a:lnTo>
                <a:lnTo>
                  <a:pt x="0" y="1382751"/>
                </a:ln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GB"/>
              <a:t>Click icon to add picture</a:t>
            </a:r>
            <a:endParaRPr lang="en-US" dirty="0"/>
          </a:p>
        </p:txBody>
      </p:sp>
      <p:grpSp>
        <p:nvGrpSpPr>
          <p:cNvPr id="14" name="Group 13">
            <a:extLst>
              <a:ext uri="{FF2B5EF4-FFF2-40B4-BE49-F238E27FC236}">
                <a16:creationId xmlns:a16="http://schemas.microsoft.com/office/drawing/2014/main" id="{840C21F1-162E-8951-B67D-4497E13354A2}"/>
              </a:ext>
            </a:extLst>
          </p:cNvPr>
          <p:cNvGrpSpPr/>
          <p:nvPr userDrawn="1"/>
        </p:nvGrpSpPr>
        <p:grpSpPr>
          <a:xfrm>
            <a:off x="1524" y="-1"/>
            <a:ext cx="12190476" cy="6858001"/>
            <a:chOff x="1524" y="-1"/>
            <a:chExt cx="12190476" cy="6858001"/>
          </a:xfrm>
        </p:grpSpPr>
        <p:cxnSp>
          <p:nvCxnSpPr>
            <p:cNvPr id="9" name="Straight Connector 8">
              <a:extLst>
                <a:ext uri="{FF2B5EF4-FFF2-40B4-BE49-F238E27FC236}">
                  <a16:creationId xmlns:a16="http://schemas.microsoft.com/office/drawing/2014/main" id="{A791CF62-4928-7BDE-C6EE-02CDA853F4E5}"/>
                </a:ext>
              </a:extLst>
            </p:cNvPr>
            <p:cNvCxnSpPr>
              <a:cxnSpLocks/>
            </p:cNvCxnSpPr>
            <p:nvPr/>
          </p:nvCxnSpPr>
          <p:spPr>
            <a:xfrm>
              <a:off x="3048" y="137929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5FD0D36-770E-938A-A59C-85DB2434CFE3}"/>
                </a:ext>
              </a:extLst>
            </p:cNvPr>
            <p:cNvCxnSpPr>
              <a:cxnSpLocks/>
            </p:cNvCxnSpPr>
            <p:nvPr/>
          </p:nvCxnSpPr>
          <p:spPr>
            <a:xfrm>
              <a:off x="1524" y="1609749"/>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902DDA-71C4-D5B9-74D7-EB5DF9A7DE5D}"/>
                </a:ext>
              </a:extLst>
            </p:cNvPr>
            <p:cNvCxnSpPr>
              <a:cxnSpLocks/>
            </p:cNvCxnSpPr>
            <p:nvPr/>
          </p:nvCxnSpPr>
          <p:spPr>
            <a:xfrm>
              <a:off x="3048" y="5230685"/>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661918F-9F99-CD5F-BFE6-E39CA1548658}"/>
                </a:ext>
              </a:extLst>
            </p:cNvPr>
            <p:cNvCxnSpPr>
              <a:cxnSpLocks/>
            </p:cNvCxnSpPr>
            <p:nvPr/>
          </p:nvCxnSpPr>
          <p:spPr>
            <a:xfrm>
              <a:off x="1524" y="5461142"/>
              <a:ext cx="1218895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FD8B191-4931-900A-AB3A-6097D34C028C}"/>
                </a:ext>
              </a:extLst>
            </p:cNvPr>
            <p:cNvCxnSpPr/>
            <p:nvPr/>
          </p:nvCxnSpPr>
          <p:spPr>
            <a:xfrm>
              <a:off x="2297240" y="-1"/>
              <a:ext cx="0" cy="6858001"/>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866413" y="1788680"/>
            <a:ext cx="8430767" cy="1842020"/>
          </a:xfrm>
        </p:spPr>
        <p:txBody>
          <a:bodyPr anchor="b">
            <a:noAutofit/>
          </a:bodyPr>
          <a:lstStyle>
            <a:lvl1pPr>
              <a:defRPr sz="4400"/>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65329" y="557784"/>
            <a:ext cx="1371600" cy="365760"/>
          </a:xfrm>
        </p:spPr>
        <p:txBody>
          <a:bodyPr/>
          <a:lstStyle/>
          <a:p>
            <a:fld id="{B1C93994-1E2D-3543-BD77-44FCFB71CAFD}" type="datetime1">
              <a:rPr lang="en-US" smtClean="0"/>
              <a:t>3/13/2026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401379" y="5748055"/>
            <a:ext cx="429207" cy="365125"/>
          </a:xfrm>
        </p:spPr>
        <p:txBody>
          <a:bodyPr/>
          <a:lstStyle>
            <a:lvl1pPr algn="l">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01379" y="6143001"/>
            <a:ext cx="1463040" cy="365125"/>
          </a:xfrm>
        </p:spPr>
        <p:txBody>
          <a:bodyPr/>
          <a:lstStyle>
            <a:lvl1pPr algn="l">
              <a:defRPr/>
            </a:lvl1pPr>
          </a:lstStyle>
          <a:p>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2866541" y="3784036"/>
            <a:ext cx="8430639" cy="1279615"/>
          </a:xfrm>
        </p:spPr>
        <p:txBody>
          <a:bodyPr>
            <a:noAutofit/>
          </a:bodyPr>
          <a:lstStyle>
            <a:lvl1pPr marL="0" indent="0">
              <a:buNone/>
              <a:defRPr sz="2000" i="1"/>
            </a:lvl1pPr>
            <a:lvl2pPr marL="228600" indent="0">
              <a:buNone/>
              <a:defRPr sz="2000" i="1"/>
            </a:lvl2pPr>
            <a:lvl3pPr marL="457200" indent="0">
              <a:buNone/>
              <a:defRPr sz="2000" i="1"/>
            </a:lvl3pPr>
            <a:lvl4pPr marL="685800" indent="0">
              <a:buNone/>
              <a:defRPr sz="2000" i="1"/>
            </a:lvl4pPr>
            <a:lvl5pPr marL="914400" indent="0">
              <a:buNone/>
              <a:defRPr sz="2000" i="1"/>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06311737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566928" y="187080"/>
            <a:ext cx="1371600" cy="365760"/>
          </a:xfrm>
          <a:prstGeom prst="roundRect">
            <a:avLst>
              <a:gd name="adj" fmla="val 50000"/>
            </a:avLst>
          </a:prstGeom>
          <a:ln w="15875">
            <a:solidFill>
              <a:schemeClr val="tx1"/>
            </a:solidFill>
          </a:ln>
        </p:spPr>
        <p:txBody>
          <a:bodyPr vert="horz" lIns="91440" tIns="45720" rIns="91440" bIns="45720" rtlCol="0" anchor="ctr"/>
          <a:lstStyle>
            <a:lvl1pPr algn="ctr">
              <a:defRPr sz="1200">
                <a:solidFill>
                  <a:schemeClr val="tx1"/>
                </a:solidFill>
                <a:latin typeface="+mn-lt"/>
              </a:defRPr>
            </a:lvl1pPr>
          </a:lstStyle>
          <a:p>
            <a:fld id="{D16B9168-F6EC-AA44-B1F6-76306FA4BF2D}" type="datetime1">
              <a:rPr lang="en-US" smtClean="0"/>
              <a:pPr/>
              <a:t>3/13/2026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437249" y="187080"/>
            <a:ext cx="2805405" cy="365125"/>
          </a:xfrm>
          <a:prstGeom prst="rect">
            <a:avLst/>
          </a:prstGeom>
        </p:spPr>
        <p:txBody>
          <a:bodyPr vert="horz" lIns="91440" tIns="45720" rIns="91440" bIns="45720" rtlCol="0" anchor="ctr"/>
          <a:lstStyle>
            <a:lvl1pPr algn="r">
              <a:defRPr sz="1200">
                <a:solidFill>
                  <a:schemeClr val="tx1"/>
                </a:solidFill>
                <a:latin typeface="+mn-lt"/>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92890" y="187080"/>
            <a:ext cx="429207" cy="365125"/>
          </a:xfrm>
          <a:prstGeom prst="rect">
            <a:avLst/>
          </a:prstGeom>
        </p:spPr>
        <p:txBody>
          <a:bodyPr vert="horz" lIns="91440" tIns="45720" rIns="91440" bIns="45720" rtlCol="0" anchor="ctr"/>
          <a:lstStyle>
            <a:lvl1pPr algn="r">
              <a:defRPr sz="1200">
                <a:solidFill>
                  <a:schemeClr val="tx1"/>
                </a:solidFill>
                <a:latin typeface="+mn-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717708855"/>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80" r:id="rId3"/>
    <p:sldLayoutId id="2147483781" r:id="rId4"/>
    <p:sldLayoutId id="2147483782" r:id="rId5"/>
    <p:sldLayoutId id="2147483783" r:id="rId6"/>
    <p:sldLayoutId id="2147483839" r:id="rId7"/>
    <p:sldLayoutId id="2147483784" r:id="rId8"/>
    <p:sldLayoutId id="2147483785" r:id="rId9"/>
    <p:sldLayoutId id="2147483786" r:id="rId10"/>
    <p:sldLayoutId id="2147483787" r:id="rId11"/>
    <p:sldLayoutId id="2147483788" r:id="rId12"/>
    <p:sldLayoutId id="2147483789" r:id="rId13"/>
    <p:sldLayoutId id="2147483790" r:id="rId14"/>
    <p:sldLayoutId id="2147483791" r:id="rId15"/>
    <p:sldLayoutId id="2147483792" r:id="rId16"/>
    <p:sldLayoutId id="2147483779" r:id="rId17"/>
    <p:sldLayoutId id="2147483793" r:id="rId18"/>
    <p:sldLayoutId id="2147483794" r:id="rId19"/>
    <p:sldLayoutId id="2147483795" r:id="rId20"/>
    <p:sldLayoutId id="2147483796" r:id="rId21"/>
    <p:sldLayoutId id="2147483797" r:id="rId22"/>
    <p:sldLayoutId id="2147483798" r:id="rId23"/>
    <p:sldLayoutId id="2147483799" r:id="rId24"/>
    <p:sldLayoutId id="2147483800" r:id="rId25"/>
    <p:sldLayoutId id="2147483801" r:id="rId26"/>
    <p:sldLayoutId id="2147483802" r:id="rId27"/>
    <p:sldLayoutId id="2147483803" r:id="rId28"/>
    <p:sldLayoutId id="2147483804" r:id="rId29"/>
    <p:sldLayoutId id="2147483805" r:id="rId30"/>
    <p:sldLayoutId id="2147483806" r:id="rId31"/>
    <p:sldLayoutId id="2147483807" r:id="rId32"/>
    <p:sldLayoutId id="2147483808" r:id="rId33"/>
    <p:sldLayoutId id="2147483810" r:id="rId34"/>
    <p:sldLayoutId id="2147483811" r:id="rId35"/>
    <p:sldLayoutId id="2147483812" r:id="rId36"/>
    <p:sldLayoutId id="2147483813" r:id="rId37"/>
    <p:sldLayoutId id="2147483815" r:id="rId38"/>
    <p:sldLayoutId id="2147483816" r:id="rId39"/>
    <p:sldLayoutId id="2147483817" r:id="rId40"/>
    <p:sldLayoutId id="2147483809" r:id="rId41"/>
    <p:sldLayoutId id="2147483814" r:id="rId42"/>
    <p:sldLayoutId id="2147483819" r:id="rId43"/>
    <p:sldLayoutId id="2147483820" r:id="rId44"/>
    <p:sldLayoutId id="2147483821" r:id="rId45"/>
    <p:sldLayoutId id="2147483822" r:id="rId46"/>
    <p:sldLayoutId id="2147483818" r:id="rId47"/>
    <p:sldLayoutId id="2147483823" r:id="rId48"/>
    <p:sldLayoutId id="2147483825" r:id="rId49"/>
    <p:sldLayoutId id="2147483826" r:id="rId50"/>
    <p:sldLayoutId id="2147483827" r:id="rId51"/>
    <p:sldLayoutId id="2147483828" r:id="rId52"/>
    <p:sldLayoutId id="2147483829" r:id="rId53"/>
    <p:sldLayoutId id="2147483830" r:id="rId54"/>
    <p:sldLayoutId id="2147483831" r:id="rId55"/>
    <p:sldLayoutId id="2147483832" r:id="rId56"/>
    <p:sldLayoutId id="2147483833" r:id="rId57"/>
    <p:sldLayoutId id="2147483834" r:id="rId58"/>
    <p:sldLayoutId id="2147483835" r:id="rId59"/>
    <p:sldLayoutId id="2147483836" r:id="rId60"/>
    <p:sldLayoutId id="2147483837" r:id="rId61"/>
    <p:sldLayoutId id="2147483838" r:id="rId62"/>
  </p:sldLayoutIdLst>
  <p:hf sldNum="0" hdr="0" ftr="0" dt="0"/>
  <p:txStyles>
    <p:titleStyle>
      <a:lvl1pPr algn="l" defTabSz="914400" rtl="0" eaLnBrk="1" latinLnBrk="0" hangingPunct="1">
        <a:lnSpc>
          <a:spcPct val="75000"/>
        </a:lnSpc>
        <a:spcBef>
          <a:spcPct val="0"/>
        </a:spcBef>
        <a:buNone/>
        <a:defRPr sz="3600" b="0" kern="120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hyperlink" Target="mailto:1807324@student.uwtsd.ac.uk" TargetMode="Externa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xml"/><Relationship Id="rId1" Type="http://schemas.openxmlformats.org/officeDocument/2006/relationships/slideLayout" Target="../slideLayouts/slideLayout4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7.png"/><Relationship Id="rId1" Type="http://schemas.openxmlformats.org/officeDocument/2006/relationships/slideLayout" Target="../slideLayouts/slideLayout54.xml"/></Relationships>
</file>

<file path=ppt/slides/_rels/slide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6.xml"/><Relationship Id="rId1" Type="http://schemas.openxmlformats.org/officeDocument/2006/relationships/slideLayout" Target="../slideLayouts/slideLayout4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1.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pd.org/uk/knowledge/factsheets/diversity-factsheet/" TargetMode="External"/><Relationship Id="rId2" Type="http://schemas.openxmlformats.org/officeDocument/2006/relationships/hyperlink" Target="https://employmenthero.com/nz/blog/communication-barriers-in-the-workplace/" TargetMode="External"/><Relationship Id="rId1" Type="http://schemas.openxmlformats.org/officeDocument/2006/relationships/slideLayout" Target="../slideLayouts/slideLayout58.xml"/><Relationship Id="rId4" Type="http://schemas.openxmlformats.org/officeDocument/2006/relationships/hyperlink" Target="https://hbr.org/2022/03/harnessing-the-power-of-age-diversit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shrm.org/topics-tools/news/technology/social-learning-may-key-to-solving-workplace-problems" TargetMode="External"/><Relationship Id="rId2" Type="http://schemas.openxmlformats.org/officeDocument/2006/relationships/hyperlink" Target="https://www.forbes.com/sites/margiewarrell/2014/01/20/6-strategies-to-hanhandldling-a-bad-boss/" TargetMode="External"/><Relationship Id="rId1" Type="http://schemas.openxmlformats.org/officeDocument/2006/relationships/slideLayout" Target="../slideLayouts/slideLayout5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EB7006-F452-AE5A-DF0E-684DACC6A1F5}"/>
              </a:ext>
            </a:extLst>
          </p:cNvPr>
          <p:cNvSpPr>
            <a:spLocks noGrp="1"/>
          </p:cNvSpPr>
          <p:nvPr>
            <p:ph type="ctrTitle"/>
          </p:nvPr>
        </p:nvSpPr>
        <p:spPr>
          <a:xfrm>
            <a:off x="1182583" y="984562"/>
            <a:ext cx="10505834" cy="3071446"/>
          </a:xfrm>
        </p:spPr>
        <p:txBody>
          <a:bodyPr/>
          <a:lstStyle/>
          <a:p>
            <a:r>
              <a:rPr lang="en-GB" sz="2400" b="1" dirty="0"/>
              <a:t>Communication Barriers at Flight Foods Ltd</a:t>
            </a:r>
            <a:br>
              <a:rPr lang="en-GB" sz="2400" b="1" dirty="0"/>
            </a:br>
            <a:br>
              <a:rPr lang="en-GB" sz="2400" b="1" dirty="0"/>
            </a:br>
            <a:r>
              <a:rPr lang="en-GB" sz="2400" dirty="0"/>
              <a:t>Analysis and Strategic Solutions</a:t>
            </a:r>
            <a:br>
              <a:rPr lang="en-GB" sz="2400" dirty="0"/>
            </a:br>
            <a:br>
              <a:rPr lang="en-GB" sz="2400" dirty="0"/>
            </a:br>
            <a:r>
              <a:rPr lang="en-GB" sz="2400" dirty="0"/>
              <a:t>Presentation | Business Communication Module</a:t>
            </a:r>
            <a:br>
              <a:rPr lang="en-GB" sz="2400" dirty="0"/>
            </a:br>
            <a:br>
              <a:rPr lang="en-GB" sz="2400" dirty="0"/>
            </a:br>
            <a:endParaRPr lang="en-GB" sz="2400" dirty="0"/>
          </a:p>
        </p:txBody>
      </p:sp>
      <p:sp>
        <p:nvSpPr>
          <p:cNvPr id="4" name="Subtitle 3">
            <a:extLst>
              <a:ext uri="{FF2B5EF4-FFF2-40B4-BE49-F238E27FC236}">
                <a16:creationId xmlns:a16="http://schemas.microsoft.com/office/drawing/2014/main" id="{778AC6CA-478E-C9E1-D6DD-17E204C122EC}"/>
              </a:ext>
            </a:extLst>
          </p:cNvPr>
          <p:cNvSpPr>
            <a:spLocks noGrp="1"/>
          </p:cNvSpPr>
          <p:nvPr>
            <p:ph type="subTitle" idx="1"/>
          </p:nvPr>
        </p:nvSpPr>
        <p:spPr>
          <a:xfrm>
            <a:off x="1182583" y="3786554"/>
            <a:ext cx="5943600" cy="3071445"/>
          </a:xfrm>
        </p:spPr>
        <p:txBody>
          <a:bodyPr>
            <a:normAutofit fontScale="40000" lnSpcReduction="20000"/>
          </a:bodyPr>
          <a:lstStyle/>
          <a:p>
            <a:r>
              <a:rPr lang="en-US" sz="9800" dirty="0"/>
              <a:t>Presented by </a:t>
            </a:r>
            <a:r>
              <a:rPr lang="en-GB" sz="9800" dirty="0"/>
              <a:t>Mohammad Yusuf </a:t>
            </a:r>
          </a:p>
          <a:p>
            <a:endParaRPr lang="en-US" b="1" dirty="0"/>
          </a:p>
          <a:p>
            <a:endParaRPr lang="en-US" b="1" dirty="0"/>
          </a:p>
          <a:p>
            <a:r>
              <a:rPr lang="en-US" sz="4200" b="1" i="0" dirty="0"/>
              <a:t>Student ID:	</a:t>
            </a:r>
            <a:r>
              <a:rPr lang="en-US" sz="4200" b="1" i="0" dirty="0">
                <a:hlinkClick r:id="rId2"/>
              </a:rPr>
              <a:t>1807324@student.uwtsd.ac.uk</a:t>
            </a:r>
            <a:endParaRPr lang="en-US" sz="4200" b="1" i="0" dirty="0"/>
          </a:p>
          <a:p>
            <a:r>
              <a:rPr lang="en-US" sz="4200" b="1" i="0" dirty="0"/>
              <a:t>Lecturer’s Name:	Rebecca Stewart</a:t>
            </a:r>
          </a:p>
          <a:p>
            <a:r>
              <a:rPr lang="en-US" sz="4200" b="1" i="0" dirty="0"/>
              <a:t>Module:  		Effective Teamwork &amp; Communication</a:t>
            </a:r>
          </a:p>
          <a:p>
            <a:r>
              <a:rPr lang="en-US" sz="4200" b="1" i="0" dirty="0"/>
              <a:t>Module Code: 	</a:t>
            </a:r>
            <a:r>
              <a:rPr lang="en-GB" sz="4200" b="1" i="0" dirty="0"/>
              <a:t>LCLM4003</a:t>
            </a:r>
            <a:endParaRPr lang="en-US" sz="4200" b="1" i="0" dirty="0"/>
          </a:p>
          <a:p>
            <a:endParaRPr lang="en-GB" dirty="0"/>
          </a:p>
          <a:p>
            <a:endParaRPr lang="en-US" dirty="0"/>
          </a:p>
        </p:txBody>
      </p:sp>
      <p:sp>
        <p:nvSpPr>
          <p:cNvPr id="2" name="Date Placeholder 1">
            <a:extLst>
              <a:ext uri="{FF2B5EF4-FFF2-40B4-BE49-F238E27FC236}">
                <a16:creationId xmlns:a16="http://schemas.microsoft.com/office/drawing/2014/main" id="{7BCD3531-49C6-C8D3-3030-A7A1324B55C0}"/>
              </a:ext>
            </a:extLst>
          </p:cNvPr>
          <p:cNvSpPr>
            <a:spLocks noGrp="1"/>
          </p:cNvSpPr>
          <p:nvPr>
            <p:ph type="dt" sz="half" idx="14"/>
          </p:nvPr>
        </p:nvSpPr>
        <p:spPr>
          <a:xfrm>
            <a:off x="9171930" y="5417288"/>
            <a:ext cx="1645920" cy="576072"/>
          </a:xfrm>
        </p:spPr>
        <p:txBody>
          <a:bodyPr/>
          <a:lstStyle/>
          <a:p>
            <a:r>
              <a:rPr lang="en-US" dirty="0"/>
              <a:t>17/03/2026</a:t>
            </a:r>
          </a:p>
        </p:txBody>
      </p:sp>
    </p:spTree>
    <p:extLst>
      <p:ext uri="{BB962C8B-B14F-4D97-AF65-F5344CB8AC3E}">
        <p14:creationId xmlns:p14="http://schemas.microsoft.com/office/powerpoint/2010/main" val="2039744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11914-BBFF-7BEB-F661-B686E5BB949F}"/>
              </a:ext>
            </a:extLst>
          </p:cNvPr>
          <p:cNvSpPr>
            <a:spLocks noGrp="1"/>
          </p:cNvSpPr>
          <p:nvPr>
            <p:ph type="title"/>
          </p:nvPr>
        </p:nvSpPr>
        <p:spPr>
          <a:xfrm>
            <a:off x="446218" y="591564"/>
            <a:ext cx="3158356" cy="3068913"/>
          </a:xfrm>
        </p:spPr>
        <p:txBody>
          <a:bodyPr anchor="ctr" anchorCtr="0"/>
          <a:lstStyle/>
          <a:p>
            <a:r>
              <a:rPr lang="en-US" dirty="0"/>
              <a:t>Overview</a:t>
            </a:r>
          </a:p>
        </p:txBody>
      </p:sp>
      <p:sp>
        <p:nvSpPr>
          <p:cNvPr id="4" name="Content Placeholder 3">
            <a:extLst>
              <a:ext uri="{FF2B5EF4-FFF2-40B4-BE49-F238E27FC236}">
                <a16:creationId xmlns:a16="http://schemas.microsoft.com/office/drawing/2014/main" id="{EC2F2383-FD83-D36D-50C0-8AE93BEF42A0}"/>
              </a:ext>
            </a:extLst>
          </p:cNvPr>
          <p:cNvSpPr>
            <a:spLocks noGrp="1"/>
          </p:cNvSpPr>
          <p:nvPr>
            <p:ph sz="quarter" idx="14"/>
          </p:nvPr>
        </p:nvSpPr>
        <p:spPr>
          <a:xfrm>
            <a:off x="3604574" y="591564"/>
            <a:ext cx="8695985" cy="3391714"/>
          </a:xfrm>
        </p:spPr>
        <p:txBody>
          <a:bodyPr anchor="ctr" anchorCtr="0">
            <a:noAutofit/>
          </a:bodyPr>
          <a:lstStyle/>
          <a:p>
            <a:pPr marL="457200" indent="-457200">
              <a:buFont typeface="Arial" panose="020B0604020202020204" pitchFamily="34" charset="0"/>
              <a:buChar char="•"/>
            </a:pPr>
            <a:r>
              <a:rPr lang="en-GB" sz="3200" dirty="0"/>
              <a:t>Case Study Background: Flight Foods Ltd</a:t>
            </a:r>
          </a:p>
          <a:p>
            <a:pPr marL="457200" indent="-457200">
              <a:buFont typeface="Arial" panose="020B0604020202020204" pitchFamily="34" charset="0"/>
              <a:buChar char="•"/>
            </a:pPr>
            <a:r>
              <a:rPr lang="en-GB" sz="3200" dirty="0"/>
              <a:t>Two Key Communication Barriers Identified</a:t>
            </a:r>
          </a:p>
          <a:p>
            <a:pPr marL="457200" indent="-457200">
              <a:buFont typeface="Arial" panose="020B0604020202020204" pitchFamily="34" charset="0"/>
              <a:buChar char="•"/>
            </a:pPr>
            <a:r>
              <a:rPr lang="en-GB" sz="3200" dirty="0"/>
              <a:t>One Theoretical Models Applied</a:t>
            </a:r>
          </a:p>
          <a:p>
            <a:pPr marL="457200" indent="-457200">
              <a:buFont typeface="Arial" panose="020B0604020202020204" pitchFamily="34" charset="0"/>
              <a:buChar char="•"/>
            </a:pPr>
            <a:r>
              <a:rPr lang="en-GB" sz="3200" dirty="0"/>
              <a:t>Two Practical Solutions and Recommendations</a:t>
            </a:r>
          </a:p>
        </p:txBody>
      </p:sp>
      <p:pic>
        <p:nvPicPr>
          <p:cNvPr id="8" name="Picture Placeholder 8" descr="A spiral staircase ">
            <a:extLst>
              <a:ext uri="{FF2B5EF4-FFF2-40B4-BE49-F238E27FC236}">
                <a16:creationId xmlns:a16="http://schemas.microsoft.com/office/drawing/2014/main" id="{9820F04A-D5F8-38C8-B5B9-488693250801}"/>
              </a:ext>
            </a:extLst>
          </p:cNvPr>
          <p:cNvPicPr>
            <a:picLocks noGrp="1" noChangeAspect="1"/>
          </p:cNvPicPr>
          <p:nvPr>
            <p:ph type="pic" sz="quarter" idx="13"/>
          </p:nvPr>
        </p:nvPicPr>
        <p:blipFill>
          <a:blip r:embed="rId3">
            <a:alphaModFix amt="6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a:stretch/>
        </p:blipFill>
        <p:spPr>
          <a:xfrm>
            <a:off x="0" y="4504544"/>
            <a:ext cx="12192000" cy="2353456"/>
          </a:xfrm>
          <a:noFill/>
        </p:spPr>
      </p:pic>
    </p:spTree>
    <p:extLst>
      <p:ext uri="{BB962C8B-B14F-4D97-AF65-F5344CB8AC3E}">
        <p14:creationId xmlns:p14="http://schemas.microsoft.com/office/powerpoint/2010/main" val="1032284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20564-F972-E203-EE35-C950B9CF336F}"/>
              </a:ext>
            </a:extLst>
          </p:cNvPr>
          <p:cNvSpPr>
            <a:spLocks noGrp="1"/>
          </p:cNvSpPr>
          <p:nvPr>
            <p:ph type="title"/>
          </p:nvPr>
        </p:nvSpPr>
        <p:spPr>
          <a:xfrm>
            <a:off x="-1" y="2160947"/>
            <a:ext cx="4064097" cy="2509763"/>
          </a:xfrm>
        </p:spPr>
        <p:txBody>
          <a:bodyPr>
            <a:normAutofit/>
          </a:bodyPr>
          <a:lstStyle/>
          <a:p>
            <a:r>
              <a:rPr lang="en-GB" sz="3200" dirty="0"/>
              <a:t>Communication Barriers </a:t>
            </a:r>
          </a:p>
        </p:txBody>
      </p:sp>
      <p:pic>
        <p:nvPicPr>
          <p:cNvPr id="12" name="Picture Placeholder 11" descr="A close-up of clouds in the sky">
            <a:extLst>
              <a:ext uri="{FF2B5EF4-FFF2-40B4-BE49-F238E27FC236}">
                <a16:creationId xmlns:a16="http://schemas.microsoft.com/office/drawing/2014/main" id="{70FEB2CF-438C-9F4C-380C-DC90E74CD15A}"/>
              </a:ext>
            </a:extLst>
          </p:cNvPr>
          <p:cNvPicPr>
            <a:picLocks noGrp="1" noChangeAspect="1"/>
          </p:cNvPicPr>
          <p:nvPr>
            <p:ph type="pic" sz="quarter" idx="14"/>
          </p:nvPr>
        </p:nvPicPr>
        <p:blipFill>
          <a:blip r:embed="rId3" cstate="print">
            <a:alphaModFix amt="25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t="19" b="19"/>
          <a:stretch/>
        </p:blipFill>
        <p:spPr>
          <a:xfrm>
            <a:off x="4064097" y="-1"/>
            <a:ext cx="8127902" cy="6857991"/>
          </a:xfrm>
          <a:noFill/>
        </p:spPr>
      </p:pic>
      <p:sp>
        <p:nvSpPr>
          <p:cNvPr id="3" name="Content Placeholder 2">
            <a:extLst>
              <a:ext uri="{FF2B5EF4-FFF2-40B4-BE49-F238E27FC236}">
                <a16:creationId xmlns:a16="http://schemas.microsoft.com/office/drawing/2014/main" id="{30373658-2FC7-ACE2-A789-1E19C74F85A4}"/>
              </a:ext>
            </a:extLst>
          </p:cNvPr>
          <p:cNvSpPr>
            <a:spLocks noGrp="1"/>
          </p:cNvSpPr>
          <p:nvPr>
            <p:ph sz="quarter" idx="13"/>
          </p:nvPr>
        </p:nvSpPr>
        <p:spPr>
          <a:xfrm>
            <a:off x="4064097" y="318052"/>
            <a:ext cx="7823103" cy="5198165"/>
          </a:xfrm>
        </p:spPr>
        <p:txBody>
          <a:bodyPr>
            <a:normAutofit/>
          </a:bodyPr>
          <a:lstStyle/>
          <a:p>
            <a:endParaRPr lang="en-GB" sz="3400" dirty="0"/>
          </a:p>
          <a:p>
            <a:r>
              <a:rPr lang="en-GB" sz="3200" b="1" i="0" dirty="0"/>
              <a:t>The Two Communication Barriers Identified</a:t>
            </a:r>
          </a:p>
          <a:p>
            <a:r>
              <a:rPr lang="en-GB" sz="2400" dirty="0"/>
              <a:t>​</a:t>
            </a:r>
          </a:p>
          <a:p>
            <a:pPr marL="285750" indent="-285750">
              <a:buFont typeface="Arial" panose="020B0604020202020204" pitchFamily="34" charset="0"/>
              <a:buChar char="•"/>
            </a:pPr>
            <a:r>
              <a:rPr lang="en-GB" sz="2200" dirty="0"/>
              <a:t>Age / Generational (older vs younger workers responding differently)</a:t>
            </a:r>
          </a:p>
          <a:p>
            <a:pPr marL="285750" indent="-285750">
              <a:buFont typeface="Arial" panose="020B0604020202020204" pitchFamily="34" charset="0"/>
              <a:buChar char="•"/>
            </a:pPr>
            <a:r>
              <a:rPr lang="en-GB" sz="2200" dirty="0"/>
              <a:t>Language / Communication / Body language (different languages, low English, signs only, non-verbal issues)​</a:t>
            </a:r>
          </a:p>
          <a:p>
            <a:endParaRPr lang="en-GB" dirty="0"/>
          </a:p>
          <a:p>
            <a:endParaRPr lang="en-US" dirty="0"/>
          </a:p>
        </p:txBody>
      </p:sp>
    </p:spTree>
    <p:extLst>
      <p:ext uri="{BB962C8B-B14F-4D97-AF65-F5344CB8AC3E}">
        <p14:creationId xmlns:p14="http://schemas.microsoft.com/office/powerpoint/2010/main" val="538975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5BAA5-766D-1137-2322-D43CFA46881B}"/>
              </a:ext>
            </a:extLst>
          </p:cNvPr>
          <p:cNvSpPr>
            <a:spLocks noGrp="1"/>
          </p:cNvSpPr>
          <p:nvPr>
            <p:ph type="title"/>
          </p:nvPr>
        </p:nvSpPr>
        <p:spPr>
          <a:xfrm>
            <a:off x="3687416" y="478810"/>
            <a:ext cx="8935280" cy="1525849"/>
          </a:xfrm>
        </p:spPr>
        <p:txBody>
          <a:bodyPr>
            <a:normAutofit/>
          </a:bodyPr>
          <a:lstStyle/>
          <a:p>
            <a:pPr algn="ctr"/>
            <a:r>
              <a:rPr lang="en-GB" sz="3200" dirty="0"/>
              <a:t>Age / Generational</a:t>
            </a:r>
            <a:br>
              <a:rPr lang="en-GB" sz="2000" dirty="0"/>
            </a:br>
            <a:r>
              <a:rPr lang="en-GB" sz="2000" dirty="0"/>
              <a:t>     </a:t>
            </a:r>
            <a:br>
              <a:rPr lang="en-GB" sz="2000" dirty="0"/>
            </a:br>
            <a:r>
              <a:rPr lang="en-GB" sz="2000" dirty="0"/>
              <a:t>(older vs younger workers responding differently)</a:t>
            </a:r>
          </a:p>
        </p:txBody>
      </p:sp>
      <p:sp>
        <p:nvSpPr>
          <p:cNvPr id="3" name="Content Placeholder 2">
            <a:extLst>
              <a:ext uri="{FF2B5EF4-FFF2-40B4-BE49-F238E27FC236}">
                <a16:creationId xmlns:a16="http://schemas.microsoft.com/office/drawing/2014/main" id="{1F4B0A9F-295A-18BD-D5CB-467C822295C1}"/>
              </a:ext>
            </a:extLst>
          </p:cNvPr>
          <p:cNvSpPr>
            <a:spLocks noGrp="1"/>
          </p:cNvSpPr>
          <p:nvPr>
            <p:ph sz="quarter" idx="13"/>
          </p:nvPr>
        </p:nvSpPr>
        <p:spPr>
          <a:xfrm>
            <a:off x="4754879" y="3263808"/>
            <a:ext cx="6680363" cy="2459736"/>
          </a:xfrm>
        </p:spPr>
        <p:txBody>
          <a:bodyPr vert="horz" lIns="91440" tIns="45720" rIns="91440" bIns="45720" rtlCol="0" anchor="t">
            <a:normAutofit/>
          </a:bodyPr>
          <a:lstStyle/>
          <a:p>
            <a:endParaRPr lang="en-US" dirty="0"/>
          </a:p>
          <a:p>
            <a:endParaRPr lang="en-US" dirty="0"/>
          </a:p>
          <a:p>
            <a:endParaRPr lang="en-US" dirty="0"/>
          </a:p>
        </p:txBody>
      </p:sp>
      <p:sp>
        <p:nvSpPr>
          <p:cNvPr id="4" name="TextBox 3">
            <a:extLst>
              <a:ext uri="{FF2B5EF4-FFF2-40B4-BE49-F238E27FC236}">
                <a16:creationId xmlns:a16="http://schemas.microsoft.com/office/drawing/2014/main" id="{BDF654EF-8088-30BA-E79D-39B05D181F7D}"/>
              </a:ext>
            </a:extLst>
          </p:cNvPr>
          <p:cNvSpPr txBox="1"/>
          <p:nvPr/>
        </p:nvSpPr>
        <p:spPr>
          <a:xfrm>
            <a:off x="4065104" y="2822713"/>
            <a:ext cx="8040757" cy="3416320"/>
          </a:xfrm>
          <a:prstGeom prst="rect">
            <a:avLst/>
          </a:prstGeom>
          <a:noFill/>
        </p:spPr>
        <p:txBody>
          <a:bodyPr wrap="square" rtlCol="0">
            <a:spAutoFit/>
          </a:bodyPr>
          <a:lstStyle/>
          <a:p>
            <a:pPr marL="285750" lvl="0" indent="-285750">
              <a:buFont typeface="Arial" panose="020B0604020202020204" pitchFamily="34" charset="0"/>
              <a:buChar char="•"/>
            </a:pPr>
            <a:r>
              <a:rPr lang="en-GB" dirty="0"/>
              <a:t>The older workers seem to understand but the problem seems to be with the younger ones</a:t>
            </a:r>
          </a:p>
          <a:p>
            <a:pPr lvl="0"/>
            <a:endParaRPr lang="en-GB" dirty="0"/>
          </a:p>
          <a:p>
            <a:pPr marL="285750" lvl="0" indent="-285750">
              <a:buFont typeface="Arial" panose="020B0604020202020204" pitchFamily="34" charset="0"/>
              <a:buChar char="•"/>
            </a:pPr>
            <a:r>
              <a:rPr lang="en-GB" dirty="0"/>
              <a:t>Gary has a very traditional style of communication</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The younger clients are more used to someone explaining tasks and would appreciate feedback and support. </a:t>
            </a:r>
          </a:p>
          <a:p>
            <a:pPr lvl="0"/>
            <a:endParaRPr lang="en-GB" dirty="0"/>
          </a:p>
          <a:p>
            <a:pPr marL="285750" lvl="0" indent="-285750">
              <a:buFont typeface="Arial" panose="020B0604020202020204" pitchFamily="34" charset="0"/>
              <a:buChar char="•"/>
            </a:pPr>
            <a:r>
              <a:rPr lang="en-GB" dirty="0"/>
              <a:t>Gary refers to the younger workers as “idiots”</a:t>
            </a:r>
          </a:p>
          <a:p>
            <a:pPr lvl="0"/>
            <a:endParaRPr lang="en-GB" dirty="0"/>
          </a:p>
          <a:p>
            <a:pPr lvl="0"/>
            <a:r>
              <a:rPr lang="en-GB" dirty="0"/>
              <a:t>(</a:t>
            </a:r>
            <a:r>
              <a:rPr lang="en-GB" dirty="0" err="1"/>
              <a:t>TheKnowledgeAcademy</a:t>
            </a:r>
            <a:r>
              <a:rPr lang="en-GB" dirty="0"/>
              <a:t>, n.d.)</a:t>
            </a:r>
          </a:p>
          <a:p>
            <a:endParaRPr lang="en-GB" dirty="0"/>
          </a:p>
        </p:txBody>
      </p:sp>
      <p:pic>
        <p:nvPicPr>
          <p:cNvPr id="2052" name="Picture 4" descr="Harnessing the Power of Age Diversity">
            <a:extLst>
              <a:ext uri="{FF2B5EF4-FFF2-40B4-BE49-F238E27FC236}">
                <a16:creationId xmlns:a16="http://schemas.microsoft.com/office/drawing/2014/main" id="{CA0468D8-DE4B-0F13-64C9-70FCEB269E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28" y="2822713"/>
            <a:ext cx="3972544" cy="222834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95EE9B6-F5E1-3A76-800D-FB21381C299A}"/>
              </a:ext>
            </a:extLst>
          </p:cNvPr>
          <p:cNvSpPr txBox="1"/>
          <p:nvPr/>
        </p:nvSpPr>
        <p:spPr>
          <a:xfrm>
            <a:off x="48128" y="5140411"/>
            <a:ext cx="3028704" cy="461665"/>
          </a:xfrm>
          <a:prstGeom prst="rect">
            <a:avLst/>
          </a:prstGeom>
          <a:noFill/>
        </p:spPr>
        <p:txBody>
          <a:bodyPr wrap="square" rtlCol="0">
            <a:spAutoFit/>
          </a:bodyPr>
          <a:lstStyle/>
          <a:p>
            <a:r>
              <a:rPr lang="en-GB" sz="1200" dirty="0"/>
              <a:t>Figure 1: (Gerhardt, </a:t>
            </a:r>
            <a:r>
              <a:rPr lang="en-GB" sz="1200" dirty="0" err="1"/>
              <a:t>Nachemson</a:t>
            </a:r>
            <a:r>
              <a:rPr lang="en-GB" sz="1200" dirty="0"/>
              <a:t>-Ekwall and Fogel, 2022)</a:t>
            </a:r>
          </a:p>
        </p:txBody>
      </p:sp>
    </p:spTree>
    <p:extLst>
      <p:ext uri="{BB962C8B-B14F-4D97-AF65-F5344CB8AC3E}">
        <p14:creationId xmlns:p14="http://schemas.microsoft.com/office/powerpoint/2010/main" val="203060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AFFB03-EF3B-5DE3-1AE2-C68E8C5EDA05}"/>
              </a:ext>
            </a:extLst>
          </p:cNvPr>
          <p:cNvSpPr>
            <a:spLocks noGrp="1"/>
          </p:cNvSpPr>
          <p:nvPr>
            <p:ph type="ctrTitle"/>
          </p:nvPr>
        </p:nvSpPr>
        <p:spPr>
          <a:xfrm>
            <a:off x="450937" y="2006614"/>
            <a:ext cx="7177414" cy="2844773"/>
          </a:xfrm>
        </p:spPr>
        <p:txBody>
          <a:bodyPr>
            <a:normAutofit fontScale="90000"/>
          </a:bodyPr>
          <a:lstStyle/>
          <a:p>
            <a:r>
              <a:rPr lang="en-GB" sz="2400" b="1" dirty="0"/>
              <a:t>low shared English</a:t>
            </a:r>
            <a:br>
              <a:rPr lang="en-GB" sz="2400" b="1" dirty="0"/>
            </a:br>
            <a:br>
              <a:rPr lang="en-GB" sz="2400" b="1" dirty="0"/>
            </a:br>
            <a:br>
              <a:rPr lang="en-GB" sz="2400" b="1" dirty="0"/>
            </a:br>
            <a:r>
              <a:rPr lang="en-GB" sz="2400" b="1" dirty="0"/>
              <a:t>Shouting when some workers have </a:t>
            </a:r>
            <a:br>
              <a:rPr lang="en-GB" sz="2400" b="1" dirty="0"/>
            </a:br>
            <a:r>
              <a:rPr lang="en-GB" sz="2400" b="1" dirty="0"/>
              <a:t>limited English </a:t>
            </a:r>
            <a:br>
              <a:rPr lang="en-GB" sz="2400" b="1" dirty="0"/>
            </a:br>
            <a:br>
              <a:rPr lang="en-GB" sz="2400" b="1" dirty="0"/>
            </a:br>
            <a:br>
              <a:rPr lang="en-GB" sz="2400" b="1" dirty="0"/>
            </a:br>
            <a:r>
              <a:rPr lang="en-GB" sz="2400" b="1" dirty="0"/>
              <a:t>misread non-verbal cues</a:t>
            </a:r>
            <a:br>
              <a:rPr lang="en-GB" sz="2400" b="1" dirty="0"/>
            </a:br>
            <a:br>
              <a:rPr lang="en-GB" sz="2400" b="1" dirty="0"/>
            </a:br>
            <a:r>
              <a:rPr lang="en-GB" sz="1800" dirty="0"/>
              <a:t>(</a:t>
            </a:r>
            <a:r>
              <a:rPr lang="en-GB" sz="1800" dirty="0" err="1"/>
              <a:t>carissang</a:t>
            </a:r>
            <a:r>
              <a:rPr lang="en-GB" sz="1800" dirty="0"/>
              <a:t>, 2022)</a:t>
            </a:r>
            <a:br>
              <a:rPr lang="en-GB" sz="2400" b="1" dirty="0"/>
            </a:br>
            <a:br>
              <a:rPr lang="en-GB" sz="2400" b="1" dirty="0"/>
            </a:br>
            <a:endParaRPr lang="en-US" sz="2400" dirty="0"/>
          </a:p>
        </p:txBody>
      </p:sp>
      <p:pic>
        <p:nvPicPr>
          <p:cNvPr id="5" name="Picture Placeholder 4" descr="A close-up of fabric">
            <a:extLst>
              <a:ext uri="{FF2B5EF4-FFF2-40B4-BE49-F238E27FC236}">
                <a16:creationId xmlns:a16="http://schemas.microsoft.com/office/drawing/2014/main" id="{9E752D16-EAC8-73FB-5B7B-31D067623AB8}"/>
              </a:ext>
            </a:extLst>
          </p:cNvPr>
          <p:cNvPicPr>
            <a:picLocks noGrp="1" noChangeAspect="1"/>
          </p:cNvPicPr>
          <p:nvPr>
            <p:ph type="pic" sz="quarter" idx="13"/>
          </p:nvPr>
        </p:nvPicPr>
        <p:blipFill>
          <a:blip r:embed="rId3" cstate="screen">
            <a:alphaModFix amt="25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a:stretch/>
        </p:blipFill>
        <p:spPr>
          <a:xfrm>
            <a:off x="7797013" y="633794"/>
            <a:ext cx="4394987" cy="5590412"/>
          </a:xfrm>
          <a:noFill/>
        </p:spPr>
      </p:pic>
      <p:sp>
        <p:nvSpPr>
          <p:cNvPr id="2" name="TextBox 1">
            <a:extLst>
              <a:ext uri="{FF2B5EF4-FFF2-40B4-BE49-F238E27FC236}">
                <a16:creationId xmlns:a16="http://schemas.microsoft.com/office/drawing/2014/main" id="{EE34A2C1-DF48-6A3F-1346-B3B8601552CD}"/>
              </a:ext>
            </a:extLst>
          </p:cNvPr>
          <p:cNvSpPr txBox="1"/>
          <p:nvPr/>
        </p:nvSpPr>
        <p:spPr>
          <a:xfrm>
            <a:off x="7722703" y="1898374"/>
            <a:ext cx="4263887" cy="2677656"/>
          </a:xfrm>
          <a:prstGeom prst="rect">
            <a:avLst/>
          </a:prstGeom>
          <a:noFill/>
        </p:spPr>
        <p:txBody>
          <a:bodyPr wrap="square" rtlCol="0">
            <a:spAutoFit/>
          </a:bodyPr>
          <a:lstStyle/>
          <a:p>
            <a:pPr algn="ctr"/>
            <a:r>
              <a:rPr lang="en-GB" sz="2800" dirty="0"/>
              <a:t>Language / Communication </a:t>
            </a:r>
          </a:p>
          <a:p>
            <a:pPr algn="ctr"/>
            <a:r>
              <a:rPr lang="en-GB" sz="2800" dirty="0"/>
              <a:t>/ Body language </a:t>
            </a:r>
          </a:p>
          <a:p>
            <a:pPr algn="ctr"/>
            <a:r>
              <a:rPr lang="en-GB" sz="2800" dirty="0"/>
              <a:t>(different languages, </a:t>
            </a:r>
          </a:p>
          <a:p>
            <a:pPr algn="ctr"/>
            <a:r>
              <a:rPr lang="en-GB" sz="2800" dirty="0"/>
              <a:t>low English, </a:t>
            </a:r>
          </a:p>
          <a:p>
            <a:pPr algn="ctr"/>
            <a:r>
              <a:rPr lang="en-GB" sz="2800" dirty="0"/>
              <a:t>signs only, </a:t>
            </a:r>
          </a:p>
          <a:p>
            <a:pPr algn="ctr"/>
            <a:r>
              <a:rPr lang="en-GB" sz="2800" dirty="0"/>
              <a:t>non-verbal issues)​</a:t>
            </a:r>
          </a:p>
        </p:txBody>
      </p:sp>
    </p:spTree>
    <p:extLst>
      <p:ext uri="{BB962C8B-B14F-4D97-AF65-F5344CB8AC3E}">
        <p14:creationId xmlns:p14="http://schemas.microsoft.com/office/powerpoint/2010/main" val="652764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9B3C08-09C5-0F7F-E36C-350870992099}"/>
              </a:ext>
            </a:extLst>
          </p:cNvPr>
          <p:cNvSpPr>
            <a:spLocks noGrp="1"/>
          </p:cNvSpPr>
          <p:nvPr>
            <p:ph type="title"/>
          </p:nvPr>
        </p:nvSpPr>
        <p:spPr>
          <a:xfrm>
            <a:off x="3070450" y="548640"/>
            <a:ext cx="8396412" cy="1371600"/>
          </a:xfrm>
        </p:spPr>
        <p:txBody>
          <a:bodyPr>
            <a:normAutofit fontScale="90000"/>
          </a:bodyPr>
          <a:lstStyle/>
          <a:p>
            <a:pPr lvl="0" algn="ctr"/>
            <a:r>
              <a:rPr lang="en-GB" b="1" dirty="0"/>
              <a:t>theoretical framework </a:t>
            </a:r>
            <a:r>
              <a:rPr lang="en-GB" dirty="0"/>
              <a:t>Social Learning Theory explaining the barriers</a:t>
            </a:r>
          </a:p>
        </p:txBody>
      </p:sp>
      <p:pic>
        <p:nvPicPr>
          <p:cNvPr id="18" name="Picture Placeholder 17" descr="A group of people walking in a hallway">
            <a:extLst>
              <a:ext uri="{FF2B5EF4-FFF2-40B4-BE49-F238E27FC236}">
                <a16:creationId xmlns:a16="http://schemas.microsoft.com/office/drawing/2014/main" id="{FE294F62-5441-D237-1F5F-B7C6BCD6BAE1}"/>
              </a:ext>
            </a:extLst>
          </p:cNvPr>
          <p:cNvPicPr>
            <a:picLocks noGrp="1" noChangeAspect="1"/>
          </p:cNvPicPr>
          <p:nvPr>
            <p:ph type="pic" sz="quarter" idx="15"/>
          </p:nvPr>
        </p:nvPicPr>
        <p:blipFill>
          <a:blip r:embed="rId2">
            <a:alphaModFix amt="25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p:blipFill>
        <p:spPr>
          <a:xfrm>
            <a:off x="0" y="1"/>
            <a:ext cx="2312894" cy="6858000"/>
          </a:xfrm>
          <a:noFill/>
        </p:spPr>
      </p:pic>
      <p:sp>
        <p:nvSpPr>
          <p:cNvPr id="10" name="Text Placeholder 9">
            <a:extLst>
              <a:ext uri="{FF2B5EF4-FFF2-40B4-BE49-F238E27FC236}">
                <a16:creationId xmlns:a16="http://schemas.microsoft.com/office/drawing/2014/main" id="{FF3227AA-6044-C638-493E-105BD71CF17E}"/>
              </a:ext>
            </a:extLst>
          </p:cNvPr>
          <p:cNvSpPr>
            <a:spLocks noGrp="1"/>
          </p:cNvSpPr>
          <p:nvPr>
            <p:ph type="body" sz="quarter" idx="13"/>
          </p:nvPr>
        </p:nvSpPr>
        <p:spPr>
          <a:xfrm>
            <a:off x="2987198" y="2560320"/>
            <a:ext cx="8479663" cy="3657600"/>
          </a:xfrm>
        </p:spPr>
        <p:txBody>
          <a:bodyPr>
            <a:normAutofit fontScale="92500"/>
          </a:bodyPr>
          <a:lstStyle/>
          <a:p>
            <a:r>
              <a:rPr lang="en-GB" sz="2400" dirty="0"/>
              <a:t>Banderas Social Learning Theory</a:t>
            </a:r>
          </a:p>
          <a:p>
            <a:r>
              <a:rPr lang="en-GB" sz="2400" b="1" dirty="0"/>
              <a:t>Core idea</a:t>
            </a:r>
          </a:p>
          <a:p>
            <a:pPr marL="342900" indent="-342900">
              <a:buFont typeface="Arial" panose="020B0604020202020204" pitchFamily="34" charset="0"/>
              <a:buChar char="•"/>
            </a:pPr>
            <a:r>
              <a:rPr lang="en-GB" sz="2400" dirty="0"/>
              <a:t>Observation – people learn be remembering what they see and observation.</a:t>
            </a:r>
          </a:p>
          <a:p>
            <a:pPr marL="342900" indent="-342900">
              <a:buFont typeface="Arial" panose="020B0604020202020204" pitchFamily="34" charset="0"/>
              <a:buChar char="•"/>
            </a:pPr>
            <a:r>
              <a:rPr lang="en-GB" sz="2400" dirty="0"/>
              <a:t>Managers in workplaces act as “Models”</a:t>
            </a:r>
          </a:p>
          <a:p>
            <a:pPr marL="342900" indent="-342900">
              <a:buFont typeface="Arial" panose="020B0604020202020204" pitchFamily="34" charset="0"/>
              <a:buChar char="•"/>
            </a:pPr>
            <a:r>
              <a:rPr lang="en-GB" sz="2400" dirty="0"/>
              <a:t>Unsafe food safety behaviour is learnt through behaviour and practice</a:t>
            </a:r>
          </a:p>
          <a:p>
            <a:r>
              <a:rPr lang="en-GB" sz="1700" dirty="0"/>
              <a:t>(Skillsourcelearning.com, 2019)</a:t>
            </a:r>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218382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6981A-627A-C165-8169-A3439C30B001}"/>
              </a:ext>
            </a:extLst>
          </p:cNvPr>
          <p:cNvSpPr>
            <a:spLocks noGrp="1"/>
          </p:cNvSpPr>
          <p:nvPr>
            <p:ph type="title"/>
          </p:nvPr>
        </p:nvSpPr>
        <p:spPr>
          <a:xfrm>
            <a:off x="6858000" y="1161288"/>
            <a:ext cx="4663440" cy="1554480"/>
          </a:xfrm>
        </p:spPr>
        <p:txBody>
          <a:bodyPr anchor="b">
            <a:normAutofit/>
          </a:bodyPr>
          <a:lstStyle/>
          <a:p>
            <a:r>
              <a:rPr lang="en-GB" sz="3400" b="1"/>
              <a:t>recommendations</a:t>
            </a:r>
            <a:endParaRPr lang="en-GB" sz="3400"/>
          </a:p>
        </p:txBody>
      </p:sp>
      <p:pic>
        <p:nvPicPr>
          <p:cNvPr id="3076" name="Picture 4" descr="How To Handle A Bad Boss: 7 Strategies For 'Managing Up'">
            <a:extLst>
              <a:ext uri="{FF2B5EF4-FFF2-40B4-BE49-F238E27FC236}">
                <a16:creationId xmlns:a16="http://schemas.microsoft.com/office/drawing/2014/main" id="{A1072828-046B-3DF3-4ECA-33B2DFF9C93A}"/>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l="11067"/>
          <a:stretch>
            <a:fillRect/>
          </a:stretch>
        </p:blipFill>
        <p:spPr bwMode="auto">
          <a:xfrm>
            <a:off x="20" y="10"/>
            <a:ext cx="6099028" cy="6857990"/>
          </a:xfrm>
          <a:prstGeom prst="rect">
            <a:avLst/>
          </a:prstGeom>
          <a:solidFill>
            <a:srgbClr val="FFFFFF"/>
          </a:solidFill>
        </p:spPr>
      </p:pic>
      <p:sp>
        <p:nvSpPr>
          <p:cNvPr id="3" name="Content Placeholder 2">
            <a:extLst>
              <a:ext uri="{FF2B5EF4-FFF2-40B4-BE49-F238E27FC236}">
                <a16:creationId xmlns:a16="http://schemas.microsoft.com/office/drawing/2014/main" id="{722E2963-B557-E349-9E7D-14C35A0F0750}"/>
              </a:ext>
            </a:extLst>
          </p:cNvPr>
          <p:cNvSpPr>
            <a:spLocks noGrp="1"/>
          </p:cNvSpPr>
          <p:nvPr>
            <p:ph sz="quarter" idx="13"/>
          </p:nvPr>
        </p:nvSpPr>
        <p:spPr>
          <a:xfrm>
            <a:off x="6858000" y="2825496"/>
            <a:ext cx="4663440" cy="3337560"/>
          </a:xfrm>
        </p:spPr>
        <p:txBody>
          <a:bodyPr>
            <a:normAutofit/>
          </a:bodyPr>
          <a:lstStyle/>
          <a:p>
            <a:pPr lvl="0">
              <a:lnSpc>
                <a:spcPct val="110000"/>
              </a:lnSpc>
            </a:pPr>
            <a:r>
              <a:rPr lang="en-GB" b="1" dirty="0"/>
              <a:t>1. Training</a:t>
            </a:r>
            <a:endParaRPr lang="en-GB" dirty="0"/>
          </a:p>
          <a:p>
            <a:pPr marL="285750" lvl="0" indent="-285750">
              <a:lnSpc>
                <a:spcPct val="110000"/>
              </a:lnSpc>
              <a:buFont typeface="Arial" panose="020B0604020202020204" pitchFamily="34" charset="0"/>
              <a:buChar char="•"/>
            </a:pPr>
            <a:r>
              <a:rPr lang="en-GB" b="1" dirty="0"/>
              <a:t>Using simple training with simple English and visual demonstrations </a:t>
            </a:r>
          </a:p>
          <a:p>
            <a:pPr marL="285750" lvl="0" indent="-285750">
              <a:lnSpc>
                <a:spcPct val="110000"/>
              </a:lnSpc>
              <a:buFont typeface="Arial" panose="020B0604020202020204" pitchFamily="34" charset="0"/>
              <a:buChar char="•"/>
            </a:pPr>
            <a:r>
              <a:rPr lang="en-GB" b="1" dirty="0"/>
              <a:t>Teaching all staff communication techniques </a:t>
            </a:r>
          </a:p>
          <a:p>
            <a:pPr marL="285750" lvl="0" indent="-285750">
              <a:lnSpc>
                <a:spcPct val="110000"/>
              </a:lnSpc>
              <a:buFont typeface="Arial" panose="020B0604020202020204" pitchFamily="34" charset="0"/>
              <a:buChar char="•"/>
            </a:pPr>
            <a:r>
              <a:rPr lang="en-GB" b="1" dirty="0"/>
              <a:t>Putting up signs that are more visual or in other languages</a:t>
            </a:r>
          </a:p>
          <a:p>
            <a:pPr marL="285750" lvl="0" indent="-285750">
              <a:lnSpc>
                <a:spcPct val="110000"/>
              </a:lnSpc>
              <a:buFont typeface="Arial" panose="020B0604020202020204" pitchFamily="34" charset="0"/>
              <a:buChar char="•"/>
            </a:pPr>
            <a:r>
              <a:rPr lang="en-GB" b="1" dirty="0"/>
              <a:t>Equality and diversity training </a:t>
            </a:r>
          </a:p>
          <a:p>
            <a:pPr lvl="0">
              <a:lnSpc>
                <a:spcPct val="110000"/>
              </a:lnSpc>
            </a:pPr>
            <a:r>
              <a:rPr lang="en-GB" dirty="0"/>
              <a:t>(CIPD, 2024)</a:t>
            </a:r>
          </a:p>
          <a:p>
            <a:pPr>
              <a:lnSpc>
                <a:spcPct val="110000"/>
              </a:lnSpc>
            </a:pPr>
            <a:endParaRPr lang="en-US" dirty="0"/>
          </a:p>
        </p:txBody>
      </p:sp>
      <p:sp>
        <p:nvSpPr>
          <p:cNvPr id="5" name="TextBox 4">
            <a:extLst>
              <a:ext uri="{FF2B5EF4-FFF2-40B4-BE49-F238E27FC236}">
                <a16:creationId xmlns:a16="http://schemas.microsoft.com/office/drawing/2014/main" id="{0F413542-C23C-B45D-3060-30387328F1B1}"/>
              </a:ext>
            </a:extLst>
          </p:cNvPr>
          <p:cNvSpPr txBox="1"/>
          <p:nvPr/>
        </p:nvSpPr>
        <p:spPr>
          <a:xfrm>
            <a:off x="6512011" y="6573795"/>
            <a:ext cx="2879124" cy="369332"/>
          </a:xfrm>
          <a:prstGeom prst="rect">
            <a:avLst/>
          </a:prstGeom>
          <a:noFill/>
        </p:spPr>
        <p:txBody>
          <a:bodyPr wrap="square" rtlCol="0">
            <a:spAutoFit/>
          </a:bodyPr>
          <a:lstStyle/>
          <a:p>
            <a:pPr algn="ctr"/>
            <a:r>
              <a:rPr lang="en-GB" dirty="0"/>
              <a:t>(Figure 2: Warrell, n.d.)</a:t>
            </a:r>
          </a:p>
        </p:txBody>
      </p:sp>
    </p:spTree>
    <p:extLst>
      <p:ext uri="{BB962C8B-B14F-4D97-AF65-F5344CB8AC3E}">
        <p14:creationId xmlns:p14="http://schemas.microsoft.com/office/powerpoint/2010/main" val="3007776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844F2-CF1B-6C3A-AFA9-EC61F939B3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F15331-8767-E696-7C07-B1392F3BFE65}"/>
              </a:ext>
            </a:extLst>
          </p:cNvPr>
          <p:cNvSpPr>
            <a:spLocks noGrp="1"/>
          </p:cNvSpPr>
          <p:nvPr>
            <p:ph type="title"/>
          </p:nvPr>
        </p:nvSpPr>
        <p:spPr>
          <a:xfrm>
            <a:off x="916344" y="1828800"/>
            <a:ext cx="6292533" cy="701458"/>
          </a:xfrm>
        </p:spPr>
        <p:txBody>
          <a:bodyPr/>
          <a:lstStyle/>
          <a:p>
            <a:r>
              <a:rPr lang="en-GB" b="1" dirty="0"/>
              <a:t>recommendations</a:t>
            </a:r>
            <a:endParaRPr lang="en-GB" dirty="0"/>
          </a:p>
        </p:txBody>
      </p:sp>
      <p:sp>
        <p:nvSpPr>
          <p:cNvPr id="3" name="Content Placeholder 2">
            <a:extLst>
              <a:ext uri="{FF2B5EF4-FFF2-40B4-BE49-F238E27FC236}">
                <a16:creationId xmlns:a16="http://schemas.microsoft.com/office/drawing/2014/main" id="{A4D701CA-AFF4-6215-D1E3-388B9D4BD877}"/>
              </a:ext>
            </a:extLst>
          </p:cNvPr>
          <p:cNvSpPr>
            <a:spLocks noGrp="1"/>
          </p:cNvSpPr>
          <p:nvPr>
            <p:ph sz="quarter" idx="14"/>
          </p:nvPr>
        </p:nvSpPr>
        <p:spPr>
          <a:xfrm>
            <a:off x="874781" y="2530258"/>
            <a:ext cx="7016616" cy="4521895"/>
          </a:xfrm>
        </p:spPr>
        <p:txBody>
          <a:bodyPr>
            <a:normAutofit fontScale="55000" lnSpcReduction="20000"/>
          </a:bodyPr>
          <a:lstStyle/>
          <a:p>
            <a:pPr lvl="0"/>
            <a:r>
              <a:rPr lang="en-GB" sz="4400" b="1" dirty="0"/>
              <a:t>2. Leadership Development</a:t>
            </a:r>
          </a:p>
          <a:p>
            <a:pPr marL="285750" indent="-285750">
              <a:buFont typeface="Arial" panose="020B0604020202020204" pitchFamily="34" charset="0"/>
              <a:buChar char="•"/>
            </a:pPr>
            <a:r>
              <a:rPr lang="en-GB" sz="4400" b="1" dirty="0"/>
              <a:t>Managerial training – Garry and all supervisors need training in communication and management skills </a:t>
            </a:r>
          </a:p>
          <a:p>
            <a:pPr marL="285750" indent="-285750">
              <a:buFont typeface="Arial" panose="020B0604020202020204" pitchFamily="34" charset="0"/>
              <a:buChar char="•"/>
            </a:pPr>
            <a:r>
              <a:rPr lang="en-GB" sz="4400" b="1" dirty="0"/>
              <a:t>Managers need lead by example </a:t>
            </a:r>
          </a:p>
          <a:p>
            <a:pPr marL="285750" indent="-285750">
              <a:buFont typeface="Arial" panose="020B0604020202020204" pitchFamily="34" charset="0"/>
              <a:buChar char="•"/>
            </a:pPr>
            <a:r>
              <a:rPr lang="en-GB" sz="4400" b="1" dirty="0"/>
              <a:t>Coaching on how to work with a multicultural, multigenerational team. </a:t>
            </a:r>
            <a:endParaRPr lang="en-GB" sz="4400" dirty="0"/>
          </a:p>
          <a:p>
            <a:r>
              <a:rPr lang="en-GB" dirty="0"/>
              <a:t> (www.shrm.org, n.d.)</a:t>
            </a:r>
            <a:endParaRPr lang="en-GB" b="1" dirty="0"/>
          </a:p>
          <a:p>
            <a:pPr marL="285750" indent="-285750">
              <a:buFont typeface="Arial" panose="020B0604020202020204" pitchFamily="34" charset="0"/>
              <a:buChar char="•"/>
            </a:pPr>
            <a:endParaRPr lang="en-GB" dirty="0"/>
          </a:p>
          <a:p>
            <a:pPr lvl="0"/>
            <a:endParaRPr lang="en-GB" sz="2400" b="1" dirty="0"/>
          </a:p>
          <a:p>
            <a:pPr lvl="0"/>
            <a:endParaRPr lang="en-GB" sz="2400" dirty="0"/>
          </a:p>
          <a:p>
            <a:r>
              <a:rPr lang="en-GB" sz="2400" b="1" dirty="0"/>
              <a:t> </a:t>
            </a:r>
            <a:endParaRPr lang="en-GB" sz="2400" dirty="0"/>
          </a:p>
          <a:p>
            <a:endParaRPr lang="en-US" dirty="0"/>
          </a:p>
        </p:txBody>
      </p:sp>
      <p:pic>
        <p:nvPicPr>
          <p:cNvPr id="4100" name="Picture 4" descr="Measuring the Success of Leadership ...">
            <a:extLst>
              <a:ext uri="{FF2B5EF4-FFF2-40B4-BE49-F238E27FC236}">
                <a16:creationId xmlns:a16="http://schemas.microsoft.com/office/drawing/2014/main" id="{382AA7CE-484F-5503-A44A-CF52B1B8C3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1177" y="2137719"/>
            <a:ext cx="4050823" cy="27802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9ED29C0-571E-9902-B24A-9C2C7AAF658D}"/>
              </a:ext>
            </a:extLst>
          </p:cNvPr>
          <p:cNvSpPr txBox="1"/>
          <p:nvPr/>
        </p:nvSpPr>
        <p:spPr>
          <a:xfrm>
            <a:off x="8303741" y="5560541"/>
            <a:ext cx="2533135" cy="369332"/>
          </a:xfrm>
          <a:prstGeom prst="rect">
            <a:avLst/>
          </a:prstGeom>
          <a:noFill/>
        </p:spPr>
        <p:txBody>
          <a:bodyPr wrap="square" rtlCol="0">
            <a:spAutoFit/>
          </a:bodyPr>
          <a:lstStyle/>
          <a:p>
            <a:r>
              <a:rPr lang="en-GB" dirty="0"/>
              <a:t>(Usf.edu, 2025)</a:t>
            </a:r>
          </a:p>
        </p:txBody>
      </p:sp>
    </p:spTree>
    <p:extLst>
      <p:ext uri="{BB962C8B-B14F-4D97-AF65-F5344CB8AC3E}">
        <p14:creationId xmlns:p14="http://schemas.microsoft.com/office/powerpoint/2010/main" val="1926223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588315-D720-C5DE-DD35-D9FC8C3FD2C2}"/>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ED353111-8F59-EF87-516D-54EC4F6CAAFF}"/>
              </a:ext>
            </a:extLst>
          </p:cNvPr>
          <p:cNvSpPr txBox="1"/>
          <p:nvPr/>
        </p:nvSpPr>
        <p:spPr>
          <a:xfrm>
            <a:off x="576197" y="2004164"/>
            <a:ext cx="10509337" cy="4678204"/>
          </a:xfrm>
          <a:prstGeom prst="rect">
            <a:avLst/>
          </a:prstGeom>
          <a:noFill/>
        </p:spPr>
        <p:txBody>
          <a:bodyPr wrap="square" rtlCol="0">
            <a:spAutoFit/>
          </a:bodyPr>
          <a:lstStyle/>
          <a:p>
            <a:pPr marL="457200" lvl="0" indent="-457200">
              <a:buFont typeface="Arial" panose="020B0604020202020204" pitchFamily="34" charset="0"/>
              <a:buChar char="•"/>
            </a:pPr>
            <a:r>
              <a:rPr lang="en-GB" sz="2800" b="1" dirty="0"/>
              <a:t>Analysing the case study shows that Flight Foods’ have blocks in communication due to a range of barriers such as language, Nonverbal misunderstandings, Age and generational.</a:t>
            </a:r>
            <a:endParaRPr lang="en-GB" sz="2800" dirty="0"/>
          </a:p>
          <a:p>
            <a:pPr marL="457200" lvl="0" indent="-457200">
              <a:buFont typeface="Arial" panose="020B0604020202020204" pitchFamily="34" charset="0"/>
              <a:buChar char="•"/>
            </a:pPr>
            <a:r>
              <a:rPr lang="en-GB" sz="2800" b="1" dirty="0"/>
              <a:t>Social Learning Theory shows that workers copy what they see from supervisors and therefore Gary needs t set a better example.</a:t>
            </a:r>
            <a:endParaRPr lang="en-GB" sz="2800" dirty="0"/>
          </a:p>
          <a:p>
            <a:pPr marL="457200" lvl="0" indent="-457200">
              <a:buFont typeface="Arial" panose="020B0604020202020204" pitchFamily="34" charset="0"/>
              <a:buChar char="•"/>
            </a:pPr>
            <a:r>
              <a:rPr lang="en-GB" sz="2800" b="1" dirty="0"/>
              <a:t>Leadership training needs to be implemented to target the issues around communication problems</a:t>
            </a:r>
            <a:endParaRPr lang="en-GB" sz="2800" dirty="0"/>
          </a:p>
          <a:p>
            <a:pPr marL="457200" lvl="0" indent="-457200">
              <a:buFont typeface="Arial" panose="020B0604020202020204" pitchFamily="34" charset="0"/>
              <a:buChar char="•"/>
            </a:pPr>
            <a:r>
              <a:rPr lang="en-GB" sz="2800" b="1" dirty="0"/>
              <a:t>Flight Foods need to invest in leadership development to reduce the errors being made that are overall damaging the business.</a:t>
            </a:r>
          </a:p>
          <a:p>
            <a:pPr lvl="0"/>
            <a:r>
              <a:rPr lang="en-GB" dirty="0"/>
              <a:t>(Best </a:t>
            </a:r>
            <a:r>
              <a:rPr lang="en-GB" dirty="0" err="1"/>
              <a:t>Goalsskills</a:t>
            </a:r>
            <a:r>
              <a:rPr lang="en-GB" dirty="0"/>
              <a:t>, 2026)</a:t>
            </a:r>
            <a:r>
              <a:rPr lang="en-GB" sz="2800" b="1" dirty="0"/>
              <a:t> </a:t>
            </a:r>
            <a:endParaRPr lang="en-GB" sz="2800" dirty="0"/>
          </a:p>
          <a:p>
            <a:endParaRPr lang="en-GB" dirty="0"/>
          </a:p>
        </p:txBody>
      </p:sp>
      <p:sp>
        <p:nvSpPr>
          <p:cNvPr id="10" name="TextBox 9">
            <a:extLst>
              <a:ext uri="{FF2B5EF4-FFF2-40B4-BE49-F238E27FC236}">
                <a16:creationId xmlns:a16="http://schemas.microsoft.com/office/drawing/2014/main" id="{B3442567-21FC-F2E5-F901-D72FABDA8604}"/>
              </a:ext>
            </a:extLst>
          </p:cNvPr>
          <p:cNvSpPr txBox="1"/>
          <p:nvPr/>
        </p:nvSpPr>
        <p:spPr>
          <a:xfrm>
            <a:off x="1039660" y="288099"/>
            <a:ext cx="8605381" cy="1600438"/>
          </a:xfrm>
          <a:prstGeom prst="rect">
            <a:avLst/>
          </a:prstGeom>
          <a:noFill/>
        </p:spPr>
        <p:txBody>
          <a:bodyPr wrap="square" rtlCol="0">
            <a:spAutoFit/>
          </a:bodyPr>
          <a:lstStyle/>
          <a:p>
            <a:r>
              <a:rPr lang="en-GB" sz="8000" b="1" dirty="0"/>
              <a:t>Conclusion</a:t>
            </a:r>
            <a:endParaRPr lang="en-GB" sz="8000" dirty="0"/>
          </a:p>
          <a:p>
            <a:endParaRPr lang="en-GB" dirty="0"/>
          </a:p>
        </p:txBody>
      </p:sp>
    </p:spTree>
    <p:extLst>
      <p:ext uri="{BB962C8B-B14F-4D97-AF65-F5344CB8AC3E}">
        <p14:creationId xmlns:p14="http://schemas.microsoft.com/office/powerpoint/2010/main" val="3060757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E8BD7E-0993-75F2-40AB-EC1546EDB5AE}"/>
              </a:ext>
            </a:extLst>
          </p:cNvPr>
          <p:cNvSpPr txBox="1"/>
          <p:nvPr/>
        </p:nvSpPr>
        <p:spPr>
          <a:xfrm>
            <a:off x="688932" y="613775"/>
            <a:ext cx="11248372" cy="6186309"/>
          </a:xfrm>
          <a:prstGeom prst="rect">
            <a:avLst/>
          </a:prstGeom>
          <a:noFill/>
        </p:spPr>
        <p:txBody>
          <a:bodyPr wrap="square" rtlCol="0">
            <a:spAutoFit/>
          </a:bodyPr>
          <a:lstStyle/>
          <a:p>
            <a:r>
              <a:rPr lang="en-GB" dirty="0"/>
              <a:t>References:</a:t>
            </a:r>
          </a:p>
          <a:p>
            <a:endParaRPr lang="en-GB" dirty="0"/>
          </a:p>
          <a:p>
            <a:r>
              <a:rPr lang="en-GB" dirty="0"/>
              <a:t>Best </a:t>
            </a:r>
            <a:r>
              <a:rPr lang="en-GB" dirty="0" err="1"/>
              <a:t>Goalsskills</a:t>
            </a:r>
            <a:r>
              <a:rPr lang="en-GB" dirty="0"/>
              <a:t> (2026). </a:t>
            </a:r>
            <a:r>
              <a:rPr lang="en-GB" i="1" dirty="0"/>
              <a:t>Communication Problems at Flight Foods Ltd – Causes and Solutions</a:t>
            </a:r>
            <a:r>
              <a:rPr lang="en-GB" dirty="0"/>
              <a:t>. [online] prezi.com. Available at: https://prezi.com/p/z8nl6dmgj9my/communication-problems-at-flight-foods-ltd-causes-and-solutions/ [Accessed 13 Mar. 2026].</a:t>
            </a:r>
          </a:p>
          <a:p>
            <a:r>
              <a:rPr lang="en-GB" dirty="0" err="1"/>
              <a:t>carissang</a:t>
            </a:r>
            <a:r>
              <a:rPr lang="en-GB" dirty="0"/>
              <a:t> (2022). </a:t>
            </a:r>
            <a:r>
              <a:rPr lang="en-GB" i="1" dirty="0"/>
              <a:t>Top 7 communication barriers in the workplace and how to overcome them</a:t>
            </a:r>
            <a:r>
              <a:rPr lang="en-GB" dirty="0"/>
              <a:t>. [online] New Zealand. Available at: </a:t>
            </a:r>
            <a:r>
              <a:rPr lang="en-GB" dirty="0">
                <a:hlinkClick r:id="rId2"/>
              </a:rPr>
              <a:t>https://employmenthero.com/nz/blog/communication-barriers-in-the-workplace/</a:t>
            </a:r>
            <a:r>
              <a:rPr lang="en-GB" dirty="0"/>
              <a:t>.</a:t>
            </a:r>
          </a:p>
          <a:p>
            <a:endParaRPr lang="en-GB" dirty="0"/>
          </a:p>
          <a:p>
            <a:r>
              <a:rPr lang="en-GB" dirty="0"/>
              <a:t>CIPD (2024). </a:t>
            </a:r>
            <a:r>
              <a:rPr lang="en-GB" i="1" dirty="0"/>
              <a:t>CIPD | Equality, Diversity and Inclusion in the Workplace | Factsheets</a:t>
            </a:r>
            <a:r>
              <a:rPr lang="en-GB" dirty="0"/>
              <a:t>. [online] CIPD. Available at: </a:t>
            </a:r>
            <a:r>
              <a:rPr lang="en-GB" dirty="0">
                <a:hlinkClick r:id="rId3"/>
              </a:rPr>
              <a:t>https://www.cipd.org/uk/knowledge/factsheets/diversity-factsheet/</a:t>
            </a:r>
            <a:r>
              <a:rPr lang="en-GB" dirty="0"/>
              <a:t>.</a:t>
            </a:r>
          </a:p>
          <a:p>
            <a:endParaRPr lang="en-GB" dirty="0"/>
          </a:p>
          <a:p>
            <a:r>
              <a:rPr lang="en-GB" dirty="0"/>
              <a:t>Gerhardt, M.W., </a:t>
            </a:r>
            <a:r>
              <a:rPr lang="en-GB" dirty="0" err="1"/>
              <a:t>Nachemson</a:t>
            </a:r>
            <a:r>
              <a:rPr lang="en-GB" dirty="0"/>
              <a:t>-Ekwall, J. and Fogel, B. (2022). </a:t>
            </a:r>
            <a:r>
              <a:rPr lang="en-GB" i="1" dirty="0"/>
              <a:t>Harnessing the Power of Age Diversity</a:t>
            </a:r>
            <a:r>
              <a:rPr lang="en-GB" dirty="0"/>
              <a:t>. [online] Harvard Business Review. Available at: </a:t>
            </a:r>
            <a:r>
              <a:rPr lang="en-GB" dirty="0">
                <a:hlinkClick r:id="rId4"/>
              </a:rPr>
              <a:t>https://hbr.org/2022/03/harnessing-the-power-of-age-diversity</a:t>
            </a:r>
            <a:r>
              <a:rPr lang="en-GB" dirty="0"/>
              <a:t>.</a:t>
            </a:r>
          </a:p>
          <a:p>
            <a:endParaRPr lang="en-GB" dirty="0"/>
          </a:p>
          <a:p>
            <a:r>
              <a:rPr lang="en-GB" dirty="0"/>
              <a:t>Skillsourcelearning.com. (2019). </a:t>
            </a:r>
            <a:r>
              <a:rPr lang="en-GB" i="1" dirty="0"/>
              <a:t>Social Learning Theory in the Workplace - </a:t>
            </a:r>
            <a:r>
              <a:rPr lang="en-GB" i="1" dirty="0" err="1"/>
              <a:t>SkillSource</a:t>
            </a:r>
            <a:r>
              <a:rPr lang="en-GB" dirty="0"/>
              <a:t>. [online] Available at: https://skillsourcelearning.com/blog/social-learning-theory-in-the-workplace.</a:t>
            </a:r>
          </a:p>
          <a:p>
            <a:r>
              <a:rPr lang="en-GB" dirty="0"/>
              <a:t> </a:t>
            </a:r>
          </a:p>
          <a:p>
            <a:r>
              <a:rPr lang="en-GB" dirty="0" err="1"/>
              <a:t>TheKnowledgeAcademy</a:t>
            </a:r>
            <a:r>
              <a:rPr lang="en-GB" dirty="0"/>
              <a:t> (n.d.). </a:t>
            </a:r>
            <a:r>
              <a:rPr lang="en-GB" i="1" dirty="0"/>
              <a:t>Communication Barriers: Explained in Detail</a:t>
            </a:r>
            <a:r>
              <a:rPr lang="en-GB" dirty="0"/>
              <a:t>. [online] www.theknowledgeacademy.com. Available at: https://www.theknowledgeacademy.com/blog/communication-barriers/.</a:t>
            </a:r>
          </a:p>
          <a:p>
            <a:endParaRPr lang="en-GB" dirty="0"/>
          </a:p>
          <a:p>
            <a:endParaRPr lang="en-GB" dirty="0"/>
          </a:p>
          <a:p>
            <a:endParaRPr lang="en-GB" dirty="0"/>
          </a:p>
        </p:txBody>
      </p:sp>
    </p:spTree>
    <p:extLst>
      <p:ext uri="{BB962C8B-B14F-4D97-AF65-F5344CB8AC3E}">
        <p14:creationId xmlns:p14="http://schemas.microsoft.com/office/powerpoint/2010/main" val="2199014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BA026-73FB-589C-79AE-166E7B8D238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B6E613C-3FBD-971F-DF19-50574CB8439B}"/>
              </a:ext>
            </a:extLst>
          </p:cNvPr>
          <p:cNvSpPr txBox="1"/>
          <p:nvPr/>
        </p:nvSpPr>
        <p:spPr>
          <a:xfrm>
            <a:off x="688932" y="613775"/>
            <a:ext cx="11248372" cy="2862322"/>
          </a:xfrm>
          <a:prstGeom prst="rect">
            <a:avLst/>
          </a:prstGeom>
          <a:noFill/>
        </p:spPr>
        <p:txBody>
          <a:bodyPr wrap="square" rtlCol="0">
            <a:spAutoFit/>
          </a:bodyPr>
          <a:lstStyle/>
          <a:p>
            <a:r>
              <a:rPr lang="en-GB" dirty="0"/>
              <a:t>Usf.edu. (2025). </a:t>
            </a:r>
            <a:r>
              <a:rPr lang="en-GB" i="1" dirty="0"/>
              <a:t>How Do You Know It Worked? Measuring the Success of Leadership Development Programs</a:t>
            </a:r>
            <a:r>
              <a:rPr lang="en-GB" dirty="0"/>
              <a:t>. [online] Available at: https://www.usf.edu/business/executive-leadership-education/insights/2025/measuring-success.aspx [Accessed 13 Mar. 2026].</a:t>
            </a:r>
          </a:p>
          <a:p>
            <a:endParaRPr lang="en-GB" dirty="0"/>
          </a:p>
          <a:p>
            <a:r>
              <a:rPr lang="en-GB" dirty="0"/>
              <a:t>Warrell, D.M. (n.d.). </a:t>
            </a:r>
            <a:r>
              <a:rPr lang="en-GB" i="1" dirty="0"/>
              <a:t>How To Handle A Bad Boss: 7 Strategies For ‘Managing Up’</a:t>
            </a:r>
            <a:r>
              <a:rPr lang="en-GB" dirty="0"/>
              <a:t>. [online] Forbes. Available at: </a:t>
            </a:r>
            <a:r>
              <a:rPr lang="en-GB" dirty="0">
                <a:hlinkClick r:id="rId2"/>
              </a:rPr>
              <a:t>https://www.forbes.com/sites/margiewarrell/2014/01/20/6-strategies-to-hanhandldling-a-bad-boss/</a:t>
            </a:r>
            <a:r>
              <a:rPr lang="en-GB" dirty="0"/>
              <a:t>.</a:t>
            </a:r>
          </a:p>
          <a:p>
            <a:endParaRPr lang="en-GB" dirty="0"/>
          </a:p>
          <a:p>
            <a:r>
              <a:rPr lang="en-GB" dirty="0"/>
              <a:t>www.shrm.org. (n.d.). </a:t>
            </a:r>
            <a:r>
              <a:rPr lang="en-GB" i="1" dirty="0"/>
              <a:t>Why Social Learning May Be Key to Solving Workplace Problems</a:t>
            </a:r>
            <a:r>
              <a:rPr lang="en-GB" dirty="0"/>
              <a:t>. [online] Available at: </a:t>
            </a:r>
            <a:r>
              <a:rPr lang="en-GB" dirty="0">
                <a:hlinkClick r:id="rId3"/>
              </a:rPr>
              <a:t>https://www.shrm.org/topics-tools/news/technology/social-learning-may-key-to-solving-workplace-problems</a:t>
            </a:r>
            <a:r>
              <a:rPr lang="en-GB" dirty="0"/>
              <a:t>.</a:t>
            </a:r>
          </a:p>
          <a:p>
            <a:endParaRPr lang="en-GB" dirty="0"/>
          </a:p>
        </p:txBody>
      </p:sp>
    </p:spTree>
    <p:extLst>
      <p:ext uri="{BB962C8B-B14F-4D97-AF65-F5344CB8AC3E}">
        <p14:creationId xmlns:p14="http://schemas.microsoft.com/office/powerpoint/2010/main" val="3691722753"/>
      </p:ext>
    </p:extLst>
  </p:cSld>
  <p:clrMapOvr>
    <a:masterClrMapping/>
  </p:clrMapOvr>
</p:sld>
</file>

<file path=ppt/theme/theme1.xml><?xml version="1.0" encoding="utf-8"?>
<a:theme xmlns:a="http://schemas.openxmlformats.org/drawingml/2006/main" name="Neutrals">
  <a:themeElements>
    <a:clrScheme name="Neutral Blue &amp; Green">
      <a:dk1>
        <a:srgbClr val="000000"/>
      </a:dk1>
      <a:lt1>
        <a:srgbClr val="FFFFFF"/>
      </a:lt1>
      <a:dk2>
        <a:srgbClr val="2C3932"/>
      </a:dk2>
      <a:lt2>
        <a:srgbClr val="FDF6EA"/>
      </a:lt2>
      <a:accent1>
        <a:srgbClr val="E6E3DD"/>
      </a:accent1>
      <a:accent2>
        <a:srgbClr val="DCE4E7"/>
      </a:accent2>
      <a:accent3>
        <a:srgbClr val="F2F0ED"/>
      </a:accent3>
      <a:accent4>
        <a:srgbClr val="8C9178"/>
      </a:accent4>
      <a:accent5>
        <a:srgbClr val="919EAC"/>
      </a:accent5>
      <a:accent6>
        <a:srgbClr val="1D2144"/>
      </a:accent6>
      <a:hlink>
        <a:srgbClr val="2A4211"/>
      </a:hlink>
      <a:folHlink>
        <a:srgbClr val="663E17"/>
      </a:folHlink>
    </a:clrScheme>
    <a:fontScheme name="Custom 11">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eutrals_Marketing Presentation_win32_EF_v6" id="{67DB2C2D-FCF8-40FC-96D1-B8ECBEC2131C}" vid="{B44846DD-0C03-4691-B9FA-7B87E0EBB9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CEDABF-7176-4A42-8EF9-E5D4DD31FF6C}">
  <ds:schemaRefs>
    <ds:schemaRef ds:uri="71af3243-3dd4-4a8d-8c0d-dd76da1f02a5"/>
    <ds:schemaRef ds:uri="http://schemas.microsoft.com/sharepoint/v3"/>
    <ds:schemaRef ds:uri="http://purl.org/dc/terms/"/>
    <ds:schemaRef ds:uri="http://schemas.microsoft.com/office/2006/documentManagement/types"/>
    <ds:schemaRef ds:uri="230e9df3-be65-4c73-a93b-d1236ebd677e"/>
    <ds:schemaRef ds:uri="http://schemas.microsoft.com/office/2006/metadata/properties"/>
    <ds:schemaRef ds:uri="http://purl.org/dc/elements/1.1/"/>
    <ds:schemaRef ds:uri="http://schemas.microsoft.com/office/infopath/2007/PartnerControls"/>
    <ds:schemaRef ds:uri="http://www.w3.org/XML/1998/namespace"/>
    <ds:schemaRef ds:uri="http://purl.org/dc/dcmitype/"/>
    <ds:schemaRef ds:uri="http://schemas.openxmlformats.org/package/2006/metadata/core-properties"/>
    <ds:schemaRef ds:uri="16c05727-aa75-4e4a-9b5f-8a80a1165891"/>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{1ED1B985-2E42-47C3-ACF1-9F1221A5AAD5}0743cd2c-45be-4ec9-be1d-752c74c944b1-TFffbca3bb-2f91-4c96-94aa-cfcf1da3bf44eb66806c_win32</Template>
  <TotalTime>281</TotalTime>
  <Words>1520</Words>
  <Application>Microsoft Office PowerPoint</Application>
  <PresentationFormat>Widescreen</PresentationFormat>
  <Paragraphs>139</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Felix Titling</vt:lpstr>
      <vt:lpstr>Goudy Old Style</vt:lpstr>
      <vt:lpstr>Neutrals</vt:lpstr>
      <vt:lpstr>Communication Barriers at Flight Foods Ltd  Analysis and Strategic Solutions  Presentation | Business Communication Module  </vt:lpstr>
      <vt:lpstr>Overview</vt:lpstr>
      <vt:lpstr>Communication Barriers </vt:lpstr>
      <vt:lpstr>Age / Generational       (older vs younger workers responding differently)</vt:lpstr>
      <vt:lpstr>low shared English   Shouting when some workers have  limited English    misread non-verbal cues  (carissang, 2022)  </vt:lpstr>
      <vt:lpstr>theoretical framework Social Learning Theory explaining the barriers</vt:lpstr>
      <vt:lpstr>recommendations</vt:lpstr>
      <vt:lpstr>recommendations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naazim qureshi</dc:creator>
  <cp:lastModifiedBy>naazim qureshi</cp:lastModifiedBy>
  <cp:revision>2</cp:revision>
  <dcterms:created xsi:type="dcterms:W3CDTF">2026-03-13T10:24:23Z</dcterms:created>
  <dcterms:modified xsi:type="dcterms:W3CDTF">2026-03-13T15:29:15Z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