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58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4843"/>
    <p:restoredTop sz="95680"/>
  </p:normalViewPr>
  <p:slideViewPr>
    <p:cSldViewPr snapToGrid="0">
      <p:cViewPr>
        <p:scale>
          <a:sx n="84" d="100"/>
          <a:sy n="84" d="100"/>
        </p:scale>
        <p:origin x="144" y="7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72E3A4-95C2-4A59-A7B5-079760993E58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93DDD3C-DF48-4922-84F1-12969D54DD19}">
      <dgm:prSet/>
      <dgm:spPr/>
      <dgm:t>
        <a:bodyPr/>
        <a:lstStyle/>
        <a:p>
          <a:r>
            <a:rPr lang="en-US" dirty="0"/>
            <a:t>It very important to pay attention to details when working work in housekeeping department.</a:t>
          </a:r>
        </a:p>
      </dgm:t>
    </dgm:pt>
    <dgm:pt modelId="{F619E555-F525-4747-B664-E8F8A8E1862A}" type="parTrans" cxnId="{DE2A39E5-11A0-4C6F-8E47-EB441178BE45}">
      <dgm:prSet/>
      <dgm:spPr/>
      <dgm:t>
        <a:bodyPr/>
        <a:lstStyle/>
        <a:p>
          <a:endParaRPr lang="en-US"/>
        </a:p>
      </dgm:t>
    </dgm:pt>
    <dgm:pt modelId="{E6AA148D-5560-425E-9AA2-F0D657F12405}" type="sibTrans" cxnId="{DE2A39E5-11A0-4C6F-8E47-EB441178BE45}">
      <dgm:prSet/>
      <dgm:spPr/>
      <dgm:t>
        <a:bodyPr/>
        <a:lstStyle/>
        <a:p>
          <a:endParaRPr lang="en-US"/>
        </a:p>
      </dgm:t>
    </dgm:pt>
    <dgm:pt modelId="{7764A839-B7C5-4737-9A43-9FE9CA3E2BA2}">
      <dgm:prSet/>
      <dgm:spPr/>
      <dgm:t>
        <a:bodyPr/>
        <a:lstStyle/>
        <a:p>
          <a:r>
            <a:rPr lang="en-GB" dirty="0"/>
            <a:t>1.</a:t>
          </a:r>
          <a:r>
            <a:rPr lang="en-GB" b="0" i="0" dirty="0"/>
            <a:t> Understand the importance of using all the essential equipment and tools. </a:t>
          </a:r>
          <a:endParaRPr lang="en-US" dirty="0"/>
        </a:p>
      </dgm:t>
    </dgm:pt>
    <dgm:pt modelId="{BB533A40-147F-4013-B416-E962C2C01BCA}" type="parTrans" cxnId="{AC3C3641-6767-4837-99B8-CC4883A0AAAA}">
      <dgm:prSet/>
      <dgm:spPr/>
      <dgm:t>
        <a:bodyPr/>
        <a:lstStyle/>
        <a:p>
          <a:endParaRPr lang="en-US"/>
        </a:p>
      </dgm:t>
    </dgm:pt>
    <dgm:pt modelId="{10739284-9E5B-4AE3-9DF2-B64ACF9F03FA}" type="sibTrans" cxnId="{AC3C3641-6767-4837-99B8-CC4883A0AAAA}">
      <dgm:prSet/>
      <dgm:spPr/>
      <dgm:t>
        <a:bodyPr/>
        <a:lstStyle/>
        <a:p>
          <a:endParaRPr lang="en-US"/>
        </a:p>
      </dgm:t>
    </dgm:pt>
    <dgm:pt modelId="{60F964CF-45F1-4C91-B030-F1B9A0D3497D}">
      <dgm:prSet/>
      <dgm:spPr/>
      <dgm:t>
        <a:bodyPr/>
        <a:lstStyle/>
        <a:p>
          <a:r>
            <a:rPr lang="en-GB" b="0" i="0"/>
            <a:t>2. Be able to identify common hazards in housekeeping and know the procedures for reporting them.</a:t>
          </a:r>
          <a:endParaRPr lang="en-US"/>
        </a:p>
      </dgm:t>
    </dgm:pt>
    <dgm:pt modelId="{5B884FE1-6A5A-4C36-BD5B-8D1F6998D098}" type="parTrans" cxnId="{AA0A48EF-E235-443B-B55B-EC6FC8C60253}">
      <dgm:prSet/>
      <dgm:spPr/>
      <dgm:t>
        <a:bodyPr/>
        <a:lstStyle/>
        <a:p>
          <a:endParaRPr lang="en-US"/>
        </a:p>
      </dgm:t>
    </dgm:pt>
    <dgm:pt modelId="{0263FF12-CDB7-4812-867C-E38D7315EE41}" type="sibTrans" cxnId="{AA0A48EF-E235-443B-B55B-EC6FC8C60253}">
      <dgm:prSet/>
      <dgm:spPr/>
      <dgm:t>
        <a:bodyPr/>
        <a:lstStyle/>
        <a:p>
          <a:endParaRPr lang="en-US"/>
        </a:p>
      </dgm:t>
    </dgm:pt>
    <dgm:pt modelId="{2F053990-776D-41FC-B522-A4F0C2BF6D54}">
      <dgm:prSet/>
      <dgm:spPr/>
      <dgm:t>
        <a:bodyPr/>
        <a:lstStyle/>
        <a:p>
          <a:r>
            <a:rPr lang="en-GB" b="0" i="0"/>
            <a:t>3 Know the proper handling and storage procedures for cleaning chemicals to prevent accidents and injuries.</a:t>
          </a:r>
          <a:endParaRPr lang="en-US"/>
        </a:p>
      </dgm:t>
    </dgm:pt>
    <dgm:pt modelId="{42671795-3FDE-45D8-9D0B-181A5B090A28}" type="parTrans" cxnId="{C86D9CE7-C490-4CC4-9341-FCFD3461CD30}">
      <dgm:prSet/>
      <dgm:spPr/>
      <dgm:t>
        <a:bodyPr/>
        <a:lstStyle/>
        <a:p>
          <a:endParaRPr lang="en-US"/>
        </a:p>
      </dgm:t>
    </dgm:pt>
    <dgm:pt modelId="{A41C3F54-8EAF-453E-AC41-ACB30C33F5A7}" type="sibTrans" cxnId="{C86D9CE7-C490-4CC4-9341-FCFD3461CD30}">
      <dgm:prSet/>
      <dgm:spPr/>
      <dgm:t>
        <a:bodyPr/>
        <a:lstStyle/>
        <a:p>
          <a:endParaRPr lang="en-US"/>
        </a:p>
      </dgm:t>
    </dgm:pt>
    <dgm:pt modelId="{84AC3A36-A1E3-4DC1-AD3B-F6CDC79EA00E}">
      <dgm:prSet/>
      <dgm:spPr/>
      <dgm:t>
        <a:bodyPr/>
        <a:lstStyle/>
        <a:p>
          <a:r>
            <a:rPr lang="en-GB" b="0" i="0"/>
            <a:t>4. Learn about ergonomics and injury prevention techniques to minimize workplace injuries.</a:t>
          </a:r>
          <a:endParaRPr lang="en-US"/>
        </a:p>
      </dgm:t>
    </dgm:pt>
    <dgm:pt modelId="{068C8297-B621-4742-8CB6-4F8B084AF1C4}" type="parTrans" cxnId="{4C1450B1-CFB7-4826-9D22-E2A18C4FD7CE}">
      <dgm:prSet/>
      <dgm:spPr/>
      <dgm:t>
        <a:bodyPr/>
        <a:lstStyle/>
        <a:p>
          <a:endParaRPr lang="en-US"/>
        </a:p>
      </dgm:t>
    </dgm:pt>
    <dgm:pt modelId="{818ADF45-47F4-4BB6-B9F6-8FDA2F3C871C}" type="sibTrans" cxnId="{4C1450B1-CFB7-4826-9D22-E2A18C4FD7CE}">
      <dgm:prSet/>
      <dgm:spPr/>
      <dgm:t>
        <a:bodyPr/>
        <a:lstStyle/>
        <a:p>
          <a:endParaRPr lang="en-US"/>
        </a:p>
      </dgm:t>
    </dgm:pt>
    <dgm:pt modelId="{D7913956-6E9A-48D6-AFE0-0A68C1379681}">
      <dgm:prSet/>
      <dgm:spPr/>
      <dgm:t>
        <a:bodyPr/>
        <a:lstStyle/>
        <a:p>
          <a:r>
            <a:rPr lang="en-GB" b="0" i="0" dirty="0"/>
            <a:t>5. Understand the importance of infection control and learn proper hand hygiene and cleaning procedures.</a:t>
          </a:r>
          <a:endParaRPr lang="en-US" dirty="0"/>
        </a:p>
      </dgm:t>
    </dgm:pt>
    <dgm:pt modelId="{9F28C284-B542-4784-98BC-F2A0703744E3}" type="parTrans" cxnId="{C4BD0AB6-2F2F-4B4C-B2BA-2A30AF893B3B}">
      <dgm:prSet/>
      <dgm:spPr/>
      <dgm:t>
        <a:bodyPr/>
        <a:lstStyle/>
        <a:p>
          <a:endParaRPr lang="en-US"/>
        </a:p>
      </dgm:t>
    </dgm:pt>
    <dgm:pt modelId="{1CBE77EC-8421-4ADF-9077-1550A336E59C}" type="sibTrans" cxnId="{C4BD0AB6-2F2F-4B4C-B2BA-2A30AF893B3B}">
      <dgm:prSet/>
      <dgm:spPr/>
      <dgm:t>
        <a:bodyPr/>
        <a:lstStyle/>
        <a:p>
          <a:endParaRPr lang="en-US"/>
        </a:p>
      </dgm:t>
    </dgm:pt>
    <dgm:pt modelId="{9E8DF656-0979-4BF9-A109-6122219816FC}">
      <dgm:prSet/>
      <dgm:spPr/>
      <dgm:t>
        <a:bodyPr/>
        <a:lstStyle/>
        <a:p>
          <a:r>
            <a:rPr lang="en-GB" b="0" i="0"/>
            <a:t>6. Be familiar with emergency procedures, including fire safety protocols and evacuation routes.</a:t>
          </a:r>
          <a:endParaRPr lang="en-US"/>
        </a:p>
      </dgm:t>
    </dgm:pt>
    <dgm:pt modelId="{21ADD565-36D8-44D8-89DC-E8CE18ADF119}" type="parTrans" cxnId="{AE80D980-6E1D-4417-823A-1F3F78687B59}">
      <dgm:prSet/>
      <dgm:spPr/>
      <dgm:t>
        <a:bodyPr/>
        <a:lstStyle/>
        <a:p>
          <a:endParaRPr lang="en-US"/>
        </a:p>
      </dgm:t>
    </dgm:pt>
    <dgm:pt modelId="{6C4F4238-8671-4223-B586-11D50A94B818}" type="sibTrans" cxnId="{AE80D980-6E1D-4417-823A-1F3F78687B59}">
      <dgm:prSet/>
      <dgm:spPr/>
      <dgm:t>
        <a:bodyPr/>
        <a:lstStyle/>
        <a:p>
          <a:endParaRPr lang="en-US"/>
        </a:p>
      </dgm:t>
    </dgm:pt>
    <dgm:pt modelId="{6C17022A-57A4-489F-96A4-5D876310B84E}">
      <dgm:prSet/>
      <dgm:spPr/>
      <dgm:t>
        <a:bodyPr/>
        <a:lstStyle/>
        <a:p>
          <a:r>
            <a:rPr lang="en-GB" b="0" i="0"/>
            <a:t>7. Feel empowered to implement these health and safety practices in your daily tasks, ensuring a safe environment for everyone."</a:t>
          </a:r>
          <a:endParaRPr lang="en-US"/>
        </a:p>
      </dgm:t>
    </dgm:pt>
    <dgm:pt modelId="{A712CDF7-61A0-4BC8-82CB-DCFD45D6E841}" type="parTrans" cxnId="{AB718FB6-ED68-4947-9DB4-0F778597C71C}">
      <dgm:prSet/>
      <dgm:spPr/>
      <dgm:t>
        <a:bodyPr/>
        <a:lstStyle/>
        <a:p>
          <a:endParaRPr lang="en-US"/>
        </a:p>
      </dgm:t>
    </dgm:pt>
    <dgm:pt modelId="{08926D97-07F8-436B-9955-AAF3CC5A395E}" type="sibTrans" cxnId="{AB718FB6-ED68-4947-9DB4-0F778597C71C}">
      <dgm:prSet/>
      <dgm:spPr/>
      <dgm:t>
        <a:bodyPr/>
        <a:lstStyle/>
        <a:p>
          <a:endParaRPr lang="en-US"/>
        </a:p>
      </dgm:t>
    </dgm:pt>
    <dgm:pt modelId="{311787F5-E76D-2D48-A3D6-7FC793B696BB}" type="pres">
      <dgm:prSet presAssocID="{B072E3A4-95C2-4A59-A7B5-079760993E58}" presName="diagram" presStyleCnt="0">
        <dgm:presLayoutVars>
          <dgm:dir/>
          <dgm:resizeHandles val="exact"/>
        </dgm:presLayoutVars>
      </dgm:prSet>
      <dgm:spPr/>
    </dgm:pt>
    <dgm:pt modelId="{3021FBF3-173D-0F4C-951C-4F9A75B6158D}" type="pres">
      <dgm:prSet presAssocID="{B93DDD3C-DF48-4922-84F1-12969D54DD19}" presName="node" presStyleLbl="node1" presStyleIdx="0" presStyleCnt="8">
        <dgm:presLayoutVars>
          <dgm:bulletEnabled val="1"/>
        </dgm:presLayoutVars>
      </dgm:prSet>
      <dgm:spPr/>
    </dgm:pt>
    <dgm:pt modelId="{98117741-D37C-C641-8680-D96D4A9F2822}" type="pres">
      <dgm:prSet presAssocID="{E6AA148D-5560-425E-9AA2-F0D657F12405}" presName="sibTrans" presStyleCnt="0"/>
      <dgm:spPr/>
    </dgm:pt>
    <dgm:pt modelId="{0FF1F985-27D3-5E4D-A653-52246E0E4E2A}" type="pres">
      <dgm:prSet presAssocID="{7764A839-B7C5-4737-9A43-9FE9CA3E2BA2}" presName="node" presStyleLbl="node1" presStyleIdx="1" presStyleCnt="8">
        <dgm:presLayoutVars>
          <dgm:bulletEnabled val="1"/>
        </dgm:presLayoutVars>
      </dgm:prSet>
      <dgm:spPr/>
    </dgm:pt>
    <dgm:pt modelId="{02EE62B7-66EF-6E40-A884-D95934560346}" type="pres">
      <dgm:prSet presAssocID="{10739284-9E5B-4AE3-9DF2-B64ACF9F03FA}" presName="sibTrans" presStyleCnt="0"/>
      <dgm:spPr/>
    </dgm:pt>
    <dgm:pt modelId="{C5937AFF-422B-B748-9869-5558287C54FD}" type="pres">
      <dgm:prSet presAssocID="{60F964CF-45F1-4C91-B030-F1B9A0D3497D}" presName="node" presStyleLbl="node1" presStyleIdx="2" presStyleCnt="8">
        <dgm:presLayoutVars>
          <dgm:bulletEnabled val="1"/>
        </dgm:presLayoutVars>
      </dgm:prSet>
      <dgm:spPr/>
    </dgm:pt>
    <dgm:pt modelId="{B54F0BDF-4FCB-2044-863E-817BFFA9CFE4}" type="pres">
      <dgm:prSet presAssocID="{0263FF12-CDB7-4812-867C-E38D7315EE41}" presName="sibTrans" presStyleCnt="0"/>
      <dgm:spPr/>
    </dgm:pt>
    <dgm:pt modelId="{CF517447-226A-D24D-A295-8896300A1816}" type="pres">
      <dgm:prSet presAssocID="{2F053990-776D-41FC-B522-A4F0C2BF6D54}" presName="node" presStyleLbl="node1" presStyleIdx="3" presStyleCnt="8">
        <dgm:presLayoutVars>
          <dgm:bulletEnabled val="1"/>
        </dgm:presLayoutVars>
      </dgm:prSet>
      <dgm:spPr/>
    </dgm:pt>
    <dgm:pt modelId="{38986254-602B-8140-B744-4EC8AA5A3A03}" type="pres">
      <dgm:prSet presAssocID="{A41C3F54-8EAF-453E-AC41-ACB30C33F5A7}" presName="sibTrans" presStyleCnt="0"/>
      <dgm:spPr/>
    </dgm:pt>
    <dgm:pt modelId="{6366FF93-4C5B-E743-B84E-5807367A143C}" type="pres">
      <dgm:prSet presAssocID="{84AC3A36-A1E3-4DC1-AD3B-F6CDC79EA00E}" presName="node" presStyleLbl="node1" presStyleIdx="4" presStyleCnt="8">
        <dgm:presLayoutVars>
          <dgm:bulletEnabled val="1"/>
        </dgm:presLayoutVars>
      </dgm:prSet>
      <dgm:spPr/>
    </dgm:pt>
    <dgm:pt modelId="{D67C6EFF-24AB-6844-8209-160A4D073B44}" type="pres">
      <dgm:prSet presAssocID="{818ADF45-47F4-4BB6-B9F6-8FDA2F3C871C}" presName="sibTrans" presStyleCnt="0"/>
      <dgm:spPr/>
    </dgm:pt>
    <dgm:pt modelId="{26D00179-4C51-AA44-ABF6-9BA9D53064C6}" type="pres">
      <dgm:prSet presAssocID="{D7913956-6E9A-48D6-AFE0-0A68C1379681}" presName="node" presStyleLbl="node1" presStyleIdx="5" presStyleCnt="8">
        <dgm:presLayoutVars>
          <dgm:bulletEnabled val="1"/>
        </dgm:presLayoutVars>
      </dgm:prSet>
      <dgm:spPr/>
    </dgm:pt>
    <dgm:pt modelId="{5844BB02-7982-F746-8AC6-90B7A2134C28}" type="pres">
      <dgm:prSet presAssocID="{1CBE77EC-8421-4ADF-9077-1550A336E59C}" presName="sibTrans" presStyleCnt="0"/>
      <dgm:spPr/>
    </dgm:pt>
    <dgm:pt modelId="{DBB9812E-E170-C84D-B3E2-957188AA02B2}" type="pres">
      <dgm:prSet presAssocID="{9E8DF656-0979-4BF9-A109-6122219816FC}" presName="node" presStyleLbl="node1" presStyleIdx="6" presStyleCnt="8">
        <dgm:presLayoutVars>
          <dgm:bulletEnabled val="1"/>
        </dgm:presLayoutVars>
      </dgm:prSet>
      <dgm:spPr/>
    </dgm:pt>
    <dgm:pt modelId="{CD98C69F-7E52-2143-A51F-9EF0398F97B3}" type="pres">
      <dgm:prSet presAssocID="{6C4F4238-8671-4223-B586-11D50A94B818}" presName="sibTrans" presStyleCnt="0"/>
      <dgm:spPr/>
    </dgm:pt>
    <dgm:pt modelId="{21EFADFE-DC3D-8447-B2F5-3672C2D4520C}" type="pres">
      <dgm:prSet presAssocID="{6C17022A-57A4-489F-96A4-5D876310B84E}" presName="node" presStyleLbl="node1" presStyleIdx="7" presStyleCnt="8">
        <dgm:presLayoutVars>
          <dgm:bulletEnabled val="1"/>
        </dgm:presLayoutVars>
      </dgm:prSet>
      <dgm:spPr/>
    </dgm:pt>
  </dgm:ptLst>
  <dgm:cxnLst>
    <dgm:cxn modelId="{E121E21D-BBF4-584A-B2C3-6551A9B66714}" type="presOf" srcId="{9E8DF656-0979-4BF9-A109-6122219816FC}" destId="{DBB9812E-E170-C84D-B3E2-957188AA02B2}" srcOrd="0" destOrd="0" presId="urn:microsoft.com/office/officeart/2005/8/layout/default"/>
    <dgm:cxn modelId="{8C49EB2B-1E7F-3E4B-AB88-3419A5796F10}" type="presOf" srcId="{60F964CF-45F1-4C91-B030-F1B9A0D3497D}" destId="{C5937AFF-422B-B748-9869-5558287C54FD}" srcOrd="0" destOrd="0" presId="urn:microsoft.com/office/officeart/2005/8/layout/default"/>
    <dgm:cxn modelId="{AC3C3641-6767-4837-99B8-CC4883A0AAAA}" srcId="{B072E3A4-95C2-4A59-A7B5-079760993E58}" destId="{7764A839-B7C5-4737-9A43-9FE9CA3E2BA2}" srcOrd="1" destOrd="0" parTransId="{BB533A40-147F-4013-B416-E962C2C01BCA}" sibTransId="{10739284-9E5B-4AE3-9DF2-B64ACF9F03FA}"/>
    <dgm:cxn modelId="{19DD8956-2A92-004C-82D5-F632482E79CE}" type="presOf" srcId="{6C17022A-57A4-489F-96A4-5D876310B84E}" destId="{21EFADFE-DC3D-8447-B2F5-3672C2D4520C}" srcOrd="0" destOrd="0" presId="urn:microsoft.com/office/officeart/2005/8/layout/default"/>
    <dgm:cxn modelId="{F7C5C156-9B90-A14D-A2BC-59DE1673DD14}" type="presOf" srcId="{7764A839-B7C5-4737-9A43-9FE9CA3E2BA2}" destId="{0FF1F985-27D3-5E4D-A653-52246E0E4E2A}" srcOrd="0" destOrd="0" presId="urn:microsoft.com/office/officeart/2005/8/layout/default"/>
    <dgm:cxn modelId="{AE80D980-6E1D-4417-823A-1F3F78687B59}" srcId="{B072E3A4-95C2-4A59-A7B5-079760993E58}" destId="{9E8DF656-0979-4BF9-A109-6122219816FC}" srcOrd="6" destOrd="0" parTransId="{21ADD565-36D8-44D8-89DC-E8CE18ADF119}" sibTransId="{6C4F4238-8671-4223-B586-11D50A94B818}"/>
    <dgm:cxn modelId="{4C1450B1-CFB7-4826-9D22-E2A18C4FD7CE}" srcId="{B072E3A4-95C2-4A59-A7B5-079760993E58}" destId="{84AC3A36-A1E3-4DC1-AD3B-F6CDC79EA00E}" srcOrd="4" destOrd="0" parTransId="{068C8297-B621-4742-8CB6-4F8B084AF1C4}" sibTransId="{818ADF45-47F4-4BB6-B9F6-8FDA2F3C871C}"/>
    <dgm:cxn modelId="{C4BD0AB6-2F2F-4B4C-B2BA-2A30AF893B3B}" srcId="{B072E3A4-95C2-4A59-A7B5-079760993E58}" destId="{D7913956-6E9A-48D6-AFE0-0A68C1379681}" srcOrd="5" destOrd="0" parTransId="{9F28C284-B542-4784-98BC-F2A0703744E3}" sibTransId="{1CBE77EC-8421-4ADF-9077-1550A336E59C}"/>
    <dgm:cxn modelId="{AB718FB6-ED68-4947-9DB4-0F778597C71C}" srcId="{B072E3A4-95C2-4A59-A7B5-079760993E58}" destId="{6C17022A-57A4-489F-96A4-5D876310B84E}" srcOrd="7" destOrd="0" parTransId="{A712CDF7-61A0-4BC8-82CB-DCFD45D6E841}" sibTransId="{08926D97-07F8-436B-9955-AAF3CC5A395E}"/>
    <dgm:cxn modelId="{88DE66BC-7955-A640-ADF6-ECEEE7560F98}" type="presOf" srcId="{B93DDD3C-DF48-4922-84F1-12969D54DD19}" destId="{3021FBF3-173D-0F4C-951C-4F9A75B6158D}" srcOrd="0" destOrd="0" presId="urn:microsoft.com/office/officeart/2005/8/layout/default"/>
    <dgm:cxn modelId="{38D709C9-16BD-934F-B39B-EFF1F20AE151}" type="presOf" srcId="{D7913956-6E9A-48D6-AFE0-0A68C1379681}" destId="{26D00179-4C51-AA44-ABF6-9BA9D53064C6}" srcOrd="0" destOrd="0" presId="urn:microsoft.com/office/officeart/2005/8/layout/default"/>
    <dgm:cxn modelId="{DE2A39E5-11A0-4C6F-8E47-EB441178BE45}" srcId="{B072E3A4-95C2-4A59-A7B5-079760993E58}" destId="{B93DDD3C-DF48-4922-84F1-12969D54DD19}" srcOrd="0" destOrd="0" parTransId="{F619E555-F525-4747-B664-E8F8A8E1862A}" sibTransId="{E6AA148D-5560-425E-9AA2-F0D657F12405}"/>
    <dgm:cxn modelId="{C86D9CE7-C490-4CC4-9341-FCFD3461CD30}" srcId="{B072E3A4-95C2-4A59-A7B5-079760993E58}" destId="{2F053990-776D-41FC-B522-A4F0C2BF6D54}" srcOrd="3" destOrd="0" parTransId="{42671795-3FDE-45D8-9D0B-181A5B090A28}" sibTransId="{A41C3F54-8EAF-453E-AC41-ACB30C33F5A7}"/>
    <dgm:cxn modelId="{AA0A48EF-E235-443B-B55B-EC6FC8C60253}" srcId="{B072E3A4-95C2-4A59-A7B5-079760993E58}" destId="{60F964CF-45F1-4C91-B030-F1B9A0D3497D}" srcOrd="2" destOrd="0" parTransId="{5B884FE1-6A5A-4C36-BD5B-8D1F6998D098}" sibTransId="{0263FF12-CDB7-4812-867C-E38D7315EE41}"/>
    <dgm:cxn modelId="{BEDADDF3-C682-1D42-992D-4A82CD1D4F39}" type="presOf" srcId="{2F053990-776D-41FC-B522-A4F0C2BF6D54}" destId="{CF517447-226A-D24D-A295-8896300A1816}" srcOrd="0" destOrd="0" presId="urn:microsoft.com/office/officeart/2005/8/layout/default"/>
    <dgm:cxn modelId="{733BD4F8-0AFE-FB4A-8DAB-B64A6FBB2C85}" type="presOf" srcId="{B072E3A4-95C2-4A59-A7B5-079760993E58}" destId="{311787F5-E76D-2D48-A3D6-7FC793B696BB}" srcOrd="0" destOrd="0" presId="urn:microsoft.com/office/officeart/2005/8/layout/default"/>
    <dgm:cxn modelId="{8027E9F9-23E8-CD4F-85FB-D9AECFBF217F}" type="presOf" srcId="{84AC3A36-A1E3-4DC1-AD3B-F6CDC79EA00E}" destId="{6366FF93-4C5B-E743-B84E-5807367A143C}" srcOrd="0" destOrd="0" presId="urn:microsoft.com/office/officeart/2005/8/layout/default"/>
    <dgm:cxn modelId="{EAAC8814-49E9-4F4A-B67C-AAFEB6CDDAFE}" type="presParOf" srcId="{311787F5-E76D-2D48-A3D6-7FC793B696BB}" destId="{3021FBF3-173D-0F4C-951C-4F9A75B6158D}" srcOrd="0" destOrd="0" presId="urn:microsoft.com/office/officeart/2005/8/layout/default"/>
    <dgm:cxn modelId="{7366B7BB-53E8-B543-8221-93D2665F34B9}" type="presParOf" srcId="{311787F5-E76D-2D48-A3D6-7FC793B696BB}" destId="{98117741-D37C-C641-8680-D96D4A9F2822}" srcOrd="1" destOrd="0" presId="urn:microsoft.com/office/officeart/2005/8/layout/default"/>
    <dgm:cxn modelId="{24C00302-5EEB-4A42-90C8-09FE5E65ADFD}" type="presParOf" srcId="{311787F5-E76D-2D48-A3D6-7FC793B696BB}" destId="{0FF1F985-27D3-5E4D-A653-52246E0E4E2A}" srcOrd="2" destOrd="0" presId="urn:microsoft.com/office/officeart/2005/8/layout/default"/>
    <dgm:cxn modelId="{493FC0BD-8D82-9447-9A8E-35DDDD6DF65C}" type="presParOf" srcId="{311787F5-E76D-2D48-A3D6-7FC793B696BB}" destId="{02EE62B7-66EF-6E40-A884-D95934560346}" srcOrd="3" destOrd="0" presId="urn:microsoft.com/office/officeart/2005/8/layout/default"/>
    <dgm:cxn modelId="{AB939D10-45BB-4D4C-B3A6-1712F1BF5C29}" type="presParOf" srcId="{311787F5-E76D-2D48-A3D6-7FC793B696BB}" destId="{C5937AFF-422B-B748-9869-5558287C54FD}" srcOrd="4" destOrd="0" presId="urn:microsoft.com/office/officeart/2005/8/layout/default"/>
    <dgm:cxn modelId="{A51F114D-96EF-0544-85B5-BAFC9EB98675}" type="presParOf" srcId="{311787F5-E76D-2D48-A3D6-7FC793B696BB}" destId="{B54F0BDF-4FCB-2044-863E-817BFFA9CFE4}" srcOrd="5" destOrd="0" presId="urn:microsoft.com/office/officeart/2005/8/layout/default"/>
    <dgm:cxn modelId="{E6A3B2CE-8151-0B4F-88F1-733E56A4E421}" type="presParOf" srcId="{311787F5-E76D-2D48-A3D6-7FC793B696BB}" destId="{CF517447-226A-D24D-A295-8896300A1816}" srcOrd="6" destOrd="0" presId="urn:microsoft.com/office/officeart/2005/8/layout/default"/>
    <dgm:cxn modelId="{56D2D557-2BFE-454C-A84A-ED7FAFA7B0BC}" type="presParOf" srcId="{311787F5-E76D-2D48-A3D6-7FC793B696BB}" destId="{38986254-602B-8140-B744-4EC8AA5A3A03}" srcOrd="7" destOrd="0" presId="urn:microsoft.com/office/officeart/2005/8/layout/default"/>
    <dgm:cxn modelId="{FD1C56AF-A212-C14B-B061-CB9CB6529833}" type="presParOf" srcId="{311787F5-E76D-2D48-A3D6-7FC793B696BB}" destId="{6366FF93-4C5B-E743-B84E-5807367A143C}" srcOrd="8" destOrd="0" presId="urn:microsoft.com/office/officeart/2005/8/layout/default"/>
    <dgm:cxn modelId="{03B27CD8-3BAC-284D-80C9-4130B369B01B}" type="presParOf" srcId="{311787F5-E76D-2D48-A3D6-7FC793B696BB}" destId="{D67C6EFF-24AB-6844-8209-160A4D073B44}" srcOrd="9" destOrd="0" presId="urn:microsoft.com/office/officeart/2005/8/layout/default"/>
    <dgm:cxn modelId="{05D2DC10-22D3-6E46-8B0F-674B89B25084}" type="presParOf" srcId="{311787F5-E76D-2D48-A3D6-7FC793B696BB}" destId="{26D00179-4C51-AA44-ABF6-9BA9D53064C6}" srcOrd="10" destOrd="0" presId="urn:microsoft.com/office/officeart/2005/8/layout/default"/>
    <dgm:cxn modelId="{25A780C3-2304-0A47-9735-24B95757A724}" type="presParOf" srcId="{311787F5-E76D-2D48-A3D6-7FC793B696BB}" destId="{5844BB02-7982-F746-8AC6-90B7A2134C28}" srcOrd="11" destOrd="0" presId="urn:microsoft.com/office/officeart/2005/8/layout/default"/>
    <dgm:cxn modelId="{2923920C-530B-504F-B82D-8663FC8B6265}" type="presParOf" srcId="{311787F5-E76D-2D48-A3D6-7FC793B696BB}" destId="{DBB9812E-E170-C84D-B3E2-957188AA02B2}" srcOrd="12" destOrd="0" presId="urn:microsoft.com/office/officeart/2005/8/layout/default"/>
    <dgm:cxn modelId="{5B5BA817-EC33-D948-B03C-F39FDBFE97AC}" type="presParOf" srcId="{311787F5-E76D-2D48-A3D6-7FC793B696BB}" destId="{CD98C69F-7E52-2143-A51F-9EF0398F97B3}" srcOrd="13" destOrd="0" presId="urn:microsoft.com/office/officeart/2005/8/layout/default"/>
    <dgm:cxn modelId="{3A46A573-AAEF-EB49-B2A0-B34B3985D621}" type="presParOf" srcId="{311787F5-E76D-2D48-A3D6-7FC793B696BB}" destId="{21EFADFE-DC3D-8447-B2F5-3672C2D4520C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28C390-AA5D-4253-BC04-08172E9A0255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6A3AE78-8ABF-406B-AE65-ACC0B9BF47EF}">
      <dgm:prSet/>
      <dgm:spPr/>
      <dgm:t>
        <a:bodyPr/>
        <a:lstStyle/>
        <a:p>
          <a:r>
            <a:rPr lang="en-US" dirty="0"/>
            <a:t>Knock and announce</a:t>
          </a:r>
        </a:p>
      </dgm:t>
    </dgm:pt>
    <dgm:pt modelId="{085DF658-9D81-4380-B391-A148005898B8}" type="parTrans" cxnId="{5477D7DC-8065-4E3D-B535-FBE17B41B49D}">
      <dgm:prSet/>
      <dgm:spPr/>
      <dgm:t>
        <a:bodyPr/>
        <a:lstStyle/>
        <a:p>
          <a:endParaRPr lang="en-US"/>
        </a:p>
      </dgm:t>
    </dgm:pt>
    <dgm:pt modelId="{FB2EB81C-D67B-44E4-89BC-C143CB4DD295}" type="sibTrans" cxnId="{5477D7DC-8065-4E3D-B535-FBE17B41B49D}">
      <dgm:prSet/>
      <dgm:spPr/>
      <dgm:t>
        <a:bodyPr/>
        <a:lstStyle/>
        <a:p>
          <a:endParaRPr lang="en-US"/>
        </a:p>
      </dgm:t>
    </dgm:pt>
    <dgm:pt modelId="{D0F0E327-D127-4C73-BA81-39E6FE8F8148}">
      <dgm:prSet custT="1"/>
      <dgm:spPr/>
      <dgm:t>
        <a:bodyPr/>
        <a:lstStyle/>
        <a:p>
          <a:r>
            <a:rPr lang="en-US" sz="1100" dirty="0"/>
            <a:t> </a:t>
          </a:r>
          <a:r>
            <a:rPr lang="en-US" sz="1200" dirty="0"/>
            <a:t>Knock and announce entry before entering a guest room. Gather all necessary cleaning supplies and equipment.</a:t>
          </a:r>
        </a:p>
      </dgm:t>
    </dgm:pt>
    <dgm:pt modelId="{E1854A15-C8E3-48CD-9355-2FEEDABFF43D}" type="parTrans" cxnId="{032F0575-904F-4DA3-9ECF-68C46A6F2A86}">
      <dgm:prSet/>
      <dgm:spPr/>
      <dgm:t>
        <a:bodyPr/>
        <a:lstStyle/>
        <a:p>
          <a:endParaRPr lang="en-US"/>
        </a:p>
      </dgm:t>
    </dgm:pt>
    <dgm:pt modelId="{0F39D9FB-B8B2-425A-B538-E92D61C4991D}" type="sibTrans" cxnId="{032F0575-904F-4DA3-9ECF-68C46A6F2A86}">
      <dgm:prSet/>
      <dgm:spPr/>
      <dgm:t>
        <a:bodyPr/>
        <a:lstStyle/>
        <a:p>
          <a:endParaRPr lang="en-US"/>
        </a:p>
      </dgm:t>
    </dgm:pt>
    <dgm:pt modelId="{ED393FC4-C872-4663-BED2-D0D48BB68CCF}">
      <dgm:prSet/>
      <dgm:spPr/>
      <dgm:t>
        <a:bodyPr/>
        <a:lstStyle/>
        <a:p>
          <a:r>
            <a:rPr lang="en-US" dirty="0"/>
            <a:t>Open/Ventilation</a:t>
          </a:r>
        </a:p>
      </dgm:t>
    </dgm:pt>
    <dgm:pt modelId="{BC2FBE62-1AC9-4765-A2A7-A9F7D56DAF38}" type="parTrans" cxnId="{F7E11B80-DB45-4653-A4AE-9AE014C819B0}">
      <dgm:prSet/>
      <dgm:spPr/>
      <dgm:t>
        <a:bodyPr/>
        <a:lstStyle/>
        <a:p>
          <a:endParaRPr lang="en-US"/>
        </a:p>
      </dgm:t>
    </dgm:pt>
    <dgm:pt modelId="{59B1C433-AD37-4A55-AF1B-8BDA7ACC810B}" type="sibTrans" cxnId="{F7E11B80-DB45-4653-A4AE-9AE014C819B0}">
      <dgm:prSet/>
      <dgm:spPr/>
      <dgm:t>
        <a:bodyPr/>
        <a:lstStyle/>
        <a:p>
          <a:endParaRPr lang="en-US"/>
        </a:p>
      </dgm:t>
    </dgm:pt>
    <dgm:pt modelId="{194239B8-3763-49ED-9582-DA8A677313CA}">
      <dgm:prSet/>
      <dgm:spPr/>
      <dgm:t>
        <a:bodyPr/>
        <a:lstStyle/>
        <a:p>
          <a:r>
            <a:rPr lang="en-US" dirty="0"/>
            <a:t>Open windows or turn on ventilation systems to ensure adequate airflow while using cleaning chemicals.</a:t>
          </a:r>
        </a:p>
      </dgm:t>
    </dgm:pt>
    <dgm:pt modelId="{7F11226F-C020-4A6A-B998-1B55D67D438B}" type="parTrans" cxnId="{A23C33BE-8258-447C-BCB9-A264A1B3048D}">
      <dgm:prSet/>
      <dgm:spPr/>
      <dgm:t>
        <a:bodyPr/>
        <a:lstStyle/>
        <a:p>
          <a:endParaRPr lang="en-US"/>
        </a:p>
      </dgm:t>
    </dgm:pt>
    <dgm:pt modelId="{E8A2267F-9153-4DE0-A7D5-FDC3D97BF763}" type="sibTrans" cxnId="{A23C33BE-8258-447C-BCB9-A264A1B3048D}">
      <dgm:prSet/>
      <dgm:spPr/>
      <dgm:t>
        <a:bodyPr/>
        <a:lstStyle/>
        <a:p>
          <a:endParaRPr lang="en-US"/>
        </a:p>
      </dgm:t>
    </dgm:pt>
    <dgm:pt modelId="{A17DAD90-20F3-4F23-B470-2DF6F2EAE515}">
      <dgm:prSet/>
      <dgm:spPr/>
      <dgm:t>
        <a:bodyPr/>
        <a:lstStyle/>
        <a:p>
          <a:r>
            <a:rPr lang="en-US" dirty="0"/>
            <a:t>Top-to-Bottom Cleaning</a:t>
          </a:r>
        </a:p>
      </dgm:t>
    </dgm:pt>
    <dgm:pt modelId="{BB03DBD1-F5CE-461A-96E7-8F87A9ED3306}" type="parTrans" cxnId="{1B5A7BF2-DB7B-40BA-AC72-54BA77076810}">
      <dgm:prSet/>
      <dgm:spPr/>
      <dgm:t>
        <a:bodyPr/>
        <a:lstStyle/>
        <a:p>
          <a:endParaRPr lang="en-US"/>
        </a:p>
      </dgm:t>
    </dgm:pt>
    <dgm:pt modelId="{A4E89C80-B8D5-48BB-8508-024D8E773234}" type="sibTrans" cxnId="{1B5A7BF2-DB7B-40BA-AC72-54BA77076810}">
      <dgm:prSet/>
      <dgm:spPr/>
      <dgm:t>
        <a:bodyPr/>
        <a:lstStyle/>
        <a:p>
          <a:endParaRPr lang="en-US"/>
        </a:p>
      </dgm:t>
    </dgm:pt>
    <dgm:pt modelId="{A507748C-0C73-4C94-9395-AC4FD5F8D0EF}">
      <dgm:prSet/>
      <dgm:spPr/>
      <dgm:t>
        <a:bodyPr/>
        <a:lstStyle/>
        <a:p>
          <a:r>
            <a:rPr lang="en-US" dirty="0"/>
            <a:t> Start the process of cleaning always in a well-established order  to cover all the main and auxiliary parts of the room.</a:t>
          </a:r>
        </a:p>
      </dgm:t>
    </dgm:pt>
    <dgm:pt modelId="{2C5E2452-9968-487D-8F5E-5C993F1DA011}" type="parTrans" cxnId="{1FEAE5E4-96E6-4B53-9D28-9FEAD7D3F42C}">
      <dgm:prSet/>
      <dgm:spPr/>
      <dgm:t>
        <a:bodyPr/>
        <a:lstStyle/>
        <a:p>
          <a:endParaRPr lang="en-US"/>
        </a:p>
      </dgm:t>
    </dgm:pt>
    <dgm:pt modelId="{97D128AA-0B80-47B3-A58B-DEAC2EDA7638}" type="sibTrans" cxnId="{1FEAE5E4-96E6-4B53-9D28-9FEAD7D3F42C}">
      <dgm:prSet/>
      <dgm:spPr/>
      <dgm:t>
        <a:bodyPr/>
        <a:lstStyle/>
        <a:p>
          <a:endParaRPr lang="en-US"/>
        </a:p>
      </dgm:t>
    </dgm:pt>
    <dgm:pt modelId="{90044416-F4DB-45FF-8A98-4294515DA1A8}">
      <dgm:prSet/>
      <dgm:spPr/>
      <dgm:t>
        <a:bodyPr/>
        <a:lstStyle/>
        <a:p>
          <a:r>
            <a:rPr lang="en-US" dirty="0"/>
            <a:t>Pay attention</a:t>
          </a:r>
        </a:p>
      </dgm:t>
    </dgm:pt>
    <dgm:pt modelId="{98880EC9-1AC8-448C-971D-CA83A4448A23}" type="parTrans" cxnId="{B6C0D9AB-E0EC-439A-AB4C-43BDF8537EE8}">
      <dgm:prSet/>
      <dgm:spPr/>
      <dgm:t>
        <a:bodyPr/>
        <a:lstStyle/>
        <a:p>
          <a:endParaRPr lang="en-US"/>
        </a:p>
      </dgm:t>
    </dgm:pt>
    <dgm:pt modelId="{8797600B-1D97-454E-8AE0-B1FC9EADF853}" type="sibTrans" cxnId="{B6C0D9AB-E0EC-439A-AB4C-43BDF8537EE8}">
      <dgm:prSet/>
      <dgm:spPr/>
      <dgm:t>
        <a:bodyPr/>
        <a:lstStyle/>
        <a:p>
          <a:endParaRPr lang="en-US"/>
        </a:p>
      </dgm:t>
    </dgm:pt>
    <dgm:pt modelId="{D846242C-4E3B-448B-A1DD-09946644B09C}">
      <dgm:prSet/>
      <dgm:spPr/>
      <dgm:t>
        <a:bodyPr/>
        <a:lstStyle/>
        <a:p>
          <a:r>
            <a:rPr lang="en-US" dirty="0"/>
            <a:t>Sanitization: This is a process that highlights the attention to small details as the surfaces with high degree of usage/touching needs more cleaning attention. Use disinfectants approved for use against viruses and bacteria.</a:t>
          </a:r>
        </a:p>
      </dgm:t>
    </dgm:pt>
    <dgm:pt modelId="{A021B8FF-D3E7-473B-92DC-A1A0D9AE3D00}" type="parTrans" cxnId="{6DACE86B-42C8-48BE-B9B4-9F1B2701803C}">
      <dgm:prSet/>
      <dgm:spPr/>
      <dgm:t>
        <a:bodyPr/>
        <a:lstStyle/>
        <a:p>
          <a:endParaRPr lang="en-US"/>
        </a:p>
      </dgm:t>
    </dgm:pt>
    <dgm:pt modelId="{6643AA52-A580-4F67-95DB-845C6CA51E34}" type="sibTrans" cxnId="{6DACE86B-42C8-48BE-B9B4-9F1B2701803C}">
      <dgm:prSet/>
      <dgm:spPr/>
      <dgm:t>
        <a:bodyPr/>
        <a:lstStyle/>
        <a:p>
          <a:endParaRPr lang="en-US"/>
        </a:p>
      </dgm:t>
    </dgm:pt>
    <dgm:pt modelId="{D3684377-EAAD-48EF-AD35-2E0D286B90F7}">
      <dgm:prSet/>
      <dgm:spPr/>
      <dgm:t>
        <a:bodyPr/>
        <a:lstStyle/>
        <a:p>
          <a:r>
            <a:rPr lang="en-US" dirty="0"/>
            <a:t>Bedding and Linens </a:t>
          </a:r>
        </a:p>
      </dgm:t>
    </dgm:pt>
    <dgm:pt modelId="{22417714-5D80-48B7-8325-F1C01E9653E7}" type="parTrans" cxnId="{FF9BEEB7-74EC-4B2E-932E-EF5FA517F1DC}">
      <dgm:prSet/>
      <dgm:spPr/>
      <dgm:t>
        <a:bodyPr/>
        <a:lstStyle/>
        <a:p>
          <a:endParaRPr lang="en-US"/>
        </a:p>
      </dgm:t>
    </dgm:pt>
    <dgm:pt modelId="{40D9C285-F871-43E6-B2FA-897B071131C2}" type="sibTrans" cxnId="{FF9BEEB7-74EC-4B2E-932E-EF5FA517F1DC}">
      <dgm:prSet/>
      <dgm:spPr/>
      <dgm:t>
        <a:bodyPr/>
        <a:lstStyle/>
        <a:p>
          <a:endParaRPr lang="en-US"/>
        </a:p>
      </dgm:t>
    </dgm:pt>
    <dgm:pt modelId="{9D7563B4-BBF3-46AC-8DBD-7F32940AA53A}">
      <dgm:prSet/>
      <dgm:spPr/>
      <dgm:t>
        <a:bodyPr/>
        <a:lstStyle/>
        <a:p>
          <a:r>
            <a:rPr lang="en-US" dirty="0"/>
            <a:t> Handle soiled linens with care, avoiding contact with your face or clothing. Use gloves when stripping beds and transporting linens to the laundry area.</a:t>
          </a:r>
        </a:p>
      </dgm:t>
    </dgm:pt>
    <dgm:pt modelId="{234B6F74-7F9E-4038-A114-1AC92F2507C5}" type="parTrans" cxnId="{E24F147C-AA19-40C9-ADEA-4B8A2E94434B}">
      <dgm:prSet/>
      <dgm:spPr/>
      <dgm:t>
        <a:bodyPr/>
        <a:lstStyle/>
        <a:p>
          <a:endParaRPr lang="en-US"/>
        </a:p>
      </dgm:t>
    </dgm:pt>
    <dgm:pt modelId="{CF9E2411-91C6-499A-BC28-53A596CFD41C}" type="sibTrans" cxnId="{E24F147C-AA19-40C9-ADEA-4B8A2E94434B}">
      <dgm:prSet/>
      <dgm:spPr/>
      <dgm:t>
        <a:bodyPr/>
        <a:lstStyle/>
        <a:p>
          <a:endParaRPr lang="en-US"/>
        </a:p>
      </dgm:t>
    </dgm:pt>
    <dgm:pt modelId="{A32FDC9B-630E-49FE-A8BD-E76D2B1F4B25}">
      <dgm:prSet/>
      <dgm:spPr/>
      <dgm:t>
        <a:bodyPr/>
        <a:lstStyle/>
        <a:p>
          <a:r>
            <a:rPr lang="en-US" dirty="0"/>
            <a:t>Floor Care</a:t>
          </a:r>
        </a:p>
      </dgm:t>
    </dgm:pt>
    <dgm:pt modelId="{2DA9450A-954B-4C56-9F96-F17D2367C858}" type="parTrans" cxnId="{418BDB1A-63C8-4348-A567-F80B33A141F0}">
      <dgm:prSet/>
      <dgm:spPr/>
      <dgm:t>
        <a:bodyPr/>
        <a:lstStyle/>
        <a:p>
          <a:endParaRPr lang="en-US"/>
        </a:p>
      </dgm:t>
    </dgm:pt>
    <dgm:pt modelId="{11B2C529-5B06-4AC7-9AA1-419274CF4E67}" type="sibTrans" cxnId="{418BDB1A-63C8-4348-A567-F80B33A141F0}">
      <dgm:prSet/>
      <dgm:spPr/>
      <dgm:t>
        <a:bodyPr/>
        <a:lstStyle/>
        <a:p>
          <a:endParaRPr lang="en-US"/>
        </a:p>
      </dgm:t>
    </dgm:pt>
    <dgm:pt modelId="{DC4CD0E1-72A1-4C63-BB25-8EC1EACB5C17}">
      <dgm:prSet/>
      <dgm:spPr/>
      <dgm:t>
        <a:bodyPr/>
        <a:lstStyle/>
        <a:p>
          <a:r>
            <a:rPr lang="en-US" dirty="0"/>
            <a:t>Sweep or vacuum floors before mopping to remove debris. Use caution signs when mopping to alert guests and other staff members.</a:t>
          </a:r>
        </a:p>
      </dgm:t>
    </dgm:pt>
    <dgm:pt modelId="{7F1560BD-A65A-486C-9139-F37A35B25576}" type="parTrans" cxnId="{FD2DDC7B-6173-428C-99F1-E60046143090}">
      <dgm:prSet/>
      <dgm:spPr/>
      <dgm:t>
        <a:bodyPr/>
        <a:lstStyle/>
        <a:p>
          <a:endParaRPr lang="en-US"/>
        </a:p>
      </dgm:t>
    </dgm:pt>
    <dgm:pt modelId="{250E40B5-6E7C-4C57-9807-47BC84622591}" type="sibTrans" cxnId="{FD2DDC7B-6173-428C-99F1-E60046143090}">
      <dgm:prSet/>
      <dgm:spPr/>
      <dgm:t>
        <a:bodyPr/>
        <a:lstStyle/>
        <a:p>
          <a:endParaRPr lang="en-US"/>
        </a:p>
      </dgm:t>
    </dgm:pt>
    <dgm:pt modelId="{7DB8888D-60CC-4DC6-B2B2-ABFA4128E966}">
      <dgm:prSet/>
      <dgm:spPr/>
      <dgm:t>
        <a:bodyPr/>
        <a:lstStyle/>
        <a:p>
          <a:r>
            <a:rPr lang="en-US" dirty="0"/>
            <a:t>Double-check</a:t>
          </a:r>
        </a:p>
      </dgm:t>
    </dgm:pt>
    <dgm:pt modelId="{C84FC3F1-7356-42A1-8899-34337FE4E1D9}" type="parTrans" cxnId="{43CFF311-CBCA-4AD8-98B0-FB28747863D0}">
      <dgm:prSet/>
      <dgm:spPr/>
      <dgm:t>
        <a:bodyPr/>
        <a:lstStyle/>
        <a:p>
          <a:endParaRPr lang="en-US"/>
        </a:p>
      </dgm:t>
    </dgm:pt>
    <dgm:pt modelId="{AB9EF05F-E8E6-422E-9C70-7758023CAB0B}" type="sibTrans" cxnId="{43CFF311-CBCA-4AD8-98B0-FB28747863D0}">
      <dgm:prSet/>
      <dgm:spPr/>
      <dgm:t>
        <a:bodyPr/>
        <a:lstStyle/>
        <a:p>
          <a:endParaRPr lang="en-US"/>
        </a:p>
      </dgm:t>
    </dgm:pt>
    <dgm:pt modelId="{F7C5D040-F7F4-45EF-B04A-70B9E7748384}">
      <dgm:prSet/>
      <dgm:spPr/>
      <dgm:t>
        <a:bodyPr/>
        <a:lstStyle/>
        <a:p>
          <a:r>
            <a:rPr lang="en-US" dirty="0"/>
            <a:t>Final Inspection: Double-check the room to ensure all tasks are completed and all hazards are mitigated before leaving.</a:t>
          </a:r>
        </a:p>
      </dgm:t>
    </dgm:pt>
    <dgm:pt modelId="{EEF16226-C63E-4C7F-A7FE-310A64FFF9EA}" type="parTrans" cxnId="{4DAA1E79-29F9-4B69-A75A-196071D2CABD}">
      <dgm:prSet/>
      <dgm:spPr/>
      <dgm:t>
        <a:bodyPr/>
        <a:lstStyle/>
        <a:p>
          <a:endParaRPr lang="en-US"/>
        </a:p>
      </dgm:t>
    </dgm:pt>
    <dgm:pt modelId="{FB4126E0-765E-4977-A334-F01C601015A5}" type="sibTrans" cxnId="{4DAA1E79-29F9-4B69-A75A-196071D2CABD}">
      <dgm:prSet/>
      <dgm:spPr/>
      <dgm:t>
        <a:bodyPr/>
        <a:lstStyle/>
        <a:p>
          <a:endParaRPr lang="en-US"/>
        </a:p>
      </dgm:t>
    </dgm:pt>
    <dgm:pt modelId="{5DC6307A-255D-DD47-A7F5-B3EE9F53F1D9}" type="pres">
      <dgm:prSet presAssocID="{9D28C390-AA5D-4253-BC04-08172E9A0255}" presName="Name0" presStyleCnt="0">
        <dgm:presLayoutVars>
          <dgm:dir/>
          <dgm:animLvl val="lvl"/>
          <dgm:resizeHandles val="exact"/>
        </dgm:presLayoutVars>
      </dgm:prSet>
      <dgm:spPr/>
    </dgm:pt>
    <dgm:pt modelId="{C900196E-9EF4-3240-870B-B1129804D015}" type="pres">
      <dgm:prSet presAssocID="{56A3AE78-8ABF-406B-AE65-ACC0B9BF47EF}" presName="linNode" presStyleCnt="0"/>
      <dgm:spPr/>
    </dgm:pt>
    <dgm:pt modelId="{7F300AA5-BCAD-3248-9DD9-84059BA7124E}" type="pres">
      <dgm:prSet presAssocID="{56A3AE78-8ABF-406B-AE65-ACC0B9BF47EF}" presName="parentText" presStyleLbl="solidFgAcc1" presStyleIdx="0" presStyleCnt="7">
        <dgm:presLayoutVars>
          <dgm:chMax val="1"/>
          <dgm:bulletEnabled/>
        </dgm:presLayoutVars>
      </dgm:prSet>
      <dgm:spPr/>
    </dgm:pt>
    <dgm:pt modelId="{619CBBEB-C7AD-B640-9544-0327CF5DDEBA}" type="pres">
      <dgm:prSet presAssocID="{56A3AE78-8ABF-406B-AE65-ACC0B9BF47EF}" presName="descendantText" presStyleLbl="alignNode1" presStyleIdx="0" presStyleCnt="7">
        <dgm:presLayoutVars>
          <dgm:bulletEnabled/>
        </dgm:presLayoutVars>
      </dgm:prSet>
      <dgm:spPr/>
    </dgm:pt>
    <dgm:pt modelId="{715C31F6-31D8-E54B-B62F-BC7EFDA4B3FA}" type="pres">
      <dgm:prSet presAssocID="{FB2EB81C-D67B-44E4-89BC-C143CB4DD295}" presName="sp" presStyleCnt="0"/>
      <dgm:spPr/>
    </dgm:pt>
    <dgm:pt modelId="{01A1DE85-740A-B04A-9C47-75CA4690E528}" type="pres">
      <dgm:prSet presAssocID="{ED393FC4-C872-4663-BED2-D0D48BB68CCF}" presName="linNode" presStyleCnt="0"/>
      <dgm:spPr/>
    </dgm:pt>
    <dgm:pt modelId="{5EAF57EB-D736-0742-81A6-8F75E6AC05A2}" type="pres">
      <dgm:prSet presAssocID="{ED393FC4-C872-4663-BED2-D0D48BB68CCF}" presName="parentText" presStyleLbl="solidFgAcc1" presStyleIdx="1" presStyleCnt="7">
        <dgm:presLayoutVars>
          <dgm:chMax val="1"/>
          <dgm:bulletEnabled/>
        </dgm:presLayoutVars>
      </dgm:prSet>
      <dgm:spPr/>
    </dgm:pt>
    <dgm:pt modelId="{3B94E0FB-5F72-A744-B837-3AD33274EAFF}" type="pres">
      <dgm:prSet presAssocID="{ED393FC4-C872-4663-BED2-D0D48BB68CCF}" presName="descendantText" presStyleLbl="alignNode1" presStyleIdx="1" presStyleCnt="7">
        <dgm:presLayoutVars>
          <dgm:bulletEnabled/>
        </dgm:presLayoutVars>
      </dgm:prSet>
      <dgm:spPr/>
    </dgm:pt>
    <dgm:pt modelId="{C1140E9F-17FB-5C40-AB8C-F61535F618CC}" type="pres">
      <dgm:prSet presAssocID="{59B1C433-AD37-4A55-AF1B-8BDA7ACC810B}" presName="sp" presStyleCnt="0"/>
      <dgm:spPr/>
    </dgm:pt>
    <dgm:pt modelId="{B46530C8-F9F7-154C-AF92-2193AF6EB5E9}" type="pres">
      <dgm:prSet presAssocID="{A17DAD90-20F3-4F23-B470-2DF6F2EAE515}" presName="linNode" presStyleCnt="0"/>
      <dgm:spPr/>
    </dgm:pt>
    <dgm:pt modelId="{A565A406-3352-8B43-88D9-ADA4F6315727}" type="pres">
      <dgm:prSet presAssocID="{A17DAD90-20F3-4F23-B470-2DF6F2EAE515}" presName="parentText" presStyleLbl="solidFgAcc1" presStyleIdx="2" presStyleCnt="7">
        <dgm:presLayoutVars>
          <dgm:chMax val="1"/>
          <dgm:bulletEnabled/>
        </dgm:presLayoutVars>
      </dgm:prSet>
      <dgm:spPr/>
    </dgm:pt>
    <dgm:pt modelId="{CD214BA4-DDD2-D540-AF47-1B9BD461DE8E}" type="pres">
      <dgm:prSet presAssocID="{A17DAD90-20F3-4F23-B470-2DF6F2EAE515}" presName="descendantText" presStyleLbl="alignNode1" presStyleIdx="2" presStyleCnt="7" custLinFactNeighborX="81619" custLinFactNeighborY="-2308">
        <dgm:presLayoutVars>
          <dgm:bulletEnabled/>
        </dgm:presLayoutVars>
      </dgm:prSet>
      <dgm:spPr/>
    </dgm:pt>
    <dgm:pt modelId="{D5ECD578-A5C4-294E-907E-CEEF56583FB9}" type="pres">
      <dgm:prSet presAssocID="{A4E89C80-B8D5-48BB-8508-024D8E773234}" presName="sp" presStyleCnt="0"/>
      <dgm:spPr/>
    </dgm:pt>
    <dgm:pt modelId="{3BA4A08C-BC4D-964C-BDFD-29E1E650CCFB}" type="pres">
      <dgm:prSet presAssocID="{90044416-F4DB-45FF-8A98-4294515DA1A8}" presName="linNode" presStyleCnt="0"/>
      <dgm:spPr/>
    </dgm:pt>
    <dgm:pt modelId="{BC58F806-994C-5947-A77B-5E2D6A75F1A4}" type="pres">
      <dgm:prSet presAssocID="{90044416-F4DB-45FF-8A98-4294515DA1A8}" presName="parentText" presStyleLbl="solidFgAcc1" presStyleIdx="3" presStyleCnt="7">
        <dgm:presLayoutVars>
          <dgm:chMax val="1"/>
          <dgm:bulletEnabled/>
        </dgm:presLayoutVars>
      </dgm:prSet>
      <dgm:spPr/>
    </dgm:pt>
    <dgm:pt modelId="{A286B13A-2C4B-D54F-A8D5-5F3D63F6C702}" type="pres">
      <dgm:prSet presAssocID="{90044416-F4DB-45FF-8A98-4294515DA1A8}" presName="descendantText" presStyleLbl="alignNode1" presStyleIdx="3" presStyleCnt="7">
        <dgm:presLayoutVars>
          <dgm:bulletEnabled/>
        </dgm:presLayoutVars>
      </dgm:prSet>
      <dgm:spPr/>
    </dgm:pt>
    <dgm:pt modelId="{FEA77C33-B64B-0848-A308-4D1C969F90A4}" type="pres">
      <dgm:prSet presAssocID="{8797600B-1D97-454E-8AE0-B1FC9EADF853}" presName="sp" presStyleCnt="0"/>
      <dgm:spPr/>
    </dgm:pt>
    <dgm:pt modelId="{93B2E6DB-B3DC-AD4D-AE0F-68433102C296}" type="pres">
      <dgm:prSet presAssocID="{D3684377-EAAD-48EF-AD35-2E0D286B90F7}" presName="linNode" presStyleCnt="0"/>
      <dgm:spPr/>
    </dgm:pt>
    <dgm:pt modelId="{231BC801-ABB5-9A40-82E9-58F10017E1BC}" type="pres">
      <dgm:prSet presAssocID="{D3684377-EAAD-48EF-AD35-2E0D286B90F7}" presName="parentText" presStyleLbl="solidFgAcc1" presStyleIdx="4" presStyleCnt="7">
        <dgm:presLayoutVars>
          <dgm:chMax val="1"/>
          <dgm:bulletEnabled/>
        </dgm:presLayoutVars>
      </dgm:prSet>
      <dgm:spPr/>
    </dgm:pt>
    <dgm:pt modelId="{90716FC3-6FDC-9B4C-AFA5-269CE20E48C3}" type="pres">
      <dgm:prSet presAssocID="{D3684377-EAAD-48EF-AD35-2E0D286B90F7}" presName="descendantText" presStyleLbl="alignNode1" presStyleIdx="4" presStyleCnt="7">
        <dgm:presLayoutVars>
          <dgm:bulletEnabled/>
        </dgm:presLayoutVars>
      </dgm:prSet>
      <dgm:spPr/>
    </dgm:pt>
    <dgm:pt modelId="{B82A3C48-4FFA-174F-A02C-2776CA10E303}" type="pres">
      <dgm:prSet presAssocID="{40D9C285-F871-43E6-B2FA-897B071131C2}" presName="sp" presStyleCnt="0"/>
      <dgm:spPr/>
    </dgm:pt>
    <dgm:pt modelId="{495C1C67-B0D1-4846-B433-A2C2078C7ACE}" type="pres">
      <dgm:prSet presAssocID="{A32FDC9B-630E-49FE-A8BD-E76D2B1F4B25}" presName="linNode" presStyleCnt="0"/>
      <dgm:spPr/>
    </dgm:pt>
    <dgm:pt modelId="{21FEB8AD-D440-0A4E-807E-36B21DB40688}" type="pres">
      <dgm:prSet presAssocID="{A32FDC9B-630E-49FE-A8BD-E76D2B1F4B25}" presName="parentText" presStyleLbl="solidFgAcc1" presStyleIdx="5" presStyleCnt="7">
        <dgm:presLayoutVars>
          <dgm:chMax val="1"/>
          <dgm:bulletEnabled/>
        </dgm:presLayoutVars>
      </dgm:prSet>
      <dgm:spPr/>
    </dgm:pt>
    <dgm:pt modelId="{A593B5B8-B504-ED4D-92D5-5DF49749F8DC}" type="pres">
      <dgm:prSet presAssocID="{A32FDC9B-630E-49FE-A8BD-E76D2B1F4B25}" presName="descendantText" presStyleLbl="alignNode1" presStyleIdx="5" presStyleCnt="7">
        <dgm:presLayoutVars>
          <dgm:bulletEnabled/>
        </dgm:presLayoutVars>
      </dgm:prSet>
      <dgm:spPr/>
    </dgm:pt>
    <dgm:pt modelId="{12534F26-8644-D14C-ADB0-A012B8996238}" type="pres">
      <dgm:prSet presAssocID="{11B2C529-5B06-4AC7-9AA1-419274CF4E67}" presName="sp" presStyleCnt="0"/>
      <dgm:spPr/>
    </dgm:pt>
    <dgm:pt modelId="{DCB3C3B8-C607-274C-83CF-A768090C6B8D}" type="pres">
      <dgm:prSet presAssocID="{7DB8888D-60CC-4DC6-B2B2-ABFA4128E966}" presName="linNode" presStyleCnt="0"/>
      <dgm:spPr/>
    </dgm:pt>
    <dgm:pt modelId="{2793260C-2394-5F4A-AE34-1F2467596F00}" type="pres">
      <dgm:prSet presAssocID="{7DB8888D-60CC-4DC6-B2B2-ABFA4128E966}" presName="parentText" presStyleLbl="solidFgAcc1" presStyleIdx="6" presStyleCnt="7">
        <dgm:presLayoutVars>
          <dgm:chMax val="1"/>
          <dgm:bulletEnabled/>
        </dgm:presLayoutVars>
      </dgm:prSet>
      <dgm:spPr/>
    </dgm:pt>
    <dgm:pt modelId="{8130BB5B-2947-B848-8F11-790211AA531F}" type="pres">
      <dgm:prSet presAssocID="{7DB8888D-60CC-4DC6-B2B2-ABFA4128E966}" presName="descendantText" presStyleLbl="alignNode1" presStyleIdx="6" presStyleCnt="7">
        <dgm:presLayoutVars>
          <dgm:bulletEnabled/>
        </dgm:presLayoutVars>
      </dgm:prSet>
      <dgm:spPr/>
    </dgm:pt>
  </dgm:ptLst>
  <dgm:cxnLst>
    <dgm:cxn modelId="{A50B6403-D7AE-B940-9512-0A0D4C034071}" type="presOf" srcId="{F7C5D040-F7F4-45EF-B04A-70B9E7748384}" destId="{8130BB5B-2947-B848-8F11-790211AA531F}" srcOrd="0" destOrd="0" presId="urn:microsoft.com/office/officeart/2016/7/layout/VerticalHollowActionList"/>
    <dgm:cxn modelId="{43CFF311-CBCA-4AD8-98B0-FB28747863D0}" srcId="{9D28C390-AA5D-4253-BC04-08172E9A0255}" destId="{7DB8888D-60CC-4DC6-B2B2-ABFA4128E966}" srcOrd="6" destOrd="0" parTransId="{C84FC3F1-7356-42A1-8899-34337FE4E1D9}" sibTransId="{AB9EF05F-E8E6-422E-9C70-7758023CAB0B}"/>
    <dgm:cxn modelId="{B8571A14-3DAD-4346-AB43-EFF09CCE89C4}" type="presOf" srcId="{9D28C390-AA5D-4253-BC04-08172E9A0255}" destId="{5DC6307A-255D-DD47-A7F5-B3EE9F53F1D9}" srcOrd="0" destOrd="0" presId="urn:microsoft.com/office/officeart/2016/7/layout/VerticalHollowActionList"/>
    <dgm:cxn modelId="{74E59618-AADD-5048-9B04-F1DE12CFCA25}" type="presOf" srcId="{D3684377-EAAD-48EF-AD35-2E0D286B90F7}" destId="{231BC801-ABB5-9A40-82E9-58F10017E1BC}" srcOrd="0" destOrd="0" presId="urn:microsoft.com/office/officeart/2016/7/layout/VerticalHollowActionList"/>
    <dgm:cxn modelId="{418BDB1A-63C8-4348-A567-F80B33A141F0}" srcId="{9D28C390-AA5D-4253-BC04-08172E9A0255}" destId="{A32FDC9B-630E-49FE-A8BD-E76D2B1F4B25}" srcOrd="5" destOrd="0" parTransId="{2DA9450A-954B-4C56-9F96-F17D2367C858}" sibTransId="{11B2C529-5B06-4AC7-9AA1-419274CF4E67}"/>
    <dgm:cxn modelId="{E58F311B-C9DA-1540-B5DC-F7C8FF569836}" type="presOf" srcId="{DC4CD0E1-72A1-4C63-BB25-8EC1EACB5C17}" destId="{A593B5B8-B504-ED4D-92D5-5DF49749F8DC}" srcOrd="0" destOrd="0" presId="urn:microsoft.com/office/officeart/2016/7/layout/VerticalHollowActionList"/>
    <dgm:cxn modelId="{BF241F3D-A47F-8E4B-994D-ECE561EDF3BA}" type="presOf" srcId="{D0F0E327-D127-4C73-BA81-39E6FE8F8148}" destId="{619CBBEB-C7AD-B640-9544-0327CF5DDEBA}" srcOrd="0" destOrd="0" presId="urn:microsoft.com/office/officeart/2016/7/layout/VerticalHollowActionList"/>
    <dgm:cxn modelId="{6DACE86B-42C8-48BE-B9B4-9F1B2701803C}" srcId="{90044416-F4DB-45FF-8A98-4294515DA1A8}" destId="{D846242C-4E3B-448B-A1DD-09946644B09C}" srcOrd="0" destOrd="0" parTransId="{A021B8FF-D3E7-473B-92DC-A1A0D9AE3D00}" sibTransId="{6643AA52-A580-4F67-95DB-845C6CA51E34}"/>
    <dgm:cxn modelId="{032F0575-904F-4DA3-9ECF-68C46A6F2A86}" srcId="{56A3AE78-8ABF-406B-AE65-ACC0B9BF47EF}" destId="{D0F0E327-D127-4C73-BA81-39E6FE8F8148}" srcOrd="0" destOrd="0" parTransId="{E1854A15-C8E3-48CD-9355-2FEEDABFF43D}" sibTransId="{0F39D9FB-B8B2-425A-B538-E92D61C4991D}"/>
    <dgm:cxn modelId="{4DAA1E79-29F9-4B69-A75A-196071D2CABD}" srcId="{7DB8888D-60CC-4DC6-B2B2-ABFA4128E966}" destId="{F7C5D040-F7F4-45EF-B04A-70B9E7748384}" srcOrd="0" destOrd="0" parTransId="{EEF16226-C63E-4C7F-A7FE-310A64FFF9EA}" sibTransId="{FB4126E0-765E-4977-A334-F01C601015A5}"/>
    <dgm:cxn modelId="{FD2DDC7B-6173-428C-99F1-E60046143090}" srcId="{A32FDC9B-630E-49FE-A8BD-E76D2B1F4B25}" destId="{DC4CD0E1-72A1-4C63-BB25-8EC1EACB5C17}" srcOrd="0" destOrd="0" parTransId="{7F1560BD-A65A-486C-9139-F37A35B25576}" sibTransId="{250E40B5-6E7C-4C57-9807-47BC84622591}"/>
    <dgm:cxn modelId="{E24F147C-AA19-40C9-ADEA-4B8A2E94434B}" srcId="{D3684377-EAAD-48EF-AD35-2E0D286B90F7}" destId="{9D7563B4-BBF3-46AC-8DBD-7F32940AA53A}" srcOrd="0" destOrd="0" parTransId="{234B6F74-7F9E-4038-A114-1AC92F2507C5}" sibTransId="{CF9E2411-91C6-499A-BC28-53A596CFD41C}"/>
    <dgm:cxn modelId="{F7E11B80-DB45-4653-A4AE-9AE014C819B0}" srcId="{9D28C390-AA5D-4253-BC04-08172E9A0255}" destId="{ED393FC4-C872-4663-BED2-D0D48BB68CCF}" srcOrd="1" destOrd="0" parTransId="{BC2FBE62-1AC9-4765-A2A7-A9F7D56DAF38}" sibTransId="{59B1C433-AD37-4A55-AF1B-8BDA7ACC810B}"/>
    <dgm:cxn modelId="{F1FCCD8A-8CEB-7142-9F3D-A0AAC7A61DA3}" type="presOf" srcId="{56A3AE78-8ABF-406B-AE65-ACC0B9BF47EF}" destId="{7F300AA5-BCAD-3248-9DD9-84059BA7124E}" srcOrd="0" destOrd="0" presId="urn:microsoft.com/office/officeart/2016/7/layout/VerticalHollowActionList"/>
    <dgm:cxn modelId="{2E4F8D90-7CEB-7143-BB48-4EF18FE792C6}" type="presOf" srcId="{9D7563B4-BBF3-46AC-8DBD-7F32940AA53A}" destId="{90716FC3-6FDC-9B4C-AFA5-269CE20E48C3}" srcOrd="0" destOrd="0" presId="urn:microsoft.com/office/officeart/2016/7/layout/VerticalHollowActionList"/>
    <dgm:cxn modelId="{B31413A8-0872-3942-967C-EB2CF4B49FF3}" type="presOf" srcId="{7DB8888D-60CC-4DC6-B2B2-ABFA4128E966}" destId="{2793260C-2394-5F4A-AE34-1F2467596F00}" srcOrd="0" destOrd="0" presId="urn:microsoft.com/office/officeart/2016/7/layout/VerticalHollowActionList"/>
    <dgm:cxn modelId="{E45D7BAB-7039-FA4A-980D-C4CC5D132C71}" type="presOf" srcId="{A32FDC9B-630E-49FE-A8BD-E76D2B1F4B25}" destId="{21FEB8AD-D440-0A4E-807E-36B21DB40688}" srcOrd="0" destOrd="0" presId="urn:microsoft.com/office/officeart/2016/7/layout/VerticalHollowActionList"/>
    <dgm:cxn modelId="{846C97AB-DB98-9D47-9268-32D63CEDE118}" type="presOf" srcId="{ED393FC4-C872-4663-BED2-D0D48BB68CCF}" destId="{5EAF57EB-D736-0742-81A6-8F75E6AC05A2}" srcOrd="0" destOrd="0" presId="urn:microsoft.com/office/officeart/2016/7/layout/VerticalHollowActionList"/>
    <dgm:cxn modelId="{B6C0D9AB-E0EC-439A-AB4C-43BDF8537EE8}" srcId="{9D28C390-AA5D-4253-BC04-08172E9A0255}" destId="{90044416-F4DB-45FF-8A98-4294515DA1A8}" srcOrd="3" destOrd="0" parTransId="{98880EC9-1AC8-448C-971D-CA83A4448A23}" sibTransId="{8797600B-1D97-454E-8AE0-B1FC9EADF853}"/>
    <dgm:cxn modelId="{FF9BEEB7-74EC-4B2E-932E-EF5FA517F1DC}" srcId="{9D28C390-AA5D-4253-BC04-08172E9A0255}" destId="{D3684377-EAAD-48EF-AD35-2E0D286B90F7}" srcOrd="4" destOrd="0" parTransId="{22417714-5D80-48B7-8325-F1C01E9653E7}" sibTransId="{40D9C285-F871-43E6-B2FA-897B071131C2}"/>
    <dgm:cxn modelId="{D574B8BB-10A7-8447-B933-F041C7410059}" type="presOf" srcId="{A507748C-0C73-4C94-9395-AC4FD5F8D0EF}" destId="{CD214BA4-DDD2-D540-AF47-1B9BD461DE8E}" srcOrd="0" destOrd="0" presId="urn:microsoft.com/office/officeart/2016/7/layout/VerticalHollowActionList"/>
    <dgm:cxn modelId="{A23C33BE-8258-447C-BCB9-A264A1B3048D}" srcId="{ED393FC4-C872-4663-BED2-D0D48BB68CCF}" destId="{194239B8-3763-49ED-9582-DA8A677313CA}" srcOrd="0" destOrd="0" parTransId="{7F11226F-C020-4A6A-B998-1B55D67D438B}" sibTransId="{E8A2267F-9153-4DE0-A7D5-FDC3D97BF763}"/>
    <dgm:cxn modelId="{39D789CA-8D0B-5D4A-8B97-089006B506C7}" type="presOf" srcId="{D846242C-4E3B-448B-A1DD-09946644B09C}" destId="{A286B13A-2C4B-D54F-A8D5-5F3D63F6C702}" srcOrd="0" destOrd="0" presId="urn:microsoft.com/office/officeart/2016/7/layout/VerticalHollowActionList"/>
    <dgm:cxn modelId="{74BD56CD-AB9A-AB4C-8E3D-C666CBD2780B}" type="presOf" srcId="{194239B8-3763-49ED-9582-DA8A677313CA}" destId="{3B94E0FB-5F72-A744-B837-3AD33274EAFF}" srcOrd="0" destOrd="0" presId="urn:microsoft.com/office/officeart/2016/7/layout/VerticalHollowActionList"/>
    <dgm:cxn modelId="{5477D7DC-8065-4E3D-B535-FBE17B41B49D}" srcId="{9D28C390-AA5D-4253-BC04-08172E9A0255}" destId="{56A3AE78-8ABF-406B-AE65-ACC0B9BF47EF}" srcOrd="0" destOrd="0" parTransId="{085DF658-9D81-4380-B391-A148005898B8}" sibTransId="{FB2EB81C-D67B-44E4-89BC-C143CB4DD295}"/>
    <dgm:cxn modelId="{1FEAE5E4-96E6-4B53-9D28-9FEAD7D3F42C}" srcId="{A17DAD90-20F3-4F23-B470-2DF6F2EAE515}" destId="{A507748C-0C73-4C94-9395-AC4FD5F8D0EF}" srcOrd="0" destOrd="0" parTransId="{2C5E2452-9968-487D-8F5E-5C993F1DA011}" sibTransId="{97D128AA-0B80-47B3-A58B-DEAC2EDA7638}"/>
    <dgm:cxn modelId="{BD437AE6-7471-2C46-903A-FFD56450D8D9}" type="presOf" srcId="{A17DAD90-20F3-4F23-B470-2DF6F2EAE515}" destId="{A565A406-3352-8B43-88D9-ADA4F6315727}" srcOrd="0" destOrd="0" presId="urn:microsoft.com/office/officeart/2016/7/layout/VerticalHollowActionList"/>
    <dgm:cxn modelId="{1B5A7BF2-DB7B-40BA-AC72-54BA77076810}" srcId="{9D28C390-AA5D-4253-BC04-08172E9A0255}" destId="{A17DAD90-20F3-4F23-B470-2DF6F2EAE515}" srcOrd="2" destOrd="0" parTransId="{BB03DBD1-F5CE-461A-96E7-8F87A9ED3306}" sibTransId="{A4E89C80-B8D5-48BB-8508-024D8E773234}"/>
    <dgm:cxn modelId="{DBFC89FD-C075-A649-9751-15AE6372C8AF}" type="presOf" srcId="{90044416-F4DB-45FF-8A98-4294515DA1A8}" destId="{BC58F806-994C-5947-A77B-5E2D6A75F1A4}" srcOrd="0" destOrd="0" presId="urn:microsoft.com/office/officeart/2016/7/layout/VerticalHollowActionList"/>
    <dgm:cxn modelId="{5411030A-3B4F-C04B-B446-C9171EEA81E9}" type="presParOf" srcId="{5DC6307A-255D-DD47-A7F5-B3EE9F53F1D9}" destId="{C900196E-9EF4-3240-870B-B1129804D015}" srcOrd="0" destOrd="0" presId="urn:microsoft.com/office/officeart/2016/7/layout/VerticalHollowActionList"/>
    <dgm:cxn modelId="{548DB845-E5C5-1640-9D68-493C89A016C7}" type="presParOf" srcId="{C900196E-9EF4-3240-870B-B1129804D015}" destId="{7F300AA5-BCAD-3248-9DD9-84059BA7124E}" srcOrd="0" destOrd="0" presId="urn:microsoft.com/office/officeart/2016/7/layout/VerticalHollowActionList"/>
    <dgm:cxn modelId="{9F713134-2EE1-234D-8714-58AC368ED19C}" type="presParOf" srcId="{C900196E-9EF4-3240-870B-B1129804D015}" destId="{619CBBEB-C7AD-B640-9544-0327CF5DDEBA}" srcOrd="1" destOrd="0" presId="urn:microsoft.com/office/officeart/2016/7/layout/VerticalHollowActionList"/>
    <dgm:cxn modelId="{51808897-4456-9D4E-A6E1-4014256F6AFF}" type="presParOf" srcId="{5DC6307A-255D-DD47-A7F5-B3EE9F53F1D9}" destId="{715C31F6-31D8-E54B-B62F-BC7EFDA4B3FA}" srcOrd="1" destOrd="0" presId="urn:microsoft.com/office/officeart/2016/7/layout/VerticalHollowActionList"/>
    <dgm:cxn modelId="{929610DB-8C90-C14C-8731-C580AC74BEDE}" type="presParOf" srcId="{5DC6307A-255D-DD47-A7F5-B3EE9F53F1D9}" destId="{01A1DE85-740A-B04A-9C47-75CA4690E528}" srcOrd="2" destOrd="0" presId="urn:microsoft.com/office/officeart/2016/7/layout/VerticalHollowActionList"/>
    <dgm:cxn modelId="{9362EE83-1824-AF4D-912A-F37D92F86861}" type="presParOf" srcId="{01A1DE85-740A-B04A-9C47-75CA4690E528}" destId="{5EAF57EB-D736-0742-81A6-8F75E6AC05A2}" srcOrd="0" destOrd="0" presId="urn:microsoft.com/office/officeart/2016/7/layout/VerticalHollowActionList"/>
    <dgm:cxn modelId="{6DF07E93-BD14-E44B-8B40-29F10B9F77AE}" type="presParOf" srcId="{01A1DE85-740A-B04A-9C47-75CA4690E528}" destId="{3B94E0FB-5F72-A744-B837-3AD33274EAFF}" srcOrd="1" destOrd="0" presId="urn:microsoft.com/office/officeart/2016/7/layout/VerticalHollowActionList"/>
    <dgm:cxn modelId="{277431D8-B6E8-734B-91A4-336DFFD6A093}" type="presParOf" srcId="{5DC6307A-255D-DD47-A7F5-B3EE9F53F1D9}" destId="{C1140E9F-17FB-5C40-AB8C-F61535F618CC}" srcOrd="3" destOrd="0" presId="urn:microsoft.com/office/officeart/2016/7/layout/VerticalHollowActionList"/>
    <dgm:cxn modelId="{497F7B6A-4D3C-B643-88A8-47711A164C32}" type="presParOf" srcId="{5DC6307A-255D-DD47-A7F5-B3EE9F53F1D9}" destId="{B46530C8-F9F7-154C-AF92-2193AF6EB5E9}" srcOrd="4" destOrd="0" presId="urn:microsoft.com/office/officeart/2016/7/layout/VerticalHollowActionList"/>
    <dgm:cxn modelId="{91E741E1-6090-0541-A2B7-C319C9364579}" type="presParOf" srcId="{B46530C8-F9F7-154C-AF92-2193AF6EB5E9}" destId="{A565A406-3352-8B43-88D9-ADA4F6315727}" srcOrd="0" destOrd="0" presId="urn:microsoft.com/office/officeart/2016/7/layout/VerticalHollowActionList"/>
    <dgm:cxn modelId="{C9AE9C3E-AEAE-FB44-81E7-ECB71D419FAB}" type="presParOf" srcId="{B46530C8-F9F7-154C-AF92-2193AF6EB5E9}" destId="{CD214BA4-DDD2-D540-AF47-1B9BD461DE8E}" srcOrd="1" destOrd="0" presId="urn:microsoft.com/office/officeart/2016/7/layout/VerticalHollowActionList"/>
    <dgm:cxn modelId="{7F47F040-E63A-984B-B247-48413E852F43}" type="presParOf" srcId="{5DC6307A-255D-DD47-A7F5-B3EE9F53F1D9}" destId="{D5ECD578-A5C4-294E-907E-CEEF56583FB9}" srcOrd="5" destOrd="0" presId="urn:microsoft.com/office/officeart/2016/7/layout/VerticalHollowActionList"/>
    <dgm:cxn modelId="{D3AA7CFB-00C3-F847-8B5F-B8843604F808}" type="presParOf" srcId="{5DC6307A-255D-DD47-A7F5-B3EE9F53F1D9}" destId="{3BA4A08C-BC4D-964C-BDFD-29E1E650CCFB}" srcOrd="6" destOrd="0" presId="urn:microsoft.com/office/officeart/2016/7/layout/VerticalHollowActionList"/>
    <dgm:cxn modelId="{8FFF12E6-C280-1447-8AC4-7F816F523B32}" type="presParOf" srcId="{3BA4A08C-BC4D-964C-BDFD-29E1E650CCFB}" destId="{BC58F806-994C-5947-A77B-5E2D6A75F1A4}" srcOrd="0" destOrd="0" presId="urn:microsoft.com/office/officeart/2016/7/layout/VerticalHollowActionList"/>
    <dgm:cxn modelId="{0C2FC56F-E199-CF4B-9828-BED82D0989B0}" type="presParOf" srcId="{3BA4A08C-BC4D-964C-BDFD-29E1E650CCFB}" destId="{A286B13A-2C4B-D54F-A8D5-5F3D63F6C702}" srcOrd="1" destOrd="0" presId="urn:microsoft.com/office/officeart/2016/7/layout/VerticalHollowActionList"/>
    <dgm:cxn modelId="{9E5C48C0-1057-9847-9F0E-6B5168C94293}" type="presParOf" srcId="{5DC6307A-255D-DD47-A7F5-B3EE9F53F1D9}" destId="{FEA77C33-B64B-0848-A308-4D1C969F90A4}" srcOrd="7" destOrd="0" presId="urn:microsoft.com/office/officeart/2016/7/layout/VerticalHollowActionList"/>
    <dgm:cxn modelId="{32C59477-95E2-8644-93A1-298673BB9804}" type="presParOf" srcId="{5DC6307A-255D-DD47-A7F5-B3EE9F53F1D9}" destId="{93B2E6DB-B3DC-AD4D-AE0F-68433102C296}" srcOrd="8" destOrd="0" presId="urn:microsoft.com/office/officeart/2016/7/layout/VerticalHollowActionList"/>
    <dgm:cxn modelId="{1BE8E898-639C-5B4F-AB53-FCE47F4AED54}" type="presParOf" srcId="{93B2E6DB-B3DC-AD4D-AE0F-68433102C296}" destId="{231BC801-ABB5-9A40-82E9-58F10017E1BC}" srcOrd="0" destOrd="0" presId="urn:microsoft.com/office/officeart/2016/7/layout/VerticalHollowActionList"/>
    <dgm:cxn modelId="{2846ABDD-A049-2045-85A7-DA8D7677F81D}" type="presParOf" srcId="{93B2E6DB-B3DC-AD4D-AE0F-68433102C296}" destId="{90716FC3-6FDC-9B4C-AFA5-269CE20E48C3}" srcOrd="1" destOrd="0" presId="urn:microsoft.com/office/officeart/2016/7/layout/VerticalHollowActionList"/>
    <dgm:cxn modelId="{F030187A-77C4-A44B-AA55-E8656AB91687}" type="presParOf" srcId="{5DC6307A-255D-DD47-A7F5-B3EE9F53F1D9}" destId="{B82A3C48-4FFA-174F-A02C-2776CA10E303}" srcOrd="9" destOrd="0" presId="urn:microsoft.com/office/officeart/2016/7/layout/VerticalHollowActionList"/>
    <dgm:cxn modelId="{01EFD98A-4C94-C748-A6FB-B8E81F318B51}" type="presParOf" srcId="{5DC6307A-255D-DD47-A7F5-B3EE9F53F1D9}" destId="{495C1C67-B0D1-4846-B433-A2C2078C7ACE}" srcOrd="10" destOrd="0" presId="urn:microsoft.com/office/officeart/2016/7/layout/VerticalHollowActionList"/>
    <dgm:cxn modelId="{1579ABC2-7448-EF4B-92D1-60524DD68514}" type="presParOf" srcId="{495C1C67-B0D1-4846-B433-A2C2078C7ACE}" destId="{21FEB8AD-D440-0A4E-807E-36B21DB40688}" srcOrd="0" destOrd="0" presId="urn:microsoft.com/office/officeart/2016/7/layout/VerticalHollowActionList"/>
    <dgm:cxn modelId="{16AF2F5B-A1C2-024E-BCEE-E965BCE7D76B}" type="presParOf" srcId="{495C1C67-B0D1-4846-B433-A2C2078C7ACE}" destId="{A593B5B8-B504-ED4D-92D5-5DF49749F8DC}" srcOrd="1" destOrd="0" presId="urn:microsoft.com/office/officeart/2016/7/layout/VerticalHollowActionList"/>
    <dgm:cxn modelId="{94A2EF36-19F9-1043-84B2-6BDFBC3C06D2}" type="presParOf" srcId="{5DC6307A-255D-DD47-A7F5-B3EE9F53F1D9}" destId="{12534F26-8644-D14C-ADB0-A012B8996238}" srcOrd="11" destOrd="0" presId="urn:microsoft.com/office/officeart/2016/7/layout/VerticalHollowActionList"/>
    <dgm:cxn modelId="{AA58CB29-BC29-3541-851E-7E505A940460}" type="presParOf" srcId="{5DC6307A-255D-DD47-A7F5-B3EE9F53F1D9}" destId="{DCB3C3B8-C607-274C-83CF-A768090C6B8D}" srcOrd="12" destOrd="0" presId="urn:microsoft.com/office/officeart/2016/7/layout/VerticalHollowActionList"/>
    <dgm:cxn modelId="{856B110B-05F8-B941-81B6-43C5524250BF}" type="presParOf" srcId="{DCB3C3B8-C607-274C-83CF-A768090C6B8D}" destId="{2793260C-2394-5F4A-AE34-1F2467596F00}" srcOrd="0" destOrd="0" presId="urn:microsoft.com/office/officeart/2016/7/layout/VerticalHollowActionList"/>
    <dgm:cxn modelId="{2BEBB4B6-FB08-DC45-A2F6-05B8C00A64E2}" type="presParOf" srcId="{DCB3C3B8-C607-274C-83CF-A768090C6B8D}" destId="{8130BB5B-2947-B848-8F11-790211AA531F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5CF720F-04D1-4C55-8B2A-1E8F90ECFB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B06DA1-82B3-4376-9473-EFEE561BE881}">
      <dgm:prSet/>
      <dgm:spPr/>
      <dgm:t>
        <a:bodyPr/>
        <a:lstStyle/>
        <a:p>
          <a:r>
            <a:rPr lang="en-US" b="1" dirty="0"/>
            <a:t>Slips, Trips, and Falls:</a:t>
          </a:r>
          <a:endParaRPr lang="en-US" dirty="0"/>
        </a:p>
      </dgm:t>
    </dgm:pt>
    <dgm:pt modelId="{603D42EF-3740-4176-B199-632D82B9C43F}" type="parTrans" cxnId="{E6693E64-5BA5-4110-917F-F939271A6E2C}">
      <dgm:prSet/>
      <dgm:spPr/>
      <dgm:t>
        <a:bodyPr/>
        <a:lstStyle/>
        <a:p>
          <a:endParaRPr lang="en-US"/>
        </a:p>
      </dgm:t>
    </dgm:pt>
    <dgm:pt modelId="{1E78E3E9-5CAE-4CA3-8521-8F32C7F484DB}" type="sibTrans" cxnId="{E6693E64-5BA5-4110-917F-F939271A6E2C}">
      <dgm:prSet/>
      <dgm:spPr/>
      <dgm:t>
        <a:bodyPr/>
        <a:lstStyle/>
        <a:p>
          <a:endParaRPr lang="en-US"/>
        </a:p>
      </dgm:t>
    </dgm:pt>
    <dgm:pt modelId="{E292676D-D3C6-46C9-8B60-96F6368C1536}">
      <dgm:prSet/>
      <dgm:spPr/>
      <dgm:t>
        <a:bodyPr/>
        <a:lstStyle/>
        <a:p>
          <a:r>
            <a:rPr lang="en-US" dirty="0"/>
            <a:t>- Make sure the clutter is disposed.</a:t>
          </a:r>
        </a:p>
      </dgm:t>
    </dgm:pt>
    <dgm:pt modelId="{78F01F9D-6388-4E40-BCAB-FCFDDEF37D55}" type="parTrans" cxnId="{11E16733-D2BC-446F-8A0B-3F403725338B}">
      <dgm:prSet/>
      <dgm:spPr/>
      <dgm:t>
        <a:bodyPr/>
        <a:lstStyle/>
        <a:p>
          <a:endParaRPr lang="en-US"/>
        </a:p>
      </dgm:t>
    </dgm:pt>
    <dgm:pt modelId="{6ECB95D0-ABBD-4F78-8306-B1C85A814A95}" type="sibTrans" cxnId="{11E16733-D2BC-446F-8A0B-3F403725338B}">
      <dgm:prSet/>
      <dgm:spPr/>
      <dgm:t>
        <a:bodyPr/>
        <a:lstStyle/>
        <a:p>
          <a:endParaRPr lang="en-US"/>
        </a:p>
      </dgm:t>
    </dgm:pt>
    <dgm:pt modelId="{895D2971-5649-4C4A-8B15-31187D9E5C09}">
      <dgm:prSet/>
      <dgm:spPr/>
      <dgm:t>
        <a:bodyPr/>
        <a:lstStyle/>
        <a:p>
          <a:r>
            <a:rPr lang="en-US" dirty="0"/>
            <a:t>- Always ensure workspace is signalized with an appropriate caution signs when cleaning wet floors.</a:t>
          </a:r>
        </a:p>
      </dgm:t>
    </dgm:pt>
    <dgm:pt modelId="{8DF8AFA9-E1A0-497C-A111-026A0369773A}" type="parTrans" cxnId="{145693A7-76B4-4AC8-AA89-3D2EF5C3D4D9}">
      <dgm:prSet/>
      <dgm:spPr/>
      <dgm:t>
        <a:bodyPr/>
        <a:lstStyle/>
        <a:p>
          <a:endParaRPr lang="en-US"/>
        </a:p>
      </dgm:t>
    </dgm:pt>
    <dgm:pt modelId="{02DBD281-4B30-4B75-923A-63242AFE3743}" type="sibTrans" cxnId="{145693A7-76B4-4AC8-AA89-3D2EF5C3D4D9}">
      <dgm:prSet/>
      <dgm:spPr/>
      <dgm:t>
        <a:bodyPr/>
        <a:lstStyle/>
        <a:p>
          <a:endParaRPr lang="en-US"/>
        </a:p>
      </dgm:t>
    </dgm:pt>
    <dgm:pt modelId="{E6BFF343-7A56-47C9-B7BC-8E25021EB9BF}">
      <dgm:prSet/>
      <dgm:spPr/>
      <dgm:t>
        <a:bodyPr/>
        <a:lstStyle/>
        <a:p>
          <a:r>
            <a:rPr lang="en-US" b="1" dirty="0"/>
            <a:t>Chemical Exposure</a:t>
          </a:r>
          <a:r>
            <a:rPr lang="en-US" dirty="0"/>
            <a:t>:</a:t>
          </a:r>
        </a:p>
      </dgm:t>
    </dgm:pt>
    <dgm:pt modelId="{8E94B779-232B-454A-9B9E-C128A969CEB4}" type="parTrans" cxnId="{59C81F68-C022-4B87-9A69-F1B90CD3ECC0}">
      <dgm:prSet/>
      <dgm:spPr/>
      <dgm:t>
        <a:bodyPr/>
        <a:lstStyle/>
        <a:p>
          <a:endParaRPr lang="en-US"/>
        </a:p>
      </dgm:t>
    </dgm:pt>
    <dgm:pt modelId="{E5FB768F-0731-4BE7-9DCB-1199A05350CA}" type="sibTrans" cxnId="{59C81F68-C022-4B87-9A69-F1B90CD3ECC0}">
      <dgm:prSet/>
      <dgm:spPr/>
      <dgm:t>
        <a:bodyPr/>
        <a:lstStyle/>
        <a:p>
          <a:endParaRPr lang="en-US"/>
        </a:p>
      </dgm:t>
    </dgm:pt>
    <dgm:pt modelId="{5A154AF1-014B-48A5-9606-CF49335EFA01}">
      <dgm:prSet/>
      <dgm:spPr/>
      <dgm:t>
        <a:bodyPr/>
        <a:lstStyle/>
        <a:p>
          <a:r>
            <a:rPr lang="en-US" dirty="0"/>
            <a:t>- Keep all the cleaning chemicals in a safe and secure room away from food and beverages.</a:t>
          </a:r>
        </a:p>
      </dgm:t>
    </dgm:pt>
    <dgm:pt modelId="{493F03E2-BD63-4097-9EDD-7BF8A78B8FEC}" type="parTrans" cxnId="{CA572E71-4D3F-498E-9134-BFCC003F8D01}">
      <dgm:prSet/>
      <dgm:spPr/>
      <dgm:t>
        <a:bodyPr/>
        <a:lstStyle/>
        <a:p>
          <a:endParaRPr lang="en-US"/>
        </a:p>
      </dgm:t>
    </dgm:pt>
    <dgm:pt modelId="{85F13417-5B37-4839-9873-FEB9C7E67670}" type="sibTrans" cxnId="{CA572E71-4D3F-498E-9134-BFCC003F8D01}">
      <dgm:prSet/>
      <dgm:spPr/>
      <dgm:t>
        <a:bodyPr/>
        <a:lstStyle/>
        <a:p>
          <a:endParaRPr lang="en-US"/>
        </a:p>
      </dgm:t>
    </dgm:pt>
    <dgm:pt modelId="{B155EDB4-4ED4-405E-9A45-5EBE9D328BE0}">
      <dgm:prSet/>
      <dgm:spPr/>
      <dgm:t>
        <a:bodyPr/>
        <a:lstStyle/>
        <a:p>
          <a:r>
            <a:rPr lang="en-US"/>
            <a:t>-Use eco-friendly and less toxic cleaning products whenever possible.</a:t>
          </a:r>
        </a:p>
      </dgm:t>
    </dgm:pt>
    <dgm:pt modelId="{4B86646A-0BD5-45C7-B67C-06FA6F5B4ECC}" type="parTrans" cxnId="{15069F88-6404-4DF1-9F72-D22CBC1BAF53}">
      <dgm:prSet/>
      <dgm:spPr/>
      <dgm:t>
        <a:bodyPr/>
        <a:lstStyle/>
        <a:p>
          <a:endParaRPr lang="en-US"/>
        </a:p>
      </dgm:t>
    </dgm:pt>
    <dgm:pt modelId="{8E2324E4-0AF3-4102-B0C9-1163FA3EDA2A}" type="sibTrans" cxnId="{15069F88-6404-4DF1-9F72-D22CBC1BAF53}">
      <dgm:prSet/>
      <dgm:spPr/>
      <dgm:t>
        <a:bodyPr/>
        <a:lstStyle/>
        <a:p>
          <a:endParaRPr lang="en-US"/>
        </a:p>
      </dgm:t>
    </dgm:pt>
    <dgm:pt modelId="{368D3330-2C11-4175-BB83-34E3C4FC5491}">
      <dgm:prSet/>
      <dgm:spPr/>
      <dgm:t>
        <a:bodyPr/>
        <a:lstStyle/>
        <a:p>
          <a:r>
            <a:rPr lang="en-US" b="1"/>
            <a:t>Electrical safety:</a:t>
          </a:r>
          <a:endParaRPr lang="en-US"/>
        </a:p>
      </dgm:t>
    </dgm:pt>
    <dgm:pt modelId="{F22E4ACD-3F0E-440D-9ECF-0EBE4436E31E}" type="parTrans" cxnId="{CC546E15-E0FE-4B49-A183-B3D282749239}">
      <dgm:prSet/>
      <dgm:spPr/>
      <dgm:t>
        <a:bodyPr/>
        <a:lstStyle/>
        <a:p>
          <a:endParaRPr lang="en-US"/>
        </a:p>
      </dgm:t>
    </dgm:pt>
    <dgm:pt modelId="{C89D6661-A81F-42E4-9ACE-DF80CF5CC9E2}" type="sibTrans" cxnId="{CC546E15-E0FE-4B49-A183-B3D282749239}">
      <dgm:prSet/>
      <dgm:spPr/>
      <dgm:t>
        <a:bodyPr/>
        <a:lstStyle/>
        <a:p>
          <a:endParaRPr lang="en-US"/>
        </a:p>
      </dgm:t>
    </dgm:pt>
    <dgm:pt modelId="{F799A7AD-6F5C-4341-B895-8A57FACABE7C}">
      <dgm:prSet/>
      <dgm:spPr/>
      <dgm:t>
        <a:bodyPr/>
        <a:lstStyle/>
        <a:p>
          <a:r>
            <a:rPr lang="en-US" dirty="0"/>
            <a:t>-Inspect all electrical equipment regularly for frayed cords or other damage.</a:t>
          </a:r>
        </a:p>
      </dgm:t>
    </dgm:pt>
    <dgm:pt modelId="{20A5F554-1198-44EE-977A-0911DC16FF4B}" type="parTrans" cxnId="{1FC2B286-C840-4D3B-A7DB-A168A2FFD9B1}">
      <dgm:prSet/>
      <dgm:spPr/>
      <dgm:t>
        <a:bodyPr/>
        <a:lstStyle/>
        <a:p>
          <a:endParaRPr lang="en-US"/>
        </a:p>
      </dgm:t>
    </dgm:pt>
    <dgm:pt modelId="{9CD22C92-A4AD-40FE-B1D2-AEF2FFCD41A1}" type="sibTrans" cxnId="{1FC2B286-C840-4D3B-A7DB-A168A2FFD9B1}">
      <dgm:prSet/>
      <dgm:spPr/>
      <dgm:t>
        <a:bodyPr/>
        <a:lstStyle/>
        <a:p>
          <a:endParaRPr lang="en-US"/>
        </a:p>
      </dgm:t>
    </dgm:pt>
    <dgm:pt modelId="{9610F54D-FB40-40B7-BB26-C9183D40CFDE}">
      <dgm:prSet/>
      <dgm:spPr/>
      <dgm:t>
        <a:bodyPr/>
        <a:lstStyle/>
        <a:p>
          <a:r>
            <a:rPr lang="en-US"/>
            <a:t>-Avoid overloading electrical outlets and use extension cords -judiciously.</a:t>
          </a:r>
        </a:p>
      </dgm:t>
    </dgm:pt>
    <dgm:pt modelId="{6B50A702-D6D3-48F6-BF9E-85682BBE3708}" type="parTrans" cxnId="{6B7687A4-0A5D-44D2-96BC-59354F640E70}">
      <dgm:prSet/>
      <dgm:spPr/>
      <dgm:t>
        <a:bodyPr/>
        <a:lstStyle/>
        <a:p>
          <a:endParaRPr lang="en-US"/>
        </a:p>
      </dgm:t>
    </dgm:pt>
    <dgm:pt modelId="{E63EFA3E-A494-4E33-BCF2-84F71CE9568F}" type="sibTrans" cxnId="{6B7687A4-0A5D-44D2-96BC-59354F640E70}">
      <dgm:prSet/>
      <dgm:spPr/>
      <dgm:t>
        <a:bodyPr/>
        <a:lstStyle/>
        <a:p>
          <a:endParaRPr lang="en-US"/>
        </a:p>
      </dgm:t>
    </dgm:pt>
    <dgm:pt modelId="{D133F5C7-1484-4DCF-9F79-5CA9D25FE113}">
      <dgm:prSet/>
      <dgm:spPr/>
      <dgm:t>
        <a:bodyPr/>
        <a:lstStyle/>
        <a:p>
          <a:r>
            <a:rPr lang="en-US" b="1"/>
            <a:t>Fire safety:</a:t>
          </a:r>
          <a:endParaRPr lang="en-US"/>
        </a:p>
      </dgm:t>
    </dgm:pt>
    <dgm:pt modelId="{AD9A7E3B-D9E9-4717-8B18-AAB052F2722E}" type="parTrans" cxnId="{A1682DDE-EFB2-483F-9AA3-D8A93ADD1894}">
      <dgm:prSet/>
      <dgm:spPr/>
      <dgm:t>
        <a:bodyPr/>
        <a:lstStyle/>
        <a:p>
          <a:endParaRPr lang="en-US"/>
        </a:p>
      </dgm:t>
    </dgm:pt>
    <dgm:pt modelId="{AF0E9D5C-A80C-4CE0-86E6-45B635C098B4}" type="sibTrans" cxnId="{A1682DDE-EFB2-483F-9AA3-D8A93ADD1894}">
      <dgm:prSet/>
      <dgm:spPr/>
      <dgm:t>
        <a:bodyPr/>
        <a:lstStyle/>
        <a:p>
          <a:endParaRPr lang="en-US"/>
        </a:p>
      </dgm:t>
    </dgm:pt>
    <dgm:pt modelId="{B1DC4060-64F5-4542-A202-61ADBB619B0F}">
      <dgm:prSet/>
      <dgm:spPr/>
      <dgm:t>
        <a:bodyPr/>
        <a:lstStyle/>
        <a:p>
          <a:r>
            <a:rPr lang="en-US"/>
            <a:t>-Ensure smoke detectors and fire extinguishers are in proper working order.</a:t>
          </a:r>
        </a:p>
      </dgm:t>
    </dgm:pt>
    <dgm:pt modelId="{866B7FFB-AD75-452C-A00A-67F6270ADE1A}" type="parTrans" cxnId="{39F7C27C-1607-4583-A659-CD0D3040BB39}">
      <dgm:prSet/>
      <dgm:spPr/>
      <dgm:t>
        <a:bodyPr/>
        <a:lstStyle/>
        <a:p>
          <a:endParaRPr lang="en-US"/>
        </a:p>
      </dgm:t>
    </dgm:pt>
    <dgm:pt modelId="{A7ACA30B-CF1D-4C87-AEDC-528A5AE47D32}" type="sibTrans" cxnId="{39F7C27C-1607-4583-A659-CD0D3040BB39}">
      <dgm:prSet/>
      <dgm:spPr/>
      <dgm:t>
        <a:bodyPr/>
        <a:lstStyle/>
        <a:p>
          <a:endParaRPr lang="en-US"/>
        </a:p>
      </dgm:t>
    </dgm:pt>
    <dgm:pt modelId="{55FE5F16-6117-4CAD-9A28-34E475309F41}">
      <dgm:prSet/>
      <dgm:spPr/>
      <dgm:t>
        <a:bodyPr/>
        <a:lstStyle/>
        <a:p>
          <a:r>
            <a:rPr lang="en-US"/>
            <a:t>-Have a clear evacuation plan and conduct regular fire drills.</a:t>
          </a:r>
        </a:p>
      </dgm:t>
    </dgm:pt>
    <dgm:pt modelId="{23A97640-E02D-4A89-BE87-363FD96DF888}" type="parTrans" cxnId="{92237D78-B730-42B6-8B03-FAAA3AE6BD0B}">
      <dgm:prSet/>
      <dgm:spPr/>
      <dgm:t>
        <a:bodyPr/>
        <a:lstStyle/>
        <a:p>
          <a:endParaRPr lang="en-US"/>
        </a:p>
      </dgm:t>
    </dgm:pt>
    <dgm:pt modelId="{37D71141-4825-4446-A78F-C2321EAADFE0}" type="sibTrans" cxnId="{92237D78-B730-42B6-8B03-FAAA3AE6BD0B}">
      <dgm:prSet/>
      <dgm:spPr/>
      <dgm:t>
        <a:bodyPr/>
        <a:lstStyle/>
        <a:p>
          <a:endParaRPr lang="en-US"/>
        </a:p>
      </dgm:t>
    </dgm:pt>
    <dgm:pt modelId="{7F0B44D4-F06C-4FA4-A241-304BC1BC17DA}">
      <dgm:prSet/>
      <dgm:spPr/>
      <dgm:t>
        <a:bodyPr/>
        <a:lstStyle/>
        <a:p>
          <a:r>
            <a:rPr lang="en-US"/>
            <a:t>Educate staff on the importance of reporting any potential fire hazards.</a:t>
          </a:r>
        </a:p>
      </dgm:t>
    </dgm:pt>
    <dgm:pt modelId="{B4CFA41D-519B-4C04-A52A-12A79FB9AA7E}" type="parTrans" cxnId="{8FE5E2FA-4407-4941-9354-A44C8C17B875}">
      <dgm:prSet/>
      <dgm:spPr/>
      <dgm:t>
        <a:bodyPr/>
        <a:lstStyle/>
        <a:p>
          <a:endParaRPr lang="en-US"/>
        </a:p>
      </dgm:t>
    </dgm:pt>
    <dgm:pt modelId="{D4CA5171-70C4-470E-AB4F-263CC70799D1}" type="sibTrans" cxnId="{8FE5E2FA-4407-4941-9354-A44C8C17B875}">
      <dgm:prSet/>
      <dgm:spPr/>
      <dgm:t>
        <a:bodyPr/>
        <a:lstStyle/>
        <a:p>
          <a:endParaRPr lang="en-US"/>
        </a:p>
      </dgm:t>
    </dgm:pt>
    <dgm:pt modelId="{D580F89E-F901-4BD9-A4F4-61AEEB940AF0}">
      <dgm:prSet/>
      <dgm:spPr/>
      <dgm:t>
        <a:bodyPr/>
        <a:lstStyle/>
        <a:p>
          <a:r>
            <a:rPr lang="en-US" b="1"/>
            <a:t>Ergonomic Hazards</a:t>
          </a:r>
          <a:r>
            <a:rPr lang="en-US"/>
            <a:t>:</a:t>
          </a:r>
        </a:p>
      </dgm:t>
    </dgm:pt>
    <dgm:pt modelId="{61AEA5B6-1178-4721-80F3-F09B672FA2CE}" type="parTrans" cxnId="{34A6229B-2FE8-487D-A0C4-685E07BF5C8B}">
      <dgm:prSet/>
      <dgm:spPr/>
      <dgm:t>
        <a:bodyPr/>
        <a:lstStyle/>
        <a:p>
          <a:endParaRPr lang="en-US"/>
        </a:p>
      </dgm:t>
    </dgm:pt>
    <dgm:pt modelId="{A6518FED-0741-4E1C-B681-97876E4DF24D}" type="sibTrans" cxnId="{34A6229B-2FE8-487D-A0C4-685E07BF5C8B}">
      <dgm:prSet/>
      <dgm:spPr/>
      <dgm:t>
        <a:bodyPr/>
        <a:lstStyle/>
        <a:p>
          <a:endParaRPr lang="en-US"/>
        </a:p>
      </dgm:t>
    </dgm:pt>
    <dgm:pt modelId="{FFAA39CA-7997-44DF-B7F9-49EF0F91FF16}">
      <dgm:prSet/>
      <dgm:spPr/>
      <dgm:t>
        <a:bodyPr/>
        <a:lstStyle/>
        <a:p>
          <a:r>
            <a:rPr lang="en-US" dirty="0"/>
            <a:t>- Use appropriate cleaning tools to adjust different heights and body positions.</a:t>
          </a:r>
        </a:p>
      </dgm:t>
    </dgm:pt>
    <dgm:pt modelId="{92561F43-3710-4678-ABED-83EF021D9518}" type="parTrans" cxnId="{51EBBC1C-2447-4290-8837-F349B5926AE3}">
      <dgm:prSet/>
      <dgm:spPr/>
      <dgm:t>
        <a:bodyPr/>
        <a:lstStyle/>
        <a:p>
          <a:endParaRPr lang="en-US"/>
        </a:p>
      </dgm:t>
    </dgm:pt>
    <dgm:pt modelId="{AC7C24BC-E881-430B-95E3-52579BA46264}" type="sibTrans" cxnId="{51EBBC1C-2447-4290-8837-F349B5926AE3}">
      <dgm:prSet/>
      <dgm:spPr/>
      <dgm:t>
        <a:bodyPr/>
        <a:lstStyle/>
        <a:p>
          <a:endParaRPr lang="en-US"/>
        </a:p>
      </dgm:t>
    </dgm:pt>
    <dgm:pt modelId="{3B444143-B4A2-4316-812F-29A882D3C9BB}">
      <dgm:prSet/>
      <dgm:spPr/>
      <dgm:t>
        <a:bodyPr/>
        <a:lstStyle/>
        <a:p>
          <a:endParaRPr lang="en-US" dirty="0"/>
        </a:p>
      </dgm:t>
    </dgm:pt>
    <dgm:pt modelId="{26F2C401-381E-4A8E-8BD6-A3B12684862E}" type="parTrans" cxnId="{321E4A6F-CDD0-44FF-B7B4-4BBDB8B2A9A8}">
      <dgm:prSet/>
      <dgm:spPr/>
      <dgm:t>
        <a:bodyPr/>
        <a:lstStyle/>
        <a:p>
          <a:endParaRPr lang="en-US"/>
        </a:p>
      </dgm:t>
    </dgm:pt>
    <dgm:pt modelId="{39DFE412-9138-458E-BEBD-75E3BB6F64C8}" type="sibTrans" cxnId="{321E4A6F-CDD0-44FF-B7B4-4BBDB8B2A9A8}">
      <dgm:prSet/>
      <dgm:spPr/>
      <dgm:t>
        <a:bodyPr/>
        <a:lstStyle/>
        <a:p>
          <a:endParaRPr lang="en-US"/>
        </a:p>
      </dgm:t>
    </dgm:pt>
    <dgm:pt modelId="{D50D34FF-59A0-A341-98FC-7192700526D8}" type="pres">
      <dgm:prSet presAssocID="{85CF720F-04D1-4C55-8B2A-1E8F90ECFB4E}" presName="vert0" presStyleCnt="0">
        <dgm:presLayoutVars>
          <dgm:dir/>
          <dgm:animOne val="branch"/>
          <dgm:animLvl val="lvl"/>
        </dgm:presLayoutVars>
      </dgm:prSet>
      <dgm:spPr/>
    </dgm:pt>
    <dgm:pt modelId="{A5FDFF0B-5FB9-A646-8CC2-134ADA4B919D}" type="pres">
      <dgm:prSet presAssocID="{2AB06DA1-82B3-4376-9473-EFEE561BE881}" presName="thickLine" presStyleLbl="alignNode1" presStyleIdx="0" presStyleCnt="16" custLinFactNeighborX="39271" custLinFactNeighborY="57143"/>
      <dgm:spPr/>
    </dgm:pt>
    <dgm:pt modelId="{51F46B04-5252-6E49-ADF5-B4F21A3477E9}" type="pres">
      <dgm:prSet presAssocID="{2AB06DA1-82B3-4376-9473-EFEE561BE881}" presName="horz1" presStyleCnt="0"/>
      <dgm:spPr/>
    </dgm:pt>
    <dgm:pt modelId="{04C154AE-12C5-0140-93B5-9686EE55C796}" type="pres">
      <dgm:prSet presAssocID="{2AB06DA1-82B3-4376-9473-EFEE561BE881}" presName="tx1" presStyleLbl="revTx" presStyleIdx="0" presStyleCnt="16"/>
      <dgm:spPr/>
    </dgm:pt>
    <dgm:pt modelId="{6110BD34-3FCC-DE47-A2A6-8C4B85049E78}" type="pres">
      <dgm:prSet presAssocID="{2AB06DA1-82B3-4376-9473-EFEE561BE881}" presName="vert1" presStyleCnt="0"/>
      <dgm:spPr/>
    </dgm:pt>
    <dgm:pt modelId="{42E67518-1E2E-F94C-A29F-0540F219FA74}" type="pres">
      <dgm:prSet presAssocID="{E292676D-D3C6-46C9-8B60-96F6368C1536}" presName="thickLine" presStyleLbl="alignNode1" presStyleIdx="1" presStyleCnt="16"/>
      <dgm:spPr/>
    </dgm:pt>
    <dgm:pt modelId="{F0D62BB6-AF7B-B444-8EE5-B208E3BEC146}" type="pres">
      <dgm:prSet presAssocID="{E292676D-D3C6-46C9-8B60-96F6368C1536}" presName="horz1" presStyleCnt="0"/>
      <dgm:spPr/>
    </dgm:pt>
    <dgm:pt modelId="{DD7C867A-69E6-5644-9EDC-CAA4BEB9966C}" type="pres">
      <dgm:prSet presAssocID="{E292676D-D3C6-46C9-8B60-96F6368C1536}" presName="tx1" presStyleLbl="revTx" presStyleIdx="1" presStyleCnt="16"/>
      <dgm:spPr/>
    </dgm:pt>
    <dgm:pt modelId="{0D1C49BC-4163-5E47-B814-24BFAB8245BB}" type="pres">
      <dgm:prSet presAssocID="{E292676D-D3C6-46C9-8B60-96F6368C1536}" presName="vert1" presStyleCnt="0"/>
      <dgm:spPr/>
    </dgm:pt>
    <dgm:pt modelId="{73AA6E6D-DA33-9647-921F-41490A932F0F}" type="pres">
      <dgm:prSet presAssocID="{895D2971-5649-4C4A-8B15-31187D9E5C09}" presName="thickLine" presStyleLbl="alignNode1" presStyleIdx="2" presStyleCnt="16"/>
      <dgm:spPr/>
    </dgm:pt>
    <dgm:pt modelId="{7BC39876-C630-8543-B372-6650C9C41CA4}" type="pres">
      <dgm:prSet presAssocID="{895D2971-5649-4C4A-8B15-31187D9E5C09}" presName="horz1" presStyleCnt="0"/>
      <dgm:spPr/>
    </dgm:pt>
    <dgm:pt modelId="{354D4918-0900-3648-838E-065A08B2A825}" type="pres">
      <dgm:prSet presAssocID="{895D2971-5649-4C4A-8B15-31187D9E5C09}" presName="tx1" presStyleLbl="revTx" presStyleIdx="2" presStyleCnt="16"/>
      <dgm:spPr/>
    </dgm:pt>
    <dgm:pt modelId="{B2B4B379-DF7C-014C-870D-7410627C75F2}" type="pres">
      <dgm:prSet presAssocID="{895D2971-5649-4C4A-8B15-31187D9E5C09}" presName="vert1" presStyleCnt="0"/>
      <dgm:spPr/>
    </dgm:pt>
    <dgm:pt modelId="{840DEEB9-9F58-7041-BB31-BB395F4D63DA}" type="pres">
      <dgm:prSet presAssocID="{E6BFF343-7A56-47C9-B7BC-8E25021EB9BF}" presName="thickLine" presStyleLbl="alignNode1" presStyleIdx="3" presStyleCnt="16"/>
      <dgm:spPr/>
    </dgm:pt>
    <dgm:pt modelId="{88AE9C12-B288-004D-9A1C-E5148CDFD172}" type="pres">
      <dgm:prSet presAssocID="{E6BFF343-7A56-47C9-B7BC-8E25021EB9BF}" presName="horz1" presStyleCnt="0"/>
      <dgm:spPr/>
    </dgm:pt>
    <dgm:pt modelId="{B37C5A1E-E45B-EB4B-B97B-E4702E082577}" type="pres">
      <dgm:prSet presAssocID="{E6BFF343-7A56-47C9-B7BC-8E25021EB9BF}" presName="tx1" presStyleLbl="revTx" presStyleIdx="3" presStyleCnt="16"/>
      <dgm:spPr/>
    </dgm:pt>
    <dgm:pt modelId="{61AB4E87-82DC-9842-A5E4-B670566B5EF4}" type="pres">
      <dgm:prSet presAssocID="{E6BFF343-7A56-47C9-B7BC-8E25021EB9BF}" presName="vert1" presStyleCnt="0"/>
      <dgm:spPr/>
    </dgm:pt>
    <dgm:pt modelId="{9D92BC61-51B5-C541-B143-E23616DFF56C}" type="pres">
      <dgm:prSet presAssocID="{5A154AF1-014B-48A5-9606-CF49335EFA01}" presName="thickLine" presStyleLbl="alignNode1" presStyleIdx="4" presStyleCnt="16"/>
      <dgm:spPr/>
    </dgm:pt>
    <dgm:pt modelId="{42A0CFB1-B34E-C44D-B836-066A0BE1664A}" type="pres">
      <dgm:prSet presAssocID="{5A154AF1-014B-48A5-9606-CF49335EFA01}" presName="horz1" presStyleCnt="0"/>
      <dgm:spPr/>
    </dgm:pt>
    <dgm:pt modelId="{8CB7A64D-9142-8B4A-91D0-1EB82B4A3946}" type="pres">
      <dgm:prSet presAssocID="{5A154AF1-014B-48A5-9606-CF49335EFA01}" presName="tx1" presStyleLbl="revTx" presStyleIdx="4" presStyleCnt="16"/>
      <dgm:spPr/>
    </dgm:pt>
    <dgm:pt modelId="{4AD21789-4BF8-F247-B4D4-2D410C568AA5}" type="pres">
      <dgm:prSet presAssocID="{5A154AF1-014B-48A5-9606-CF49335EFA01}" presName="vert1" presStyleCnt="0"/>
      <dgm:spPr/>
    </dgm:pt>
    <dgm:pt modelId="{143AE065-BD42-F24C-BD90-D6AF5D576CBA}" type="pres">
      <dgm:prSet presAssocID="{B155EDB4-4ED4-405E-9A45-5EBE9D328BE0}" presName="thickLine" presStyleLbl="alignNode1" presStyleIdx="5" presStyleCnt="16"/>
      <dgm:spPr/>
    </dgm:pt>
    <dgm:pt modelId="{C506C389-AAE9-EC47-BE61-832557948B1C}" type="pres">
      <dgm:prSet presAssocID="{B155EDB4-4ED4-405E-9A45-5EBE9D328BE0}" presName="horz1" presStyleCnt="0"/>
      <dgm:spPr/>
    </dgm:pt>
    <dgm:pt modelId="{510629C9-FEC5-1F4D-91AC-D471EC7AE34C}" type="pres">
      <dgm:prSet presAssocID="{B155EDB4-4ED4-405E-9A45-5EBE9D328BE0}" presName="tx1" presStyleLbl="revTx" presStyleIdx="5" presStyleCnt="16"/>
      <dgm:spPr/>
    </dgm:pt>
    <dgm:pt modelId="{A3ABD48E-EB57-784B-9347-95646C3CD6F2}" type="pres">
      <dgm:prSet presAssocID="{B155EDB4-4ED4-405E-9A45-5EBE9D328BE0}" presName="vert1" presStyleCnt="0"/>
      <dgm:spPr/>
    </dgm:pt>
    <dgm:pt modelId="{1883BE11-6B6A-A146-B023-2080C3BFCA3D}" type="pres">
      <dgm:prSet presAssocID="{368D3330-2C11-4175-BB83-34E3C4FC5491}" presName="thickLine" presStyleLbl="alignNode1" presStyleIdx="6" presStyleCnt="16"/>
      <dgm:spPr/>
    </dgm:pt>
    <dgm:pt modelId="{4A1DE97D-E639-E248-925A-CEB5DD53D711}" type="pres">
      <dgm:prSet presAssocID="{368D3330-2C11-4175-BB83-34E3C4FC5491}" presName="horz1" presStyleCnt="0"/>
      <dgm:spPr/>
    </dgm:pt>
    <dgm:pt modelId="{83A59F19-D083-8B4F-A6F6-301F4C847CCE}" type="pres">
      <dgm:prSet presAssocID="{368D3330-2C11-4175-BB83-34E3C4FC5491}" presName="tx1" presStyleLbl="revTx" presStyleIdx="6" presStyleCnt="16"/>
      <dgm:spPr/>
    </dgm:pt>
    <dgm:pt modelId="{C995E01B-83D9-C846-8950-905B61694A4C}" type="pres">
      <dgm:prSet presAssocID="{368D3330-2C11-4175-BB83-34E3C4FC5491}" presName="vert1" presStyleCnt="0"/>
      <dgm:spPr/>
    </dgm:pt>
    <dgm:pt modelId="{EEA5A4C2-674A-0540-A045-4927138DA730}" type="pres">
      <dgm:prSet presAssocID="{F799A7AD-6F5C-4341-B895-8A57FACABE7C}" presName="thickLine" presStyleLbl="alignNode1" presStyleIdx="7" presStyleCnt="16"/>
      <dgm:spPr/>
    </dgm:pt>
    <dgm:pt modelId="{693D7AAA-B0EB-BD4A-BA36-33834989713A}" type="pres">
      <dgm:prSet presAssocID="{F799A7AD-6F5C-4341-B895-8A57FACABE7C}" presName="horz1" presStyleCnt="0"/>
      <dgm:spPr/>
    </dgm:pt>
    <dgm:pt modelId="{1486AC72-EB9E-324E-B7FC-3544ED802E48}" type="pres">
      <dgm:prSet presAssocID="{F799A7AD-6F5C-4341-B895-8A57FACABE7C}" presName="tx1" presStyleLbl="revTx" presStyleIdx="7" presStyleCnt="16"/>
      <dgm:spPr/>
    </dgm:pt>
    <dgm:pt modelId="{54AB6C0D-9646-AD4C-A2DE-AF6D149A8486}" type="pres">
      <dgm:prSet presAssocID="{F799A7AD-6F5C-4341-B895-8A57FACABE7C}" presName="vert1" presStyleCnt="0"/>
      <dgm:spPr/>
    </dgm:pt>
    <dgm:pt modelId="{4E96E5A1-869E-6248-9C6F-958008E1A989}" type="pres">
      <dgm:prSet presAssocID="{9610F54D-FB40-40B7-BB26-C9183D40CFDE}" presName="thickLine" presStyleLbl="alignNode1" presStyleIdx="8" presStyleCnt="16"/>
      <dgm:spPr/>
    </dgm:pt>
    <dgm:pt modelId="{8ED607DD-1D67-714A-991A-310E4DEC67E1}" type="pres">
      <dgm:prSet presAssocID="{9610F54D-FB40-40B7-BB26-C9183D40CFDE}" presName="horz1" presStyleCnt="0"/>
      <dgm:spPr/>
    </dgm:pt>
    <dgm:pt modelId="{E1539DCE-CB3A-6345-B400-00E24598F4CD}" type="pres">
      <dgm:prSet presAssocID="{9610F54D-FB40-40B7-BB26-C9183D40CFDE}" presName="tx1" presStyleLbl="revTx" presStyleIdx="8" presStyleCnt="16"/>
      <dgm:spPr/>
    </dgm:pt>
    <dgm:pt modelId="{99AB5351-2363-A942-A2B4-4C3256AF055D}" type="pres">
      <dgm:prSet presAssocID="{9610F54D-FB40-40B7-BB26-C9183D40CFDE}" presName="vert1" presStyleCnt="0"/>
      <dgm:spPr/>
    </dgm:pt>
    <dgm:pt modelId="{1EF08043-879A-B34B-B273-F335711AA151}" type="pres">
      <dgm:prSet presAssocID="{D133F5C7-1484-4DCF-9F79-5CA9D25FE113}" presName="thickLine" presStyleLbl="alignNode1" presStyleIdx="9" presStyleCnt="16"/>
      <dgm:spPr/>
    </dgm:pt>
    <dgm:pt modelId="{F2F14912-5BE1-DC45-B05B-4B85A21BFA73}" type="pres">
      <dgm:prSet presAssocID="{D133F5C7-1484-4DCF-9F79-5CA9D25FE113}" presName="horz1" presStyleCnt="0"/>
      <dgm:spPr/>
    </dgm:pt>
    <dgm:pt modelId="{0286C80A-B4C9-4048-8063-13908CAACAE2}" type="pres">
      <dgm:prSet presAssocID="{D133F5C7-1484-4DCF-9F79-5CA9D25FE113}" presName="tx1" presStyleLbl="revTx" presStyleIdx="9" presStyleCnt="16"/>
      <dgm:spPr/>
    </dgm:pt>
    <dgm:pt modelId="{B61AE573-8EB2-4E4C-B5E7-1DA97F286A22}" type="pres">
      <dgm:prSet presAssocID="{D133F5C7-1484-4DCF-9F79-5CA9D25FE113}" presName="vert1" presStyleCnt="0"/>
      <dgm:spPr/>
    </dgm:pt>
    <dgm:pt modelId="{CF6F1B94-FE9C-3C4E-A5E7-E94C67CDD9FC}" type="pres">
      <dgm:prSet presAssocID="{B1DC4060-64F5-4542-A202-61ADBB619B0F}" presName="thickLine" presStyleLbl="alignNode1" presStyleIdx="10" presStyleCnt="16"/>
      <dgm:spPr/>
    </dgm:pt>
    <dgm:pt modelId="{552427B2-9DF2-DE4D-9E82-CB4E1D90CD06}" type="pres">
      <dgm:prSet presAssocID="{B1DC4060-64F5-4542-A202-61ADBB619B0F}" presName="horz1" presStyleCnt="0"/>
      <dgm:spPr/>
    </dgm:pt>
    <dgm:pt modelId="{7982C276-7FB3-8E42-9C56-63211CB96993}" type="pres">
      <dgm:prSet presAssocID="{B1DC4060-64F5-4542-A202-61ADBB619B0F}" presName="tx1" presStyleLbl="revTx" presStyleIdx="10" presStyleCnt="16"/>
      <dgm:spPr/>
    </dgm:pt>
    <dgm:pt modelId="{9EA8B6C8-535D-5E44-BA8D-67A38D57B7DA}" type="pres">
      <dgm:prSet presAssocID="{B1DC4060-64F5-4542-A202-61ADBB619B0F}" presName="vert1" presStyleCnt="0"/>
      <dgm:spPr/>
    </dgm:pt>
    <dgm:pt modelId="{079AEF26-9906-8A42-BDFF-A495B925E7C0}" type="pres">
      <dgm:prSet presAssocID="{55FE5F16-6117-4CAD-9A28-34E475309F41}" presName="thickLine" presStyleLbl="alignNode1" presStyleIdx="11" presStyleCnt="16"/>
      <dgm:spPr/>
    </dgm:pt>
    <dgm:pt modelId="{A88021D2-48AF-F44F-82A9-CF4E269E3D38}" type="pres">
      <dgm:prSet presAssocID="{55FE5F16-6117-4CAD-9A28-34E475309F41}" presName="horz1" presStyleCnt="0"/>
      <dgm:spPr/>
    </dgm:pt>
    <dgm:pt modelId="{C172261B-417A-EB40-924E-D345B4B8EA8F}" type="pres">
      <dgm:prSet presAssocID="{55FE5F16-6117-4CAD-9A28-34E475309F41}" presName="tx1" presStyleLbl="revTx" presStyleIdx="11" presStyleCnt="16"/>
      <dgm:spPr/>
    </dgm:pt>
    <dgm:pt modelId="{DD4F861D-3E72-0248-94E8-C6095AD306D4}" type="pres">
      <dgm:prSet presAssocID="{55FE5F16-6117-4CAD-9A28-34E475309F41}" presName="vert1" presStyleCnt="0"/>
      <dgm:spPr/>
    </dgm:pt>
    <dgm:pt modelId="{463F42F8-8548-A64B-B577-CCE9DA41B594}" type="pres">
      <dgm:prSet presAssocID="{7F0B44D4-F06C-4FA4-A241-304BC1BC17DA}" presName="thickLine" presStyleLbl="alignNode1" presStyleIdx="12" presStyleCnt="16"/>
      <dgm:spPr/>
    </dgm:pt>
    <dgm:pt modelId="{0ADDEFDD-B76E-804D-89F9-6B64EC94FD9E}" type="pres">
      <dgm:prSet presAssocID="{7F0B44D4-F06C-4FA4-A241-304BC1BC17DA}" presName="horz1" presStyleCnt="0"/>
      <dgm:spPr/>
    </dgm:pt>
    <dgm:pt modelId="{01D8EF17-9F93-284E-AF79-D57EA8142F35}" type="pres">
      <dgm:prSet presAssocID="{7F0B44D4-F06C-4FA4-A241-304BC1BC17DA}" presName="tx1" presStyleLbl="revTx" presStyleIdx="12" presStyleCnt="16"/>
      <dgm:spPr/>
    </dgm:pt>
    <dgm:pt modelId="{E217926E-CC2A-BD4D-8325-54657607C43C}" type="pres">
      <dgm:prSet presAssocID="{7F0B44D4-F06C-4FA4-A241-304BC1BC17DA}" presName="vert1" presStyleCnt="0"/>
      <dgm:spPr/>
    </dgm:pt>
    <dgm:pt modelId="{B8F90EE2-1314-CB43-BF9F-594C3D2A1D6B}" type="pres">
      <dgm:prSet presAssocID="{D580F89E-F901-4BD9-A4F4-61AEEB940AF0}" presName="thickLine" presStyleLbl="alignNode1" presStyleIdx="13" presStyleCnt="16"/>
      <dgm:spPr/>
    </dgm:pt>
    <dgm:pt modelId="{60A809DA-6612-864B-93E4-86B5CC3A546B}" type="pres">
      <dgm:prSet presAssocID="{D580F89E-F901-4BD9-A4F4-61AEEB940AF0}" presName="horz1" presStyleCnt="0"/>
      <dgm:spPr/>
    </dgm:pt>
    <dgm:pt modelId="{E0F70353-A9D5-694D-813D-0FA47380ED28}" type="pres">
      <dgm:prSet presAssocID="{D580F89E-F901-4BD9-A4F4-61AEEB940AF0}" presName="tx1" presStyleLbl="revTx" presStyleIdx="13" presStyleCnt="16"/>
      <dgm:spPr/>
    </dgm:pt>
    <dgm:pt modelId="{101FB0E8-EDC0-5D4C-99DE-D4E6087C080B}" type="pres">
      <dgm:prSet presAssocID="{D580F89E-F901-4BD9-A4F4-61AEEB940AF0}" presName="vert1" presStyleCnt="0"/>
      <dgm:spPr/>
    </dgm:pt>
    <dgm:pt modelId="{528BB5FD-AA14-D742-97E2-E192BD959887}" type="pres">
      <dgm:prSet presAssocID="{FFAA39CA-7997-44DF-B7F9-49EF0F91FF16}" presName="thickLine" presStyleLbl="alignNode1" presStyleIdx="14" presStyleCnt="16"/>
      <dgm:spPr/>
    </dgm:pt>
    <dgm:pt modelId="{E797C394-A282-D547-963A-4C8131FC6E0C}" type="pres">
      <dgm:prSet presAssocID="{FFAA39CA-7997-44DF-B7F9-49EF0F91FF16}" presName="horz1" presStyleCnt="0"/>
      <dgm:spPr/>
    </dgm:pt>
    <dgm:pt modelId="{379314EA-608F-4A46-B884-FE688629ADB5}" type="pres">
      <dgm:prSet presAssocID="{FFAA39CA-7997-44DF-B7F9-49EF0F91FF16}" presName="tx1" presStyleLbl="revTx" presStyleIdx="14" presStyleCnt="16"/>
      <dgm:spPr/>
    </dgm:pt>
    <dgm:pt modelId="{7CED4DC3-ACA5-444B-8240-5149B39A4A6C}" type="pres">
      <dgm:prSet presAssocID="{FFAA39CA-7997-44DF-B7F9-49EF0F91FF16}" presName="vert1" presStyleCnt="0"/>
      <dgm:spPr/>
    </dgm:pt>
    <dgm:pt modelId="{008801BF-FC3D-DA4C-A842-26C5FE9D8F01}" type="pres">
      <dgm:prSet presAssocID="{3B444143-B4A2-4316-812F-29A882D3C9BB}" presName="thickLine" presStyleLbl="alignNode1" presStyleIdx="15" presStyleCnt="16"/>
      <dgm:spPr/>
    </dgm:pt>
    <dgm:pt modelId="{8B67866C-3A16-CA42-BEA3-F27B36D57159}" type="pres">
      <dgm:prSet presAssocID="{3B444143-B4A2-4316-812F-29A882D3C9BB}" presName="horz1" presStyleCnt="0"/>
      <dgm:spPr/>
    </dgm:pt>
    <dgm:pt modelId="{8644923C-67A3-1546-AD71-3BD832F63220}" type="pres">
      <dgm:prSet presAssocID="{3B444143-B4A2-4316-812F-29A882D3C9BB}" presName="tx1" presStyleLbl="revTx" presStyleIdx="15" presStyleCnt="16"/>
      <dgm:spPr/>
    </dgm:pt>
    <dgm:pt modelId="{BD234737-3CEF-B041-9AE1-9136E4C7DA93}" type="pres">
      <dgm:prSet presAssocID="{3B444143-B4A2-4316-812F-29A882D3C9BB}" presName="vert1" presStyleCnt="0"/>
      <dgm:spPr/>
    </dgm:pt>
  </dgm:ptLst>
  <dgm:cxnLst>
    <dgm:cxn modelId="{CC546E15-E0FE-4B49-A183-B3D282749239}" srcId="{85CF720F-04D1-4C55-8B2A-1E8F90ECFB4E}" destId="{368D3330-2C11-4175-BB83-34E3C4FC5491}" srcOrd="6" destOrd="0" parTransId="{F22E4ACD-3F0E-440D-9ECF-0EBE4436E31E}" sibTransId="{C89D6661-A81F-42E4-9ACE-DF80CF5CC9E2}"/>
    <dgm:cxn modelId="{51EBBC1C-2447-4290-8837-F349B5926AE3}" srcId="{85CF720F-04D1-4C55-8B2A-1E8F90ECFB4E}" destId="{FFAA39CA-7997-44DF-B7F9-49EF0F91FF16}" srcOrd="14" destOrd="0" parTransId="{92561F43-3710-4678-ABED-83EF021D9518}" sibTransId="{AC7C24BC-E881-430B-95E3-52579BA46264}"/>
    <dgm:cxn modelId="{A1BFF725-2B86-084A-A008-81D0131B013C}" type="presOf" srcId="{55FE5F16-6117-4CAD-9A28-34E475309F41}" destId="{C172261B-417A-EB40-924E-D345B4B8EA8F}" srcOrd="0" destOrd="0" presId="urn:microsoft.com/office/officeart/2008/layout/LinedList"/>
    <dgm:cxn modelId="{3941CD29-CA8E-CA49-BC2C-59B41F3B5719}" type="presOf" srcId="{B1DC4060-64F5-4542-A202-61ADBB619B0F}" destId="{7982C276-7FB3-8E42-9C56-63211CB96993}" srcOrd="0" destOrd="0" presId="urn:microsoft.com/office/officeart/2008/layout/LinedList"/>
    <dgm:cxn modelId="{11E16733-D2BC-446F-8A0B-3F403725338B}" srcId="{85CF720F-04D1-4C55-8B2A-1E8F90ECFB4E}" destId="{E292676D-D3C6-46C9-8B60-96F6368C1536}" srcOrd="1" destOrd="0" parTransId="{78F01F9D-6388-4E40-BCAB-FCFDDEF37D55}" sibTransId="{6ECB95D0-ABBD-4F78-8306-B1C85A814A95}"/>
    <dgm:cxn modelId="{8F348D4C-3F7A-1542-8540-56AD9D4A7C84}" type="presOf" srcId="{5A154AF1-014B-48A5-9606-CF49335EFA01}" destId="{8CB7A64D-9142-8B4A-91D0-1EB82B4A3946}" srcOrd="0" destOrd="0" presId="urn:microsoft.com/office/officeart/2008/layout/LinedList"/>
    <dgm:cxn modelId="{6926694D-A619-D44C-A01F-2BD155C74400}" type="presOf" srcId="{D133F5C7-1484-4DCF-9F79-5CA9D25FE113}" destId="{0286C80A-B4C9-4048-8063-13908CAACAE2}" srcOrd="0" destOrd="0" presId="urn:microsoft.com/office/officeart/2008/layout/LinedList"/>
    <dgm:cxn modelId="{414D8557-30E8-E749-9F81-51D7E61A1975}" type="presOf" srcId="{D580F89E-F901-4BD9-A4F4-61AEEB940AF0}" destId="{E0F70353-A9D5-694D-813D-0FA47380ED28}" srcOrd="0" destOrd="0" presId="urn:microsoft.com/office/officeart/2008/layout/LinedList"/>
    <dgm:cxn modelId="{C505A85D-56AD-B240-A474-E0726DB0FBFC}" type="presOf" srcId="{9610F54D-FB40-40B7-BB26-C9183D40CFDE}" destId="{E1539DCE-CB3A-6345-B400-00E24598F4CD}" srcOrd="0" destOrd="0" presId="urn:microsoft.com/office/officeart/2008/layout/LinedList"/>
    <dgm:cxn modelId="{C4CA5960-46D4-D14A-AC32-1EB0AD9C996D}" type="presOf" srcId="{7F0B44D4-F06C-4FA4-A241-304BC1BC17DA}" destId="{01D8EF17-9F93-284E-AF79-D57EA8142F35}" srcOrd="0" destOrd="0" presId="urn:microsoft.com/office/officeart/2008/layout/LinedList"/>
    <dgm:cxn modelId="{9EA25D61-363A-0948-B83C-2B5094D07D2E}" type="presOf" srcId="{E6BFF343-7A56-47C9-B7BC-8E25021EB9BF}" destId="{B37C5A1E-E45B-EB4B-B97B-E4702E082577}" srcOrd="0" destOrd="0" presId="urn:microsoft.com/office/officeart/2008/layout/LinedList"/>
    <dgm:cxn modelId="{E6693E64-5BA5-4110-917F-F939271A6E2C}" srcId="{85CF720F-04D1-4C55-8B2A-1E8F90ECFB4E}" destId="{2AB06DA1-82B3-4376-9473-EFEE561BE881}" srcOrd="0" destOrd="0" parTransId="{603D42EF-3740-4176-B199-632D82B9C43F}" sibTransId="{1E78E3E9-5CAE-4CA3-8521-8F32C7F484DB}"/>
    <dgm:cxn modelId="{59C81F68-C022-4B87-9A69-F1B90CD3ECC0}" srcId="{85CF720F-04D1-4C55-8B2A-1E8F90ECFB4E}" destId="{E6BFF343-7A56-47C9-B7BC-8E25021EB9BF}" srcOrd="3" destOrd="0" parTransId="{8E94B779-232B-454A-9B9E-C128A969CEB4}" sibTransId="{E5FB768F-0731-4BE7-9DCB-1199A05350CA}"/>
    <dgm:cxn modelId="{2AB1626A-C59D-CB45-A0C4-DBB9AE94BA99}" type="presOf" srcId="{2AB06DA1-82B3-4376-9473-EFEE561BE881}" destId="{04C154AE-12C5-0140-93B5-9686EE55C796}" srcOrd="0" destOrd="0" presId="urn:microsoft.com/office/officeart/2008/layout/LinedList"/>
    <dgm:cxn modelId="{321E4A6F-CDD0-44FF-B7B4-4BBDB8B2A9A8}" srcId="{85CF720F-04D1-4C55-8B2A-1E8F90ECFB4E}" destId="{3B444143-B4A2-4316-812F-29A882D3C9BB}" srcOrd="15" destOrd="0" parTransId="{26F2C401-381E-4A8E-8BD6-A3B12684862E}" sibTransId="{39DFE412-9138-458E-BEBD-75E3BB6F64C8}"/>
    <dgm:cxn modelId="{CA572E71-4D3F-498E-9134-BFCC003F8D01}" srcId="{85CF720F-04D1-4C55-8B2A-1E8F90ECFB4E}" destId="{5A154AF1-014B-48A5-9606-CF49335EFA01}" srcOrd="4" destOrd="0" parTransId="{493F03E2-BD63-4097-9EDD-7BF8A78B8FEC}" sibTransId="{85F13417-5B37-4839-9873-FEB9C7E67670}"/>
    <dgm:cxn modelId="{1FFB5B76-25EF-1444-80CA-AEDE00B281B3}" type="presOf" srcId="{F799A7AD-6F5C-4341-B895-8A57FACABE7C}" destId="{1486AC72-EB9E-324E-B7FC-3544ED802E48}" srcOrd="0" destOrd="0" presId="urn:microsoft.com/office/officeart/2008/layout/LinedList"/>
    <dgm:cxn modelId="{92237D78-B730-42B6-8B03-FAAA3AE6BD0B}" srcId="{85CF720F-04D1-4C55-8B2A-1E8F90ECFB4E}" destId="{55FE5F16-6117-4CAD-9A28-34E475309F41}" srcOrd="11" destOrd="0" parTransId="{23A97640-E02D-4A89-BE87-363FD96DF888}" sibTransId="{37D71141-4825-4446-A78F-C2321EAADFE0}"/>
    <dgm:cxn modelId="{39F7C27C-1607-4583-A659-CD0D3040BB39}" srcId="{85CF720F-04D1-4C55-8B2A-1E8F90ECFB4E}" destId="{B1DC4060-64F5-4542-A202-61ADBB619B0F}" srcOrd="10" destOrd="0" parTransId="{866B7FFB-AD75-452C-A00A-67F6270ADE1A}" sibTransId="{A7ACA30B-CF1D-4C87-AEDC-528A5AE47D32}"/>
    <dgm:cxn modelId="{DC219C85-8A61-1445-867A-D531DBF3E1A2}" type="presOf" srcId="{FFAA39CA-7997-44DF-B7F9-49EF0F91FF16}" destId="{379314EA-608F-4A46-B884-FE688629ADB5}" srcOrd="0" destOrd="0" presId="urn:microsoft.com/office/officeart/2008/layout/LinedList"/>
    <dgm:cxn modelId="{1FC2B286-C840-4D3B-A7DB-A168A2FFD9B1}" srcId="{85CF720F-04D1-4C55-8B2A-1E8F90ECFB4E}" destId="{F799A7AD-6F5C-4341-B895-8A57FACABE7C}" srcOrd="7" destOrd="0" parTransId="{20A5F554-1198-44EE-977A-0911DC16FF4B}" sibTransId="{9CD22C92-A4AD-40FE-B1D2-AEF2FFCD41A1}"/>
    <dgm:cxn modelId="{15069F88-6404-4DF1-9F72-D22CBC1BAF53}" srcId="{85CF720F-04D1-4C55-8B2A-1E8F90ECFB4E}" destId="{B155EDB4-4ED4-405E-9A45-5EBE9D328BE0}" srcOrd="5" destOrd="0" parTransId="{4B86646A-0BD5-45C7-B67C-06FA6F5B4ECC}" sibTransId="{8E2324E4-0AF3-4102-B0C9-1163FA3EDA2A}"/>
    <dgm:cxn modelId="{7FC63291-624E-6A48-9171-CB290279C428}" type="presOf" srcId="{368D3330-2C11-4175-BB83-34E3C4FC5491}" destId="{83A59F19-D083-8B4F-A6F6-301F4C847CCE}" srcOrd="0" destOrd="0" presId="urn:microsoft.com/office/officeart/2008/layout/LinedList"/>
    <dgm:cxn modelId="{8B49E093-8E35-F945-80AD-FD846ADA9FD9}" type="presOf" srcId="{E292676D-D3C6-46C9-8B60-96F6368C1536}" destId="{DD7C867A-69E6-5644-9EDC-CAA4BEB9966C}" srcOrd="0" destOrd="0" presId="urn:microsoft.com/office/officeart/2008/layout/LinedList"/>
    <dgm:cxn modelId="{34A6229B-2FE8-487D-A0C4-685E07BF5C8B}" srcId="{85CF720F-04D1-4C55-8B2A-1E8F90ECFB4E}" destId="{D580F89E-F901-4BD9-A4F4-61AEEB940AF0}" srcOrd="13" destOrd="0" parTransId="{61AEA5B6-1178-4721-80F3-F09B672FA2CE}" sibTransId="{A6518FED-0741-4E1C-B681-97876E4DF24D}"/>
    <dgm:cxn modelId="{1B5E1BA3-1936-2049-8656-20D9FF2DEF8C}" type="presOf" srcId="{3B444143-B4A2-4316-812F-29A882D3C9BB}" destId="{8644923C-67A3-1546-AD71-3BD832F63220}" srcOrd="0" destOrd="0" presId="urn:microsoft.com/office/officeart/2008/layout/LinedList"/>
    <dgm:cxn modelId="{6B7687A4-0A5D-44D2-96BC-59354F640E70}" srcId="{85CF720F-04D1-4C55-8B2A-1E8F90ECFB4E}" destId="{9610F54D-FB40-40B7-BB26-C9183D40CFDE}" srcOrd="8" destOrd="0" parTransId="{6B50A702-D6D3-48F6-BF9E-85682BBE3708}" sibTransId="{E63EFA3E-A494-4E33-BCF2-84F71CE9568F}"/>
    <dgm:cxn modelId="{145693A7-76B4-4AC8-AA89-3D2EF5C3D4D9}" srcId="{85CF720F-04D1-4C55-8B2A-1E8F90ECFB4E}" destId="{895D2971-5649-4C4A-8B15-31187D9E5C09}" srcOrd="2" destOrd="0" parTransId="{8DF8AFA9-E1A0-497C-A111-026A0369773A}" sibTransId="{02DBD281-4B30-4B75-923A-63242AFE3743}"/>
    <dgm:cxn modelId="{A1682DDE-EFB2-483F-9AA3-D8A93ADD1894}" srcId="{85CF720F-04D1-4C55-8B2A-1E8F90ECFB4E}" destId="{D133F5C7-1484-4DCF-9F79-5CA9D25FE113}" srcOrd="9" destOrd="0" parTransId="{AD9A7E3B-D9E9-4717-8B18-AAB052F2722E}" sibTransId="{AF0E9D5C-A80C-4CE0-86E6-45B635C098B4}"/>
    <dgm:cxn modelId="{5972E5E1-22FB-4D40-93DE-1B90B9DA2C09}" type="presOf" srcId="{85CF720F-04D1-4C55-8B2A-1E8F90ECFB4E}" destId="{D50D34FF-59A0-A341-98FC-7192700526D8}" srcOrd="0" destOrd="0" presId="urn:microsoft.com/office/officeart/2008/layout/LinedList"/>
    <dgm:cxn modelId="{7ECB7AF1-714B-C942-99F8-3C35ED9C480C}" type="presOf" srcId="{895D2971-5649-4C4A-8B15-31187D9E5C09}" destId="{354D4918-0900-3648-838E-065A08B2A825}" srcOrd="0" destOrd="0" presId="urn:microsoft.com/office/officeart/2008/layout/LinedList"/>
    <dgm:cxn modelId="{0F5079F8-F79C-2C40-AF5E-CB4C17C27F9A}" type="presOf" srcId="{B155EDB4-4ED4-405E-9A45-5EBE9D328BE0}" destId="{510629C9-FEC5-1F4D-91AC-D471EC7AE34C}" srcOrd="0" destOrd="0" presId="urn:microsoft.com/office/officeart/2008/layout/LinedList"/>
    <dgm:cxn modelId="{8FE5E2FA-4407-4941-9354-A44C8C17B875}" srcId="{85CF720F-04D1-4C55-8B2A-1E8F90ECFB4E}" destId="{7F0B44D4-F06C-4FA4-A241-304BC1BC17DA}" srcOrd="12" destOrd="0" parTransId="{B4CFA41D-519B-4C04-A52A-12A79FB9AA7E}" sibTransId="{D4CA5171-70C4-470E-AB4F-263CC70799D1}"/>
    <dgm:cxn modelId="{8D86B02B-2DBC-1145-83E3-E1C4DA26B8DF}" type="presParOf" srcId="{D50D34FF-59A0-A341-98FC-7192700526D8}" destId="{A5FDFF0B-5FB9-A646-8CC2-134ADA4B919D}" srcOrd="0" destOrd="0" presId="urn:microsoft.com/office/officeart/2008/layout/LinedList"/>
    <dgm:cxn modelId="{ADF8BC41-3C29-0645-9F5F-44047FCB5F70}" type="presParOf" srcId="{D50D34FF-59A0-A341-98FC-7192700526D8}" destId="{51F46B04-5252-6E49-ADF5-B4F21A3477E9}" srcOrd="1" destOrd="0" presId="urn:microsoft.com/office/officeart/2008/layout/LinedList"/>
    <dgm:cxn modelId="{87F5CA29-8559-CE4E-A683-8F0760700E1B}" type="presParOf" srcId="{51F46B04-5252-6E49-ADF5-B4F21A3477E9}" destId="{04C154AE-12C5-0140-93B5-9686EE55C796}" srcOrd="0" destOrd="0" presId="urn:microsoft.com/office/officeart/2008/layout/LinedList"/>
    <dgm:cxn modelId="{68AB087D-4321-9344-B734-32F043713F81}" type="presParOf" srcId="{51F46B04-5252-6E49-ADF5-B4F21A3477E9}" destId="{6110BD34-3FCC-DE47-A2A6-8C4B85049E78}" srcOrd="1" destOrd="0" presId="urn:microsoft.com/office/officeart/2008/layout/LinedList"/>
    <dgm:cxn modelId="{BC54B8FF-D82A-3649-B56E-82C4B2CAD7B6}" type="presParOf" srcId="{D50D34FF-59A0-A341-98FC-7192700526D8}" destId="{42E67518-1E2E-F94C-A29F-0540F219FA74}" srcOrd="2" destOrd="0" presId="urn:microsoft.com/office/officeart/2008/layout/LinedList"/>
    <dgm:cxn modelId="{15A0BC1A-448B-8A49-B31F-1E253ABDDD78}" type="presParOf" srcId="{D50D34FF-59A0-A341-98FC-7192700526D8}" destId="{F0D62BB6-AF7B-B444-8EE5-B208E3BEC146}" srcOrd="3" destOrd="0" presId="urn:microsoft.com/office/officeart/2008/layout/LinedList"/>
    <dgm:cxn modelId="{E1EB72E1-99F6-3A43-9A8F-23886C0C7AE5}" type="presParOf" srcId="{F0D62BB6-AF7B-B444-8EE5-B208E3BEC146}" destId="{DD7C867A-69E6-5644-9EDC-CAA4BEB9966C}" srcOrd="0" destOrd="0" presId="urn:microsoft.com/office/officeart/2008/layout/LinedList"/>
    <dgm:cxn modelId="{66EED020-0966-0346-8557-490977CA5E0C}" type="presParOf" srcId="{F0D62BB6-AF7B-B444-8EE5-B208E3BEC146}" destId="{0D1C49BC-4163-5E47-B814-24BFAB8245BB}" srcOrd="1" destOrd="0" presId="urn:microsoft.com/office/officeart/2008/layout/LinedList"/>
    <dgm:cxn modelId="{1E5EB072-FCCE-154E-A3CD-9B9B650DC21F}" type="presParOf" srcId="{D50D34FF-59A0-A341-98FC-7192700526D8}" destId="{73AA6E6D-DA33-9647-921F-41490A932F0F}" srcOrd="4" destOrd="0" presId="urn:microsoft.com/office/officeart/2008/layout/LinedList"/>
    <dgm:cxn modelId="{4048DB18-F3C2-B340-9F47-FE53BF70046F}" type="presParOf" srcId="{D50D34FF-59A0-A341-98FC-7192700526D8}" destId="{7BC39876-C630-8543-B372-6650C9C41CA4}" srcOrd="5" destOrd="0" presId="urn:microsoft.com/office/officeart/2008/layout/LinedList"/>
    <dgm:cxn modelId="{CA9302CB-F0C4-924B-AC84-BAFE5672D67F}" type="presParOf" srcId="{7BC39876-C630-8543-B372-6650C9C41CA4}" destId="{354D4918-0900-3648-838E-065A08B2A825}" srcOrd="0" destOrd="0" presId="urn:microsoft.com/office/officeart/2008/layout/LinedList"/>
    <dgm:cxn modelId="{CBD711A7-25D9-DA45-AFB7-33DF5C524486}" type="presParOf" srcId="{7BC39876-C630-8543-B372-6650C9C41CA4}" destId="{B2B4B379-DF7C-014C-870D-7410627C75F2}" srcOrd="1" destOrd="0" presId="urn:microsoft.com/office/officeart/2008/layout/LinedList"/>
    <dgm:cxn modelId="{2E0B3C4A-97D0-8D44-BDA4-2D24E254CF92}" type="presParOf" srcId="{D50D34FF-59A0-A341-98FC-7192700526D8}" destId="{840DEEB9-9F58-7041-BB31-BB395F4D63DA}" srcOrd="6" destOrd="0" presId="urn:microsoft.com/office/officeart/2008/layout/LinedList"/>
    <dgm:cxn modelId="{CF7123E9-AF75-2742-AF84-12B6DF8A0F6A}" type="presParOf" srcId="{D50D34FF-59A0-A341-98FC-7192700526D8}" destId="{88AE9C12-B288-004D-9A1C-E5148CDFD172}" srcOrd="7" destOrd="0" presId="urn:microsoft.com/office/officeart/2008/layout/LinedList"/>
    <dgm:cxn modelId="{2CE8D4CE-7F69-134E-BC23-7CB780C0CF2E}" type="presParOf" srcId="{88AE9C12-B288-004D-9A1C-E5148CDFD172}" destId="{B37C5A1E-E45B-EB4B-B97B-E4702E082577}" srcOrd="0" destOrd="0" presId="urn:microsoft.com/office/officeart/2008/layout/LinedList"/>
    <dgm:cxn modelId="{13CFE4FA-8A02-654E-8DB7-9530668D3A22}" type="presParOf" srcId="{88AE9C12-B288-004D-9A1C-E5148CDFD172}" destId="{61AB4E87-82DC-9842-A5E4-B670566B5EF4}" srcOrd="1" destOrd="0" presId="urn:microsoft.com/office/officeart/2008/layout/LinedList"/>
    <dgm:cxn modelId="{F5832A45-1D54-2846-957B-4F14064C5CF2}" type="presParOf" srcId="{D50D34FF-59A0-A341-98FC-7192700526D8}" destId="{9D92BC61-51B5-C541-B143-E23616DFF56C}" srcOrd="8" destOrd="0" presId="urn:microsoft.com/office/officeart/2008/layout/LinedList"/>
    <dgm:cxn modelId="{AF48C716-8F59-AC45-BBE7-28BD3CE8090F}" type="presParOf" srcId="{D50D34FF-59A0-A341-98FC-7192700526D8}" destId="{42A0CFB1-B34E-C44D-B836-066A0BE1664A}" srcOrd="9" destOrd="0" presId="urn:microsoft.com/office/officeart/2008/layout/LinedList"/>
    <dgm:cxn modelId="{102D6EE8-3665-9442-92DD-A3A7D33CF2AF}" type="presParOf" srcId="{42A0CFB1-B34E-C44D-B836-066A0BE1664A}" destId="{8CB7A64D-9142-8B4A-91D0-1EB82B4A3946}" srcOrd="0" destOrd="0" presId="urn:microsoft.com/office/officeart/2008/layout/LinedList"/>
    <dgm:cxn modelId="{CB5B67B2-D2AB-DF43-9CC6-10D6325CB1E4}" type="presParOf" srcId="{42A0CFB1-B34E-C44D-B836-066A0BE1664A}" destId="{4AD21789-4BF8-F247-B4D4-2D410C568AA5}" srcOrd="1" destOrd="0" presId="urn:microsoft.com/office/officeart/2008/layout/LinedList"/>
    <dgm:cxn modelId="{BFB70440-5E5E-194D-AEF7-03878A21AC32}" type="presParOf" srcId="{D50D34FF-59A0-A341-98FC-7192700526D8}" destId="{143AE065-BD42-F24C-BD90-D6AF5D576CBA}" srcOrd="10" destOrd="0" presId="urn:microsoft.com/office/officeart/2008/layout/LinedList"/>
    <dgm:cxn modelId="{20F13F8B-86C4-F64A-817F-21FA26D8C2FE}" type="presParOf" srcId="{D50D34FF-59A0-A341-98FC-7192700526D8}" destId="{C506C389-AAE9-EC47-BE61-832557948B1C}" srcOrd="11" destOrd="0" presId="urn:microsoft.com/office/officeart/2008/layout/LinedList"/>
    <dgm:cxn modelId="{F369A8DC-536F-FD47-872B-7E2998675D41}" type="presParOf" srcId="{C506C389-AAE9-EC47-BE61-832557948B1C}" destId="{510629C9-FEC5-1F4D-91AC-D471EC7AE34C}" srcOrd="0" destOrd="0" presId="urn:microsoft.com/office/officeart/2008/layout/LinedList"/>
    <dgm:cxn modelId="{094701B8-8CA3-9B43-AA84-4D8171552269}" type="presParOf" srcId="{C506C389-AAE9-EC47-BE61-832557948B1C}" destId="{A3ABD48E-EB57-784B-9347-95646C3CD6F2}" srcOrd="1" destOrd="0" presId="urn:microsoft.com/office/officeart/2008/layout/LinedList"/>
    <dgm:cxn modelId="{0A669789-7892-CD47-A971-4B40955751FE}" type="presParOf" srcId="{D50D34FF-59A0-A341-98FC-7192700526D8}" destId="{1883BE11-6B6A-A146-B023-2080C3BFCA3D}" srcOrd="12" destOrd="0" presId="urn:microsoft.com/office/officeart/2008/layout/LinedList"/>
    <dgm:cxn modelId="{4B812993-3F1A-D747-A2F3-3A3E81FDBD79}" type="presParOf" srcId="{D50D34FF-59A0-A341-98FC-7192700526D8}" destId="{4A1DE97D-E639-E248-925A-CEB5DD53D711}" srcOrd="13" destOrd="0" presId="urn:microsoft.com/office/officeart/2008/layout/LinedList"/>
    <dgm:cxn modelId="{3B318727-3C65-004B-9E19-1D052CEC8CCC}" type="presParOf" srcId="{4A1DE97D-E639-E248-925A-CEB5DD53D711}" destId="{83A59F19-D083-8B4F-A6F6-301F4C847CCE}" srcOrd="0" destOrd="0" presId="urn:microsoft.com/office/officeart/2008/layout/LinedList"/>
    <dgm:cxn modelId="{F8E4B26A-72A0-9A41-AA8F-77A84C2F7144}" type="presParOf" srcId="{4A1DE97D-E639-E248-925A-CEB5DD53D711}" destId="{C995E01B-83D9-C846-8950-905B61694A4C}" srcOrd="1" destOrd="0" presId="urn:microsoft.com/office/officeart/2008/layout/LinedList"/>
    <dgm:cxn modelId="{AD2114C5-0BF2-0148-B790-C496021D34D6}" type="presParOf" srcId="{D50D34FF-59A0-A341-98FC-7192700526D8}" destId="{EEA5A4C2-674A-0540-A045-4927138DA730}" srcOrd="14" destOrd="0" presId="urn:microsoft.com/office/officeart/2008/layout/LinedList"/>
    <dgm:cxn modelId="{2805ED05-6BF0-BD4F-BD3E-E04686CC8D6E}" type="presParOf" srcId="{D50D34FF-59A0-A341-98FC-7192700526D8}" destId="{693D7AAA-B0EB-BD4A-BA36-33834989713A}" srcOrd="15" destOrd="0" presId="urn:microsoft.com/office/officeart/2008/layout/LinedList"/>
    <dgm:cxn modelId="{ADD216B5-F16A-3F4F-A65B-D77EC7C5054B}" type="presParOf" srcId="{693D7AAA-B0EB-BD4A-BA36-33834989713A}" destId="{1486AC72-EB9E-324E-B7FC-3544ED802E48}" srcOrd="0" destOrd="0" presId="urn:microsoft.com/office/officeart/2008/layout/LinedList"/>
    <dgm:cxn modelId="{54F3AECC-8994-EB43-B9F2-49BDDC28762A}" type="presParOf" srcId="{693D7AAA-B0EB-BD4A-BA36-33834989713A}" destId="{54AB6C0D-9646-AD4C-A2DE-AF6D149A8486}" srcOrd="1" destOrd="0" presId="urn:microsoft.com/office/officeart/2008/layout/LinedList"/>
    <dgm:cxn modelId="{D2772D99-69EE-2E4D-9E90-54D0240078F0}" type="presParOf" srcId="{D50D34FF-59A0-A341-98FC-7192700526D8}" destId="{4E96E5A1-869E-6248-9C6F-958008E1A989}" srcOrd="16" destOrd="0" presId="urn:microsoft.com/office/officeart/2008/layout/LinedList"/>
    <dgm:cxn modelId="{768064DD-DB93-D54A-998C-1C6357B2A0C9}" type="presParOf" srcId="{D50D34FF-59A0-A341-98FC-7192700526D8}" destId="{8ED607DD-1D67-714A-991A-310E4DEC67E1}" srcOrd="17" destOrd="0" presId="urn:microsoft.com/office/officeart/2008/layout/LinedList"/>
    <dgm:cxn modelId="{57CDD45D-86FE-0B4D-9202-25735C44D212}" type="presParOf" srcId="{8ED607DD-1D67-714A-991A-310E4DEC67E1}" destId="{E1539DCE-CB3A-6345-B400-00E24598F4CD}" srcOrd="0" destOrd="0" presId="urn:microsoft.com/office/officeart/2008/layout/LinedList"/>
    <dgm:cxn modelId="{1C73E963-CCAD-FA49-A5FA-598AE3000035}" type="presParOf" srcId="{8ED607DD-1D67-714A-991A-310E4DEC67E1}" destId="{99AB5351-2363-A942-A2B4-4C3256AF055D}" srcOrd="1" destOrd="0" presId="urn:microsoft.com/office/officeart/2008/layout/LinedList"/>
    <dgm:cxn modelId="{CB434530-272E-5A4C-A004-456C9A2FA400}" type="presParOf" srcId="{D50D34FF-59A0-A341-98FC-7192700526D8}" destId="{1EF08043-879A-B34B-B273-F335711AA151}" srcOrd="18" destOrd="0" presId="urn:microsoft.com/office/officeart/2008/layout/LinedList"/>
    <dgm:cxn modelId="{CB3A3067-6CC2-404A-960C-3E7BAE4AD859}" type="presParOf" srcId="{D50D34FF-59A0-A341-98FC-7192700526D8}" destId="{F2F14912-5BE1-DC45-B05B-4B85A21BFA73}" srcOrd="19" destOrd="0" presId="urn:microsoft.com/office/officeart/2008/layout/LinedList"/>
    <dgm:cxn modelId="{58379FFF-E8AC-1E4A-99F1-F361260DEE2B}" type="presParOf" srcId="{F2F14912-5BE1-DC45-B05B-4B85A21BFA73}" destId="{0286C80A-B4C9-4048-8063-13908CAACAE2}" srcOrd="0" destOrd="0" presId="urn:microsoft.com/office/officeart/2008/layout/LinedList"/>
    <dgm:cxn modelId="{270AD754-7474-D140-8BC9-CB395CEF968B}" type="presParOf" srcId="{F2F14912-5BE1-DC45-B05B-4B85A21BFA73}" destId="{B61AE573-8EB2-4E4C-B5E7-1DA97F286A22}" srcOrd="1" destOrd="0" presId="urn:microsoft.com/office/officeart/2008/layout/LinedList"/>
    <dgm:cxn modelId="{9A35CC35-8123-294F-AF7A-92CAD5EEC542}" type="presParOf" srcId="{D50D34FF-59A0-A341-98FC-7192700526D8}" destId="{CF6F1B94-FE9C-3C4E-A5E7-E94C67CDD9FC}" srcOrd="20" destOrd="0" presId="urn:microsoft.com/office/officeart/2008/layout/LinedList"/>
    <dgm:cxn modelId="{76BBBF7A-42F2-4C41-8E11-E64D86534EE0}" type="presParOf" srcId="{D50D34FF-59A0-A341-98FC-7192700526D8}" destId="{552427B2-9DF2-DE4D-9E82-CB4E1D90CD06}" srcOrd="21" destOrd="0" presId="urn:microsoft.com/office/officeart/2008/layout/LinedList"/>
    <dgm:cxn modelId="{2A8633A3-338C-D34C-90AC-F7972C553FC0}" type="presParOf" srcId="{552427B2-9DF2-DE4D-9E82-CB4E1D90CD06}" destId="{7982C276-7FB3-8E42-9C56-63211CB96993}" srcOrd="0" destOrd="0" presId="urn:microsoft.com/office/officeart/2008/layout/LinedList"/>
    <dgm:cxn modelId="{C3B1D874-63C3-2242-BB85-25F8974EE3C6}" type="presParOf" srcId="{552427B2-9DF2-DE4D-9E82-CB4E1D90CD06}" destId="{9EA8B6C8-535D-5E44-BA8D-67A38D57B7DA}" srcOrd="1" destOrd="0" presId="urn:microsoft.com/office/officeart/2008/layout/LinedList"/>
    <dgm:cxn modelId="{E8BDC3E3-BF51-0D4E-A215-1A1B33F51DCC}" type="presParOf" srcId="{D50D34FF-59A0-A341-98FC-7192700526D8}" destId="{079AEF26-9906-8A42-BDFF-A495B925E7C0}" srcOrd="22" destOrd="0" presId="urn:microsoft.com/office/officeart/2008/layout/LinedList"/>
    <dgm:cxn modelId="{489A2932-2B1C-364D-BF01-4271A2392549}" type="presParOf" srcId="{D50D34FF-59A0-A341-98FC-7192700526D8}" destId="{A88021D2-48AF-F44F-82A9-CF4E269E3D38}" srcOrd="23" destOrd="0" presId="urn:microsoft.com/office/officeart/2008/layout/LinedList"/>
    <dgm:cxn modelId="{FDFE0F8D-7A99-3847-A492-2EB41FF3AF86}" type="presParOf" srcId="{A88021D2-48AF-F44F-82A9-CF4E269E3D38}" destId="{C172261B-417A-EB40-924E-D345B4B8EA8F}" srcOrd="0" destOrd="0" presId="urn:microsoft.com/office/officeart/2008/layout/LinedList"/>
    <dgm:cxn modelId="{2B68FB5D-FC53-114E-A0E6-E4E396157311}" type="presParOf" srcId="{A88021D2-48AF-F44F-82A9-CF4E269E3D38}" destId="{DD4F861D-3E72-0248-94E8-C6095AD306D4}" srcOrd="1" destOrd="0" presId="urn:microsoft.com/office/officeart/2008/layout/LinedList"/>
    <dgm:cxn modelId="{9BB8BEC2-66D3-F945-8ECC-C4AB8A013266}" type="presParOf" srcId="{D50D34FF-59A0-A341-98FC-7192700526D8}" destId="{463F42F8-8548-A64B-B577-CCE9DA41B594}" srcOrd="24" destOrd="0" presId="urn:microsoft.com/office/officeart/2008/layout/LinedList"/>
    <dgm:cxn modelId="{D0AC3E90-A415-B44C-98E0-C874EA640D7E}" type="presParOf" srcId="{D50D34FF-59A0-A341-98FC-7192700526D8}" destId="{0ADDEFDD-B76E-804D-89F9-6B64EC94FD9E}" srcOrd="25" destOrd="0" presId="urn:microsoft.com/office/officeart/2008/layout/LinedList"/>
    <dgm:cxn modelId="{F25E20AD-C77E-5A49-B017-3A6174A13B0C}" type="presParOf" srcId="{0ADDEFDD-B76E-804D-89F9-6B64EC94FD9E}" destId="{01D8EF17-9F93-284E-AF79-D57EA8142F35}" srcOrd="0" destOrd="0" presId="urn:microsoft.com/office/officeart/2008/layout/LinedList"/>
    <dgm:cxn modelId="{13BD8A26-55CD-E044-9EB2-2191743EA9BF}" type="presParOf" srcId="{0ADDEFDD-B76E-804D-89F9-6B64EC94FD9E}" destId="{E217926E-CC2A-BD4D-8325-54657607C43C}" srcOrd="1" destOrd="0" presId="urn:microsoft.com/office/officeart/2008/layout/LinedList"/>
    <dgm:cxn modelId="{D59DBD11-9ACC-5242-B16C-C5F9649B4E35}" type="presParOf" srcId="{D50D34FF-59A0-A341-98FC-7192700526D8}" destId="{B8F90EE2-1314-CB43-BF9F-594C3D2A1D6B}" srcOrd="26" destOrd="0" presId="urn:microsoft.com/office/officeart/2008/layout/LinedList"/>
    <dgm:cxn modelId="{36D507B7-5949-1547-BE64-57D37EDFA107}" type="presParOf" srcId="{D50D34FF-59A0-A341-98FC-7192700526D8}" destId="{60A809DA-6612-864B-93E4-86B5CC3A546B}" srcOrd="27" destOrd="0" presId="urn:microsoft.com/office/officeart/2008/layout/LinedList"/>
    <dgm:cxn modelId="{84C4CBC7-9FAD-E047-91C9-CA1F5706B34A}" type="presParOf" srcId="{60A809DA-6612-864B-93E4-86B5CC3A546B}" destId="{E0F70353-A9D5-694D-813D-0FA47380ED28}" srcOrd="0" destOrd="0" presId="urn:microsoft.com/office/officeart/2008/layout/LinedList"/>
    <dgm:cxn modelId="{766711E1-014E-5E42-AA44-81BCACA57C60}" type="presParOf" srcId="{60A809DA-6612-864B-93E4-86B5CC3A546B}" destId="{101FB0E8-EDC0-5D4C-99DE-D4E6087C080B}" srcOrd="1" destOrd="0" presId="urn:microsoft.com/office/officeart/2008/layout/LinedList"/>
    <dgm:cxn modelId="{FDD2FA36-02C1-864F-ACD7-756EC0B52F14}" type="presParOf" srcId="{D50D34FF-59A0-A341-98FC-7192700526D8}" destId="{528BB5FD-AA14-D742-97E2-E192BD959887}" srcOrd="28" destOrd="0" presId="urn:microsoft.com/office/officeart/2008/layout/LinedList"/>
    <dgm:cxn modelId="{724F1294-D966-864A-834C-9F4957242426}" type="presParOf" srcId="{D50D34FF-59A0-A341-98FC-7192700526D8}" destId="{E797C394-A282-D547-963A-4C8131FC6E0C}" srcOrd="29" destOrd="0" presId="urn:microsoft.com/office/officeart/2008/layout/LinedList"/>
    <dgm:cxn modelId="{CBC79FF9-4905-BA4A-9627-0834E15172D0}" type="presParOf" srcId="{E797C394-A282-D547-963A-4C8131FC6E0C}" destId="{379314EA-608F-4A46-B884-FE688629ADB5}" srcOrd="0" destOrd="0" presId="urn:microsoft.com/office/officeart/2008/layout/LinedList"/>
    <dgm:cxn modelId="{F1CA7FEC-0B67-344D-AB46-425AE4E0FE8C}" type="presParOf" srcId="{E797C394-A282-D547-963A-4C8131FC6E0C}" destId="{7CED4DC3-ACA5-444B-8240-5149B39A4A6C}" srcOrd="1" destOrd="0" presId="urn:microsoft.com/office/officeart/2008/layout/LinedList"/>
    <dgm:cxn modelId="{3C9B2C08-DF0A-FB45-97B5-AA2E74E4FB9A}" type="presParOf" srcId="{D50D34FF-59A0-A341-98FC-7192700526D8}" destId="{008801BF-FC3D-DA4C-A842-26C5FE9D8F01}" srcOrd="30" destOrd="0" presId="urn:microsoft.com/office/officeart/2008/layout/LinedList"/>
    <dgm:cxn modelId="{CD23064F-31F2-5F4A-BCD8-0918B7FF7915}" type="presParOf" srcId="{D50D34FF-59A0-A341-98FC-7192700526D8}" destId="{8B67866C-3A16-CA42-BEA3-F27B36D57159}" srcOrd="31" destOrd="0" presId="urn:microsoft.com/office/officeart/2008/layout/LinedList"/>
    <dgm:cxn modelId="{B6D593AF-113C-6F46-919F-BEE206101191}" type="presParOf" srcId="{8B67866C-3A16-CA42-BEA3-F27B36D57159}" destId="{8644923C-67A3-1546-AD71-3BD832F63220}" srcOrd="0" destOrd="0" presId="urn:microsoft.com/office/officeart/2008/layout/LinedList"/>
    <dgm:cxn modelId="{67123C88-40BD-B64A-B5CD-64A8EF038F66}" type="presParOf" srcId="{8B67866C-3A16-CA42-BEA3-F27B36D57159}" destId="{BD234737-3CEF-B041-9AE1-9136E4C7DA9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21FBF3-173D-0F4C-951C-4F9A75B6158D}">
      <dsp:nvSpPr>
        <dsp:cNvPr id="0" name=""/>
        <dsp:cNvSpPr/>
      </dsp:nvSpPr>
      <dsp:spPr>
        <a:xfrm>
          <a:off x="2812" y="340206"/>
          <a:ext cx="2231528" cy="133891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It very important to pay attention to details when working work in housekeeping department.</a:t>
          </a:r>
        </a:p>
      </dsp:txBody>
      <dsp:txXfrm>
        <a:off x="2812" y="340206"/>
        <a:ext cx="2231528" cy="1338917"/>
      </dsp:txXfrm>
    </dsp:sp>
    <dsp:sp modelId="{0FF1F985-27D3-5E4D-A653-52246E0E4E2A}">
      <dsp:nvSpPr>
        <dsp:cNvPr id="0" name=""/>
        <dsp:cNvSpPr/>
      </dsp:nvSpPr>
      <dsp:spPr>
        <a:xfrm>
          <a:off x="2457494" y="340206"/>
          <a:ext cx="2231528" cy="133891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1.</a:t>
          </a:r>
          <a:r>
            <a:rPr lang="en-GB" sz="1500" b="0" i="0" kern="1200" dirty="0"/>
            <a:t> Understand the importance of using all the essential equipment and tools. </a:t>
          </a:r>
          <a:endParaRPr lang="en-US" sz="1500" kern="1200" dirty="0"/>
        </a:p>
      </dsp:txBody>
      <dsp:txXfrm>
        <a:off x="2457494" y="340206"/>
        <a:ext cx="2231528" cy="1338917"/>
      </dsp:txXfrm>
    </dsp:sp>
    <dsp:sp modelId="{C5937AFF-422B-B748-9869-5558287C54FD}">
      <dsp:nvSpPr>
        <dsp:cNvPr id="0" name=""/>
        <dsp:cNvSpPr/>
      </dsp:nvSpPr>
      <dsp:spPr>
        <a:xfrm>
          <a:off x="4912176" y="340206"/>
          <a:ext cx="2231528" cy="133891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2. Be able to identify common hazards in housekeeping and know the procedures for reporting them.</a:t>
          </a:r>
          <a:endParaRPr lang="en-US" sz="1500" kern="1200"/>
        </a:p>
      </dsp:txBody>
      <dsp:txXfrm>
        <a:off x="4912176" y="340206"/>
        <a:ext cx="2231528" cy="1338917"/>
      </dsp:txXfrm>
    </dsp:sp>
    <dsp:sp modelId="{CF517447-226A-D24D-A295-8896300A1816}">
      <dsp:nvSpPr>
        <dsp:cNvPr id="0" name=""/>
        <dsp:cNvSpPr/>
      </dsp:nvSpPr>
      <dsp:spPr>
        <a:xfrm>
          <a:off x="7366858" y="340206"/>
          <a:ext cx="2231528" cy="133891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3 Know the proper handling and storage procedures for cleaning chemicals to prevent accidents and injuries.</a:t>
          </a:r>
          <a:endParaRPr lang="en-US" sz="1500" kern="1200"/>
        </a:p>
      </dsp:txBody>
      <dsp:txXfrm>
        <a:off x="7366858" y="340206"/>
        <a:ext cx="2231528" cy="1338917"/>
      </dsp:txXfrm>
    </dsp:sp>
    <dsp:sp modelId="{6366FF93-4C5B-E743-B84E-5807367A143C}">
      <dsp:nvSpPr>
        <dsp:cNvPr id="0" name=""/>
        <dsp:cNvSpPr/>
      </dsp:nvSpPr>
      <dsp:spPr>
        <a:xfrm>
          <a:off x="2812" y="1902276"/>
          <a:ext cx="2231528" cy="133891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4. Learn about ergonomics and injury prevention techniques to minimize workplace injuries.</a:t>
          </a:r>
          <a:endParaRPr lang="en-US" sz="1500" kern="1200"/>
        </a:p>
      </dsp:txBody>
      <dsp:txXfrm>
        <a:off x="2812" y="1902276"/>
        <a:ext cx="2231528" cy="1338917"/>
      </dsp:txXfrm>
    </dsp:sp>
    <dsp:sp modelId="{26D00179-4C51-AA44-ABF6-9BA9D53064C6}">
      <dsp:nvSpPr>
        <dsp:cNvPr id="0" name=""/>
        <dsp:cNvSpPr/>
      </dsp:nvSpPr>
      <dsp:spPr>
        <a:xfrm>
          <a:off x="2457494" y="1902276"/>
          <a:ext cx="2231528" cy="133891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/>
            <a:t>5. Understand the importance of infection control and learn proper hand hygiene and cleaning procedures.</a:t>
          </a:r>
          <a:endParaRPr lang="en-US" sz="1500" kern="1200" dirty="0"/>
        </a:p>
      </dsp:txBody>
      <dsp:txXfrm>
        <a:off x="2457494" y="1902276"/>
        <a:ext cx="2231528" cy="1338917"/>
      </dsp:txXfrm>
    </dsp:sp>
    <dsp:sp modelId="{DBB9812E-E170-C84D-B3E2-957188AA02B2}">
      <dsp:nvSpPr>
        <dsp:cNvPr id="0" name=""/>
        <dsp:cNvSpPr/>
      </dsp:nvSpPr>
      <dsp:spPr>
        <a:xfrm>
          <a:off x="4912176" y="1902276"/>
          <a:ext cx="2231528" cy="133891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6. Be familiar with emergency procedures, including fire safety protocols and evacuation routes.</a:t>
          </a:r>
          <a:endParaRPr lang="en-US" sz="1500" kern="1200"/>
        </a:p>
      </dsp:txBody>
      <dsp:txXfrm>
        <a:off x="4912176" y="1902276"/>
        <a:ext cx="2231528" cy="1338917"/>
      </dsp:txXfrm>
    </dsp:sp>
    <dsp:sp modelId="{21EFADFE-DC3D-8447-B2F5-3672C2D4520C}">
      <dsp:nvSpPr>
        <dsp:cNvPr id="0" name=""/>
        <dsp:cNvSpPr/>
      </dsp:nvSpPr>
      <dsp:spPr>
        <a:xfrm>
          <a:off x="7366858" y="1902276"/>
          <a:ext cx="2231528" cy="133891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/>
            <a:t>7. Feel empowered to implement these health and safety practices in your daily tasks, ensuring a safe environment for everyone."</a:t>
          </a:r>
          <a:endParaRPr lang="en-US" sz="1500" kern="1200"/>
        </a:p>
      </dsp:txBody>
      <dsp:txXfrm>
        <a:off x="7366858" y="1902276"/>
        <a:ext cx="2231528" cy="13389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9CBBEB-C7AD-B640-9544-0327CF5DDEBA}">
      <dsp:nvSpPr>
        <dsp:cNvPr id="0" name=""/>
        <dsp:cNvSpPr/>
      </dsp:nvSpPr>
      <dsp:spPr>
        <a:xfrm>
          <a:off x="1303413" y="2629"/>
          <a:ext cx="5213652" cy="761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159" tIns="193417" rIns="101159" bIns="193417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 </a:t>
          </a:r>
          <a:r>
            <a:rPr lang="en-US" sz="1200" kern="1200" dirty="0"/>
            <a:t>Knock and announce entry before entering a guest room. Gather all necessary cleaning supplies and equipment.</a:t>
          </a:r>
        </a:p>
      </dsp:txBody>
      <dsp:txXfrm>
        <a:off x="1303413" y="2629"/>
        <a:ext cx="5213652" cy="761482"/>
      </dsp:txXfrm>
    </dsp:sp>
    <dsp:sp modelId="{7F300AA5-BCAD-3248-9DD9-84059BA7124E}">
      <dsp:nvSpPr>
        <dsp:cNvPr id="0" name=""/>
        <dsp:cNvSpPr/>
      </dsp:nvSpPr>
      <dsp:spPr>
        <a:xfrm>
          <a:off x="0" y="2629"/>
          <a:ext cx="1303413" cy="76148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972" tIns="75218" rIns="68972" bIns="7521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Knock and announce</a:t>
          </a:r>
        </a:p>
      </dsp:txBody>
      <dsp:txXfrm>
        <a:off x="0" y="2629"/>
        <a:ext cx="1303413" cy="761482"/>
      </dsp:txXfrm>
    </dsp:sp>
    <dsp:sp modelId="{3B94E0FB-5F72-A744-B837-3AD33274EAFF}">
      <dsp:nvSpPr>
        <dsp:cNvPr id="0" name=""/>
        <dsp:cNvSpPr/>
      </dsp:nvSpPr>
      <dsp:spPr>
        <a:xfrm>
          <a:off x="1303413" y="809801"/>
          <a:ext cx="5213652" cy="761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159" tIns="193417" rIns="101159" bIns="193417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Open windows or turn on ventilation systems to ensure adequate airflow while using cleaning chemicals.</a:t>
          </a:r>
        </a:p>
      </dsp:txBody>
      <dsp:txXfrm>
        <a:off x="1303413" y="809801"/>
        <a:ext cx="5213652" cy="761482"/>
      </dsp:txXfrm>
    </dsp:sp>
    <dsp:sp modelId="{5EAF57EB-D736-0742-81A6-8F75E6AC05A2}">
      <dsp:nvSpPr>
        <dsp:cNvPr id="0" name=""/>
        <dsp:cNvSpPr/>
      </dsp:nvSpPr>
      <dsp:spPr>
        <a:xfrm>
          <a:off x="0" y="809801"/>
          <a:ext cx="1303413" cy="76148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972" tIns="75218" rIns="68972" bIns="7521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Open/Ventilation</a:t>
          </a:r>
        </a:p>
      </dsp:txBody>
      <dsp:txXfrm>
        <a:off x="0" y="809801"/>
        <a:ext cx="1303413" cy="761482"/>
      </dsp:txXfrm>
    </dsp:sp>
    <dsp:sp modelId="{CD214BA4-DDD2-D540-AF47-1B9BD461DE8E}">
      <dsp:nvSpPr>
        <dsp:cNvPr id="0" name=""/>
        <dsp:cNvSpPr/>
      </dsp:nvSpPr>
      <dsp:spPr>
        <a:xfrm>
          <a:off x="1303413" y="1599398"/>
          <a:ext cx="5213652" cy="761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159" tIns="193417" rIns="101159" bIns="193417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 Start the process of cleaning always in a well-established order  to cover all the main and auxiliary parts of the room.</a:t>
          </a:r>
        </a:p>
      </dsp:txBody>
      <dsp:txXfrm>
        <a:off x="1303413" y="1599398"/>
        <a:ext cx="5213652" cy="761482"/>
      </dsp:txXfrm>
    </dsp:sp>
    <dsp:sp modelId="{A565A406-3352-8B43-88D9-ADA4F6315727}">
      <dsp:nvSpPr>
        <dsp:cNvPr id="0" name=""/>
        <dsp:cNvSpPr/>
      </dsp:nvSpPr>
      <dsp:spPr>
        <a:xfrm>
          <a:off x="0" y="1616973"/>
          <a:ext cx="1303413" cy="76148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972" tIns="75218" rIns="68972" bIns="7521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Top-to-Bottom Cleaning</a:t>
          </a:r>
        </a:p>
      </dsp:txBody>
      <dsp:txXfrm>
        <a:off x="0" y="1616973"/>
        <a:ext cx="1303413" cy="761482"/>
      </dsp:txXfrm>
    </dsp:sp>
    <dsp:sp modelId="{A286B13A-2C4B-D54F-A8D5-5F3D63F6C702}">
      <dsp:nvSpPr>
        <dsp:cNvPr id="0" name=""/>
        <dsp:cNvSpPr/>
      </dsp:nvSpPr>
      <dsp:spPr>
        <a:xfrm>
          <a:off x="1303413" y="2424145"/>
          <a:ext cx="5213652" cy="761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159" tIns="193417" rIns="101159" bIns="193417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Sanitization: This is a process that highlights the attention to small details as the surfaces with high degree of usage/touching needs more cleaning attention. Use disinfectants approved for use against viruses and bacteria.</a:t>
          </a:r>
        </a:p>
      </dsp:txBody>
      <dsp:txXfrm>
        <a:off x="1303413" y="2424145"/>
        <a:ext cx="5213652" cy="761482"/>
      </dsp:txXfrm>
    </dsp:sp>
    <dsp:sp modelId="{BC58F806-994C-5947-A77B-5E2D6A75F1A4}">
      <dsp:nvSpPr>
        <dsp:cNvPr id="0" name=""/>
        <dsp:cNvSpPr/>
      </dsp:nvSpPr>
      <dsp:spPr>
        <a:xfrm>
          <a:off x="0" y="2424145"/>
          <a:ext cx="1303413" cy="76148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972" tIns="75218" rIns="68972" bIns="7521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Pay attention</a:t>
          </a:r>
        </a:p>
      </dsp:txBody>
      <dsp:txXfrm>
        <a:off x="0" y="2424145"/>
        <a:ext cx="1303413" cy="761482"/>
      </dsp:txXfrm>
    </dsp:sp>
    <dsp:sp modelId="{90716FC3-6FDC-9B4C-AFA5-269CE20E48C3}">
      <dsp:nvSpPr>
        <dsp:cNvPr id="0" name=""/>
        <dsp:cNvSpPr/>
      </dsp:nvSpPr>
      <dsp:spPr>
        <a:xfrm>
          <a:off x="1303413" y="3231316"/>
          <a:ext cx="5213652" cy="761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159" tIns="193417" rIns="101159" bIns="193417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 Handle soiled linens with care, avoiding contact with your face or clothing. Use gloves when stripping beds and transporting linens to the laundry area.</a:t>
          </a:r>
        </a:p>
      </dsp:txBody>
      <dsp:txXfrm>
        <a:off x="1303413" y="3231316"/>
        <a:ext cx="5213652" cy="761482"/>
      </dsp:txXfrm>
    </dsp:sp>
    <dsp:sp modelId="{231BC801-ABB5-9A40-82E9-58F10017E1BC}">
      <dsp:nvSpPr>
        <dsp:cNvPr id="0" name=""/>
        <dsp:cNvSpPr/>
      </dsp:nvSpPr>
      <dsp:spPr>
        <a:xfrm>
          <a:off x="0" y="3231316"/>
          <a:ext cx="1303413" cy="76148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972" tIns="75218" rIns="68972" bIns="7521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Bedding and Linens </a:t>
          </a:r>
        </a:p>
      </dsp:txBody>
      <dsp:txXfrm>
        <a:off x="0" y="3231316"/>
        <a:ext cx="1303413" cy="761482"/>
      </dsp:txXfrm>
    </dsp:sp>
    <dsp:sp modelId="{A593B5B8-B504-ED4D-92D5-5DF49749F8DC}">
      <dsp:nvSpPr>
        <dsp:cNvPr id="0" name=""/>
        <dsp:cNvSpPr/>
      </dsp:nvSpPr>
      <dsp:spPr>
        <a:xfrm>
          <a:off x="1303413" y="4038488"/>
          <a:ext cx="5213652" cy="761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159" tIns="193417" rIns="101159" bIns="193417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Sweep or vacuum floors before mopping to remove debris. Use caution signs when mopping to alert guests and other staff members.</a:t>
          </a:r>
        </a:p>
      </dsp:txBody>
      <dsp:txXfrm>
        <a:off x="1303413" y="4038488"/>
        <a:ext cx="5213652" cy="761482"/>
      </dsp:txXfrm>
    </dsp:sp>
    <dsp:sp modelId="{21FEB8AD-D440-0A4E-807E-36B21DB40688}">
      <dsp:nvSpPr>
        <dsp:cNvPr id="0" name=""/>
        <dsp:cNvSpPr/>
      </dsp:nvSpPr>
      <dsp:spPr>
        <a:xfrm>
          <a:off x="0" y="4038488"/>
          <a:ext cx="1303413" cy="76148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972" tIns="75218" rIns="68972" bIns="7521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Floor Care</a:t>
          </a:r>
        </a:p>
      </dsp:txBody>
      <dsp:txXfrm>
        <a:off x="0" y="4038488"/>
        <a:ext cx="1303413" cy="761482"/>
      </dsp:txXfrm>
    </dsp:sp>
    <dsp:sp modelId="{8130BB5B-2947-B848-8F11-790211AA531F}">
      <dsp:nvSpPr>
        <dsp:cNvPr id="0" name=""/>
        <dsp:cNvSpPr/>
      </dsp:nvSpPr>
      <dsp:spPr>
        <a:xfrm>
          <a:off x="1303413" y="4845660"/>
          <a:ext cx="5213652" cy="761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159" tIns="193417" rIns="101159" bIns="193417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Final Inspection: Double-check the room to ensure all tasks are completed and all hazards are mitigated before leaving.</a:t>
          </a:r>
        </a:p>
      </dsp:txBody>
      <dsp:txXfrm>
        <a:off x="1303413" y="4845660"/>
        <a:ext cx="5213652" cy="761482"/>
      </dsp:txXfrm>
    </dsp:sp>
    <dsp:sp modelId="{2793260C-2394-5F4A-AE34-1F2467596F00}">
      <dsp:nvSpPr>
        <dsp:cNvPr id="0" name=""/>
        <dsp:cNvSpPr/>
      </dsp:nvSpPr>
      <dsp:spPr>
        <a:xfrm>
          <a:off x="0" y="4845660"/>
          <a:ext cx="1303413" cy="76148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972" tIns="75218" rIns="68972" bIns="7521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Double-check</a:t>
          </a:r>
        </a:p>
      </dsp:txBody>
      <dsp:txXfrm>
        <a:off x="0" y="4845660"/>
        <a:ext cx="1303413" cy="7614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FDFF0B-5FB9-A646-8CC2-134ADA4B919D}">
      <dsp:nvSpPr>
        <dsp:cNvPr id="0" name=""/>
        <dsp:cNvSpPr/>
      </dsp:nvSpPr>
      <dsp:spPr>
        <a:xfrm>
          <a:off x="0" y="230833"/>
          <a:ext cx="71055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C154AE-12C5-0140-93B5-9686EE55C796}">
      <dsp:nvSpPr>
        <dsp:cNvPr id="0" name=""/>
        <dsp:cNvSpPr/>
      </dsp:nvSpPr>
      <dsp:spPr>
        <a:xfrm>
          <a:off x="0" y="0"/>
          <a:ext cx="7105558" cy="40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Slips, Trips, and Falls:</a:t>
          </a:r>
          <a:endParaRPr lang="en-US" sz="1300" kern="1200" dirty="0"/>
        </a:p>
      </dsp:txBody>
      <dsp:txXfrm>
        <a:off x="0" y="0"/>
        <a:ext cx="7105558" cy="403956"/>
      </dsp:txXfrm>
    </dsp:sp>
    <dsp:sp modelId="{42E67518-1E2E-F94C-A29F-0540F219FA74}">
      <dsp:nvSpPr>
        <dsp:cNvPr id="0" name=""/>
        <dsp:cNvSpPr/>
      </dsp:nvSpPr>
      <dsp:spPr>
        <a:xfrm>
          <a:off x="0" y="403956"/>
          <a:ext cx="71055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7C867A-69E6-5644-9EDC-CAA4BEB9966C}">
      <dsp:nvSpPr>
        <dsp:cNvPr id="0" name=""/>
        <dsp:cNvSpPr/>
      </dsp:nvSpPr>
      <dsp:spPr>
        <a:xfrm>
          <a:off x="0" y="403956"/>
          <a:ext cx="7105558" cy="40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- Make sure the clutter is disposed.</a:t>
          </a:r>
        </a:p>
      </dsp:txBody>
      <dsp:txXfrm>
        <a:off x="0" y="403956"/>
        <a:ext cx="7105558" cy="403956"/>
      </dsp:txXfrm>
    </dsp:sp>
    <dsp:sp modelId="{73AA6E6D-DA33-9647-921F-41490A932F0F}">
      <dsp:nvSpPr>
        <dsp:cNvPr id="0" name=""/>
        <dsp:cNvSpPr/>
      </dsp:nvSpPr>
      <dsp:spPr>
        <a:xfrm>
          <a:off x="0" y="807913"/>
          <a:ext cx="71055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4D4918-0900-3648-838E-065A08B2A825}">
      <dsp:nvSpPr>
        <dsp:cNvPr id="0" name=""/>
        <dsp:cNvSpPr/>
      </dsp:nvSpPr>
      <dsp:spPr>
        <a:xfrm>
          <a:off x="0" y="807913"/>
          <a:ext cx="7105558" cy="40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- Always ensure workspace is signalized with an appropriate caution signs when cleaning wet floors.</a:t>
          </a:r>
        </a:p>
      </dsp:txBody>
      <dsp:txXfrm>
        <a:off x="0" y="807913"/>
        <a:ext cx="7105558" cy="403956"/>
      </dsp:txXfrm>
    </dsp:sp>
    <dsp:sp modelId="{840DEEB9-9F58-7041-BB31-BB395F4D63DA}">
      <dsp:nvSpPr>
        <dsp:cNvPr id="0" name=""/>
        <dsp:cNvSpPr/>
      </dsp:nvSpPr>
      <dsp:spPr>
        <a:xfrm>
          <a:off x="0" y="1211870"/>
          <a:ext cx="71055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7C5A1E-E45B-EB4B-B97B-E4702E082577}">
      <dsp:nvSpPr>
        <dsp:cNvPr id="0" name=""/>
        <dsp:cNvSpPr/>
      </dsp:nvSpPr>
      <dsp:spPr>
        <a:xfrm>
          <a:off x="0" y="1211870"/>
          <a:ext cx="7105558" cy="40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Chemical Exposure</a:t>
          </a:r>
          <a:r>
            <a:rPr lang="en-US" sz="1300" kern="1200" dirty="0"/>
            <a:t>:</a:t>
          </a:r>
        </a:p>
      </dsp:txBody>
      <dsp:txXfrm>
        <a:off x="0" y="1211870"/>
        <a:ext cx="7105558" cy="403956"/>
      </dsp:txXfrm>
    </dsp:sp>
    <dsp:sp modelId="{9D92BC61-51B5-C541-B143-E23616DFF56C}">
      <dsp:nvSpPr>
        <dsp:cNvPr id="0" name=""/>
        <dsp:cNvSpPr/>
      </dsp:nvSpPr>
      <dsp:spPr>
        <a:xfrm>
          <a:off x="0" y="1615827"/>
          <a:ext cx="71055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B7A64D-9142-8B4A-91D0-1EB82B4A3946}">
      <dsp:nvSpPr>
        <dsp:cNvPr id="0" name=""/>
        <dsp:cNvSpPr/>
      </dsp:nvSpPr>
      <dsp:spPr>
        <a:xfrm>
          <a:off x="0" y="1615827"/>
          <a:ext cx="7105558" cy="40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- Keep all the cleaning chemicals in a safe and secure room away from food and beverages.</a:t>
          </a:r>
        </a:p>
      </dsp:txBody>
      <dsp:txXfrm>
        <a:off x="0" y="1615827"/>
        <a:ext cx="7105558" cy="403956"/>
      </dsp:txXfrm>
    </dsp:sp>
    <dsp:sp modelId="{143AE065-BD42-F24C-BD90-D6AF5D576CBA}">
      <dsp:nvSpPr>
        <dsp:cNvPr id="0" name=""/>
        <dsp:cNvSpPr/>
      </dsp:nvSpPr>
      <dsp:spPr>
        <a:xfrm>
          <a:off x="0" y="2019783"/>
          <a:ext cx="71055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0629C9-FEC5-1F4D-91AC-D471EC7AE34C}">
      <dsp:nvSpPr>
        <dsp:cNvPr id="0" name=""/>
        <dsp:cNvSpPr/>
      </dsp:nvSpPr>
      <dsp:spPr>
        <a:xfrm>
          <a:off x="0" y="2019783"/>
          <a:ext cx="7105558" cy="40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-Use eco-friendly and less toxic cleaning products whenever possible.</a:t>
          </a:r>
        </a:p>
      </dsp:txBody>
      <dsp:txXfrm>
        <a:off x="0" y="2019783"/>
        <a:ext cx="7105558" cy="403956"/>
      </dsp:txXfrm>
    </dsp:sp>
    <dsp:sp modelId="{1883BE11-6B6A-A146-B023-2080C3BFCA3D}">
      <dsp:nvSpPr>
        <dsp:cNvPr id="0" name=""/>
        <dsp:cNvSpPr/>
      </dsp:nvSpPr>
      <dsp:spPr>
        <a:xfrm>
          <a:off x="0" y="2423740"/>
          <a:ext cx="71055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59F19-D083-8B4F-A6F6-301F4C847CCE}">
      <dsp:nvSpPr>
        <dsp:cNvPr id="0" name=""/>
        <dsp:cNvSpPr/>
      </dsp:nvSpPr>
      <dsp:spPr>
        <a:xfrm>
          <a:off x="0" y="2423740"/>
          <a:ext cx="7105558" cy="40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Electrical safety:</a:t>
          </a:r>
          <a:endParaRPr lang="en-US" sz="1300" kern="1200"/>
        </a:p>
      </dsp:txBody>
      <dsp:txXfrm>
        <a:off x="0" y="2423740"/>
        <a:ext cx="7105558" cy="403956"/>
      </dsp:txXfrm>
    </dsp:sp>
    <dsp:sp modelId="{EEA5A4C2-674A-0540-A045-4927138DA730}">
      <dsp:nvSpPr>
        <dsp:cNvPr id="0" name=""/>
        <dsp:cNvSpPr/>
      </dsp:nvSpPr>
      <dsp:spPr>
        <a:xfrm>
          <a:off x="0" y="2827697"/>
          <a:ext cx="71055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86AC72-EB9E-324E-B7FC-3544ED802E48}">
      <dsp:nvSpPr>
        <dsp:cNvPr id="0" name=""/>
        <dsp:cNvSpPr/>
      </dsp:nvSpPr>
      <dsp:spPr>
        <a:xfrm>
          <a:off x="0" y="2827697"/>
          <a:ext cx="7105558" cy="40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-Inspect all electrical equipment regularly for frayed cords or other damage.</a:t>
          </a:r>
        </a:p>
      </dsp:txBody>
      <dsp:txXfrm>
        <a:off x="0" y="2827697"/>
        <a:ext cx="7105558" cy="403956"/>
      </dsp:txXfrm>
    </dsp:sp>
    <dsp:sp modelId="{4E96E5A1-869E-6248-9C6F-958008E1A989}">
      <dsp:nvSpPr>
        <dsp:cNvPr id="0" name=""/>
        <dsp:cNvSpPr/>
      </dsp:nvSpPr>
      <dsp:spPr>
        <a:xfrm>
          <a:off x="0" y="3231654"/>
          <a:ext cx="71055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539DCE-CB3A-6345-B400-00E24598F4CD}">
      <dsp:nvSpPr>
        <dsp:cNvPr id="0" name=""/>
        <dsp:cNvSpPr/>
      </dsp:nvSpPr>
      <dsp:spPr>
        <a:xfrm>
          <a:off x="0" y="3231654"/>
          <a:ext cx="7105558" cy="40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-Avoid overloading electrical outlets and use extension cords -judiciously.</a:t>
          </a:r>
        </a:p>
      </dsp:txBody>
      <dsp:txXfrm>
        <a:off x="0" y="3231654"/>
        <a:ext cx="7105558" cy="403956"/>
      </dsp:txXfrm>
    </dsp:sp>
    <dsp:sp modelId="{1EF08043-879A-B34B-B273-F335711AA151}">
      <dsp:nvSpPr>
        <dsp:cNvPr id="0" name=""/>
        <dsp:cNvSpPr/>
      </dsp:nvSpPr>
      <dsp:spPr>
        <a:xfrm>
          <a:off x="0" y="3635610"/>
          <a:ext cx="71055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86C80A-B4C9-4048-8063-13908CAACAE2}">
      <dsp:nvSpPr>
        <dsp:cNvPr id="0" name=""/>
        <dsp:cNvSpPr/>
      </dsp:nvSpPr>
      <dsp:spPr>
        <a:xfrm>
          <a:off x="0" y="3635610"/>
          <a:ext cx="7105558" cy="40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Fire safety:</a:t>
          </a:r>
          <a:endParaRPr lang="en-US" sz="1300" kern="1200"/>
        </a:p>
      </dsp:txBody>
      <dsp:txXfrm>
        <a:off x="0" y="3635610"/>
        <a:ext cx="7105558" cy="403956"/>
      </dsp:txXfrm>
    </dsp:sp>
    <dsp:sp modelId="{CF6F1B94-FE9C-3C4E-A5E7-E94C67CDD9FC}">
      <dsp:nvSpPr>
        <dsp:cNvPr id="0" name=""/>
        <dsp:cNvSpPr/>
      </dsp:nvSpPr>
      <dsp:spPr>
        <a:xfrm>
          <a:off x="0" y="4039567"/>
          <a:ext cx="71055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82C276-7FB3-8E42-9C56-63211CB96993}">
      <dsp:nvSpPr>
        <dsp:cNvPr id="0" name=""/>
        <dsp:cNvSpPr/>
      </dsp:nvSpPr>
      <dsp:spPr>
        <a:xfrm>
          <a:off x="0" y="4039567"/>
          <a:ext cx="7105558" cy="40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-Ensure smoke detectors and fire extinguishers are in proper working order.</a:t>
          </a:r>
        </a:p>
      </dsp:txBody>
      <dsp:txXfrm>
        <a:off x="0" y="4039567"/>
        <a:ext cx="7105558" cy="403956"/>
      </dsp:txXfrm>
    </dsp:sp>
    <dsp:sp modelId="{079AEF26-9906-8A42-BDFF-A495B925E7C0}">
      <dsp:nvSpPr>
        <dsp:cNvPr id="0" name=""/>
        <dsp:cNvSpPr/>
      </dsp:nvSpPr>
      <dsp:spPr>
        <a:xfrm>
          <a:off x="0" y="4443524"/>
          <a:ext cx="71055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72261B-417A-EB40-924E-D345B4B8EA8F}">
      <dsp:nvSpPr>
        <dsp:cNvPr id="0" name=""/>
        <dsp:cNvSpPr/>
      </dsp:nvSpPr>
      <dsp:spPr>
        <a:xfrm>
          <a:off x="0" y="4443524"/>
          <a:ext cx="7105558" cy="40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-Have a clear evacuation plan and conduct regular fire drills.</a:t>
          </a:r>
        </a:p>
      </dsp:txBody>
      <dsp:txXfrm>
        <a:off x="0" y="4443524"/>
        <a:ext cx="7105558" cy="403956"/>
      </dsp:txXfrm>
    </dsp:sp>
    <dsp:sp modelId="{463F42F8-8548-A64B-B577-CCE9DA41B594}">
      <dsp:nvSpPr>
        <dsp:cNvPr id="0" name=""/>
        <dsp:cNvSpPr/>
      </dsp:nvSpPr>
      <dsp:spPr>
        <a:xfrm>
          <a:off x="0" y="4847481"/>
          <a:ext cx="71055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D8EF17-9F93-284E-AF79-D57EA8142F35}">
      <dsp:nvSpPr>
        <dsp:cNvPr id="0" name=""/>
        <dsp:cNvSpPr/>
      </dsp:nvSpPr>
      <dsp:spPr>
        <a:xfrm>
          <a:off x="0" y="4847481"/>
          <a:ext cx="7105558" cy="40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Educate staff on the importance of reporting any potential fire hazards.</a:t>
          </a:r>
        </a:p>
      </dsp:txBody>
      <dsp:txXfrm>
        <a:off x="0" y="4847481"/>
        <a:ext cx="7105558" cy="403956"/>
      </dsp:txXfrm>
    </dsp:sp>
    <dsp:sp modelId="{B8F90EE2-1314-CB43-BF9F-594C3D2A1D6B}">
      <dsp:nvSpPr>
        <dsp:cNvPr id="0" name=""/>
        <dsp:cNvSpPr/>
      </dsp:nvSpPr>
      <dsp:spPr>
        <a:xfrm>
          <a:off x="0" y="5251437"/>
          <a:ext cx="71055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F70353-A9D5-694D-813D-0FA47380ED28}">
      <dsp:nvSpPr>
        <dsp:cNvPr id="0" name=""/>
        <dsp:cNvSpPr/>
      </dsp:nvSpPr>
      <dsp:spPr>
        <a:xfrm>
          <a:off x="0" y="5251437"/>
          <a:ext cx="7105558" cy="40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Ergonomic Hazards</a:t>
          </a:r>
          <a:r>
            <a:rPr lang="en-US" sz="1300" kern="1200"/>
            <a:t>:</a:t>
          </a:r>
        </a:p>
      </dsp:txBody>
      <dsp:txXfrm>
        <a:off x="0" y="5251437"/>
        <a:ext cx="7105558" cy="403956"/>
      </dsp:txXfrm>
    </dsp:sp>
    <dsp:sp modelId="{528BB5FD-AA14-D742-97E2-E192BD959887}">
      <dsp:nvSpPr>
        <dsp:cNvPr id="0" name=""/>
        <dsp:cNvSpPr/>
      </dsp:nvSpPr>
      <dsp:spPr>
        <a:xfrm>
          <a:off x="0" y="5655394"/>
          <a:ext cx="71055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9314EA-608F-4A46-B884-FE688629ADB5}">
      <dsp:nvSpPr>
        <dsp:cNvPr id="0" name=""/>
        <dsp:cNvSpPr/>
      </dsp:nvSpPr>
      <dsp:spPr>
        <a:xfrm>
          <a:off x="0" y="5655394"/>
          <a:ext cx="7105558" cy="40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- Use appropriate cleaning tools to adjust different heights and body positions.</a:t>
          </a:r>
        </a:p>
      </dsp:txBody>
      <dsp:txXfrm>
        <a:off x="0" y="5655394"/>
        <a:ext cx="7105558" cy="403956"/>
      </dsp:txXfrm>
    </dsp:sp>
    <dsp:sp modelId="{008801BF-FC3D-DA4C-A842-26C5FE9D8F01}">
      <dsp:nvSpPr>
        <dsp:cNvPr id="0" name=""/>
        <dsp:cNvSpPr/>
      </dsp:nvSpPr>
      <dsp:spPr>
        <a:xfrm>
          <a:off x="0" y="6059351"/>
          <a:ext cx="71055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44923C-67A3-1546-AD71-3BD832F63220}">
      <dsp:nvSpPr>
        <dsp:cNvPr id="0" name=""/>
        <dsp:cNvSpPr/>
      </dsp:nvSpPr>
      <dsp:spPr>
        <a:xfrm>
          <a:off x="0" y="6059351"/>
          <a:ext cx="7105558" cy="40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</dsp:txBody>
      <dsp:txXfrm>
        <a:off x="0" y="6059351"/>
        <a:ext cx="7105558" cy="403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2/22/24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2/22/24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2/22/24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2/22/24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2/22/24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1.JPG"/><Relationship Id="rId7" Type="http://schemas.openxmlformats.org/officeDocument/2006/relationships/diagramColors" Target="../diagrams/colors2.xm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eha.org/cims" TargetMode="External"/><Relationship Id="rId13" Type="http://schemas.openxmlformats.org/officeDocument/2006/relationships/hyperlink" Target="https://nextdaycleaning.com/housekeeping-services-what-to-know-before-you-hire-a-housekeeper/" TargetMode="External"/><Relationship Id="rId3" Type="http://schemas.openxmlformats.org/officeDocument/2006/relationships/hyperlink" Target="https://www.indeed.com/career-advice/career-development/housekeeping-skills" TargetMode="External"/><Relationship Id="rId7" Type="http://schemas.openxmlformats.org/officeDocument/2006/relationships/hyperlink" Target="https://www.bics.org.uk/resources/bicsc-publications/" TargetMode="External"/><Relationship Id="rId12" Type="http://schemas.openxmlformats.org/officeDocument/2006/relationships/hyperlink" Target="http://www.hospitalityrisksolutions.com/2017/04/28/california-considering-hotel-housekeeper-regulation/" TargetMode="External"/><Relationship Id="rId2" Type="http://schemas.openxmlformats.org/officeDocument/2006/relationships/hyperlink" Target="https://www.thehealthyjournal.com/faq/what-is-the-most-important-skill-of-a-housekeeper-should-hav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osha.europa.eu/en/tools-and-publications/publications/safe-maintenance-guide-maintenance-safety" TargetMode="External"/><Relationship Id="rId11" Type="http://schemas.openxmlformats.org/officeDocument/2006/relationships/hyperlink" Target="https://www.tal.sg/wshc" TargetMode="External"/><Relationship Id="rId5" Type="http://schemas.openxmlformats.org/officeDocument/2006/relationships/hyperlink" Target="https://www.slideshare.net/rajishrajan1/hk-in-brief" TargetMode="External"/><Relationship Id="rId10" Type="http://schemas.openxmlformats.org/officeDocument/2006/relationships/hyperlink" Target="https://www.cdc.gov/niosh/topics/chemical-safety/" TargetMode="External"/><Relationship Id="rId4" Type="http://schemas.openxmlformats.org/officeDocument/2006/relationships/hyperlink" Target="https://www.slideshare.net/Saumyajeet07/housekeeping-role-and-cleaning-equipment" TargetMode="External"/><Relationship Id="rId9" Type="http://schemas.openxmlformats.org/officeDocument/2006/relationships/hyperlink" Target="https://www.osha.gov/laws-regs/regulations/standardnumb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B709ADC9-6EAF-4268-9415-1ED5ECFA2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8288FE-366B-BFC6-9E49-3ABF34C5AAA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A373B1-6BD2-1C33-5973-FB62924817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6" y="2730990"/>
            <a:ext cx="8361229" cy="209822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effectLst/>
              </a:rPr>
              <a:t>ROYAL GROSVENOR HOTEL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9B493E-0E04-E022-78AD-25FBFE7090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79905" y="4829221"/>
            <a:ext cx="6831673" cy="1086237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84048" indent="-384048">
              <a:lnSpc>
                <a:spcPct val="102000"/>
              </a:lnSpc>
              <a:spcAft>
                <a:spcPts val="200"/>
              </a:spcAft>
            </a:pPr>
            <a:r>
              <a:rPr lang="en-US" sz="1600" dirty="0"/>
              <a:t>Housekeeping Health and Safety Training</a:t>
            </a:r>
          </a:p>
          <a:p>
            <a:pPr marL="384048" indent="-384048">
              <a:lnSpc>
                <a:spcPct val="102000"/>
              </a:lnSpc>
              <a:spcAft>
                <a:spcPts val="200"/>
              </a:spcAft>
            </a:pPr>
            <a:r>
              <a:rPr lang="en-US" sz="1600" dirty="0"/>
              <a:t>BMIH4006 </a:t>
            </a:r>
            <a:r>
              <a:rPr lang="en-US" sz="1600" dirty="0">
                <a:effectLst/>
              </a:rPr>
              <a:t>Operating Hotel Facilities</a:t>
            </a:r>
          </a:p>
          <a:p>
            <a:pPr marL="384048" indent="-384048">
              <a:lnSpc>
                <a:spcPct val="102000"/>
              </a:lnSpc>
              <a:spcAft>
                <a:spcPts val="200"/>
              </a:spcAft>
            </a:pPr>
            <a:endParaRPr lang="en-US" sz="1600" dirty="0"/>
          </a:p>
          <a:p>
            <a:pPr marL="384048" indent="-384048">
              <a:lnSpc>
                <a:spcPct val="102000"/>
              </a:lnSpc>
              <a:spcAft>
                <a:spcPts val="200"/>
              </a:spcAft>
            </a:pPr>
            <a:r>
              <a:rPr lang="en-US" sz="1600" dirty="0"/>
              <a:t>Lecturer: Scott James</a:t>
            </a:r>
          </a:p>
          <a:p>
            <a:pPr marL="384048" indent="-384048">
              <a:lnSpc>
                <a:spcPct val="102000"/>
              </a:lnSpc>
              <a:spcAft>
                <a:spcPts val="200"/>
              </a:spcAft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0027181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6EFADEDC-47BB-4F2C-AB69-715527B4D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7A22D6-1323-DE7C-4159-B70A348D9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>
            <a:normAutofit/>
          </a:bodyPr>
          <a:lstStyle/>
          <a:p>
            <a:r>
              <a:rPr lang="en-RO" dirty="0"/>
              <a:t>Table of contents</a:t>
            </a:r>
          </a:p>
        </p:txBody>
      </p:sp>
      <p:pic>
        <p:nvPicPr>
          <p:cNvPr id="14" name="Picture 4">
            <a:extLst>
              <a:ext uri="{FF2B5EF4-FFF2-40B4-BE49-F238E27FC236}">
                <a16:creationId xmlns:a16="http://schemas.microsoft.com/office/drawing/2014/main" id="{88A6C20E-1737-4300-9F37-760CAE8D0A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70" r="11177" b="-2"/>
          <a:stretch/>
        </p:blipFill>
        <p:spPr>
          <a:xfrm>
            <a:off x="466216" y="643467"/>
            <a:ext cx="3441112" cy="2705100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1026" name="Picture 2" descr="Health And Safety In The Office Office Based Employee">
            <a:extLst>
              <a:ext uri="{FF2B5EF4-FFF2-40B4-BE49-F238E27FC236}">
                <a16:creationId xmlns:a16="http://schemas.microsoft.com/office/drawing/2014/main" id="{560C3CF4-B5DB-AC6E-9D78-39D5723567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73" r="17322" b="2"/>
          <a:stretch/>
        </p:blipFill>
        <p:spPr bwMode="auto">
          <a:xfrm>
            <a:off x="461640" y="3509434"/>
            <a:ext cx="3450264" cy="2705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4" name="Rectangle 1043">
            <a:extLst>
              <a:ext uri="{FF2B5EF4-FFF2-40B4-BE49-F238E27FC236}">
                <a16:creationId xmlns:a16="http://schemas.microsoft.com/office/drawing/2014/main" id="{CC97F718-8333-4ACB-AEE4-87F88BE1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37" name="Content Placeholder 2">
            <a:extLst>
              <a:ext uri="{FF2B5EF4-FFF2-40B4-BE49-F238E27FC236}">
                <a16:creationId xmlns:a16="http://schemas.microsoft.com/office/drawing/2014/main" id="{ABCF5EF7-1993-9819-D38E-2253DA60B1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824" y="2286000"/>
            <a:ext cx="6176776" cy="35814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US" sz="1700" dirty="0">
                <a:effectLst/>
                <a:latin typeface="+mj-lt"/>
                <a:ea typeface="+mj-ea"/>
                <a:cs typeface="+mj-cs"/>
              </a:rPr>
              <a:t>Introduction</a:t>
            </a:r>
          </a:p>
          <a:p>
            <a:pPr>
              <a:buFont typeface="Wingdings" pitchFamily="2" charset="2"/>
              <a:buChar char="Ø"/>
            </a:pPr>
            <a:r>
              <a:rPr lang="en-US" sz="1700" kern="100" dirty="0">
                <a:latin typeface="+mj-lt"/>
                <a:ea typeface="+mj-ea"/>
                <a:cs typeface="+mj-cs"/>
              </a:rPr>
              <a:t>Objectives</a:t>
            </a:r>
            <a:endParaRPr lang="en-GB" sz="17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17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Potential risk</a:t>
            </a:r>
          </a:p>
          <a:p>
            <a:pPr>
              <a:buFont typeface="Wingdings" pitchFamily="2" charset="2"/>
              <a:buChar char="Ø"/>
            </a:pPr>
            <a:r>
              <a:rPr lang="en-US" sz="1700" dirty="0">
                <a:effectLst/>
                <a:latin typeface="+mj-lt"/>
                <a:ea typeface="+mj-ea"/>
                <a:cs typeface="+mj-cs"/>
              </a:rPr>
              <a:t>Precautions to Prevent Accidents and Injuries </a:t>
            </a:r>
          </a:p>
          <a:p>
            <a:pPr>
              <a:buFont typeface="Wingdings" pitchFamily="2" charset="2"/>
              <a:buChar char="Ø"/>
            </a:pPr>
            <a:r>
              <a:rPr lang="en-US" sz="1700" dirty="0">
                <a:effectLst/>
                <a:latin typeface="+mj-lt"/>
                <a:ea typeface="+mj-ea"/>
                <a:cs typeface="+mj-cs"/>
              </a:rPr>
              <a:t>Procedures for Safe Room Cleaning</a:t>
            </a:r>
          </a:p>
          <a:p>
            <a:pPr>
              <a:buFont typeface="Wingdings" pitchFamily="2" charset="2"/>
              <a:buChar char="Ø"/>
            </a:pPr>
            <a:r>
              <a:rPr lang="en-US" sz="1700" dirty="0">
                <a:latin typeface="+mj-lt"/>
                <a:ea typeface="+mj-ea"/>
                <a:cs typeface="+mj-cs"/>
              </a:rPr>
              <a:t>Essential Equipment and Tools </a:t>
            </a:r>
            <a:endParaRPr lang="en-US" sz="1700" dirty="0">
              <a:effectLst/>
              <a:latin typeface="+mj-lt"/>
              <a:ea typeface="+mj-ea"/>
              <a:cs typeface="+mj-cs"/>
            </a:endParaRPr>
          </a:p>
          <a:p>
            <a:pPr>
              <a:buFont typeface="Wingdings" pitchFamily="2" charset="2"/>
              <a:buChar char="Ø"/>
            </a:pPr>
            <a:r>
              <a:rPr lang="en-US" sz="1700" dirty="0">
                <a:effectLst/>
                <a:latin typeface="+mj-lt"/>
                <a:ea typeface="+mj-ea"/>
                <a:cs typeface="+mj-cs"/>
              </a:rPr>
              <a:t>Hazard Mitigation</a:t>
            </a:r>
          </a:p>
          <a:p>
            <a:pPr>
              <a:buFont typeface="Wingdings" pitchFamily="2" charset="2"/>
              <a:buChar char="Ø"/>
            </a:pPr>
            <a:r>
              <a:rPr lang="en-US" sz="1700" dirty="0">
                <a:latin typeface="+mj-lt"/>
                <a:ea typeface="+mj-ea"/>
                <a:cs typeface="+mj-cs"/>
              </a:rPr>
              <a:t>Summary and Conclusion</a:t>
            </a:r>
            <a:endParaRPr lang="en-US" sz="1700" dirty="0">
              <a:effectLst/>
              <a:latin typeface="+mj-lt"/>
              <a:ea typeface="+mj-ea"/>
              <a:cs typeface="+mj-cs"/>
            </a:endParaRPr>
          </a:p>
          <a:p>
            <a:pPr>
              <a:buFont typeface="Wingdings" pitchFamily="2" charset="2"/>
              <a:buChar char="Ø"/>
            </a:pPr>
            <a:r>
              <a:rPr lang="en-US" sz="1700" dirty="0">
                <a:effectLst/>
              </a:rPr>
              <a:t>References</a:t>
            </a:r>
            <a:endParaRPr lang="en-US" sz="1700" dirty="0">
              <a:effectLst/>
              <a:latin typeface="+mj-lt"/>
              <a:ea typeface="+mj-ea"/>
              <a:cs typeface="+mj-cs"/>
            </a:endParaRPr>
          </a:p>
          <a:p>
            <a:endParaRPr lang="en-US" sz="1700" dirty="0">
              <a:effectLst/>
              <a:latin typeface="+mj-lt"/>
              <a:ea typeface="+mj-ea"/>
              <a:cs typeface="+mj-cs"/>
            </a:endParaRPr>
          </a:p>
          <a:p>
            <a:endParaRPr lang="en-RO" sz="1700"/>
          </a:p>
        </p:txBody>
      </p:sp>
    </p:spTree>
    <p:extLst>
      <p:ext uri="{BB962C8B-B14F-4D97-AF65-F5344CB8AC3E}">
        <p14:creationId xmlns:p14="http://schemas.microsoft.com/office/powerpoint/2010/main" val="11155266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2793B903-AB42-42A0-AE97-93D366679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A204626-2220-4678-A939-FD94EA7B53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16E34C-4CC9-6EE9-947B-4467F8FEEC8B}"/>
              </a:ext>
            </a:extLst>
          </p:cNvPr>
          <p:cNvSpPr txBox="1"/>
          <p:nvPr/>
        </p:nvSpPr>
        <p:spPr>
          <a:xfrm>
            <a:off x="1118126" y="260501"/>
            <a:ext cx="5958837" cy="1115291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defTabSz="914400">
              <a:lnSpc>
                <a:spcPct val="89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Housekeeping- “The perfect definition of cleanliness and aesthetical service </a:t>
            </a:r>
            <a:r>
              <a:rPr lang="en-US" sz="34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”</a:t>
            </a:r>
            <a:r>
              <a:rPr lang="en-US" sz="34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endParaRPr lang="en-US" sz="3400" dirty="0">
              <a:solidFill>
                <a:schemeClr val="tx2"/>
              </a:solidFill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D5A934-7177-1852-B5CB-1ED7020C040D}"/>
              </a:ext>
            </a:extLst>
          </p:cNvPr>
          <p:cNvSpPr txBox="1"/>
          <p:nvPr/>
        </p:nvSpPr>
        <p:spPr>
          <a:xfrm>
            <a:off x="706695" y="1801090"/>
            <a:ext cx="5958837" cy="505691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100" dirty="0">
                <a:solidFill>
                  <a:schemeClr val="tx2"/>
                </a:solidFill>
                <a:effectLst/>
              </a:rPr>
              <a:t> </a:t>
            </a:r>
          </a:p>
          <a:p>
            <a:pPr marL="384048" indent="-384048" algn="just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Ø"/>
            </a:pP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good housekeeping of internal tasks will insure the happiness and the safety our guests.</a:t>
            </a:r>
          </a:p>
          <a:p>
            <a:pPr algn="just" defTabSz="914400">
              <a:lnSpc>
                <a:spcPct val="94000"/>
              </a:lnSpc>
              <a:spcAft>
                <a:spcPts val="200"/>
              </a:spcAft>
            </a:pPr>
            <a:endParaRPr lang="en-GB" sz="17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indent="-384048" algn="just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Ø"/>
            </a:pP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meaning of this guide is to provide comprehensive guidelines and procedures </a:t>
            </a:r>
            <a:r>
              <a:rPr lang="en-GB" sz="17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regarding 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safety and well-being of employees and the guests by minimizing the risk of accidents, injuries, and the spread of infections or contaminants.</a:t>
            </a:r>
          </a:p>
          <a:p>
            <a:pPr lvl="0" algn="just" defTabSz="914400">
              <a:lnSpc>
                <a:spcPct val="94000"/>
              </a:lnSpc>
              <a:spcAft>
                <a:spcPts val="200"/>
              </a:spcAft>
            </a:pPr>
            <a:endParaRPr lang="en-US" sz="170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lvl="0" indent="-384048" algn="just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Ø"/>
            </a:pPr>
            <a:r>
              <a:rPr lang="en-GB" sz="1700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Safety Guide </a:t>
            </a:r>
            <a:r>
              <a:rPr lang="en-GB" sz="17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holds significant importance as it's dedicated to ensuring the health and safety of both our guests and our team members. </a:t>
            </a:r>
            <a:r>
              <a:rPr lang="en-GB" sz="1700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17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primary goal is to equip each of </a:t>
            </a:r>
            <a:r>
              <a:rPr lang="en-GB" sz="1700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staff </a:t>
            </a:r>
            <a:r>
              <a:rPr lang="en-GB" sz="17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with the knowledge and tools necessary to maintain a safe and healthy environment within the hotel.</a:t>
            </a:r>
            <a:endParaRPr lang="en-US" sz="170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lvl="0" indent="-384048" algn="just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Ø"/>
            </a:pPr>
            <a:endParaRPr lang="en-US" sz="170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lvl="0" indent="-384048" algn="just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Ø"/>
            </a:pPr>
            <a:endParaRPr lang="en-US" sz="170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lvl="0" indent="-384048" algn="just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Ø"/>
            </a:pPr>
            <a:r>
              <a:rPr lang="en-US" sz="17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identifying potential risks, adhering to industry best practices, and complying with relevant regulations, housekeeping departments can create a safer work environment for employees and promote the health and well-being of occupants or guests. Regular training, communication, and ongoing evaluation of safety practices are essential components of an effective housekeeping safety program.</a:t>
            </a:r>
          </a:p>
          <a:p>
            <a:pPr marL="384048" lvl="0" indent="-384048" algn="just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Ø"/>
            </a:pPr>
            <a:endParaRPr lang="en-US" sz="170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indent="-384048" algn="just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Ø"/>
            </a:pPr>
            <a:r>
              <a:rPr lang="en-US" sz="17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following the precautions, procedures, and utilizing the recommended equipment, we can ensure a safe and secure environment for everyone involved. 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en-GB" sz="17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Ø"/>
            </a:pPr>
            <a:endParaRPr lang="en-US" sz="1100" dirty="0">
              <a:solidFill>
                <a:schemeClr val="tx2"/>
              </a:solidFill>
              <a:effectLst/>
            </a:endParaRP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Ø"/>
            </a:pPr>
            <a:endParaRPr lang="en-US" sz="1100" dirty="0">
              <a:solidFill>
                <a:schemeClr val="tx2"/>
              </a:solidFill>
              <a:effectLst/>
            </a:endParaRP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endParaRPr lang="en-US" sz="1100" dirty="0">
              <a:solidFill>
                <a:schemeClr val="tx2"/>
              </a:solidFill>
              <a:effectLst/>
            </a:endParaRP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endParaRPr lang="en-US" sz="1100" dirty="0">
              <a:solidFill>
                <a:schemeClr val="tx2"/>
              </a:solidFill>
              <a:effectLst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B97D8A6-1C5A-42B6-AE78-F3D0F9BDF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DD54EAB-E3A4-E0A6-6E92-90FAE9513B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/>
        </p:blipFill>
        <p:spPr>
          <a:xfrm>
            <a:off x="8252340" y="2458160"/>
            <a:ext cx="3299579" cy="194092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7623C96-74AB-3ECB-E25D-A2E80AE1F9F0}"/>
              </a:ext>
            </a:extLst>
          </p:cNvPr>
          <p:cNvSpPr txBox="1"/>
          <p:nvPr/>
        </p:nvSpPr>
        <p:spPr>
          <a:xfrm>
            <a:off x="5474368" y="81814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6753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0E807223-DF88-4D6D-970E-08919E5E0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 descr="A bedroom with a bed and a chandelier&#10;&#10;Description automatically generated">
            <a:extLst>
              <a:ext uri="{FF2B5EF4-FFF2-40B4-BE49-F238E27FC236}">
                <a16:creationId xmlns:a16="http://schemas.microsoft.com/office/drawing/2014/main" id="{EEC5242F-8461-68EC-A535-E1AAB75016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338" r="1" b="10371"/>
          <a:stretch/>
        </p:blipFill>
        <p:spPr>
          <a:xfrm>
            <a:off x="-1" y="10"/>
            <a:ext cx="12188652" cy="6857990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2078F889-8780-48D5-8B9E-DF8B13063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20000">
                <a:schemeClr val="tx2">
                  <a:alpha val="70000"/>
                </a:schemeClr>
              </a:gs>
              <a:gs pos="10000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673B1C-C748-13A3-BE0F-F87341CABEB2}"/>
              </a:ext>
            </a:extLst>
          </p:cNvPr>
          <p:cNvSpPr txBox="1"/>
          <p:nvPr/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89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solidFill>
                  <a:schemeClr val="bg2"/>
                </a:solidFill>
                <a:latin typeface="+mj-lt"/>
                <a:ea typeface="+mj-ea"/>
                <a:cs typeface="+mj-cs"/>
              </a:rPr>
              <a:t>Objectives:</a:t>
            </a:r>
            <a:endParaRPr lang="en-US" sz="4400">
              <a:solidFill>
                <a:schemeClr val="bg2"/>
              </a:solidFill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3A4CABA2-22A0-44B2-BD92-28FF73FCE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18" name="TextBox 2">
            <a:extLst>
              <a:ext uri="{FF2B5EF4-FFF2-40B4-BE49-F238E27FC236}">
                <a16:creationId xmlns:a16="http://schemas.microsoft.com/office/drawing/2014/main" id="{FB2A0DCF-26F9-2B39-DE8C-B8A29DB137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18787614"/>
              </p:ext>
            </p:extLst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19564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2793B903-AB42-42A0-AE97-93D366679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F1DA5B-8E33-9C2D-CBD6-B12CC73AACC3}"/>
              </a:ext>
            </a:extLst>
          </p:cNvPr>
          <p:cNvSpPr txBox="1"/>
          <p:nvPr/>
        </p:nvSpPr>
        <p:spPr>
          <a:xfrm>
            <a:off x="7450667" y="685800"/>
            <a:ext cx="4588934" cy="92132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defTabSz="914400">
              <a:lnSpc>
                <a:spcPct val="89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Potential risks for Housekeeping Department: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EC9E7FA-3295-45ED-8253-D23F9E44E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4A6227-5AD7-6D66-5DAC-1DFF57B0D9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14" r="20439"/>
          <a:stretch/>
        </p:blipFill>
        <p:spPr>
          <a:xfrm>
            <a:off x="1076221" y="619653"/>
            <a:ext cx="6004919" cy="52477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891EDC5-8604-25F2-CF69-9C053AB19043}"/>
              </a:ext>
            </a:extLst>
          </p:cNvPr>
          <p:cNvSpPr txBox="1"/>
          <p:nvPr/>
        </p:nvSpPr>
        <p:spPr>
          <a:xfrm>
            <a:off x="7450667" y="1607127"/>
            <a:ext cx="4491951" cy="45650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dirty="0">
                <a:solidFill>
                  <a:schemeClr val="tx2"/>
                </a:solidFill>
                <a:effectLst/>
              </a:rPr>
              <a:t> </a:t>
            </a:r>
          </a:p>
          <a:p>
            <a:pPr marL="285750" lvl="0" indent="-285750" algn="just" defTabSz="914400">
              <a:lnSpc>
                <a:spcPct val="150000"/>
              </a:lnSpc>
              <a:spcAft>
                <a:spcPts val="200"/>
              </a:spcAft>
              <a:buFont typeface="Wingdings" pitchFamily="2" charset="2"/>
              <a:buChar char="Ø"/>
            </a:pP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12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ue to wet floors, cluttered walkways, or inadequate lighting, </a:t>
            </a:r>
            <a:r>
              <a:rPr lang="en-US" sz="1200" b="0" i="0" u="none" strike="noStrike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lips, trips, and falls 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represent </a:t>
            </a: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number 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 preventable accident in the workplace.</a:t>
            </a:r>
            <a:endParaRPr lang="en-GB" sz="1200" b="0" i="0" u="none" strike="noStrike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12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Exposure to harmful chemicals and cleaning agents, leading to skin irritation, respiratory issues, or other health problems.</a:t>
            </a:r>
          </a:p>
          <a:p>
            <a:pPr marL="285750" indent="-28575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12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Musculoskeletal injuries from lifting heavy objects or performing repetitive tasks.</a:t>
            </a:r>
          </a:p>
          <a:p>
            <a:pPr marL="285750" indent="-28575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12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Electrical hazards from malfunctioning equipment or improperly maintained electrical systems.</a:t>
            </a:r>
          </a:p>
          <a:p>
            <a:pPr marL="285750" indent="-28575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12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Biological hazards, from exposure to pathogens 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biohazards during cleaning.</a:t>
            </a:r>
          </a:p>
          <a:p>
            <a:pPr marL="285750" indent="-28575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12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Ergonomic hazards resulting from 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12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epetitive tasks leading to strains or injuries.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endParaRPr lang="en-US" dirty="0">
              <a:solidFill>
                <a:schemeClr val="tx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4960836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0E880B70-9045-4B1E-A61A-E849BE8C8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6EFADEDC-47BB-4F2C-AB69-715527B4D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BAE416-6C67-A83A-441A-0A6A41863A5B}"/>
              </a:ext>
            </a:extLst>
          </p:cNvPr>
          <p:cNvSpPr txBox="1"/>
          <p:nvPr/>
        </p:nvSpPr>
        <p:spPr>
          <a:xfrm>
            <a:off x="5100824" y="685800"/>
            <a:ext cx="6176776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89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Precautions to Prevent Accidents and Injuries</a:t>
            </a:r>
          </a:p>
        </p:txBody>
      </p:sp>
      <p:pic>
        <p:nvPicPr>
          <p:cNvPr id="7" name="Picture 6" descr="A basket full of cleaning supplies&#10;&#10;Description automatically generated">
            <a:extLst>
              <a:ext uri="{FF2B5EF4-FFF2-40B4-BE49-F238E27FC236}">
                <a16:creationId xmlns:a16="http://schemas.microsoft.com/office/drawing/2014/main" id="{9BD34534-B2E2-BA85-8A31-FACB2FEC2C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733" y="754918"/>
            <a:ext cx="3730079" cy="2482198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8C1C0FB-ADDA-65EF-2F0B-252CC97A9BF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000" b="5000"/>
          <a:stretch/>
        </p:blipFill>
        <p:spPr>
          <a:xfrm>
            <a:off x="321733" y="3812899"/>
            <a:ext cx="3730079" cy="2098169"/>
          </a:xfrm>
          <a:prstGeom prst="rect">
            <a:avLst/>
          </a:prstGeom>
          <a:ln>
            <a:noFill/>
          </a:ln>
          <a:effectLst/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CC97F718-8333-4ACB-AEE4-87F88BE1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54C9F3-67AC-9C56-AFE1-3A829C0E1BE9}"/>
              </a:ext>
            </a:extLst>
          </p:cNvPr>
          <p:cNvSpPr txBox="1"/>
          <p:nvPr/>
        </p:nvSpPr>
        <p:spPr>
          <a:xfrm>
            <a:off x="4758351" y="1996017"/>
            <a:ext cx="6176776" cy="457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300" dirty="0">
                <a:solidFill>
                  <a:schemeClr val="tx2"/>
                </a:solidFill>
                <a:effectLst/>
              </a:rPr>
              <a:t> </a:t>
            </a:r>
          </a:p>
          <a:p>
            <a:pPr defTabSz="914400">
              <a:lnSpc>
                <a:spcPct val="94000"/>
              </a:lnSpc>
              <a:spcAft>
                <a:spcPts val="200"/>
              </a:spcAft>
            </a:pP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By implementing these precautions and promoting a safety-conscious environment, the risk of accidents and injuries in the housekeeping department can be significantly reduced.</a:t>
            </a:r>
          </a:p>
          <a:p>
            <a:pPr defTabSz="914400">
              <a:lnSpc>
                <a:spcPct val="94000"/>
              </a:lnSpc>
              <a:spcAft>
                <a:spcPts val="200"/>
              </a:spcAft>
            </a:pPr>
            <a:endParaRPr lang="en-US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Ø"/>
            </a:pPr>
            <a:r>
              <a:rPr lang="en-US" sz="1200" b="0" i="0" u="none" strike="noStrike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Proper Training: Provide comprehensive training to housekeeping staff on safe work practices, proper lifting techniques, handling hazardous materials, and using equipment safely.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Ø"/>
            </a:pPr>
            <a:endParaRPr lang="en-US" sz="1200" b="0" i="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Ø"/>
            </a:pP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 the time housekeeping staff need to wear gloves, safety goggles, and slip-resistant shoes, to protect them self against potential hazards and minimize the risk of injury.</a:t>
            </a:r>
          </a:p>
          <a:p>
            <a:pPr defTabSz="914400">
              <a:lnSpc>
                <a:spcPct val="94000"/>
              </a:lnSpc>
              <a:spcAft>
                <a:spcPts val="200"/>
              </a:spcAft>
            </a:pPr>
            <a:endParaRPr lang="en-US" sz="120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Ø"/>
            </a:pP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Slip and Trip Hazards: Ensure floors are clear of any obstacles or spills. Use caution signs when cleaning wet surfaces.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Ø"/>
            </a:pPr>
            <a:endParaRPr lang="en-US" sz="120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Ø"/>
            </a:pP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Chemical Safety: Dilute cleaning chemicals according to instructions by avoiding to mixing the chemicals and using them in well-ventilated area for preventing  respiratory issues.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Ø"/>
            </a:pPr>
            <a:endParaRPr lang="en-US" sz="120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Ø"/>
            </a:pP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Lifting Techniques: Use 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correct</a:t>
            </a:r>
            <a:r>
              <a:rPr lang="en-US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lifting techniques to avoid strain or back injuries. When lifting heavy objects, bend at the knees and keep the back straight.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Ø"/>
            </a:pPr>
            <a:endParaRPr lang="en-US" sz="120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endParaRPr lang="en-US" sz="13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01158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793B903-AB42-42A0-AE97-93D366679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0686B2-F08C-B7A1-7E77-F564D0C50615}"/>
              </a:ext>
            </a:extLst>
          </p:cNvPr>
          <p:cNvSpPr txBox="1"/>
          <p:nvPr/>
        </p:nvSpPr>
        <p:spPr>
          <a:xfrm>
            <a:off x="-867788" y="350959"/>
            <a:ext cx="9666030" cy="7171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 defTabSz="914400">
              <a:lnSpc>
                <a:spcPct val="89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Procedures for Safe Room Cleaning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2B5630-637F-AB17-23F8-1078502524D7}"/>
              </a:ext>
            </a:extLst>
          </p:cNvPr>
          <p:cNvSpPr txBox="1"/>
          <p:nvPr/>
        </p:nvSpPr>
        <p:spPr>
          <a:xfrm>
            <a:off x="828675" y="1254004"/>
            <a:ext cx="4490524" cy="435013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>
                <a:solidFill>
                  <a:schemeClr val="tx2"/>
                </a:solidFill>
                <a:effectLst/>
              </a:rPr>
              <a:t> 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>
                <a:solidFill>
                  <a:schemeClr val="tx2"/>
                </a:solidFill>
                <a:effectLst/>
              </a:rPr>
              <a:t>.</a:t>
            </a:r>
            <a:endParaRPr lang="en-US" sz="1400" dirty="0">
              <a:solidFill>
                <a:schemeClr val="tx2"/>
              </a:solidFill>
              <a:effectLst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910293-AC7B-2B5D-F713-D6D5371018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7566250" y="1068118"/>
            <a:ext cx="4490524" cy="2519004"/>
          </a:xfrm>
          <a:prstGeom prst="rect">
            <a:avLst/>
          </a:prstGeom>
        </p:spPr>
      </p:pic>
      <p:pic>
        <p:nvPicPr>
          <p:cNvPr id="8" name="Picture 7" descr="A person vacuuming the floor&#10;&#10;Description automatically generated">
            <a:extLst>
              <a:ext uri="{FF2B5EF4-FFF2-40B4-BE49-F238E27FC236}">
                <a16:creationId xmlns:a16="http://schemas.microsoft.com/office/drawing/2014/main" id="{EACE8991-802A-C6CC-52D5-F3627E707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1106" y="4009675"/>
            <a:ext cx="3700812" cy="2463800"/>
          </a:xfrm>
          <a:prstGeom prst="rect">
            <a:avLst/>
          </a:prstGeom>
        </p:spPr>
      </p:pic>
      <p:graphicFrame>
        <p:nvGraphicFramePr>
          <p:cNvPr id="14" name="TextBox 1">
            <a:extLst>
              <a:ext uri="{FF2B5EF4-FFF2-40B4-BE49-F238E27FC236}">
                <a16:creationId xmlns:a16="http://schemas.microsoft.com/office/drawing/2014/main" id="{F71BFC37-F664-3D5C-903A-96E7311749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954707"/>
              </p:ext>
            </p:extLst>
          </p:nvPr>
        </p:nvGraphicFramePr>
        <p:xfrm>
          <a:off x="706695" y="1068118"/>
          <a:ext cx="6517065" cy="5609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964275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793B903-AB42-42A0-AE97-93D366679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67E2D8A-19BE-48A0-889C-CCAC02348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82C8D0-8142-7E35-324F-1BD2929E3C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/>
        </p:blipFill>
        <p:spPr>
          <a:xfrm>
            <a:off x="1023562" y="1369706"/>
            <a:ext cx="5071256" cy="379854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40D3434-8ADA-B6A9-F8E3-0C3D946642DB}"/>
              </a:ext>
            </a:extLst>
          </p:cNvPr>
          <p:cNvSpPr txBox="1"/>
          <p:nvPr/>
        </p:nvSpPr>
        <p:spPr>
          <a:xfrm>
            <a:off x="6389914" y="2286000"/>
            <a:ext cx="5127172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endParaRPr lang="en-US" sz="1100" dirty="0">
              <a:solidFill>
                <a:schemeClr val="tx2"/>
              </a:solidFill>
              <a:effectLst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26A852-49D0-7635-F93F-EBCB13EC916C}"/>
              </a:ext>
            </a:extLst>
          </p:cNvPr>
          <p:cNvSpPr txBox="1"/>
          <p:nvPr/>
        </p:nvSpPr>
        <p:spPr>
          <a:xfrm>
            <a:off x="6672250" y="608345"/>
            <a:ext cx="3276421" cy="382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Essential Equipment and Tools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255D4E-06AF-89AB-5319-250C50A0740C}"/>
              </a:ext>
            </a:extLst>
          </p:cNvPr>
          <p:cNvSpPr txBox="1"/>
          <p:nvPr/>
        </p:nvSpPr>
        <p:spPr>
          <a:xfrm>
            <a:off x="6249761" y="1768376"/>
            <a:ext cx="5666014" cy="22740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12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Cleaning cart.</a:t>
            </a:r>
          </a:p>
          <a:p>
            <a:pPr marL="285750" indent="-285750" algn="l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12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Vacuum cleaner with attachments.</a:t>
            </a:r>
          </a:p>
          <a:p>
            <a:pPr marL="285750" indent="-285750" algn="l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12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Mop and bucket.</a:t>
            </a:r>
          </a:p>
          <a:p>
            <a:pPr marL="285750" indent="-285750" algn="l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12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Microfiber cloths.</a:t>
            </a:r>
          </a:p>
          <a:p>
            <a:pPr marL="285750" indent="-285750" algn="l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12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All-purpose cleaner and disinfectant.</a:t>
            </a:r>
          </a:p>
          <a:p>
            <a:pPr marL="285750" indent="-285750" algn="l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12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loves, </a:t>
            </a: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protective eyewear, </a:t>
            </a:r>
            <a:r>
              <a:rPr lang="en-GB" sz="12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face masks.</a:t>
            </a:r>
          </a:p>
          <a:p>
            <a:pPr marL="285750" indent="-285750" algn="l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12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Caution signs.</a:t>
            </a:r>
          </a:p>
          <a:p>
            <a:pPr marL="285750" indent="-285750" algn="l"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1200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Cleaning </a:t>
            </a:r>
            <a:r>
              <a:rPr lang="en-GB" sz="12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caddy for transporting heavy items.</a:t>
            </a:r>
          </a:p>
        </p:txBody>
      </p:sp>
    </p:spTree>
    <p:extLst>
      <p:ext uri="{BB962C8B-B14F-4D97-AF65-F5344CB8AC3E}">
        <p14:creationId xmlns:p14="http://schemas.microsoft.com/office/powerpoint/2010/main" val="10751988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9">
            <a:extLst>
              <a:ext uri="{FF2B5EF4-FFF2-40B4-BE49-F238E27FC236}">
                <a16:creationId xmlns:a16="http://schemas.microsoft.com/office/drawing/2014/main" id="{2793B903-AB42-42A0-AE97-93D366679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AD3503-A433-B27B-6CE0-6E21D48E0274}"/>
              </a:ext>
            </a:extLst>
          </p:cNvPr>
          <p:cNvSpPr txBox="1"/>
          <p:nvPr/>
        </p:nvSpPr>
        <p:spPr>
          <a:xfrm>
            <a:off x="789116" y="1436054"/>
            <a:ext cx="3945616" cy="3581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endParaRPr lang="en-US" sz="1400" dirty="0">
              <a:solidFill>
                <a:schemeClr val="tx2"/>
              </a:solidFill>
              <a:effectLst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24CDAF-1F18-5121-ADB1-4A0E4AD236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8285278" y="1436054"/>
            <a:ext cx="3581400" cy="419449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A68490B-B72E-7DDD-CA83-DF6CBB4C7D32}"/>
              </a:ext>
            </a:extLst>
          </p:cNvPr>
          <p:cNvSpPr txBox="1"/>
          <p:nvPr/>
        </p:nvSpPr>
        <p:spPr>
          <a:xfrm flipH="1">
            <a:off x="8936182" y="261944"/>
            <a:ext cx="2466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Hazard Mitigation</a:t>
            </a:r>
          </a:p>
        </p:txBody>
      </p:sp>
      <p:graphicFrame>
        <p:nvGraphicFramePr>
          <p:cNvPr id="18" name="TextBox 5">
            <a:extLst>
              <a:ext uri="{FF2B5EF4-FFF2-40B4-BE49-F238E27FC236}">
                <a16:creationId xmlns:a16="http://schemas.microsoft.com/office/drawing/2014/main" id="{22682AB5-1AD0-1BAE-52DD-20419146386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34364022"/>
              </p:ext>
            </p:extLst>
          </p:nvPr>
        </p:nvGraphicFramePr>
        <p:xfrm>
          <a:off x="1017716" y="394692"/>
          <a:ext cx="7105558" cy="64633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750549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E807223-DF88-4D6D-970E-08919E5E0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61D8973-EAA9-459A-AF59-BBB4233D6C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442B40-0BD3-3BDD-BBA7-A8BB10816681}"/>
              </a:ext>
            </a:extLst>
          </p:cNvPr>
          <p:cNvSpPr txBox="1"/>
          <p:nvPr/>
        </p:nvSpPr>
        <p:spPr>
          <a:xfrm>
            <a:off x="706695" y="1312623"/>
            <a:ext cx="5389305" cy="3581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endParaRPr lang="en-US" sz="1400" dirty="0">
              <a:solidFill>
                <a:schemeClr val="tx2"/>
              </a:solidFill>
              <a:effectLst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BEA8A33-C0D0-416D-8359-724B8828C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260C55-5F88-6A2C-A00D-69DF32075F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06" r="3606"/>
          <a:stretch/>
        </p:blipFill>
        <p:spPr>
          <a:xfrm>
            <a:off x="7612260" y="10"/>
            <a:ext cx="4579739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B04A468-C0DA-BFB9-83ED-E4BB205F3C0A}"/>
              </a:ext>
            </a:extLst>
          </p:cNvPr>
          <p:cNvSpPr txBox="1"/>
          <p:nvPr/>
        </p:nvSpPr>
        <p:spPr>
          <a:xfrm>
            <a:off x="706694" y="235528"/>
            <a:ext cx="614848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Importance of Health and Safety in Housekeeping Department 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2A4A35-D4FA-03E0-46A8-9CABEE1416AA}"/>
              </a:ext>
            </a:extLst>
          </p:cNvPr>
          <p:cNvSpPr txBox="1"/>
          <p:nvPr/>
        </p:nvSpPr>
        <p:spPr>
          <a:xfrm>
            <a:off x="478095" y="1301677"/>
            <a:ext cx="6096000" cy="5206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In conclusion are few </a:t>
            </a:r>
            <a:r>
              <a:rPr lang="en-GB" sz="1200" dirty="0"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points </a:t>
            </a:r>
            <a:r>
              <a:rPr lang="en-GB" sz="1200" dirty="0">
                <a:effectLst/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that we need to remember</a:t>
            </a:r>
            <a:r>
              <a:rPr lang="en-GB" sz="1200" dirty="0"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 always:</a:t>
            </a:r>
            <a:endParaRPr lang="en-GB" sz="1200" dirty="0">
              <a:effectLst/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Wingdings" pitchFamily="2" charset="2"/>
              <a:buChar char="Ø"/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</a:pPr>
            <a:r>
              <a:rPr lang="en-GB" sz="1200" dirty="0"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Managing good housekeeping procedures can prevent </a:t>
            </a:r>
            <a:r>
              <a:rPr lang="en-GB" sz="1200" dirty="0">
                <a:effectLst/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any slips</a:t>
            </a:r>
            <a:r>
              <a:rPr lang="en-GB" sz="1200" dirty="0"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/</a:t>
            </a:r>
            <a:r>
              <a:rPr lang="en-GB" sz="1200" dirty="0">
                <a:effectLst/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trips/falls.</a:t>
            </a:r>
          </a:p>
          <a:p>
            <a:pPr marL="171450" lvl="0" indent="-171450" algn="just">
              <a:lnSpc>
                <a:spcPct val="150000"/>
              </a:lnSpc>
              <a:spcAft>
                <a:spcPts val="800"/>
              </a:spcAft>
              <a:buFont typeface="Wingdings" pitchFamily="2" charset="2"/>
              <a:buChar char="Ø"/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</a:pPr>
            <a:r>
              <a:rPr lang="en-GB" sz="1200" dirty="0"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Keeping the </a:t>
            </a:r>
            <a:r>
              <a:rPr lang="en-GB" sz="1200" dirty="0">
                <a:effectLst/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workplace</a:t>
            </a:r>
            <a:r>
              <a:rPr lang="en-GB" sz="1200" dirty="0"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 clean will prevent any arising incidents.</a:t>
            </a:r>
            <a:endParaRPr lang="en-GB" sz="1200" dirty="0">
              <a:effectLst/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marL="171450" lvl="0" indent="-171450" algn="just">
              <a:lnSpc>
                <a:spcPct val="150000"/>
              </a:lnSpc>
              <a:spcAft>
                <a:spcPts val="800"/>
              </a:spcAft>
              <a:buFont typeface="Wingdings" pitchFamily="2" charset="2"/>
              <a:buChar char="Ø"/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The best way to identify and eliminate hazards is to clean as you go. </a:t>
            </a:r>
          </a:p>
          <a:p>
            <a:pPr marL="171450" lvl="0" indent="-171450" algn="just">
              <a:lnSpc>
                <a:spcPct val="150000"/>
              </a:lnSpc>
              <a:spcAft>
                <a:spcPts val="800"/>
              </a:spcAft>
              <a:buFont typeface="Wingdings" pitchFamily="2" charset="2"/>
              <a:buChar char="Ø"/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following the guidelines outlined in this guide,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Royal Grosvenor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Hotel's housekeeping staff can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fur fill their duties in a safe environment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200" b="0" i="0" u="none" strike="noStrike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Regular training and reinforcement of these practices are essential to promoting a culture of safety within our organization.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It's everyone's responsibility to adhere to these practices and report any unsafe conditions immediately. Together, we can maintain a safe and healthy working environment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800" dirty="0">
                <a:effectLst/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</a:pPr>
            <a:r>
              <a:rPr lang="en-GB" dirty="0">
                <a:solidFill>
                  <a:srgbClr val="0D0D0D"/>
                </a:solidFill>
                <a:latin typeface="Söhne"/>
              </a:rPr>
              <a:t>Good Housekeeping Benefits Everyone!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</a:pPr>
            <a:endParaRPr lang="en-GB" dirty="0">
              <a:solidFill>
                <a:srgbClr val="0D0D0D"/>
              </a:solidFill>
              <a:latin typeface="Söhne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09446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917A5A9-8DE6-1750-60D2-5AD3CF56D282}"/>
              </a:ext>
            </a:extLst>
          </p:cNvPr>
          <p:cNvSpPr txBox="1"/>
          <p:nvPr/>
        </p:nvSpPr>
        <p:spPr>
          <a:xfrm>
            <a:off x="748145" y="71510"/>
            <a:ext cx="11443855" cy="72946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3200" dirty="0">
                <a:solidFill>
                  <a:schemeClr val="bg2"/>
                </a:solidFill>
                <a:effectLst/>
              </a:rPr>
              <a:t>References:</a:t>
            </a:r>
          </a:p>
          <a:p>
            <a:pPr marL="384048" indent="-384048" algn="just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200" dirty="0">
                <a:solidFill>
                  <a:schemeClr val="bg2"/>
                </a:solidFill>
                <a:effectLst/>
              </a:rPr>
              <a:t> </a:t>
            </a:r>
            <a:endParaRPr lang="en-US" sz="1200" dirty="0">
              <a:solidFill>
                <a:schemeClr val="bg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indent="-384048" algn="just" defTabSz="914400">
              <a:lnSpc>
                <a:spcPct val="150000"/>
              </a:lnSpc>
              <a:spcAft>
                <a:spcPts val="200"/>
              </a:spcAft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Healthy Journal (2023) What is the most important skill of a housekeeper should have? Available at: 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https://www.thehealthyjournal.com/faq/what-is-the-most-important-skill-of-a-housekeeper-should-have</a:t>
            </a:r>
            <a:endParaRPr lang="en-US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indent="-384048" algn="just" defTabSz="914400">
              <a:lnSpc>
                <a:spcPct val="150000"/>
              </a:lnSpc>
              <a:spcAft>
                <a:spcPts val="200"/>
              </a:spcAft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Indeed (2022)  Guide to housekeeping skills (with tips and examples). Available at: 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https://www.indeed.com/career-advice/career-development/housekeeping-skills</a:t>
            </a:r>
            <a:endParaRPr lang="en-US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indent="-384048" algn="just" defTabSz="914400">
              <a:lnSpc>
                <a:spcPct val="150000"/>
              </a:lnSpc>
              <a:spcAft>
                <a:spcPts val="200"/>
              </a:spcAft>
            </a:pPr>
            <a:r>
              <a:rPr lang="en-US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Saumayajeet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dutta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(2013) Housekeeping Role and Cleaning Equipment. Available at: 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https://www.slideshare.net/Saumyajeet07/housekeeping-role-and-cleaning-equipment</a:t>
            </a:r>
            <a:endParaRPr lang="en-US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indent="-384048" algn="just" defTabSz="914400">
              <a:lnSpc>
                <a:spcPct val="150000"/>
              </a:lnSpc>
              <a:spcAft>
                <a:spcPts val="200"/>
              </a:spcAft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Rajish </a:t>
            </a:r>
            <a:r>
              <a:rPr lang="en-US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Dharmarajan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(2023) </a:t>
            </a:r>
            <a:r>
              <a:rPr lang="en-US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Hk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in brief. HOUSEKEEPING IN HOTELS. Available at: 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https://www.slideshare.net/rajishrajan1/hk-in-brief</a:t>
            </a:r>
            <a:endParaRPr lang="en-US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indent="-384048" algn="just" defTabSz="914400">
              <a:lnSpc>
                <a:spcPct val="150000"/>
              </a:lnSpc>
              <a:spcAft>
                <a:spcPts val="200"/>
              </a:spcAft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European Agency for Safety and Health at Work (EU-OSHA). (2021). Safe Maintenance - A Guide to </a:t>
            </a:r>
            <a:r>
              <a:rPr lang="en-US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Maintenance.Safety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https://osha.europa.eu/en/tools-and-publications/publications/safe-maintenance-guide-maintenance-safety</a:t>
            </a:r>
            <a:endParaRPr lang="en-US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indent="-384048" algn="just" defTabSz="914400">
              <a:lnSpc>
                <a:spcPct val="150000"/>
              </a:lnSpc>
              <a:spcAft>
                <a:spcPts val="200"/>
              </a:spcAft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Institute of Cleaning Science (</a:t>
            </a:r>
            <a:r>
              <a:rPr lang="en-US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BICSc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 (2020). </a:t>
            </a:r>
            <a:r>
              <a:rPr lang="en-US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BICSc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Cleaning and Hygiene for the Hospitality Industry. Retrieved from 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https://www.bics.org.uk/resources/bicsc-publications/</a:t>
            </a:r>
            <a:endParaRPr lang="en-US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indent="-384048" algn="just" defTabSz="914400">
              <a:lnSpc>
                <a:spcPct val="150000"/>
              </a:lnSpc>
              <a:spcAft>
                <a:spcPts val="200"/>
              </a:spcAft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Executive Housekeepers Association (IEHA). (2021). Cleaning Industry Management Standard (CIMS). Retrieved from 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https://www.ieha.org/cims</a:t>
            </a:r>
            <a:endParaRPr lang="en-US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indent="-384048" algn="just" defTabSz="914400">
              <a:lnSpc>
                <a:spcPct val="150000"/>
              </a:lnSpc>
              <a:spcAft>
                <a:spcPts val="200"/>
              </a:spcAft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Occupational Safety and Health Administration (OSHA). (2021). Occupational Safety and Health Standards. Retrieved from 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https://www.osha.gov/laws-regs/regulations/standardnumber</a:t>
            </a:r>
            <a:endParaRPr lang="en-US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indent="-384048" algn="just" defTabSz="914400">
              <a:lnSpc>
                <a:spcPct val="150000"/>
              </a:lnSpc>
              <a:spcAft>
                <a:spcPts val="200"/>
              </a:spcAft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Institute for Occupational Safety and Health (NIOSH). (2021). Chemical Safety in the Workplace. Retrieved from 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https://www.cdc.gov/niosh/topics/chemical-safety/</a:t>
            </a:r>
            <a:endParaRPr lang="en-US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indent="-384048" algn="just" defTabSz="914400">
              <a:lnSpc>
                <a:spcPct val="150000"/>
              </a:lnSpc>
              <a:spcAft>
                <a:spcPts val="200"/>
              </a:spcAft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WSHCOUNCIL. (2020). Workplace Safety and Health (WSH) Rules for Workplace Housekeeping. Available at 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https://www.tal.sg/wshc</a:t>
            </a:r>
            <a:endParaRPr lang="en-US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indent="-384048" algn="just" defTabSz="914400">
              <a:lnSpc>
                <a:spcPct val="150000"/>
              </a:lnSpc>
              <a:spcAft>
                <a:spcPts val="200"/>
              </a:spcAft>
            </a:pP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Master. (2017, April 28). California considering hotel housekeeper regulation. Retrieved from  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http://www.hospitalityrisksolutions.com/2017/04/28/california-considering-hotel-housekeeper-regulation/</a:t>
            </a:r>
            <a:endParaRPr lang="en-US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indent="-384048" algn="just" defTabSz="914400">
              <a:lnSpc>
                <a:spcPct val="150000"/>
              </a:lnSpc>
              <a:spcAft>
                <a:spcPts val="200"/>
              </a:spcAft>
            </a:pP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US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extday</a:t>
            </a:r>
            <a:r>
              <a:rPr lang="en-US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cleaning. (2020, September 18). Housekeeping services.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https://nextdaycleaning.com/housekeeping-services-what-to-know-before-you-hire-a-housekeeper/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indent="-384048" algn="just" defTabSz="914400">
              <a:lnSpc>
                <a:spcPct val="150000"/>
              </a:lnSpc>
              <a:spcAft>
                <a:spcPts val="200"/>
              </a:spcAft>
            </a:pPr>
            <a:endParaRPr lang="en-US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4048" indent="-384048" algn="just" defTabSz="914400">
              <a:lnSpc>
                <a:spcPct val="150000"/>
              </a:lnSpc>
              <a:spcAft>
                <a:spcPts val="200"/>
              </a:spcAft>
            </a:pPr>
            <a:endParaRPr lang="en-US" sz="1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0553741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1134</TotalTime>
  <Words>1542</Words>
  <Application>Microsoft Macintosh PowerPoint</Application>
  <PresentationFormat>Widescreen</PresentationFormat>
  <Paragraphs>124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Franklin Gothic Book</vt:lpstr>
      <vt:lpstr>Söhne</vt:lpstr>
      <vt:lpstr>Wingdings</vt:lpstr>
      <vt:lpstr>Crop</vt:lpstr>
      <vt:lpstr>ROYAL GROSVENOR HOTEL</vt:lpstr>
      <vt:lpstr>Table of 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Waldorf Astoria </dc:title>
  <dc:subject/>
  <dc:creator>TG</dc:creator>
  <cp:keywords/>
  <dc:description/>
  <cp:lastModifiedBy>Roxana Pesu (2243649)</cp:lastModifiedBy>
  <cp:revision>88</cp:revision>
  <dcterms:created xsi:type="dcterms:W3CDTF">2023-10-11T17:10:22Z</dcterms:created>
  <dcterms:modified xsi:type="dcterms:W3CDTF">2024-02-22T09:13:39Z</dcterms:modified>
  <cp:category/>
</cp:coreProperties>
</file>