
<file path=[Content_Types].xml><?xml version="1.0" encoding="utf-8"?>
<Types xmlns="http://schemas.openxmlformats.org/package/2006/content-types">
  <Default Extension="jpeg" ContentType="image/jpeg"/>
  <Default Extension="mp4" ContentType="vide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3A31374-58C1-B7CF-9973-13818CFD0C72}" v="406" dt="2025-11-10T10:50:07.7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James" userId="S::laura.james@uwtsd.ac.uk::e815814b-f5ab-4367-85bb-abbbaf16d579" providerId="AD" clId="Web-{C3A31374-58C1-B7CF-9973-13818CFD0C72}"/>
    <pc:docChg chg="addSld modSld sldOrd addMainMaster delMainMaster">
      <pc:chgData name="Laura James" userId="S::laura.james@uwtsd.ac.uk::e815814b-f5ab-4367-85bb-abbbaf16d579" providerId="AD" clId="Web-{C3A31374-58C1-B7CF-9973-13818CFD0C72}" dt="2025-11-10T10:50:11.958" v="397"/>
      <pc:docMkLst>
        <pc:docMk/>
      </pc:docMkLst>
      <pc:sldChg chg="addSp modSp mod setBg modClrScheme setClrOvrMap chgLayout">
        <pc:chgData name="Laura James" userId="S::laura.james@uwtsd.ac.uk::e815814b-f5ab-4367-85bb-abbbaf16d579" providerId="AD" clId="Web-{C3A31374-58C1-B7CF-9973-13818CFD0C72}" dt="2025-11-10T10:23:35.099" v="12"/>
        <pc:sldMkLst>
          <pc:docMk/>
          <pc:sldMk cId="109857222" sldId="256"/>
        </pc:sldMkLst>
        <pc:spChg chg="mod">
          <ac:chgData name="Laura James" userId="S::laura.james@uwtsd.ac.uk::e815814b-f5ab-4367-85bb-abbbaf16d579" providerId="AD" clId="Web-{C3A31374-58C1-B7CF-9973-13818CFD0C72}" dt="2025-11-10T10:23:35.099" v="12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Laura James" userId="S::laura.james@uwtsd.ac.uk::e815814b-f5ab-4367-85bb-abbbaf16d579" providerId="AD" clId="Web-{C3A31374-58C1-B7CF-9973-13818CFD0C72}" dt="2025-11-10T10:23:35.099" v="12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Laura James" userId="S::laura.james@uwtsd.ac.uk::e815814b-f5ab-4367-85bb-abbbaf16d579" providerId="AD" clId="Web-{C3A31374-58C1-B7CF-9973-13818CFD0C72}" dt="2025-11-10T10:23:35.099" v="12"/>
          <ac:spMkLst>
            <pc:docMk/>
            <pc:sldMk cId="109857222" sldId="256"/>
            <ac:spMk id="9" creationId="{E20BB609-EF92-42DB-836C-0699A590B5CF}"/>
          </ac:spMkLst>
        </pc:spChg>
        <pc:spChg chg="add">
          <ac:chgData name="Laura James" userId="S::laura.james@uwtsd.ac.uk::e815814b-f5ab-4367-85bb-abbbaf16d579" providerId="AD" clId="Web-{C3A31374-58C1-B7CF-9973-13818CFD0C72}" dt="2025-11-10T10:23:35.099" v="12"/>
          <ac:spMkLst>
            <pc:docMk/>
            <pc:sldMk cId="109857222" sldId="256"/>
            <ac:spMk id="11" creationId="{7508F7DC-CA28-4ACE-AF79-D7E98ED1BFA3}"/>
          </ac:spMkLst>
        </pc:spChg>
        <pc:spChg chg="add">
          <ac:chgData name="Laura James" userId="S::laura.james@uwtsd.ac.uk::e815814b-f5ab-4367-85bb-abbbaf16d579" providerId="AD" clId="Web-{C3A31374-58C1-B7CF-9973-13818CFD0C72}" dt="2025-11-10T10:23:35.099" v="12"/>
          <ac:spMkLst>
            <pc:docMk/>
            <pc:sldMk cId="109857222" sldId="256"/>
            <ac:spMk id="13" creationId="{9AB20218-A500-457C-B65C-F3D198B1F717}"/>
          </ac:spMkLst>
        </pc:spChg>
        <pc:spChg chg="add">
          <ac:chgData name="Laura James" userId="S::laura.james@uwtsd.ac.uk::e815814b-f5ab-4367-85bb-abbbaf16d579" providerId="AD" clId="Web-{C3A31374-58C1-B7CF-9973-13818CFD0C72}" dt="2025-11-10T10:23:35.099" v="12"/>
          <ac:spMkLst>
            <pc:docMk/>
            <pc:sldMk cId="109857222" sldId="256"/>
            <ac:spMk id="15" creationId="{B2C335F7-F61C-4EB4-80F2-4B1438FE66BB}"/>
          </ac:spMkLst>
        </pc:spChg>
        <pc:picChg chg="add">
          <ac:chgData name="Laura James" userId="S::laura.james@uwtsd.ac.uk::e815814b-f5ab-4367-85bb-abbbaf16d579" providerId="AD" clId="Web-{C3A31374-58C1-B7CF-9973-13818CFD0C72}" dt="2025-11-10T10:23:35.099" v="12"/>
          <ac:picMkLst>
            <pc:docMk/>
            <pc:sldMk cId="109857222" sldId="256"/>
            <ac:picMk id="4" creationId="{C944E533-2F5A-9DC4-A125-74FD93E65612}"/>
          </ac:picMkLst>
        </pc:picChg>
      </pc:sldChg>
      <pc:sldChg chg="modSp new">
        <pc:chgData name="Laura James" userId="S::laura.james@uwtsd.ac.uk::e815814b-f5ab-4367-85bb-abbbaf16d579" providerId="AD" clId="Web-{C3A31374-58C1-B7CF-9973-13818CFD0C72}" dt="2025-11-10T10:24:33.787" v="24" actId="1076"/>
        <pc:sldMkLst>
          <pc:docMk/>
          <pc:sldMk cId="2016027310" sldId="257"/>
        </pc:sldMkLst>
        <pc:spChg chg="mod">
          <ac:chgData name="Laura James" userId="S::laura.james@uwtsd.ac.uk::e815814b-f5ab-4367-85bb-abbbaf16d579" providerId="AD" clId="Web-{C3A31374-58C1-B7CF-9973-13818CFD0C72}" dt="2025-11-10T10:24:17.802" v="21" actId="20577"/>
          <ac:spMkLst>
            <pc:docMk/>
            <pc:sldMk cId="2016027310" sldId="257"/>
            <ac:spMk id="2" creationId="{4C87003F-6697-C358-B69F-B3E2152443A9}"/>
          </ac:spMkLst>
        </pc:spChg>
        <pc:spChg chg="mod">
          <ac:chgData name="Laura James" userId="S::laura.james@uwtsd.ac.uk::e815814b-f5ab-4367-85bb-abbbaf16d579" providerId="AD" clId="Web-{C3A31374-58C1-B7CF-9973-13818CFD0C72}" dt="2025-11-10T10:24:33.787" v="24" actId="1076"/>
          <ac:spMkLst>
            <pc:docMk/>
            <pc:sldMk cId="2016027310" sldId="257"/>
            <ac:spMk id="3" creationId="{16A6F097-1E37-E771-491C-BE1C87931AF5}"/>
          </ac:spMkLst>
        </pc:spChg>
      </pc:sldChg>
      <pc:sldChg chg="addSp modSp new mod setBg">
        <pc:chgData name="Laura James" userId="S::laura.james@uwtsd.ac.uk::e815814b-f5ab-4367-85bb-abbbaf16d579" providerId="AD" clId="Web-{C3A31374-58C1-B7CF-9973-13818CFD0C72}" dt="2025-11-10T10:47:58.118" v="387"/>
        <pc:sldMkLst>
          <pc:docMk/>
          <pc:sldMk cId="1772944994" sldId="258"/>
        </pc:sldMkLst>
        <pc:spChg chg="mod">
          <ac:chgData name="Laura James" userId="S::laura.james@uwtsd.ac.uk::e815814b-f5ab-4367-85bb-abbbaf16d579" providerId="AD" clId="Web-{C3A31374-58C1-B7CF-9973-13818CFD0C72}" dt="2025-11-10T10:47:58.118" v="387"/>
          <ac:spMkLst>
            <pc:docMk/>
            <pc:sldMk cId="1772944994" sldId="258"/>
            <ac:spMk id="2" creationId="{F3B65CC2-5CC4-F3C6-91F1-E6D95F991DD0}"/>
          </ac:spMkLst>
        </pc:spChg>
        <pc:spChg chg="mod">
          <ac:chgData name="Laura James" userId="S::laura.james@uwtsd.ac.uk::e815814b-f5ab-4367-85bb-abbbaf16d579" providerId="AD" clId="Web-{C3A31374-58C1-B7CF-9973-13818CFD0C72}" dt="2025-11-10T10:47:58.118" v="387"/>
          <ac:spMkLst>
            <pc:docMk/>
            <pc:sldMk cId="1772944994" sldId="258"/>
            <ac:spMk id="3" creationId="{4DD69935-E1FE-71CF-59E4-12C6C126A62B}"/>
          </ac:spMkLst>
        </pc:spChg>
        <pc:spChg chg="add">
          <ac:chgData name="Laura James" userId="S::laura.james@uwtsd.ac.uk::e815814b-f5ab-4367-85bb-abbbaf16d579" providerId="AD" clId="Web-{C3A31374-58C1-B7CF-9973-13818CFD0C72}" dt="2025-11-10T10:47:58.118" v="387"/>
          <ac:spMkLst>
            <pc:docMk/>
            <pc:sldMk cId="1772944994" sldId="258"/>
            <ac:spMk id="9" creationId="{175EAFFD-4A47-DD53-4F76-BD457E18BF1F}"/>
          </ac:spMkLst>
        </pc:spChg>
        <pc:spChg chg="add">
          <ac:chgData name="Laura James" userId="S::laura.james@uwtsd.ac.uk::e815814b-f5ab-4367-85bb-abbbaf16d579" providerId="AD" clId="Web-{C3A31374-58C1-B7CF-9973-13818CFD0C72}" dt="2025-11-10T10:47:58.118" v="387"/>
          <ac:spMkLst>
            <pc:docMk/>
            <pc:sldMk cId="1772944994" sldId="258"/>
            <ac:spMk id="11" creationId="{7CC1FECC-9CA4-341C-7E20-4728C5147389}"/>
          </ac:spMkLst>
        </pc:spChg>
        <pc:picChg chg="add mod">
          <ac:chgData name="Laura James" userId="S::laura.james@uwtsd.ac.uk::e815814b-f5ab-4367-85bb-abbbaf16d579" providerId="AD" clId="Web-{C3A31374-58C1-B7CF-9973-13818CFD0C72}" dt="2025-11-10T10:47:58.118" v="387"/>
          <ac:picMkLst>
            <pc:docMk/>
            <pc:sldMk cId="1772944994" sldId="258"/>
            <ac:picMk id="4" creationId="{5635E3EA-A7EF-4033-3505-ABD24B67BC85}"/>
          </ac:picMkLst>
        </pc:picChg>
      </pc:sldChg>
      <pc:sldChg chg="addSp modSp new mod setBg">
        <pc:chgData name="Laura James" userId="S::laura.james@uwtsd.ac.uk::e815814b-f5ab-4367-85bb-abbbaf16d579" providerId="AD" clId="Web-{C3A31374-58C1-B7CF-9973-13818CFD0C72}" dt="2025-11-10T10:49:02.656" v="393"/>
        <pc:sldMkLst>
          <pc:docMk/>
          <pc:sldMk cId="2646185025" sldId="259"/>
        </pc:sldMkLst>
        <pc:spChg chg="mod">
          <ac:chgData name="Laura James" userId="S::laura.james@uwtsd.ac.uk::e815814b-f5ab-4367-85bb-abbbaf16d579" providerId="AD" clId="Web-{C3A31374-58C1-B7CF-9973-13818CFD0C72}" dt="2025-11-10T10:49:02.656" v="393"/>
          <ac:spMkLst>
            <pc:docMk/>
            <pc:sldMk cId="2646185025" sldId="259"/>
            <ac:spMk id="2" creationId="{74E4F955-07F0-9531-87A4-0E98F007F968}"/>
          </ac:spMkLst>
        </pc:spChg>
        <pc:spChg chg="mod">
          <ac:chgData name="Laura James" userId="S::laura.james@uwtsd.ac.uk::e815814b-f5ab-4367-85bb-abbbaf16d579" providerId="AD" clId="Web-{C3A31374-58C1-B7CF-9973-13818CFD0C72}" dt="2025-11-10T10:49:02.656" v="393"/>
          <ac:spMkLst>
            <pc:docMk/>
            <pc:sldMk cId="2646185025" sldId="259"/>
            <ac:spMk id="3" creationId="{8364DE63-AD92-9619-EC32-929A78F6B27B}"/>
          </ac:spMkLst>
        </pc:spChg>
        <pc:spChg chg="add">
          <ac:chgData name="Laura James" userId="S::laura.james@uwtsd.ac.uk::e815814b-f5ab-4367-85bb-abbbaf16d579" providerId="AD" clId="Web-{C3A31374-58C1-B7CF-9973-13818CFD0C72}" dt="2025-11-10T10:49:02.656" v="393"/>
          <ac:spMkLst>
            <pc:docMk/>
            <pc:sldMk cId="2646185025" sldId="259"/>
            <ac:spMk id="9" creationId="{AD1BDCCC-E676-2A7E-BE11-2B8C23DB287F}"/>
          </ac:spMkLst>
        </pc:spChg>
        <pc:spChg chg="add">
          <ac:chgData name="Laura James" userId="S::laura.james@uwtsd.ac.uk::e815814b-f5ab-4367-85bb-abbbaf16d579" providerId="AD" clId="Web-{C3A31374-58C1-B7CF-9973-13818CFD0C72}" dt="2025-11-10T10:49:02.656" v="393"/>
          <ac:spMkLst>
            <pc:docMk/>
            <pc:sldMk cId="2646185025" sldId="259"/>
            <ac:spMk id="11" creationId="{781C97B1-8A09-6383-8C65-A3B73577816A}"/>
          </ac:spMkLst>
        </pc:spChg>
        <pc:picChg chg="add mod">
          <ac:chgData name="Laura James" userId="S::laura.james@uwtsd.ac.uk::e815814b-f5ab-4367-85bb-abbbaf16d579" providerId="AD" clId="Web-{C3A31374-58C1-B7CF-9973-13818CFD0C72}" dt="2025-11-10T10:49:02.656" v="393"/>
          <ac:picMkLst>
            <pc:docMk/>
            <pc:sldMk cId="2646185025" sldId="259"/>
            <ac:picMk id="4" creationId="{88422DB8-1C6D-02E4-9766-A1148C68FB92}"/>
          </ac:picMkLst>
        </pc:picChg>
      </pc:sldChg>
      <pc:sldChg chg="addSp delSp modSp new mod ord setBg">
        <pc:chgData name="Laura James" userId="S::laura.james@uwtsd.ac.uk::e815814b-f5ab-4367-85bb-abbbaf16d579" providerId="AD" clId="Web-{C3A31374-58C1-B7CF-9973-13818CFD0C72}" dt="2025-11-10T10:48:19.027" v="391"/>
        <pc:sldMkLst>
          <pc:docMk/>
          <pc:sldMk cId="2192934565" sldId="260"/>
        </pc:sldMkLst>
        <pc:spChg chg="mod">
          <ac:chgData name="Laura James" userId="S::laura.james@uwtsd.ac.uk::e815814b-f5ab-4367-85bb-abbbaf16d579" providerId="AD" clId="Web-{C3A31374-58C1-B7CF-9973-13818CFD0C72}" dt="2025-11-10T10:48:19.027" v="391"/>
          <ac:spMkLst>
            <pc:docMk/>
            <pc:sldMk cId="2192934565" sldId="260"/>
            <ac:spMk id="2" creationId="{CFA6DD0E-BBCC-C92F-F4EA-A05C5FE60FE9}"/>
          </ac:spMkLst>
        </pc:spChg>
        <pc:spChg chg="mod ord">
          <ac:chgData name="Laura James" userId="S::laura.james@uwtsd.ac.uk::e815814b-f5ab-4367-85bb-abbbaf16d579" providerId="AD" clId="Web-{C3A31374-58C1-B7CF-9973-13818CFD0C72}" dt="2025-11-10T10:48:19.027" v="391"/>
          <ac:spMkLst>
            <pc:docMk/>
            <pc:sldMk cId="2192934565" sldId="260"/>
            <ac:spMk id="3" creationId="{07FCAEE1-2518-213E-9726-4CF88280A39A}"/>
          </ac:spMkLst>
        </pc:spChg>
        <pc:spChg chg="add del">
          <ac:chgData name="Laura James" userId="S::laura.james@uwtsd.ac.uk::e815814b-f5ab-4367-85bb-abbbaf16d579" providerId="AD" clId="Web-{C3A31374-58C1-B7CF-9973-13818CFD0C72}" dt="2025-11-10T10:48:19.027" v="390"/>
          <ac:spMkLst>
            <pc:docMk/>
            <pc:sldMk cId="2192934565" sldId="260"/>
            <ac:spMk id="9" creationId="{E8873F53-55B7-4E34-B697-201CF2F10D35}"/>
          </ac:spMkLst>
        </pc:spChg>
        <pc:spChg chg="add del">
          <ac:chgData name="Laura James" userId="S::laura.james@uwtsd.ac.uk::e815814b-f5ab-4367-85bb-abbbaf16d579" providerId="AD" clId="Web-{C3A31374-58C1-B7CF-9973-13818CFD0C72}" dt="2025-11-10T10:48:19.027" v="390"/>
          <ac:spMkLst>
            <pc:docMk/>
            <pc:sldMk cId="2192934565" sldId="260"/>
            <ac:spMk id="11" creationId="{FD90D0AA-A57E-2DE9-0CE8-B7B306878448}"/>
          </ac:spMkLst>
        </pc:spChg>
        <pc:spChg chg="add">
          <ac:chgData name="Laura James" userId="S::laura.james@uwtsd.ac.uk::e815814b-f5ab-4367-85bb-abbbaf16d579" providerId="AD" clId="Web-{C3A31374-58C1-B7CF-9973-13818CFD0C72}" dt="2025-11-10T10:48:19.027" v="391"/>
          <ac:spMkLst>
            <pc:docMk/>
            <pc:sldMk cId="2192934565" sldId="260"/>
            <ac:spMk id="13" creationId="{AD1BDCCC-E676-2A7E-BE11-2B8C23DB287F}"/>
          </ac:spMkLst>
        </pc:spChg>
        <pc:spChg chg="add">
          <ac:chgData name="Laura James" userId="S::laura.james@uwtsd.ac.uk::e815814b-f5ab-4367-85bb-abbbaf16d579" providerId="AD" clId="Web-{C3A31374-58C1-B7CF-9973-13818CFD0C72}" dt="2025-11-10T10:48:19.027" v="391"/>
          <ac:spMkLst>
            <pc:docMk/>
            <pc:sldMk cId="2192934565" sldId="260"/>
            <ac:spMk id="14" creationId="{781C97B1-8A09-6383-8C65-A3B73577816A}"/>
          </ac:spMkLst>
        </pc:spChg>
        <pc:picChg chg="add mod">
          <ac:chgData name="Laura James" userId="S::laura.james@uwtsd.ac.uk::e815814b-f5ab-4367-85bb-abbbaf16d579" providerId="AD" clId="Web-{C3A31374-58C1-B7CF-9973-13818CFD0C72}" dt="2025-11-10T10:48:19.027" v="391"/>
          <ac:picMkLst>
            <pc:docMk/>
            <pc:sldMk cId="2192934565" sldId="260"/>
            <ac:picMk id="4" creationId="{C816DE29-61B6-7029-D848-2902F1E543E2}"/>
          </ac:picMkLst>
        </pc:picChg>
      </pc:sldChg>
      <pc:sldChg chg="addSp modSp new mod setBg">
        <pc:chgData name="Laura James" userId="S::laura.james@uwtsd.ac.uk::e815814b-f5ab-4367-85bb-abbbaf16d579" providerId="AD" clId="Web-{C3A31374-58C1-B7CF-9973-13818CFD0C72}" dt="2025-11-10T10:49:44.675" v="395"/>
        <pc:sldMkLst>
          <pc:docMk/>
          <pc:sldMk cId="3977468258" sldId="261"/>
        </pc:sldMkLst>
        <pc:spChg chg="mod">
          <ac:chgData name="Laura James" userId="S::laura.james@uwtsd.ac.uk::e815814b-f5ab-4367-85bb-abbbaf16d579" providerId="AD" clId="Web-{C3A31374-58C1-B7CF-9973-13818CFD0C72}" dt="2025-11-10T10:49:44.675" v="395"/>
          <ac:spMkLst>
            <pc:docMk/>
            <pc:sldMk cId="3977468258" sldId="261"/>
            <ac:spMk id="2" creationId="{863D4ABD-51D4-0850-44DE-36C2E5FDA404}"/>
          </ac:spMkLst>
        </pc:spChg>
        <pc:spChg chg="mod">
          <ac:chgData name="Laura James" userId="S::laura.james@uwtsd.ac.uk::e815814b-f5ab-4367-85bb-abbbaf16d579" providerId="AD" clId="Web-{C3A31374-58C1-B7CF-9973-13818CFD0C72}" dt="2025-11-10T10:49:44.675" v="395"/>
          <ac:spMkLst>
            <pc:docMk/>
            <pc:sldMk cId="3977468258" sldId="261"/>
            <ac:spMk id="3" creationId="{1BBCE3B8-0149-8423-DD7A-17081C66F153}"/>
          </ac:spMkLst>
        </pc:spChg>
        <pc:spChg chg="add">
          <ac:chgData name="Laura James" userId="S::laura.james@uwtsd.ac.uk::e815814b-f5ab-4367-85bb-abbbaf16d579" providerId="AD" clId="Web-{C3A31374-58C1-B7CF-9973-13818CFD0C72}" dt="2025-11-10T10:49:44.675" v="395"/>
          <ac:spMkLst>
            <pc:docMk/>
            <pc:sldMk cId="3977468258" sldId="261"/>
            <ac:spMk id="9" creationId="{4065D9BE-A58D-6E8A-D4A2-5056F3C5E9CA}"/>
          </ac:spMkLst>
        </pc:spChg>
        <pc:spChg chg="add">
          <ac:chgData name="Laura James" userId="S::laura.james@uwtsd.ac.uk::e815814b-f5ab-4367-85bb-abbbaf16d579" providerId="AD" clId="Web-{C3A31374-58C1-B7CF-9973-13818CFD0C72}" dt="2025-11-10T10:49:44.675" v="395"/>
          <ac:spMkLst>
            <pc:docMk/>
            <pc:sldMk cId="3977468258" sldId="261"/>
            <ac:spMk id="11" creationId="{A745E793-BC99-8991-71CD-53FFBB6A8F69}"/>
          </ac:spMkLst>
        </pc:spChg>
        <pc:picChg chg="add mod">
          <ac:chgData name="Laura James" userId="S::laura.james@uwtsd.ac.uk::e815814b-f5ab-4367-85bb-abbbaf16d579" providerId="AD" clId="Web-{C3A31374-58C1-B7CF-9973-13818CFD0C72}" dt="2025-11-10T10:49:44.675" v="395"/>
          <ac:picMkLst>
            <pc:docMk/>
            <pc:sldMk cId="3977468258" sldId="261"/>
            <ac:picMk id="4" creationId="{F5D64A0E-A891-888C-063A-271D2A41C702}"/>
          </ac:picMkLst>
        </pc:picChg>
      </pc:sldChg>
      <pc:sldChg chg="addSp modSp new mod setBg">
        <pc:chgData name="Laura James" userId="S::laura.james@uwtsd.ac.uk::e815814b-f5ab-4367-85bb-abbbaf16d579" providerId="AD" clId="Web-{C3A31374-58C1-B7CF-9973-13818CFD0C72}" dt="2025-11-10T10:50:11.958" v="397"/>
        <pc:sldMkLst>
          <pc:docMk/>
          <pc:sldMk cId="2149211104" sldId="262"/>
        </pc:sldMkLst>
        <pc:spChg chg="mod">
          <ac:chgData name="Laura James" userId="S::laura.james@uwtsd.ac.uk::e815814b-f5ab-4367-85bb-abbbaf16d579" providerId="AD" clId="Web-{C3A31374-58C1-B7CF-9973-13818CFD0C72}" dt="2025-11-10T10:50:11.958" v="397"/>
          <ac:spMkLst>
            <pc:docMk/>
            <pc:sldMk cId="2149211104" sldId="262"/>
            <ac:spMk id="2" creationId="{CCE3880D-CF4E-B076-1CF0-42522F432DFE}"/>
          </ac:spMkLst>
        </pc:spChg>
        <pc:spChg chg="mod ord">
          <ac:chgData name="Laura James" userId="S::laura.james@uwtsd.ac.uk::e815814b-f5ab-4367-85bb-abbbaf16d579" providerId="AD" clId="Web-{C3A31374-58C1-B7CF-9973-13818CFD0C72}" dt="2025-11-10T10:50:11.958" v="397"/>
          <ac:spMkLst>
            <pc:docMk/>
            <pc:sldMk cId="2149211104" sldId="262"/>
            <ac:spMk id="3" creationId="{52F24F8E-5DBC-E36A-C162-3DF57B3638A0}"/>
          </ac:spMkLst>
        </pc:spChg>
        <pc:spChg chg="add">
          <ac:chgData name="Laura James" userId="S::laura.james@uwtsd.ac.uk::e815814b-f5ab-4367-85bb-abbbaf16d579" providerId="AD" clId="Web-{C3A31374-58C1-B7CF-9973-13818CFD0C72}" dt="2025-11-10T10:50:11.958" v="397"/>
          <ac:spMkLst>
            <pc:docMk/>
            <pc:sldMk cId="2149211104" sldId="262"/>
            <ac:spMk id="9" creationId="{AD1BDCCC-E676-2A7E-BE11-2B8C23DB287F}"/>
          </ac:spMkLst>
        </pc:spChg>
        <pc:spChg chg="add">
          <ac:chgData name="Laura James" userId="S::laura.james@uwtsd.ac.uk::e815814b-f5ab-4367-85bb-abbbaf16d579" providerId="AD" clId="Web-{C3A31374-58C1-B7CF-9973-13818CFD0C72}" dt="2025-11-10T10:50:11.958" v="397"/>
          <ac:spMkLst>
            <pc:docMk/>
            <pc:sldMk cId="2149211104" sldId="262"/>
            <ac:spMk id="11" creationId="{781C97B1-8A09-6383-8C65-A3B73577816A}"/>
          </ac:spMkLst>
        </pc:spChg>
        <pc:picChg chg="add mod">
          <ac:chgData name="Laura James" userId="S::laura.james@uwtsd.ac.uk::e815814b-f5ab-4367-85bb-abbbaf16d579" providerId="AD" clId="Web-{C3A31374-58C1-B7CF-9973-13818CFD0C72}" dt="2025-11-10T10:50:11.958" v="397"/>
          <ac:picMkLst>
            <pc:docMk/>
            <pc:sldMk cId="2149211104" sldId="262"/>
            <ac:picMk id="4" creationId="{8F8D23E1-3F0A-EC7B-C0E5-C0D776BB1BCC}"/>
          </ac:picMkLst>
        </pc:picChg>
      </pc:sldChg>
      <pc:sldMasterChg chg="del delSldLayout">
        <pc:chgData name="Laura James" userId="S::laura.james@uwtsd.ac.uk::e815814b-f5ab-4367-85bb-abbbaf16d579" providerId="AD" clId="Web-{C3A31374-58C1-B7CF-9973-13818CFD0C72}" dt="2025-11-10T10:23:35.099" v="12"/>
        <pc:sldMasterMkLst>
          <pc:docMk/>
          <pc:sldMasterMk cId="2460954070" sldId="2147483660"/>
        </pc:sldMasterMkLst>
        <pc:sldLayoutChg chg="del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Laura James" userId="S::laura.james@uwtsd.ac.uk::e815814b-f5ab-4367-85bb-abbbaf16d579" providerId="AD" clId="Web-{C3A31374-58C1-B7CF-9973-13818CFD0C72}" dt="2025-11-10T10:23:35.099" v="12"/>
        <pc:sldMasterMkLst>
          <pc:docMk/>
          <pc:sldMasterMk cId="1719390990" sldId="2147483672"/>
        </pc:sldMasterMkLst>
        <pc:sldLayoutChg chg="add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1719390990" sldId="2147483672"/>
            <pc:sldLayoutMk cId="944728457" sldId="2147483673"/>
          </pc:sldLayoutMkLst>
        </pc:sldLayoutChg>
        <pc:sldLayoutChg chg="add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1719390990" sldId="2147483672"/>
            <pc:sldLayoutMk cId="1903718402" sldId="2147483674"/>
          </pc:sldLayoutMkLst>
        </pc:sldLayoutChg>
        <pc:sldLayoutChg chg="add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1719390990" sldId="2147483672"/>
            <pc:sldLayoutMk cId="2230717438" sldId="2147483675"/>
          </pc:sldLayoutMkLst>
        </pc:sldLayoutChg>
        <pc:sldLayoutChg chg="add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1719390990" sldId="2147483672"/>
            <pc:sldLayoutMk cId="255866093" sldId="2147483676"/>
          </pc:sldLayoutMkLst>
        </pc:sldLayoutChg>
        <pc:sldLayoutChg chg="add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1719390990" sldId="2147483672"/>
            <pc:sldLayoutMk cId="4284695827" sldId="2147483677"/>
          </pc:sldLayoutMkLst>
        </pc:sldLayoutChg>
        <pc:sldLayoutChg chg="add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1719390990" sldId="2147483672"/>
            <pc:sldLayoutMk cId="3380327819" sldId="2147483678"/>
          </pc:sldLayoutMkLst>
        </pc:sldLayoutChg>
        <pc:sldLayoutChg chg="add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1719390990" sldId="2147483672"/>
            <pc:sldLayoutMk cId="428935387" sldId="2147483679"/>
          </pc:sldLayoutMkLst>
        </pc:sldLayoutChg>
        <pc:sldLayoutChg chg="add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1719390990" sldId="2147483672"/>
            <pc:sldLayoutMk cId="3173364539" sldId="2147483680"/>
          </pc:sldLayoutMkLst>
        </pc:sldLayoutChg>
        <pc:sldLayoutChg chg="add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1719390990" sldId="2147483672"/>
            <pc:sldLayoutMk cId="3151649854" sldId="2147483681"/>
          </pc:sldLayoutMkLst>
        </pc:sldLayoutChg>
        <pc:sldLayoutChg chg="add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1719390990" sldId="2147483672"/>
            <pc:sldLayoutMk cId="4008065867" sldId="2147483682"/>
          </pc:sldLayoutMkLst>
        </pc:sldLayoutChg>
        <pc:sldLayoutChg chg="add">
          <pc:chgData name="Laura James" userId="S::laura.james@uwtsd.ac.uk::e815814b-f5ab-4367-85bb-abbbaf16d579" providerId="AD" clId="Web-{C3A31374-58C1-B7CF-9973-13818CFD0C72}" dt="2025-11-10T10:23:35.099" v="12"/>
          <pc:sldLayoutMkLst>
            <pc:docMk/>
            <pc:sldMasterMk cId="1719390990" sldId="2147483672"/>
            <pc:sldLayoutMk cId="2149539483" sldId="214748368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6209925"/>
            <a:ext cx="11155680" cy="45719"/>
          </a:xfrm>
          <a:custGeom>
            <a:avLst/>
            <a:gdLst>
              <a:gd name="connsiteX0" fmla="*/ 0 w 8715708"/>
              <a:gd name="connsiteY0" fmla="*/ 0 h 45719"/>
              <a:gd name="connsiteX1" fmla="*/ 3694525 w 8715708"/>
              <a:gd name="connsiteY1" fmla="*/ 0 h 45719"/>
              <a:gd name="connsiteX2" fmla="*/ 5021183 w 8715708"/>
              <a:gd name="connsiteY2" fmla="*/ 0 h 45719"/>
              <a:gd name="connsiteX3" fmla="*/ 8715708 w 8715708"/>
              <a:gd name="connsiteY3" fmla="*/ 0 h 45719"/>
              <a:gd name="connsiteX4" fmla="*/ 8715708 w 8715708"/>
              <a:gd name="connsiteY4" fmla="*/ 45719 h 45719"/>
              <a:gd name="connsiteX5" fmla="*/ 5021183 w 8715708"/>
              <a:gd name="connsiteY5" fmla="*/ 45719 h 45719"/>
              <a:gd name="connsiteX6" fmla="*/ 3694525 w 8715708"/>
              <a:gd name="connsiteY6" fmla="*/ 45719 h 45719"/>
              <a:gd name="connsiteX7" fmla="*/ 0 w 8715708"/>
              <a:gd name="connsiteY7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2327B2-BA4B-2C04-0751-5CB63D4AA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78408"/>
            <a:ext cx="11155680" cy="3429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01176-DC7A-4C3D-3D8F-352526DA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80560"/>
            <a:ext cx="7104888" cy="1399032"/>
          </a:xfrm>
        </p:spPr>
        <p:txBody>
          <a:bodyPr anchor="b">
            <a:normAutofit/>
          </a:bodyPr>
          <a:lstStyle>
            <a:lvl1pPr marL="0" indent="0" algn="l"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C221-9A2E-7459-102F-C3CFB27CC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20671-6F7D-3A03-EEC1-661A87F96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53D3A-E0F9-8386-2A6C-96671FBB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72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26D03-149A-DAB3-4B2A-E9B74F2E2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1E73D-41A7-9934-0990-9208B9523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B2A3F-E719-673C-5D56-F663712D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E594A-52F5-D85E-343C-ADFEE3C7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D5C9C-B2E2-FC26-E459-9E880EF9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718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9D51F-B2D5-2804-4F7C-C99850FBD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4288536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E5516-03B6-C488-EB4A-68AE681ED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5266944"/>
            <a:ext cx="5020056" cy="1088136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CB4D7-49A7-D050-70B9-11A1E2D4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A913F-AD00-C1EE-B01A-8590671C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FC386-B2AF-6FAD-D053-E22D48CD7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1E1B67-3BFF-F04B-52F4-7E724FB3B24D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717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3B21-CF4D-1B01-0F4E-D32C1B218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9FF2-6858-B514-B695-58442557D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1208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30130-974D-B91D-5B93-EC52AABDB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9672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5BED99-6FD7-9C6B-1152-A6E42715B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53AAC-5967-2565-A715-82D3505A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B51313-69FB-E016-3CC1-62CA476ED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66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3DF9D-B849-CE37-97E4-AD37F8806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64824" cy="12161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4C626-4008-960A-E601-6AA9F4BB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E8D6C-AC07-ED6B-2EA8-9C40A5AEA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1208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52617E-C6D9-246B-E7B7-8159DF17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9672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BC2094-7EBC-02C5-5AB5-233E63080A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9672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010BD2-59B4-FD2E-3C5E-C83AE6003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2B35C4-A654-7759-BDA0-94D9D1A21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5F4347-2EC0-CA6E-2637-8048456D7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695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4716D-52F2-C7FB-83B1-2DA1AD37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F4A371-AC27-6A28-32E6-74A28371B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5941A-A24E-885D-E894-0326F4C40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5E5B4-971F-FF6A-1B07-A5C85370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327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9F431F-E6DC-4137-3092-A30A0A362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AC814B-67B4-C70F-FA51-6205D5E2C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AA9C9-D895-DD20-1089-EA75EA428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35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50562-884C-9053-70C1-3B72A0B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8F509-68F0-39D5-1A8B-CE246715A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9672" y="987424"/>
            <a:ext cx="5166360" cy="53583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8E37C-27CE-3A84-FC74-BDCCD8A9A3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95F79-E23E-11D2-40BF-66ED34019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7F7FC-06F3-3D89-5D1A-4EC4B1D73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4ACD5-6E0B-5713-DC9A-41E9D62AB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364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B2D45-7CDB-D38C-2AAE-273F79767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BF0855-1744-56E4-B115-3A3C5EA78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19672" y="987424"/>
            <a:ext cx="5166360" cy="535838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E8A1D-28AE-4A19-BD96-401D4822A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7DDB-CE95-4C89-DFC5-7DDBFC24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2C835-F3B5-943C-FFC4-D5BA9666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09891-6E3C-ADED-01DD-15FCED37A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649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36771-E72D-FAD8-771E-3E196DD2E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BB827-257D-60D9-792F-E69590042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5D2E7-C856-F78A-E88C-37547498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AB289-9591-51C9-9E3C-B6F2ACC6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E037C-790D-7442-8E43-D2740B395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065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635151-A38B-3766-6A32-FF1DF7687D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59368" y="978408"/>
            <a:ext cx="2551176" cy="536752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132D1-640C-FB9A-AD6F-D84573834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1208" y="978408"/>
            <a:ext cx="8010144" cy="536752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F80A-4BA7-8ED8-9A62-B92194272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E38113-D55A-A1A0-D1FE-53C95860F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9DDB-F89D-4B2D-21A2-82AF1D10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2572D8-D485-1DB1-34B1-C35C61C89940}"/>
              </a:ext>
            </a:extLst>
          </p:cNvPr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539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1A28D7-6581-4956-AAE3-9104804DF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FCCA4-57A4-08A1-FC45-D2BBA66FA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A0F4-2442-8D45-3C3D-1B8F55C86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11/10/2025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3785E-FB42-1D54-92AC-D0A61A8FA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1208" y="1005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9CF34-1274-DB45-4809-90E5D244A9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390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0BB609-EF92-42DB-836C-0699A590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Floating Numbers And Letters On Top Of A Book">
            <a:extLst>
              <a:ext uri="{FF2B5EF4-FFF2-40B4-BE49-F238E27FC236}">
                <a16:creationId xmlns:a16="http://schemas.microsoft.com/office/drawing/2014/main" id="{C944E533-2F5A-9DC4-A125-74FD93E6561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6274" b="6250"/>
          <a:stretch>
            <a:fillRect/>
          </a:stretch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508F7DC-CA28-4ACE-AF79-D7E98ED1BF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89239" y="-389238"/>
            <a:ext cx="6858000" cy="7636476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AB20218-A500-457C-B65C-F3D198B1F7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1524" y="0"/>
            <a:ext cx="12188952" cy="3652125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7870" y="978408"/>
            <a:ext cx="8686796" cy="2334247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Learning and Collaboration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7870" y="3552826"/>
            <a:ext cx="8720710" cy="265365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Assessment 1: Presentation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2C335F7-F61C-4EB4-80F2-4B1438FE6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8686800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7003F-6697-C358-B69F-B3E215244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Reminder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6F097-1E37-E771-491C-BE1C87931A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700" y="1992454"/>
            <a:ext cx="11155680" cy="376732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dirty="0">
                <a:latin typeface="Arial"/>
                <a:cs typeface="Arial"/>
              </a:rPr>
              <a:t>For this assessment, you are asked to design, create and present a 10 minute presentation (+/- 10%) individually to discuss the benefit of collaborative learning.</a:t>
            </a:r>
            <a:endParaRPr lang="en-GB" dirty="0"/>
          </a:p>
          <a:p>
            <a:endParaRPr lang="en-GB"/>
          </a:p>
          <a:p>
            <a:r>
              <a:rPr lang="en-GB" dirty="0">
                <a:latin typeface="Arial"/>
                <a:cs typeface="Arial"/>
              </a:rPr>
              <a:t>Use the skills that you have learnt within this module to apply criticality to your presentation and to support your arguments with evidence using APA referencing.</a:t>
            </a:r>
            <a:endParaRPr lang="en-GB" dirty="0"/>
          </a:p>
          <a:p>
            <a:endParaRPr lang="en-GB"/>
          </a:p>
          <a:p>
            <a:r>
              <a:rPr lang="en-GB" dirty="0">
                <a:latin typeface="Arial"/>
                <a:cs typeface="Arial"/>
              </a:rPr>
              <a:t>Consider why collaborative learning is beneficial and what restrictions there are to this with particular focus on professional practice and the global business context.</a:t>
            </a:r>
            <a:endParaRPr lang="en-GB" dirty="0"/>
          </a:p>
          <a:p>
            <a:endParaRPr lang="en-GB"/>
          </a:p>
          <a:p>
            <a:r>
              <a:rPr lang="en-GB" dirty="0">
                <a:latin typeface="Arial"/>
                <a:cs typeface="Arial"/>
              </a:rPr>
              <a:t>Create PowerPoint slides to support your presentation and ensure that you include a full reference list as your last slide.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6027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75EAFFD-4A47-DD53-4F76-BD457E18B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B65CC2-5CC4-F3C6-91F1-E6D95F991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3200400" cy="2432304"/>
          </a:xfrm>
        </p:spPr>
        <p:txBody>
          <a:bodyPr anchor="b">
            <a:normAutofit/>
          </a:bodyPr>
          <a:lstStyle/>
          <a:p>
            <a:r>
              <a:rPr lang="en-GB" sz="4000"/>
              <a:t>Slide 1: Introduction (1 minutes)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CC1FECC-9CA4-341C-7E20-4728C51473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69935-E1FE-71CF-59E4-12C6C126A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3538728"/>
            <a:ext cx="3200400" cy="281635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/>
              <a:t>Welcome</a:t>
            </a:r>
          </a:p>
          <a:p>
            <a:r>
              <a:rPr lang="en-GB" dirty="0"/>
              <a:t>Introduce yourself and what you will be talking about</a:t>
            </a:r>
          </a:p>
          <a:p>
            <a:r>
              <a:rPr lang="en-GB" dirty="0"/>
              <a:t>Name and Student number alongside the title on your opening slide</a:t>
            </a:r>
          </a:p>
          <a:p>
            <a:endParaRPr lang="en-GB" dirty="0"/>
          </a:p>
        </p:txBody>
      </p:sp>
      <p:pic>
        <p:nvPicPr>
          <p:cNvPr id="4" name="Picture 3" descr="Student Presentation Stock Photos ...">
            <a:extLst>
              <a:ext uri="{FF2B5EF4-FFF2-40B4-BE49-F238E27FC236}">
                <a16:creationId xmlns:a16="http://schemas.microsoft.com/office/drawing/2014/main" id="{5635E3EA-A7EF-4033-3505-ABD24B67BC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6724"/>
          <a:stretch>
            <a:fillRect/>
          </a:stretch>
        </p:blipFill>
        <p:spPr>
          <a:xfrm>
            <a:off x="4136609" y="970929"/>
            <a:ext cx="7534183" cy="537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944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D1BDCCC-E676-2A7E-BE11-2B8C23DB2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A6DD0E-BBCC-C92F-F4EA-A05C5FE60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11556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Slide 2: What is Collaborative Learning? (2 minutes)</a:t>
            </a:r>
          </a:p>
        </p:txBody>
      </p:sp>
      <p:sp>
        <p:nvSpPr>
          <p:cNvPr id="14" name="Freeform: Shape 10">
            <a:extLst>
              <a:ext uri="{FF2B5EF4-FFF2-40B4-BE49-F238E27FC236}">
                <a16:creationId xmlns:a16="http://schemas.microsoft.com/office/drawing/2014/main" id="{781C97B1-8A09-6383-8C65-A3B7357781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Digital Presentation Stock Photos ...">
            <a:extLst>
              <a:ext uri="{FF2B5EF4-FFF2-40B4-BE49-F238E27FC236}">
                <a16:creationId xmlns:a16="http://schemas.microsoft.com/office/drawing/2014/main" id="{C816DE29-61B6-7029-D848-2902F1E543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314" r="-1" b="-1"/>
          <a:stretch>
            <a:fillRect/>
          </a:stretch>
        </p:blipFill>
        <p:spPr>
          <a:xfrm>
            <a:off x="517866" y="2299390"/>
            <a:ext cx="5578133" cy="404856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CAEE1-2518-213E-9726-4CF88280A3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0528" y="2304288"/>
            <a:ext cx="5157216" cy="405079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/>
              <a:t>Theory underpinning Collaborative Learning</a:t>
            </a:r>
            <a:endParaRPr lang="en-US" dirty="0"/>
          </a:p>
          <a:p>
            <a:r>
              <a:rPr lang="en-GB" dirty="0"/>
              <a:t>What is it?</a:t>
            </a:r>
          </a:p>
          <a:p>
            <a:r>
              <a:rPr lang="en-GB" dirty="0"/>
              <a:t>When is it used?</a:t>
            </a:r>
          </a:p>
        </p:txBody>
      </p:sp>
    </p:spTree>
    <p:extLst>
      <p:ext uri="{BB962C8B-B14F-4D97-AF65-F5344CB8AC3E}">
        <p14:creationId xmlns:p14="http://schemas.microsoft.com/office/powerpoint/2010/main" val="2192934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D1BDCCC-E676-2A7E-BE11-2B8C23DB2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E4F955-07F0-9531-87A4-0E98F007F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11556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Slide 3: Benefits of Collaborative Learning (2 minutes)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81C97B1-8A09-6383-8C65-A3B7357781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64DE63-AD92-9619-EC32-929A78F6B2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2304288"/>
            <a:ext cx="6821424" cy="405079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/>
              <a:t>Talk through the benefits of collaborative learning</a:t>
            </a:r>
          </a:p>
          <a:p>
            <a:r>
              <a:rPr lang="en-GB" dirty="0"/>
              <a:t>Underpin all with references</a:t>
            </a:r>
          </a:p>
          <a:p>
            <a:r>
              <a:rPr lang="en-GB" dirty="0"/>
              <a:t>Benefits for who?</a:t>
            </a:r>
          </a:p>
          <a:p>
            <a:r>
              <a:rPr lang="en-GB" dirty="0"/>
              <a:t>Use examples (case studies)</a:t>
            </a:r>
          </a:p>
        </p:txBody>
      </p:sp>
      <p:pic>
        <p:nvPicPr>
          <p:cNvPr id="4" name="Picture 3" descr="What is Collaborative Learning ...">
            <a:extLst>
              <a:ext uri="{FF2B5EF4-FFF2-40B4-BE49-F238E27FC236}">
                <a16:creationId xmlns:a16="http://schemas.microsoft.com/office/drawing/2014/main" id="{88422DB8-1C6D-02E4-9766-A1148C68FB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258" r="20350"/>
          <a:stretch>
            <a:fillRect/>
          </a:stretch>
        </p:blipFill>
        <p:spPr>
          <a:xfrm>
            <a:off x="7730019" y="2299390"/>
            <a:ext cx="3941064" cy="404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1850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065D9BE-A58D-6E8A-D4A2-5056F3C5E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3D4ABD-51D4-0850-44DE-36C2E5FDA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6537960" cy="14630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/>
              <a:t>Slide 4: Limitations of Collaborative Learning (2 minutes)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745E793-BC99-8991-71CD-53FFBB6A8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BCE3B8-0149-8423-DD7A-17081C66F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2578608"/>
            <a:ext cx="6537960" cy="376732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/>
              <a:t>Talk through what the limitations are of Collaborative learning</a:t>
            </a:r>
          </a:p>
          <a:p>
            <a:r>
              <a:rPr lang="en-GB" dirty="0"/>
              <a:t>Limitations for who?</a:t>
            </a:r>
          </a:p>
          <a:p>
            <a:r>
              <a:rPr lang="en-GB" dirty="0"/>
              <a:t>Examples of this</a:t>
            </a:r>
          </a:p>
          <a:p>
            <a:r>
              <a:rPr lang="en-GB" dirty="0"/>
              <a:t>Underpin all with references</a:t>
            </a:r>
          </a:p>
        </p:txBody>
      </p:sp>
      <p:pic>
        <p:nvPicPr>
          <p:cNvPr id="4" name="Picture 3" descr="Collaborative Learning in the Workplace">
            <a:extLst>
              <a:ext uri="{FF2B5EF4-FFF2-40B4-BE49-F238E27FC236}">
                <a16:creationId xmlns:a16="http://schemas.microsoft.com/office/drawing/2014/main" id="{F5D64A0E-A891-888C-063A-271D2A41C7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619" r="29685"/>
          <a:stretch>
            <a:fillRect/>
          </a:stretch>
        </p:blipFill>
        <p:spPr>
          <a:xfrm>
            <a:off x="7659149" y="976160"/>
            <a:ext cx="4011643" cy="5371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468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D1BDCCC-E676-2A7E-BE11-2B8C23DB2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E3880D-CF4E-B076-1CF0-42522F432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115568"/>
          </a:xfrm>
        </p:spPr>
        <p:txBody>
          <a:bodyPr>
            <a:normAutofit/>
          </a:bodyPr>
          <a:lstStyle/>
          <a:p>
            <a:r>
              <a:rPr lang="en-GB" dirty="0"/>
              <a:t>Slide 5: Conclusion (1 minute)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81C97B1-8A09-6383-8C65-A3B7357781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30 Synonyms of “Conclusion” to Use at ...">
            <a:extLst>
              <a:ext uri="{FF2B5EF4-FFF2-40B4-BE49-F238E27FC236}">
                <a16:creationId xmlns:a16="http://schemas.microsoft.com/office/drawing/2014/main" id="{8F8D23E1-3F0A-EC7B-C0E5-C0D776BB1B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508" r="2804" b="-1"/>
          <a:stretch>
            <a:fillRect/>
          </a:stretch>
        </p:blipFill>
        <p:spPr>
          <a:xfrm>
            <a:off x="517866" y="2299390"/>
            <a:ext cx="5578133" cy="404856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24F8E-5DBC-E36A-C162-3DF57B363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0528" y="2304288"/>
            <a:ext cx="5157216" cy="405079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/>
              <a:t>Very quick recap of the main points of your presentation</a:t>
            </a:r>
          </a:p>
          <a:p>
            <a:r>
              <a:rPr lang="en-GB" dirty="0"/>
              <a:t>Thank the audience</a:t>
            </a:r>
          </a:p>
          <a:p>
            <a:r>
              <a:rPr lang="en-GB" dirty="0"/>
              <a:t>Ask any questions</a:t>
            </a:r>
          </a:p>
        </p:txBody>
      </p:sp>
    </p:spTree>
    <p:extLst>
      <p:ext uri="{BB962C8B-B14F-4D97-AF65-F5344CB8AC3E}">
        <p14:creationId xmlns:p14="http://schemas.microsoft.com/office/powerpoint/2010/main" val="2149211104"/>
      </p:ext>
    </p:extLst>
  </p:cSld>
  <p:clrMapOvr>
    <a:masterClrMapping/>
  </p:clrMapOvr>
</p:sld>
</file>

<file path=ppt/theme/theme1.xml><?xml version="1.0" encoding="utf-8"?>
<a:theme xmlns:a="http://schemas.openxmlformats.org/drawingml/2006/main" name="GestaltVTI">
  <a:themeElements>
    <a:clrScheme name="Gestalt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Gestal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GestaltVTI</vt:lpstr>
      <vt:lpstr>Learning and Collaboration</vt:lpstr>
      <vt:lpstr>Reminder</vt:lpstr>
      <vt:lpstr>Slide 1: Introduction (1 minutes)</vt:lpstr>
      <vt:lpstr>Slide 2: What is Collaborative Learning? (2 minutes)</vt:lpstr>
      <vt:lpstr>Slide 3: Benefits of Collaborative Learning (2 minutes)</vt:lpstr>
      <vt:lpstr>Slide 4: Limitations of Collaborative Learning (2 minutes)</vt:lpstr>
      <vt:lpstr>Slide 5: Conclusion (1 minute)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70</cp:revision>
  <dcterms:created xsi:type="dcterms:W3CDTF">2025-11-10T10:21:18Z</dcterms:created>
  <dcterms:modified xsi:type="dcterms:W3CDTF">2025-11-10T10:50:12Z</dcterms:modified>
</cp:coreProperties>
</file>