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handoutMasterIdLst>
    <p:handoutMasterId r:id="rId7"/>
  </p:handoutMasterIdLst>
  <p:sldIdLst>
    <p:sldId id="264" r:id="rId5"/>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DE4"/>
    <a:srgbClr val="D1F3FF"/>
    <a:srgbClr val="F04B25"/>
    <a:srgbClr val="00A481"/>
    <a:srgbClr val="FBB700"/>
    <a:srgbClr val="005954"/>
    <a:srgbClr val="15665F"/>
    <a:srgbClr val="F2F2F2"/>
    <a:srgbClr val="333233"/>
    <a:srgbClr val="BA770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autoAdjust="0"/>
  </p:normalViewPr>
  <p:slideViewPr>
    <p:cSldViewPr snapToGrid="0">
      <p:cViewPr>
        <p:scale>
          <a:sx n="70" d="100"/>
          <a:sy n="70" d="100"/>
        </p:scale>
        <p:origin x="1166" y="-3734"/>
      </p:cViewPr>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100" d="100"/>
        <a:sy n="100" d="100"/>
      </p:scale>
      <p:origin x="0" y="0"/>
    </p:cViewPr>
  </p:sorterViewPr>
  <p:notesViewPr>
    <p:cSldViewPr snapToGrid="0">
      <p:cViewPr>
        <p:scale>
          <a:sx n="1" d="2"/>
          <a:sy n="1" d="2"/>
        </p:scale>
        <p:origin x="3403" y="48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t>3/30/2026</a:t>
            </a:fld>
            <a:endParaRPr lang="en-US"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t>‹#›</a:t>
            </a:fld>
            <a:endParaRPr lang="en-US"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t>3/30/2026</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t>‹#›</a:t>
            </a:fld>
            <a:endParaRPr lang="en-US"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EB98550-2AA3-427C-8530-E6B958473202}" type="slidenum">
              <a:rPr lang="en-US" smtClean="0"/>
              <a:t>1</a:t>
            </a:fld>
            <a:endParaRPr lang="en-US" dirty="0"/>
          </a:p>
        </p:txBody>
      </p:sp>
    </p:spTree>
    <p:extLst>
      <p:ext uri="{BB962C8B-B14F-4D97-AF65-F5344CB8AC3E}">
        <p14:creationId xmlns:p14="http://schemas.microsoft.com/office/powerpoint/2010/main" val="3766638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13C87C7-5821-BC93-D491-2D341E2EDE30}"/>
              </a:ext>
              <a:ext uri="{C183D7F6-B498-43B3-948B-1728B52AA6E4}">
                <adec:decorative xmlns:adec="http://schemas.microsoft.com/office/drawing/2017/decorative" val="1"/>
              </a:ext>
            </a:extLst>
          </p:cNvPr>
          <p:cNvSpPr/>
          <p:nvPr userDrawn="1"/>
        </p:nvSpPr>
        <p:spPr>
          <a:xfrm>
            <a:off x="591350" y="760603"/>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C79281-D6A2-9113-842E-52BA21301BBF}"/>
              </a:ext>
            </a:extLst>
          </p:cNvPr>
          <p:cNvSpPr>
            <a:spLocks noGrp="1"/>
          </p:cNvSpPr>
          <p:nvPr>
            <p:ph type="title" hasCustomPrompt="1"/>
          </p:nvPr>
        </p:nvSpPr>
        <p:spPr>
          <a:xfrm>
            <a:off x="1997598" y="1134316"/>
            <a:ext cx="8196805" cy="2872535"/>
          </a:xfrm>
        </p:spPr>
        <p:txBody>
          <a:bodyPr bIns="0" anchor="b">
            <a:noAutofit/>
          </a:bodyPr>
          <a:lstStyle>
            <a:lvl1pPr algn="ctr">
              <a:lnSpc>
                <a:spcPct val="70000"/>
              </a:lnSpc>
              <a:defRPr sz="11500" b="1" spc="-500" baseline="0">
                <a:solidFill>
                  <a:schemeClr val="accent2"/>
                </a:solidFill>
                <a:latin typeface="+mj-lt"/>
              </a:defRPr>
            </a:lvl1pPr>
          </a:lstStyle>
          <a:p>
            <a:r>
              <a:rPr lang="en-US" dirty="0"/>
              <a:t>Add title here</a:t>
            </a:r>
          </a:p>
        </p:txBody>
      </p:sp>
      <p:sp>
        <p:nvSpPr>
          <p:cNvPr id="8" name="Text Placeholder 6">
            <a:extLst>
              <a:ext uri="{FF2B5EF4-FFF2-40B4-BE49-F238E27FC236}">
                <a16:creationId xmlns:a16="http://schemas.microsoft.com/office/drawing/2014/main" id="{5E790539-5576-6E20-76CE-838FCBFA1BE1}"/>
              </a:ext>
            </a:extLst>
          </p:cNvPr>
          <p:cNvSpPr>
            <a:spLocks noGrp="1"/>
          </p:cNvSpPr>
          <p:nvPr>
            <p:ph type="body" sz="quarter" idx="11" hasCustomPrompt="1"/>
          </p:nvPr>
        </p:nvSpPr>
        <p:spPr>
          <a:xfrm>
            <a:off x="585989" y="776614"/>
            <a:ext cx="2261384" cy="1304000"/>
          </a:xfrm>
          <a:solidFill>
            <a:schemeClr val="accent2"/>
          </a:solidFill>
        </p:spPr>
        <p:txBody>
          <a:bodyPr tIns="91440" bIns="0" anchor="ctr">
            <a:noAutofit/>
          </a:bodyPr>
          <a:lstStyle>
            <a:lvl1pPr marL="0" indent="0" algn="ctr">
              <a:lnSpc>
                <a:spcPct val="70000"/>
              </a:lnSpc>
              <a:spcBef>
                <a:spcPts val="0"/>
              </a:spcBef>
              <a:buNone/>
              <a:defRPr sz="2800" b="1" cap="all" spc="-150"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a:t>
            </a:r>
          </a:p>
          <a:p>
            <a:pPr lvl="0"/>
            <a:r>
              <a:rPr lang="en-US" dirty="0"/>
              <a:t>text</a:t>
            </a:r>
          </a:p>
        </p:txBody>
      </p:sp>
      <p:sp>
        <p:nvSpPr>
          <p:cNvPr id="45" name="Picture Placeholder 44">
            <a:extLst>
              <a:ext uri="{FF2B5EF4-FFF2-40B4-BE49-F238E27FC236}">
                <a16:creationId xmlns:a16="http://schemas.microsoft.com/office/drawing/2014/main" id="{F4D90386-5045-9142-B669-3A4F71F15C98}"/>
              </a:ext>
            </a:extLst>
          </p:cNvPr>
          <p:cNvSpPr>
            <a:spLocks noGrp="1" noChangeAspect="1"/>
          </p:cNvSpPr>
          <p:nvPr>
            <p:ph type="pic" sz="quarter" idx="37"/>
          </p:nvPr>
        </p:nvSpPr>
        <p:spPr>
          <a:xfrm>
            <a:off x="8898456" y="1853528"/>
            <a:ext cx="1628552" cy="1226510"/>
          </a:xfrm>
        </p:spPr>
        <p:txBody>
          <a:bodyPr>
            <a:normAutofit/>
          </a:bodyPr>
          <a:lstStyle>
            <a:lvl1pPr marL="0" indent="0" algn="ctr">
              <a:buNone/>
              <a:defRPr sz="2000"/>
            </a:lvl1pPr>
          </a:lstStyle>
          <a:p>
            <a:r>
              <a:rPr lang="en-US"/>
              <a:t>Click icon to add picture</a:t>
            </a:r>
            <a:endParaRPr lang="en-US" dirty="0"/>
          </a:p>
        </p:txBody>
      </p:sp>
      <p:sp>
        <p:nvSpPr>
          <p:cNvPr id="41" name="Text Placeholder 6">
            <a:extLst>
              <a:ext uri="{FF2B5EF4-FFF2-40B4-BE49-F238E27FC236}">
                <a16:creationId xmlns:a16="http://schemas.microsoft.com/office/drawing/2014/main" id="{49C83E00-6F31-B188-424A-B276312C4648}"/>
              </a:ext>
            </a:extLst>
          </p:cNvPr>
          <p:cNvSpPr>
            <a:spLocks noGrp="1"/>
          </p:cNvSpPr>
          <p:nvPr>
            <p:ph type="body" sz="quarter" idx="36" hasCustomPrompt="1"/>
          </p:nvPr>
        </p:nvSpPr>
        <p:spPr>
          <a:xfrm>
            <a:off x="599773" y="4026530"/>
            <a:ext cx="10992455" cy="525074"/>
          </a:xfrm>
        </p:spPr>
        <p:txBody>
          <a:bodyPr tIns="0">
            <a:noAutofit/>
          </a:bodyPr>
          <a:lstStyle>
            <a:lvl1pPr marL="0" indent="0" algn="ctr">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subtitle here</a:t>
            </a:r>
          </a:p>
        </p:txBody>
      </p:sp>
      <p:sp>
        <p:nvSpPr>
          <p:cNvPr id="10" name="Rectangle 9">
            <a:extLst>
              <a:ext uri="{FF2B5EF4-FFF2-40B4-BE49-F238E27FC236}">
                <a16:creationId xmlns:a16="http://schemas.microsoft.com/office/drawing/2014/main" id="{B8B43F97-7D48-F9EA-04C2-C3A1E40A41C1}"/>
              </a:ext>
              <a:ext uri="{C183D7F6-B498-43B3-948B-1728B52AA6E4}">
                <adec:decorative xmlns:adec="http://schemas.microsoft.com/office/drawing/2017/decorative" val="1"/>
              </a:ext>
            </a:extLst>
          </p:cNvPr>
          <p:cNvSpPr/>
          <p:nvPr userDrawn="1"/>
        </p:nvSpPr>
        <p:spPr>
          <a:xfrm>
            <a:off x="591350" y="4911688"/>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6">
            <a:extLst>
              <a:ext uri="{FF2B5EF4-FFF2-40B4-BE49-F238E27FC236}">
                <a16:creationId xmlns:a16="http://schemas.microsoft.com/office/drawing/2014/main" id="{7792914F-87A7-29B3-6934-DF2472809A63}"/>
              </a:ext>
            </a:extLst>
          </p:cNvPr>
          <p:cNvSpPr>
            <a:spLocks noGrp="1"/>
          </p:cNvSpPr>
          <p:nvPr>
            <p:ph type="body" sz="quarter" idx="12" hasCustomPrompt="1"/>
          </p:nvPr>
        </p:nvSpPr>
        <p:spPr>
          <a:xfrm>
            <a:off x="585988" y="5399966"/>
            <a:ext cx="5408411" cy="1092614"/>
          </a:xfrm>
          <a:solidFill>
            <a:schemeClr val="accent2"/>
          </a:solidFill>
        </p:spPr>
        <p:txBody>
          <a:bodyPr lIns="54864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15" name="Text Placeholder 6">
            <a:extLst>
              <a:ext uri="{FF2B5EF4-FFF2-40B4-BE49-F238E27FC236}">
                <a16:creationId xmlns:a16="http://schemas.microsoft.com/office/drawing/2014/main" id="{545983B4-DA5B-E9B4-4C93-FE5A09C1453A}"/>
              </a:ext>
            </a:extLst>
          </p:cNvPr>
          <p:cNvSpPr>
            <a:spLocks noGrp="1"/>
          </p:cNvSpPr>
          <p:nvPr>
            <p:ph type="body" sz="quarter" idx="14" hasCustomPrompt="1"/>
          </p:nvPr>
        </p:nvSpPr>
        <p:spPr>
          <a:xfrm>
            <a:off x="2684813" y="5544090"/>
            <a:ext cx="2963043" cy="804367"/>
          </a:xfrm>
        </p:spPr>
        <p:txBody>
          <a:bodyPr tIns="0" bIns="0" anchor="ctr">
            <a:noAutofit/>
          </a:bodyPr>
          <a:lstStyle>
            <a:lvl1pPr marL="0" indent="0" algn="l">
              <a:lnSpc>
                <a:spcPct val="100000"/>
              </a:lnSpc>
              <a:spcBef>
                <a:spcPts val="0"/>
              </a:spcBef>
              <a:buNone/>
              <a:defRPr sz="2000" b="1">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14" name="Text Placeholder 6">
            <a:extLst>
              <a:ext uri="{FF2B5EF4-FFF2-40B4-BE49-F238E27FC236}">
                <a16:creationId xmlns:a16="http://schemas.microsoft.com/office/drawing/2014/main" id="{A4F68B02-C05D-35BC-FE25-10CEEF045EE7}"/>
              </a:ext>
            </a:extLst>
          </p:cNvPr>
          <p:cNvSpPr>
            <a:spLocks noGrp="1"/>
          </p:cNvSpPr>
          <p:nvPr>
            <p:ph type="body" sz="quarter" idx="13" hasCustomPrompt="1"/>
          </p:nvPr>
        </p:nvSpPr>
        <p:spPr>
          <a:xfrm>
            <a:off x="585988" y="6624556"/>
            <a:ext cx="5408411" cy="1092614"/>
          </a:xfrm>
          <a:solidFill>
            <a:schemeClr val="accent2"/>
          </a:solidFill>
        </p:spPr>
        <p:txBody>
          <a:bodyPr lIns="54864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16" name="Text Placeholder 6">
            <a:extLst>
              <a:ext uri="{FF2B5EF4-FFF2-40B4-BE49-F238E27FC236}">
                <a16:creationId xmlns:a16="http://schemas.microsoft.com/office/drawing/2014/main" id="{99A75573-770E-753A-3991-8AE8A568B2B5}"/>
              </a:ext>
            </a:extLst>
          </p:cNvPr>
          <p:cNvSpPr>
            <a:spLocks noGrp="1"/>
          </p:cNvSpPr>
          <p:nvPr>
            <p:ph type="body" sz="quarter" idx="15" hasCustomPrompt="1"/>
          </p:nvPr>
        </p:nvSpPr>
        <p:spPr>
          <a:xfrm>
            <a:off x="2684811" y="6838187"/>
            <a:ext cx="2963045" cy="665352"/>
          </a:xfrm>
        </p:spPr>
        <p:txBody>
          <a:bodyPr tIns="0" bIns="0" anchor="ctr">
            <a:noAutofit/>
          </a:bodyPr>
          <a:lstStyle>
            <a:lvl1pPr marL="0" indent="0" algn="l">
              <a:lnSpc>
                <a:spcPct val="100000"/>
              </a:lnSpc>
              <a:spcBef>
                <a:spcPts val="0"/>
              </a:spcBef>
              <a:buNone/>
              <a:defRPr sz="2000" b="1">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4" name="Chart Placeholder 23">
            <a:extLst>
              <a:ext uri="{FF2B5EF4-FFF2-40B4-BE49-F238E27FC236}">
                <a16:creationId xmlns:a16="http://schemas.microsoft.com/office/drawing/2014/main" id="{5B2C4F8B-2E88-17EB-119F-18F378A80161}"/>
              </a:ext>
            </a:extLst>
          </p:cNvPr>
          <p:cNvSpPr>
            <a:spLocks noGrp="1"/>
          </p:cNvSpPr>
          <p:nvPr>
            <p:ph type="chart" sz="quarter" idx="22"/>
          </p:nvPr>
        </p:nvSpPr>
        <p:spPr>
          <a:xfrm>
            <a:off x="6354604" y="5459653"/>
            <a:ext cx="1499616" cy="1353312"/>
          </a:xfrm>
        </p:spPr>
        <p:txBody>
          <a:bodyPr>
            <a:normAutofit/>
          </a:bodyPr>
          <a:lstStyle>
            <a:lvl1pPr marL="0" indent="0" algn="ctr">
              <a:buNone/>
              <a:defRPr sz="1400" b="1"/>
            </a:lvl1pPr>
          </a:lstStyle>
          <a:p>
            <a:r>
              <a:rPr lang="en-US"/>
              <a:t>Click icon to add chart</a:t>
            </a:r>
            <a:endParaRPr lang="en-US" dirty="0"/>
          </a:p>
        </p:txBody>
      </p:sp>
      <p:sp>
        <p:nvSpPr>
          <p:cNvPr id="17" name="Text Placeholder 6">
            <a:extLst>
              <a:ext uri="{FF2B5EF4-FFF2-40B4-BE49-F238E27FC236}">
                <a16:creationId xmlns:a16="http://schemas.microsoft.com/office/drawing/2014/main" id="{92FD6443-DCCF-F177-9121-2D2A6BF7DFDC}"/>
              </a:ext>
            </a:extLst>
          </p:cNvPr>
          <p:cNvSpPr>
            <a:spLocks noGrp="1"/>
          </p:cNvSpPr>
          <p:nvPr>
            <p:ph type="body" sz="quarter" idx="16" hasCustomPrompt="1"/>
          </p:nvPr>
        </p:nvSpPr>
        <p:spPr>
          <a:xfrm>
            <a:off x="6299200"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0" name="Text Placeholder 6">
            <a:extLst>
              <a:ext uri="{FF2B5EF4-FFF2-40B4-BE49-F238E27FC236}">
                <a16:creationId xmlns:a16="http://schemas.microsoft.com/office/drawing/2014/main" id="{F5BE4317-7748-EC3E-FF19-D8E610B02F3E}"/>
              </a:ext>
            </a:extLst>
          </p:cNvPr>
          <p:cNvSpPr>
            <a:spLocks noGrp="1"/>
          </p:cNvSpPr>
          <p:nvPr>
            <p:ph type="body" sz="quarter" idx="19" hasCustomPrompt="1"/>
          </p:nvPr>
        </p:nvSpPr>
        <p:spPr>
          <a:xfrm>
            <a:off x="6299200"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5" name="Chart Placeholder 23">
            <a:extLst>
              <a:ext uri="{FF2B5EF4-FFF2-40B4-BE49-F238E27FC236}">
                <a16:creationId xmlns:a16="http://schemas.microsoft.com/office/drawing/2014/main" id="{87CE804E-615D-0DBE-4ACD-9498FC05318E}"/>
              </a:ext>
            </a:extLst>
          </p:cNvPr>
          <p:cNvSpPr>
            <a:spLocks noGrp="1"/>
          </p:cNvSpPr>
          <p:nvPr>
            <p:ph type="chart" sz="quarter" idx="23"/>
          </p:nvPr>
        </p:nvSpPr>
        <p:spPr>
          <a:xfrm>
            <a:off x="8099552" y="5459653"/>
            <a:ext cx="1499616" cy="1353312"/>
          </a:xfrm>
        </p:spPr>
        <p:txBody>
          <a:bodyPr>
            <a:normAutofit/>
          </a:bodyPr>
          <a:lstStyle>
            <a:lvl1pPr marL="0" indent="0" algn="ctr">
              <a:buNone/>
              <a:defRPr sz="1400" b="1"/>
            </a:lvl1pPr>
          </a:lstStyle>
          <a:p>
            <a:r>
              <a:rPr lang="en-US"/>
              <a:t>Click icon to add chart</a:t>
            </a:r>
            <a:endParaRPr lang="en-US" dirty="0"/>
          </a:p>
        </p:txBody>
      </p:sp>
      <p:sp>
        <p:nvSpPr>
          <p:cNvPr id="18" name="Text Placeholder 6">
            <a:extLst>
              <a:ext uri="{FF2B5EF4-FFF2-40B4-BE49-F238E27FC236}">
                <a16:creationId xmlns:a16="http://schemas.microsoft.com/office/drawing/2014/main" id="{FA086B15-B175-56ED-30CB-D95624588FD0}"/>
              </a:ext>
            </a:extLst>
          </p:cNvPr>
          <p:cNvSpPr>
            <a:spLocks noGrp="1"/>
          </p:cNvSpPr>
          <p:nvPr>
            <p:ph type="body" sz="quarter" idx="17" hasCustomPrompt="1"/>
          </p:nvPr>
        </p:nvSpPr>
        <p:spPr>
          <a:xfrm>
            <a:off x="8054308"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1" name="Text Placeholder 6">
            <a:extLst>
              <a:ext uri="{FF2B5EF4-FFF2-40B4-BE49-F238E27FC236}">
                <a16:creationId xmlns:a16="http://schemas.microsoft.com/office/drawing/2014/main" id="{6734814B-0FF0-B4C5-DAEA-C77A21404CC8}"/>
              </a:ext>
            </a:extLst>
          </p:cNvPr>
          <p:cNvSpPr>
            <a:spLocks noGrp="1"/>
          </p:cNvSpPr>
          <p:nvPr>
            <p:ph type="body" sz="quarter" idx="20" hasCustomPrompt="1"/>
          </p:nvPr>
        </p:nvSpPr>
        <p:spPr>
          <a:xfrm>
            <a:off x="8054308"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6" name="Chart Placeholder 23">
            <a:extLst>
              <a:ext uri="{FF2B5EF4-FFF2-40B4-BE49-F238E27FC236}">
                <a16:creationId xmlns:a16="http://schemas.microsoft.com/office/drawing/2014/main" id="{39B6F419-7B3A-9DD3-BB41-E6E6678E9915}"/>
              </a:ext>
            </a:extLst>
          </p:cNvPr>
          <p:cNvSpPr>
            <a:spLocks noGrp="1"/>
          </p:cNvSpPr>
          <p:nvPr>
            <p:ph type="chart" sz="quarter" idx="24"/>
          </p:nvPr>
        </p:nvSpPr>
        <p:spPr>
          <a:xfrm>
            <a:off x="9855072" y="5459653"/>
            <a:ext cx="1499616" cy="1353312"/>
          </a:xfrm>
        </p:spPr>
        <p:txBody>
          <a:bodyPr>
            <a:normAutofit/>
          </a:bodyPr>
          <a:lstStyle>
            <a:lvl1pPr marL="0" indent="0" algn="ctr">
              <a:buNone/>
              <a:defRPr sz="1400" b="1"/>
            </a:lvl1pPr>
          </a:lstStyle>
          <a:p>
            <a:r>
              <a:rPr lang="en-US"/>
              <a:t>Click icon to add chart</a:t>
            </a:r>
            <a:endParaRPr lang="en-US" dirty="0"/>
          </a:p>
        </p:txBody>
      </p:sp>
      <p:sp>
        <p:nvSpPr>
          <p:cNvPr id="19" name="Text Placeholder 6">
            <a:extLst>
              <a:ext uri="{FF2B5EF4-FFF2-40B4-BE49-F238E27FC236}">
                <a16:creationId xmlns:a16="http://schemas.microsoft.com/office/drawing/2014/main" id="{9EC7C4F7-737D-A661-5E51-8FD5400CA48B}"/>
              </a:ext>
            </a:extLst>
          </p:cNvPr>
          <p:cNvSpPr>
            <a:spLocks noGrp="1"/>
          </p:cNvSpPr>
          <p:nvPr>
            <p:ph type="body" sz="quarter" idx="18" hasCustomPrompt="1"/>
          </p:nvPr>
        </p:nvSpPr>
        <p:spPr>
          <a:xfrm>
            <a:off x="9809416"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2" name="Text Placeholder 6">
            <a:extLst>
              <a:ext uri="{FF2B5EF4-FFF2-40B4-BE49-F238E27FC236}">
                <a16:creationId xmlns:a16="http://schemas.microsoft.com/office/drawing/2014/main" id="{7DC0C4BA-B3DD-1DFD-D9D2-F6DB9B13A41D}"/>
              </a:ext>
            </a:extLst>
          </p:cNvPr>
          <p:cNvSpPr>
            <a:spLocks noGrp="1"/>
          </p:cNvSpPr>
          <p:nvPr>
            <p:ph type="body" sz="quarter" idx="21" hasCustomPrompt="1"/>
          </p:nvPr>
        </p:nvSpPr>
        <p:spPr>
          <a:xfrm>
            <a:off x="9809416"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9" name="Rectangle 8">
            <a:extLst>
              <a:ext uri="{FF2B5EF4-FFF2-40B4-BE49-F238E27FC236}">
                <a16:creationId xmlns:a16="http://schemas.microsoft.com/office/drawing/2014/main" id="{511BD219-2BD9-0F4F-568A-C7664FFBB5E3}"/>
              </a:ext>
              <a:ext uri="{C183D7F6-B498-43B3-948B-1728B52AA6E4}">
                <adec:decorative xmlns:adec="http://schemas.microsoft.com/office/drawing/2017/decorative" val="1"/>
              </a:ext>
            </a:extLst>
          </p:cNvPr>
          <p:cNvSpPr/>
          <p:nvPr userDrawn="1"/>
        </p:nvSpPr>
        <p:spPr>
          <a:xfrm>
            <a:off x="591350" y="8151401"/>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Picture Placeholder 27">
            <a:extLst>
              <a:ext uri="{FF2B5EF4-FFF2-40B4-BE49-F238E27FC236}">
                <a16:creationId xmlns:a16="http://schemas.microsoft.com/office/drawing/2014/main" id="{46D33627-3104-42EA-0AEA-9467D7FCE369}"/>
              </a:ext>
            </a:extLst>
          </p:cNvPr>
          <p:cNvSpPr>
            <a:spLocks noGrp="1"/>
          </p:cNvSpPr>
          <p:nvPr>
            <p:ph type="pic" sz="quarter" idx="25"/>
          </p:nvPr>
        </p:nvSpPr>
        <p:spPr>
          <a:xfrm>
            <a:off x="1054750" y="7991712"/>
            <a:ext cx="1024128" cy="1709928"/>
          </a:xfrm>
          <a:solidFill>
            <a:schemeClr val="accent1"/>
          </a:solidFill>
        </p:spPr>
        <p:txBody>
          <a:bodyPr anchor="ctr">
            <a:normAutofit/>
          </a:bodyPr>
          <a:lstStyle>
            <a:lvl1pPr marL="0" indent="0" algn="ctr">
              <a:buNone/>
              <a:defRPr sz="1600"/>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EC746F28-FE88-1802-2D62-907B8E6005F6}"/>
              </a:ext>
            </a:extLst>
          </p:cNvPr>
          <p:cNvSpPr>
            <a:spLocks noGrp="1"/>
          </p:cNvSpPr>
          <p:nvPr>
            <p:ph type="body" sz="quarter" idx="10" hasCustomPrompt="1"/>
          </p:nvPr>
        </p:nvSpPr>
        <p:spPr>
          <a:xfrm>
            <a:off x="2424176" y="8636202"/>
            <a:ext cx="9169789" cy="1062318"/>
          </a:xfrm>
        </p:spPr>
        <p:txBody>
          <a:bodyPr tIns="0">
            <a:noAutofit/>
          </a:bodyPr>
          <a:lstStyle>
            <a:lvl1pPr marL="0" indent="0" algn="l">
              <a:lnSpc>
                <a:spcPct val="100000"/>
              </a:lnSpc>
              <a:spcBef>
                <a:spcPts val="0"/>
              </a:spcBef>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9" name="Text Placeholder 6">
            <a:extLst>
              <a:ext uri="{FF2B5EF4-FFF2-40B4-BE49-F238E27FC236}">
                <a16:creationId xmlns:a16="http://schemas.microsoft.com/office/drawing/2014/main" id="{59A512EE-8D5C-545C-171A-C7F90A2ECE72}"/>
              </a:ext>
            </a:extLst>
          </p:cNvPr>
          <p:cNvSpPr>
            <a:spLocks noGrp="1"/>
          </p:cNvSpPr>
          <p:nvPr>
            <p:ph type="body" sz="quarter" idx="26" hasCustomPrompt="1"/>
          </p:nvPr>
        </p:nvSpPr>
        <p:spPr>
          <a:xfrm>
            <a:off x="626630" y="9944953"/>
            <a:ext cx="5367770" cy="1323918"/>
          </a:xfrm>
          <a:solidFill>
            <a:schemeClr val="accent2"/>
          </a:solidFill>
        </p:spPr>
        <p:txBody>
          <a:bodyPr lIns="27432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30" name="Text Placeholder 6">
            <a:extLst>
              <a:ext uri="{FF2B5EF4-FFF2-40B4-BE49-F238E27FC236}">
                <a16:creationId xmlns:a16="http://schemas.microsoft.com/office/drawing/2014/main" id="{FFFC253F-4143-752D-00C5-D953818EB658}"/>
              </a:ext>
            </a:extLst>
          </p:cNvPr>
          <p:cNvSpPr>
            <a:spLocks noGrp="1"/>
          </p:cNvSpPr>
          <p:nvPr>
            <p:ph type="body" sz="quarter" idx="27" hasCustomPrompt="1"/>
          </p:nvPr>
        </p:nvSpPr>
        <p:spPr>
          <a:xfrm>
            <a:off x="2725453" y="10165794"/>
            <a:ext cx="2922403" cy="882237"/>
          </a:xfrm>
        </p:spPr>
        <p:txBody>
          <a:bodyPr tIns="0" bIns="0" anchor="ctr">
            <a:noAutofit/>
          </a:bodyPr>
          <a:lstStyle>
            <a:lvl1pPr marL="0" indent="0" algn="l">
              <a:lnSpc>
                <a:spcPct val="100000"/>
              </a:lnSpc>
              <a:spcBef>
                <a:spcPts val="0"/>
              </a:spcBef>
              <a:buNone/>
              <a:defRPr sz="2000" b="1">
                <a:solidFill>
                  <a:schemeClr val="bg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31" name="Text Placeholder 6">
            <a:extLst>
              <a:ext uri="{FF2B5EF4-FFF2-40B4-BE49-F238E27FC236}">
                <a16:creationId xmlns:a16="http://schemas.microsoft.com/office/drawing/2014/main" id="{BD380C72-CFE3-7F44-2CC7-83AA63571D81}"/>
              </a:ext>
            </a:extLst>
          </p:cNvPr>
          <p:cNvSpPr>
            <a:spLocks noGrp="1"/>
          </p:cNvSpPr>
          <p:nvPr>
            <p:ph type="body" sz="quarter" idx="28" hasCustomPrompt="1"/>
          </p:nvPr>
        </p:nvSpPr>
        <p:spPr>
          <a:xfrm>
            <a:off x="6197600" y="9944953"/>
            <a:ext cx="5367770" cy="1323918"/>
          </a:xfrm>
          <a:solidFill>
            <a:schemeClr val="accent2"/>
          </a:solidFill>
        </p:spPr>
        <p:txBody>
          <a:bodyPr lIns="27432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32" name="Text Placeholder 6">
            <a:extLst>
              <a:ext uri="{FF2B5EF4-FFF2-40B4-BE49-F238E27FC236}">
                <a16:creationId xmlns:a16="http://schemas.microsoft.com/office/drawing/2014/main" id="{2BF102BC-CB96-CB02-9139-32D888744502}"/>
              </a:ext>
            </a:extLst>
          </p:cNvPr>
          <p:cNvSpPr>
            <a:spLocks noGrp="1"/>
          </p:cNvSpPr>
          <p:nvPr>
            <p:ph type="body" sz="quarter" idx="29" hasCustomPrompt="1"/>
          </p:nvPr>
        </p:nvSpPr>
        <p:spPr>
          <a:xfrm>
            <a:off x="8265944" y="10165794"/>
            <a:ext cx="3172302" cy="882237"/>
          </a:xfrm>
        </p:spPr>
        <p:txBody>
          <a:bodyPr tIns="0" bIns="0" anchor="ctr">
            <a:noAutofit/>
          </a:bodyPr>
          <a:lstStyle>
            <a:lvl1pPr marL="0" indent="0" algn="l">
              <a:lnSpc>
                <a:spcPct val="100000"/>
              </a:lnSpc>
              <a:spcBef>
                <a:spcPts val="0"/>
              </a:spcBef>
              <a:buNone/>
              <a:defRPr sz="2000" b="1">
                <a:solidFill>
                  <a:schemeClr val="bg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11" name="Rectangle 10">
            <a:extLst>
              <a:ext uri="{FF2B5EF4-FFF2-40B4-BE49-F238E27FC236}">
                <a16:creationId xmlns:a16="http://schemas.microsoft.com/office/drawing/2014/main" id="{9366E303-9FE7-7742-36AD-B1E42190DE2A}"/>
              </a:ext>
              <a:ext uri="{C183D7F6-B498-43B3-948B-1728B52AA6E4}">
                <adec:decorative xmlns:adec="http://schemas.microsoft.com/office/drawing/2017/decorative" val="1"/>
              </a:ext>
            </a:extLst>
          </p:cNvPr>
          <p:cNvSpPr/>
          <p:nvPr userDrawn="1"/>
        </p:nvSpPr>
        <p:spPr>
          <a:xfrm>
            <a:off x="591350" y="11729546"/>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Text Placeholder 6">
            <a:extLst>
              <a:ext uri="{FF2B5EF4-FFF2-40B4-BE49-F238E27FC236}">
                <a16:creationId xmlns:a16="http://schemas.microsoft.com/office/drawing/2014/main" id="{12894317-D082-D97C-EEA8-C49D84B0DEBF}"/>
              </a:ext>
            </a:extLst>
          </p:cNvPr>
          <p:cNvSpPr>
            <a:spLocks noGrp="1"/>
          </p:cNvSpPr>
          <p:nvPr>
            <p:ph type="body" sz="quarter" idx="30" hasCustomPrompt="1"/>
          </p:nvPr>
        </p:nvSpPr>
        <p:spPr>
          <a:xfrm>
            <a:off x="525028" y="12072863"/>
            <a:ext cx="8320681" cy="1304000"/>
          </a:xfrm>
        </p:spPr>
        <p:txBody>
          <a:bodyPr tIns="0">
            <a:noAutofit/>
          </a:bodyPr>
          <a:lstStyle>
            <a:lvl1pPr marL="0" indent="0" algn="l">
              <a:lnSpc>
                <a:spcPct val="100000"/>
              </a:lnSpc>
              <a:spcBef>
                <a:spcPts val="0"/>
              </a:spcBef>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36" name="Picture Placeholder 35">
            <a:extLst>
              <a:ext uri="{FF2B5EF4-FFF2-40B4-BE49-F238E27FC236}">
                <a16:creationId xmlns:a16="http://schemas.microsoft.com/office/drawing/2014/main" id="{35EEEBE9-1F4E-588A-154D-7D585B3C8A1C}"/>
              </a:ext>
            </a:extLst>
          </p:cNvPr>
          <p:cNvSpPr>
            <a:spLocks noGrp="1"/>
          </p:cNvSpPr>
          <p:nvPr>
            <p:ph type="pic" sz="quarter" idx="31"/>
          </p:nvPr>
        </p:nvSpPr>
        <p:spPr>
          <a:xfrm>
            <a:off x="9072563" y="12072863"/>
            <a:ext cx="642937" cy="1295391"/>
          </a:xfrm>
        </p:spPr>
        <p:txBody>
          <a:bodyPr lIns="0" tIns="0" rIns="0" bIns="0">
            <a:normAutofit/>
          </a:bodyPr>
          <a:lstStyle>
            <a:lvl1pPr marL="0" indent="0" algn="ctr">
              <a:buNone/>
              <a:defRPr sz="1200"/>
            </a:lvl1pPr>
          </a:lstStyle>
          <a:p>
            <a:r>
              <a:rPr lang="en-US"/>
              <a:t>Click icon to add picture</a:t>
            </a:r>
            <a:endParaRPr lang="en-US" dirty="0"/>
          </a:p>
        </p:txBody>
      </p:sp>
      <p:sp>
        <p:nvSpPr>
          <p:cNvPr id="37" name="Picture Placeholder 35">
            <a:extLst>
              <a:ext uri="{FF2B5EF4-FFF2-40B4-BE49-F238E27FC236}">
                <a16:creationId xmlns:a16="http://schemas.microsoft.com/office/drawing/2014/main" id="{D16FBB7D-2360-D0C1-86DB-4E674C901120}"/>
              </a:ext>
            </a:extLst>
          </p:cNvPr>
          <p:cNvSpPr>
            <a:spLocks noGrp="1"/>
          </p:cNvSpPr>
          <p:nvPr>
            <p:ph type="pic" sz="quarter" idx="32"/>
          </p:nvPr>
        </p:nvSpPr>
        <p:spPr>
          <a:xfrm>
            <a:off x="9942353" y="12072863"/>
            <a:ext cx="642937" cy="1295391"/>
          </a:xfrm>
        </p:spPr>
        <p:txBody>
          <a:bodyPr lIns="0" tIns="0" rIns="0" bIns="0">
            <a:normAutofit/>
          </a:bodyPr>
          <a:lstStyle>
            <a:lvl1pPr marL="0" indent="0" algn="ctr">
              <a:buNone/>
              <a:defRPr sz="1200"/>
            </a:lvl1pPr>
          </a:lstStyle>
          <a:p>
            <a:r>
              <a:rPr lang="en-US"/>
              <a:t>Click icon to add picture</a:t>
            </a:r>
            <a:endParaRPr lang="en-US" dirty="0"/>
          </a:p>
        </p:txBody>
      </p:sp>
      <p:sp>
        <p:nvSpPr>
          <p:cNvPr id="38" name="Picture Placeholder 35">
            <a:extLst>
              <a:ext uri="{FF2B5EF4-FFF2-40B4-BE49-F238E27FC236}">
                <a16:creationId xmlns:a16="http://schemas.microsoft.com/office/drawing/2014/main" id="{0A8646B3-1B49-2AF8-B4E2-243676B685B9}"/>
              </a:ext>
            </a:extLst>
          </p:cNvPr>
          <p:cNvSpPr>
            <a:spLocks noGrp="1"/>
          </p:cNvSpPr>
          <p:nvPr>
            <p:ph type="pic" sz="quarter" idx="33"/>
          </p:nvPr>
        </p:nvSpPr>
        <p:spPr>
          <a:xfrm>
            <a:off x="10812143" y="12072863"/>
            <a:ext cx="642937" cy="1295391"/>
          </a:xfrm>
        </p:spPr>
        <p:txBody>
          <a:bodyPr lIns="0" tIns="0" rIns="0" bIns="0">
            <a:normAutofit/>
          </a:bodyPr>
          <a:lstStyle>
            <a:lvl1pPr marL="0" indent="0" algn="ctr">
              <a:buNone/>
              <a:defRPr sz="1200"/>
            </a:lvl1pPr>
          </a:lstStyle>
          <a:p>
            <a:r>
              <a:rPr lang="en-US"/>
              <a:t>Click icon to add picture</a:t>
            </a:r>
            <a:endParaRPr lang="en-US" dirty="0"/>
          </a:p>
        </p:txBody>
      </p:sp>
      <p:sp>
        <p:nvSpPr>
          <p:cNvPr id="46" name="Rectangle 45">
            <a:extLst>
              <a:ext uri="{FF2B5EF4-FFF2-40B4-BE49-F238E27FC236}">
                <a16:creationId xmlns:a16="http://schemas.microsoft.com/office/drawing/2014/main" id="{4E549375-BF59-BA30-6C10-55268D8E18FA}"/>
              </a:ext>
              <a:ext uri="{C183D7F6-B498-43B3-948B-1728B52AA6E4}">
                <adec:decorative xmlns:adec="http://schemas.microsoft.com/office/drawing/2017/decorative" val="1"/>
              </a:ext>
            </a:extLst>
          </p:cNvPr>
          <p:cNvSpPr/>
          <p:nvPr userDrawn="1"/>
        </p:nvSpPr>
        <p:spPr>
          <a:xfrm>
            <a:off x="591350" y="13674461"/>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6">
            <a:extLst>
              <a:ext uri="{FF2B5EF4-FFF2-40B4-BE49-F238E27FC236}">
                <a16:creationId xmlns:a16="http://schemas.microsoft.com/office/drawing/2014/main" id="{65C132A3-0F95-1B1C-D57B-61D94C06D275}"/>
              </a:ext>
            </a:extLst>
          </p:cNvPr>
          <p:cNvSpPr>
            <a:spLocks noGrp="1"/>
          </p:cNvSpPr>
          <p:nvPr>
            <p:ph type="body" sz="quarter" idx="34" hasCustomPrompt="1"/>
          </p:nvPr>
        </p:nvSpPr>
        <p:spPr>
          <a:xfrm>
            <a:off x="525029" y="14074380"/>
            <a:ext cx="2509116" cy="882237"/>
          </a:xfrm>
        </p:spPr>
        <p:txBody>
          <a:bodyPr tIns="0" anchor="t">
            <a:noAutofit/>
          </a:bodyPr>
          <a:lstStyle>
            <a:lvl1pPr marL="0" indent="0" algn="l">
              <a:lnSpc>
                <a:spcPct val="100000"/>
              </a:lnSpc>
              <a:spcBef>
                <a:spcPts val="0"/>
              </a:spcBef>
              <a:buNone/>
              <a:defRPr sz="1400" b="1">
                <a:solidFill>
                  <a:schemeClr val="tx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40" name="Text Placeholder 6">
            <a:extLst>
              <a:ext uri="{FF2B5EF4-FFF2-40B4-BE49-F238E27FC236}">
                <a16:creationId xmlns:a16="http://schemas.microsoft.com/office/drawing/2014/main" id="{4E6FCEF2-D466-C5F5-BD32-7C299301A016}"/>
              </a:ext>
            </a:extLst>
          </p:cNvPr>
          <p:cNvSpPr>
            <a:spLocks noGrp="1"/>
          </p:cNvSpPr>
          <p:nvPr>
            <p:ph type="body" sz="quarter" idx="35" hasCustomPrompt="1"/>
          </p:nvPr>
        </p:nvSpPr>
        <p:spPr>
          <a:xfrm>
            <a:off x="3290193" y="14074380"/>
            <a:ext cx="8303772" cy="1609958"/>
          </a:xfrm>
        </p:spPr>
        <p:txBody>
          <a:bodyPr tIns="0" numCol="3" spcCol="457200" anchor="t">
            <a:noAutofit/>
          </a:bodyPr>
          <a:lstStyle>
            <a:lvl1pPr marL="0" indent="0" algn="l">
              <a:lnSpc>
                <a:spcPct val="100000"/>
              </a:lnSpc>
              <a:spcBef>
                <a:spcPts val="0"/>
              </a:spcBef>
              <a:buNone/>
              <a:defRPr sz="1400" b="0">
                <a:solidFill>
                  <a:schemeClr val="tx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Tree>
    <p:extLst>
      <p:ext uri="{BB962C8B-B14F-4D97-AF65-F5344CB8AC3E}">
        <p14:creationId xmlns:p14="http://schemas.microsoft.com/office/powerpoint/2010/main" val="389320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AD45-1C7C-8078-78AF-DC38C96BAEFE}"/>
              </a:ext>
            </a:extLst>
          </p:cNvPr>
          <p:cNvSpPr>
            <a:spLocks noGrp="1"/>
          </p:cNvSpPr>
          <p:nvPr>
            <p:ph type="title" hasCustomPrompt="1"/>
          </p:nvPr>
        </p:nvSpPr>
        <p:spPr/>
        <p:txBody>
          <a:bodyPr/>
          <a:lstStyle>
            <a:lvl1pPr>
              <a:defRPr/>
            </a:lvl1pPr>
          </a:lstStyle>
          <a:p>
            <a:r>
              <a:rPr lang="en-US" dirty="0"/>
              <a:t>Add title here</a:t>
            </a:r>
          </a:p>
        </p:txBody>
      </p:sp>
      <p:sp>
        <p:nvSpPr>
          <p:cNvPr id="3" name="Date Placeholder 2">
            <a:extLst>
              <a:ext uri="{FF2B5EF4-FFF2-40B4-BE49-F238E27FC236}">
                <a16:creationId xmlns:a16="http://schemas.microsoft.com/office/drawing/2014/main" id="{C9C36303-5204-D0B3-5BAD-0ED46B52A577}"/>
              </a:ext>
            </a:extLst>
          </p:cNvPr>
          <p:cNvSpPr>
            <a:spLocks noGrp="1"/>
          </p:cNvSpPr>
          <p:nvPr>
            <p:ph type="dt" sz="half" idx="10"/>
          </p:nvPr>
        </p:nvSpPr>
        <p:spPr/>
        <p:txBody>
          <a:bodyPr/>
          <a:lstStyle/>
          <a:p>
            <a:fld id="{93BF0A32-A5A0-4EC5-89D8-E1F3FD4B08CE}" type="datetimeFigureOut">
              <a:rPr lang="en-US" smtClean="0"/>
              <a:t>3/30/2026</a:t>
            </a:fld>
            <a:endParaRPr lang="en-US" dirty="0"/>
          </a:p>
        </p:txBody>
      </p:sp>
      <p:sp>
        <p:nvSpPr>
          <p:cNvPr id="4" name="Slide Number Placeholder 3">
            <a:extLst>
              <a:ext uri="{FF2B5EF4-FFF2-40B4-BE49-F238E27FC236}">
                <a16:creationId xmlns:a16="http://schemas.microsoft.com/office/drawing/2014/main" id="{E0E989AF-B0E3-7F09-86C8-88C53E642962}"/>
              </a:ext>
            </a:extLst>
          </p:cNvPr>
          <p:cNvSpPr>
            <a:spLocks noGrp="1"/>
          </p:cNvSpPr>
          <p:nvPr>
            <p:ph type="sldNum" sz="quarter" idx="11"/>
          </p:nvPr>
        </p:nvSpPr>
        <p:spPr/>
        <p:txBody>
          <a:bodyPr/>
          <a:lstStyle/>
          <a:p>
            <a:fld id="{7FFD9766-D552-4D33-865B-173EBB38B9BD}" type="slidenum">
              <a:rPr lang="en-US" smtClean="0"/>
              <a:t>‹#›</a:t>
            </a:fld>
            <a:endParaRPr lang="en-US" dirty="0"/>
          </a:p>
        </p:txBody>
      </p:sp>
    </p:spTree>
    <p:extLst>
      <p:ext uri="{BB962C8B-B14F-4D97-AF65-F5344CB8AC3E}">
        <p14:creationId xmlns:p14="http://schemas.microsoft.com/office/powerpoint/2010/main" val="42309502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itle Placeholder 2">
            <a:extLst>
              <a:ext uri="{FF2B5EF4-FFF2-40B4-BE49-F238E27FC236}">
                <a16:creationId xmlns:a16="http://schemas.microsoft.com/office/drawing/2014/main" id="{D9A9D089-225A-F19C-DDC9-A12CD8BEB440}"/>
              </a:ext>
            </a:extLst>
          </p:cNvPr>
          <p:cNvSpPr>
            <a:spLocks noGrp="1"/>
          </p:cNvSpPr>
          <p:nvPr>
            <p:ph type="title"/>
          </p:nvPr>
        </p:nvSpPr>
        <p:spPr>
          <a:xfrm>
            <a:off x="838200" y="865188"/>
            <a:ext cx="10515600" cy="3141662"/>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3">
            <a:extLst>
              <a:ext uri="{FF2B5EF4-FFF2-40B4-BE49-F238E27FC236}">
                <a16:creationId xmlns:a16="http://schemas.microsoft.com/office/drawing/2014/main" id="{D00D00A5-B99B-370A-2424-D34C55BF52DE}"/>
              </a:ext>
            </a:extLst>
          </p:cNvPr>
          <p:cNvSpPr>
            <a:spLocks noGrp="1"/>
          </p:cNvSpPr>
          <p:nvPr>
            <p:ph type="body" idx="1"/>
          </p:nvPr>
        </p:nvSpPr>
        <p:spPr>
          <a:xfrm>
            <a:off x="838200" y="4327525"/>
            <a:ext cx="10515600" cy="103139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86D4FE-1DF3-11B9-D2E2-18741FC47A81}"/>
              </a:ext>
            </a:extLst>
          </p:cNvPr>
          <p:cNvSpPr>
            <a:spLocks noGrp="1"/>
          </p:cNvSpPr>
          <p:nvPr>
            <p:ph type="dt" sz="half" idx="2"/>
          </p:nvPr>
        </p:nvSpPr>
        <p:spPr>
          <a:xfrm>
            <a:off x="838200" y="15066963"/>
            <a:ext cx="2743200" cy="865187"/>
          </a:xfrm>
          <a:prstGeom prst="rect">
            <a:avLst/>
          </a:prstGeom>
        </p:spPr>
        <p:txBody>
          <a:bodyPr vert="horz" lIns="91440" tIns="45720" rIns="91440" bIns="45720" rtlCol="0" anchor="ctr"/>
          <a:lstStyle>
            <a:lvl1pPr algn="l">
              <a:defRPr sz="1200">
                <a:solidFill>
                  <a:schemeClr val="tx1">
                    <a:tint val="75000"/>
                  </a:schemeClr>
                </a:solidFill>
              </a:defRPr>
            </a:lvl1pPr>
          </a:lstStyle>
          <a:p>
            <a:fld id="{93BF0A32-A5A0-4EC5-89D8-E1F3FD4B08CE}" type="datetimeFigureOut">
              <a:rPr lang="en-US" smtClean="0"/>
              <a:t>3/30/2026</a:t>
            </a:fld>
            <a:endParaRPr lang="en-US" dirty="0"/>
          </a:p>
        </p:txBody>
      </p:sp>
      <p:sp>
        <p:nvSpPr>
          <p:cNvPr id="6" name="Slide Number Placeholder 5">
            <a:extLst>
              <a:ext uri="{FF2B5EF4-FFF2-40B4-BE49-F238E27FC236}">
                <a16:creationId xmlns:a16="http://schemas.microsoft.com/office/drawing/2014/main" id="{E21CAB49-08A3-C09B-7541-34DFDC9361E8}"/>
              </a:ext>
            </a:extLst>
          </p:cNvPr>
          <p:cNvSpPr>
            <a:spLocks noGrp="1"/>
          </p:cNvSpPr>
          <p:nvPr>
            <p:ph type="sldNum" sz="quarter" idx="4"/>
          </p:nvPr>
        </p:nvSpPr>
        <p:spPr>
          <a:xfrm>
            <a:off x="8610600" y="15066963"/>
            <a:ext cx="2743200" cy="865187"/>
          </a:xfrm>
          <a:prstGeom prst="rect">
            <a:avLst/>
          </a:prstGeom>
        </p:spPr>
        <p:txBody>
          <a:bodyPr vert="horz" lIns="91440" tIns="45720" rIns="91440" bIns="45720" rtlCol="0" anchor="ctr"/>
          <a:lstStyle>
            <a:lvl1pPr algn="r">
              <a:defRPr sz="1200">
                <a:solidFill>
                  <a:schemeClr val="tx1">
                    <a:tint val="75000"/>
                  </a:schemeClr>
                </a:solidFill>
              </a:defRPr>
            </a:lvl1pPr>
          </a:lstStyle>
          <a:p>
            <a:fld id="{7FFD9766-D552-4D33-865B-173EBB38B9BD}" type="slidenum">
              <a:rPr lang="en-US" smtClean="0"/>
              <a:t>‹#›</a:t>
            </a:fld>
            <a:endParaRPr lang="en-US"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image" Target="../media/image1.jpg"/><Relationship Id="rId7"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chart" Target="../charts/chart2.xml"/><Relationship Id="rId10" Type="http://schemas.openxmlformats.org/officeDocument/2006/relationships/image" Target="../media/image6.jpg"/><Relationship Id="rId4" Type="http://schemas.openxmlformats.org/officeDocument/2006/relationships/chart" Target="../charts/chart1.xml"/><Relationship Id="rId9"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Title 92">
            <a:extLst>
              <a:ext uri="{FF2B5EF4-FFF2-40B4-BE49-F238E27FC236}">
                <a16:creationId xmlns:a16="http://schemas.microsoft.com/office/drawing/2014/main" id="{F8AFC95F-4AEC-7125-002E-DF65C975E114}"/>
              </a:ext>
            </a:extLst>
          </p:cNvPr>
          <p:cNvSpPr>
            <a:spLocks noGrp="1"/>
          </p:cNvSpPr>
          <p:nvPr>
            <p:ph type="title"/>
          </p:nvPr>
        </p:nvSpPr>
        <p:spPr>
          <a:xfrm>
            <a:off x="585988" y="1134316"/>
            <a:ext cx="11020023" cy="2872535"/>
          </a:xfrm>
        </p:spPr>
        <p:txBody>
          <a:bodyPr/>
          <a:lstStyle/>
          <a:p>
            <a:pPr algn="l"/>
            <a:r>
              <a:rPr lang="en-US" sz="8800" dirty="0"/>
              <a:t>St. Peter’s Church Graveyard Report</a:t>
            </a:r>
          </a:p>
        </p:txBody>
      </p:sp>
      <p:sp>
        <p:nvSpPr>
          <p:cNvPr id="1133" name="Text Placeholder 1132">
            <a:extLst>
              <a:ext uri="{FF2B5EF4-FFF2-40B4-BE49-F238E27FC236}">
                <a16:creationId xmlns:a16="http://schemas.microsoft.com/office/drawing/2014/main" id="{4A9CF247-DC13-6EEB-E848-86575A10C16A}"/>
              </a:ext>
            </a:extLst>
          </p:cNvPr>
          <p:cNvSpPr>
            <a:spLocks noGrp="1"/>
          </p:cNvSpPr>
          <p:nvPr>
            <p:ph type="body" sz="quarter" idx="11"/>
          </p:nvPr>
        </p:nvSpPr>
        <p:spPr>
          <a:xfrm>
            <a:off x="585988" y="776615"/>
            <a:ext cx="5872123" cy="578088"/>
          </a:xfrm>
        </p:spPr>
        <p:txBody>
          <a:bodyPr/>
          <a:lstStyle/>
          <a:p>
            <a:r>
              <a:rPr lang="en-US" dirty="0"/>
              <a:t>Talking to the dead (hpfy3007)</a:t>
            </a:r>
          </a:p>
        </p:txBody>
      </p:sp>
      <p:pic>
        <p:nvPicPr>
          <p:cNvPr id="1046" name="Picture Placeholder 1045">
            <a:extLst>
              <a:ext uri="{FF2B5EF4-FFF2-40B4-BE49-F238E27FC236}">
                <a16:creationId xmlns:a16="http://schemas.microsoft.com/office/drawing/2014/main" id="{2A74EE71-198D-F31A-01A8-2EB26AF3F224}"/>
              </a:ext>
            </a:extLst>
          </p:cNvPr>
          <p:cNvPicPr>
            <a:picLocks noGrp="1" noChangeAspect="1"/>
          </p:cNvPicPr>
          <p:nvPr>
            <p:ph type="pic" sz="quarter" idx="37"/>
          </p:nvPr>
        </p:nvPicPr>
        <p:blipFill>
          <a:blip r:embed="rId3"/>
          <a:srcRect l="5768" r="5768"/>
          <a:stretch/>
        </p:blipFill>
        <p:spPr>
          <a:xfrm>
            <a:off x="8172160" y="1354702"/>
            <a:ext cx="3331724" cy="2509219"/>
          </a:xfrm>
        </p:spPr>
      </p:pic>
      <p:sp>
        <p:nvSpPr>
          <p:cNvPr id="172" name="Text Placeholder 171">
            <a:extLst>
              <a:ext uri="{FF2B5EF4-FFF2-40B4-BE49-F238E27FC236}">
                <a16:creationId xmlns:a16="http://schemas.microsoft.com/office/drawing/2014/main" id="{2C9EFB1D-9F4D-A420-E8AE-5F6CFCF40F87}"/>
              </a:ext>
            </a:extLst>
          </p:cNvPr>
          <p:cNvSpPr>
            <a:spLocks noGrp="1"/>
          </p:cNvSpPr>
          <p:nvPr>
            <p:ph type="body" sz="quarter" idx="36"/>
          </p:nvPr>
        </p:nvSpPr>
        <p:spPr>
          <a:xfrm>
            <a:off x="599773" y="4026530"/>
            <a:ext cx="10992455" cy="525074"/>
          </a:xfrm>
        </p:spPr>
        <p:txBody>
          <a:bodyPr/>
          <a:lstStyle/>
          <a:p>
            <a:pPr algn="just"/>
            <a:r>
              <a:rPr lang="en-US" sz="3600" dirty="0"/>
              <a:t> </a:t>
            </a:r>
            <a:r>
              <a:rPr lang="en-US" sz="4200" dirty="0"/>
              <a:t>Analysis of child and multi-generational graves.</a:t>
            </a:r>
            <a:endParaRPr lang="en-US" sz="4200" noProof="1"/>
          </a:p>
        </p:txBody>
      </p:sp>
      <p:sp>
        <p:nvSpPr>
          <p:cNvPr id="512" name="Text Placeholder 511">
            <a:extLst>
              <a:ext uri="{FF2B5EF4-FFF2-40B4-BE49-F238E27FC236}">
                <a16:creationId xmlns:a16="http://schemas.microsoft.com/office/drawing/2014/main" id="{60E34802-19D6-FFDC-430A-441FD77C1376}"/>
              </a:ext>
            </a:extLst>
          </p:cNvPr>
          <p:cNvSpPr>
            <a:spLocks noGrp="1"/>
          </p:cNvSpPr>
          <p:nvPr>
            <p:ph type="body" sz="quarter" idx="12"/>
          </p:nvPr>
        </p:nvSpPr>
        <p:spPr>
          <a:xfrm>
            <a:off x="585988" y="5399966"/>
            <a:ext cx="5408411" cy="1092614"/>
          </a:xfrm>
        </p:spPr>
        <p:txBody>
          <a:bodyPr/>
          <a:lstStyle/>
          <a:p>
            <a:r>
              <a:rPr lang="en-US" dirty="0"/>
              <a:t>53%</a:t>
            </a:r>
          </a:p>
        </p:txBody>
      </p:sp>
      <p:sp>
        <p:nvSpPr>
          <p:cNvPr id="186" name="Text Placeholder 185">
            <a:extLst>
              <a:ext uri="{FF2B5EF4-FFF2-40B4-BE49-F238E27FC236}">
                <a16:creationId xmlns:a16="http://schemas.microsoft.com/office/drawing/2014/main" id="{461043ED-3F40-9CB4-8D2B-F3C87DD7A4A7}"/>
              </a:ext>
            </a:extLst>
          </p:cNvPr>
          <p:cNvSpPr>
            <a:spLocks noGrp="1"/>
          </p:cNvSpPr>
          <p:nvPr>
            <p:ph type="body" sz="quarter" idx="14"/>
          </p:nvPr>
        </p:nvSpPr>
        <p:spPr>
          <a:xfrm>
            <a:off x="2684813" y="5544090"/>
            <a:ext cx="2963043" cy="804367"/>
          </a:xfrm>
        </p:spPr>
        <p:txBody>
          <a:bodyPr/>
          <a:lstStyle/>
          <a:p>
            <a:r>
              <a:rPr lang="en-US" noProof="1"/>
              <a:t>Of all child deaths recorded were 3 years or under</a:t>
            </a:r>
          </a:p>
        </p:txBody>
      </p:sp>
      <p:sp>
        <p:nvSpPr>
          <p:cNvPr id="513" name="Text Placeholder 512">
            <a:extLst>
              <a:ext uri="{FF2B5EF4-FFF2-40B4-BE49-F238E27FC236}">
                <a16:creationId xmlns:a16="http://schemas.microsoft.com/office/drawing/2014/main" id="{71C8437F-6809-B184-8704-5DB7ADB0C978}"/>
              </a:ext>
            </a:extLst>
          </p:cNvPr>
          <p:cNvSpPr>
            <a:spLocks noGrp="1"/>
          </p:cNvSpPr>
          <p:nvPr>
            <p:ph type="body" sz="quarter" idx="13"/>
          </p:nvPr>
        </p:nvSpPr>
        <p:spPr>
          <a:xfrm>
            <a:off x="585988" y="6624556"/>
            <a:ext cx="5408411" cy="1092614"/>
          </a:xfrm>
        </p:spPr>
        <p:txBody>
          <a:bodyPr/>
          <a:lstStyle/>
          <a:p>
            <a:r>
              <a:rPr lang="en-US" dirty="0"/>
              <a:t>66%</a:t>
            </a:r>
          </a:p>
        </p:txBody>
      </p:sp>
      <p:sp>
        <p:nvSpPr>
          <p:cNvPr id="215" name="Text Placeholder 214">
            <a:extLst>
              <a:ext uri="{FF2B5EF4-FFF2-40B4-BE49-F238E27FC236}">
                <a16:creationId xmlns:a16="http://schemas.microsoft.com/office/drawing/2014/main" id="{6807459D-4170-C229-F963-F2976F0EBFBB}"/>
              </a:ext>
            </a:extLst>
          </p:cNvPr>
          <p:cNvSpPr>
            <a:spLocks noGrp="1"/>
          </p:cNvSpPr>
          <p:nvPr>
            <p:ph type="body" sz="quarter" idx="15"/>
          </p:nvPr>
        </p:nvSpPr>
        <p:spPr>
          <a:xfrm>
            <a:off x="2684811" y="6838187"/>
            <a:ext cx="2963045" cy="665352"/>
          </a:xfrm>
        </p:spPr>
        <p:txBody>
          <a:bodyPr/>
          <a:lstStyle/>
          <a:p>
            <a:r>
              <a:rPr lang="en-US" noProof="1"/>
              <a:t>Of all children who died before their first birthday were male</a:t>
            </a:r>
          </a:p>
        </p:txBody>
      </p:sp>
      <p:graphicFrame>
        <p:nvGraphicFramePr>
          <p:cNvPr id="18" name="Chart Placeholder 17" descr="Chart">
            <a:extLst>
              <a:ext uri="{FF2B5EF4-FFF2-40B4-BE49-F238E27FC236}">
                <a16:creationId xmlns:a16="http://schemas.microsoft.com/office/drawing/2014/main" id="{CCBA8E80-14A8-BE1A-2A1E-73C71FC973A3}"/>
              </a:ext>
            </a:extLst>
          </p:cNvPr>
          <p:cNvGraphicFramePr>
            <a:graphicFrameLocks noGrp="1"/>
          </p:cNvGraphicFramePr>
          <p:nvPr>
            <p:ph type="chart" sz="quarter" idx="22"/>
            <p:extLst>
              <p:ext uri="{D42A27DB-BD31-4B8C-83A1-F6EECF244321}">
                <p14:modId xmlns:p14="http://schemas.microsoft.com/office/powerpoint/2010/main" val="3465771015"/>
              </p:ext>
            </p:extLst>
          </p:nvPr>
        </p:nvGraphicFramePr>
        <p:xfrm>
          <a:off x="6354763" y="5459413"/>
          <a:ext cx="1500187" cy="1354137"/>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59" name="Chart Placeholder 17" descr="Chart">
            <a:extLst>
              <a:ext uri="{FF2B5EF4-FFF2-40B4-BE49-F238E27FC236}">
                <a16:creationId xmlns:a16="http://schemas.microsoft.com/office/drawing/2014/main" id="{F95CCBEE-7421-094D-4709-07EA870C9580}"/>
              </a:ext>
            </a:extLst>
          </p:cNvPr>
          <p:cNvGraphicFramePr>
            <a:graphicFrameLocks noGrp="1"/>
          </p:cNvGraphicFramePr>
          <p:nvPr>
            <p:ph type="chart" sz="quarter" idx="24"/>
            <p:extLst>
              <p:ext uri="{D42A27DB-BD31-4B8C-83A1-F6EECF244321}">
                <p14:modId xmlns:p14="http://schemas.microsoft.com/office/powerpoint/2010/main" val="1063785394"/>
              </p:ext>
            </p:extLst>
          </p:nvPr>
        </p:nvGraphicFramePr>
        <p:xfrm>
          <a:off x="9855200" y="5459413"/>
          <a:ext cx="1500188" cy="1354137"/>
        </p:xfrm>
        <a:graphic>
          <a:graphicData uri="http://schemas.openxmlformats.org/drawingml/2006/chart">
            <c:chart xmlns:c="http://schemas.openxmlformats.org/drawingml/2006/chart" xmlns:r="http://schemas.openxmlformats.org/officeDocument/2006/relationships" r:id="rId5"/>
          </a:graphicData>
        </a:graphic>
      </p:graphicFrame>
      <p:sp>
        <p:nvSpPr>
          <p:cNvPr id="335" name="Text Placeholder 334">
            <a:extLst>
              <a:ext uri="{FF2B5EF4-FFF2-40B4-BE49-F238E27FC236}">
                <a16:creationId xmlns:a16="http://schemas.microsoft.com/office/drawing/2014/main" id="{D2F82B4B-F3CC-FBC7-98F1-B73292D49508}"/>
              </a:ext>
            </a:extLst>
          </p:cNvPr>
          <p:cNvSpPr>
            <a:spLocks noGrp="1"/>
          </p:cNvSpPr>
          <p:nvPr>
            <p:ph type="body" sz="quarter" idx="27"/>
          </p:nvPr>
        </p:nvSpPr>
        <p:spPr>
          <a:xfrm>
            <a:off x="2725453" y="10165794"/>
            <a:ext cx="2922403" cy="882237"/>
          </a:xfrm>
        </p:spPr>
        <p:txBody>
          <a:bodyPr/>
          <a:lstStyle/>
          <a:p>
            <a:r>
              <a:rPr lang="en-US" noProof="1"/>
              <a:t>The US has over 5,000 colleges and universities</a:t>
            </a:r>
          </a:p>
        </p:txBody>
      </p:sp>
      <p:sp>
        <p:nvSpPr>
          <p:cNvPr id="515" name="Text Placeholder 514">
            <a:extLst>
              <a:ext uri="{FF2B5EF4-FFF2-40B4-BE49-F238E27FC236}">
                <a16:creationId xmlns:a16="http://schemas.microsoft.com/office/drawing/2014/main" id="{5E97F193-AC0D-9EE1-0B31-35B4AAD3DF61}"/>
              </a:ext>
            </a:extLst>
          </p:cNvPr>
          <p:cNvSpPr>
            <a:spLocks noGrp="1"/>
          </p:cNvSpPr>
          <p:nvPr>
            <p:ph type="body" sz="quarter" idx="28"/>
          </p:nvPr>
        </p:nvSpPr>
        <p:spPr>
          <a:xfrm>
            <a:off x="6197600" y="9944953"/>
            <a:ext cx="5367770" cy="1323918"/>
          </a:xfrm>
        </p:spPr>
        <p:txBody>
          <a:bodyPr/>
          <a:lstStyle/>
          <a:p>
            <a:r>
              <a:rPr lang="en-US" dirty="0"/>
              <a:t>57%</a:t>
            </a:r>
          </a:p>
        </p:txBody>
      </p:sp>
      <p:sp>
        <p:nvSpPr>
          <p:cNvPr id="365" name="Text Placeholder 364">
            <a:extLst>
              <a:ext uri="{FF2B5EF4-FFF2-40B4-BE49-F238E27FC236}">
                <a16:creationId xmlns:a16="http://schemas.microsoft.com/office/drawing/2014/main" id="{B612F01F-550F-F426-1526-B79FE0BA4BC5}"/>
              </a:ext>
            </a:extLst>
          </p:cNvPr>
          <p:cNvSpPr>
            <a:spLocks noGrp="1"/>
          </p:cNvSpPr>
          <p:nvPr>
            <p:ph type="body" sz="quarter" idx="29"/>
          </p:nvPr>
        </p:nvSpPr>
        <p:spPr>
          <a:xfrm>
            <a:off x="8265944" y="10165794"/>
            <a:ext cx="3172302" cy="882237"/>
          </a:xfrm>
        </p:spPr>
        <p:txBody>
          <a:bodyPr/>
          <a:lstStyle/>
          <a:p>
            <a:r>
              <a:rPr lang="en-US" dirty="0"/>
              <a:t>of multi-generational graves were upright stones</a:t>
            </a:r>
          </a:p>
        </p:txBody>
      </p:sp>
      <p:sp>
        <p:nvSpPr>
          <p:cNvPr id="516" name="Text Placeholder 515">
            <a:extLst>
              <a:ext uri="{FF2B5EF4-FFF2-40B4-BE49-F238E27FC236}">
                <a16:creationId xmlns:a16="http://schemas.microsoft.com/office/drawing/2014/main" id="{94C589D9-4401-7788-910D-40AF39E87998}"/>
              </a:ext>
            </a:extLst>
          </p:cNvPr>
          <p:cNvSpPr>
            <a:spLocks noGrp="1"/>
          </p:cNvSpPr>
          <p:nvPr>
            <p:ph type="body" sz="quarter" idx="30"/>
          </p:nvPr>
        </p:nvSpPr>
        <p:spPr>
          <a:xfrm>
            <a:off x="525028" y="11955633"/>
            <a:ext cx="10978856" cy="1508194"/>
          </a:xfrm>
        </p:spPr>
        <p:txBody>
          <a:bodyPr/>
          <a:lstStyle/>
          <a:p>
            <a:r>
              <a:rPr lang="en-US" sz="2400" dirty="0"/>
              <a:t>The aim of the survey was to </a:t>
            </a:r>
            <a:r>
              <a:rPr lang="en-US" sz="2400" dirty="0" err="1"/>
              <a:t>analyse</a:t>
            </a:r>
            <a:r>
              <a:rPr lang="en-US" sz="2400" dirty="0"/>
              <a:t> graves that either contain or </a:t>
            </a:r>
            <a:r>
              <a:rPr lang="en-US" sz="2400" dirty="0" err="1"/>
              <a:t>memorialise</a:t>
            </a:r>
            <a:r>
              <a:rPr lang="en-US" sz="2400" dirty="0"/>
              <a:t> children to understand factors that may have affected infant mortality rates at this time. The same principles were also applied to graves that were used by multiple generations of the same family.</a:t>
            </a:r>
          </a:p>
        </p:txBody>
      </p:sp>
      <p:pic>
        <p:nvPicPr>
          <p:cNvPr id="20" name="Picture 19">
            <a:extLst>
              <a:ext uri="{FF2B5EF4-FFF2-40B4-BE49-F238E27FC236}">
                <a16:creationId xmlns:a16="http://schemas.microsoft.com/office/drawing/2014/main" id="{03B882C5-F36D-5A2C-76D6-7345C8060B81}"/>
              </a:ext>
            </a:extLst>
          </p:cNvPr>
          <p:cNvPicPr>
            <a:picLocks noChangeAspect="1"/>
          </p:cNvPicPr>
          <p:nvPr/>
        </p:nvPicPr>
        <p:blipFill>
          <a:blip r:embed="rId6"/>
          <a:stretch>
            <a:fillRect/>
          </a:stretch>
        </p:blipFill>
        <p:spPr>
          <a:xfrm>
            <a:off x="6458112" y="5101161"/>
            <a:ext cx="5100846" cy="2872535"/>
          </a:xfrm>
          <a:prstGeom prst="rect">
            <a:avLst/>
          </a:prstGeom>
        </p:spPr>
      </p:pic>
      <p:sp>
        <p:nvSpPr>
          <p:cNvPr id="23" name="Text Placeholder 514">
            <a:extLst>
              <a:ext uri="{FF2B5EF4-FFF2-40B4-BE49-F238E27FC236}">
                <a16:creationId xmlns:a16="http://schemas.microsoft.com/office/drawing/2014/main" id="{4E2E823A-57F0-444F-7D39-347ABE08455F}"/>
              </a:ext>
            </a:extLst>
          </p:cNvPr>
          <p:cNvSpPr txBox="1">
            <a:spLocks/>
          </p:cNvSpPr>
          <p:nvPr/>
        </p:nvSpPr>
        <p:spPr>
          <a:xfrm>
            <a:off x="6162432" y="8409233"/>
            <a:ext cx="5367770" cy="1323918"/>
          </a:xfrm>
          <a:prstGeom prst="rect">
            <a:avLst/>
          </a:prstGeom>
          <a:solidFill>
            <a:schemeClr val="accent2"/>
          </a:solidFill>
        </p:spPr>
        <p:txBody>
          <a:bodyPr vert="horz" lIns="274320" tIns="182880" rIns="91440" bIns="0" rtlCol="0" anchor="ctr">
            <a:noAutofit/>
          </a:bodyPr>
          <a:lstStyle>
            <a:lvl1pPr marL="0" indent="0" algn="l" defTabSz="1219170" rtl="0" eaLnBrk="1" latinLnBrk="0" hangingPunct="1">
              <a:lnSpc>
                <a:spcPct val="70000"/>
              </a:lnSpc>
              <a:spcBef>
                <a:spcPts val="0"/>
              </a:spcBef>
              <a:buFont typeface="Arial" panose="020B0604020202020204" pitchFamily="34" charset="0"/>
              <a:buNone/>
              <a:defRPr sz="5400" b="1" kern="1200" cap="all" baseline="0">
                <a:solidFill>
                  <a:schemeClr val="bg1"/>
                </a:solidFill>
                <a:latin typeface="+mj-lt"/>
                <a:ea typeface="+mn-ea"/>
                <a:cs typeface="+mn-cs"/>
              </a:defRPr>
            </a:lvl1pPr>
            <a:lvl2pPr marL="609585" indent="0" algn="ctr" defTabSz="1219170" rtl="0" eaLnBrk="1" latinLnBrk="0" hangingPunct="1">
              <a:lnSpc>
                <a:spcPct val="90000"/>
              </a:lnSpc>
              <a:spcBef>
                <a:spcPts val="667"/>
              </a:spcBef>
              <a:buFont typeface="Arial" panose="020B0604020202020204" pitchFamily="34" charset="0"/>
              <a:buNone/>
              <a:defRPr sz="3200" kern="1200">
                <a:solidFill>
                  <a:schemeClr val="tx1"/>
                </a:solidFill>
                <a:latin typeface="+mn-lt"/>
                <a:ea typeface="+mn-ea"/>
                <a:cs typeface="+mn-cs"/>
              </a:defRPr>
            </a:lvl2pPr>
            <a:lvl3pPr marL="1219170" indent="0" algn="ctr" defTabSz="1219170" rtl="0" eaLnBrk="1" latinLnBrk="0" hangingPunct="1">
              <a:lnSpc>
                <a:spcPct val="90000"/>
              </a:lnSpc>
              <a:spcBef>
                <a:spcPts val="667"/>
              </a:spcBef>
              <a:buFont typeface="Arial" panose="020B0604020202020204" pitchFamily="34" charset="0"/>
              <a:buNone/>
              <a:defRPr sz="2667" kern="1200">
                <a:solidFill>
                  <a:schemeClr val="tx1"/>
                </a:solidFill>
                <a:latin typeface="+mn-lt"/>
                <a:ea typeface="+mn-ea"/>
                <a:cs typeface="+mn-cs"/>
              </a:defRPr>
            </a:lvl3pPr>
            <a:lvl4pPr marL="1828755"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4pPr>
            <a:lvl5pPr marL="2438339"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r>
              <a:rPr lang="en-US" dirty="0"/>
              <a:t>100%</a:t>
            </a:r>
          </a:p>
        </p:txBody>
      </p:sp>
      <p:sp>
        <p:nvSpPr>
          <p:cNvPr id="25" name="Text Placeholder 364">
            <a:extLst>
              <a:ext uri="{FF2B5EF4-FFF2-40B4-BE49-F238E27FC236}">
                <a16:creationId xmlns:a16="http://schemas.microsoft.com/office/drawing/2014/main" id="{278EAFD5-778A-5F73-4E4A-E2380AE0D0A2}"/>
              </a:ext>
            </a:extLst>
          </p:cNvPr>
          <p:cNvSpPr txBox="1">
            <a:spLocks/>
          </p:cNvSpPr>
          <p:nvPr/>
        </p:nvSpPr>
        <p:spPr>
          <a:xfrm>
            <a:off x="8254222" y="8630071"/>
            <a:ext cx="3172302" cy="882237"/>
          </a:xfrm>
          <a:prstGeom prst="rect">
            <a:avLst/>
          </a:prstGeom>
        </p:spPr>
        <p:txBody>
          <a:bodyPr vert="horz" lIns="91440" tIns="0" rIns="91440" bIns="0" rtlCol="0" anchor="ctr">
            <a:noAutofit/>
          </a:bodyPr>
          <a:lstStyle>
            <a:lvl1pPr marL="0" indent="0" algn="l" defTabSz="1219170" rtl="0" eaLnBrk="1" latinLnBrk="0" hangingPunct="1">
              <a:lnSpc>
                <a:spcPct val="100000"/>
              </a:lnSpc>
              <a:spcBef>
                <a:spcPts val="0"/>
              </a:spcBef>
              <a:buFont typeface="Arial" panose="020B0604020202020204" pitchFamily="34" charset="0"/>
              <a:buNone/>
              <a:defRPr sz="2000" b="1" kern="1200">
                <a:solidFill>
                  <a:schemeClr val="bg1"/>
                </a:solidFill>
                <a:latin typeface="+mn-lt"/>
                <a:ea typeface="+mn-ea"/>
                <a:cs typeface="+mn-cs"/>
              </a:defRPr>
            </a:lvl1pPr>
            <a:lvl2pPr marL="609585" indent="0" algn="ctr" defTabSz="1219170" rtl="0" eaLnBrk="1" latinLnBrk="0" hangingPunct="1">
              <a:lnSpc>
                <a:spcPct val="90000"/>
              </a:lnSpc>
              <a:spcBef>
                <a:spcPts val="667"/>
              </a:spcBef>
              <a:buFont typeface="Arial" panose="020B0604020202020204" pitchFamily="34" charset="0"/>
              <a:buNone/>
              <a:defRPr sz="3200" kern="1200">
                <a:solidFill>
                  <a:schemeClr val="tx1"/>
                </a:solidFill>
                <a:latin typeface="+mn-lt"/>
                <a:ea typeface="+mn-ea"/>
                <a:cs typeface="+mn-cs"/>
              </a:defRPr>
            </a:lvl2pPr>
            <a:lvl3pPr marL="1219170" indent="0" algn="ctr" defTabSz="1219170" rtl="0" eaLnBrk="1" latinLnBrk="0" hangingPunct="1">
              <a:lnSpc>
                <a:spcPct val="90000"/>
              </a:lnSpc>
              <a:spcBef>
                <a:spcPts val="667"/>
              </a:spcBef>
              <a:buFont typeface="Arial" panose="020B0604020202020204" pitchFamily="34" charset="0"/>
              <a:buNone/>
              <a:defRPr sz="2667" kern="1200">
                <a:solidFill>
                  <a:schemeClr val="tx1"/>
                </a:solidFill>
                <a:latin typeface="+mn-lt"/>
                <a:ea typeface="+mn-ea"/>
                <a:cs typeface="+mn-cs"/>
              </a:defRPr>
            </a:lvl3pPr>
            <a:lvl4pPr marL="1828755"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4pPr>
            <a:lvl5pPr marL="2438339" indent="0" algn="ctr" defTabSz="1219170" rtl="0" eaLnBrk="1" latinLnBrk="0" hangingPunct="1">
              <a:lnSpc>
                <a:spcPct val="90000"/>
              </a:lnSpc>
              <a:spcBef>
                <a:spcPts val="667"/>
              </a:spcBef>
              <a:buFont typeface="Arial" panose="020B0604020202020204" pitchFamily="34" charset="0"/>
              <a:buNone/>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r>
              <a:rPr lang="en-US" dirty="0"/>
              <a:t>Of Cross memorials contained multi-generational families</a:t>
            </a:r>
          </a:p>
        </p:txBody>
      </p:sp>
      <p:pic>
        <p:nvPicPr>
          <p:cNvPr id="27" name="Picture 26">
            <a:extLst>
              <a:ext uri="{FF2B5EF4-FFF2-40B4-BE49-F238E27FC236}">
                <a16:creationId xmlns:a16="http://schemas.microsoft.com/office/drawing/2014/main" id="{7F7B1634-6922-FEEA-A192-F3DC2DD55058}"/>
              </a:ext>
            </a:extLst>
          </p:cNvPr>
          <p:cNvPicPr>
            <a:picLocks noChangeAspect="1"/>
          </p:cNvPicPr>
          <p:nvPr/>
        </p:nvPicPr>
        <p:blipFill>
          <a:blip r:embed="rId7"/>
          <a:stretch>
            <a:fillRect/>
          </a:stretch>
        </p:blipFill>
        <p:spPr>
          <a:xfrm>
            <a:off x="585988" y="8454242"/>
            <a:ext cx="4454769" cy="2967990"/>
          </a:xfrm>
          <a:prstGeom prst="rect">
            <a:avLst/>
          </a:prstGeom>
        </p:spPr>
      </p:pic>
      <p:pic>
        <p:nvPicPr>
          <p:cNvPr id="44" name="Picture 43">
            <a:extLst>
              <a:ext uri="{FF2B5EF4-FFF2-40B4-BE49-F238E27FC236}">
                <a16:creationId xmlns:a16="http://schemas.microsoft.com/office/drawing/2014/main" id="{BCD06035-868B-F9C2-0841-58EEF79ACF0C}"/>
              </a:ext>
            </a:extLst>
          </p:cNvPr>
          <p:cNvPicPr>
            <a:picLocks noChangeAspect="1"/>
          </p:cNvPicPr>
          <p:nvPr/>
        </p:nvPicPr>
        <p:blipFill>
          <a:blip r:embed="rId8"/>
          <a:stretch>
            <a:fillRect/>
          </a:stretch>
        </p:blipFill>
        <p:spPr>
          <a:xfrm>
            <a:off x="585988" y="13905188"/>
            <a:ext cx="3839469" cy="2162192"/>
          </a:xfrm>
          <a:prstGeom prst="rect">
            <a:avLst/>
          </a:prstGeom>
        </p:spPr>
      </p:pic>
      <p:pic>
        <p:nvPicPr>
          <p:cNvPr id="46" name="Picture 45">
            <a:extLst>
              <a:ext uri="{FF2B5EF4-FFF2-40B4-BE49-F238E27FC236}">
                <a16:creationId xmlns:a16="http://schemas.microsoft.com/office/drawing/2014/main" id="{D0F2A5CC-D193-9D56-71C3-A05F2B224513}"/>
              </a:ext>
            </a:extLst>
          </p:cNvPr>
          <p:cNvPicPr>
            <a:picLocks noChangeAspect="1"/>
          </p:cNvPicPr>
          <p:nvPr/>
        </p:nvPicPr>
        <p:blipFill>
          <a:blip r:embed="rId9"/>
          <a:stretch>
            <a:fillRect/>
          </a:stretch>
        </p:blipFill>
        <p:spPr>
          <a:xfrm>
            <a:off x="7752758" y="13914893"/>
            <a:ext cx="3839470" cy="2162193"/>
          </a:xfrm>
          <a:prstGeom prst="rect">
            <a:avLst/>
          </a:prstGeom>
        </p:spPr>
      </p:pic>
      <p:pic>
        <p:nvPicPr>
          <p:cNvPr id="48" name="Picture 47">
            <a:extLst>
              <a:ext uri="{FF2B5EF4-FFF2-40B4-BE49-F238E27FC236}">
                <a16:creationId xmlns:a16="http://schemas.microsoft.com/office/drawing/2014/main" id="{049EB5CE-C622-5129-6E87-8F310269ABFD}"/>
              </a:ext>
            </a:extLst>
          </p:cNvPr>
          <p:cNvPicPr>
            <a:picLocks noChangeAspect="1"/>
          </p:cNvPicPr>
          <p:nvPr/>
        </p:nvPicPr>
        <p:blipFill>
          <a:blip r:embed="rId10"/>
          <a:stretch>
            <a:fillRect/>
          </a:stretch>
        </p:blipFill>
        <p:spPr>
          <a:xfrm>
            <a:off x="3906688" y="13914893"/>
            <a:ext cx="3839469" cy="2162193"/>
          </a:xfrm>
          <a:prstGeom prst="rect">
            <a:avLst/>
          </a:prstGeom>
        </p:spPr>
      </p:pic>
    </p:spTree>
    <p:extLst>
      <p:ext uri="{BB962C8B-B14F-4D97-AF65-F5344CB8AC3E}">
        <p14:creationId xmlns:p14="http://schemas.microsoft.com/office/powerpoint/2010/main" val="2737904208"/>
      </p:ext>
    </p:extLst>
  </p:cSld>
  <p:clrMapOvr>
    <a:masterClrMapping/>
  </p:clrMapOvr>
</p:sld>
</file>

<file path=ppt/theme/theme1.xml><?xml version="1.0" encoding="utf-8"?>
<a:theme xmlns:a="http://schemas.openxmlformats.org/drawingml/2006/main" name="Custom">
  <a:themeElements>
    <a:clrScheme name="Custom 225">
      <a:dk1>
        <a:sysClr val="windowText" lastClr="000000"/>
      </a:dk1>
      <a:lt1>
        <a:sysClr val="window" lastClr="FFFFFF"/>
      </a:lt1>
      <a:dk2>
        <a:srgbClr val="44546A"/>
      </a:dk2>
      <a:lt2>
        <a:srgbClr val="E7E6E6"/>
      </a:lt2>
      <a:accent1>
        <a:srgbClr val="F2F7FC"/>
      </a:accent1>
      <a:accent2>
        <a:srgbClr val="2E7BC8"/>
      </a:accent2>
      <a:accent3>
        <a:srgbClr val="FFFEEB"/>
      </a:accent3>
      <a:accent4>
        <a:srgbClr val="C15764"/>
      </a:accent4>
      <a:accent5>
        <a:srgbClr val="F5A26F"/>
      </a:accent5>
      <a:accent6>
        <a:srgbClr val="C6FEDA"/>
      </a:accent6>
      <a:hlink>
        <a:srgbClr val="D2B356"/>
      </a:hlink>
      <a:folHlink>
        <a:srgbClr val="C59169"/>
      </a:folHlink>
    </a:clrScheme>
    <a:fontScheme name="Custom 72">
      <a:majorFont>
        <a:latin typeface="Calibri"/>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6781421_Win32_SL_v7" id="{A649645F-F342-4526-BE86-D127689B9390}" vid="{14D7D88E-1194-4E6F-854D-652748E514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40D845-83EA-4F2D-9F23-30FDD8B8310F}">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490CAA0D-10EF-487D-A72C-8C0E95A5EBE6}">
  <ds:schemaRefs>
    <ds:schemaRef ds:uri="http://schemas.microsoft.com/sharepoint/v3/contenttype/forms"/>
  </ds:schemaRefs>
</ds:datastoreItem>
</file>

<file path=customXml/itemProps3.xml><?xml version="1.0" encoding="utf-8"?>
<ds:datastoreItem xmlns:ds="http://schemas.openxmlformats.org/officeDocument/2006/customXml" ds:itemID="{F2ECF380-1EC8-4A61-B1EE-456E316336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Education infographics poster</Template>
  <TotalTime>51</TotalTime>
  <Words>119</Words>
  <Application>Microsoft Office PowerPoint</Application>
  <PresentationFormat>Custom</PresentationFormat>
  <Paragraphs>14</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Custom</vt:lpstr>
      <vt:lpstr>St. Peter’s Church Graveyard Report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Goodfield (2514260)</dc:creator>
  <cp:lastModifiedBy>Paul Goodfield (2514260)</cp:lastModifiedBy>
  <cp:revision>1</cp:revision>
  <dcterms:created xsi:type="dcterms:W3CDTF">2026-03-30T09:24:28Z</dcterms:created>
  <dcterms:modified xsi:type="dcterms:W3CDTF">2026-03-30T10:16:03Z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