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40" r:id="rId1"/>
  </p:sldMasterIdLst>
  <p:notesMasterIdLst>
    <p:notesMasterId r:id="rId46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303" r:id="rId19"/>
    <p:sldId id="274" r:id="rId20"/>
    <p:sldId id="275" r:id="rId21"/>
    <p:sldId id="276" r:id="rId22"/>
    <p:sldId id="277" r:id="rId23"/>
    <p:sldId id="278" r:id="rId24"/>
    <p:sldId id="280" r:id="rId25"/>
    <p:sldId id="281" r:id="rId26"/>
    <p:sldId id="282" r:id="rId27"/>
    <p:sldId id="283" r:id="rId28"/>
    <p:sldId id="284" r:id="rId29"/>
    <p:sldId id="286" r:id="rId30"/>
    <p:sldId id="289" r:id="rId31"/>
    <p:sldId id="288" r:id="rId32"/>
    <p:sldId id="290" r:id="rId33"/>
    <p:sldId id="291" r:id="rId34"/>
    <p:sldId id="292" r:id="rId35"/>
    <p:sldId id="293" r:id="rId36"/>
    <p:sldId id="295" r:id="rId37"/>
    <p:sldId id="296" r:id="rId38"/>
    <p:sldId id="297" r:id="rId39"/>
    <p:sldId id="298" r:id="rId40"/>
    <p:sldId id="299" r:id="rId41"/>
    <p:sldId id="300" r:id="rId42"/>
    <p:sldId id="301" r:id="rId43"/>
    <p:sldId id="302" r:id="rId44"/>
    <p:sldId id="304" r:id="rId45"/>
  </p:sldIdLst>
  <p:sldSz cx="12192000" cy="6858000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3028" autoAdjust="0"/>
  </p:normalViewPr>
  <p:slideViewPr>
    <p:cSldViewPr snapToObjects="1">
      <p:cViewPr varScale="1">
        <p:scale>
          <a:sx n="57" d="100"/>
          <a:sy n="57" d="100"/>
        </p:scale>
        <p:origin x="1227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6-01-31T20:44:14.861"/>
    </inkml:context>
    <inkml:brush xml:id="br0">
      <inkml:brushProperty name="width" value="0.05292" units="cm"/>
      <inkml:brushProperty name="height" value="0.05292" units="cm"/>
    </inkml:brush>
  </inkml:definitions>
  <inkml:trace contextRef="#ctx0" brushRef="#br0">208 0 24575,'-12'169'0,"7"-98"0,2-3 0,2-13 0,-1-3 0,-10 40 0,-12 1 0,14-44 0,0 2 0,-2-1 0,1 0 0,0 0 0,1-1 0,3 44 0,-1-44 0,0 2 0,4-2 0,1 2 0,-5 4 0,0 2 0,4 1 0,1 0 0,-3-1 0,1 1 0,1 3 0,1 1 0,1 1 0,1 0 0,-3-2 0,0 1 0,3-1 0,0 1 0,1-5 0,0 1 0,0 0 0,0-1 0,0 1 0,0 0 0,0 3 0,0 1 0,0-1 0,0 1 0,0 4 0,0 1 0,0-2 0,0 0 0,0 2 0,0 0 0,0-2 0,0 0 0,0 3 0,0 0 0,0-2 0,0-1 0,0 3 0,0 0 0,0 1 0,0 0 0,0-3 0,0-1 0,0 0 0,0 0 0,0 1 0,0-1 0,0 4 0,0 1 0,0-2 0,0-1 0,0-1 0,0-1 0,0-1 0,0 0 0,0-2 0,0-1 0,0 3 0,0 0 0,0 5 0,0 1 0,0-2 0,0-1 0,0-1 0,0-1 0,0-1 0,0 0 0,0-2 0,0-1 0,0 2 0,0 0 0,0 2 0,0 1 0,0 1 0,0 1 0,-1-2 0,2-1 0,2 0 0,2 1 0,-2 3 0,1 0 0,1-2 0,0-1 0,0 7 0,-2 0 0,-1-3 0,1-1 0,5-4 0,0 1 0,-5-2 0,-1 0 0,2-3 0,-1 1 0,0-2 0,0 0 0,1 5 0,-1 1 0,-1-6 0,-1 0 0,2 2 0,2-1 0,0 2 0,0 0 0,-1-2 0,-1 1 0,2 1 0,-2-1 0,-2 0 0,-2-1 0,1-1 0,0 1 0,0 4 0,0 0 0,0-3 0,0-1 0,0 5 0,0-1 0,0-1 0,0 0 0,0 2 0,0-1 0,0-2 0,0 0 0,0-5 0,0-1 0,0 1 0,0-1 0,0 1 0,0 0 0,0 3 0,0 1 0,0-1 0,0 1 0,0-1 0,0 1 0,0-5 0,0 1 0,4 3 0,0 1 0,0-1 0,0 1 0,1 0 0,0-1 0,-1-3 0,-1-1 0,-1 1 0,-1-1 0,3 1 0,0 0 0,-3-5 0,0-1 0,-1 48 0,8-5 0,0-3 0,-1 3 0,-7 5 0,0 0 0,0-1 0,0-45 0,0-2 0,0 32 0,0 11 0,0-11 0,0-12 0,0-3 0,0-25 0,0-6 0,0-9 0,0-6 0,0 0 0,0 0 0,0 0 0,0 0 0,0 0 0,0 0 0,0-8 0,0 1 0,0 9 0,0 14 0,0 7 0,0 8 0,0 2 0,0 6 0,0 9 0,0-9 0,0-3 0,0-21 0,0-12 0,0-11 0,11-10 0,1 6 0,11-11 0,1 0 0,1 0 0,6 0 0,12 0 0,11 0 0,21 0 0,1 0 0,22 0 0,-45 0 0,1 0 0,8 0 0,2 0 0,5 0 0,0 0 0,0 0 0,1 0 0,2 0 0,2 0 0,5 0 0,1 0 0,0 0 0,1 0 0,7 0 0,1 0 0,-1 0 0,1 0 0,-1-1 0,1-1 0,2-2 0,2 0 0,1 3 0,2 0 0,-28-1 0,2-1 0,-1 0 0,31 1 0,0-1 0,-33 1 0,-1-1 0,1 0 0,0 0 0,-1 0 0,1-1 0,2-1 0,0 0 0,1 0 0,1 0 0,1 1 0,0 0 0,-1 1 0,1 0 0,0 1 0,1 1 0,-1 1 0,1-1 0,-1-2 0,-1 0 0,1 1 0,1 1 0,-1 0 0,1 0 0,1 1 0,0 0 0,1 0 0,1 0 0,1 0 0,0 0 0,0 0 0,0 0 0,0 0 0,0 0 0,0 0 0,0 0 0,2 0 0,1 0 0,-1 0 0,-1 0 0,0 0 0,-1 0 0,0 0 0,0 0 0,0 0 0,-3 0 0,-1 0 0,0 0 0,-1 0 0,0 0 0,0 0 0,-1 0 0,1 0 0,0 0 0,-3 0 0,0 0 0,0 0 0,2 0 0,1 0 0,-2 0 0,30 0 0,0 0 0,-32 0 0,0 0 0,1 0 0,0 0 0,0 0 0,0 0 0,2 0 0,0 0 0,0 0 0,-2 0 0,0 0 0,1 0 0,3 0 0,1 0 0,-1 0 0,-3 1 0,-2-1 0,2-1 0,1-1 0,1-2 0,0 0 0,0-1 0,0 0 0,-1 0 0,-1 1 0,0 1 0,0 0 0,2 0 0,0 1 0,0-1 0,-1-1 0,-1 0 0,1-1 0,1 0 0,0 0 0,0 0 0,-5 0 0,-1 1 0,0 0 0,1-1 0,0-1 0,-1 2 0,30 1 0,-2 0 0,-1-1 0,-2 1 0,-2 1 0,-1 1 0,1 1 0,-1 0 0,-4 0 0,-1 0 0,1 0 0,1 0 0,-5 0 0,-1 0 0,-6 0 0,0 0 0,4 0 0,-1 0 0,-6 0 0,-1 0 0,2 0 0,-1 0 0,-5 0 0,0 0 0,8 4 0,1 2 0,-2 2 0,2 0 0,0-2 0,0 1 0,3 1 0,0-1 0,0-3 0,0 0 0,3 3 0,1 1 0,2-5 0,1-1 0,-4 2 0,1 0 0,6 1 0,0 0 0,-6-1 0,0 0 0,8 0 0,1-1 0,2-3 0,1 0 0,-1 4 0,0 0 0,4 0 0,0 0 0,2 0 0,-1 0 0,-1-4 0,0 0 0,1 0 0,-1 0 0,-4 0 0,0 0 0,0 0 0,1 0 0,-1 0 0,0 0 0,-1 0 0,0 0 0,-2 0 0,-1 0 0,1 0 0,-1 0 0,-7 0 0,-1 0 0,6 0 0,0 0 0,-9 0 0,0 0 0,5 0 0,0 0 0,-5 0 0,-1 0 0,-5 0 0,-1 0 0,0 0 0,-1 0 0,-7 0 0,-1 0 0,0 0 0,1 0 0,-4 0 0,-1 0 0,-3 0 0,0 0 0,-2 0 0,1 0 0,47 0 0,-8 0 0,0 0 0,-7 0 0,-8 0 0,-13 0 0,5 0 0,-23 0 0,0 0 0,-8 0 0,1 0 0,-6 0 0,-10 0 0,0 0 0,0 0 0,0 0 0,6 0 0,9 0 0,-7 0 0,15 0 0,-2 0 0,9 0 0,-5 25 0,4 11 0,69 41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6-01-31T20:44:19.286"/>
    </inkml:context>
    <inkml:brush xml:id="br0">
      <inkml:brushProperty name="width" value="0.05292" units="cm"/>
      <inkml:brushProperty name="height" value="0.05292" units="cm"/>
      <inkml:brushProperty name="color" value="#ED331F"/>
    </inkml:brush>
  </inkml:definitions>
  <inkml:trace contextRef="#ctx0" brushRef="#br0">231 1 24575,'-38'123'0,"19"-62"0,7-5 0,12 6 0,0-3 0,0 2 0,0-7 0,0 8 0,0-14 0,0 14 0,0-13 0,0 20 0,0-5 0,0 5 0,-8 8 0,0 0 0,-2 10 0,2-2 0,6 4 0,-6 3 0,6-2 0,2-5 0,-8-1 0,0-15 0,-2 8 0,2-7 0,3-6 0,-10 12 0,10-11 0,-3 4 0,-2-3 0,2-12 0,0 8 0,8-9 0,0 9 0,0-8 0,0 0 0,0-8 0,0 2 0,0 6 0,0-10 0,0 10 0,0-19 0,0 12 0,-2-9 0,-6 0 0,6-2 0,-6-5 0,5-3 0,3 11 0,0-3 0,0 2 0,0 6 0,0-6 0,0 0 0,0 9 0,0-9 0,0 8 0,0-7 0,0-9 0,0-1 0,0 9 0,0-2 0,0 2 0,0 6 0,0-6 0,0-2 0,0 3 0,0-4 0,0 4 0,0 5 0,0-6 0,0-2 0,0 2 0,0-10 0,0 3 0,0-5 0,0-3 0,0 0 0,0 0 0,0 0 0,0 0 0,0 0 0,0 0 0,0 0 0,0 13 0,0 10 0,0 0 0,0 8 0,0-5 0,0 28 0,0 7 0,0 32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6-01-31T20:44:20.617"/>
    </inkml:context>
    <inkml:brush xml:id="br0">
      <inkml:brushProperty name="width" value="0.05292" units="cm"/>
      <inkml:brushProperty name="height" value="0.05292" units="cm"/>
      <inkml:brushProperty name="color" value="#ED331F"/>
    </inkml:brush>
  </inkml:definitions>
  <inkml:trace contextRef="#ctx0" brushRef="#br0">0 140 24575,'229'-77'0,"-131"51"0,-4 6 0,-19 10 0,-4 5 0,-9 4 0,-1 2 0,-2-1 0,0 0 0,-2 0 0,1 0 0,0 0 0,-1 0 0,1-1 0,0 2 0,-5 3 0,-1 2 0,-2 1 0,0 1 0,2-1 0,1-1 0,0 2 0,1-1 0,3 1 0,2 0 0,2 3 0,1 1 0,-1-4 0,1-1 0,6 2 0,2-2 0,0-4 0,1-1 0,5 1 0,2 1 0,4 1 0,0 1 0,-5-3 0,-1 1 0,6 1 0,0 1 0,-5-3 0,0 1 0,2 1 0,1 0 0,1 3 0,0 0 0,-1 2 0,1 0 0,0-1 0,-1-2 0,2-2 0,0 0 0,3-1 0,0 0 0,-3-3 0,0 0 0,2-1 0,1 0 0,-8 0 0,-1 0 0,0 0 0,0 0 0,-4 0 0,-1 0 0,2 0 0,0 0 0,0 4 0,0 0 0,-3 0 0,-1 0 0,1 0 0,1-1 0,2-2 0,0-2 0,-7 1 0,1 0 0,2 0 0,0 0 0,-2 0 0,0 0 0,2 0 0,0 0 0,-4 0 0,1 0 0,-1 0 0,0 0 0,-4 0 0,-1 0 0,2 0 0,-1 0 0,-6 0 0,0 0 0,-1 0 0,0 0 0,43 0 0,3 0 0,-5 0 0,-3 0 0,0 0 0,0 0 0,-7 0 0,0 0 0,2 0 0,2 0 0,11 0 0,0 0 0,0 0 0,-8 0 0,1-2 0,-1-6 0,-10-2 0,-5-6 0,-16-2 0,-7 11 0,-8-9 0,-7 9 0,-6-1 0,-13 13 0,-4 11 0,-16 40 0,-13 28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6-01-31T20:44:25.578"/>
    </inkml:context>
    <inkml:brush xml:id="br0">
      <inkml:brushProperty name="width" value="0.05292" units="cm"/>
      <inkml:brushProperty name="height" value="0.05292" units="cm"/>
      <inkml:brushProperty name="color" value="#ED331F"/>
    </inkml:brush>
  </inkml:definitions>
  <inkml:trace contextRef="#ctx0" brushRef="#br0">0 12777 24575,'129'-238'0,"-85"160"0,-1 1 0,-10 12 0,-7-12 0,7-10 0,-12 37 0,2 0 0,-1 0 0,2 0 0,5-5 0,1 0 0,-7 1 0,0 0 0,6-2 0,1-1 0,-4 0 0,1-1 0,5 0 0,1 1 0,-3-1 0,1 0 0,3-4 0,1-1 0,3-3 0,1 1 0,6-3 0,2 0 0,6-1 0,2 0 0,0 0 0,0-1 0,-1 1 0,0 0 0,-2 5 0,-2 0 0,-3 2 0,-1 1 0,-1 2 0,-1 0 0,-1 1 0,-1 1 0,2-1 0,-1 0 0,-4 1 0,-1-1 0,2 1 0,2 1 0,0 3 0,0-1 0,-4-3 0,-1 1 0,4 2 0,2 0 0,0-2 0,-1 0 0,0-2 0,0 0 0,2 1 0,0-1 0,-2 0 0,0 1 0,3 2 0,0-1 0,-3-1 0,0-1 0,3-1 0,0-2 0,1-8 0,0-1 0,0 1 0,1 0 0,-2 0 0,2 0 0,2 0 0,2 2 0,-2 1 0,2 1 0,0 2 0,0 0 0,-1 5 0,0 1 0,1 4 0,1 1 0,1 1 0,1 2 0,1 3 0,-2 0 0,-7 3 0,0 1 0,3 6 0,-1 3 0,-5 5 0,-1 2 0,2 2 0,2 2 0,46-16 0,-15 7 0,0 16 0,-21 4 0,6 11 0,-9 0 0,1 0 0,-13 3 0,5 5 0,-7 2 0,-1 21 0,3 5 0,-10 33 0,-3-3 0,-12 19 0,4-1 0,-5 9 0,6-4 0,2-4 0,0-3 0,0-5 0,3-13 0,4 5 0,-1-13 0,9 6 0,1 7 0,7 8 0,0 5 0,0 3 0,0-3 0,-23-37 0,0 2 0,0-2 0,0 0 0,23 31 0,3 1 0,5-8 0,-10-4 0,7-9 0,0-10 0,11-15 0,-14 2 0,6-10 0,2-10 0,-2-5 0,10-6 0,-2-2 0,4 0 0,4 0 0,14 0 0,1 0 0,10-20 0,-11-11 0,-38 11 0,0-1 0,4-2 0,0 0 0,-1-1 0,0-1 0,4-2 0,1 0 0,0 2 0,0-1 0,3-4 0,1-1 0,-1 3 0,-1-1 0,-2-5 0,0-1 0,-3 5 0,0-1 0,-4-3 0,-2-2 0,1-5 0,-2-2 0,-2 4 0,1 1 0,1-4 0,-1-1 0,-5 4 0,1 1 0,4 3 0,1 1 0,-2 0 0,0-1 0,-1-3 0,0-1 0,2 4 0,-1 1 0,-3-2 0,1 0 0,6-3 0,1 1 0,-5 5 0,0 0 0,5-8 0,-2-3 0,-1 1 0,-3-1 0,-2-2 0,-1 0 0,0 4 0,1-1 0,-1-3 0,1 0 0,3 6 0,0 1 0,-7-4 0,-1 1 0,4 4 0,1 2 0,-1-3 0,1 1 0,1-2 0,2 0 0,4 1 0,0 2 0,0 0 0,1 2 0,-1 0 0,0 1 0,0 2 0,0 0 0,0-6 0,0-1 0,-1 2 0,0 2 0,-2 0 0,-1 1 0,-2 0 0,-1 1 0,30-28 0,-5-3 0,5 10 0,-12-8 0,12 8 0,-15-5 0,0 13 0,-8-5 0,-8 13 0,3 12 0,-10 3 0,-8 5 0,-8-5 0,1 8 0,7-1 0,0 8 0,0-7 0,-10 0 0,7 2 0,-15-5 0,11 10 0,-1 1 0,8 7 0,0 0 0,-10-11 0,8-1 0,-11-4 0,5 1 0,6-1 0,-19-7 0,16 8 0,-10 0 0,10-1 0,-5 3 0,10-7 0,0 5 0,-8-3 0,1 2 0,-9-4 0,9 4 0,2-7 0,12-7 0,1 1 0,15-9 0,-5-1 0,13-7 0,2-7 0,-2-1 0,0-3 0,-8 4 0,8 4 0,0-5 0,0 10 0,-8-2 0,0 10 0,0-17 0,0 12 0,0-5 0,-7-6 0,-1 14 0,6-11 0,2 11 0,5-1 0,-13-7 0,6 8 0,2-8 0,0-1 0,0 9 0,1-8 0,-1-8 0,7 5 0,1-4 0,3-4 0,-4 3 0,-1-7 0,9 7 0,1-7 0,7 7 0,-8 0 0,1 8 0,-1 0 0,9 0 0,1 5 0,6 10 0,-2-10 0,9 10 0,-10 0 0,3 1 0,3 4 0,-3 3 0,7 2 0,-7 6 0,8-5 0,-9 4 0,9-2 0,-8 3 0,15-3 0,-7 10 0,10-7 0,-11 7 0,6 0 0,2 8 0,-7 0 0,-1 0 0,-7 0 0,8 0 0,-8 0 0,7 0 0,-2 0 0,3 0 0,-3 0 0,-5 0 0,12 0 0,11 0 0,-8 0 0,-7 0 0,0 0 0,7 0 0,0 0 0,0 0 0,-7 3 0,-1 5 0,4-3 0,-39 3 0,1-1 0,45-2 0,-45-1 0,0 0 0,45-1 0,-3-3 0,1 0 0,-1 0 0,3 0 0,5 0 0,-3 0 0,-44 0 0,2 0 0,-3-1 0,1-1 0,0-1 0,1-2 0,3-1 0,-1-3 0,-2-5 0,0-3 0,-4 1 0,0-1 0,42-22 0,-13-12 0,-17 5 0,2-8 0,-10 0 0,15-12 0,-8-11 0,-22 37 0,-1 0 0,24-36 0,-27 33 0,-1-2 0,-7 0 0,0-2 0,1 3 0,3 1 0,30-26 0,-4 0 0,-20 34 0,2 1 0,4-8 0,2-1 0,7 1 0,3-1 0,1-8 0,1-3 0,0 5 0,1-2 0,6-4 0,0-2 0,5-5 0,1 1 0,-2 3 0,0 0 0,1 0 0,0 1 0,-4 5 0,-2 2 0,-5 6 0,-1 3 0,0 1 0,-1 3 0,-2 6 0,0 1 0,-4-2 0,0 2 0,34-16 0,-39 16 0,0-2 0,-3 6 0,1-1 0,6-11 0,1-4 0,3-6 0,2-4 0,16-13 0,2-6 0,80-93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6-01-31T20:44:14.861"/>
    </inkml:context>
    <inkml:brush xml:id="br0">
      <inkml:brushProperty name="width" value="0.05292" units="cm"/>
      <inkml:brushProperty name="height" value="0.05292" units="cm"/>
    </inkml:brush>
  </inkml:definitions>
  <inkml:trace contextRef="#ctx0" brushRef="#br0">208 0 24575,'-12'169'0,"7"-98"0,2-3 0,2-13 0,-1-3 0,-10 40 0,-12 1 0,14-44 0,0 2 0,-2-1 0,1 0 0,0 0 0,1-1 0,3 44 0,-1-44 0,0 2 0,4-2 0,1 2 0,-5 4 0,0 2 0,4 1 0,1 0 0,-3-1 0,1 1 0,1 3 0,1 1 0,1 1 0,1 0 0,-3-2 0,0 1 0,3-1 0,0 1 0,1-5 0,0 1 0,0 0 0,0-1 0,0 1 0,0 0 0,0 3 0,0 1 0,0-1 0,0 1 0,0 4 0,0 1 0,0-2 0,0 0 0,0 2 0,0 0 0,0-2 0,0 0 0,0 3 0,0 0 0,0-2 0,0-1 0,0 3 0,0 0 0,0 1 0,0 0 0,0-3 0,0-1 0,0 0 0,0 0 0,0 1 0,0-1 0,0 4 0,0 1 0,0-2 0,0-1 0,0-1 0,0-1 0,0-1 0,0 0 0,0-2 0,0-1 0,0 3 0,0 0 0,0 5 0,0 1 0,0-2 0,0-1 0,0-1 0,0-1 0,0-1 0,0 0 0,0-2 0,0-1 0,0 2 0,0 0 0,0 2 0,0 1 0,0 1 0,0 1 0,-1-2 0,2-1 0,2 0 0,2 1 0,-2 3 0,1 0 0,1-2 0,0-1 0,0 7 0,-2 0 0,-1-3 0,1-1 0,5-4 0,0 1 0,-5-2 0,-1 0 0,2-3 0,-1 1 0,0-2 0,0 0 0,1 5 0,-1 1 0,-1-6 0,-1 0 0,2 2 0,2-1 0,0 2 0,0 0 0,-1-2 0,-1 1 0,2 1 0,-2-1 0,-2 0 0,-2-1 0,1-1 0,0 1 0,0 4 0,0 0 0,0-3 0,0-1 0,0 5 0,0-1 0,0-1 0,0 0 0,0 2 0,0-1 0,0-2 0,0 0 0,0-5 0,0-1 0,0 1 0,0-1 0,0 1 0,0 0 0,0 3 0,0 1 0,0-1 0,0 1 0,0-1 0,0 1 0,0-5 0,0 1 0,4 3 0,0 1 0,0-1 0,0 1 0,1 0 0,0-1 0,-1-3 0,-1-1 0,-1 1 0,-1-1 0,3 1 0,0 0 0,-3-5 0,0-1 0,-1 48 0,8-5 0,0-3 0,-1 3 0,-7 5 0,0 0 0,0-1 0,0-45 0,0-2 0,0 32 0,0 11 0,0-11 0,0-12 0,0-3 0,0-25 0,0-6 0,0-9 0,0-6 0,0 0 0,0 0 0,0 0 0,0 0 0,0 0 0,0 0 0,0-8 0,0 1 0,0 9 0,0 14 0,0 7 0,0 8 0,0 2 0,0 6 0,0 9 0,0-9 0,0-3 0,0-21 0,0-12 0,0-11 0,11-10 0,1 6 0,11-11 0,1 0 0,1 0 0,6 0 0,12 0 0,11 0 0,21 0 0,1 0 0,22 0 0,-45 0 0,1 0 0,8 0 0,2 0 0,5 0 0,0 0 0,0 0 0,1 0 0,2 0 0,2 0 0,5 0 0,1 0 0,0 0 0,1 0 0,7 0 0,1 0 0,-1 0 0,1 0 0,-1-1 0,1-1 0,2-2 0,2 0 0,1 3 0,2 0 0,-28-1 0,2-1 0,-1 0 0,31 1 0,0-1 0,-33 1 0,-1-1 0,1 0 0,0 0 0,-1 0 0,1-1 0,2-1 0,0 0 0,1 0 0,1 0 0,1 1 0,0 0 0,-1 1 0,1 0 0,0 1 0,1 1 0,-1 1 0,1-1 0,-1-2 0,-1 0 0,1 1 0,1 1 0,-1 0 0,1 0 0,1 1 0,0 0 0,1 0 0,1 0 0,1 0 0,0 0 0,0 0 0,0 0 0,0 0 0,0 0 0,0 0 0,0 0 0,2 0 0,1 0 0,-1 0 0,-1 0 0,0 0 0,-1 0 0,0 0 0,0 0 0,0 0 0,-3 0 0,-1 0 0,0 0 0,-1 0 0,0 0 0,0 0 0,-1 0 0,1 0 0,0 0 0,-3 0 0,0 0 0,0 0 0,2 0 0,1 0 0,-2 0 0,30 0 0,0 0 0,-32 0 0,0 0 0,1 0 0,0 0 0,0 0 0,0 0 0,2 0 0,0 0 0,0 0 0,-2 0 0,0 0 0,1 0 0,3 0 0,1 0 0,-1 0 0,-3 1 0,-2-1 0,2-1 0,1-1 0,1-2 0,0 0 0,0-1 0,0 0 0,-1 0 0,-1 1 0,0 1 0,0 0 0,2 0 0,0 1 0,0-1 0,-1-1 0,-1 0 0,1-1 0,1 0 0,0 0 0,0 0 0,-5 0 0,-1 1 0,0 0 0,1-1 0,0-1 0,-1 2 0,30 1 0,-2 0 0,-1-1 0,-2 1 0,-2 1 0,-1 1 0,1 1 0,-1 0 0,-4 0 0,-1 0 0,1 0 0,1 0 0,-5 0 0,-1 0 0,-6 0 0,0 0 0,4 0 0,-1 0 0,-6 0 0,-1 0 0,2 0 0,-1 0 0,-5 0 0,0 0 0,8 4 0,1 2 0,-2 2 0,2 0 0,0-2 0,0 1 0,3 1 0,0-1 0,0-3 0,0 0 0,3 3 0,1 1 0,2-5 0,1-1 0,-4 2 0,1 0 0,6 1 0,0 0 0,-6-1 0,0 0 0,8 0 0,1-1 0,2-3 0,1 0 0,-1 4 0,0 0 0,4 0 0,0 0 0,2 0 0,-1 0 0,-1-4 0,0 0 0,1 0 0,-1 0 0,-4 0 0,0 0 0,0 0 0,1 0 0,-1 0 0,0 0 0,-1 0 0,0 0 0,-2 0 0,-1 0 0,1 0 0,-1 0 0,-7 0 0,-1 0 0,6 0 0,0 0 0,-9 0 0,0 0 0,5 0 0,0 0 0,-5 0 0,-1 0 0,-5 0 0,-1 0 0,0 0 0,-1 0 0,-7 0 0,-1 0 0,0 0 0,1 0 0,-4 0 0,-1 0 0,-3 0 0,0 0 0,-2 0 0,1 0 0,47 0 0,-8 0 0,0 0 0,-7 0 0,-8 0 0,-13 0 0,5 0 0,-23 0 0,0 0 0,-8 0 0,1 0 0,-6 0 0,-10 0 0,0 0 0,0 0 0,0 0 0,6 0 0,9 0 0,-7 0 0,15 0 0,-2 0 0,9 0 0,-5 25 0,4 11 0,69 41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6-01-31T20:44:19.286"/>
    </inkml:context>
    <inkml:brush xml:id="br0">
      <inkml:brushProperty name="width" value="0.05292" units="cm"/>
      <inkml:brushProperty name="height" value="0.05292" units="cm"/>
      <inkml:brushProperty name="color" value="#ED331F"/>
    </inkml:brush>
  </inkml:definitions>
  <inkml:trace contextRef="#ctx0" brushRef="#br0">231 1 24575,'-38'123'0,"19"-62"0,7-5 0,12 6 0,0-3 0,0 2 0,0-7 0,0 8 0,0-14 0,0 14 0,0-13 0,0 20 0,0-5 0,0 5 0,-8 8 0,0 0 0,-2 10 0,2-2 0,6 4 0,-6 3 0,6-2 0,2-5 0,-8-1 0,0-15 0,-2 8 0,2-7 0,3-6 0,-10 12 0,10-11 0,-3 4 0,-2-3 0,2-12 0,0 8 0,8-9 0,0 9 0,0-8 0,0 0 0,0-8 0,0 2 0,0 6 0,0-10 0,0 10 0,0-19 0,0 12 0,-2-9 0,-6 0 0,6-2 0,-6-5 0,5-3 0,3 11 0,0-3 0,0 2 0,0 6 0,0-6 0,0 0 0,0 9 0,0-9 0,0 8 0,0-7 0,0-9 0,0-1 0,0 9 0,0-2 0,0 2 0,0 6 0,0-6 0,0-2 0,0 3 0,0-4 0,0 4 0,0 5 0,0-6 0,0-2 0,0 2 0,0-10 0,0 3 0,0-5 0,0-3 0,0 0 0,0 0 0,0 0 0,0 0 0,0 0 0,0 0 0,0 0 0,0 13 0,0 10 0,0 0 0,0 8 0,0-5 0,0 28 0,0 7 0,0 32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6-01-31T20:44:20.617"/>
    </inkml:context>
    <inkml:brush xml:id="br0">
      <inkml:brushProperty name="width" value="0.05292" units="cm"/>
      <inkml:brushProperty name="height" value="0.05292" units="cm"/>
      <inkml:brushProperty name="color" value="#ED331F"/>
    </inkml:brush>
  </inkml:definitions>
  <inkml:trace contextRef="#ctx0" brushRef="#br0">0 140 24575,'229'-77'0,"-131"51"0,-4 6 0,-19 10 0,-4 5 0,-9 4 0,-1 2 0,-2-1 0,0 0 0,-2 0 0,1 0 0,0 0 0,-1 0 0,1-1 0,0 2 0,-5 3 0,-1 2 0,-2 1 0,0 1 0,2-1 0,1-1 0,0 2 0,1-1 0,3 1 0,2 0 0,2 3 0,1 1 0,-1-4 0,1-1 0,6 2 0,2-2 0,0-4 0,1-1 0,5 1 0,2 1 0,4 1 0,0 1 0,-5-3 0,-1 1 0,6 1 0,0 1 0,-5-3 0,0 1 0,2 1 0,1 0 0,1 3 0,0 0 0,-1 2 0,1 0 0,0-1 0,-1-2 0,2-2 0,0 0 0,3-1 0,0 0 0,-3-3 0,0 0 0,2-1 0,1 0 0,-8 0 0,-1 0 0,0 0 0,0 0 0,-4 0 0,-1 0 0,2 0 0,0 0 0,0 4 0,0 0 0,-3 0 0,-1 0 0,1 0 0,1-1 0,2-2 0,0-2 0,-7 1 0,1 0 0,2 0 0,0 0 0,-2 0 0,0 0 0,2 0 0,0 0 0,-4 0 0,1 0 0,-1 0 0,0 0 0,-4 0 0,-1 0 0,2 0 0,-1 0 0,-6 0 0,0 0 0,-1 0 0,0 0 0,43 0 0,3 0 0,-5 0 0,-3 0 0,0 0 0,0 0 0,-7 0 0,0 0 0,2 0 0,2 0 0,11 0 0,0 0 0,0 0 0,-8 0 0,1-2 0,-1-6 0,-10-2 0,-5-6 0,-16-2 0,-7 11 0,-8-9 0,-7 9 0,-6-1 0,-13 13 0,-4 11 0,-16 40 0,-13 28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6-01-31T20:44:25.578"/>
    </inkml:context>
    <inkml:brush xml:id="br0">
      <inkml:brushProperty name="width" value="0.05292" units="cm"/>
      <inkml:brushProperty name="height" value="0.05292" units="cm"/>
      <inkml:brushProperty name="color" value="#ED331F"/>
    </inkml:brush>
  </inkml:definitions>
  <inkml:trace contextRef="#ctx0" brushRef="#br0">0 12777 24575,'129'-238'0,"-85"160"0,-1 1 0,-10 12 0,-7-12 0,7-10 0,-12 37 0,2 0 0,-1 0 0,2 0 0,5-5 0,1 0 0,-7 1 0,0 0 0,6-2 0,1-1 0,-4 0 0,1-1 0,5 0 0,1 1 0,-3-1 0,1 0 0,3-4 0,1-1 0,3-3 0,1 1 0,6-3 0,2 0 0,6-1 0,2 0 0,0 0 0,0-1 0,-1 1 0,0 0 0,-2 5 0,-2 0 0,-3 2 0,-1 1 0,-1 2 0,-1 0 0,-1 1 0,-1 1 0,2-1 0,-1 0 0,-4 1 0,-1-1 0,2 1 0,2 1 0,0 3 0,0-1 0,-4-3 0,-1 1 0,4 2 0,2 0 0,0-2 0,-1 0 0,0-2 0,0 0 0,2 1 0,0-1 0,-2 0 0,0 1 0,3 2 0,0-1 0,-3-1 0,0-1 0,3-1 0,0-2 0,1-8 0,0-1 0,0 1 0,1 0 0,-2 0 0,2 0 0,2 0 0,2 2 0,-2 1 0,2 1 0,0 2 0,0 0 0,-1 5 0,0 1 0,1 4 0,1 1 0,1 1 0,1 2 0,1 3 0,-2 0 0,-7 3 0,0 1 0,3 6 0,-1 3 0,-5 5 0,-1 2 0,2 2 0,2 2 0,46-16 0,-15 7 0,0 16 0,-21 4 0,6 11 0,-9 0 0,1 0 0,-13 3 0,5 5 0,-7 2 0,-1 21 0,3 5 0,-10 33 0,-3-3 0,-12 19 0,4-1 0,-5 9 0,6-4 0,2-4 0,0-3 0,0-5 0,3-13 0,4 5 0,-1-13 0,9 6 0,1 7 0,7 8 0,0 5 0,0 3 0,0-3 0,-23-37 0,0 2 0,0-2 0,0 0 0,23 31 0,3 1 0,5-8 0,-10-4 0,7-9 0,0-10 0,11-15 0,-14 2 0,6-10 0,2-10 0,-2-5 0,10-6 0,-2-2 0,4 0 0,4 0 0,14 0 0,1 0 0,10-20 0,-11-11 0,-38 11 0,0-1 0,4-2 0,0 0 0,-1-1 0,0-1 0,4-2 0,1 0 0,0 2 0,0-1 0,3-4 0,1-1 0,-1 3 0,-1-1 0,-2-5 0,0-1 0,-3 5 0,0-1 0,-4-3 0,-2-2 0,1-5 0,-2-2 0,-2 4 0,1 1 0,1-4 0,-1-1 0,-5 4 0,1 1 0,4 3 0,1 1 0,-2 0 0,0-1 0,-1-3 0,0-1 0,2 4 0,-1 1 0,-3-2 0,1 0 0,6-3 0,1 1 0,-5 5 0,0 0 0,5-8 0,-2-3 0,-1 1 0,-3-1 0,-2-2 0,-1 0 0,0 4 0,1-1 0,-1-3 0,1 0 0,3 6 0,0 1 0,-7-4 0,-1 1 0,4 4 0,1 2 0,-1-3 0,1 1 0,1-2 0,2 0 0,4 1 0,0 2 0,0 0 0,1 2 0,-1 0 0,0 1 0,0 2 0,0 0 0,0-6 0,0-1 0,-1 2 0,0 2 0,-2 0 0,-1 1 0,-2 0 0,-1 1 0,30-28 0,-5-3 0,5 10 0,-12-8 0,12 8 0,-15-5 0,0 13 0,-8-5 0,-8 13 0,3 12 0,-10 3 0,-8 5 0,-8-5 0,1 8 0,7-1 0,0 8 0,0-7 0,-10 0 0,7 2 0,-15-5 0,11 10 0,-1 1 0,8 7 0,0 0 0,-10-11 0,8-1 0,-11-4 0,5 1 0,6-1 0,-19-7 0,16 8 0,-10 0 0,10-1 0,-5 3 0,10-7 0,0 5 0,-8-3 0,1 2 0,-9-4 0,9 4 0,2-7 0,12-7 0,1 1 0,15-9 0,-5-1 0,13-7 0,2-7 0,-2-1 0,0-3 0,-8 4 0,8 4 0,0-5 0,0 10 0,-8-2 0,0 10 0,0-17 0,0 12 0,0-5 0,-7-6 0,-1 14 0,6-11 0,2 11 0,5-1 0,-13-7 0,6 8 0,2-8 0,0-1 0,0 9 0,1-8 0,-1-8 0,7 5 0,1-4 0,3-4 0,-4 3 0,-1-7 0,9 7 0,1-7 0,7 7 0,-8 0 0,1 8 0,-1 0 0,9 0 0,1 5 0,6 10 0,-2-10 0,9 10 0,-10 0 0,3 1 0,3 4 0,-3 3 0,7 2 0,-7 6 0,8-5 0,-9 4 0,9-2 0,-8 3 0,15-3 0,-7 10 0,10-7 0,-11 7 0,6 0 0,2 8 0,-7 0 0,-1 0 0,-7 0 0,8 0 0,-8 0 0,7 0 0,-2 0 0,3 0 0,-3 0 0,-5 0 0,12 0 0,11 0 0,-8 0 0,-7 0 0,0 0 0,7 0 0,0 0 0,0 0 0,-7 3 0,-1 5 0,4-3 0,-39 3 0,1-1 0,45-2 0,-45-1 0,0 0 0,45-1 0,-3-3 0,1 0 0,-1 0 0,3 0 0,5 0 0,-3 0 0,-44 0 0,2 0 0,-3-1 0,1-1 0,0-1 0,1-2 0,3-1 0,-1-3 0,-2-5 0,0-3 0,-4 1 0,0-1 0,42-22 0,-13-12 0,-17 5 0,2-8 0,-10 0 0,15-12 0,-8-11 0,-22 37 0,-1 0 0,24-36 0,-27 33 0,-1-2 0,-7 0 0,0-2 0,1 3 0,3 1 0,30-26 0,-4 0 0,-20 34 0,2 1 0,4-8 0,2-1 0,7 1 0,3-1 0,1-8 0,1-3 0,0 5 0,1-2 0,6-4 0,0-2 0,5-5 0,1 1 0,-2 3 0,0 0 0,1 0 0,0 1 0,-4 5 0,-2 2 0,-5 6 0,-1 3 0,0 1 0,-1 3 0,-2 6 0,0 1 0,-4-2 0,0 2 0,34-16 0,-39 16 0,0-2 0,-3 6 0,1-1 0,6-11 0,1-4 0,3-6 0,2-4 0,16-13 0,2-6 0,80-93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6-01-31T20:44:14.861"/>
    </inkml:context>
    <inkml:brush xml:id="br0">
      <inkml:brushProperty name="width" value="0.05292" units="cm"/>
      <inkml:brushProperty name="height" value="0.05292" units="cm"/>
    </inkml:brush>
  </inkml:definitions>
  <inkml:trace contextRef="#ctx0" brushRef="#br0">208 0 24575,'-12'169'0,"7"-98"0,2-3 0,2-13 0,-1-3 0,-10 40 0,-12 1 0,14-44 0,0 2 0,-2-1 0,1 0 0,0 0 0,1-1 0,3 44 0,-1-44 0,0 2 0,4-2 0,1 2 0,-5 4 0,0 2 0,4 1 0,1 0 0,-3-1 0,1 1 0,1 3 0,1 1 0,1 1 0,1 0 0,-3-2 0,0 1 0,3-1 0,0 1 0,1-5 0,0 1 0,0 0 0,0-1 0,0 1 0,0 0 0,0 3 0,0 1 0,0-1 0,0 1 0,0 4 0,0 1 0,0-2 0,0 0 0,0 2 0,0 0 0,0-2 0,0 0 0,0 3 0,0 0 0,0-2 0,0-1 0,0 3 0,0 0 0,0 1 0,0 0 0,0-3 0,0-1 0,0 0 0,0 0 0,0 1 0,0-1 0,0 4 0,0 1 0,0-2 0,0-1 0,0-1 0,0-1 0,0-1 0,0 0 0,0-2 0,0-1 0,0 3 0,0 0 0,0 5 0,0 1 0,0-2 0,0-1 0,0-1 0,0-1 0,0-1 0,0 0 0,0-2 0,0-1 0,0 2 0,0 0 0,0 2 0,0 1 0,0 1 0,0 1 0,-1-2 0,2-1 0,2 0 0,2 1 0,-2 3 0,1 0 0,1-2 0,0-1 0,0 7 0,-2 0 0,-1-3 0,1-1 0,5-4 0,0 1 0,-5-2 0,-1 0 0,2-3 0,-1 1 0,0-2 0,0 0 0,1 5 0,-1 1 0,-1-6 0,-1 0 0,2 2 0,2-1 0,0 2 0,0 0 0,-1-2 0,-1 1 0,2 1 0,-2-1 0,-2 0 0,-2-1 0,1-1 0,0 1 0,0 4 0,0 0 0,0-3 0,0-1 0,0 5 0,0-1 0,0-1 0,0 0 0,0 2 0,0-1 0,0-2 0,0 0 0,0-5 0,0-1 0,0 1 0,0-1 0,0 1 0,0 0 0,0 3 0,0 1 0,0-1 0,0 1 0,0-1 0,0 1 0,0-5 0,0 1 0,4 3 0,0 1 0,0-1 0,0 1 0,1 0 0,0-1 0,-1-3 0,-1-1 0,-1 1 0,-1-1 0,3 1 0,0 0 0,-3-5 0,0-1 0,-1 48 0,8-5 0,0-3 0,-1 3 0,-7 5 0,0 0 0,0-1 0,0-45 0,0-2 0,0 32 0,0 11 0,0-11 0,0-12 0,0-3 0,0-25 0,0-6 0,0-9 0,0-6 0,0 0 0,0 0 0,0 0 0,0 0 0,0 0 0,0 0 0,0-8 0,0 1 0,0 9 0,0 14 0,0 7 0,0 8 0,0 2 0,0 6 0,0 9 0,0-9 0,0-3 0,0-21 0,0-12 0,0-11 0,11-10 0,1 6 0,11-11 0,1 0 0,1 0 0,6 0 0,12 0 0,11 0 0,21 0 0,1 0 0,22 0 0,-45 0 0,1 0 0,8 0 0,2 0 0,5 0 0,0 0 0,0 0 0,1 0 0,2 0 0,2 0 0,5 0 0,1 0 0,0 0 0,1 0 0,7 0 0,1 0 0,-1 0 0,1 0 0,-1-1 0,1-1 0,2-2 0,2 0 0,1 3 0,2 0 0,-28-1 0,2-1 0,-1 0 0,31 1 0,0-1 0,-33 1 0,-1-1 0,1 0 0,0 0 0,-1 0 0,1-1 0,2-1 0,0 0 0,1 0 0,1 0 0,1 1 0,0 0 0,-1 1 0,1 0 0,0 1 0,1 1 0,-1 1 0,1-1 0,-1-2 0,-1 0 0,1 1 0,1 1 0,-1 0 0,1 0 0,1 1 0,0 0 0,1 0 0,1 0 0,1 0 0,0 0 0,0 0 0,0 0 0,0 0 0,0 0 0,0 0 0,0 0 0,2 0 0,1 0 0,-1 0 0,-1 0 0,0 0 0,-1 0 0,0 0 0,0 0 0,0 0 0,-3 0 0,-1 0 0,0 0 0,-1 0 0,0 0 0,0 0 0,-1 0 0,1 0 0,0 0 0,-3 0 0,0 0 0,0 0 0,2 0 0,1 0 0,-2 0 0,30 0 0,0 0 0,-32 0 0,0 0 0,1 0 0,0 0 0,0 0 0,0 0 0,2 0 0,0 0 0,0 0 0,-2 0 0,0 0 0,1 0 0,3 0 0,1 0 0,-1 0 0,-3 1 0,-2-1 0,2-1 0,1-1 0,1-2 0,0 0 0,0-1 0,0 0 0,-1 0 0,-1 1 0,0 1 0,0 0 0,2 0 0,0 1 0,0-1 0,-1-1 0,-1 0 0,1-1 0,1 0 0,0 0 0,0 0 0,-5 0 0,-1 1 0,0 0 0,1-1 0,0-1 0,-1 2 0,30 1 0,-2 0 0,-1-1 0,-2 1 0,-2 1 0,-1 1 0,1 1 0,-1 0 0,-4 0 0,-1 0 0,1 0 0,1 0 0,-5 0 0,-1 0 0,-6 0 0,0 0 0,4 0 0,-1 0 0,-6 0 0,-1 0 0,2 0 0,-1 0 0,-5 0 0,0 0 0,8 4 0,1 2 0,-2 2 0,2 0 0,0-2 0,0 1 0,3 1 0,0-1 0,0-3 0,0 0 0,3 3 0,1 1 0,2-5 0,1-1 0,-4 2 0,1 0 0,6 1 0,0 0 0,-6-1 0,0 0 0,8 0 0,1-1 0,2-3 0,1 0 0,-1 4 0,0 0 0,4 0 0,0 0 0,2 0 0,-1 0 0,-1-4 0,0 0 0,1 0 0,-1 0 0,-4 0 0,0 0 0,0 0 0,1 0 0,-1 0 0,0 0 0,-1 0 0,0 0 0,-2 0 0,-1 0 0,1 0 0,-1 0 0,-7 0 0,-1 0 0,6 0 0,0 0 0,-9 0 0,0 0 0,5 0 0,0 0 0,-5 0 0,-1 0 0,-5 0 0,-1 0 0,0 0 0,-1 0 0,-7 0 0,-1 0 0,0 0 0,1 0 0,-4 0 0,-1 0 0,-3 0 0,0 0 0,-2 0 0,1 0 0,47 0 0,-8 0 0,0 0 0,-7 0 0,-8 0 0,-13 0 0,5 0 0,-23 0 0,0 0 0,-8 0 0,1 0 0,-6 0 0,-10 0 0,0 0 0,0 0 0,0 0 0,6 0 0,9 0 0,-7 0 0,15 0 0,-2 0 0,9 0 0,-5 25 0,4 11 0,69 41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6-01-31T20:44:19.286"/>
    </inkml:context>
    <inkml:brush xml:id="br0">
      <inkml:brushProperty name="width" value="0.05292" units="cm"/>
      <inkml:brushProperty name="height" value="0.05292" units="cm"/>
      <inkml:brushProperty name="color" value="#ED331F"/>
    </inkml:brush>
  </inkml:definitions>
  <inkml:trace contextRef="#ctx0" brushRef="#br0">231 1 24575,'-38'123'0,"19"-62"0,7-5 0,12 6 0,0-3 0,0 2 0,0-7 0,0 8 0,0-14 0,0 14 0,0-13 0,0 20 0,0-5 0,0 5 0,-8 8 0,0 0 0,-2 10 0,2-2 0,6 4 0,-6 3 0,6-2 0,2-5 0,-8-1 0,0-15 0,-2 8 0,2-7 0,3-6 0,-10 12 0,10-11 0,-3 4 0,-2-3 0,2-12 0,0 8 0,8-9 0,0 9 0,0-8 0,0 0 0,0-8 0,0 2 0,0 6 0,0-10 0,0 10 0,0-19 0,0 12 0,-2-9 0,-6 0 0,6-2 0,-6-5 0,5-3 0,3 11 0,0-3 0,0 2 0,0 6 0,0-6 0,0 0 0,0 9 0,0-9 0,0 8 0,0-7 0,0-9 0,0-1 0,0 9 0,0-2 0,0 2 0,0 6 0,0-6 0,0-2 0,0 3 0,0-4 0,0 4 0,0 5 0,0-6 0,0-2 0,0 2 0,0-10 0,0 3 0,0-5 0,0-3 0,0 0 0,0 0 0,0 0 0,0 0 0,0 0 0,0 0 0,0 0 0,0 13 0,0 10 0,0 0 0,0 8 0,0-5 0,0 28 0,0 7 0,0 32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6-01-31T20:44:20.617"/>
    </inkml:context>
    <inkml:brush xml:id="br0">
      <inkml:brushProperty name="width" value="0.05292" units="cm"/>
      <inkml:brushProperty name="height" value="0.05292" units="cm"/>
      <inkml:brushProperty name="color" value="#ED331F"/>
    </inkml:brush>
  </inkml:definitions>
  <inkml:trace contextRef="#ctx0" brushRef="#br0">0 140 24575,'229'-77'0,"-131"51"0,-4 6 0,-19 10 0,-4 5 0,-9 4 0,-1 2 0,-2-1 0,0 0 0,-2 0 0,1 0 0,0 0 0,-1 0 0,1-1 0,0 2 0,-5 3 0,-1 2 0,-2 1 0,0 1 0,2-1 0,1-1 0,0 2 0,1-1 0,3 1 0,2 0 0,2 3 0,1 1 0,-1-4 0,1-1 0,6 2 0,2-2 0,0-4 0,1-1 0,5 1 0,2 1 0,4 1 0,0 1 0,-5-3 0,-1 1 0,6 1 0,0 1 0,-5-3 0,0 1 0,2 1 0,1 0 0,1 3 0,0 0 0,-1 2 0,1 0 0,0-1 0,-1-2 0,2-2 0,0 0 0,3-1 0,0 0 0,-3-3 0,0 0 0,2-1 0,1 0 0,-8 0 0,-1 0 0,0 0 0,0 0 0,-4 0 0,-1 0 0,2 0 0,0 0 0,0 4 0,0 0 0,-3 0 0,-1 0 0,1 0 0,1-1 0,2-2 0,0-2 0,-7 1 0,1 0 0,2 0 0,0 0 0,-2 0 0,0 0 0,2 0 0,0 0 0,-4 0 0,1 0 0,-1 0 0,0 0 0,-4 0 0,-1 0 0,2 0 0,-1 0 0,-6 0 0,0 0 0,-1 0 0,0 0 0,43 0 0,3 0 0,-5 0 0,-3 0 0,0 0 0,0 0 0,-7 0 0,0 0 0,2 0 0,2 0 0,11 0 0,0 0 0,0 0 0,-8 0 0,1-2 0,-1-6 0,-10-2 0,-5-6 0,-16-2 0,-7 11 0,-8-9 0,-7 9 0,-6-1 0,-13 13 0,-4 11 0,-16 40 0,-13 28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6-01-31T20:44:25.578"/>
    </inkml:context>
    <inkml:brush xml:id="br0">
      <inkml:brushProperty name="width" value="0.05292" units="cm"/>
      <inkml:brushProperty name="height" value="0.05292" units="cm"/>
      <inkml:brushProperty name="color" value="#ED331F"/>
    </inkml:brush>
  </inkml:definitions>
  <inkml:trace contextRef="#ctx0" brushRef="#br0">0 12777 24575,'129'-238'0,"-85"160"0,-1 1 0,-10 12 0,-7-12 0,7-10 0,-12 37 0,2 0 0,-1 0 0,2 0 0,5-5 0,1 0 0,-7 1 0,0 0 0,6-2 0,1-1 0,-4 0 0,1-1 0,5 0 0,1 1 0,-3-1 0,1 0 0,3-4 0,1-1 0,3-3 0,1 1 0,6-3 0,2 0 0,6-1 0,2 0 0,0 0 0,0-1 0,-1 1 0,0 0 0,-2 5 0,-2 0 0,-3 2 0,-1 1 0,-1 2 0,-1 0 0,-1 1 0,-1 1 0,2-1 0,-1 0 0,-4 1 0,-1-1 0,2 1 0,2 1 0,0 3 0,0-1 0,-4-3 0,-1 1 0,4 2 0,2 0 0,0-2 0,-1 0 0,0-2 0,0 0 0,2 1 0,0-1 0,-2 0 0,0 1 0,3 2 0,0-1 0,-3-1 0,0-1 0,3-1 0,0-2 0,1-8 0,0-1 0,0 1 0,1 0 0,-2 0 0,2 0 0,2 0 0,2 2 0,-2 1 0,2 1 0,0 2 0,0 0 0,-1 5 0,0 1 0,1 4 0,1 1 0,1 1 0,1 2 0,1 3 0,-2 0 0,-7 3 0,0 1 0,3 6 0,-1 3 0,-5 5 0,-1 2 0,2 2 0,2 2 0,46-16 0,-15 7 0,0 16 0,-21 4 0,6 11 0,-9 0 0,1 0 0,-13 3 0,5 5 0,-7 2 0,-1 21 0,3 5 0,-10 33 0,-3-3 0,-12 19 0,4-1 0,-5 9 0,6-4 0,2-4 0,0-3 0,0-5 0,3-13 0,4 5 0,-1-13 0,9 6 0,1 7 0,7 8 0,0 5 0,0 3 0,0-3 0,-23-37 0,0 2 0,0-2 0,0 0 0,23 31 0,3 1 0,5-8 0,-10-4 0,7-9 0,0-10 0,11-15 0,-14 2 0,6-10 0,2-10 0,-2-5 0,10-6 0,-2-2 0,4 0 0,4 0 0,14 0 0,1 0 0,10-20 0,-11-11 0,-38 11 0,0-1 0,4-2 0,0 0 0,-1-1 0,0-1 0,4-2 0,1 0 0,0 2 0,0-1 0,3-4 0,1-1 0,-1 3 0,-1-1 0,-2-5 0,0-1 0,-3 5 0,0-1 0,-4-3 0,-2-2 0,1-5 0,-2-2 0,-2 4 0,1 1 0,1-4 0,-1-1 0,-5 4 0,1 1 0,4 3 0,1 1 0,-2 0 0,0-1 0,-1-3 0,0-1 0,2 4 0,-1 1 0,-3-2 0,1 0 0,6-3 0,1 1 0,-5 5 0,0 0 0,5-8 0,-2-3 0,-1 1 0,-3-1 0,-2-2 0,-1 0 0,0 4 0,1-1 0,-1-3 0,1 0 0,3 6 0,0 1 0,-7-4 0,-1 1 0,4 4 0,1 2 0,-1-3 0,1 1 0,1-2 0,2 0 0,4 1 0,0 2 0,0 0 0,1 2 0,-1 0 0,0 1 0,0 2 0,0 0 0,0-6 0,0-1 0,-1 2 0,0 2 0,-2 0 0,-1 1 0,-2 0 0,-1 1 0,30-28 0,-5-3 0,5 10 0,-12-8 0,12 8 0,-15-5 0,0 13 0,-8-5 0,-8 13 0,3 12 0,-10 3 0,-8 5 0,-8-5 0,1 8 0,7-1 0,0 8 0,0-7 0,-10 0 0,7 2 0,-15-5 0,11 10 0,-1 1 0,8 7 0,0 0 0,-10-11 0,8-1 0,-11-4 0,5 1 0,6-1 0,-19-7 0,16 8 0,-10 0 0,10-1 0,-5 3 0,10-7 0,0 5 0,-8-3 0,1 2 0,-9-4 0,9 4 0,2-7 0,12-7 0,1 1 0,15-9 0,-5-1 0,13-7 0,2-7 0,-2-1 0,0-3 0,-8 4 0,8 4 0,0-5 0,0 10 0,-8-2 0,0 10 0,0-17 0,0 12 0,0-5 0,-7-6 0,-1 14 0,6-11 0,2 11 0,5-1 0,-13-7 0,6 8 0,2-8 0,0-1 0,0 9 0,1-8 0,-1-8 0,7 5 0,1-4 0,3-4 0,-4 3 0,-1-7 0,9 7 0,1-7 0,7 7 0,-8 0 0,1 8 0,-1 0 0,9 0 0,1 5 0,6 10 0,-2-10 0,9 10 0,-10 0 0,3 1 0,3 4 0,-3 3 0,7 2 0,-7 6 0,8-5 0,-9 4 0,9-2 0,-8 3 0,15-3 0,-7 10 0,10-7 0,-11 7 0,6 0 0,2 8 0,-7 0 0,-1 0 0,-7 0 0,8 0 0,-8 0 0,7 0 0,-2 0 0,3 0 0,-3 0 0,-5 0 0,12 0 0,11 0 0,-8 0 0,-7 0 0,0 0 0,7 0 0,0 0 0,0 0 0,-7 3 0,-1 5 0,4-3 0,-39 3 0,1-1 0,45-2 0,-45-1 0,0 0 0,45-1 0,-3-3 0,1 0 0,-1 0 0,3 0 0,5 0 0,-3 0 0,-44 0 0,2 0 0,-3-1 0,1-1 0,0-1 0,1-2 0,3-1 0,-1-3 0,-2-5 0,0-3 0,-4 1 0,0-1 0,42-22 0,-13-12 0,-17 5 0,2-8 0,-10 0 0,15-12 0,-8-11 0,-22 37 0,-1 0 0,24-36 0,-27 33 0,-1-2 0,-7 0 0,0-2 0,1 3 0,3 1 0,30-26 0,-4 0 0,-20 34 0,2 1 0,4-8 0,2-1 0,7 1 0,3-1 0,1-8 0,1-3 0,0 5 0,1-2 0,6-4 0,0-2 0,5-5 0,1 1 0,-2 3 0,0 0 0,1 0 0,0 1 0,-4 5 0,-2 2 0,-5 6 0,-1 3 0,0 1 0,-1 3 0,-2 6 0,0 1 0,-4-2 0,0 2 0,34-16 0,-39 16 0,0-2 0,-3 6 0,1-1 0,6-11 0,1-4 0,3-6 0,2-4 0,16-13 0,2-6 0,80-93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6-01-31T21:02:47.580"/>
    </inkml:context>
    <inkml:brush xml:id="br0">
      <inkml:brushProperty name="width" value="0.05292" units="cm"/>
      <inkml:brushProperty name="height" value="0.05292" units="cm"/>
    </inkml:brush>
  </inkml:definitions>
  <inkml:trace contextRef="#ctx0" brushRef="#br0">1 0 24575,'0'0'0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6-01-31T20:44:14.861"/>
    </inkml:context>
    <inkml:brush xml:id="br0">
      <inkml:brushProperty name="width" value="0.05292" units="cm"/>
      <inkml:brushProperty name="height" value="0.05292" units="cm"/>
    </inkml:brush>
  </inkml:definitions>
  <inkml:trace contextRef="#ctx0" brushRef="#br0">208 0 24575,'-12'169'0,"7"-98"0,2-3 0,2-13 0,-1-3 0,-10 40 0,-12 1 0,14-44 0,0 2 0,-2-1 0,1 0 0,0 0 0,1-1 0,3 44 0,-1-44 0,0 2 0,4-2 0,1 2 0,-5 4 0,0 2 0,4 1 0,1 0 0,-3-1 0,1 1 0,1 3 0,1 1 0,1 1 0,1 0 0,-3-2 0,0 1 0,3-1 0,0 1 0,1-5 0,0 1 0,0 0 0,0-1 0,0 1 0,0 0 0,0 3 0,0 1 0,0-1 0,0 1 0,0 4 0,0 1 0,0-2 0,0 0 0,0 2 0,0 0 0,0-2 0,0 0 0,0 3 0,0 0 0,0-2 0,0-1 0,0 3 0,0 0 0,0 1 0,0 0 0,0-3 0,0-1 0,0 0 0,0 0 0,0 1 0,0-1 0,0 4 0,0 1 0,0-2 0,0-1 0,0-1 0,0-1 0,0-1 0,0 0 0,0-2 0,0-1 0,0 3 0,0 0 0,0 5 0,0 1 0,0-2 0,0-1 0,0-1 0,0-1 0,0-1 0,0 0 0,0-2 0,0-1 0,0 2 0,0 0 0,0 2 0,0 1 0,0 1 0,0 1 0,-1-2 0,2-1 0,2 0 0,2 1 0,-2 3 0,1 0 0,1-2 0,0-1 0,0 7 0,-2 0 0,-1-3 0,1-1 0,5-4 0,0 1 0,-5-2 0,-1 0 0,2-3 0,-1 1 0,0-2 0,0 0 0,1 5 0,-1 1 0,-1-6 0,-1 0 0,2 2 0,2-1 0,0 2 0,0 0 0,-1-2 0,-1 1 0,2 1 0,-2-1 0,-2 0 0,-2-1 0,1-1 0,0 1 0,0 4 0,0 0 0,0-3 0,0-1 0,0 5 0,0-1 0,0-1 0,0 0 0,0 2 0,0-1 0,0-2 0,0 0 0,0-5 0,0-1 0,0 1 0,0-1 0,0 1 0,0 0 0,0 3 0,0 1 0,0-1 0,0 1 0,0-1 0,0 1 0,0-5 0,0 1 0,4 3 0,0 1 0,0-1 0,0 1 0,1 0 0,0-1 0,-1-3 0,-1-1 0,-1 1 0,-1-1 0,3 1 0,0 0 0,-3-5 0,0-1 0,-1 48 0,8-5 0,0-3 0,-1 3 0,-7 5 0,0 0 0,0-1 0,0-45 0,0-2 0,0 32 0,0 11 0,0-11 0,0-12 0,0-3 0,0-25 0,0-6 0,0-9 0,0-6 0,0 0 0,0 0 0,0 0 0,0 0 0,0 0 0,0 0 0,0-8 0,0 1 0,0 9 0,0 14 0,0 7 0,0 8 0,0 2 0,0 6 0,0 9 0,0-9 0,0-3 0,0-21 0,0-12 0,0-11 0,11-10 0,1 6 0,11-11 0,1 0 0,1 0 0,6 0 0,12 0 0,11 0 0,21 0 0,1 0 0,22 0 0,-45 0 0,1 0 0,8 0 0,2 0 0,5 0 0,0 0 0,0 0 0,1 0 0,2 0 0,2 0 0,5 0 0,1 0 0,0 0 0,1 0 0,7 0 0,1 0 0,-1 0 0,1 0 0,-1-1 0,1-1 0,2-2 0,2 0 0,1 3 0,2 0 0,-28-1 0,2-1 0,-1 0 0,31 1 0,0-1 0,-33 1 0,-1-1 0,1 0 0,0 0 0,-1 0 0,1-1 0,2-1 0,0 0 0,1 0 0,1 0 0,1 1 0,0 0 0,-1 1 0,1 0 0,0 1 0,1 1 0,-1 1 0,1-1 0,-1-2 0,-1 0 0,1 1 0,1 1 0,-1 0 0,1 0 0,1 1 0,0 0 0,1 0 0,1 0 0,1 0 0,0 0 0,0 0 0,0 0 0,0 0 0,0 0 0,0 0 0,0 0 0,2 0 0,1 0 0,-1 0 0,-1 0 0,0 0 0,-1 0 0,0 0 0,0 0 0,0 0 0,-3 0 0,-1 0 0,0 0 0,-1 0 0,0 0 0,0 0 0,-1 0 0,1 0 0,0 0 0,-3 0 0,0 0 0,0 0 0,2 0 0,1 0 0,-2 0 0,30 0 0,0 0 0,-32 0 0,0 0 0,1 0 0,0 0 0,0 0 0,0 0 0,2 0 0,0 0 0,0 0 0,-2 0 0,0 0 0,1 0 0,3 0 0,1 0 0,-1 0 0,-3 1 0,-2-1 0,2-1 0,1-1 0,1-2 0,0 0 0,0-1 0,0 0 0,-1 0 0,-1 1 0,0 1 0,0 0 0,2 0 0,0 1 0,0-1 0,-1-1 0,-1 0 0,1-1 0,1 0 0,0 0 0,0 0 0,-5 0 0,-1 1 0,0 0 0,1-1 0,0-1 0,-1 2 0,30 1 0,-2 0 0,-1-1 0,-2 1 0,-2 1 0,-1 1 0,1 1 0,-1 0 0,-4 0 0,-1 0 0,1 0 0,1 0 0,-5 0 0,-1 0 0,-6 0 0,0 0 0,4 0 0,-1 0 0,-6 0 0,-1 0 0,2 0 0,-1 0 0,-5 0 0,0 0 0,8 4 0,1 2 0,-2 2 0,2 0 0,0-2 0,0 1 0,3 1 0,0-1 0,0-3 0,0 0 0,3 3 0,1 1 0,2-5 0,1-1 0,-4 2 0,1 0 0,6 1 0,0 0 0,-6-1 0,0 0 0,8 0 0,1-1 0,2-3 0,1 0 0,-1 4 0,0 0 0,4 0 0,0 0 0,2 0 0,-1 0 0,-1-4 0,0 0 0,1 0 0,-1 0 0,-4 0 0,0 0 0,0 0 0,1 0 0,-1 0 0,0 0 0,-1 0 0,0 0 0,-2 0 0,-1 0 0,1 0 0,-1 0 0,-7 0 0,-1 0 0,6 0 0,0 0 0,-9 0 0,0 0 0,5 0 0,0 0 0,-5 0 0,-1 0 0,-5 0 0,-1 0 0,0 0 0,-1 0 0,-7 0 0,-1 0 0,0 0 0,1 0 0,-4 0 0,-1 0 0,-3 0 0,0 0 0,-2 0 0,1 0 0,47 0 0,-8 0 0,0 0 0,-7 0 0,-8 0 0,-13 0 0,5 0 0,-23 0 0,0 0 0,-8 0 0,1 0 0,-6 0 0,-10 0 0,0 0 0,0 0 0,0 0 0,6 0 0,9 0 0,-7 0 0,15 0 0,-2 0 0,9 0 0,-5 25 0,4 11 0,69 41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6-01-31T20:44:19.286"/>
    </inkml:context>
    <inkml:brush xml:id="br0">
      <inkml:brushProperty name="width" value="0.05292" units="cm"/>
      <inkml:brushProperty name="height" value="0.05292" units="cm"/>
      <inkml:brushProperty name="color" value="#ED331F"/>
    </inkml:brush>
  </inkml:definitions>
  <inkml:trace contextRef="#ctx0" brushRef="#br0">231 1 24575,'-38'123'0,"19"-62"0,7-5 0,12 6 0,0-3 0,0 2 0,0-7 0,0 8 0,0-14 0,0 14 0,0-13 0,0 20 0,0-5 0,0 5 0,-8 8 0,0 0 0,-2 10 0,2-2 0,6 4 0,-6 3 0,6-2 0,2-5 0,-8-1 0,0-15 0,-2 8 0,2-7 0,3-6 0,-10 12 0,10-11 0,-3 4 0,-2-3 0,2-12 0,0 8 0,8-9 0,0 9 0,0-8 0,0 0 0,0-8 0,0 2 0,0 6 0,0-10 0,0 10 0,0-19 0,0 12 0,-2-9 0,-6 0 0,6-2 0,-6-5 0,5-3 0,3 11 0,0-3 0,0 2 0,0 6 0,0-6 0,0 0 0,0 9 0,0-9 0,0 8 0,0-7 0,0-9 0,0-1 0,0 9 0,0-2 0,0 2 0,0 6 0,0-6 0,0-2 0,0 3 0,0-4 0,0 4 0,0 5 0,0-6 0,0-2 0,0 2 0,0-10 0,0 3 0,0-5 0,0-3 0,0 0 0,0 0 0,0 0 0,0 0 0,0 0 0,0 0 0,0 0 0,0 13 0,0 10 0,0 0 0,0 8 0,0-5 0,0 28 0,0 7 0,0 32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6-01-31T20:44:20.617"/>
    </inkml:context>
    <inkml:brush xml:id="br0">
      <inkml:brushProperty name="width" value="0.05292" units="cm"/>
      <inkml:brushProperty name="height" value="0.05292" units="cm"/>
      <inkml:brushProperty name="color" value="#ED331F"/>
    </inkml:brush>
  </inkml:definitions>
  <inkml:trace contextRef="#ctx0" brushRef="#br0">0 140 24575,'229'-77'0,"-131"51"0,-4 6 0,-19 10 0,-4 5 0,-9 4 0,-1 2 0,-2-1 0,0 0 0,-2 0 0,1 0 0,0 0 0,-1 0 0,1-1 0,0 2 0,-5 3 0,-1 2 0,-2 1 0,0 1 0,2-1 0,1-1 0,0 2 0,1-1 0,3 1 0,2 0 0,2 3 0,1 1 0,-1-4 0,1-1 0,6 2 0,2-2 0,0-4 0,1-1 0,5 1 0,2 1 0,4 1 0,0 1 0,-5-3 0,-1 1 0,6 1 0,0 1 0,-5-3 0,0 1 0,2 1 0,1 0 0,1 3 0,0 0 0,-1 2 0,1 0 0,0-1 0,-1-2 0,2-2 0,0 0 0,3-1 0,0 0 0,-3-3 0,0 0 0,2-1 0,1 0 0,-8 0 0,-1 0 0,0 0 0,0 0 0,-4 0 0,-1 0 0,2 0 0,0 0 0,0 4 0,0 0 0,-3 0 0,-1 0 0,1 0 0,1-1 0,2-2 0,0-2 0,-7 1 0,1 0 0,2 0 0,0 0 0,-2 0 0,0 0 0,2 0 0,0 0 0,-4 0 0,1 0 0,-1 0 0,0 0 0,-4 0 0,-1 0 0,2 0 0,-1 0 0,-6 0 0,0 0 0,-1 0 0,0 0 0,43 0 0,3 0 0,-5 0 0,-3 0 0,0 0 0,0 0 0,-7 0 0,0 0 0,2 0 0,2 0 0,11 0 0,0 0 0,0 0 0,-8 0 0,1-2 0,-1-6 0,-10-2 0,-5-6 0,-16-2 0,-7 11 0,-8-9 0,-7 9 0,-6-1 0,-13 13 0,-4 11 0,-16 40 0,-13 28 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6-01-31T20:44:25.578"/>
    </inkml:context>
    <inkml:brush xml:id="br0">
      <inkml:brushProperty name="width" value="0.05292" units="cm"/>
      <inkml:brushProperty name="height" value="0.05292" units="cm"/>
      <inkml:brushProperty name="color" value="#ED331F"/>
    </inkml:brush>
  </inkml:definitions>
  <inkml:trace contextRef="#ctx0" brushRef="#br0">0 11992 24575,'94'-223'0,"-61"149"0,-1 2 0,-8 11 0,-5-11 0,5-10 0,-8 35 0,0 0 0,1 0 0,0 0 0,5-4 0,-1-1 0,-4 1 0,0 1 0,5-3 0,0 0 0,-3-1 0,1 0 0,3 0 0,1 0 0,-1 0 0,-1-1 0,3-3 0,1-1 0,2-3 0,1 1 0,4-3 0,2 0 0,3-1 0,3 1 0,-1-1 0,1 0 0,-2-1 0,1 2 0,-2 3 0,-1 2 0,-3 1 0,0 0 0,-1 3 0,0-1 0,-2 2 0,0 0 0,1 0 0,0 0 0,-4 0 0,0 0 0,2 0 0,1 2 0,0 2 0,0-1 0,-4-2 0,0 0 0,4 2 0,0 1 0,1-3 0,-2 0 0,1-1 0,1 0 0,0 0 0,0 0 0,-1-1 0,0 2 0,2 1 0,0 0 0,-2-2 0,0 0 0,2-2 0,0-1 0,1-7 0,-1-2 0,1 1 0,0 0 0,0 0 0,0 0 0,2 1 0,1 1 0,0 1 0,0 1 0,0 2 0,1 0 0,-1 4 0,0 2 0,0 3 0,1 1 0,1 2 0,1 1 0,0 2 0,-1 1 0,-5 2 0,0 3 0,2 4 0,-1 3 0,-4 4 0,1 3 0,0 2 0,1 1 0,35-15 0,-11 7 0,-1 15 0,-14 4 0,3 10 0,-6 0 0,1 0 0,-10 2 0,4 6 0,-6 1 0,0 20 0,2 5 0,-7 31 0,-2-3 0,-10 18 0,4-1 0,-4 7 0,4-1 0,2-6 0,0-2 0,0-5 0,2-12 0,4 5 0,-3-12 0,9 5 0,-1 7 0,6 7 0,0 5 0,0 2 0,-1-2 0,-16-34 0,0 1 0,0-2 0,0 0 0,17 30 0,2 0 0,3-7 0,-7-5 0,6-7 0,0-9 0,7-16 0,-9 4 0,3-11 0,3-9 0,-3-4 0,8-6 0,-2-2 0,4 0 0,2 0 0,11 0 0,1 0 0,6-19 0,-7-10 0,-28 10 0,0-1 0,3-1 0,0-1 0,-2 0 0,1-2 0,3-1 0,1 0 0,0 1 0,-1 0 0,3-5 0,1 0 0,-1 3 0,-1-1 0,-1-5 0,-1-1 0,-1 5 0,-1-1 0,-2-3 0,-2-1 0,0-7 0,0 0 0,-2 4 0,0 0 0,1-4 0,0 1 0,-4 2 0,0 2 0,4 2 0,0 1 0,0 0 0,-1-1 0,-1-3 0,0-1 0,1 5 0,0 0 0,-2-2 0,0 0 0,5-2 0,0 0 0,-3 5 0,0 0 0,3-8 0,0-2 0,-2 1 0,-2-2 0,-1-1 0,-1 0 0,0 3 0,0 0 0,0-3 0,1 0 0,2 5 0,0 1 0,-6-3 0,1 1 0,1 4 0,2 0 0,-1-1 0,1 0 0,0-1 0,2-1 0,2 2 0,2 0 0,-2 2 0,1 1 0,0 0 0,0 1 0,0 2 0,0 0 0,0-6 0,0 0 0,-1 2 0,0 0 0,-2 2 0,0-1 0,-2 2 0,0 0 0,22-27 0,-4-2 0,4 10 0,-10-8 0,10 7 0,-11-4 0,-1 12 0,-5-5 0,-6 12 0,2 11 0,-7 4 0,-6 4 0,-6-5 0,1 8 0,4 0 0,1 6 0,0-6 0,-7-1 0,5 3 0,-11-4 0,7 8 0,0 1 0,6 7 0,0 0 0,-8-9 0,7-4 0,-9-1 0,4 0 0,4-1 0,-13-6 0,11 6 0,-7 1 0,7-1 0,-3 3 0,7-7 0,0 5 0,-6-3 0,0 2 0,-5-4 0,5 5 0,2-8 0,10-7 0,0 3 0,10-10 0,-2 0 0,8-8 0,2-6 0,-1-1 0,0-2 0,-7 3 0,7 4 0,0-4 0,-1 9 0,-5-3 0,0 11 0,0-18 0,0 13 0,0-6 0,-6-4 0,0 12 0,4-9 0,2 8 0,4 1 0,-10-7 0,4 7 0,2-7 0,0-1 0,-1 8 0,1-7 0,0-7 0,6 4 0,-1-5 0,3-2 0,-3 3 0,-1-8 0,7 8 0,0-8 0,6 7 0,-6 1 0,0 7 0,1-1 0,5 1 0,1 5 0,5 9 0,-3-10 0,8 10 0,-7 1 0,2-1 0,1 5 0,-2 2 0,7 3 0,-7 4 0,6-4 0,-5 5 0,5-3 0,-6 2 0,12-1 0,-6 8 0,8-6 0,-8 7 0,4-1 0,2 8 0,-6 0 0,0 0 0,-6 0 0,6 0 0,-5 0 0,5 0 0,-2 0 0,2 0 0,-1 0 0,-5 0 0,10 0 0,7 0 0,-5 0 0,-6 0 0,1 0 0,4 0 0,1 0 0,0 0 0,-6 3 0,0 4 0,2-2 0,-27 2 0,0 0 0,32-2 0,-32-1 0,0-1 0,32 0 0,-1-3 0,0 0 0,0 0 0,1 0 0,5 0 0,-3 0 0,-31 0 0,-1 0 0,0-1 0,0-1 0,0-1 0,1-1 0,1-2 0,0-2 0,-1-6 0,0-1 0,-3 0 0,-1-1 0,32-20 0,-10-13 0,-13 6 0,2-7 0,-7-1 0,11-11 0,-6-11 0,-17 36 0,0 0 0,18-35 0,-21 32 0,0-2 0,-4-1 0,-2-1 0,2 2 0,1 3 0,23-26 0,-3 0 0,-15 32 0,2 1 0,3-8 0,0 0 0,7 1 0,1-1 0,2-9 0,-1-1 0,1 4 0,1-1 0,4-6 0,0 0 0,4-5 0,0 0 0,-1 4 0,0 0 0,1-1 0,-1 2 0,-2 4 0,-2 2 0,-3 6 0,-1 2 0,0 2 0,-1 2 0,-1 6 0,-1 0 0,-2 0 0,-1 1 0,27-16 0,-30 16 0,-1-1 0,-1 4 0,1-1 0,4-9 0,1-4 0,2-6 0,1-4 0,12-13 0,2-4 0,59-88 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6-01-31T21:19:42.074"/>
    </inkml:context>
    <inkml:brush xml:id="br0">
      <inkml:brushProperty name="width" value="0.05292" units="cm"/>
      <inkml:brushProperty name="height" value="0.05292" units="cm"/>
      <inkml:brushProperty name="color" value="#0CAC38"/>
    </inkml:brush>
  </inkml:definitions>
  <inkml:trace contextRef="#ctx0" brushRef="#br0">0 508 24575,'154'-156'0,"-97"102"0,-6 8 0,0-3 0,-20 26 0,-6-5 0,-2 13 0,0-11 0,1 3 0,-1-3 0,0 19 0,0-1 0,0 8 0,0 0 0,0-10 0,0 7 0,0-7 0,0 10 0,0 0 0,0 0 0,-2-3 0,-6-4 0,6 4 0,-6-5 0,5 6 0,4 2 0,-1 0 0,0 0 0,0 0 0,0 0 0,0 0 0,0 0 0,0 0 0,0 0 0,0 0 0,0 0 0,0 0 0,0 0 0,0 0 0,0 0 0,0 0 0,-7 0 0,-1 0 0,1 0 0,7 0 0,0 0 0,0 0 0,0 0 0,0 0 0,0 10 0,-10 3 0,7 0 0,-9 0 0,4-6 0,5 6 0,-17 10 0,15 0 0,-10 0 0,10-10 0,-16 8 0,6-6 0,-3 5 0,3 3 0,-6 1 0,8-1 0,-7 2 0,5 6 0,-6-5 0,6 4 0,-6-1 0,-2 1 0,0-12 0,0 5 0,3 3 0,5 5 0,-6-1 0,16 1 0,-10 0 0,7 0 0,-7-8 0,2 2 0,-2 6 0,-6-5 0,6 4 0,-3-4 0,3-3 0,-5 3 0,4 5 0,-4-6 0,-3 6 0,0 2 0,0-2 0,0 10 0,0-3 0,0-4 0,0-4 0,0 4 0,0-3 0,0 10 0,0-3 0,0 6 0,0 2 0,0-3 0,0-4 0,0 9 0,0-9 0,0 9 0,0-9 0,0-3 0,0 2 0,0-2 0,0 3 0,0 4 0,0-4 0,0-6 0,0-2 0,0-3 0,0 3 0,0-6 0,0 6 0,0 2 0,0-2 0,0 2 0,0-2 0,0-5 0,0 4 0,0-1 0,0 1 0,0-4 0,0 5 0,0 5 0,0 2 0,0-2 0,0 2 0,0-7 0,0 8 0,-8-16 0,0 7 0,1-7 0,7 16 0,-8-16 0,0 8 0,-7-11 0,7 11 0,-7-3 0,7 3 0,-2-6 0,2 6 0,6-5 0,-6-3 0,5 8 0,3-1 0,-7 1 0,-1-8 0,-2 8 0,2 0 0,3-6 0,-10-2 0,7 3 0,-7 13 0,7-6 0,-7-10 0,9 3 0,-1 4 0,4-12 0,3 5 0,-2-5 0,-6 5 0,5 0 0,-4 0 0,-4-7 0,4-1 0,-9 1 0,9 7 0,-4 0 0,4 0 0,4-8 0,-5 0 0,3 1 0,-2 7 0,4 0 0,-5 0 0,3 8 0,-2 0 0,4 2 0,-5-2 0,-2-3 0,2 10 0,-2-7 0,2 7 0,3-9 0,-10 1 0,10 4 0,-3-4 0,-2 9 0,2-8 0,1 2 0,7-2 0,-8-6 0,0 6 0,-2-5 0,2-3 0,6 10 0,-9-7 0,11 4 0,-7-4 0,-1-3 0,0 0 0,8 0 0,-2 0 0,-6 0 0,6 0 0,-6 0 0,-2 8 0,2 0 0,0 0 0,8-8 0,0 0 0,0 0 0,0 0 0,0 0 0,-2-8 0,-6 1 0,5 7 0,-4 8 0,4-1 0,3-7 0,0 0 0,0 1 0,0-1 0,0 0 0,0 0 0,0 0 0,0 0 0,0 0 0,0 0 0,-10-10 0,7 7 0,-7-7 0,10 10 0,-10 0 0,7 0 0,-7 0 0,10 0 0,-10-10 0,7 8 0,-7-8 0,10 10 0,0 0 0,0 0 0,0 0 0,0 0 0,-3-8 0,-4 1 0,4-1 0,-7 8 0,10 0 0,-10 0 0,7-7 0,-5-1 0,3 0 0,-2 8 0,1 0 0,-9 0 0,10-7 0,-3-1 0,3 1 0,-3 7 0,6 0 0,-6 0 0,6-8 0,2 1 0,0-1 0,0 8 0,0 0 0,0 0 0,0-5 0,0 5 0,-8-2 0,0 17 0,-2-15 0,2 8 0,6-3 0,-6 10 0,-2 6 0,2-6 0,-2-2 0,2 3 0,6-3 0,-6 2 0,5 11 0,3-11 0,-7 11 0,-1-11 0,0 1 0,8 7 0,0-5 0,0 13 0,-2-8 0,-6-8 0,6 11 0,-6-11 0,3 19 0,-3-11 0,5-2 0,-4-6 0,4 3 0,3 13 0,-7-6 0,-1 6 0,0 3 0,8-4 0,-8 9 0,1-8 0,-1 10 0,8-3 0,-8-2 0,1 3 0,-1-1 0,8 8 0,-3-7 0,-4-1 0,2-7 0,-11 8 0,9-8 0,-9 7 0,9-15 0,-9 8 0,8-8 0,-7 16 0,10-9 0,-3 9 0,3-8 0,-3 7 0,3-7 0,-10 8 0,10-9 0,-3 9 0,-2-8 0,2 7 0,-2-2 0,2 3 0,3-1 0,-10-15 0,10 13 0,-3-13 0,5 13 0,3-5 0,-7 8 0,-1-9 0,-2 9 0,2-8 0,6 10 0,-6-3 0,-2 6 0,2 2 0,-7 0 0,7 1 0,-8-1 0,9 0 0,-1 0 0,8 0 0,-8 8 0,1 0 0,-11 2 0,2-2 0,-2 5 0,3 11 0,5 1 0,10 6 0,-8-5 0,5-45 0,-2 0 0,-12 47 0,9-46 0,0-2 0,-5 46 0,5-45 0,1 0 0,-1 37 0,-7-2 0,10-1 0,-3 9 0,3-9 0,-3 1 0,3-3 0,-10 2 0,10-4 0,-3-11 0,5 8 0,3 0 0,-7 2 0,-1-2 0,0-10 0,8 10 0,0-18 0,0 10 0,0-5 0,0 5 0,0 3 0,0 5 0,0-6 0,0 6 0,0 0 0,0-8 0,0 13 0,0-13 0,0-2 0,0-5 0,0-6 0,0 13 0,0-12 0,0 12 0,0-15 0,0-1 0,0-9 0,0 2 0,3-8 0,5 9 0,-3-1 0,10-8 0,-2-5 0,2-2 0,-4 3 0,-11-4 0,10-7 0,5-7 0,-2-1 0,2 8 0,-7 0 0,7 0 0,1-10 0,-3 8 0,-3-9 0,0 1 0,-5 5 0,11-10 0,-1 0 0,8 2 0,-10 3 0,7-1 0,-7-1 0,0-1 0,7 3 0,-17 10 0,18-10 0,-19 7 0,19-17 0,-9 7 0,11 0 0,1-7 0,-1 7 0,0-10 0,0 0 0,0 0 0,0 0 0,0 0 0,0 0 0,-8 0 0,1 0 0,-1 0 0,8 0 0,10 0 0,3 0 0,10 0 0,-7 0 0,-1 0 0,-7 0 0,8 0 0,-1 0 0,8 0 0,3 0 0,5 0 0,-3 0 0,10 0 0,-15 0 0,8 0 0,-10 0 0,10 0 0,-6 0 0,-2 0 0,1 0 0,-1 0 0,0 0 0,0 0 0,0 0 0,0 0 0,-7 0 0,-1 0 0,-2 0 0,2 0 0,3 0 0,-10 0 0,0 0 0,-8 0 0,8 0 0,0 0 0,-1 3 0,-7 4 0,8 6 0,0 10 0,0-8 0,-8 1 0,2-8 0,6 7 0,-8-7 0,0 7 0,3-10 0,-3 3 0,0 2 0,8-2 0,-3 2 0,3-2 0,2-6 0,5 6 0,3-3 0,-10 3 0,10-6 0,-2 6 0,-6-5 0,-2-3 0,4 0 0,4 0 0,-6 0 0,-2 0 0,2 0 0,-2 0 0,-5 0 0,-3 0 0,-5 0 0,12 0 0,-4 0 0,-3 0 0,16 0 0,-1 0 0,11 0 0,-11 0 0,8 0 0,8 0 0,2-3 0,6-5 0,2-5 0,-10-10 0,7-5 0,-7 5 0,8-8 0,-9 8 0,9 0 0,-8-7 0,0 9 0,-8-2 0,7 5 0,1-13 0,8 13 0,-8 3 0,7 0 0,-7-8 0,0 2 0,-8 6 0,-3-3 0,-4 10 0,4-2 0,-4 2 0,-3-2 0,2-6 0,-7 6 0,7 10 0,-2-7 0,3-1 0,-14 0 0,-9 8 0,-1 0 0,8 0 0,-51-41 0,-13-10 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6-01-31T21:31:22.305"/>
    </inkml:context>
    <inkml:brush xml:id="br0">
      <inkml:brushProperty name="width" value="0.05292" units="cm"/>
      <inkml:brushProperty name="height" value="0.05292" units="cm"/>
    </inkml:brush>
  </inkml:definitions>
  <inkml:trace contextRef="#ctx0" brushRef="#br0">1 1 24575,'25'20'0,"-9"27"0,-9 27 0,-3-25 0,0 2 0,9 46 0,-2-43 0,1 0 0,-1-1 0,-1 1 0,-3 4 0,1 0 0,6 0 0,3-1 0,-2 0 0,0 1 0,1 4 0,-1-1 0,1 1 0,-1-1 0,-2 6 0,0 0 0,-2-2 0,1 0 0,2 2 0,0 0 0,-3-2 0,1 0 0,2 7 0,0 0 0,-6-3 0,-1 0 0,2 3 0,0 0 0,-1-3 0,0 0 0,1 0 0,0 0 0,-5 0 0,-1 1 0,2 2 0,1-1 0,-2-2 0,-1 1 0,-1 6 0,-1 1 0,2-3 0,2-1 0,0 1 0,0 0 0,-1 3 0,-1 0 0,3-5 0,-1-1 0,-1 2 0,-1 0 0,0 3 0,0 0 0,4 1 0,1-1 0,-4-1 0,0-1 0,3-1 0,1 0 0,-5-2 0,-1-1 0,2 0 0,0-2 0,1-2 0,0-1 0,-1 1 0,0-1 0,0-1 0,-1 0 0,-2 1 0,-2 1 0,1 2 0,0-1 0,0-1 0,0-1 0,4-2 0,0 0 0,0-2 0,0 1 0,0-3 0,-1 0 0,-2-2 0,-2 1 0,1 0 0,0-1 0,0 1 0,0-1 0,0 2 0,0 0 0,0 3 0,0-1 0,0-1 0,0 1 0,0 4 0,0 1 0,0-6 0,0 0 0,0 2 0,0-1 0,0-3 0,0-1 0,0-3 0,0 0 0,0-1 0,0-1 0,0 48 0,0-5 0,0 5 0,0-49 0,0 0 0,0 49 0,4-50 0,0 0 0,4 42 0,0 1 0,-8-1 0,7 0 0,1 0 0,0 1 0,-8-1 0,0 8 0,0 0 0,0-45 0,0 0 0,0-1 0,0-1 0,0 0 0,0 0 0,0 1 0,0-1 0,0 45 0,0 1 0,0-47 0,0-1 0,0 49 0,0-8 0,0-7 0,0 2 0,0 13 0,0-49 0,0 0 0,-1 3 0,2 0 0,-1 2 0,2 1 0,2-3 0,0-1 0,-3 2 0,0 1 0,3-3 0,0 1 0,-1-1 0,-1-1 0,2-2 0,0 0 0,-2 45 0,2-45 0,0 0 0,-1 3 0,-1 2 0,2 2 0,0 1 0,-3 0 0,1 2 0,1 5 0,1 0 0,1-1 0,0 1 0,-1 0 0,0 0 0,4-4 0,0-1 0,-5-2 0,1-1 0,4-6 0,0 0 0,-4 7 0,-1 0 0,5 1 0,0 0 0,-4 2 0,-1 1 0,2-1 0,-2 1 0,-3-4 0,0-1 0,0 0 0,0-1 0,0-2 0,0-1 0,0 0 0,0-1 0,0 48 0,0-15 0,0 0 0,0-1 0,0 1 0,0 2 0,0-3 0,0-2 0,0-5 0,0-13 0,0 5 0,0-20 0,0 5 0,8-13 0,-1 5 0,1 0 0,-8-7 0,0-6 0,0-2 0,8 2 0,-1-2 0,1-8 0,-8-8 0,0 1 0,0 7 0,10 0 0,-7 0 0,7 0 0,-10 0 0,0 0 0,0 0 0,8 0 0,0 0 0,-1 0 0,-7 0 0,0 0 0,0 0 0,0 0 0,0 1 0,0-1 0,0 0 0,11-11 0,-9 9 0,8-8 0,-7 10 0,5 0 0,-6 0 0,19-10 0,-9-3 0,12-10 0,29-41 0,9-10 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6-01-31T21:31:27.299"/>
    </inkml:context>
    <inkml:brush xml:id="br0">
      <inkml:brushProperty name="width" value="0.05292" units="cm"/>
      <inkml:brushProperty name="height" value="0.05292" units="cm"/>
      <inkml:brushProperty name="color" value="#ED331F"/>
    </inkml:brush>
  </inkml:definitions>
  <inkml:trace contextRef="#ctx0" brushRef="#br0">1 692 24575,'130'39'0,"-72"-26"0,0-3 0,-2-5 0,0-3 0,2-1 0,0-2 0,5 1 0,2 0 0,8 0 0,0 0 0,-4 0 0,0 0 0,8 1 0,0-2 0,-2-3 0,1-2 0,12-1 0,1-1 0,-2 0 0,0 0 0,1-3 0,1-1 0,5 4 0,-1-2 0,-4-5 0,-1 0 0,3 5 0,0 4 0,-10 2 0,-1 0 0,4 2 0,-1-1 0,-6-1 0,0 1 0,-1 1 0,2 1 0,2-3 0,1 0 0,-6 3 0,1 0 0,8 1 0,1 0 0,-1-4 0,1 0 0,7 0 0,1 0 0,-2-1 0,0 0 0,-3 1 0,1 1 0,4 1 0,1 1 0,-6-3 0,1 0 0,3 3 0,0 0 0,-7 1 0,-1 0 0,1-1 0,-1-1 0,-3-2 0,0 0 0,2 3 0,0 0 0,-2-3 0,0 0 0,6 2 0,0 2 0,-6 0 0,-1 0 0,7 0 0,1 0 0,-4 0 0,1 0 0,4 0 0,1 0 0,-1 0 0,-1 0 0,-1 0 0,0 0 0,2 0 0,-1 0 0,-1-4 0,0 0 0,2 0 0,-1 0 0,3 0 0,0 1 0,-3 2 0,1 2 0,5-1 0,2 0 0,-1 0 0,2 0 0,-30 0 0,1 0 0,-1 0 0,33 0 0,0 0 0,0 0 0,0 0 0,-31 0 0,0 0 0,1 0 0,-3 0 0,0 0 0,1 0 0,3 0 0,1 0 0,0 0 0,-2 0 0,0 0 0,0 0 0,0 0 0,-1 0 0,0 0 0,-2-2 0,-1-1 0,1 0 0,-1 0 0,1 1 0,0-1 0,1 0 0,2 1 0,-1 0 0,3 1 0,0 1 0,-1 1 0,1-1 0,0 0 0,0 0 0,-3 0 0,0 0 0,0 0 0,0 0 0,1 0 0,-1 0 0,0 0 0,0 0 0,0 0 0,1 0 0,-1 0 0,0 0 0,0 0 0,0 0 0,1 0 0,-2 0 0,0 0 0,1 0 0,31 0 0,-1 0 0,-1 0 0,-1 0 0,-4 0 0,-1 0 0,-1 0 0,0 0 0,-3 0 0,0 0 0,0-1 0,-1-1 0,-2-2 0,-1 0 0,-2 2 0,0-1 0,2-4 0,1-1 0,-2 1 0,1 1 0,0-1 0,1-1 0,-3-2 0,0 2 0,2 3 0,1 2 0,-4-2 0,-1 0 0,-2 1 0,-2 0 0,-1 2 0,-1-1 0,-5-4 0,0-1 0,-3 1 0,-1 1 0,0-2 0,0 0 0,0-1 0,1 0 0,3 5 0,0 1 0,1-5 0,-1 0 0,0 5 0,0-1 0,1-5 0,1 0 0,2 2 0,0-2 0,-2-3 0,-1-1 0,3 1 0,0 1 0,1-3 0,1 2 0,-2 8 0,0 0 0,0-4 0,0-2 0,-4 3 0,0-1 0,3-2 0,0 0 0,-3-2 0,0 0 0,4 2 0,0 0 0,-3 2 0,-1 1 0,0 0 0,0 1 0,4 1 0,0 2 0,-2 2 0,-1 0 0,-1-3 0,0 0 0,1 1 0,-1 1 0,0-2 0,0 0 0,-4 3 0,-2-1 0,-1-1 0,-1-1 0,3 2 0,0 1 0,2 1 0,-1 0 0,-2 0 0,0 0 0,-2 0 0,1 0 0,-2 0 0,0 0 0,2 0 0,-1 0 0,-1 0 0,1 0 0,4 0 0,0 0 0,-7 0 0,0 0 0,3 0 0,1 0 0,2 0 0,2 0 0,7 0 0,0 0 0,1 0 0,-2 0 0,-2 0 0,-1 0 0,-4 0 0,0 0 0,1 0 0,-1 0 0,-4 0 0,-1 0 0,1 0 0,1 0 0,-3 0 0,0 0 0,-2 0 0,1 0 0,-4 0 0,-1 0 0,2 0 0,-2 0 0,44 0 0,3 0 0,-5 0 0,-3 0 0,-2 0 0,-5 0 0,4 8 0,-4 0 0,2-1 0,-2-7 0,-3 8 0,-5 0 0,-13 2 0,5-2 0,-13-3 0,6 10 0,-1-7 0,8 7 0,-10-7 0,-5 7 0,10-10 0,-2 3 0,4-5 0,-20-3 0,13 0 0,-13 0 0,-10 0 0,-5 0 0,-8 0 0,16 0 0,-19 0 0,3 0 0,3 0 0,5 0 0,-1 0 0,-7 0 0,0 0 0,0 0 0,1 0 0,-1 0 0,0 0 0,7 2 0,1 6 0,0-6 0,-8 6 0,8-5 0,-1-3 0,1 0 0,-8 0 0,0 0 0,0 0 0,1 0 0,-1 0 0,0 0 0,-11 10 0,-1 3 0,-11 10 0,0 0 0,0 10 0,-21 24 0,-4 14 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6-01-31T21:31:32.892"/>
    </inkml:context>
    <inkml:brush xml:id="br0">
      <inkml:brushProperty name="width" value="0.05292" units="cm"/>
      <inkml:brushProperty name="height" value="0.05292" units="cm"/>
      <inkml:brushProperty name="color" value="#ED331F"/>
    </inkml:brush>
  </inkml:definitions>
  <inkml:trace contextRef="#ctx0" brushRef="#br0">1 7990 24575,'84'-128'0,"-41"64"0,1 13 0,18 25 0,4-17 0,-21 16 0,0-3 0,-6-5 0,-1-1 0,8-2 0,0-1 0,-1-3 0,0-1 0,3 2 0,1 0 0,1-1 0,0 0 0,4 0 0,0-1 0,-4-3 0,0 0 0,2 5 0,1 2 0,-7 4 0,0 1 0,2 0 0,-1 1 0,30-20 0,0-1 0,-8 8 0,0 5 0,0-5 0,-7 15 0,-1-8 0,-7 9 0,8-1 0,-9 5 0,9-4 0,-11-4 0,3 3 0,-5-2 0,-3 2 0,-3 3 0,-4-10 0,4 10 0,-4-3 0,-3-2 0,2 2 0,-2 0 0,2 8 0,3-8 0,-10 0 0,8 8 0,-9 8 0,1 0 0,-8-8 0,0 10 0,0 5 0,-7-2 0,-1 2 0,0 0 0,-2-2 0,8 8 0,-9-9 0,1 1 0,8 8 0,-8-9 0,10 11 0,-11-10 0,9 8 0,-8-19 0,10 18 0,-8-17 0,1 5 0,-1 4 0,8 1 0,-2 7 0,-6-4 0,5-3 0,-4-8 0,7 2 0,5-2 0,5 0 0,3 3 0,5 5 0,3-1 0,-1-4 0,1-5 0,-1-1 0,6 6 0,0 7 0,0 5 0,-1 3 0,1 0 0,2 0 0,-2 0 0,5 0 0,-3 0 0,3 0 0,-3 0 0,-7 0 0,9 0 0,-7 0 0,-5 0 0,-2 0 0,-1 0 0,1 0 0,-3 0 0,0 0 0,-1 0 0,-4 3 0,8 5 0,-11 5 0,3 10 0,-11 0 0,3 0 0,-5 7 0,13 1 0,5 10 0,2-2 0,6 2 0,2-3 0,-3 6 0,-4-6 0,2-5 0,-10-2 0,-1-5 0,-7-3 0,0-10 0,1-6 0,-1-4 0,0-3 0,2 0 0,6 0 0,2 0 0,6 0 0,-1 0 0,1 0 0,-9 0 0,17 0 0,-9 0 0,0 0 0,3 0 0,-10 0 0,10-3 0,-2-4 0,-4-6 0,4-10 0,-1 7 0,8 1 0,1 0 0,-1-8 0,2-8 0,6 0 0,-10-2 0,10 2 0,-8-2 0,15-6 0,-2-9 0,3 9 0,2-10 0,-10 11 0,7-8 0,-7-8 0,0 13 0,-8-5 0,0 5 0,0-5 0,0 0 0,0 0 0,0-1 0,1 1 0,-1-7 0,0-1 0,0-3 0,0 4 0,-10 12 0,-5-6 0,2 9 0,-2 0 0,-8-3 0,-8 10 0,1 0 0,7 8 0,0 0 0,0 0 0,-8 7 0,0 1 0,1 10 0,4-8 0,-4 5 0,4 6 0,-7-19 0,2 11 0,1-5 0,-3 2 0,2 5 0,5 6 0,-4-6 0,-3-2 0,2 2 0,-7-2 0,7 2 0,1-5 0,7-10 0,0 0 0,0 0 0,-8 8 0,0-1 0,1 1 0,7-8 0,0 5 0,0-5 0,-8 13 0,1-13 0,-1 5 0,8-5 0,-2 0 0,-6 0 0,8 5 0,0-5 0,0 5 0,8-13 0,-5 5 0,-3 3 0,7 0 0,1 0 0,3 0 0,-4 0 0,4-8 0,4 0 0,3 1 0,-10 7 0,2-3 0,-2-5 0,2 8 0,6 0 0,-4-8 0,-4 8 0,5-15 0,10 10 0,0-11 0,-10 11 0,-5-3 0,2 6 0,-2 2 0,10-3 0,-3-5 0,-2 11 0,3-11 0,-8 8 0,7-16 0,-7 16 0,7-7 0,1-1 0,7-13 0,0 6 0,-8-3 0,-2 10 0,-3 3 0,8-8 0,-12 10 0,9-4 0,-10-4 0,3 4 0,-3-1 0,3 8 0,-5-10 0,4-6 0,4 11 0,-4-3 0,11 8 0,-2-15 0,4 7 0,4-8 0,-1 6 0,0-3 0,0 8 0,0 0 0,0 2 0,-2 1 0,-6 2 0,-5 2 0,-2 3 0,0 3 0,10 2 0,-3-2 0,-2 4 0,3 11 0,-3 0 0,2 0 0,8 0 0,0 0 0,0 0 0,8 0 0,5 0 0,3 0 0,12 0 0,3 0 0,10 0 0,-2 0 0,7 0 0,8 0 0,-5 0 0,5 0 0,-13 0 0,-3 0 0,8 0 0,8 0 0,-2 0 0,-14 0 0,6 8 0,-5 0 0,4 7 0,4-7 0,-9 2 0,1-2 0,-11-6 0,3 6 0,-3-3 0,3 3 0,-10-6 0,10 6 0,-11-5 0,11-3 0,-5 7 0,-3 1 0,3 0 0,5-8 0,-8 0 0,0 0 0,5 0 0,-12 0 0,7 0 0,-15 0 0,5 0 0,-13 0 0,13 0 0,-13 0 0,-2 0 0,-6 0 0,-2 0 0,2 0 0,-4 0 0,-11 0 0,0 0 0,0 0 0,-8 0 0,1 0 0,-1 0 0,8 0 0,0 0 0,-5-3 0,5-5 0,5-4 0,18-12 0,0 1 0,1 0 0,1 11 0,6 4 0,-13-2 0,5 2 0,-7-10 0,-1 3 0,-5 4 0,-10 4 0,1-4 0,-1 4 0,-8-9 0,0 9 0,1-4 0,7 4 0,5-6 0,-5-10 0,15 0 0,-7 0 0,3-3 0,4-5 0,-2 1 0,2-1 0,11-8 0,-11 16 0,14-13 0,-6 6 0,0-11 0,8 2 0,-3 3 0,3-2 0,-11 10 0,11-3 0,-13-2 0,5 2 0,-7-2 0,-9 2 0,-4 3 0,5-11 0,2 16 0,-2-8 0,2 11 0,-2-11 0,-5 6 0,4 2 0,-4-3 0,-3-5 0,8 6 0,0-6 0,-6 5 0,-2 3 0,-2 0 0,17 0 0,-15 0 0,8 0 0,-3-8 0,11 0 0,4 1 0,-4 7 0,-6-8 0,-2 0 0,2 0 0,-2 8 0,-1-5 0,-6 5 0,6-8 0,1 8 0,2 0 0,-2-8 0,2 3 0,6-3 0,-3 6 0,-5-6 0,-3 3 0,10-3 0,-2 5 0,2-4 0,-9 4 0,-6 3 0,-5 0 0,12 0 0,-4 0 0,-3 0 0,0 0 0,-2 7 0,-6 1 0,3 7 0,-10-7 0,-1 0 0,1 4 0,0 11 0,-1 31 0,-7 18 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6-01-31T21:31:39.140"/>
    </inkml:context>
    <inkml:brush xml:id="br0">
      <inkml:brushProperty name="width" value="0.05292" units="cm"/>
      <inkml:brushProperty name="height" value="0.05292" units="cm"/>
      <inkml:brushProperty name="color" value="#0CAC38"/>
    </inkml:brush>
  </inkml:definitions>
  <inkml:trace contextRef="#ctx0" brushRef="#br0">1 646 24575,'195'-172'0,"-140"121"0,-1 1 0,-7 8 0,22-20 0,-15 11 0,0-3 0,-13 16 0,-3 7 0,-2 5 0,3 3 0,-14 3 0,-9 4 0,-1 6 0,8 10 0,0 0 0,0 0 0,0 0 0,0 0 0,3 0 0,5 0 0,-11 0 0,11 0 0,-11 0 0,11 0 0,-3 0 0,3 0 0,-5 0 0,4 0 0,6 0 0,3 0 0,-3 0 0,2 0 0,-2 0 0,2 0 0,6 3 0,-6 4 0,-4 6 0,-4 10 0,4-2 0,-3-6 0,-3 13 0,-13-5 0,6 11 0,-6-11 0,-5 15 0,-2-7 0,-3 2 0,3 6 0,-6-4 0,6 4 0,-5 4 0,-3-4 0,0-6 0,0-2 0,0 2 0,0-2 0,0 10 0,0-3 0,0-2 0,0 3 0,0-3 0,0 2 0,0-2 0,0-5 0,0 5 0,0 10 0,0 0 0,0-8 0,0 1 0,0-11 0,0 3 0,0 2 0,0-2 0,0 10 0,0-5 0,0 10 0,0-8 0,0 1 0,0-4 0,0 4 0,0 7 0,0 0 0,0-7 0,0 7 0,0-8 0,0 1 0,0 4 0,0-4 0,0-11 0,0 3 0,0-11 0,0 11 0,0-6 0,0-2 0,0 1 0,0-1 0,0 0 0,0-8 0,0 0 0,0 1 0,0 7 0,0 0 0,0 0 0,0 0 0,0 0 0,0 0 0,0 0 0,0 0 0,0-7 0,0-1 0,0 0 0,0 8 0,0 1 0,0-1 0,0-8 0,0 0 0,0 1 0,0 7 0,0 0 0,0 0 0,0 3 0,0 4 0,0-4 0,0 5 0,0-3 0,0 3 0,0 2 0,0 5 0,0 3 0,0-10 0,7 5 0,1 2 0,2-7 0,-2 15 0,-6-7 0,6-1 0,-5 6 0,-3-6 0,2-2 0,6 3 0,-6-4 0,6 4 0,-5 4 0,-3-4 0,0-3 0,0 2 0,2-7 0,6 7 0,-5 1 0,4 7 0,-2-8 0,3 1 0,-5-1 0,4 8 0,-2-2 0,3-6 0,-5 6 0,4-6 0,-4-2 0,-3 3 0,0-3 0,0 2 0,8-5 0,-1-10 0,1 8 0,-8 0 0,0-8 0,0-8 0,0 8 0,0 8 0,0 0 0,0-8 0,0 0 0,0 0 0,0 0 0,0 0 0,0 0 0,0 0 0,0 0 0,0 0 0,0-7 0,0-1 0,0 1 0,0 7 0,0 0 0,0 0 0,0-8 0,0 0 0,0 1 0,0 7 0,0 0 0,0 0 0,0-8 0,0 1 0,0 2 0,0 12 0,0-4 0,0 5 0,0-3 0,0 3 0,0-6 0,0 6 0,0 2 0,0-2 0,0 3 0,0-4 0,0 4 0,0 4 0,0-2 0,0-5 0,0-1 0,0 17 0,0-9 0,0 8 0,0 8 0,0-8 0,0 13 0,0-5 0,0 7 0,0-7 0,0 8 0,0-9 0,0 11 0,0-2 0,-3 2 0,-4 13 0,4-10 0,-5 17 0,-2-2 0,3-5 0,-4 8 0,4-9 0,1 9 0,-9-8 0,10-5 0,-3-3 0,-2-5 0,2 13 0,1-8 0,7-8 0,-3 16 0,-5 0 0,6 10 0,-6 6 0,-2-1 0,2 0 0,-2 0 0,2 1 0,3-9 0,-10 1 0,10-19 0,-3 4 0,-2-6 0,2 5 0,0-3 0,8-4 0,0 5 0,0-6 0,-7 6 0,-1 2 0,0 0 0,8 0 0,0-2 0,0-6 0,0 11 0,0-10 0,0 4 0,0-20 0,-2 11 0,-6-19 0,5 19 0,-4-11 0,4 8 0,3-1 0,0-9 0,0 10 0,0-18 0,0 10 0,0-13 0,0 5 0,0-9 0,0 1 0,0 4 0,0-4 0,3-6 0,4-9 0,4 8 0,4 8 0,6-3 0,-6-13 0,13 8 0,3 0 0,10-2 0,-3 2 0,6 0 0,2-8 0,0 3 0,0-2 0,0 2 0,1-11 0,-1 4 0,0-4 0,0-4 0,0 5 0,3-6 0,5-2 0,-6 0 0,6 0 0,-3 0 0,3 0 0,-10 0 0,9 0 0,-17 3 0,10 4 0,1-4 0,-1 5 0,5-6 0,-15-2 0,0 0 0,-3 0 0,-2 0 0,0 0 0,-3 0 0,-3 0 0,-2 0 0,1 0 0,-1 0 0,0 0 0,0 0 0,20 51 0,6 13 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6-01-31T21:31:41.299"/>
    </inkml:context>
    <inkml:brush xml:id="br0">
      <inkml:brushProperty name="width" value="0.05292" units="cm"/>
      <inkml:brushProperty name="height" value="0.05292" units="cm"/>
      <inkml:brushProperty name="color" value="#0CAC38"/>
    </inkml:brush>
  </inkml:definitions>
  <inkml:trace contextRef="#ctx0" brushRef="#br0">0 2007 24575,'69'-108'0,"-34"55"0,-1-2 0,-3-2 0,0-1 0,10-3 0,3-1 0,1-4 0,2-1 0,2 1 0,2 1 0,3-2 0,-1 1 0,-3 0 0,0 1 0,3 6 0,-1 3 0,-5 5 0,-1 2 0,2 4 0,-2 0 0,-7-1 0,-1 0 0,6 6 0,2 1 0,0-7 0,0-1 0,5 2 0,1 1 0,4-5 0,3-2 0,13-11 0,2-2 0,80-77 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6-01-31T21:31:42.024"/>
    </inkml:context>
    <inkml:brush xml:id="br0">
      <inkml:brushProperty name="width" value="0.05292" units="cm"/>
      <inkml:brushProperty name="height" value="0.05292" units="cm"/>
      <inkml:brushProperty name="color" value="#0CAC38"/>
    </inkml:brush>
  </inkml:definitions>
  <inkml:trace contextRef="#ctx0" brushRef="#br0">0 2699 24575,'57'-128'0,"-28"67"0,3 1 0,7 0 0,2 0 0,4-10 0,2-1 0,5-5 0,4-2 0,-14 18 0,2-3 0,0 2 0,2-1 0,1 0 0,1 1 0,5-3 0,1 0 0,1 0 0,-2 0 0,0 0 0,0 2 0,-2 5 0,1 1 0,-2 0 0,-3 1 0,0 0 0,-2 1 0,17-19 0,-1 0 0,-6 0 0,0 3 0,-1 7 0,-1 3 0,0-2 0,0 1 0,1 2 0,-1 2 0,-7 4 0,0 1 0,9 0 0,1 2 0,51-43 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6-01-31T21:31:45.899"/>
    </inkml:context>
    <inkml:brush xml:id="br0">
      <inkml:brushProperty name="width" value="0.05292" units="cm"/>
      <inkml:brushProperty name="height" value="0.05292" units="cm"/>
      <inkml:brushProperty name="color" value="#0CAC38"/>
    </inkml:brush>
  </inkml:definitions>
  <inkml:trace contextRef="#ctx0" brushRef="#br0">0 162 24575,'136'-90'0,"-73"48"0,-8 12 0,-11 30 0,-6 0 0,3 0 0,-10 0 0,7 3 0,-7 5 0,10 12 0,-3 11 0,-2 10 0,3-3 0,-3 1 0,2 7 0,-12 0 0,-11 23 0,0-12 0,9 12 0,-4-5 0,-5 5 0,-2 0 0,-5 0 0,-6-2 0,6-5 0,-5-6 0,-3-10 0,0-2 0,0-6 0,0 8 0,0 0 0,0-7 0,0 7 0,0-3 0,0 11 0,-3-5 0,-5 5 0,3-6 0,-10-1 0,10-1 0,-3 0 0,-2-8 0,2 1 0,-7-1 0,7 8 0,-7 0 0,7 1 0,-2-1 0,2 0 0,3 0 0,-10 0 0,2-8 0,-3 1 0,-4-1 0,15 6 0,-11-6 0,11 6 0,-5-18 0,10 4 0,0-4 0,0-3 0,0 0 0,0 0 0,-8-8 0,1 1 0,-1-1 0,8 8 0,0 0 0,-3-2 0,-4-6 0,4 6 0,-4-6 0,4 6 0,0 2 0,-4 0 0,4 0 0,-5 0 0,3-3 0,-2-4 0,4 4 0,-5-4 0,6 4 0,2 3 0,0 0 0,0 0 0,0 0 0,0 0 0,-8 0 0,0 1 0,1-9 0,7 0 0,0 1 0,0 7 0,0 0 0,0 0 0,-8-8 0,0 1 0,1-1 0,7 8 0,-8 0 0,0 0 0,1 0 0,7 0 0,0 0 0,-3-2 0,-5-6 0,6 6 0,-8-8 0,10 10 0,0 10 0,0 0 0,0 6 0,0-6 0,0-10 0,0 3 0,0 4 0,0-4 0,0 5 0,0-6 0,0-2 0,0 8 0,0 0 0,0-8 0,0-8 0,0 1 0,0 7 0,0 0 0,0 0 0,0 0 0,0 0 0,0 0 0,0 0 0,0 0 0,2-7 0,6-1 0,5 0 0,10 8 0,-10 1 0,-1-4 0,-4-5 0,5-2 0,10-5 0,10 5 0,3 10 0,10 0 0,-10-10 0,-5-6 0,5-2 0,2 3 0,6 2 0,2 6 0,0-6 0,0-10 0,10 8 0,6-1 0,-1 4 0,9-4 0,-17-2 0,9 11 0,-3-11 0,-5 3 0,2-6 0,-2-2 0,-10 0 0,9 0 0,-14 0 0,15 0 0,-6 0 0,21 0 0,-12 0 0,12 0 0,-2 0 0,10 0 0,-3-18 0,10-5 0,-9-10 0,2 10 0,-8 2 0,-8 14 0,3-4 0,-10-4 0,-8-5 0,-7 4 0,-3 6 0,2 2 0,-5 3 0,-10-3 0,0 6 0,1-8 0,-1 10 0,0 0 0,0 0 0,2-3 0,6-5 0,46-25 0,20-16 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6-01-31T21:31:49.541"/>
    </inkml:context>
    <inkml:brush xml:id="br0">
      <inkml:brushProperty name="width" value="0.05292" units="cm"/>
      <inkml:brushProperty name="height" value="0.05292" units="cm"/>
    </inkml:brush>
  </inkml:definitions>
  <inkml:trace contextRef="#ctx0" brushRef="#br0">0 0 24575,'0'0'0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6-01-31T21:31:59.407"/>
    </inkml:context>
    <inkml:brush xml:id="br0">
      <inkml:brushProperty name="width" value="0.05292" units="cm"/>
      <inkml:brushProperty name="height" value="0.05292" units="cm"/>
    </inkml:brush>
  </inkml:definitions>
  <inkml:trace contextRef="#ctx0" brushRef="#br0">0 1 24575,'0'0'0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4418C5-8E3B-DE46-93B3-D85D727A0EAB}" type="datetimeFigureOut">
              <a:rPr lang="en-GB" smtClean="0"/>
              <a:t>17/11/2020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7704DB-6CF6-664D-B7FA-552CBD33D0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756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5537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5074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7899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88655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9906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7391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9818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3074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1495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6491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74082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82338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55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7340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77837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01431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4305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51729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47143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7540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13967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23546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27409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44160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172353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47672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14335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1491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81267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26565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26132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57532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0918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037384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55779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54845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79559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956196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548452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401587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3022085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648374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9487525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704DB-6CF6-664D-B7FA-552CBD33D0B3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6646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9E016143-E03C-4CFD-AFDC-14E5BDEA754C}" type="datetimeFigureOut">
              <a:rPr lang="en-US" dirty="0"/>
              <a:t>11/17/2020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94063-DF36-4330-A365-08DA1FA5B7D6}" type="datetimeFigureOut">
              <a:rPr lang="en-US" dirty="0"/>
              <a:t>11/17/2020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7C6C-0F39-4D70-8E8D-FE5B9C95FA73}" type="datetimeFigureOut">
              <a:rPr lang="en-US" dirty="0"/>
              <a:t>11/17/2020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FA4AC-08CC-42CE-BD01-C191750A04EC}" type="datetimeFigureOut">
              <a:rPr lang="en-US" dirty="0"/>
              <a:t>11/17/2020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A723-92A7-435B-B681-F25B092FEFEB}" type="datetimeFigureOut">
              <a:rPr lang="en-US" dirty="0"/>
              <a:t>11/17/2020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70639-886C-4FCF-9EAB-ABB5DA3F3F4A}" type="datetimeFigureOut">
              <a:rPr lang="en-US" dirty="0"/>
              <a:t>11/17/2020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30651-31F4-45D2-98AE-A2108F41BC07}" type="datetimeFigureOut">
              <a:rPr lang="en-US" dirty="0"/>
              <a:t>11/17/2020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3789A-C914-4DB1-8815-80B5EC7335C5}" type="datetimeFigureOut">
              <a:rPr lang="en-US" dirty="0"/>
              <a:t>11/17/2020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440AA-91A0-436F-8FDB-C0F939DCAE21}" type="datetimeFigureOut">
              <a:rPr lang="en-US" dirty="0"/>
              <a:t>11/17/2020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3E54A-A8CA-48C1-9504-691B58049D29}" type="datetimeFigureOut">
              <a:rPr lang="en-US" dirty="0"/>
              <a:t>11/17/2020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6C806-BBF7-471C-9527-881CE2266695}" type="datetimeFigureOut">
              <a:rPr lang="en-US" dirty="0"/>
              <a:t>11/17/2020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0E59FD0C-5451-4CA0-86AF-E70AE3279989}" type="datetimeFigureOut">
              <a:rPr lang="en-US" dirty="0"/>
              <a:t>11/17/2020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0.png"/><Relationship Id="rId5" Type="http://schemas.openxmlformats.org/officeDocument/2006/relationships/customXml" Target="../ink/ink2.xml"/><Relationship Id="rId10" Type="http://schemas.openxmlformats.org/officeDocument/2006/relationships/image" Target="../media/image20.png"/><Relationship Id="rId4" Type="http://schemas.openxmlformats.org/officeDocument/2006/relationships/image" Target="../media/image170.png"/><Relationship Id="rId9" Type="http://schemas.openxmlformats.org/officeDocument/2006/relationships/customXml" Target="../ink/ink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customXml" Target="../ink/ink5.xml"/><Relationship Id="rId7" Type="http://schemas.openxmlformats.org/officeDocument/2006/relationships/customXml" Target="../ink/ink7.xm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0.png"/><Relationship Id="rId5" Type="http://schemas.openxmlformats.org/officeDocument/2006/relationships/customXml" Target="../ink/ink6.xml"/><Relationship Id="rId10" Type="http://schemas.openxmlformats.org/officeDocument/2006/relationships/image" Target="../media/image20.png"/><Relationship Id="rId4" Type="http://schemas.openxmlformats.org/officeDocument/2006/relationships/image" Target="../media/image170.png"/><Relationship Id="rId9" Type="http://schemas.openxmlformats.org/officeDocument/2006/relationships/customXml" Target="../ink/ink8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8" Type="http://schemas.openxmlformats.org/officeDocument/2006/relationships/image" Target="../media/image26.png"/><Relationship Id="rId3" Type="http://schemas.openxmlformats.org/officeDocument/2006/relationships/customXml" Target="../ink/ink9.xml"/><Relationship Id="rId7" Type="http://schemas.openxmlformats.org/officeDocument/2006/relationships/customXml" Target="../ink/ink11.xml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0.png"/><Relationship Id="rId11" Type="http://schemas.openxmlformats.org/officeDocument/2006/relationships/customXml" Target="../ink/ink13.xml"/><Relationship Id="rId5" Type="http://schemas.openxmlformats.org/officeDocument/2006/relationships/customXml" Target="../ink/ink10.xml"/><Relationship Id="rId10" Type="http://schemas.openxmlformats.org/officeDocument/2006/relationships/image" Target="../media/image20.png"/><Relationship Id="rId4" Type="http://schemas.openxmlformats.org/officeDocument/2006/relationships/image" Target="../media/image170.png"/><Relationship Id="rId9" Type="http://schemas.openxmlformats.org/officeDocument/2006/relationships/customXml" Target="../ink/ink1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customXml" Target="../ink/ink14.xml"/><Relationship Id="rId7" Type="http://schemas.openxmlformats.org/officeDocument/2006/relationships/customXml" Target="../ink/ink16.xml"/><Relationship Id="rId2" Type="http://schemas.openxmlformats.org/officeDocument/2006/relationships/notesSlide" Target="../notesSlides/notesSlide39.xml"/><Relationship Id="rId16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0.png"/><Relationship Id="rId11" Type="http://schemas.openxmlformats.org/officeDocument/2006/relationships/customXml" Target="../ink/ink18.xml"/><Relationship Id="rId5" Type="http://schemas.openxmlformats.org/officeDocument/2006/relationships/customXml" Target="../ink/ink15.xml"/><Relationship Id="rId10" Type="http://schemas.openxmlformats.org/officeDocument/2006/relationships/image" Target="../media/image28.png"/><Relationship Id="rId4" Type="http://schemas.openxmlformats.org/officeDocument/2006/relationships/image" Target="../media/image170.png"/><Relationship Id="rId9" Type="http://schemas.openxmlformats.org/officeDocument/2006/relationships/customXml" Target="../ink/ink1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13" Type="http://schemas.openxmlformats.org/officeDocument/2006/relationships/customXml" Target="../ink/ink24.xml"/><Relationship Id="rId18" Type="http://schemas.openxmlformats.org/officeDocument/2006/relationships/image" Target="../media/image26.png"/><Relationship Id="rId3" Type="http://schemas.openxmlformats.org/officeDocument/2006/relationships/customXml" Target="../ink/ink19.xml"/><Relationship Id="rId7" Type="http://schemas.openxmlformats.org/officeDocument/2006/relationships/customXml" Target="../ink/ink21.xml"/><Relationship Id="rId12" Type="http://schemas.openxmlformats.org/officeDocument/2006/relationships/image" Target="../media/image35.png"/><Relationship Id="rId17" Type="http://schemas.openxmlformats.org/officeDocument/2006/relationships/customXml" Target="../ink/ink26.xml"/><Relationship Id="rId2" Type="http://schemas.openxmlformats.org/officeDocument/2006/relationships/notesSlide" Target="../notesSlides/notesSlide41.xml"/><Relationship Id="rId16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11" Type="http://schemas.openxmlformats.org/officeDocument/2006/relationships/customXml" Target="../ink/ink23.xml"/><Relationship Id="rId5" Type="http://schemas.openxmlformats.org/officeDocument/2006/relationships/customXml" Target="../ink/ink20.xml"/><Relationship Id="rId15" Type="http://schemas.openxmlformats.org/officeDocument/2006/relationships/customXml" Target="../ink/ink25.xml"/><Relationship Id="rId10" Type="http://schemas.openxmlformats.org/officeDocument/2006/relationships/image" Target="../media/image34.png"/><Relationship Id="rId19" Type="http://schemas.openxmlformats.org/officeDocument/2006/relationships/customXml" Target="../ink/ink27.xml"/><Relationship Id="rId4" Type="http://schemas.openxmlformats.org/officeDocument/2006/relationships/image" Target="../media/image31.png"/><Relationship Id="rId9" Type="http://schemas.openxmlformats.org/officeDocument/2006/relationships/customXml" Target="../ink/ink22.xml"/><Relationship Id="rId14" Type="http://schemas.openxmlformats.org/officeDocument/2006/relationships/image" Target="../media/image36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Trauma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06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Questionnaires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Please spend 5 minutes answering the questionnaire that has been provided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2092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trauma?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The traumatic event can cause overwhelming emotions and can be extremely distressing.</a:t>
            </a:r>
          </a:p>
          <a:p>
            <a:r>
              <a:rPr lang="en-GB" dirty="0" smtClean="0"/>
              <a:t>The ability to cope can become impaired.</a:t>
            </a:r>
          </a:p>
          <a:p>
            <a:r>
              <a:rPr lang="en-GB" dirty="0" smtClean="0"/>
              <a:t>Subjective experience</a:t>
            </a:r>
          </a:p>
          <a:p>
            <a:r>
              <a:rPr lang="en-GB" dirty="0" smtClean="0"/>
              <a:t>The effects of the trauma can last for a long time.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224937" y="1781568"/>
            <a:ext cx="4479925" cy="2510448"/>
          </a:xfrm>
        </p:spPr>
      </p:pic>
    </p:spTree>
    <p:extLst>
      <p:ext uri="{BB962C8B-B14F-4D97-AF65-F5344CB8AC3E}">
        <p14:creationId xmlns:p14="http://schemas.microsoft.com/office/powerpoint/2010/main" val="1642182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experiences might cause trauma?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Childhood abuse</a:t>
            </a:r>
          </a:p>
          <a:p>
            <a:r>
              <a:rPr lang="en-GB" dirty="0" smtClean="0"/>
              <a:t>Serious accidents</a:t>
            </a:r>
          </a:p>
          <a:p>
            <a:r>
              <a:rPr lang="en-GB" dirty="0" smtClean="0"/>
              <a:t>Witness to violence, either at home or externally.</a:t>
            </a:r>
          </a:p>
          <a:p>
            <a:r>
              <a:rPr lang="en-GB" dirty="0" smtClean="0"/>
              <a:t>Disasters</a:t>
            </a:r>
          </a:p>
          <a:p>
            <a:r>
              <a:rPr lang="en-GB" dirty="0" smtClean="0"/>
              <a:t>Fires</a:t>
            </a:r>
          </a:p>
          <a:p>
            <a:r>
              <a:rPr lang="en-GB" dirty="0" smtClean="0"/>
              <a:t>Conflict</a:t>
            </a:r>
          </a:p>
          <a:p>
            <a:r>
              <a:rPr lang="en-GB" dirty="0" smtClean="0"/>
              <a:t>Immigration, including refuge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Homelessness</a:t>
            </a:r>
          </a:p>
          <a:p>
            <a:r>
              <a:rPr lang="en-GB" dirty="0" smtClean="0"/>
              <a:t>Parents involved in military conflict</a:t>
            </a:r>
          </a:p>
          <a:p>
            <a:r>
              <a:rPr lang="en-GB" dirty="0" smtClean="0"/>
              <a:t>Disruption with attachment</a:t>
            </a:r>
          </a:p>
          <a:p>
            <a:r>
              <a:rPr lang="en-GB" dirty="0" smtClean="0"/>
              <a:t>Intrusive medical examinations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8541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Trauma is deceptive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is difficult to recognise an individual who is traumatised. Their behaviours might present as:</a:t>
            </a:r>
          </a:p>
          <a:p>
            <a:r>
              <a:rPr lang="en-GB" dirty="0" smtClean="0"/>
              <a:t>ADHD</a:t>
            </a:r>
          </a:p>
          <a:p>
            <a:r>
              <a:rPr lang="en-GB" dirty="0" smtClean="0"/>
              <a:t>Bipolar disorder</a:t>
            </a:r>
          </a:p>
          <a:p>
            <a:r>
              <a:rPr lang="en-GB" dirty="0" smtClean="0"/>
              <a:t>Anxiety</a:t>
            </a:r>
          </a:p>
          <a:p>
            <a:r>
              <a:rPr lang="en-GB" dirty="0" smtClean="0"/>
              <a:t>Depression</a:t>
            </a:r>
          </a:p>
          <a:p>
            <a:r>
              <a:rPr lang="en-GB" dirty="0" smtClean="0"/>
              <a:t>Aggression</a:t>
            </a:r>
          </a:p>
          <a:p>
            <a:r>
              <a:rPr lang="en-GB" dirty="0" smtClean="0"/>
              <a:t>Withdrawal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2114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Hyper vigilance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An individual who has been traumatised might be hyper vigilant</a:t>
            </a:r>
          </a:p>
          <a:p>
            <a:r>
              <a:rPr lang="en-GB" dirty="0" smtClean="0"/>
              <a:t>Perpetually scanning for danger</a:t>
            </a:r>
          </a:p>
          <a:p>
            <a:r>
              <a:rPr lang="en-GB" dirty="0" smtClean="0"/>
              <a:t>On edge and constantly moving</a:t>
            </a:r>
          </a:p>
          <a:p>
            <a:r>
              <a:rPr lang="en-GB" dirty="0" smtClean="0"/>
              <a:t>Inability to focus.</a:t>
            </a:r>
          </a:p>
          <a:p>
            <a:r>
              <a:rPr lang="en-GB" dirty="0" smtClean="0"/>
              <a:t>(Which is why they may be diagnosed with ADHD)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324061" y="1492058"/>
            <a:ext cx="4481512" cy="2987674"/>
          </a:xfrm>
        </p:spPr>
      </p:pic>
    </p:spTree>
    <p:extLst>
      <p:ext uri="{BB962C8B-B14F-4D97-AF65-F5344CB8AC3E}">
        <p14:creationId xmlns:p14="http://schemas.microsoft.com/office/powerpoint/2010/main" val="1144736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Distractions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Alcohol and drug addictions</a:t>
            </a:r>
          </a:p>
          <a:p>
            <a:r>
              <a:rPr lang="en-GB" dirty="0" smtClean="0"/>
              <a:t>Risk taking behaviours</a:t>
            </a:r>
          </a:p>
          <a:p>
            <a:r>
              <a:rPr lang="en-GB" dirty="0" smtClean="0"/>
              <a:t>Early sexualised behaviour</a:t>
            </a:r>
          </a:p>
          <a:p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08192" y="1691322"/>
            <a:ext cx="4481512" cy="2979728"/>
          </a:xfrm>
        </p:spPr>
      </p:pic>
    </p:spTree>
    <p:extLst>
      <p:ext uri="{BB962C8B-B14F-4D97-AF65-F5344CB8AC3E}">
        <p14:creationId xmlns:p14="http://schemas.microsoft.com/office/powerpoint/2010/main" val="781800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Stressors and support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Discrimination</a:t>
            </a:r>
          </a:p>
          <a:p>
            <a:r>
              <a:rPr lang="en-GB" dirty="0" smtClean="0"/>
              <a:t>Poverty</a:t>
            </a:r>
          </a:p>
          <a:p>
            <a:r>
              <a:rPr lang="en-GB" dirty="0" smtClean="0"/>
              <a:t>Community disturbance and violence</a:t>
            </a:r>
          </a:p>
          <a:p>
            <a:r>
              <a:rPr lang="en-GB" dirty="0" smtClean="0"/>
              <a:t>Homelessness and high levels of mobility</a:t>
            </a:r>
          </a:p>
          <a:p>
            <a:endParaRPr lang="en-GB" dirty="0"/>
          </a:p>
          <a:p>
            <a:r>
              <a:rPr lang="en-GB" dirty="0" smtClean="0"/>
              <a:t>Support networks:</a:t>
            </a:r>
          </a:p>
          <a:p>
            <a:r>
              <a:rPr lang="en-GB" dirty="0" smtClean="0"/>
              <a:t>Friends, family, neighbours, teachers, </a:t>
            </a:r>
          </a:p>
          <a:p>
            <a:r>
              <a:rPr lang="en-GB" dirty="0" smtClean="0"/>
              <a:t>Caring support networks.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667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Safety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a traumatic event occurs the sense of safety for the individual has been compromised.</a:t>
            </a:r>
          </a:p>
          <a:p>
            <a:r>
              <a:rPr lang="en-GB" dirty="0" smtClean="0"/>
              <a:t>Safety is the basic need that we all require to live our lives (see Maslow's hierarchy of needs)</a:t>
            </a:r>
          </a:p>
          <a:p>
            <a:r>
              <a:rPr lang="en-GB" dirty="0" smtClean="0"/>
              <a:t>Types of safety include:</a:t>
            </a:r>
          </a:p>
          <a:p>
            <a:r>
              <a:rPr lang="en-GB" dirty="0" smtClean="0"/>
              <a:t>Emotional</a:t>
            </a:r>
          </a:p>
          <a:p>
            <a:r>
              <a:rPr lang="en-GB" dirty="0" smtClean="0"/>
              <a:t>Physical</a:t>
            </a:r>
          </a:p>
          <a:p>
            <a:r>
              <a:rPr lang="en-GB" dirty="0" smtClean="0"/>
              <a:t>Social</a:t>
            </a:r>
          </a:p>
          <a:p>
            <a:r>
              <a:rPr lang="en-GB" dirty="0" smtClean="0"/>
              <a:t>Loss of safety is one of the key aspects of trauma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726805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Grounding exercise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262063" y="2162742"/>
            <a:ext cx="8594725" cy="3683453"/>
          </a:xfrm>
        </p:spPr>
      </p:pic>
    </p:spTree>
    <p:extLst>
      <p:ext uri="{BB962C8B-B14F-4D97-AF65-F5344CB8AC3E}">
        <p14:creationId xmlns:p14="http://schemas.microsoft.com/office/powerpoint/2010/main" val="243829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Traumatic events and world 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does a traumatic event change the worldview perspective of an individual</a:t>
            </a:r>
          </a:p>
          <a:p>
            <a:r>
              <a:rPr lang="en-GB" dirty="0" smtClean="0"/>
              <a:t>Having just watched that video of the baby bear, consider how his worldview might have changed.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1836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Triggers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Sounds</a:t>
            </a:r>
          </a:p>
          <a:p>
            <a:r>
              <a:rPr lang="en-GB" dirty="0" smtClean="0"/>
              <a:t>Smells</a:t>
            </a:r>
          </a:p>
          <a:p>
            <a:r>
              <a:rPr lang="en-GB" dirty="0" smtClean="0"/>
              <a:t>Tastes</a:t>
            </a:r>
          </a:p>
          <a:p>
            <a:r>
              <a:rPr lang="en-GB" dirty="0" smtClean="0"/>
              <a:t>Environment</a:t>
            </a:r>
          </a:p>
          <a:p>
            <a:r>
              <a:rPr lang="en-GB" dirty="0" smtClean="0"/>
              <a:t>Tones of voice</a:t>
            </a:r>
          </a:p>
          <a:p>
            <a:r>
              <a:rPr lang="en-GB" dirty="0" smtClean="0"/>
              <a:t>Time of year</a:t>
            </a:r>
          </a:p>
          <a:p>
            <a:r>
              <a:rPr lang="en-GB" dirty="0" smtClean="0"/>
              <a:t>Objects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2175" y="1691322"/>
            <a:ext cx="3957603" cy="3254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1164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Lack of safety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Behaviours might include:</a:t>
            </a:r>
          </a:p>
          <a:p>
            <a:r>
              <a:rPr lang="en-GB" dirty="0" smtClean="0"/>
              <a:t>Dissociation</a:t>
            </a:r>
          </a:p>
          <a:p>
            <a:r>
              <a:rPr lang="en-GB" dirty="0" smtClean="0"/>
              <a:t>Sleeping</a:t>
            </a:r>
          </a:p>
          <a:p>
            <a:r>
              <a:rPr lang="en-GB" dirty="0" smtClean="0"/>
              <a:t>Mood shifts</a:t>
            </a:r>
          </a:p>
          <a:p>
            <a:r>
              <a:rPr lang="en-GB" dirty="0" smtClean="0"/>
              <a:t>Disconnected </a:t>
            </a:r>
          </a:p>
          <a:p>
            <a:r>
              <a:rPr lang="en-GB" dirty="0" smtClean="0"/>
              <a:t>Aggressiveness</a:t>
            </a:r>
          </a:p>
          <a:p>
            <a:r>
              <a:rPr lang="en-GB" dirty="0" smtClean="0"/>
              <a:t>Overly compliant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08192" y="2021481"/>
            <a:ext cx="4479925" cy="2809193"/>
          </a:xfrm>
        </p:spPr>
      </p:pic>
    </p:spTree>
    <p:extLst>
      <p:ext uri="{BB962C8B-B14F-4D97-AF65-F5344CB8AC3E}">
        <p14:creationId xmlns:p14="http://schemas.microsoft.com/office/powerpoint/2010/main" val="878317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Trauma and the brain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Re-experiencing</a:t>
            </a:r>
          </a:p>
          <a:p>
            <a:r>
              <a:rPr lang="en-GB" dirty="0" smtClean="0"/>
              <a:t>Avoidance</a:t>
            </a:r>
          </a:p>
          <a:p>
            <a:r>
              <a:rPr lang="en-GB" dirty="0" smtClean="0"/>
              <a:t>Arousal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655474" y="1828800"/>
            <a:ext cx="2887113" cy="2887113"/>
          </a:xfrm>
        </p:spPr>
      </p:pic>
    </p:spTree>
    <p:extLst>
      <p:ext uri="{BB962C8B-B14F-4D97-AF65-F5344CB8AC3E}">
        <p14:creationId xmlns:p14="http://schemas.microsoft.com/office/powerpoint/2010/main" val="23771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Early childhood trauma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Early childhood trauma</a:t>
            </a:r>
            <a:r>
              <a:rPr lang="en-GB" dirty="0"/>
              <a:t> </a:t>
            </a:r>
            <a:r>
              <a:rPr lang="en-GB" dirty="0" smtClean="0"/>
              <a:t>can shape the development of the brain</a:t>
            </a:r>
          </a:p>
          <a:p>
            <a:r>
              <a:rPr lang="en-GB" dirty="0" smtClean="0"/>
              <a:t>This also includes during pregnancy. It can influence how the brain develops from an early age.</a:t>
            </a:r>
          </a:p>
          <a:p>
            <a:r>
              <a:rPr lang="en-GB" dirty="0" smtClean="0"/>
              <a:t>This can have a knock on effect throughout the individuals life.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2679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Trauma and brain function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Learning</a:t>
            </a:r>
          </a:p>
          <a:p>
            <a:r>
              <a:rPr lang="en-GB" dirty="0" smtClean="0"/>
              <a:t>Attention and memory</a:t>
            </a:r>
          </a:p>
          <a:p>
            <a:r>
              <a:rPr lang="en-GB" dirty="0" smtClean="0"/>
              <a:t>Automatic responses</a:t>
            </a:r>
          </a:p>
          <a:p>
            <a:r>
              <a:rPr lang="en-GB" dirty="0" smtClean="0"/>
              <a:t>Ability to build and maintain relationships</a:t>
            </a:r>
          </a:p>
          <a:p>
            <a:r>
              <a:rPr lang="en-GB" dirty="0" smtClean="0"/>
              <a:t>Self regulation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0" y="1828800"/>
            <a:ext cx="3810000" cy="2501900"/>
          </a:xfrm>
        </p:spPr>
      </p:pic>
    </p:spTree>
    <p:extLst>
      <p:ext uri="{BB962C8B-B14F-4D97-AF65-F5344CB8AC3E}">
        <p14:creationId xmlns:p14="http://schemas.microsoft.com/office/powerpoint/2010/main" val="350557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Triune brain model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1562" y="1690688"/>
            <a:ext cx="5795726" cy="4351337"/>
          </a:xfrm>
        </p:spPr>
      </p:pic>
    </p:spTree>
    <p:extLst>
      <p:ext uri="{BB962C8B-B14F-4D97-AF65-F5344CB8AC3E}">
        <p14:creationId xmlns:p14="http://schemas.microsoft.com/office/powerpoint/2010/main" val="1386013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Hand Model of the Triune Brain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7800" y="1795670"/>
            <a:ext cx="8080687" cy="4495800"/>
          </a:xfrm>
        </p:spPr>
      </p:pic>
    </p:spTree>
    <p:extLst>
      <p:ext uri="{BB962C8B-B14F-4D97-AF65-F5344CB8AC3E}">
        <p14:creationId xmlns:p14="http://schemas.microsoft.com/office/powerpoint/2010/main" val="1124043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brain stem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Develops first</a:t>
            </a:r>
          </a:p>
          <a:p>
            <a:r>
              <a:rPr lang="en-GB" dirty="0" smtClean="0"/>
              <a:t>Most primitive part</a:t>
            </a:r>
          </a:p>
          <a:p>
            <a:r>
              <a:rPr lang="en-GB" dirty="0" smtClean="0"/>
              <a:t>Promotes survival</a:t>
            </a:r>
          </a:p>
          <a:p>
            <a:r>
              <a:rPr lang="en-GB" dirty="0" smtClean="0"/>
              <a:t>Organises and helps to regulate the rest of the brain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26163" y="2553579"/>
            <a:ext cx="4481512" cy="2901779"/>
          </a:xfrm>
        </p:spPr>
      </p:pic>
    </p:spTree>
    <p:extLst>
      <p:ext uri="{BB962C8B-B14F-4D97-AF65-F5344CB8AC3E}">
        <p14:creationId xmlns:p14="http://schemas.microsoft.com/office/powerpoint/2010/main" val="947432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limbic system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More complex,</a:t>
            </a:r>
          </a:p>
          <a:p>
            <a:r>
              <a:rPr lang="en-GB" dirty="0" smtClean="0"/>
              <a:t>Has plasticity</a:t>
            </a:r>
          </a:p>
          <a:p>
            <a:r>
              <a:rPr lang="en-GB" dirty="0" smtClean="0"/>
              <a:t>Responsible for:</a:t>
            </a:r>
          </a:p>
          <a:p>
            <a:r>
              <a:rPr lang="en-GB" dirty="0" smtClean="0"/>
              <a:t>Emotional states</a:t>
            </a:r>
          </a:p>
          <a:p>
            <a:r>
              <a:rPr lang="en-GB" dirty="0" smtClean="0"/>
              <a:t>Memory</a:t>
            </a:r>
          </a:p>
          <a:p>
            <a:r>
              <a:rPr lang="en-GB" dirty="0" smtClean="0"/>
              <a:t>Self preservation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26163" y="2761331"/>
            <a:ext cx="4481512" cy="2486275"/>
          </a:xfrm>
        </p:spPr>
      </p:pic>
    </p:spTree>
    <p:extLst>
      <p:ext uri="{BB962C8B-B14F-4D97-AF65-F5344CB8AC3E}">
        <p14:creationId xmlns:p14="http://schemas.microsoft.com/office/powerpoint/2010/main" val="1856235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cortex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Outer layering of brain</a:t>
            </a:r>
          </a:p>
          <a:p>
            <a:r>
              <a:rPr lang="en-GB" dirty="0" smtClean="0"/>
              <a:t>Most complex and has most plasticity</a:t>
            </a:r>
          </a:p>
          <a:p>
            <a:r>
              <a:rPr lang="en-GB" dirty="0" smtClean="0"/>
              <a:t>Responsible for:</a:t>
            </a:r>
          </a:p>
          <a:p>
            <a:r>
              <a:rPr lang="en-GB" dirty="0" smtClean="0"/>
              <a:t>Logical  and coherent thinking</a:t>
            </a:r>
          </a:p>
          <a:p>
            <a:r>
              <a:rPr lang="en-GB" dirty="0" smtClean="0"/>
              <a:t>Language and communication</a:t>
            </a:r>
          </a:p>
          <a:p>
            <a:r>
              <a:rPr lang="en-GB" dirty="0" smtClean="0"/>
              <a:t>Sensory experiences</a:t>
            </a:r>
          </a:p>
          <a:p>
            <a:r>
              <a:rPr lang="en-GB" dirty="0" smtClean="0"/>
              <a:t>Impulse control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26163" y="2772182"/>
            <a:ext cx="4481512" cy="2464574"/>
          </a:xfrm>
        </p:spPr>
      </p:pic>
    </p:spTree>
    <p:extLst>
      <p:ext uri="{BB962C8B-B14F-4D97-AF65-F5344CB8AC3E}">
        <p14:creationId xmlns:p14="http://schemas.microsoft.com/office/powerpoint/2010/main" val="1654276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Trauma and memories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When we have “normal” memories they are:</a:t>
            </a:r>
          </a:p>
          <a:p>
            <a:r>
              <a:rPr lang="en-GB" dirty="0" smtClean="0"/>
              <a:t>Stored in the cortex</a:t>
            </a:r>
          </a:p>
          <a:p>
            <a:r>
              <a:rPr lang="en-GB" dirty="0" smtClean="0"/>
              <a:t>Experienced as a memory</a:t>
            </a:r>
          </a:p>
          <a:p>
            <a:r>
              <a:rPr lang="en-GB" dirty="0" smtClean="0"/>
              <a:t>Have associated language, one memory can lead to another and so on..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461919" y="2416969"/>
            <a:ext cx="3810000" cy="3175000"/>
          </a:xfrm>
        </p:spPr>
      </p:pic>
    </p:spTree>
    <p:extLst>
      <p:ext uri="{BB962C8B-B14F-4D97-AF65-F5344CB8AC3E}">
        <p14:creationId xmlns:p14="http://schemas.microsoft.com/office/powerpoint/2010/main" val="554823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Trauma and memories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When we have traumatic memories they are:</a:t>
            </a:r>
          </a:p>
          <a:p>
            <a:r>
              <a:rPr lang="en-GB" dirty="0" smtClean="0"/>
              <a:t>Stored in limbic system</a:t>
            </a:r>
          </a:p>
          <a:p>
            <a:r>
              <a:rPr lang="en-GB" dirty="0" smtClean="0"/>
              <a:t>The individual has no control over the retrieval</a:t>
            </a:r>
          </a:p>
          <a:p>
            <a:r>
              <a:rPr lang="en-GB" dirty="0" smtClean="0"/>
              <a:t>They can be triggered by different things</a:t>
            </a:r>
          </a:p>
          <a:p>
            <a:r>
              <a:rPr lang="en-GB" dirty="0" smtClean="0"/>
              <a:t>Re-experienced through flashbacks nightmares, etc.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26163" y="2800448"/>
            <a:ext cx="4481512" cy="2408042"/>
          </a:xfrm>
        </p:spPr>
      </p:pic>
    </p:spTree>
    <p:extLst>
      <p:ext uri="{BB962C8B-B14F-4D97-AF65-F5344CB8AC3E}">
        <p14:creationId xmlns:p14="http://schemas.microsoft.com/office/powerpoint/2010/main" val="1637350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Non-cognitive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Traumatic experiences and symptoms are housed in the</a:t>
            </a:r>
          </a:p>
          <a:p>
            <a:r>
              <a:rPr lang="en-GB" dirty="0" smtClean="0"/>
              <a:t>Primitive brain</a:t>
            </a:r>
          </a:p>
          <a:p>
            <a:r>
              <a:rPr lang="en-GB" dirty="0" smtClean="0"/>
              <a:t>They are non-conscious, non-verbal and non-cognitive.</a:t>
            </a:r>
          </a:p>
          <a:p>
            <a:r>
              <a:rPr lang="en-GB" dirty="0" smtClean="0"/>
              <a:t>Autonomic nervous system (</a:t>
            </a:r>
            <a:r>
              <a:rPr lang="en-GB" dirty="0" err="1" smtClean="0"/>
              <a:t>ans</a:t>
            </a:r>
            <a:r>
              <a:rPr lang="en-GB" dirty="0" smtClean="0"/>
              <a:t>)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t="17302"/>
          <a:stretch/>
        </p:blipFill>
        <p:spPr>
          <a:xfrm>
            <a:off x="6225795" y="1992639"/>
            <a:ext cx="4481512" cy="2778384"/>
          </a:xfrm>
        </p:spPr>
      </p:pic>
    </p:spTree>
    <p:extLst>
      <p:ext uri="{BB962C8B-B14F-4D97-AF65-F5344CB8AC3E}">
        <p14:creationId xmlns:p14="http://schemas.microsoft.com/office/powerpoint/2010/main" val="801045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Autonomic nervous system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3767" y="1691322"/>
            <a:ext cx="4457423" cy="491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657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autonomic nervous system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Regulates the </a:t>
            </a:r>
          </a:p>
          <a:p>
            <a:r>
              <a:rPr lang="en-GB" dirty="0" smtClean="0"/>
              <a:t>Heart rate</a:t>
            </a:r>
          </a:p>
          <a:p>
            <a:r>
              <a:rPr lang="en-GB" dirty="0" smtClean="0"/>
              <a:t>Temperature</a:t>
            </a:r>
          </a:p>
          <a:p>
            <a:r>
              <a:rPr lang="en-GB" dirty="0" smtClean="0"/>
              <a:t>Pupil dilation, which changes according to the light in the room</a:t>
            </a:r>
          </a:p>
          <a:p>
            <a:r>
              <a:rPr lang="en-GB" dirty="0" smtClean="0"/>
              <a:t>Hormonal balance</a:t>
            </a:r>
          </a:p>
          <a:p>
            <a:r>
              <a:rPr lang="en-GB" dirty="0" smtClean="0"/>
              <a:t>Breathing</a:t>
            </a:r>
          </a:p>
          <a:p>
            <a:r>
              <a:rPr lang="en-GB" dirty="0" smtClean="0"/>
              <a:t>Digestion regulation</a:t>
            </a:r>
          </a:p>
          <a:p>
            <a:endParaRPr lang="en-GB" dirty="0"/>
          </a:p>
          <a:p>
            <a:r>
              <a:rPr lang="en-GB" dirty="0" smtClean="0"/>
              <a:t>All controlled by the ANS</a:t>
            </a:r>
          </a:p>
          <a:p>
            <a:endParaRPr lang="en-GB" dirty="0" smtClean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l="5549" r="5549" b="47770"/>
          <a:stretch/>
        </p:blipFill>
        <p:spPr>
          <a:xfrm>
            <a:off x="6649372" y="1691322"/>
            <a:ext cx="3845192" cy="3845192"/>
          </a:xfrm>
        </p:spPr>
      </p:pic>
    </p:spTree>
    <p:extLst>
      <p:ext uri="{BB962C8B-B14F-4D97-AF65-F5344CB8AC3E}">
        <p14:creationId xmlns:p14="http://schemas.microsoft.com/office/powerpoint/2010/main" val="1329102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autonomic nervous system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Influences:</a:t>
            </a:r>
          </a:p>
          <a:p>
            <a:r>
              <a:rPr lang="en-GB" dirty="0" smtClean="0"/>
              <a:t>Body sensations</a:t>
            </a:r>
          </a:p>
          <a:p>
            <a:r>
              <a:rPr lang="en-GB" dirty="0" smtClean="0"/>
              <a:t>Emotional state</a:t>
            </a:r>
          </a:p>
          <a:p>
            <a:r>
              <a:rPr lang="en-GB" dirty="0" smtClean="0"/>
              <a:t>Sense of self and others</a:t>
            </a:r>
          </a:p>
          <a:p>
            <a:r>
              <a:rPr lang="en-GB" dirty="0" smtClean="0"/>
              <a:t>World view</a:t>
            </a:r>
            <a:endParaRPr lang="en-GB" dirty="0"/>
          </a:p>
        </p:txBody>
      </p:sp>
      <p:pic>
        <p:nvPicPr>
          <p:cNvPr id="6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l="5549" r="5549" b="47770"/>
          <a:stretch/>
        </p:blipFill>
        <p:spPr>
          <a:xfrm>
            <a:off x="6172997" y="1828800"/>
            <a:ext cx="4351331" cy="4351338"/>
          </a:xfrm>
        </p:spPr>
      </p:pic>
    </p:spTree>
    <p:extLst>
      <p:ext uri="{BB962C8B-B14F-4D97-AF65-F5344CB8AC3E}">
        <p14:creationId xmlns:p14="http://schemas.microsoft.com/office/powerpoint/2010/main" val="649095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693744" y="1793376"/>
            <a:ext cx="812000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smtClean="0"/>
              <a:t>Trauma symptoms are adaptive survival responses to an actual or perceived threat.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706552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Even after the event, the ANS can retain activation</a:t>
            </a:r>
          </a:p>
          <a:p>
            <a:r>
              <a:rPr lang="en-GB" dirty="0" smtClean="0"/>
              <a:t>Attractor states "troughs" built into the ANS</a:t>
            </a:r>
          </a:p>
        </p:txBody>
      </p:sp>
    </p:spTree>
    <p:extLst>
      <p:ext uri="{BB962C8B-B14F-4D97-AF65-F5344CB8AC3E}">
        <p14:creationId xmlns:p14="http://schemas.microsoft.com/office/powerpoint/2010/main" val="1995609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5" name="Ink 4"/>
              <p14:cNvContentPartPr/>
              <p14:nvPr/>
            </p14:nvContentPartPr>
            <p14:xfrm>
              <a:off x="2316144" y="1071038"/>
              <a:ext cx="6974640" cy="4600080"/>
            </p14:xfrm>
          </p:contentPart>
        </mc:Choice>
        <mc:Fallback xmlns="">
          <p:pic>
            <p:nvPicPr>
              <p:cNvPr id="5" name="Ink 4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306784" y="1061678"/>
                <a:ext cx="6993360" cy="4618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7" name="Ink 6"/>
              <p14:cNvContentPartPr/>
              <p14:nvPr/>
            </p14:nvContentPartPr>
            <p14:xfrm>
              <a:off x="2382744" y="3918638"/>
              <a:ext cx="83520" cy="1727280"/>
            </p14:xfrm>
          </p:contentPart>
        </mc:Choice>
        <mc:Fallback xmlns="">
          <p:pic>
            <p:nvPicPr>
              <p:cNvPr id="7" name="Ink 6"/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373384" y="3909278"/>
                <a:ext cx="102240" cy="174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9" name="Ink 8"/>
              <p14:cNvContentPartPr/>
              <p14:nvPr/>
            </p14:nvContentPartPr>
            <p14:xfrm>
              <a:off x="2133624" y="5620358"/>
              <a:ext cx="3118320" cy="125280"/>
            </p14:xfrm>
          </p:contentPart>
        </mc:Choice>
        <mc:Fallback xmlns="">
          <p:pic>
            <p:nvPicPr>
              <p:cNvPr id="9" name="Ink 8"/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124264" y="5610998"/>
                <a:ext cx="3137040" cy="144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1" name="Ink 10"/>
              <p14:cNvContentPartPr/>
              <p14:nvPr/>
            </p14:nvContentPartPr>
            <p14:xfrm>
              <a:off x="2399304" y="996158"/>
              <a:ext cx="7763400" cy="4600080"/>
            </p14:xfrm>
          </p:contentPart>
        </mc:Choice>
        <mc:Fallback xmlns="">
          <p:pic>
            <p:nvPicPr>
              <p:cNvPr id="11" name="Ink 10"/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2389944" y="986798"/>
                <a:ext cx="7782120" cy="4618800"/>
              </a:xfrm>
              <a:prstGeom prst="rect">
                <a:avLst/>
              </a:prstGeom>
            </p:spPr>
          </p:pic>
        </mc:Fallback>
      </mc:AlternateContent>
      <p:sp>
        <p:nvSpPr>
          <p:cNvPr id="14" name="Oval 13"/>
          <p:cNvSpPr/>
          <p:nvPr/>
        </p:nvSpPr>
        <p:spPr>
          <a:xfrm>
            <a:off x="4021920" y="2255400"/>
            <a:ext cx="2584440" cy="2584440"/>
          </a:xfrm>
          <a:prstGeom prst="ellipse">
            <a:avLst/>
          </a:prstGeom>
          <a:solidFill>
            <a:srgbClr val="1F80FE">
              <a:alpha val="75000"/>
            </a:srgbClr>
          </a:solidFill>
          <a:ln w="19050">
            <a:solidFill>
              <a:srgbClr val="1F80F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1F80FE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 rot="16049977">
            <a:off x="301915" y="3565616"/>
            <a:ext cx="3175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smtClean="0"/>
              <a:t>Activation</a:t>
            </a:r>
            <a:endParaRPr lang="en-GB" sz="2800"/>
          </a:p>
        </p:txBody>
      </p:sp>
      <p:sp>
        <p:nvSpPr>
          <p:cNvPr id="21" name="TextBox 20"/>
          <p:cNvSpPr txBox="1"/>
          <p:nvPr/>
        </p:nvSpPr>
        <p:spPr>
          <a:xfrm>
            <a:off x="4186804" y="5682998"/>
            <a:ext cx="3175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Threat level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220033" y="5769758"/>
            <a:ext cx="7517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0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419600" y="3827226"/>
            <a:ext cx="832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597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State 1</a:t>
            </a:r>
            <a:r>
              <a:rPr lang="en-GB" dirty="0"/>
              <a:t> </a:t>
            </a:r>
            <a:r>
              <a:rPr lang="en-GB" dirty="0" smtClean="0"/>
              <a:t>– mild stress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Increases energy</a:t>
            </a:r>
          </a:p>
          <a:p>
            <a:r>
              <a:rPr lang="en-GB" dirty="0" smtClean="0"/>
              <a:t>Fear</a:t>
            </a:r>
          </a:p>
          <a:p>
            <a:r>
              <a:rPr lang="en-GB" dirty="0" smtClean="0"/>
              <a:t>Anxiety</a:t>
            </a:r>
          </a:p>
          <a:p>
            <a:r>
              <a:rPr lang="en-GB" dirty="0" smtClean="0"/>
              <a:t>Anger</a:t>
            </a:r>
          </a:p>
          <a:p>
            <a:r>
              <a:rPr lang="en-GB" dirty="0" smtClean="0"/>
              <a:t>Hyper-alertness</a:t>
            </a:r>
          </a:p>
          <a:p>
            <a:r>
              <a:rPr lang="en-GB" dirty="0" smtClean="0"/>
              <a:t>Excitement</a:t>
            </a:r>
          </a:p>
          <a:p>
            <a:r>
              <a:rPr lang="en-GB" dirty="0" smtClean="0"/>
              <a:t>Irritability</a:t>
            </a:r>
          </a:p>
          <a:p>
            <a:r>
              <a:rPr lang="en-GB" dirty="0" smtClean="0"/>
              <a:t>Increased heart-rate and breathing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Insomnia</a:t>
            </a:r>
          </a:p>
          <a:p>
            <a:r>
              <a:rPr lang="en-GB" dirty="0" smtClean="0"/>
              <a:t>Speedy thoughts</a:t>
            </a:r>
          </a:p>
          <a:p>
            <a:r>
              <a:rPr lang="en-GB" dirty="0" smtClean="0"/>
              <a:t>Somatic tension</a:t>
            </a:r>
          </a:p>
          <a:p>
            <a:r>
              <a:rPr lang="en-GB" dirty="0" smtClean="0"/>
              <a:t>Restlessness</a:t>
            </a:r>
          </a:p>
          <a:p>
            <a:r>
              <a:rPr lang="en-GB" dirty="0" smtClean="0"/>
              <a:t>Feeling nervous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5115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5" name="Ink 4"/>
              <p14:cNvContentPartPr/>
              <p14:nvPr/>
            </p14:nvContentPartPr>
            <p14:xfrm>
              <a:off x="2316144" y="1071038"/>
              <a:ext cx="6974640" cy="4600080"/>
            </p14:xfrm>
          </p:contentPart>
        </mc:Choice>
        <mc:Fallback xmlns="">
          <p:pic>
            <p:nvPicPr>
              <p:cNvPr id="5" name="Ink 4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306784" y="1061678"/>
                <a:ext cx="6993360" cy="4618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7" name="Ink 6"/>
              <p14:cNvContentPartPr/>
              <p14:nvPr/>
            </p14:nvContentPartPr>
            <p14:xfrm>
              <a:off x="2382744" y="3918638"/>
              <a:ext cx="83520" cy="1727280"/>
            </p14:xfrm>
          </p:contentPart>
        </mc:Choice>
        <mc:Fallback xmlns="">
          <p:pic>
            <p:nvPicPr>
              <p:cNvPr id="7" name="Ink 6"/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373384" y="3909278"/>
                <a:ext cx="102240" cy="174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9" name="Ink 8"/>
              <p14:cNvContentPartPr/>
              <p14:nvPr/>
            </p14:nvContentPartPr>
            <p14:xfrm>
              <a:off x="2133624" y="5620358"/>
              <a:ext cx="3118320" cy="125280"/>
            </p14:xfrm>
          </p:contentPart>
        </mc:Choice>
        <mc:Fallback xmlns="">
          <p:pic>
            <p:nvPicPr>
              <p:cNvPr id="9" name="Ink 8"/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124264" y="5610998"/>
                <a:ext cx="3137040" cy="144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1" name="Ink 10"/>
              <p14:cNvContentPartPr/>
              <p14:nvPr/>
            </p14:nvContentPartPr>
            <p14:xfrm>
              <a:off x="2399304" y="996158"/>
              <a:ext cx="7763400" cy="4600080"/>
            </p14:xfrm>
          </p:contentPart>
        </mc:Choice>
        <mc:Fallback xmlns="">
          <p:pic>
            <p:nvPicPr>
              <p:cNvPr id="11" name="Ink 10"/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2389944" y="986798"/>
                <a:ext cx="7782120" cy="4618800"/>
              </a:xfrm>
              <a:prstGeom prst="rect">
                <a:avLst/>
              </a:prstGeom>
            </p:spPr>
          </p:pic>
        </mc:Fallback>
      </mc:AlternateContent>
      <p:sp>
        <p:nvSpPr>
          <p:cNvPr id="14" name="Oval 13"/>
          <p:cNvSpPr/>
          <p:nvPr/>
        </p:nvSpPr>
        <p:spPr>
          <a:xfrm>
            <a:off x="4021920" y="2255400"/>
            <a:ext cx="2584440" cy="2584440"/>
          </a:xfrm>
          <a:prstGeom prst="ellipse">
            <a:avLst/>
          </a:prstGeom>
          <a:solidFill>
            <a:srgbClr val="1F80FE">
              <a:alpha val="75000"/>
            </a:srgbClr>
          </a:solidFill>
          <a:ln w="19050">
            <a:solidFill>
              <a:srgbClr val="1F80F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1F80FE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 rot="16049977">
            <a:off x="301915" y="3565616"/>
            <a:ext cx="3175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smtClean="0"/>
              <a:t>Activation</a:t>
            </a:r>
            <a:endParaRPr lang="en-GB" sz="2800"/>
          </a:p>
        </p:txBody>
      </p:sp>
      <p:sp>
        <p:nvSpPr>
          <p:cNvPr id="21" name="TextBox 20"/>
          <p:cNvSpPr txBox="1"/>
          <p:nvPr/>
        </p:nvSpPr>
        <p:spPr>
          <a:xfrm>
            <a:off x="4186804" y="5682998"/>
            <a:ext cx="3175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Threat level</a:t>
            </a:r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2282376" y="5695238"/>
            <a:ext cx="28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0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4572000" y="36576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6996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Threat reduction for wild mammals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the threat has passed</a:t>
            </a:r>
          </a:p>
          <a:p>
            <a:r>
              <a:rPr lang="en-GB" dirty="0" smtClean="0"/>
              <a:t>They will find somewhere calm to rest</a:t>
            </a:r>
          </a:p>
          <a:p>
            <a:r>
              <a:rPr lang="en-GB" dirty="0" smtClean="0"/>
              <a:t>They go back to the somatic state they were in when the threat occurred</a:t>
            </a:r>
          </a:p>
          <a:p>
            <a:r>
              <a:rPr lang="en-GB" dirty="0" smtClean="0"/>
              <a:t>The symptoms increase in severity and then leave.</a:t>
            </a:r>
          </a:p>
          <a:p>
            <a:r>
              <a:rPr lang="en-GB" dirty="0" smtClean="0"/>
              <a:t>Almost all wild animals DO NOT STAY TRAUMATISED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80986" y="4358599"/>
            <a:ext cx="3373526" cy="2189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1527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Human reaction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With humans we move into that activated state, but we</a:t>
            </a:r>
          </a:p>
          <a:p>
            <a:r>
              <a:rPr lang="en-GB" dirty="0" smtClean="0"/>
              <a:t>ALMOST ALWAYS INTERRUPT THE PROCESS</a:t>
            </a:r>
          </a:p>
          <a:p>
            <a:r>
              <a:rPr lang="en-GB" dirty="0" smtClean="0"/>
              <a:t>Because:</a:t>
            </a:r>
          </a:p>
          <a:p>
            <a:r>
              <a:rPr lang="en-GB" dirty="0" smtClean="0"/>
              <a:t>We don't understand what is happening</a:t>
            </a:r>
          </a:p>
          <a:p>
            <a:r>
              <a:rPr lang="en-GB" dirty="0" smtClean="0"/>
              <a:t>It feels worse before it feels better</a:t>
            </a:r>
          </a:p>
          <a:p>
            <a:r>
              <a:rPr lang="en-GB" dirty="0" smtClean="0"/>
              <a:t>We have a big frontal lobe!</a:t>
            </a:r>
          </a:p>
        </p:txBody>
      </p:sp>
    </p:spTree>
    <p:extLst>
      <p:ext uri="{BB962C8B-B14F-4D97-AF65-F5344CB8AC3E}">
        <p14:creationId xmlns:p14="http://schemas.microsoft.com/office/powerpoint/2010/main" val="39633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do we interrupt or stop the process?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distract </a:t>
            </a:r>
            <a:endParaRPr lang="en-GB" dirty="0"/>
          </a:p>
          <a:p>
            <a:r>
              <a:rPr lang="en-GB" dirty="0" smtClean="0"/>
              <a:t>Movement</a:t>
            </a:r>
          </a:p>
          <a:p>
            <a:r>
              <a:rPr lang="en-GB" dirty="0" smtClean="0"/>
              <a:t>Mental engagement</a:t>
            </a:r>
          </a:p>
          <a:p>
            <a:r>
              <a:rPr lang="en-GB" dirty="0" smtClean="0"/>
              <a:t>Substances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58368" y="1691322"/>
            <a:ext cx="3769409" cy="4004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313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5" name="Ink 4"/>
              <p14:cNvContentPartPr/>
              <p14:nvPr/>
            </p14:nvContentPartPr>
            <p14:xfrm>
              <a:off x="2316144" y="1071038"/>
              <a:ext cx="6974640" cy="4600080"/>
            </p14:xfrm>
          </p:contentPart>
        </mc:Choice>
        <mc:Fallback xmlns="">
          <p:pic>
            <p:nvPicPr>
              <p:cNvPr id="5" name="Ink 4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306784" y="1061678"/>
                <a:ext cx="6993360" cy="4618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7" name="Ink 6"/>
              <p14:cNvContentPartPr/>
              <p14:nvPr/>
            </p14:nvContentPartPr>
            <p14:xfrm>
              <a:off x="2382744" y="3918638"/>
              <a:ext cx="83520" cy="1727280"/>
            </p14:xfrm>
          </p:contentPart>
        </mc:Choice>
        <mc:Fallback xmlns="">
          <p:pic>
            <p:nvPicPr>
              <p:cNvPr id="7" name="Ink 6"/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373384" y="3909278"/>
                <a:ext cx="102240" cy="174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9" name="Ink 8"/>
              <p14:cNvContentPartPr/>
              <p14:nvPr/>
            </p14:nvContentPartPr>
            <p14:xfrm>
              <a:off x="2133624" y="5620358"/>
              <a:ext cx="3118320" cy="125280"/>
            </p14:xfrm>
          </p:contentPart>
        </mc:Choice>
        <mc:Fallback xmlns="">
          <p:pic>
            <p:nvPicPr>
              <p:cNvPr id="9" name="Ink 8"/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124264" y="5610998"/>
                <a:ext cx="3137040" cy="144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1" name="Ink 10"/>
              <p14:cNvContentPartPr/>
              <p14:nvPr/>
            </p14:nvContentPartPr>
            <p14:xfrm>
              <a:off x="2399304" y="996158"/>
              <a:ext cx="7763400" cy="4600080"/>
            </p14:xfrm>
          </p:contentPart>
        </mc:Choice>
        <mc:Fallback xmlns="">
          <p:pic>
            <p:nvPicPr>
              <p:cNvPr id="11" name="Ink 10"/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2389944" y="986798"/>
                <a:ext cx="7782120" cy="4618800"/>
              </a:xfrm>
              <a:prstGeom prst="rect">
                <a:avLst/>
              </a:prstGeom>
            </p:spPr>
          </p:pic>
        </mc:Fallback>
      </mc:AlternateContent>
      <p:sp>
        <p:nvSpPr>
          <p:cNvPr id="20" name="TextBox 19"/>
          <p:cNvSpPr txBox="1"/>
          <p:nvPr/>
        </p:nvSpPr>
        <p:spPr>
          <a:xfrm rot="16049977">
            <a:off x="301915" y="3565616"/>
            <a:ext cx="3175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smtClean="0"/>
              <a:t>Activation</a:t>
            </a:r>
            <a:endParaRPr lang="en-GB" sz="2800"/>
          </a:p>
        </p:txBody>
      </p:sp>
      <p:sp>
        <p:nvSpPr>
          <p:cNvPr id="21" name="TextBox 20"/>
          <p:cNvSpPr txBox="1"/>
          <p:nvPr/>
        </p:nvSpPr>
        <p:spPr>
          <a:xfrm>
            <a:off x="4186804" y="5682998"/>
            <a:ext cx="3175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Threat level</a:t>
            </a:r>
            <a:endParaRPr lang="en-GB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6" name="Ink 5"/>
              <p14:cNvContentPartPr/>
              <p14:nvPr/>
            </p14:nvContentPartPr>
            <p14:xfrm>
              <a:off x="7023864" y="8626358"/>
              <a:ext cx="360" cy="360"/>
            </p14:xfrm>
          </p:contentPart>
        </mc:Choice>
        <mc:Fallback xmlns="">
          <p:pic>
            <p:nvPicPr>
              <p:cNvPr id="6" name="Ink 5"/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7014504" y="8616998"/>
                <a:ext cx="19080" cy="19080"/>
              </a:xfrm>
              <a:prstGeom prst="rect">
                <a:avLst/>
              </a:prstGeom>
            </p:spPr>
          </p:pic>
        </mc:Fallback>
      </mc:AlternateContent>
      <p:sp>
        <p:nvSpPr>
          <p:cNvPr id="2" name="TextBox 1"/>
          <p:cNvSpPr txBox="1"/>
          <p:nvPr/>
        </p:nvSpPr>
        <p:spPr>
          <a:xfrm>
            <a:off x="2195916" y="5628883"/>
            <a:ext cx="457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0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495800" y="3918638"/>
            <a:ext cx="609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8153400" y="1562100"/>
            <a:ext cx="609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7860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State 2 symptoms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Panic</a:t>
            </a:r>
          </a:p>
          <a:p>
            <a:r>
              <a:rPr lang="en-GB" dirty="0" smtClean="0"/>
              <a:t>Hyperventilation</a:t>
            </a:r>
          </a:p>
          <a:p>
            <a:r>
              <a:rPr lang="en-GB" dirty="0" smtClean="0"/>
              <a:t>Heart racing</a:t>
            </a:r>
          </a:p>
          <a:p>
            <a:r>
              <a:rPr lang="en-GB" dirty="0" smtClean="0"/>
              <a:t>Sweating</a:t>
            </a:r>
          </a:p>
          <a:p>
            <a:r>
              <a:rPr lang="en-GB" dirty="0" smtClean="0"/>
              <a:t>Shaking, trembling</a:t>
            </a:r>
          </a:p>
          <a:p>
            <a:r>
              <a:rPr lang="en-GB" dirty="0" smtClean="0"/>
              <a:t>Rage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Terror</a:t>
            </a:r>
          </a:p>
          <a:p>
            <a:r>
              <a:rPr lang="en-GB" dirty="0" smtClean="0"/>
              <a:t>Maximum performance</a:t>
            </a:r>
          </a:p>
          <a:p>
            <a:r>
              <a:rPr lang="en-GB" dirty="0" smtClean="0"/>
              <a:t>Very fast thoughts</a:t>
            </a:r>
          </a:p>
          <a:p>
            <a:r>
              <a:rPr lang="en-GB" dirty="0" smtClean="0"/>
              <a:t>Does not and can not last long.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1196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Stress and trauma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Fighting and flight</a:t>
            </a:r>
          </a:p>
          <a:p>
            <a:r>
              <a:rPr lang="en-GB" dirty="0" smtClean="0"/>
              <a:t>No dissociation so far</a:t>
            </a:r>
          </a:p>
          <a:p>
            <a:r>
              <a:rPr lang="en-GB" dirty="0" smtClean="0"/>
              <a:t>Sympathetic branch of the ANS</a:t>
            </a:r>
          </a:p>
          <a:p>
            <a:endParaRPr lang="en-GB" dirty="0"/>
          </a:p>
          <a:p>
            <a:r>
              <a:rPr lang="en-GB" dirty="0" smtClean="0"/>
              <a:t>When the threat increases to such as level that we don't think we will make it, a parasympathetic response occurs and the body goes into shut down.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08192" y="1914411"/>
            <a:ext cx="4481512" cy="3102585"/>
          </a:xfrm>
        </p:spPr>
      </p:pic>
    </p:spTree>
    <p:extLst>
      <p:ext uri="{BB962C8B-B14F-4D97-AF65-F5344CB8AC3E}">
        <p14:creationId xmlns:p14="http://schemas.microsoft.com/office/powerpoint/2010/main" val="2024795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5" name="Ink 4"/>
              <p14:cNvContentPartPr/>
              <p14:nvPr/>
            </p14:nvContentPartPr>
            <p14:xfrm>
              <a:off x="2316144" y="1071038"/>
              <a:ext cx="6974640" cy="4600080"/>
            </p14:xfrm>
          </p:contentPart>
        </mc:Choice>
        <mc:Fallback xmlns="">
          <p:pic>
            <p:nvPicPr>
              <p:cNvPr id="5" name="Ink 4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306784" y="1061678"/>
                <a:ext cx="6993360" cy="4618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7" name="Ink 6"/>
              <p14:cNvContentPartPr/>
              <p14:nvPr/>
            </p14:nvContentPartPr>
            <p14:xfrm>
              <a:off x="2382744" y="3918638"/>
              <a:ext cx="83520" cy="1727280"/>
            </p14:xfrm>
          </p:contentPart>
        </mc:Choice>
        <mc:Fallback xmlns="">
          <p:pic>
            <p:nvPicPr>
              <p:cNvPr id="7" name="Ink 6"/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373384" y="3909278"/>
                <a:ext cx="102240" cy="174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9" name="Ink 8"/>
              <p14:cNvContentPartPr/>
              <p14:nvPr/>
            </p14:nvContentPartPr>
            <p14:xfrm>
              <a:off x="2133624" y="5620358"/>
              <a:ext cx="3118320" cy="125280"/>
            </p14:xfrm>
          </p:contentPart>
        </mc:Choice>
        <mc:Fallback xmlns="">
          <p:pic>
            <p:nvPicPr>
              <p:cNvPr id="9" name="Ink 8"/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124264" y="5610998"/>
                <a:ext cx="3137040" cy="144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1" name="Ink 10"/>
              <p14:cNvContentPartPr/>
              <p14:nvPr/>
            </p14:nvContentPartPr>
            <p14:xfrm>
              <a:off x="2399304" y="996158"/>
              <a:ext cx="5704096" cy="4317508"/>
            </p14:xfrm>
          </p:contentPart>
        </mc:Choice>
        <mc:Fallback xmlns="">
          <p:pic>
            <p:nvPicPr>
              <p:cNvPr id="11" name="Ink 10"/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2389944" y="986798"/>
                <a:ext cx="5722817" cy="4336228"/>
              </a:xfrm>
              <a:prstGeom prst="rect">
                <a:avLst/>
              </a:prstGeom>
            </p:spPr>
          </p:pic>
        </mc:Fallback>
      </mc:AlternateContent>
      <p:sp>
        <p:nvSpPr>
          <p:cNvPr id="20" name="TextBox 19"/>
          <p:cNvSpPr txBox="1"/>
          <p:nvPr/>
        </p:nvSpPr>
        <p:spPr>
          <a:xfrm rot="16049977">
            <a:off x="301915" y="3565616"/>
            <a:ext cx="3175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smtClean="0"/>
              <a:t>Activation</a:t>
            </a:r>
            <a:endParaRPr lang="en-GB" sz="2800"/>
          </a:p>
        </p:txBody>
      </p:sp>
      <p:sp>
        <p:nvSpPr>
          <p:cNvPr id="21" name="TextBox 20"/>
          <p:cNvSpPr txBox="1"/>
          <p:nvPr/>
        </p:nvSpPr>
        <p:spPr>
          <a:xfrm>
            <a:off x="4186804" y="5682998"/>
            <a:ext cx="3175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Threat level</a:t>
            </a:r>
            <a:endParaRPr lang="en-GB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3" name="Ink 12"/>
              <p14:cNvContentPartPr/>
              <p14:nvPr/>
            </p14:nvContentPartPr>
            <p14:xfrm>
              <a:off x="8053464" y="780158"/>
              <a:ext cx="1818720" cy="5505120"/>
            </p14:xfrm>
          </p:contentPart>
        </mc:Choice>
        <mc:Fallback xmlns="">
          <p:pic>
            <p:nvPicPr>
              <p:cNvPr id="13" name="Ink 12"/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8044104" y="770798"/>
                <a:ext cx="1837440" cy="5523840"/>
              </a:xfrm>
              <a:prstGeom prst="rect">
                <a:avLst/>
              </a:prstGeom>
            </p:spPr>
          </p:pic>
        </mc:Fallback>
      </mc:AlternateContent>
      <p:sp>
        <p:nvSpPr>
          <p:cNvPr id="2" name="TextBox 1"/>
          <p:cNvSpPr txBox="1"/>
          <p:nvPr/>
        </p:nvSpPr>
        <p:spPr>
          <a:xfrm>
            <a:off x="2220033" y="5586208"/>
            <a:ext cx="6755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0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962400" y="3532718"/>
            <a:ext cx="45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324600" y="1676400"/>
            <a:ext cx="76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8962824" y="5819226"/>
            <a:ext cx="581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7860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State 3: moderate trauma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Lethargy</a:t>
            </a:r>
          </a:p>
          <a:p>
            <a:r>
              <a:rPr lang="en-GB" dirty="0" smtClean="0"/>
              <a:t>Sleepiness</a:t>
            </a:r>
          </a:p>
          <a:p>
            <a:r>
              <a:rPr lang="en-GB" dirty="0" smtClean="0"/>
              <a:t>Heaviness</a:t>
            </a:r>
          </a:p>
          <a:p>
            <a:r>
              <a:rPr lang="en-GB" dirty="0" smtClean="0"/>
              <a:t>Collapsed posture</a:t>
            </a:r>
          </a:p>
          <a:p>
            <a:r>
              <a:rPr lang="en-GB" dirty="0" smtClean="0"/>
              <a:t>Feeling cold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Nausea</a:t>
            </a:r>
          </a:p>
          <a:p>
            <a:r>
              <a:rPr lang="en-GB" dirty="0" smtClean="0"/>
              <a:t>Confusion</a:t>
            </a:r>
          </a:p>
          <a:p>
            <a:r>
              <a:rPr lang="en-GB" dirty="0" smtClean="0"/>
              <a:t>Slow tonight's</a:t>
            </a:r>
          </a:p>
          <a:p>
            <a:r>
              <a:rPr lang="en-GB" dirty="0" smtClean="0"/>
              <a:t>Hopelessness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8011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3" name="Ink 2"/>
              <p14:cNvContentPartPr/>
              <p14:nvPr/>
            </p14:nvContentPartPr>
            <p14:xfrm>
              <a:off x="1120584" y="796718"/>
              <a:ext cx="407160" cy="5289120"/>
            </p14:xfrm>
          </p:contentPart>
        </mc:Choice>
        <mc:Fallback xmlns="">
          <p:pic>
            <p:nvPicPr>
              <p:cNvPr id="3" name="Ink 2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111224" y="787358"/>
                <a:ext cx="425880" cy="5307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5" name="Ink 4"/>
              <p14:cNvContentPartPr/>
              <p14:nvPr/>
            </p14:nvContentPartPr>
            <p14:xfrm>
              <a:off x="1377984" y="3603278"/>
              <a:ext cx="8568720" cy="274680"/>
            </p14:xfrm>
          </p:contentPart>
        </mc:Choice>
        <mc:Fallback xmlns="">
          <p:pic>
            <p:nvPicPr>
              <p:cNvPr id="5" name="Ink 4"/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368624" y="3593918"/>
                <a:ext cx="8587440" cy="293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7" name="Ink 6"/>
              <p14:cNvContentPartPr/>
              <p14:nvPr/>
            </p14:nvContentPartPr>
            <p14:xfrm>
              <a:off x="1485984" y="1000838"/>
              <a:ext cx="6310440" cy="2876760"/>
            </p14:xfrm>
          </p:contentPart>
        </mc:Choice>
        <mc:Fallback xmlns="">
          <p:pic>
            <p:nvPicPr>
              <p:cNvPr id="7" name="Ink 6"/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476624" y="991478"/>
                <a:ext cx="6329160" cy="2895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9" name="Ink 8"/>
              <p14:cNvContentPartPr/>
              <p14:nvPr/>
            </p14:nvContentPartPr>
            <p14:xfrm>
              <a:off x="7737744" y="805358"/>
              <a:ext cx="1187640" cy="3753000"/>
            </p14:xfrm>
          </p:contentPart>
        </mc:Choice>
        <mc:Fallback xmlns="">
          <p:pic>
            <p:nvPicPr>
              <p:cNvPr id="9" name="Ink 8"/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7728384" y="795998"/>
                <a:ext cx="1206360" cy="3771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1" name="Ink 10"/>
              <p14:cNvContentPartPr/>
              <p14:nvPr/>
            </p14:nvContentPartPr>
            <p14:xfrm>
              <a:off x="8684544" y="4118078"/>
              <a:ext cx="631440" cy="722520"/>
            </p14:xfrm>
          </p:contentPart>
        </mc:Choice>
        <mc:Fallback xmlns="">
          <p:pic>
            <p:nvPicPr>
              <p:cNvPr id="11" name="Ink 10"/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8675184" y="4108718"/>
                <a:ext cx="650160" cy="741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3" name="Ink 12"/>
              <p14:cNvContentPartPr/>
              <p14:nvPr/>
            </p14:nvContentPartPr>
            <p14:xfrm>
              <a:off x="8983344" y="4151198"/>
              <a:ext cx="772560" cy="971640"/>
            </p14:xfrm>
          </p:contentPart>
        </mc:Choice>
        <mc:Fallback xmlns="">
          <p:pic>
            <p:nvPicPr>
              <p:cNvPr id="13" name="Ink 12"/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8973984" y="4141838"/>
                <a:ext cx="791280" cy="990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5" name="Ink 14"/>
              <p14:cNvContentPartPr/>
              <p14:nvPr/>
            </p14:nvContentPartPr>
            <p14:xfrm>
              <a:off x="9381864" y="4682558"/>
              <a:ext cx="1179360" cy="1561320"/>
            </p14:xfrm>
          </p:contentPart>
        </mc:Choice>
        <mc:Fallback xmlns="">
          <p:pic>
            <p:nvPicPr>
              <p:cNvPr id="15" name="Ink 14"/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9372504" y="4673198"/>
                <a:ext cx="1198080" cy="1580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7" name="Ink 16"/>
              <p14:cNvContentPartPr/>
              <p14:nvPr/>
            </p14:nvContentPartPr>
            <p14:xfrm>
              <a:off x="3694584" y="3329318"/>
              <a:ext cx="360" cy="360"/>
            </p14:xfrm>
          </p:contentPart>
        </mc:Choice>
        <mc:Fallback xmlns="">
          <p:pic>
            <p:nvPicPr>
              <p:cNvPr id="17" name="Ink 16"/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3685224" y="3319958"/>
                <a:ext cx="19080" cy="19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28" name="Ink 27"/>
              <p14:cNvContentPartPr/>
              <p14:nvPr/>
            </p14:nvContentPartPr>
            <p14:xfrm>
              <a:off x="10444584" y="8020118"/>
              <a:ext cx="360" cy="360"/>
            </p14:xfrm>
          </p:contentPart>
        </mc:Choice>
        <mc:Fallback xmlns="">
          <p:pic>
            <p:nvPicPr>
              <p:cNvPr id="28" name="Ink 27"/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10435224" y="8010758"/>
                <a:ext cx="19080" cy="19080"/>
              </a:xfrm>
              <a:prstGeom prst="rect">
                <a:avLst/>
              </a:prstGeom>
            </p:spPr>
          </p:pic>
        </mc:Fallback>
      </mc:AlternateContent>
      <p:sp>
        <p:nvSpPr>
          <p:cNvPr id="2" name="TextBox 1"/>
          <p:cNvSpPr txBox="1"/>
          <p:nvPr/>
        </p:nvSpPr>
        <p:spPr>
          <a:xfrm>
            <a:off x="1377984" y="3877958"/>
            <a:ext cx="755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0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352800" y="3329318"/>
            <a:ext cx="685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867400" y="1295400"/>
            <a:ext cx="533400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8077200" y="4558358"/>
            <a:ext cx="381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3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9946704" y="6400800"/>
            <a:ext cx="614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3302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State 4: severe trauma or dissociation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Blank effect</a:t>
            </a:r>
          </a:p>
          <a:p>
            <a:r>
              <a:rPr lang="en-GB" dirty="0" smtClean="0"/>
              <a:t>Numbness</a:t>
            </a:r>
          </a:p>
          <a:p>
            <a:r>
              <a:rPr lang="en-GB" dirty="0" smtClean="0"/>
              <a:t>Slackness</a:t>
            </a:r>
          </a:p>
          <a:p>
            <a:r>
              <a:rPr lang="en-GB" dirty="0" smtClean="0"/>
              <a:t>Feelings of unreality</a:t>
            </a:r>
          </a:p>
          <a:p>
            <a:r>
              <a:rPr lang="en-GB" dirty="0" smtClean="0"/>
              <a:t>Complete dissociation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163340" y="1544295"/>
            <a:ext cx="3285216" cy="2792434"/>
          </a:xfrm>
        </p:spPr>
      </p:pic>
    </p:spTree>
    <p:extLst>
      <p:ext uri="{BB962C8B-B14F-4D97-AF65-F5344CB8AC3E}">
        <p14:creationId xmlns:p14="http://schemas.microsoft.com/office/powerpoint/2010/main" val="519013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healing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You have to go through the feelings and emotions of state 3, feeling depressed, hopeless. </a:t>
            </a:r>
          </a:p>
          <a:p>
            <a:r>
              <a:rPr lang="en-GB" dirty="0" smtClean="0"/>
              <a:t>State 3 to 2: going from feeling depressed to a high anxiety state.</a:t>
            </a:r>
          </a:p>
          <a:p>
            <a:r>
              <a:rPr lang="en-GB" dirty="0" smtClean="0"/>
              <a:t>State 2 to 1 moving from high anxiety to low anxiety.</a:t>
            </a:r>
          </a:p>
          <a:p>
            <a:r>
              <a:rPr lang="en-GB" dirty="0" smtClean="0"/>
              <a:t>Finally state 1 to 0</a:t>
            </a:r>
            <a:endParaRPr lang="en-GB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6163" y="2389631"/>
            <a:ext cx="4481512" cy="3229676"/>
          </a:xfrm>
        </p:spPr>
      </p:pic>
    </p:spTree>
    <p:extLst>
      <p:ext uri="{BB962C8B-B14F-4D97-AF65-F5344CB8AC3E}">
        <p14:creationId xmlns:p14="http://schemas.microsoft.com/office/powerpoint/2010/main" val="165245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 your over-riding thoughts following this lecture?</a:t>
            </a:r>
          </a:p>
          <a:p>
            <a:r>
              <a:rPr lang="en-GB" dirty="0" smtClean="0"/>
              <a:t>Complete the questionnaire now, reflecting on all that has been learnt during this time.</a:t>
            </a:r>
          </a:p>
          <a:p>
            <a:r>
              <a:rPr lang="en-GB" dirty="0" smtClean="0"/>
              <a:t>Next week….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6235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View_16x9</Template>
  <TotalTime>1826</TotalTime>
  <Words>1020</Words>
  <Application>Microsoft Office PowerPoint</Application>
  <PresentationFormat>Widescreen</PresentationFormat>
  <Paragraphs>290</Paragraphs>
  <Slides>44</Slides>
  <Notes>44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49" baseType="lpstr">
      <vt:lpstr>Arial</vt:lpstr>
      <vt:lpstr>Calibri</vt:lpstr>
      <vt:lpstr>Century Schoolbook</vt:lpstr>
      <vt:lpstr>Wingdings 2</vt:lpstr>
      <vt:lpstr>View</vt:lpstr>
      <vt:lpstr>Trauma</vt:lpstr>
      <vt:lpstr>Questionnaires</vt:lpstr>
      <vt:lpstr>What is trauma?</vt:lpstr>
      <vt:lpstr>What experiences might cause trauma?</vt:lpstr>
      <vt:lpstr>Trauma is deceptive</vt:lpstr>
      <vt:lpstr>Hyper vigilance</vt:lpstr>
      <vt:lpstr>Distractions</vt:lpstr>
      <vt:lpstr>Stressors and support</vt:lpstr>
      <vt:lpstr>Safety</vt:lpstr>
      <vt:lpstr>Grounding exercise</vt:lpstr>
      <vt:lpstr>Traumatic events and world view</vt:lpstr>
      <vt:lpstr>Triggers</vt:lpstr>
      <vt:lpstr>Lack of safety </vt:lpstr>
      <vt:lpstr>Trauma and the brain</vt:lpstr>
      <vt:lpstr>Early childhood trauma </vt:lpstr>
      <vt:lpstr>Trauma and brain function</vt:lpstr>
      <vt:lpstr>Triune brain model</vt:lpstr>
      <vt:lpstr>Hand Model of the Triune Brain</vt:lpstr>
      <vt:lpstr>The brain stem</vt:lpstr>
      <vt:lpstr>The limbic system </vt:lpstr>
      <vt:lpstr>The cortex</vt:lpstr>
      <vt:lpstr>Trauma and memories</vt:lpstr>
      <vt:lpstr>Trauma and memories</vt:lpstr>
      <vt:lpstr>Non-cognitive</vt:lpstr>
      <vt:lpstr>Autonomic nervous system</vt:lpstr>
      <vt:lpstr>The autonomic nervous system </vt:lpstr>
      <vt:lpstr>The autonomic nervous system</vt:lpstr>
      <vt:lpstr>PowerPoint Presentation</vt:lpstr>
      <vt:lpstr>ANS</vt:lpstr>
      <vt:lpstr>PowerPoint Presentation</vt:lpstr>
      <vt:lpstr>State 1 – mild stress</vt:lpstr>
      <vt:lpstr>PowerPoint Presentation</vt:lpstr>
      <vt:lpstr>Threat reduction for wild mammals</vt:lpstr>
      <vt:lpstr>Human reaction</vt:lpstr>
      <vt:lpstr>How do we interrupt or stop the process?</vt:lpstr>
      <vt:lpstr>PowerPoint Presentation</vt:lpstr>
      <vt:lpstr>State 2 symptoms</vt:lpstr>
      <vt:lpstr>Stress and trauma</vt:lpstr>
      <vt:lpstr>PowerPoint Presentation</vt:lpstr>
      <vt:lpstr>State 3: moderate trauma</vt:lpstr>
      <vt:lpstr>PowerPoint Presentation</vt:lpstr>
      <vt:lpstr>State 4: severe trauma or dissociation</vt:lpstr>
      <vt:lpstr>The healing process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Slade</dc:creator>
  <cp:lastModifiedBy>Catherine Slade</cp:lastModifiedBy>
  <cp:revision>191</cp:revision>
  <cp:lastPrinted>2016-02-01T09:55:34Z</cp:lastPrinted>
  <dcterms:created xsi:type="dcterms:W3CDTF">2016-01-30T20:39:15Z</dcterms:created>
  <dcterms:modified xsi:type="dcterms:W3CDTF">2020-11-17T11:31:54Z</dcterms:modified>
</cp:coreProperties>
</file>