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57" r:id="rId3"/>
    <p:sldId id="262" r:id="rId4"/>
    <p:sldId id="263" r:id="rId5"/>
    <p:sldId id="264" r:id="rId6"/>
    <p:sldId id="265" r:id="rId7"/>
    <p:sldId id="258" r:id="rId8"/>
    <p:sldId id="259" r:id="rId9"/>
    <p:sldId id="260" r:id="rId10"/>
    <p:sldId id="268" r:id="rId11"/>
    <p:sldId id="266" r:id="rId12"/>
    <p:sldId id="261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/>
    <p:restoredTop sz="94697"/>
  </p:normalViewPr>
  <p:slideViewPr>
    <p:cSldViewPr>
      <p:cViewPr varScale="1">
        <p:scale>
          <a:sx n="70" d="100"/>
          <a:sy n="70" d="100"/>
        </p:scale>
        <p:origin x="51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A8F56D-C059-CE49-B4D2-CC1B15213D47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0EDC2-4844-E347-8E5C-502811F957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835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=nPkXJOdIIt0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0EDC2-4844-E347-8E5C-502811F9575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894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wmhMGrbNXmA</a:t>
            </a:r>
            <a:endParaRPr lang="en-US" dirty="0" smtClean="0"/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=ct1RbbTUG-A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0EDC2-4844-E347-8E5C-502811F9575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06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268760"/>
            <a:ext cx="822446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Designing  a 60 minute session with a group of Primary School aged children </a:t>
            </a:r>
          </a:p>
          <a:p>
            <a:pPr algn="ctr"/>
            <a:r>
              <a:rPr lang="en-GB" sz="4800" dirty="0" smtClean="0">
                <a:latin typeface="+mj-lt"/>
              </a:rPr>
              <a:t>(Always plan for more)</a:t>
            </a:r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548680"/>
            <a:ext cx="822446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What are the factors you need to consider when planning a 45mins session with a group of 20 </a:t>
            </a:r>
            <a:r>
              <a:rPr lang="en-GB" sz="4800" dirty="0">
                <a:latin typeface="+mj-lt"/>
              </a:rPr>
              <a:t>7</a:t>
            </a:r>
            <a:r>
              <a:rPr lang="en-GB" sz="4800" dirty="0" smtClean="0">
                <a:latin typeface="+mj-lt"/>
              </a:rPr>
              <a:t>-11 year olds with mixed ability (feedback to the front)</a:t>
            </a:r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5928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548680"/>
            <a:ext cx="8224465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 smtClean="0">
                <a:latin typeface="+mj-lt"/>
              </a:rPr>
              <a:t>Groupings</a:t>
            </a:r>
          </a:p>
          <a:p>
            <a:pPr algn="ctr"/>
            <a:r>
              <a:rPr lang="en-GB" sz="4800" dirty="0" smtClean="0">
                <a:latin typeface="+mj-lt"/>
              </a:rPr>
              <a:t>Same 6 groups as previous</a:t>
            </a:r>
          </a:p>
          <a:p>
            <a:pPr algn="ctr"/>
            <a:r>
              <a:rPr lang="en-GB" sz="4000" dirty="0" smtClean="0">
                <a:latin typeface="+mj-lt"/>
              </a:rPr>
              <a:t>Delivery times	   1- 11-12:30</a:t>
            </a:r>
          </a:p>
          <a:p>
            <a:pPr algn="ctr"/>
            <a:r>
              <a:rPr lang="en-GB" sz="4000" dirty="0">
                <a:latin typeface="+mj-lt"/>
              </a:rPr>
              <a:t>		</a:t>
            </a:r>
            <a:r>
              <a:rPr lang="en-GB" sz="4000" dirty="0" smtClean="0">
                <a:latin typeface="+mj-lt"/>
              </a:rPr>
              <a:t>		2-12:30-2 </a:t>
            </a:r>
          </a:p>
          <a:p>
            <a:pPr algn="ctr"/>
            <a:endParaRPr lang="en-GB" sz="4800" dirty="0">
              <a:latin typeface="+mj-lt"/>
            </a:endParaRPr>
          </a:p>
          <a:p>
            <a:r>
              <a:rPr lang="en-GB" sz="2800" dirty="0"/>
              <a:t>13</a:t>
            </a:r>
            <a:r>
              <a:rPr lang="en-GB" sz="2800" baseline="30000" dirty="0"/>
              <a:t>th</a:t>
            </a:r>
            <a:r>
              <a:rPr lang="en-GB" sz="2800" dirty="0"/>
              <a:t> November- </a:t>
            </a:r>
            <a:r>
              <a:rPr lang="en-GB" sz="2800" dirty="0" err="1"/>
              <a:t>Brynmill</a:t>
            </a:r>
            <a:r>
              <a:rPr lang="en-GB" sz="2800" dirty="0"/>
              <a:t> Primary </a:t>
            </a:r>
            <a:r>
              <a:rPr lang="en-GB" sz="2800" dirty="0" smtClean="0"/>
              <a:t>School</a:t>
            </a:r>
          </a:p>
          <a:p>
            <a:r>
              <a:rPr lang="en-GB" sz="2800" dirty="0"/>
              <a:t>4</a:t>
            </a:r>
            <a:r>
              <a:rPr lang="en-GB" sz="2800" baseline="30000" dirty="0"/>
              <a:t>th</a:t>
            </a:r>
            <a:r>
              <a:rPr lang="en-GB" sz="2800" dirty="0"/>
              <a:t> December- Lon Las Primary School</a:t>
            </a:r>
          </a:p>
          <a:p>
            <a:endParaRPr lang="en-GB" sz="2800" dirty="0"/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546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7" name="Picture 2" descr="Image result for games sen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25506"/>
            <a:ext cx="40477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547664" y="3284984"/>
            <a:ext cx="74385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Why use game sense? 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99702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-19905"/>
            <a:ext cx="51054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689" y="2060848"/>
            <a:ext cx="1140718" cy="114071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0352" y="2044777"/>
            <a:ext cx="1140718" cy="114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20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824" y="1844824"/>
            <a:ext cx="1140718" cy="114071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982" y="1844824"/>
            <a:ext cx="1140718" cy="114071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531" y="652986"/>
            <a:ext cx="59563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2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AutoShape 2" descr="Image result for alan sugar apprentice 2015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 descr="http://i3.mirror.co.uk/incoming/article6628786.ece/ALTERNATES/s615b/The-Apprentice-20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476672"/>
            <a:ext cx="5857875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95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548680"/>
            <a:ext cx="8224465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+mj-lt"/>
              </a:rPr>
              <a:t>Brief- Split into 6 groups- 3 in group 1 and 3 in group 2</a:t>
            </a:r>
          </a:p>
          <a:p>
            <a:pPr algn="ctr"/>
            <a:r>
              <a:rPr lang="en-GB" sz="2800" dirty="0" smtClean="0">
                <a:latin typeface="+mj-lt"/>
              </a:rPr>
              <a:t>Each group will deliver a session on one of the following themes: </a:t>
            </a:r>
          </a:p>
          <a:p>
            <a:pPr algn="ctr"/>
            <a:endParaRPr lang="en-GB" sz="2800" dirty="0" smtClean="0">
              <a:latin typeface="+mj-lt"/>
            </a:endParaRPr>
          </a:p>
          <a:p>
            <a:pPr algn="ctr"/>
            <a:endParaRPr lang="en-GB" sz="2400" dirty="0">
              <a:latin typeface="+mj-lt"/>
            </a:endParaRPr>
          </a:p>
          <a:p>
            <a:pPr algn="ctr"/>
            <a:r>
              <a:rPr lang="en-GB" sz="2400" dirty="0" smtClean="0">
                <a:latin typeface="+mj-lt"/>
              </a:rPr>
              <a:t>1-Running (tagging, dodging) </a:t>
            </a:r>
          </a:p>
          <a:p>
            <a:pPr algn="ctr"/>
            <a:r>
              <a:rPr lang="en-GB" sz="2400" dirty="0" smtClean="0">
                <a:latin typeface="+mj-lt"/>
              </a:rPr>
              <a:t>2-Kicking a ball</a:t>
            </a:r>
          </a:p>
          <a:p>
            <a:pPr algn="ctr"/>
            <a:r>
              <a:rPr lang="en-GB" sz="2400" dirty="0" smtClean="0">
                <a:latin typeface="+mj-lt"/>
              </a:rPr>
              <a:t>3-Catching / throwing</a:t>
            </a:r>
          </a:p>
        </p:txBody>
      </p:sp>
    </p:spTree>
    <p:extLst>
      <p:ext uri="{BB962C8B-B14F-4D97-AF65-F5344CB8AC3E}">
        <p14:creationId xmlns:p14="http://schemas.microsoft.com/office/powerpoint/2010/main" val="32215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1711" y="228871"/>
            <a:ext cx="82244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+mj-lt"/>
              </a:rPr>
              <a:t>Decide on  a project </a:t>
            </a:r>
            <a:r>
              <a:rPr lang="en-GB" sz="2400" dirty="0">
                <a:latin typeface="+mj-lt"/>
              </a:rPr>
              <a:t>m</a:t>
            </a:r>
            <a:r>
              <a:rPr lang="en-GB" sz="2400" dirty="0" smtClean="0">
                <a:latin typeface="+mj-lt"/>
              </a:rPr>
              <a:t>anager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+mj-lt"/>
              </a:rPr>
              <a:t>Think about  the skill you would prefer to coach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+mj-lt"/>
              </a:rPr>
              <a:t>Research activities (internet / resources / Mark, think about the skill and decide how the session should be delivered (form a plan), think about coaching points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+mj-lt"/>
              </a:rPr>
              <a:t>PM to breakdown team to deliver an element (everyone must lead some part)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59743" y="2924944"/>
            <a:ext cx="793643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 Must be FUN!!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Session 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must flow and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include- activities to develop the skill 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/ conditioned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game / game sense approach</a:t>
            </a: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PM to present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back to 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group </a:t>
            </a:r>
            <a:r>
              <a:rPr lang="en-GB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on their 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session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Prize for the best group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86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7584" y="1556792"/>
            <a:ext cx="29762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Group 1</a:t>
            </a:r>
          </a:p>
          <a:p>
            <a:endParaRPr lang="en-GB" dirty="0"/>
          </a:p>
          <a:p>
            <a:r>
              <a:rPr lang="en-GB" dirty="0" smtClean="0"/>
              <a:t>Running- Zaid, </a:t>
            </a:r>
            <a:r>
              <a:rPr lang="en-GB" dirty="0" err="1" smtClean="0"/>
              <a:t>Fortios</a:t>
            </a:r>
            <a:r>
              <a:rPr lang="en-GB" dirty="0" smtClean="0"/>
              <a:t>, Declan, Tom, Jayan </a:t>
            </a:r>
          </a:p>
          <a:p>
            <a:endParaRPr lang="en-GB" dirty="0"/>
          </a:p>
          <a:p>
            <a:r>
              <a:rPr lang="en-GB" dirty="0" smtClean="0"/>
              <a:t>Throw / Catch- </a:t>
            </a:r>
            <a:r>
              <a:rPr lang="en-GB" dirty="0" err="1" smtClean="0"/>
              <a:t>Pipa</a:t>
            </a:r>
            <a:r>
              <a:rPr lang="en-GB" dirty="0" smtClean="0"/>
              <a:t>, Charlotte, Lee Cowan, Josh B</a:t>
            </a:r>
          </a:p>
          <a:p>
            <a:endParaRPr lang="en-GB" dirty="0"/>
          </a:p>
          <a:p>
            <a:r>
              <a:rPr lang="en-GB" dirty="0" smtClean="0"/>
              <a:t>Kicking / ball control- Theo, Stacey, Rhys, </a:t>
            </a:r>
            <a:r>
              <a:rPr lang="en-GB" dirty="0"/>
              <a:t>John B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4048" y="1556792"/>
            <a:ext cx="29762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Group 2</a:t>
            </a:r>
          </a:p>
          <a:p>
            <a:endParaRPr lang="en-GB" dirty="0"/>
          </a:p>
          <a:p>
            <a:r>
              <a:rPr lang="en-GB" dirty="0" smtClean="0"/>
              <a:t>Running- Owen H, Will, Luke J, Sam M, </a:t>
            </a:r>
            <a:r>
              <a:rPr lang="en-GB" dirty="0" err="1" smtClean="0"/>
              <a:t>Cieran</a:t>
            </a:r>
            <a:r>
              <a:rPr lang="en-GB" dirty="0" smtClean="0"/>
              <a:t> R</a:t>
            </a:r>
          </a:p>
          <a:p>
            <a:endParaRPr lang="en-GB" dirty="0"/>
          </a:p>
          <a:p>
            <a:r>
              <a:rPr lang="en-GB" dirty="0" smtClean="0"/>
              <a:t>Throw / Catch- Jess, James, Shazer, Tom S</a:t>
            </a:r>
          </a:p>
          <a:p>
            <a:endParaRPr lang="en-GB" dirty="0"/>
          </a:p>
          <a:p>
            <a:r>
              <a:rPr lang="en-GB" dirty="0" smtClean="0"/>
              <a:t>Kicking / ball control- Mike, Luke B, Luke R, Jordan, Harry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22261" y="4046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10am meet- 12:30pm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160032" y="4046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12:15 meet- 2:15pm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75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71600" y="1412776"/>
            <a:ext cx="7200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/>
              <a:t>Make games / activities fun and interesting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113562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836712"/>
            <a:ext cx="8224465" cy="415498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S</a:t>
            </a:r>
            <a:r>
              <a:rPr lang="en-GB" sz="2400" b="1" u="sng" dirty="0" smtClean="0">
                <a:latin typeface="+mj-lt"/>
              </a:rPr>
              <a:t>ession plans	</a:t>
            </a:r>
            <a:r>
              <a:rPr lang="en-GB" sz="2400" dirty="0" smtClean="0">
                <a:latin typeface="+mj-lt"/>
              </a:rPr>
              <a:t>			27</a:t>
            </a:r>
            <a:r>
              <a:rPr lang="en-GB" sz="2400" baseline="30000" dirty="0" smtClean="0">
                <a:latin typeface="+mj-lt"/>
              </a:rPr>
              <a:t>th</a:t>
            </a:r>
            <a:r>
              <a:rPr lang="en-GB" sz="2400" dirty="0" smtClean="0">
                <a:latin typeface="+mj-lt"/>
              </a:rPr>
              <a:t> Nov Badminton fest</a:t>
            </a:r>
            <a:endParaRPr lang="en-GB" sz="2400" dirty="0">
              <a:latin typeface="+mj-lt"/>
            </a:endParaRPr>
          </a:p>
          <a:p>
            <a:r>
              <a:rPr lang="en-GB" sz="2400" dirty="0" smtClean="0">
                <a:latin typeface="+mj-lt"/>
              </a:rPr>
              <a:t>						</a:t>
            </a:r>
            <a:endParaRPr lang="en-GB" sz="2400" dirty="0">
              <a:latin typeface="+mj-lt"/>
            </a:endParaRPr>
          </a:p>
          <a:p>
            <a:r>
              <a:rPr lang="en-GB" sz="2400" dirty="0"/>
              <a:t>5 Plans Possible out of 7- 	</a:t>
            </a:r>
          </a:p>
          <a:p>
            <a:endParaRPr lang="en-GB" sz="2400" dirty="0"/>
          </a:p>
          <a:p>
            <a:r>
              <a:rPr lang="en-GB" sz="2400" dirty="0"/>
              <a:t>9</a:t>
            </a:r>
            <a:r>
              <a:rPr lang="en-GB" sz="2400" baseline="30000" dirty="0"/>
              <a:t>th</a:t>
            </a:r>
            <a:r>
              <a:rPr lang="en-GB" sz="2400" dirty="0"/>
              <a:t> October- LC session (kicking/run/throw/catch)</a:t>
            </a:r>
          </a:p>
          <a:p>
            <a:r>
              <a:rPr lang="en-GB" sz="2400" dirty="0"/>
              <a:t>23</a:t>
            </a:r>
            <a:r>
              <a:rPr lang="en-GB" sz="2400" baseline="30000" dirty="0"/>
              <a:t>rd</a:t>
            </a:r>
            <a:r>
              <a:rPr lang="en-GB" sz="2400" dirty="0"/>
              <a:t> October- </a:t>
            </a:r>
            <a:r>
              <a:rPr lang="en-GB" sz="2400" dirty="0" err="1"/>
              <a:t>Penllergaer</a:t>
            </a:r>
            <a:r>
              <a:rPr lang="en-GB" sz="2400" dirty="0"/>
              <a:t> School Year 1 (run, throw, catch)</a:t>
            </a:r>
          </a:p>
          <a:p>
            <a:r>
              <a:rPr lang="en-GB" sz="2400" dirty="0"/>
              <a:t>30</a:t>
            </a:r>
            <a:r>
              <a:rPr lang="en-GB" sz="2400" baseline="30000" dirty="0"/>
              <a:t>th</a:t>
            </a:r>
            <a:r>
              <a:rPr lang="en-GB" sz="2400" dirty="0"/>
              <a:t> October- Badminton Coaching 1-2 </a:t>
            </a:r>
            <a:r>
              <a:rPr lang="en-GB" sz="2400" dirty="0" smtClean="0"/>
              <a:t>(hand in date for 2)</a:t>
            </a:r>
            <a:endParaRPr lang="en-GB" sz="2400" dirty="0"/>
          </a:p>
          <a:p>
            <a:r>
              <a:rPr lang="en-GB" sz="2400" dirty="0"/>
              <a:t>13</a:t>
            </a:r>
            <a:r>
              <a:rPr lang="en-GB" sz="2400" baseline="30000" dirty="0"/>
              <a:t>th</a:t>
            </a:r>
            <a:r>
              <a:rPr lang="en-GB" sz="2400" dirty="0"/>
              <a:t> November- </a:t>
            </a:r>
            <a:r>
              <a:rPr lang="en-GB" sz="2400" dirty="0" err="1"/>
              <a:t>Brynmill</a:t>
            </a:r>
            <a:r>
              <a:rPr lang="en-GB" sz="2400" dirty="0"/>
              <a:t> Primary School</a:t>
            </a:r>
          </a:p>
          <a:p>
            <a:r>
              <a:rPr lang="en-GB" sz="2400" dirty="0"/>
              <a:t>20</a:t>
            </a:r>
            <a:r>
              <a:rPr lang="en-GB" sz="2400" baseline="30000" dirty="0"/>
              <a:t>th</a:t>
            </a:r>
            <a:r>
              <a:rPr lang="en-GB" sz="2400" dirty="0"/>
              <a:t> November- Bronze ambassador training </a:t>
            </a:r>
          </a:p>
          <a:p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December- Lon Las Primary School</a:t>
            </a:r>
          </a:p>
          <a:p>
            <a:r>
              <a:rPr lang="en-GB" sz="2400" dirty="0"/>
              <a:t>11</a:t>
            </a:r>
            <a:r>
              <a:rPr lang="en-GB" sz="2400" baseline="30000" dirty="0"/>
              <a:t>th</a:t>
            </a:r>
            <a:r>
              <a:rPr lang="en-GB" sz="2400" dirty="0"/>
              <a:t> December – Catch up session- optional sports </a:t>
            </a:r>
          </a:p>
        </p:txBody>
      </p:sp>
      <p:sp>
        <p:nvSpPr>
          <p:cNvPr id="3" name="Rectangle 2"/>
          <p:cNvSpPr/>
          <p:nvPr/>
        </p:nvSpPr>
        <p:spPr>
          <a:xfrm>
            <a:off x="1767035" y="10399"/>
            <a:ext cx="5255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Your Assignment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2568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836712"/>
            <a:ext cx="8224465" cy="415498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S</a:t>
            </a:r>
            <a:r>
              <a:rPr lang="en-GB" sz="2400" b="1" u="sng" dirty="0" smtClean="0">
                <a:latin typeface="+mj-lt"/>
              </a:rPr>
              <a:t>ession plans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400" dirty="0">
              <a:latin typeface="+mj-lt"/>
            </a:endParaRPr>
          </a:p>
          <a:p>
            <a:r>
              <a:rPr lang="en-GB" sz="2400" dirty="0" smtClean="0"/>
              <a:t>Support time on offer today, speak to me to go over your plans</a:t>
            </a:r>
          </a:p>
          <a:p>
            <a:endParaRPr lang="en-GB" sz="2400" dirty="0"/>
          </a:p>
          <a:p>
            <a:r>
              <a:rPr lang="en-GB" sz="2400" dirty="0" smtClean="0"/>
              <a:t>Here</a:t>
            </a:r>
          </a:p>
          <a:p>
            <a:r>
              <a:rPr lang="en-GB" sz="2400" dirty="0" smtClean="0"/>
              <a:t>At the LC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Badminton session – should be planned. Speak to me for support. I will provide a small demo and we will talk through umpiring</a:t>
            </a:r>
          </a:p>
          <a:p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1767035" y="10399"/>
            <a:ext cx="5255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Your Assignment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4130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244</TotalTime>
  <Words>350</Words>
  <Application>Microsoft Office PowerPoint</Application>
  <PresentationFormat>On-screen Show (4:3)</PresentationFormat>
  <Paragraphs>69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23</cp:revision>
  <dcterms:created xsi:type="dcterms:W3CDTF">2015-11-12T12:40:24Z</dcterms:created>
  <dcterms:modified xsi:type="dcterms:W3CDTF">2017-11-06T09:55:14Z</dcterms:modified>
</cp:coreProperties>
</file>