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62" r:id="rId3"/>
    <p:sldId id="258" r:id="rId4"/>
    <p:sldId id="261" r:id="rId5"/>
    <p:sldId id="263" r:id="rId6"/>
    <p:sldId id="264" r:id="rId7"/>
    <p:sldId id="267" r:id="rId8"/>
    <p:sldId id="266"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96DFAE-2C01-B52B-DE1D-F92FE1E0A928}" v="97" dt="2025-11-06T10:57:02.653"/>
    <p1510:client id="{A28FBC79-07EC-D8F6-C483-70B4882E2C37}" v="2" dt="2025-11-06T12:45:42.380"/>
    <p1510:client id="{AEFD1D2E-A87D-A991-5A31-A063D529958E}" v="348" dt="2025-11-06T11:19:29.041"/>
    <p1510:client id="{D267FAA8-F6E8-955E-5DD6-D3E07821DCFF}" v="196" dt="2025-11-06T12:18:51.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7E96DFAE-2C01-B52B-DE1D-F92FE1E0A928}"/>
    <pc:docChg chg="modSld">
      <pc:chgData name="" userId="" providerId="" clId="Web-{7E96DFAE-2C01-B52B-DE1D-F92FE1E0A928}" dt="2025-11-06T10:46:47.859" v="2" actId="20577"/>
      <pc:docMkLst>
        <pc:docMk/>
      </pc:docMkLst>
      <pc:sldChg chg="modSp">
        <pc:chgData name="" userId="" providerId="" clId="Web-{7E96DFAE-2C01-B52B-DE1D-F92FE1E0A928}" dt="2025-11-06T10:46:47.859" v="2" actId="20577"/>
        <pc:sldMkLst>
          <pc:docMk/>
          <pc:sldMk cId="109857222" sldId="256"/>
        </pc:sldMkLst>
        <pc:spChg chg="mod">
          <ac:chgData name="" userId="" providerId="" clId="Web-{7E96DFAE-2C01-B52B-DE1D-F92FE1E0A928}" dt="2025-11-06T10:46:47.859" v="2" actId="20577"/>
          <ac:spMkLst>
            <pc:docMk/>
            <pc:sldMk cId="109857222" sldId="256"/>
            <ac:spMk id="2" creationId="{00000000-0000-0000-0000-000000000000}"/>
          </ac:spMkLst>
        </pc:spChg>
      </pc:sldChg>
    </pc:docChg>
  </pc:docChgLst>
  <pc:docChgLst>
    <pc:chgData name="Eliana Cristina Da Fonseca Abrantes (2426395)" userId="S::2426395@student.uwtsd.ac.uk::6a914049-f4bf-4a81-901c-6e264999fc94" providerId="AD" clId="Web-{A28FBC79-07EC-D8F6-C483-70B4882E2C37}"/>
    <pc:docChg chg="modSld">
      <pc:chgData name="Eliana Cristina Da Fonseca Abrantes (2426395)" userId="S::2426395@student.uwtsd.ac.uk::6a914049-f4bf-4a81-901c-6e264999fc94" providerId="AD" clId="Web-{A28FBC79-07EC-D8F6-C483-70B4882E2C37}" dt="2025-11-06T12:48:07.036" v="7"/>
      <pc:docMkLst>
        <pc:docMk/>
      </pc:docMkLst>
      <pc:sldChg chg="modSp">
        <pc:chgData name="Eliana Cristina Da Fonseca Abrantes (2426395)" userId="S::2426395@student.uwtsd.ac.uk::6a914049-f4bf-4a81-901c-6e264999fc94" providerId="AD" clId="Web-{A28FBC79-07EC-D8F6-C483-70B4882E2C37}" dt="2025-11-06T12:45:42.380" v="5" actId="1076"/>
        <pc:sldMkLst>
          <pc:docMk/>
          <pc:sldMk cId="109857222" sldId="256"/>
        </pc:sldMkLst>
        <pc:spChg chg="mod">
          <ac:chgData name="Eliana Cristina Da Fonseca Abrantes (2426395)" userId="S::2426395@student.uwtsd.ac.uk::6a914049-f4bf-4a81-901c-6e264999fc94" providerId="AD" clId="Web-{A28FBC79-07EC-D8F6-C483-70B4882E2C37}" dt="2025-11-06T12:45:29.333" v="4" actId="20577"/>
          <ac:spMkLst>
            <pc:docMk/>
            <pc:sldMk cId="109857222" sldId="256"/>
            <ac:spMk id="2" creationId="{00000000-0000-0000-0000-000000000000}"/>
          </ac:spMkLst>
        </pc:spChg>
        <pc:picChg chg="mod">
          <ac:chgData name="Eliana Cristina Da Fonseca Abrantes (2426395)" userId="S::2426395@student.uwtsd.ac.uk::6a914049-f4bf-4a81-901c-6e264999fc94" providerId="AD" clId="Web-{A28FBC79-07EC-D8F6-C483-70B4882E2C37}" dt="2025-11-06T12:45:42.380" v="5" actId="1076"/>
          <ac:picMkLst>
            <pc:docMk/>
            <pc:sldMk cId="109857222" sldId="256"/>
            <ac:picMk id="20" creationId="{1EC6578D-A556-0F3A-77B9-325C7ADFD3CC}"/>
          </ac:picMkLst>
        </pc:picChg>
      </pc:sldChg>
      <pc:sldChg chg="modNotes">
        <pc:chgData name="Eliana Cristina Da Fonseca Abrantes (2426395)" userId="S::2426395@student.uwtsd.ac.uk::6a914049-f4bf-4a81-901c-6e264999fc94" providerId="AD" clId="Web-{A28FBC79-07EC-D8F6-C483-70B4882E2C37}" dt="2025-11-06T12:41:30.705" v="3"/>
        <pc:sldMkLst>
          <pc:docMk/>
          <pc:sldMk cId="2585662328" sldId="262"/>
        </pc:sldMkLst>
      </pc:sldChg>
      <pc:sldChg chg="addSp delSp modSp mod setClrOvrMap">
        <pc:chgData name="Eliana Cristina Da Fonseca Abrantes (2426395)" userId="S::2426395@student.uwtsd.ac.uk::6a914049-f4bf-4a81-901c-6e264999fc94" providerId="AD" clId="Web-{A28FBC79-07EC-D8F6-C483-70B4882E2C37}" dt="2025-11-06T12:48:07.036" v="7"/>
        <pc:sldMkLst>
          <pc:docMk/>
          <pc:sldMk cId="952903954" sldId="267"/>
        </pc:sldMkLst>
        <pc:spChg chg="mod">
          <ac:chgData name="Eliana Cristina Da Fonseca Abrantes (2426395)" userId="S::2426395@student.uwtsd.ac.uk::6a914049-f4bf-4a81-901c-6e264999fc94" providerId="AD" clId="Web-{A28FBC79-07EC-D8F6-C483-70B4882E2C37}" dt="2025-11-06T12:48:07.036" v="7"/>
          <ac:spMkLst>
            <pc:docMk/>
            <pc:sldMk cId="952903954" sldId="267"/>
            <ac:spMk id="2" creationId="{31FE0036-48EC-DEB0-BCC2-87F442739A46}"/>
          </ac:spMkLst>
        </pc:spChg>
        <pc:spChg chg="del">
          <ac:chgData name="Eliana Cristina Da Fonseca Abrantes (2426395)" userId="S::2426395@student.uwtsd.ac.uk::6a914049-f4bf-4a81-901c-6e264999fc94" providerId="AD" clId="Web-{A28FBC79-07EC-D8F6-C483-70B4882E2C37}" dt="2025-11-06T12:48:07.036" v="7"/>
          <ac:spMkLst>
            <pc:docMk/>
            <pc:sldMk cId="952903954" sldId="267"/>
            <ac:spMk id="9" creationId="{35DB3719-6FDC-4E5D-891D-FF40B7300F64}"/>
          </ac:spMkLst>
        </pc:spChg>
        <pc:spChg chg="del">
          <ac:chgData name="Eliana Cristina Da Fonseca Abrantes (2426395)" userId="S::2426395@student.uwtsd.ac.uk::6a914049-f4bf-4a81-901c-6e264999fc94" providerId="AD" clId="Web-{A28FBC79-07EC-D8F6-C483-70B4882E2C37}" dt="2025-11-06T12:48:07.036" v="7"/>
          <ac:spMkLst>
            <pc:docMk/>
            <pc:sldMk cId="952903954" sldId="267"/>
            <ac:spMk id="11" creationId="{E0CBAC23-2E3F-4A90-BA59-F8299F6A5439}"/>
          </ac:spMkLst>
        </pc:spChg>
        <pc:spChg chg="add">
          <ac:chgData name="Eliana Cristina Da Fonseca Abrantes (2426395)" userId="S::2426395@student.uwtsd.ac.uk::6a914049-f4bf-4a81-901c-6e264999fc94" providerId="AD" clId="Web-{A28FBC79-07EC-D8F6-C483-70B4882E2C37}" dt="2025-11-06T12:48:07.036" v="7"/>
          <ac:spMkLst>
            <pc:docMk/>
            <pc:sldMk cId="952903954" sldId="267"/>
            <ac:spMk id="17" creationId="{9228552E-C8B1-4A80-8448-0787CE0FC704}"/>
          </ac:spMkLst>
        </pc:spChg>
        <pc:graphicFrameChg chg="mod modGraphic">
          <ac:chgData name="Eliana Cristina Da Fonseca Abrantes (2426395)" userId="S::2426395@student.uwtsd.ac.uk::6a914049-f4bf-4a81-901c-6e264999fc94" providerId="AD" clId="Web-{A28FBC79-07EC-D8F6-C483-70B4882E2C37}" dt="2025-11-06T12:48:07.036" v="7"/>
          <ac:graphicFrameMkLst>
            <pc:docMk/>
            <pc:sldMk cId="952903954" sldId="267"/>
            <ac:graphicFrameMk id="5" creationId="{9DB13421-1F95-BB1F-4040-44BF4676D57E}"/>
          </ac:graphicFrameMkLst>
        </pc:graphicFrameChg>
        <pc:picChg chg="add">
          <ac:chgData name="Eliana Cristina Da Fonseca Abrantes (2426395)" userId="S::2426395@student.uwtsd.ac.uk::6a914049-f4bf-4a81-901c-6e264999fc94" providerId="AD" clId="Web-{A28FBC79-07EC-D8F6-C483-70B4882E2C37}" dt="2025-11-06T12:48:07.036" v="7"/>
          <ac:picMkLst>
            <pc:docMk/>
            <pc:sldMk cId="952903954" sldId="267"/>
            <ac:picMk id="13" creationId="{6CF309A5-3AFD-5E04-D3B4-A97D6DD5D0FF}"/>
          </ac:picMkLst>
        </pc:picChg>
      </pc:sldChg>
    </pc:docChg>
  </pc:docChgLst>
  <pc:docChgLst>
    <pc:chgData name="Eliana Cristina Da Fonseca Abrantes (2426395)" userId="S::2426395@student.uwtsd.ac.uk::6a914049-f4bf-4a81-901c-6e264999fc94" providerId="AD" clId="Web-{D267FAA8-F6E8-955E-5DD6-D3E07821DCFF}"/>
    <pc:docChg chg="addSld delSld modSld sldOrd">
      <pc:chgData name="Eliana Cristina Da Fonseca Abrantes (2426395)" userId="S::2426395@student.uwtsd.ac.uk::6a914049-f4bf-4a81-901c-6e264999fc94" providerId="AD" clId="Web-{D267FAA8-F6E8-955E-5DD6-D3E07821DCFF}" dt="2025-11-06T12:18:51.352" v="205"/>
      <pc:docMkLst>
        <pc:docMk/>
      </pc:docMkLst>
      <pc:sldChg chg="addSp delSp modSp mod modTransition addAnim delAnim setClrOvrMap">
        <pc:chgData name="Eliana Cristina Da Fonseca Abrantes (2426395)" userId="S::2426395@student.uwtsd.ac.uk::6a914049-f4bf-4a81-901c-6e264999fc94" providerId="AD" clId="Web-{D267FAA8-F6E8-955E-5DD6-D3E07821DCFF}" dt="2025-11-06T12:18:51.352" v="205"/>
        <pc:sldMkLst>
          <pc:docMk/>
          <pc:sldMk cId="109857222" sldId="256"/>
        </pc:sldMkLst>
        <pc:spChg chg="mod">
          <ac:chgData name="Eliana Cristina Da Fonseca Abrantes (2426395)" userId="S::2426395@student.uwtsd.ac.uk::6a914049-f4bf-4a81-901c-6e264999fc94" providerId="AD" clId="Web-{D267FAA8-F6E8-955E-5DD6-D3E07821DCFF}" dt="2025-11-06T12:11:44.353" v="181"/>
          <ac:spMkLst>
            <pc:docMk/>
            <pc:sldMk cId="109857222" sldId="256"/>
            <ac:spMk id="2" creationId="{00000000-0000-0000-0000-000000000000}"/>
          </ac:spMkLst>
        </pc:spChg>
        <pc:spChg chg="mod">
          <ac:chgData name="Eliana Cristina Da Fonseca Abrantes (2426395)" userId="S::2426395@student.uwtsd.ac.uk::6a914049-f4bf-4a81-901c-6e264999fc94" providerId="AD" clId="Web-{D267FAA8-F6E8-955E-5DD6-D3E07821DCFF}" dt="2025-11-06T12:11:44.353" v="181"/>
          <ac:spMkLst>
            <pc:docMk/>
            <pc:sldMk cId="109857222" sldId="256"/>
            <ac:spMk id="3" creationId="{00000000-0000-0000-0000-000000000000}"/>
          </ac:spMkLst>
        </pc:spChg>
        <pc:spChg chg="del">
          <ac:chgData name="Eliana Cristina Da Fonseca Abrantes (2426395)" userId="S::2426395@student.uwtsd.ac.uk::6a914049-f4bf-4a81-901c-6e264999fc94" providerId="AD" clId="Web-{D267FAA8-F6E8-955E-5DD6-D3E07821DCFF}" dt="2025-11-06T12:11:44.353" v="181"/>
          <ac:spMkLst>
            <pc:docMk/>
            <pc:sldMk cId="109857222" sldId="256"/>
            <ac:spMk id="29" creationId="{362810D9-2C5A-477D-949C-C191895477F3}"/>
          </ac:spMkLst>
        </pc:spChg>
        <pc:spChg chg="del">
          <ac:chgData name="Eliana Cristina Da Fonseca Abrantes (2426395)" userId="S::2426395@student.uwtsd.ac.uk::6a914049-f4bf-4a81-901c-6e264999fc94" providerId="AD" clId="Web-{D267FAA8-F6E8-955E-5DD6-D3E07821DCFF}" dt="2025-11-06T12:11:44.353" v="181"/>
          <ac:spMkLst>
            <pc:docMk/>
            <pc:sldMk cId="109857222" sldId="256"/>
            <ac:spMk id="31" creationId="{081E4A58-353D-44AE-B2FC-2A74E2E400F7}"/>
          </ac:spMkLst>
        </pc:spChg>
        <pc:spChg chg="add">
          <ac:chgData name="Eliana Cristina Da Fonseca Abrantes (2426395)" userId="S::2426395@student.uwtsd.ac.uk::6a914049-f4bf-4a81-901c-6e264999fc94" providerId="AD" clId="Web-{D267FAA8-F6E8-955E-5DD6-D3E07821DCFF}" dt="2025-11-06T12:11:44.353" v="181"/>
          <ac:spMkLst>
            <pc:docMk/>
            <pc:sldMk cId="109857222" sldId="256"/>
            <ac:spMk id="36" creationId="{C5E6CFF1-2F42-4E10-9A97-F116F46F53FE}"/>
          </ac:spMkLst>
        </pc:spChg>
        <pc:picChg chg="mod">
          <ac:chgData name="Eliana Cristina Da Fonseca Abrantes (2426395)" userId="S::2426395@student.uwtsd.ac.uk::6a914049-f4bf-4a81-901c-6e264999fc94" providerId="AD" clId="Web-{D267FAA8-F6E8-955E-5DD6-D3E07821DCFF}" dt="2025-11-06T12:11:44.353" v="181"/>
          <ac:picMkLst>
            <pc:docMk/>
            <pc:sldMk cId="109857222" sldId="256"/>
            <ac:picMk id="20" creationId="{1EC6578D-A556-0F3A-77B9-325C7ADFD3CC}"/>
          </ac:picMkLst>
        </pc:picChg>
        <pc:cxnChg chg="add">
          <ac:chgData name="Eliana Cristina Da Fonseca Abrantes (2426395)" userId="S::2426395@student.uwtsd.ac.uk::6a914049-f4bf-4a81-901c-6e264999fc94" providerId="AD" clId="Web-{D267FAA8-F6E8-955E-5DD6-D3E07821DCFF}" dt="2025-11-06T12:11:44.353" v="181"/>
          <ac:cxnSpMkLst>
            <pc:docMk/>
            <pc:sldMk cId="109857222" sldId="256"/>
            <ac:cxnSpMk id="38" creationId="{96A8629B-8289-498B-939B-1CA0C106182C}"/>
          </ac:cxnSpMkLst>
        </pc:cxnChg>
      </pc:sldChg>
      <pc:sldChg chg="addSp delSp modSp mod ord setBg setClrOvrMap">
        <pc:chgData name="Eliana Cristina Da Fonseca Abrantes (2426395)" userId="S::2426395@student.uwtsd.ac.uk::6a914049-f4bf-4a81-901c-6e264999fc94" providerId="AD" clId="Web-{D267FAA8-F6E8-955E-5DD6-D3E07821DCFF}" dt="2025-11-06T11:53:34.593" v="157"/>
        <pc:sldMkLst>
          <pc:docMk/>
          <pc:sldMk cId="800931274" sldId="258"/>
        </pc:sldMkLst>
        <pc:spChg chg="del">
          <ac:chgData name="Eliana Cristina Da Fonseca Abrantes (2426395)" userId="S::2426395@student.uwtsd.ac.uk::6a914049-f4bf-4a81-901c-6e264999fc94" providerId="AD" clId="Web-{D267FAA8-F6E8-955E-5DD6-D3E07821DCFF}" dt="2025-11-06T11:22:39.574" v="20"/>
          <ac:spMkLst>
            <pc:docMk/>
            <pc:sldMk cId="800931274" sldId="258"/>
            <ac:spMk id="2" creationId="{303D37C5-6576-EAC5-8F36-4B10A2D677B9}"/>
          </ac:spMkLst>
        </pc:spChg>
        <pc:spChg chg="add mod">
          <ac:chgData name="Eliana Cristina Da Fonseca Abrantes (2426395)" userId="S::2426395@student.uwtsd.ac.uk::6a914049-f4bf-4a81-901c-6e264999fc94" providerId="AD" clId="Web-{D267FAA8-F6E8-955E-5DD6-D3E07821DCFF}" dt="2025-11-06T11:26:39.475" v="59" actId="20577"/>
          <ac:spMkLst>
            <pc:docMk/>
            <pc:sldMk cId="800931274" sldId="258"/>
            <ac:spMk id="4" creationId="{471D424D-377C-35C1-47C2-65887AAD59BE}"/>
          </ac:spMkLst>
        </pc:spChg>
        <pc:spChg chg="add del">
          <ac:chgData name="Eliana Cristina Da Fonseca Abrantes (2426395)" userId="S::2426395@student.uwtsd.ac.uk::6a914049-f4bf-4a81-901c-6e264999fc94" providerId="AD" clId="Web-{D267FAA8-F6E8-955E-5DD6-D3E07821DCFF}" dt="2025-11-06T11:26:20.490" v="52"/>
          <ac:spMkLst>
            <pc:docMk/>
            <pc:sldMk cId="800931274" sldId="258"/>
            <ac:spMk id="6" creationId="{C7D023E4-8DE1-436E-9847-ED6A4B4B04FD}"/>
          </ac:spMkLst>
        </pc:spChg>
        <pc:spChg chg="del">
          <ac:chgData name="Eliana Cristina Da Fonseca Abrantes (2426395)" userId="S::2426395@student.uwtsd.ac.uk::6a914049-f4bf-4a81-901c-6e264999fc94" providerId="AD" clId="Web-{D267FAA8-F6E8-955E-5DD6-D3E07821DCFF}" dt="2025-11-06T11:22:39.574" v="22"/>
          <ac:spMkLst>
            <pc:docMk/>
            <pc:sldMk cId="800931274" sldId="258"/>
            <ac:spMk id="7" creationId="{66B332A4-D438-4773-A77F-5ED49A448D9D}"/>
          </ac:spMkLst>
        </pc:spChg>
        <pc:spChg chg="del">
          <ac:chgData name="Eliana Cristina Da Fonseca Abrantes (2426395)" userId="S::2426395@student.uwtsd.ac.uk::6a914049-f4bf-4a81-901c-6e264999fc94" providerId="AD" clId="Web-{D267FAA8-F6E8-955E-5DD6-D3E07821DCFF}" dt="2025-11-06T11:22:39.574" v="21"/>
          <ac:spMkLst>
            <pc:docMk/>
            <pc:sldMk cId="800931274" sldId="258"/>
            <ac:spMk id="9" creationId="{DF9AD32D-FF05-44F4-BD4D-9CEE89B71EB9}"/>
          </ac:spMkLst>
        </pc:spChg>
        <pc:spChg chg="add del">
          <ac:chgData name="Eliana Cristina Da Fonseca Abrantes (2426395)" userId="S::2426395@student.uwtsd.ac.uk::6a914049-f4bf-4a81-901c-6e264999fc94" providerId="AD" clId="Web-{D267FAA8-F6E8-955E-5DD6-D3E07821DCFF}" dt="2025-11-06T11:26:20.490" v="52"/>
          <ac:spMkLst>
            <pc:docMk/>
            <pc:sldMk cId="800931274" sldId="258"/>
            <ac:spMk id="11" creationId="{63C1F321-BB96-4700-B3CE-1A6156067F44}"/>
          </ac:spMkLst>
        </pc:spChg>
        <pc:spChg chg="add">
          <ac:chgData name="Eliana Cristina Da Fonseca Abrantes (2426395)" userId="S::2426395@student.uwtsd.ac.uk::6a914049-f4bf-4a81-901c-6e264999fc94" providerId="AD" clId="Web-{D267FAA8-F6E8-955E-5DD6-D3E07821DCFF}" dt="2025-11-06T11:26:20.490" v="52"/>
          <ac:spMkLst>
            <pc:docMk/>
            <pc:sldMk cId="800931274" sldId="258"/>
            <ac:spMk id="29" creationId="{934F1179-B481-4F9E-BCA3-AFB972070F83}"/>
          </ac:spMkLst>
        </pc:spChg>
        <pc:spChg chg="add">
          <ac:chgData name="Eliana Cristina Da Fonseca Abrantes (2426395)" userId="S::2426395@student.uwtsd.ac.uk::6a914049-f4bf-4a81-901c-6e264999fc94" providerId="AD" clId="Web-{D267FAA8-F6E8-955E-5DD6-D3E07821DCFF}" dt="2025-11-06T11:26:20.490" v="52"/>
          <ac:spMkLst>
            <pc:docMk/>
            <pc:sldMk cId="800931274" sldId="258"/>
            <ac:spMk id="31" creationId="{827DC2C4-B485-428A-BF4A-472D2967F47F}"/>
          </ac:spMkLst>
        </pc:spChg>
        <pc:spChg chg="add">
          <ac:chgData name="Eliana Cristina Da Fonseca Abrantes (2426395)" userId="S::2426395@student.uwtsd.ac.uk::6a914049-f4bf-4a81-901c-6e264999fc94" providerId="AD" clId="Web-{D267FAA8-F6E8-955E-5DD6-D3E07821DCFF}" dt="2025-11-06T11:26:20.490" v="52"/>
          <ac:spMkLst>
            <pc:docMk/>
            <pc:sldMk cId="800931274" sldId="258"/>
            <ac:spMk id="33" creationId="{EE04B5EB-F158-4507-90DD-BD23620C7CC9}"/>
          </ac:spMkLst>
        </pc:spChg>
        <pc:grpChg chg="add del">
          <ac:chgData name="Eliana Cristina Da Fonseca Abrantes (2426395)" userId="S::2426395@student.uwtsd.ac.uk::6a914049-f4bf-4a81-901c-6e264999fc94" providerId="AD" clId="Web-{D267FAA8-F6E8-955E-5DD6-D3E07821DCFF}" dt="2025-11-06T11:26:20.490" v="52"/>
          <ac:grpSpMkLst>
            <pc:docMk/>
            <pc:sldMk cId="800931274" sldId="258"/>
            <ac:grpSpMk id="13" creationId="{3FA1AD64-F15F-417D-956C-B2C211FC905E}"/>
          </ac:grpSpMkLst>
        </pc:grpChg>
        <pc:grpChg chg="add del">
          <ac:chgData name="Eliana Cristina Da Fonseca Abrantes (2426395)" userId="S::2426395@student.uwtsd.ac.uk::6a914049-f4bf-4a81-901c-6e264999fc94" providerId="AD" clId="Web-{D267FAA8-F6E8-955E-5DD6-D3E07821DCFF}" dt="2025-11-06T11:26:20.490" v="52"/>
          <ac:grpSpMkLst>
            <pc:docMk/>
            <pc:sldMk cId="800931274" sldId="258"/>
            <ac:grpSpMk id="17" creationId="{43F5E015-E085-4624-B431-B42414448684}"/>
          </ac:grpSpMkLst>
        </pc:grpChg>
      </pc:sldChg>
      <pc:sldChg chg="modSp del">
        <pc:chgData name="Eliana Cristina Da Fonseca Abrantes (2426395)" userId="S::2426395@student.uwtsd.ac.uk::6a914049-f4bf-4a81-901c-6e264999fc94" providerId="AD" clId="Web-{D267FAA8-F6E8-955E-5DD6-D3E07821DCFF}" dt="2025-11-06T11:23:23.530" v="28"/>
        <pc:sldMkLst>
          <pc:docMk/>
          <pc:sldMk cId="2712032781" sldId="260"/>
        </pc:sldMkLst>
        <pc:spChg chg="mod">
          <ac:chgData name="Eliana Cristina Da Fonseca Abrantes (2426395)" userId="S::2426395@student.uwtsd.ac.uk::6a914049-f4bf-4a81-901c-6e264999fc94" providerId="AD" clId="Web-{D267FAA8-F6E8-955E-5DD6-D3E07821DCFF}" dt="2025-11-06T11:20:58.537" v="8" actId="20577"/>
          <ac:spMkLst>
            <pc:docMk/>
            <pc:sldMk cId="2712032781" sldId="260"/>
            <ac:spMk id="6" creationId="{EAC81D17-73FC-996B-84DA-7BC4F3DC64FD}"/>
          </ac:spMkLst>
        </pc:spChg>
        <pc:graphicFrameChg chg="modGraphic">
          <ac:chgData name="Eliana Cristina Da Fonseca Abrantes (2426395)" userId="S::2426395@student.uwtsd.ac.uk::6a914049-f4bf-4a81-901c-6e264999fc94" providerId="AD" clId="Web-{D267FAA8-F6E8-955E-5DD6-D3E07821DCFF}" dt="2025-11-06T11:20:58.803" v="9"/>
          <ac:graphicFrameMkLst>
            <pc:docMk/>
            <pc:sldMk cId="2712032781" sldId="260"/>
            <ac:graphicFrameMk id="14" creationId="{FA7EE0C9-ED58-7DC8-3A84-964DA46C88B7}"/>
          </ac:graphicFrameMkLst>
        </pc:graphicFrameChg>
      </pc:sldChg>
      <pc:sldChg chg="addSp delSp modSp mod setBg setClrOvrMap">
        <pc:chgData name="Eliana Cristina Da Fonseca Abrantes (2426395)" userId="S::2426395@student.uwtsd.ac.uk::6a914049-f4bf-4a81-901c-6e264999fc94" providerId="AD" clId="Web-{D267FAA8-F6E8-955E-5DD6-D3E07821DCFF}" dt="2025-11-06T12:08:01.277" v="177"/>
        <pc:sldMkLst>
          <pc:docMk/>
          <pc:sldMk cId="1746524789" sldId="261"/>
        </pc:sldMkLst>
        <pc:spChg chg="mod">
          <ac:chgData name="Eliana Cristina Da Fonseca Abrantes (2426395)" userId="S::2426395@student.uwtsd.ac.uk::6a914049-f4bf-4a81-901c-6e264999fc94" providerId="AD" clId="Web-{D267FAA8-F6E8-955E-5DD6-D3E07821DCFF}" dt="2025-11-06T12:08:01.277" v="177"/>
          <ac:spMkLst>
            <pc:docMk/>
            <pc:sldMk cId="1746524789" sldId="261"/>
            <ac:spMk id="2" creationId="{EED80E46-3BD9-1611-4A7D-8578BC76D68D}"/>
          </ac:spMkLst>
        </pc:spChg>
        <pc:spChg chg="del mod">
          <ac:chgData name="Eliana Cristina Da Fonseca Abrantes (2426395)" userId="S::2426395@student.uwtsd.ac.uk::6a914049-f4bf-4a81-901c-6e264999fc94" providerId="AD" clId="Web-{D267FAA8-F6E8-955E-5DD6-D3E07821DCFF}" dt="2025-11-06T12:07:31.336" v="174"/>
          <ac:spMkLst>
            <pc:docMk/>
            <pc:sldMk cId="1746524789" sldId="261"/>
            <ac:spMk id="3" creationId="{82181B6C-C69B-10CE-9209-EAF85F4A7B6F}"/>
          </ac:spMkLst>
        </pc:spChg>
        <pc:spChg chg="add del">
          <ac:chgData name="Eliana Cristina Da Fonseca Abrantes (2426395)" userId="S::2426395@student.uwtsd.ac.uk::6a914049-f4bf-4a81-901c-6e264999fc94" providerId="AD" clId="Web-{D267FAA8-F6E8-955E-5DD6-D3E07821DCFF}" dt="2025-11-06T12:08:01.277" v="177"/>
          <ac:spMkLst>
            <pc:docMk/>
            <pc:sldMk cId="1746524789" sldId="261"/>
            <ac:spMk id="52" creationId="{362810D9-2C5A-477D-949C-C191895477F3}"/>
          </ac:spMkLst>
        </pc:spChg>
        <pc:spChg chg="add del">
          <ac:chgData name="Eliana Cristina Da Fonseca Abrantes (2426395)" userId="S::2426395@student.uwtsd.ac.uk::6a914049-f4bf-4a81-901c-6e264999fc94" providerId="AD" clId="Web-{D267FAA8-F6E8-955E-5DD6-D3E07821DCFF}" dt="2025-11-06T12:08:01.277" v="177"/>
          <ac:spMkLst>
            <pc:docMk/>
            <pc:sldMk cId="1746524789" sldId="261"/>
            <ac:spMk id="54" creationId="{081E4A58-353D-44AE-B2FC-2A74E2E400F7}"/>
          </ac:spMkLst>
        </pc:spChg>
        <pc:spChg chg="add del">
          <ac:chgData name="Eliana Cristina Da Fonseca Abrantes (2426395)" userId="S::2426395@student.uwtsd.ac.uk::6a914049-f4bf-4a81-901c-6e264999fc94" providerId="AD" clId="Web-{D267FAA8-F6E8-955E-5DD6-D3E07821DCFF}" dt="2025-11-06T12:08:01.137" v="176"/>
          <ac:spMkLst>
            <pc:docMk/>
            <pc:sldMk cId="1746524789" sldId="261"/>
            <ac:spMk id="61" creationId="{B50AB553-2A96-4A92-96F2-93548E096954}"/>
          </ac:spMkLst>
        </pc:spChg>
        <pc:graphicFrameChg chg="add mod modGraphic">
          <ac:chgData name="Eliana Cristina Da Fonseca Abrantes (2426395)" userId="S::2426395@student.uwtsd.ac.uk::6a914049-f4bf-4a81-901c-6e264999fc94" providerId="AD" clId="Web-{D267FAA8-F6E8-955E-5DD6-D3E07821DCFF}" dt="2025-11-06T12:08:01.277" v="177"/>
          <ac:graphicFrameMkLst>
            <pc:docMk/>
            <pc:sldMk cId="1746524789" sldId="261"/>
            <ac:graphicFrameMk id="56" creationId="{01EC2C97-8CC7-C208-94CC-84F774F7FAC5}"/>
          </ac:graphicFrameMkLst>
        </pc:graphicFrameChg>
        <pc:picChg chg="mod ord">
          <ac:chgData name="Eliana Cristina Da Fonseca Abrantes (2426395)" userId="S::2426395@student.uwtsd.ac.uk::6a914049-f4bf-4a81-901c-6e264999fc94" providerId="AD" clId="Web-{D267FAA8-F6E8-955E-5DD6-D3E07821DCFF}" dt="2025-11-06T12:08:01.277" v="177"/>
          <ac:picMkLst>
            <pc:docMk/>
            <pc:sldMk cId="1746524789" sldId="261"/>
            <ac:picMk id="5" creationId="{3310F35D-7780-A302-6C66-3D37AB110BBB}"/>
          </ac:picMkLst>
        </pc:picChg>
        <pc:cxnChg chg="del">
          <ac:chgData name="Eliana Cristina Da Fonseca Abrantes (2426395)" userId="S::2426395@student.uwtsd.ac.uk::6a914049-f4bf-4a81-901c-6e264999fc94" providerId="AD" clId="Web-{D267FAA8-F6E8-955E-5DD6-D3E07821DCFF}" dt="2025-11-06T11:28:25.166" v="65"/>
          <ac:cxnSpMkLst>
            <pc:docMk/>
            <pc:sldMk cId="1746524789" sldId="261"/>
            <ac:cxnSpMk id="42" creationId="{1503BFE4-729B-D9D0-C17B-501E6AF1127A}"/>
          </ac:cxnSpMkLst>
        </pc:cxnChg>
        <pc:cxnChg chg="add del">
          <ac:chgData name="Eliana Cristina Da Fonseca Abrantes (2426395)" userId="S::2426395@student.uwtsd.ac.uk::6a914049-f4bf-4a81-901c-6e264999fc94" providerId="AD" clId="Web-{D267FAA8-F6E8-955E-5DD6-D3E07821DCFF}" dt="2025-11-06T12:07:04.126" v="173"/>
          <ac:cxnSpMkLst>
            <pc:docMk/>
            <pc:sldMk cId="1746524789" sldId="261"/>
            <ac:cxnSpMk id="47" creationId="{FC23E3B9-5ABF-58B3-E2B0-E9A5DAA90037}"/>
          </ac:cxnSpMkLst>
        </pc:cxnChg>
      </pc:sldChg>
      <pc:sldChg chg="addSp delSp modSp add replId modTransition addAnim delAnim">
        <pc:chgData name="Eliana Cristina Da Fonseca Abrantes (2426395)" userId="S::2426395@student.uwtsd.ac.uk::6a914049-f4bf-4a81-901c-6e264999fc94" providerId="AD" clId="Web-{D267FAA8-F6E8-955E-5DD6-D3E07821DCFF}" dt="2025-11-06T12:17:57.955" v="199"/>
        <pc:sldMkLst>
          <pc:docMk/>
          <pc:sldMk cId="2585662328" sldId="262"/>
        </pc:sldMkLst>
        <pc:spChg chg="mod">
          <ac:chgData name="Eliana Cristina Da Fonseca Abrantes (2426395)" userId="S::2426395@student.uwtsd.ac.uk::6a914049-f4bf-4a81-901c-6e264999fc94" providerId="AD" clId="Web-{D267FAA8-F6E8-955E-5DD6-D3E07821DCFF}" dt="2025-11-06T12:05:51.952" v="172" actId="20577"/>
          <ac:spMkLst>
            <pc:docMk/>
            <pc:sldMk cId="2585662328" sldId="262"/>
            <ac:spMk id="2" creationId="{90A8EFF6-1077-6EBF-FEC3-5641C9AD9C72}"/>
          </ac:spMkLst>
        </pc:spChg>
        <pc:spChg chg="mod">
          <ac:chgData name="Eliana Cristina Da Fonseca Abrantes (2426395)" userId="S::2426395@student.uwtsd.ac.uk::6a914049-f4bf-4a81-901c-6e264999fc94" providerId="AD" clId="Web-{D267FAA8-F6E8-955E-5DD6-D3E07821DCFF}" dt="2025-11-06T11:28:49.729" v="66" actId="20577"/>
          <ac:spMkLst>
            <pc:docMk/>
            <pc:sldMk cId="2585662328" sldId="262"/>
            <ac:spMk id="3" creationId="{9D904485-B224-BDB4-3358-C35E7863AB17}"/>
          </ac:spMkLst>
        </pc:spChg>
        <pc:spChg chg="mod">
          <ac:chgData name="Eliana Cristina Da Fonseca Abrantes (2426395)" userId="S::2426395@student.uwtsd.ac.uk::6a914049-f4bf-4a81-901c-6e264999fc94" providerId="AD" clId="Web-{D267FAA8-F6E8-955E-5DD6-D3E07821DCFF}" dt="2025-11-06T11:29:11.574" v="68" actId="20577"/>
          <ac:spMkLst>
            <pc:docMk/>
            <pc:sldMk cId="2585662328" sldId="262"/>
            <ac:spMk id="5" creationId="{512ACD63-130A-CAE9-3582-AF4C6434F0A3}"/>
          </ac:spMkLst>
        </pc:spChg>
        <pc:spChg chg="mod">
          <ac:chgData name="Eliana Cristina Da Fonseca Abrantes (2426395)" userId="S::2426395@student.uwtsd.ac.uk::6a914049-f4bf-4a81-901c-6e264999fc94" providerId="AD" clId="Web-{D267FAA8-F6E8-955E-5DD6-D3E07821DCFF}" dt="2025-11-06T11:24:53.346" v="39" actId="20577"/>
          <ac:spMkLst>
            <pc:docMk/>
            <pc:sldMk cId="2585662328" sldId="262"/>
            <ac:spMk id="6" creationId="{BAF1F823-2307-E593-15B2-AE8646C1D1C4}"/>
          </ac:spMkLst>
        </pc:spChg>
        <pc:spChg chg="add del mod">
          <ac:chgData name="Eliana Cristina Da Fonseca Abrantes (2426395)" userId="S::2426395@student.uwtsd.ac.uk::6a914049-f4bf-4a81-901c-6e264999fc94" providerId="AD" clId="Web-{D267FAA8-F6E8-955E-5DD6-D3E07821DCFF}" dt="2025-11-06T11:25:26.285" v="48"/>
          <ac:spMkLst>
            <pc:docMk/>
            <pc:sldMk cId="2585662328" sldId="262"/>
            <ac:spMk id="29" creationId="{072FB472-A9F0-AC3F-1C41-59BBA301E7C8}"/>
          </ac:spMkLst>
        </pc:spChg>
        <pc:spChg chg="add mod">
          <ac:chgData name="Eliana Cristina Da Fonseca Abrantes (2426395)" userId="S::2426395@student.uwtsd.ac.uk::6a914049-f4bf-4a81-901c-6e264999fc94" providerId="AD" clId="Web-{D267FAA8-F6E8-955E-5DD6-D3E07821DCFF}" dt="2025-11-06T11:25:44.317" v="51" actId="14100"/>
          <ac:spMkLst>
            <pc:docMk/>
            <pc:sldMk cId="2585662328" sldId="262"/>
            <ac:spMk id="30" creationId="{E76690D3-A111-E12D-0EFE-7DFE5A682984}"/>
          </ac:spMkLst>
        </pc:spChg>
        <pc:graphicFrameChg chg="modGraphic">
          <ac:chgData name="Eliana Cristina Da Fonseca Abrantes (2426395)" userId="S::2426395@student.uwtsd.ac.uk::6a914049-f4bf-4a81-901c-6e264999fc94" providerId="AD" clId="Web-{D267FAA8-F6E8-955E-5DD6-D3E07821DCFF}" dt="2025-11-06T11:22:25.652" v="19"/>
          <ac:graphicFrameMkLst>
            <pc:docMk/>
            <pc:sldMk cId="2585662328" sldId="262"/>
            <ac:graphicFrameMk id="14" creationId="{0CCCB000-ED3D-327B-61DF-7300089B69EC}"/>
          </ac:graphicFrameMkLst>
        </pc:graphicFrameChg>
      </pc:sldChg>
      <pc:sldChg chg="addSp delSp modSp new mod setBg setClrOvrMap modNotes">
        <pc:chgData name="Eliana Cristina Da Fonseca Abrantes (2426395)" userId="S::2426395@student.uwtsd.ac.uk::6a914049-f4bf-4a81-901c-6e264999fc94" providerId="AD" clId="Web-{D267FAA8-F6E8-955E-5DD6-D3E07821DCFF}" dt="2025-11-06T12:08:32.669" v="178"/>
        <pc:sldMkLst>
          <pc:docMk/>
          <pc:sldMk cId="493829790" sldId="263"/>
        </pc:sldMkLst>
        <pc:spChg chg="mod">
          <ac:chgData name="Eliana Cristina Da Fonseca Abrantes (2426395)" userId="S::2426395@student.uwtsd.ac.uk::6a914049-f4bf-4a81-901c-6e264999fc94" providerId="AD" clId="Web-{D267FAA8-F6E8-955E-5DD6-D3E07821DCFF}" dt="2025-11-06T11:32:14.093" v="75"/>
          <ac:spMkLst>
            <pc:docMk/>
            <pc:sldMk cId="493829790" sldId="263"/>
            <ac:spMk id="2" creationId="{7A8919DA-7CC4-A566-0BF5-AB9B8F4F4447}"/>
          </ac:spMkLst>
        </pc:spChg>
        <pc:spChg chg="mod">
          <ac:chgData name="Eliana Cristina Da Fonseca Abrantes (2426395)" userId="S::2426395@student.uwtsd.ac.uk::6a914049-f4bf-4a81-901c-6e264999fc94" providerId="AD" clId="Web-{D267FAA8-F6E8-955E-5DD6-D3E07821DCFF}" dt="2025-11-06T11:33:21.369" v="85" actId="20577"/>
          <ac:spMkLst>
            <pc:docMk/>
            <pc:sldMk cId="493829790" sldId="263"/>
            <ac:spMk id="3" creationId="{8AE70A6F-7538-6E61-7A70-22037689D9D7}"/>
          </ac:spMkLst>
        </pc:spChg>
        <pc:spChg chg="del mod">
          <ac:chgData name="Eliana Cristina Da Fonseca Abrantes (2426395)" userId="S::2426395@student.uwtsd.ac.uk::6a914049-f4bf-4a81-901c-6e264999fc94" providerId="AD" clId="Web-{D267FAA8-F6E8-955E-5DD6-D3E07821DCFF}" dt="2025-11-06T12:08:32.669" v="178"/>
          <ac:spMkLst>
            <pc:docMk/>
            <pc:sldMk cId="493829790" sldId="263"/>
            <ac:spMk id="4" creationId="{58FDB6C6-8268-A6CC-21CD-12239E10E755}"/>
          </ac:spMkLst>
        </pc:spChg>
        <pc:spChg chg="add">
          <ac:chgData name="Eliana Cristina Da Fonseca Abrantes (2426395)" userId="S::2426395@student.uwtsd.ac.uk::6a914049-f4bf-4a81-901c-6e264999fc94" providerId="AD" clId="Web-{D267FAA8-F6E8-955E-5DD6-D3E07821DCFF}" dt="2025-11-06T11:32:14.093" v="75"/>
          <ac:spMkLst>
            <pc:docMk/>
            <pc:sldMk cId="493829790" sldId="263"/>
            <ac:spMk id="9" creationId="{10F24D38-B79E-44B4-830E-043F45D96DC2}"/>
          </ac:spMkLst>
        </pc:spChg>
        <pc:graphicFrameChg chg="add">
          <ac:chgData name="Eliana Cristina Da Fonseca Abrantes (2426395)" userId="S::2426395@student.uwtsd.ac.uk::6a914049-f4bf-4a81-901c-6e264999fc94" providerId="AD" clId="Web-{D267FAA8-F6E8-955E-5DD6-D3E07821DCFF}" dt="2025-11-06T12:08:32.669" v="178"/>
          <ac:graphicFrameMkLst>
            <pc:docMk/>
            <pc:sldMk cId="493829790" sldId="263"/>
            <ac:graphicFrameMk id="13" creationId="{F2398110-17F1-AA4E-C143-D308FEE3E7BC}"/>
          </ac:graphicFrameMkLst>
        </pc:graphicFrameChg>
        <pc:cxnChg chg="add">
          <ac:chgData name="Eliana Cristina Da Fonseca Abrantes (2426395)" userId="S::2426395@student.uwtsd.ac.uk::6a914049-f4bf-4a81-901c-6e264999fc94" providerId="AD" clId="Web-{D267FAA8-F6E8-955E-5DD6-D3E07821DCFF}" dt="2025-11-06T11:32:14.093" v="75"/>
          <ac:cxnSpMkLst>
            <pc:docMk/>
            <pc:sldMk cId="493829790" sldId="263"/>
            <ac:cxnSpMk id="11" creationId="{FC469874-256B-45B3-A79C-7591B4BA1ECC}"/>
          </ac:cxnSpMkLst>
        </pc:cxnChg>
      </pc:sldChg>
      <pc:sldChg chg="addSp delSp modSp new del">
        <pc:chgData name="Eliana Cristina Da Fonseca Abrantes (2426395)" userId="S::2426395@student.uwtsd.ac.uk::6a914049-f4bf-4a81-901c-6e264999fc94" providerId="AD" clId="Web-{D267FAA8-F6E8-955E-5DD6-D3E07821DCFF}" dt="2025-11-06T11:40:14.342" v="98"/>
        <pc:sldMkLst>
          <pc:docMk/>
          <pc:sldMk cId="595060200" sldId="264"/>
        </pc:sldMkLst>
        <pc:spChg chg="mod">
          <ac:chgData name="Eliana Cristina Da Fonseca Abrantes (2426395)" userId="S::2426395@student.uwtsd.ac.uk::6a914049-f4bf-4a81-901c-6e264999fc94" providerId="AD" clId="Web-{D267FAA8-F6E8-955E-5DD6-D3E07821DCFF}" dt="2025-11-06T11:37:48.958" v="88" actId="20577"/>
          <ac:spMkLst>
            <pc:docMk/>
            <pc:sldMk cId="595060200" sldId="264"/>
            <ac:spMk id="2" creationId="{A7605182-640E-778B-D248-A66C430A0D43}"/>
          </ac:spMkLst>
        </pc:spChg>
        <pc:spChg chg="mod">
          <ac:chgData name="Eliana Cristina Da Fonseca Abrantes (2426395)" userId="S::2426395@student.uwtsd.ac.uk::6a914049-f4bf-4a81-901c-6e264999fc94" providerId="AD" clId="Web-{D267FAA8-F6E8-955E-5DD6-D3E07821DCFF}" dt="2025-11-06T11:38:04.616" v="89" actId="20577"/>
          <ac:spMkLst>
            <pc:docMk/>
            <pc:sldMk cId="595060200" sldId="264"/>
            <ac:spMk id="3" creationId="{BD5DBCBE-4041-B7D9-82D6-9208FD82F96C}"/>
          </ac:spMkLst>
        </pc:spChg>
        <pc:spChg chg="del mod">
          <ac:chgData name="Eliana Cristina Da Fonseca Abrantes (2426395)" userId="S::2426395@student.uwtsd.ac.uk::6a914049-f4bf-4a81-901c-6e264999fc94" providerId="AD" clId="Web-{D267FAA8-F6E8-955E-5DD6-D3E07821DCFF}" dt="2025-11-06T11:39:55.231" v="97"/>
          <ac:spMkLst>
            <pc:docMk/>
            <pc:sldMk cId="595060200" sldId="264"/>
            <ac:spMk id="4" creationId="{C4B25C3B-D0C5-0604-F12F-2B02B91A0AE4}"/>
          </ac:spMkLst>
        </pc:spChg>
        <pc:spChg chg="mod">
          <ac:chgData name="Eliana Cristina Da Fonseca Abrantes (2426395)" userId="S::2426395@student.uwtsd.ac.uk::6a914049-f4bf-4a81-901c-6e264999fc94" providerId="AD" clId="Web-{D267FAA8-F6E8-955E-5DD6-D3E07821DCFF}" dt="2025-11-06T11:38:42.837" v="94" actId="20577"/>
          <ac:spMkLst>
            <pc:docMk/>
            <pc:sldMk cId="595060200" sldId="264"/>
            <ac:spMk id="5" creationId="{6DECAA21-B40B-B469-AA29-8877725482D2}"/>
          </ac:spMkLst>
        </pc:spChg>
        <pc:spChg chg="mod">
          <ac:chgData name="Eliana Cristina Da Fonseca Abrantes (2426395)" userId="S::2426395@student.uwtsd.ac.uk::6a914049-f4bf-4a81-901c-6e264999fc94" providerId="AD" clId="Web-{D267FAA8-F6E8-955E-5DD6-D3E07821DCFF}" dt="2025-11-06T11:39:19.964" v="96" actId="20577"/>
          <ac:spMkLst>
            <pc:docMk/>
            <pc:sldMk cId="595060200" sldId="264"/>
            <ac:spMk id="6" creationId="{7FE90A00-6A57-B7E9-9381-D2F0DA8ABB84}"/>
          </ac:spMkLst>
        </pc:spChg>
        <pc:graphicFrameChg chg="add">
          <ac:chgData name="Eliana Cristina Da Fonseca Abrantes (2426395)" userId="S::2426395@student.uwtsd.ac.uk::6a914049-f4bf-4a81-901c-6e264999fc94" providerId="AD" clId="Web-{D267FAA8-F6E8-955E-5DD6-D3E07821DCFF}" dt="2025-11-06T11:39:55.231" v="97"/>
          <ac:graphicFrameMkLst>
            <pc:docMk/>
            <pc:sldMk cId="595060200" sldId="264"/>
            <ac:graphicFrameMk id="8" creationId="{2CED651F-8173-7871-8DD0-9793220578C7}"/>
          </ac:graphicFrameMkLst>
        </pc:graphicFrameChg>
      </pc:sldChg>
      <pc:sldChg chg="addSp delSp modSp new del">
        <pc:chgData name="Eliana Cristina Da Fonseca Abrantes (2426395)" userId="S::2426395@student.uwtsd.ac.uk::6a914049-f4bf-4a81-901c-6e264999fc94" providerId="AD" clId="Web-{D267FAA8-F6E8-955E-5DD6-D3E07821DCFF}" dt="2025-11-06T11:43:42.570" v="109"/>
        <pc:sldMkLst>
          <pc:docMk/>
          <pc:sldMk cId="2062800306" sldId="264"/>
        </pc:sldMkLst>
        <pc:spChg chg="mod">
          <ac:chgData name="Eliana Cristina Da Fonseca Abrantes (2426395)" userId="S::2426395@student.uwtsd.ac.uk::6a914049-f4bf-4a81-901c-6e264999fc94" providerId="AD" clId="Web-{D267FAA8-F6E8-955E-5DD6-D3E07821DCFF}" dt="2025-11-06T11:43:40.116" v="108" actId="20577"/>
          <ac:spMkLst>
            <pc:docMk/>
            <pc:sldMk cId="2062800306" sldId="264"/>
            <ac:spMk id="2" creationId="{A454B2F5-53D7-F63C-8B3C-87E6D9182A06}"/>
          </ac:spMkLst>
        </pc:spChg>
        <pc:spChg chg="del mod">
          <ac:chgData name="Eliana Cristina Da Fonseca Abrantes (2426395)" userId="S::2426395@student.uwtsd.ac.uk::6a914049-f4bf-4a81-901c-6e264999fc94" providerId="AD" clId="Web-{D267FAA8-F6E8-955E-5DD6-D3E07821DCFF}" dt="2025-11-06T11:42:43.801" v="105"/>
          <ac:spMkLst>
            <pc:docMk/>
            <pc:sldMk cId="2062800306" sldId="264"/>
            <ac:spMk id="3" creationId="{946189C0-A9D6-8E8B-D925-3F745ADBD82D}"/>
          </ac:spMkLst>
        </pc:spChg>
        <pc:spChg chg="add mod">
          <ac:chgData name="Eliana Cristina Da Fonseca Abrantes (2426395)" userId="S::2426395@student.uwtsd.ac.uk::6a914049-f4bf-4a81-901c-6e264999fc94" providerId="AD" clId="Web-{D267FAA8-F6E8-955E-5DD6-D3E07821DCFF}" dt="2025-11-06T11:42:39.473" v="104" actId="14100"/>
          <ac:spMkLst>
            <pc:docMk/>
            <pc:sldMk cId="2062800306" sldId="264"/>
            <ac:spMk id="5" creationId="{494079E6-B796-4F4D-E2EE-B3D1F795D9C7}"/>
          </ac:spMkLst>
        </pc:spChg>
        <pc:graphicFrameChg chg="add">
          <ac:chgData name="Eliana Cristina Da Fonseca Abrantes (2426395)" userId="S::2426395@student.uwtsd.ac.uk::6a914049-f4bf-4a81-901c-6e264999fc94" providerId="AD" clId="Web-{D267FAA8-F6E8-955E-5DD6-D3E07821DCFF}" dt="2025-11-06T11:42:43.801" v="105"/>
          <ac:graphicFrameMkLst>
            <pc:docMk/>
            <pc:sldMk cId="2062800306" sldId="264"/>
            <ac:graphicFrameMk id="7" creationId="{B6355DCF-5EDC-14C7-A05C-68344459DDB6}"/>
          </ac:graphicFrameMkLst>
        </pc:graphicFrameChg>
      </pc:sldChg>
      <pc:sldChg chg="addSp modSp new mod setBg setClrOvrMap modNotes">
        <pc:chgData name="Eliana Cristina Da Fonseca Abrantes (2426395)" userId="S::2426395@student.uwtsd.ac.uk::6a914049-f4bf-4a81-901c-6e264999fc94" providerId="AD" clId="Web-{D267FAA8-F6E8-955E-5DD6-D3E07821DCFF}" dt="2025-11-06T11:46:56.091" v="131"/>
        <pc:sldMkLst>
          <pc:docMk/>
          <pc:sldMk cId="2763956267" sldId="264"/>
        </pc:sldMkLst>
        <pc:spChg chg="mod">
          <ac:chgData name="Eliana Cristina Da Fonseca Abrantes (2426395)" userId="S::2426395@student.uwtsd.ac.uk::6a914049-f4bf-4a81-901c-6e264999fc94" providerId="AD" clId="Web-{D267FAA8-F6E8-955E-5DD6-D3E07821DCFF}" dt="2025-11-06T11:45:29.432" v="116"/>
          <ac:spMkLst>
            <pc:docMk/>
            <pc:sldMk cId="2763956267" sldId="264"/>
            <ac:spMk id="2" creationId="{225668D1-35C0-3874-BF61-D2666FEF6B71}"/>
          </ac:spMkLst>
        </pc:spChg>
        <pc:spChg chg="mod">
          <ac:chgData name="Eliana Cristina Da Fonseca Abrantes (2426395)" userId="S::2426395@student.uwtsd.ac.uk::6a914049-f4bf-4a81-901c-6e264999fc94" providerId="AD" clId="Web-{D267FAA8-F6E8-955E-5DD6-D3E07821DCFF}" dt="2025-11-06T11:46:19.105" v="130" actId="20577"/>
          <ac:spMkLst>
            <pc:docMk/>
            <pc:sldMk cId="2763956267" sldId="264"/>
            <ac:spMk id="3" creationId="{A6F3A600-FA3F-8D6A-5B6D-5D6A124A6696}"/>
          </ac:spMkLst>
        </pc:spChg>
        <pc:spChg chg="mod">
          <ac:chgData name="Eliana Cristina Da Fonseca Abrantes (2426395)" userId="S::2426395@student.uwtsd.ac.uk::6a914049-f4bf-4a81-901c-6e264999fc94" providerId="AD" clId="Web-{D267FAA8-F6E8-955E-5DD6-D3E07821DCFF}" dt="2025-11-06T11:46:07.761" v="128" actId="20577"/>
          <ac:spMkLst>
            <pc:docMk/>
            <pc:sldMk cId="2763956267" sldId="264"/>
            <ac:spMk id="4" creationId="{09D3362F-26BE-E638-2477-C96E5289C060}"/>
          </ac:spMkLst>
        </pc:spChg>
        <pc:spChg chg="add">
          <ac:chgData name="Eliana Cristina Da Fonseca Abrantes (2426395)" userId="S::2426395@student.uwtsd.ac.uk::6a914049-f4bf-4a81-901c-6e264999fc94" providerId="AD" clId="Web-{D267FAA8-F6E8-955E-5DD6-D3E07821DCFF}" dt="2025-11-06T11:45:29.432" v="116"/>
          <ac:spMkLst>
            <pc:docMk/>
            <pc:sldMk cId="2763956267" sldId="264"/>
            <ac:spMk id="9" creationId="{10F24D38-B79E-44B4-830E-043F45D96DC2}"/>
          </ac:spMkLst>
        </pc:spChg>
        <pc:cxnChg chg="add">
          <ac:chgData name="Eliana Cristina Da Fonseca Abrantes (2426395)" userId="S::2426395@student.uwtsd.ac.uk::6a914049-f4bf-4a81-901c-6e264999fc94" providerId="AD" clId="Web-{D267FAA8-F6E8-955E-5DD6-D3E07821DCFF}" dt="2025-11-06T11:45:29.432" v="116"/>
          <ac:cxnSpMkLst>
            <pc:docMk/>
            <pc:sldMk cId="2763956267" sldId="264"/>
            <ac:cxnSpMk id="11" creationId="{FC469874-256B-45B3-A79C-7591B4BA1ECC}"/>
          </ac:cxnSpMkLst>
        </pc:cxnChg>
      </pc:sldChg>
      <pc:sldChg chg="addSp delSp modSp new del mod ord setBg modNotes">
        <pc:chgData name="Eliana Cristina Da Fonseca Abrantes (2426395)" userId="S::2426395@student.uwtsd.ac.uk::6a914049-f4bf-4a81-901c-6e264999fc94" providerId="AD" clId="Web-{D267FAA8-F6E8-955E-5DD6-D3E07821DCFF}" dt="2025-11-06T11:56:35.480" v="166"/>
        <pc:sldMkLst>
          <pc:docMk/>
          <pc:sldMk cId="4282953175" sldId="265"/>
        </pc:sldMkLst>
        <pc:spChg chg="mod">
          <ac:chgData name="Eliana Cristina Da Fonseca Abrantes (2426395)" userId="S::2426395@student.uwtsd.ac.uk::6a914049-f4bf-4a81-901c-6e264999fc94" providerId="AD" clId="Web-{D267FAA8-F6E8-955E-5DD6-D3E07821DCFF}" dt="2025-11-06T11:48:14.315" v="136"/>
          <ac:spMkLst>
            <pc:docMk/>
            <pc:sldMk cId="4282953175" sldId="265"/>
            <ac:spMk id="2" creationId="{D8726D5E-661F-5FD6-A3CC-F75CA5D243FF}"/>
          </ac:spMkLst>
        </pc:spChg>
        <pc:spChg chg="del mod">
          <ac:chgData name="Eliana Cristina Da Fonseca Abrantes (2426395)" userId="S::2426395@student.uwtsd.ac.uk::6a914049-f4bf-4a81-901c-6e264999fc94" providerId="AD" clId="Web-{D267FAA8-F6E8-955E-5DD6-D3E07821DCFF}" dt="2025-11-06T11:48:14.315" v="136"/>
          <ac:spMkLst>
            <pc:docMk/>
            <pc:sldMk cId="4282953175" sldId="265"/>
            <ac:spMk id="3" creationId="{71BAF805-FB2F-8F5C-1F29-7582F2604A30}"/>
          </ac:spMkLst>
        </pc:spChg>
        <pc:spChg chg="add">
          <ac:chgData name="Eliana Cristina Da Fonseca Abrantes (2426395)" userId="S::2426395@student.uwtsd.ac.uk::6a914049-f4bf-4a81-901c-6e264999fc94" providerId="AD" clId="Web-{D267FAA8-F6E8-955E-5DD6-D3E07821DCFF}" dt="2025-11-06T11:48:14.315" v="136"/>
          <ac:spMkLst>
            <pc:docMk/>
            <pc:sldMk cId="4282953175" sldId="265"/>
            <ac:spMk id="9" creationId="{BACC6370-2D7E-4714-9D71-7542949D7D5D}"/>
          </ac:spMkLst>
        </pc:spChg>
        <pc:spChg chg="add">
          <ac:chgData name="Eliana Cristina Da Fonseca Abrantes (2426395)" userId="S::2426395@student.uwtsd.ac.uk::6a914049-f4bf-4a81-901c-6e264999fc94" providerId="AD" clId="Web-{D267FAA8-F6E8-955E-5DD6-D3E07821DCFF}" dt="2025-11-06T11:48:14.315" v="136"/>
          <ac:spMkLst>
            <pc:docMk/>
            <pc:sldMk cId="4282953175" sldId="265"/>
            <ac:spMk id="11" creationId="{F68B3F68-107C-434F-AA38-110D5EA91B85}"/>
          </ac:spMkLst>
        </pc:spChg>
        <pc:spChg chg="add">
          <ac:chgData name="Eliana Cristina Da Fonseca Abrantes (2426395)" userId="S::2426395@student.uwtsd.ac.uk::6a914049-f4bf-4a81-901c-6e264999fc94" providerId="AD" clId="Web-{D267FAA8-F6E8-955E-5DD6-D3E07821DCFF}" dt="2025-11-06T11:48:14.315" v="136"/>
          <ac:spMkLst>
            <pc:docMk/>
            <pc:sldMk cId="4282953175" sldId="265"/>
            <ac:spMk id="13" creationId="{AAD0DBB9-1A4B-4391-81D4-CB19F9AB918A}"/>
          </ac:spMkLst>
        </pc:spChg>
        <pc:spChg chg="add">
          <ac:chgData name="Eliana Cristina Da Fonseca Abrantes (2426395)" userId="S::2426395@student.uwtsd.ac.uk::6a914049-f4bf-4a81-901c-6e264999fc94" providerId="AD" clId="Web-{D267FAA8-F6E8-955E-5DD6-D3E07821DCFF}" dt="2025-11-06T11:48:14.315" v="136"/>
          <ac:spMkLst>
            <pc:docMk/>
            <pc:sldMk cId="4282953175" sldId="265"/>
            <ac:spMk id="15" creationId="{063BBA22-50EA-4C4D-BE05-F1CE4E63AA56}"/>
          </ac:spMkLst>
        </pc:spChg>
        <pc:graphicFrameChg chg="add mod">
          <ac:chgData name="Eliana Cristina Da Fonseca Abrantes (2426395)" userId="S::2426395@student.uwtsd.ac.uk::6a914049-f4bf-4a81-901c-6e264999fc94" providerId="AD" clId="Web-{D267FAA8-F6E8-955E-5DD6-D3E07821DCFF}" dt="2025-11-06T11:52:24.180" v="154" actId="1076"/>
          <ac:graphicFrameMkLst>
            <pc:docMk/>
            <pc:sldMk cId="4282953175" sldId="265"/>
            <ac:graphicFrameMk id="5" creationId="{49168B5B-153B-A930-1D87-E9763F96177E}"/>
          </ac:graphicFrameMkLst>
        </pc:graphicFrameChg>
      </pc:sldChg>
      <pc:sldChg chg="addSp delSp modSp new mod setBg">
        <pc:chgData name="Eliana Cristina Da Fonseca Abrantes (2426395)" userId="S::2426395@student.uwtsd.ac.uk::6a914049-f4bf-4a81-901c-6e264999fc94" providerId="AD" clId="Web-{D267FAA8-F6E8-955E-5DD6-D3E07821DCFF}" dt="2025-11-06T11:58:01.174" v="170" actId="20577"/>
        <pc:sldMkLst>
          <pc:docMk/>
          <pc:sldMk cId="2179846735" sldId="266"/>
        </pc:sldMkLst>
        <pc:spChg chg="mod">
          <ac:chgData name="Eliana Cristina Da Fonseca Abrantes (2426395)" userId="S::2426395@student.uwtsd.ac.uk::6a914049-f4bf-4a81-901c-6e264999fc94" providerId="AD" clId="Web-{D267FAA8-F6E8-955E-5DD6-D3E07821DCFF}" dt="2025-11-06T11:58:01.174" v="170" actId="20577"/>
          <ac:spMkLst>
            <pc:docMk/>
            <pc:sldMk cId="2179846735" sldId="266"/>
            <ac:spMk id="2" creationId="{57BA0B2A-2431-125C-3F1A-ED40965E186D}"/>
          </ac:spMkLst>
        </pc:spChg>
        <pc:spChg chg="add del">
          <ac:chgData name="Eliana Cristina Da Fonseca Abrantes (2426395)" userId="S::2426395@student.uwtsd.ac.uk::6a914049-f4bf-4a81-901c-6e264999fc94" providerId="AD" clId="Web-{D267FAA8-F6E8-955E-5DD6-D3E07821DCFF}" dt="2025-11-06T11:57:44.593" v="169"/>
          <ac:spMkLst>
            <pc:docMk/>
            <pc:sldMk cId="2179846735" sldId="266"/>
            <ac:spMk id="8" creationId="{F609FF9A-4FCE-468E-A86A-C9AB525EAE71}"/>
          </ac:spMkLst>
        </pc:spChg>
        <pc:spChg chg="add del">
          <ac:chgData name="Eliana Cristina Da Fonseca Abrantes (2426395)" userId="S::2426395@student.uwtsd.ac.uk::6a914049-f4bf-4a81-901c-6e264999fc94" providerId="AD" clId="Web-{D267FAA8-F6E8-955E-5DD6-D3E07821DCFF}" dt="2025-11-06T11:57:44.593" v="169"/>
          <ac:spMkLst>
            <pc:docMk/>
            <pc:sldMk cId="2179846735" sldId="266"/>
            <ac:spMk id="10" creationId="{021E12D4-3A88-428D-8E5E-AF1AFD923D63}"/>
          </ac:spMkLst>
        </pc:spChg>
        <pc:spChg chg="add">
          <ac:chgData name="Eliana Cristina Da Fonseca Abrantes (2426395)" userId="S::2426395@student.uwtsd.ac.uk::6a914049-f4bf-4a81-901c-6e264999fc94" providerId="AD" clId="Web-{D267FAA8-F6E8-955E-5DD6-D3E07821DCFF}" dt="2025-11-06T11:57:44.593" v="169"/>
          <ac:spMkLst>
            <pc:docMk/>
            <pc:sldMk cId="2179846735" sldId="266"/>
            <ac:spMk id="15" creationId="{9B7AD9F6-8CE7-4299-8FC6-328F4DCD3FF9}"/>
          </ac:spMkLst>
        </pc:spChg>
        <pc:spChg chg="add">
          <ac:chgData name="Eliana Cristina Da Fonseca Abrantes (2426395)" userId="S::2426395@student.uwtsd.ac.uk::6a914049-f4bf-4a81-901c-6e264999fc94" providerId="AD" clId="Web-{D267FAA8-F6E8-955E-5DD6-D3E07821DCFF}" dt="2025-11-06T11:57:44.593" v="169"/>
          <ac:spMkLst>
            <pc:docMk/>
            <pc:sldMk cId="2179846735" sldId="266"/>
            <ac:spMk id="17" creationId="{F49775AF-8896-43EE-92C6-83497D6DC56F}"/>
          </ac:spMkLst>
        </pc:spChg>
        <pc:picChg chg="add mod ord">
          <ac:chgData name="Eliana Cristina Da Fonseca Abrantes (2426395)" userId="S::2426395@student.uwtsd.ac.uk::6a914049-f4bf-4a81-901c-6e264999fc94" providerId="AD" clId="Web-{D267FAA8-F6E8-955E-5DD6-D3E07821DCFF}" dt="2025-11-06T11:57:44.593" v="169"/>
          <ac:picMkLst>
            <pc:docMk/>
            <pc:sldMk cId="2179846735" sldId="266"/>
            <ac:picMk id="4" creationId="{137156CC-64DB-025C-370C-55FD4265F8C4}"/>
          </ac:picMkLst>
        </pc:picChg>
      </pc:sldChg>
      <pc:sldChg chg="new del ord">
        <pc:chgData name="Eliana Cristina Da Fonseca Abrantes (2426395)" userId="S::2426395@student.uwtsd.ac.uk::6a914049-f4bf-4a81-901c-6e264999fc94" providerId="AD" clId="Web-{D267FAA8-F6E8-955E-5DD6-D3E07821DCFF}" dt="2025-11-06T11:49:52.974" v="143"/>
        <pc:sldMkLst>
          <pc:docMk/>
          <pc:sldMk cId="2556510881" sldId="266"/>
        </pc:sldMkLst>
      </pc:sldChg>
      <pc:sldChg chg="add del ord replId">
        <pc:chgData name="Eliana Cristina Da Fonseca Abrantes (2426395)" userId="S::2426395@student.uwtsd.ac.uk::6a914049-f4bf-4a81-901c-6e264999fc94" providerId="AD" clId="Web-{D267FAA8-F6E8-955E-5DD6-D3E07821DCFF}" dt="2025-11-06T11:55:03.693" v="160"/>
        <pc:sldMkLst>
          <pc:docMk/>
          <pc:sldMk cId="368906989" sldId="267"/>
        </pc:sldMkLst>
      </pc:sldChg>
      <pc:sldChg chg="addSp delSp modSp new mod setBg modNotes">
        <pc:chgData name="Eliana Cristina Da Fonseca Abrantes (2426395)" userId="S::2426395@student.uwtsd.ac.uk::6a914049-f4bf-4a81-901c-6e264999fc94" providerId="AD" clId="Web-{D267FAA8-F6E8-955E-5DD6-D3E07821DCFF}" dt="2025-11-06T11:57:09.701" v="168"/>
        <pc:sldMkLst>
          <pc:docMk/>
          <pc:sldMk cId="952903954" sldId="267"/>
        </pc:sldMkLst>
        <pc:spChg chg="mod">
          <ac:chgData name="Eliana Cristina Da Fonseca Abrantes (2426395)" userId="S::2426395@student.uwtsd.ac.uk::6a914049-f4bf-4a81-901c-6e264999fc94" providerId="AD" clId="Web-{D267FAA8-F6E8-955E-5DD6-D3E07821DCFF}" dt="2025-11-06T11:56:28.870" v="165"/>
          <ac:spMkLst>
            <pc:docMk/>
            <pc:sldMk cId="952903954" sldId="267"/>
            <ac:spMk id="2" creationId="{31FE0036-48EC-DEB0-BCC2-87F442739A46}"/>
          </ac:spMkLst>
        </pc:spChg>
        <pc:spChg chg="del mod">
          <ac:chgData name="Eliana Cristina Da Fonseca Abrantes (2426395)" userId="S::2426395@student.uwtsd.ac.uk::6a914049-f4bf-4a81-901c-6e264999fc94" providerId="AD" clId="Web-{D267FAA8-F6E8-955E-5DD6-D3E07821DCFF}" dt="2025-11-06T11:56:28.870" v="165"/>
          <ac:spMkLst>
            <pc:docMk/>
            <pc:sldMk cId="952903954" sldId="267"/>
            <ac:spMk id="3" creationId="{A70F9A1E-9874-BE0A-941D-4F65AA6C0B65}"/>
          </ac:spMkLst>
        </pc:spChg>
        <pc:spChg chg="add">
          <ac:chgData name="Eliana Cristina Da Fonseca Abrantes (2426395)" userId="S::2426395@student.uwtsd.ac.uk::6a914049-f4bf-4a81-901c-6e264999fc94" providerId="AD" clId="Web-{D267FAA8-F6E8-955E-5DD6-D3E07821DCFF}" dt="2025-11-06T11:56:28.870" v="165"/>
          <ac:spMkLst>
            <pc:docMk/>
            <pc:sldMk cId="952903954" sldId="267"/>
            <ac:spMk id="9" creationId="{35DB3719-6FDC-4E5D-891D-FF40B7300F64}"/>
          </ac:spMkLst>
        </pc:spChg>
        <pc:spChg chg="add">
          <ac:chgData name="Eliana Cristina Da Fonseca Abrantes (2426395)" userId="S::2426395@student.uwtsd.ac.uk::6a914049-f4bf-4a81-901c-6e264999fc94" providerId="AD" clId="Web-{D267FAA8-F6E8-955E-5DD6-D3E07821DCFF}" dt="2025-11-06T11:56:28.870" v="165"/>
          <ac:spMkLst>
            <pc:docMk/>
            <pc:sldMk cId="952903954" sldId="267"/>
            <ac:spMk id="11" creationId="{E0CBAC23-2E3F-4A90-BA59-F8299F6A5439}"/>
          </ac:spMkLst>
        </pc:spChg>
        <pc:graphicFrameChg chg="add">
          <ac:chgData name="Eliana Cristina Da Fonseca Abrantes (2426395)" userId="S::2426395@student.uwtsd.ac.uk::6a914049-f4bf-4a81-901c-6e264999fc94" providerId="AD" clId="Web-{D267FAA8-F6E8-955E-5DD6-D3E07821DCFF}" dt="2025-11-06T11:56:28.870" v="165"/>
          <ac:graphicFrameMkLst>
            <pc:docMk/>
            <pc:sldMk cId="952903954" sldId="267"/>
            <ac:graphicFrameMk id="5" creationId="{9DB13421-1F95-BB1F-4040-44BF4676D57E}"/>
          </ac:graphicFrameMkLst>
        </pc:graphicFrameChg>
      </pc:sldChg>
    </pc:docChg>
  </pc:docChgLst>
  <pc:docChgLst>
    <pc:chgData name="Eliana Cristina Da Fonseca Abrantes (2426395)" userId="S::2426395@student.uwtsd.ac.uk::6a914049-f4bf-4a81-901c-6e264999fc94" providerId="AD" clId="Web-{7E96DFAE-2C01-B52B-DE1D-F92FE1E0A928}"/>
    <pc:docChg chg="addSld delSld modSld">
      <pc:chgData name="Eliana Cristina Da Fonseca Abrantes (2426395)" userId="S::2426395@student.uwtsd.ac.uk::6a914049-f4bf-4a81-901c-6e264999fc94" providerId="AD" clId="Web-{7E96DFAE-2C01-B52B-DE1D-F92FE1E0A928}" dt="2025-11-06T10:57:02.653" v="95"/>
      <pc:docMkLst>
        <pc:docMk/>
      </pc:docMkLst>
      <pc:sldChg chg="addSp modSp mod setBg modNotes">
        <pc:chgData name="Eliana Cristina Da Fonseca Abrantes (2426395)" userId="S::2426395@student.uwtsd.ac.uk::6a914049-f4bf-4a81-901c-6e264999fc94" providerId="AD" clId="Web-{7E96DFAE-2C01-B52B-DE1D-F92FE1E0A928}" dt="2025-11-06T10:49:41.095" v="14"/>
        <pc:sldMkLst>
          <pc:docMk/>
          <pc:sldMk cId="109857222" sldId="256"/>
        </pc:sldMkLst>
        <pc:spChg chg="mod">
          <ac:chgData name="Eliana Cristina Da Fonseca Abrantes (2426395)" userId="S::2426395@student.uwtsd.ac.uk::6a914049-f4bf-4a81-901c-6e264999fc94" providerId="AD" clId="Web-{7E96DFAE-2C01-B52B-DE1D-F92FE1E0A928}" dt="2025-11-06T10:48:35.548" v="11"/>
          <ac:spMkLst>
            <pc:docMk/>
            <pc:sldMk cId="109857222" sldId="256"/>
            <ac:spMk id="2" creationId="{00000000-0000-0000-0000-000000000000}"/>
          </ac:spMkLst>
        </pc:spChg>
        <pc:spChg chg="mod">
          <ac:chgData name="Eliana Cristina Da Fonseca Abrantes (2426395)" userId="S::2426395@student.uwtsd.ac.uk::6a914049-f4bf-4a81-901c-6e264999fc94" providerId="AD" clId="Web-{7E96DFAE-2C01-B52B-DE1D-F92FE1E0A928}" dt="2025-11-06T10:48:35.548" v="11"/>
          <ac:spMkLst>
            <pc:docMk/>
            <pc:sldMk cId="109857222" sldId="256"/>
            <ac:spMk id="3" creationId="{00000000-0000-0000-0000-000000000000}"/>
          </ac:spMkLst>
        </pc:spChg>
        <pc:spChg chg="add">
          <ac:chgData name="Eliana Cristina Da Fonseca Abrantes (2426395)" userId="S::2426395@student.uwtsd.ac.uk::6a914049-f4bf-4a81-901c-6e264999fc94" providerId="AD" clId="Web-{7E96DFAE-2C01-B52B-DE1D-F92FE1E0A928}" dt="2025-11-06T10:48:35.548" v="11"/>
          <ac:spMkLst>
            <pc:docMk/>
            <pc:sldMk cId="109857222" sldId="256"/>
            <ac:spMk id="8" creationId="{DEE2AD96-B495-4E06-9291-B71706F728CB}"/>
          </ac:spMkLst>
        </pc:spChg>
        <pc:spChg chg="add">
          <ac:chgData name="Eliana Cristina Da Fonseca Abrantes (2426395)" userId="S::2426395@student.uwtsd.ac.uk::6a914049-f4bf-4a81-901c-6e264999fc94" providerId="AD" clId="Web-{7E96DFAE-2C01-B52B-DE1D-F92FE1E0A928}" dt="2025-11-06T10:48:35.548" v="11"/>
          <ac:spMkLst>
            <pc:docMk/>
            <pc:sldMk cId="109857222" sldId="256"/>
            <ac:spMk id="10" creationId="{53CF6D67-C5A8-4ADD-9E8E-1E38CA1D3166}"/>
          </ac:spMkLst>
        </pc:spChg>
        <pc:spChg chg="add">
          <ac:chgData name="Eliana Cristina Da Fonseca Abrantes (2426395)" userId="S::2426395@student.uwtsd.ac.uk::6a914049-f4bf-4a81-901c-6e264999fc94" providerId="AD" clId="Web-{7E96DFAE-2C01-B52B-DE1D-F92FE1E0A928}" dt="2025-11-06T10:48:35.548" v="11"/>
          <ac:spMkLst>
            <pc:docMk/>
            <pc:sldMk cId="109857222" sldId="256"/>
            <ac:spMk id="12" creationId="{86909FA0-B515-4681-B7A8-FA281D133B94}"/>
          </ac:spMkLst>
        </pc:spChg>
        <pc:spChg chg="add">
          <ac:chgData name="Eliana Cristina Da Fonseca Abrantes (2426395)" userId="S::2426395@student.uwtsd.ac.uk::6a914049-f4bf-4a81-901c-6e264999fc94" providerId="AD" clId="Web-{7E96DFAE-2C01-B52B-DE1D-F92FE1E0A928}" dt="2025-11-06T10:48:35.548" v="11"/>
          <ac:spMkLst>
            <pc:docMk/>
            <pc:sldMk cId="109857222" sldId="256"/>
            <ac:spMk id="14" creationId="{21C9FE86-FCC3-4A31-AA1C-C882262B7FE7}"/>
          </ac:spMkLst>
        </pc:spChg>
        <pc:spChg chg="add">
          <ac:chgData name="Eliana Cristina Da Fonseca Abrantes (2426395)" userId="S::2426395@student.uwtsd.ac.uk::6a914049-f4bf-4a81-901c-6e264999fc94" providerId="AD" clId="Web-{7E96DFAE-2C01-B52B-DE1D-F92FE1E0A928}" dt="2025-11-06T10:48:35.548" v="11"/>
          <ac:spMkLst>
            <pc:docMk/>
            <pc:sldMk cId="109857222" sldId="256"/>
            <ac:spMk id="16" creationId="{7D96243B-ECED-4B71-8E06-AE9A285EAD20}"/>
          </ac:spMkLst>
        </pc:spChg>
        <pc:spChg chg="add">
          <ac:chgData name="Eliana Cristina Da Fonseca Abrantes (2426395)" userId="S::2426395@student.uwtsd.ac.uk::6a914049-f4bf-4a81-901c-6e264999fc94" providerId="AD" clId="Web-{7E96DFAE-2C01-B52B-DE1D-F92FE1E0A928}" dt="2025-11-06T10:48:35.548" v="11"/>
          <ac:spMkLst>
            <pc:docMk/>
            <pc:sldMk cId="109857222" sldId="256"/>
            <ac:spMk id="18" creationId="{A09989E4-EFDC-4A90-A633-E0525FB4139E}"/>
          </ac:spMkLst>
        </pc:spChg>
      </pc:sldChg>
      <pc:sldChg chg="new del">
        <pc:chgData name="Eliana Cristina Da Fonseca Abrantes (2426395)" userId="S::2426395@student.uwtsd.ac.uk::6a914049-f4bf-4a81-901c-6e264999fc94" providerId="AD" clId="Web-{7E96DFAE-2C01-B52B-DE1D-F92FE1E0A928}" dt="2025-11-06T10:50:23.897" v="17"/>
        <pc:sldMkLst>
          <pc:docMk/>
          <pc:sldMk cId="2463362447" sldId="257"/>
        </pc:sldMkLst>
      </pc:sldChg>
      <pc:sldChg chg="addSp modSp new mod setBg setClrOvrMap modNotes">
        <pc:chgData name="Eliana Cristina Da Fonseca Abrantes (2426395)" userId="S::2426395@student.uwtsd.ac.uk::6a914049-f4bf-4a81-901c-6e264999fc94" providerId="AD" clId="Web-{7E96DFAE-2C01-B52B-DE1D-F92FE1E0A928}" dt="2025-11-06T10:51:04.088" v="20"/>
        <pc:sldMkLst>
          <pc:docMk/>
          <pc:sldMk cId="800931274" sldId="258"/>
        </pc:sldMkLst>
        <pc:spChg chg="mod">
          <ac:chgData name="Eliana Cristina Da Fonseca Abrantes (2426395)" userId="S::2426395@student.uwtsd.ac.uk::6a914049-f4bf-4a81-901c-6e264999fc94" providerId="AD" clId="Web-{7E96DFAE-2C01-B52B-DE1D-F92FE1E0A928}" dt="2025-11-06T10:51:04.088" v="20"/>
          <ac:spMkLst>
            <pc:docMk/>
            <pc:sldMk cId="800931274" sldId="258"/>
            <ac:spMk id="2" creationId="{303D37C5-6576-EAC5-8F36-4B10A2D677B9}"/>
          </ac:spMkLst>
        </pc:spChg>
        <pc:spChg chg="add">
          <ac:chgData name="Eliana Cristina Da Fonseca Abrantes (2426395)" userId="S::2426395@student.uwtsd.ac.uk::6a914049-f4bf-4a81-901c-6e264999fc94" providerId="AD" clId="Web-{7E96DFAE-2C01-B52B-DE1D-F92FE1E0A928}" dt="2025-11-06T10:51:04.088" v="20"/>
          <ac:spMkLst>
            <pc:docMk/>
            <pc:sldMk cId="800931274" sldId="258"/>
            <ac:spMk id="7" creationId="{66B332A4-D438-4773-A77F-5ED49A448D9D}"/>
          </ac:spMkLst>
        </pc:spChg>
        <pc:spChg chg="add">
          <ac:chgData name="Eliana Cristina Da Fonseca Abrantes (2426395)" userId="S::2426395@student.uwtsd.ac.uk::6a914049-f4bf-4a81-901c-6e264999fc94" providerId="AD" clId="Web-{7E96DFAE-2C01-B52B-DE1D-F92FE1E0A928}" dt="2025-11-06T10:51:04.088" v="20"/>
          <ac:spMkLst>
            <pc:docMk/>
            <pc:sldMk cId="800931274" sldId="258"/>
            <ac:spMk id="9" creationId="{DF9AD32D-FF05-44F4-BD4D-9CEE89B71EB9}"/>
          </ac:spMkLst>
        </pc:spChg>
      </pc:sldChg>
      <pc:sldChg chg="addSp delSp modSp new">
        <pc:chgData name="Eliana Cristina Da Fonseca Abrantes (2426395)" userId="S::2426395@student.uwtsd.ac.uk::6a914049-f4bf-4a81-901c-6e264999fc94" providerId="AD" clId="Web-{7E96DFAE-2C01-B52B-DE1D-F92FE1E0A928}" dt="2025-11-06T10:57:02.653" v="95"/>
        <pc:sldMkLst>
          <pc:docMk/>
          <pc:sldMk cId="236085978" sldId="259"/>
        </pc:sldMkLst>
        <pc:spChg chg="mod">
          <ac:chgData name="Eliana Cristina Da Fonseca Abrantes (2426395)" userId="S::2426395@student.uwtsd.ac.uk::6a914049-f4bf-4a81-901c-6e264999fc94" providerId="AD" clId="Web-{7E96DFAE-2C01-B52B-DE1D-F92FE1E0A928}" dt="2025-11-06T10:52:21.203" v="29" actId="20577"/>
          <ac:spMkLst>
            <pc:docMk/>
            <pc:sldMk cId="236085978" sldId="259"/>
            <ac:spMk id="2" creationId="{110EA4D9-A6FA-1010-EE8F-5514C4351006}"/>
          </ac:spMkLst>
        </pc:spChg>
        <pc:spChg chg="mod">
          <ac:chgData name="Eliana Cristina Da Fonseca Abrantes (2426395)" userId="S::2426395@student.uwtsd.ac.uk::6a914049-f4bf-4a81-901c-6e264999fc94" providerId="AD" clId="Web-{7E96DFAE-2C01-B52B-DE1D-F92FE1E0A928}" dt="2025-11-06T10:53:13.378" v="73" actId="20577"/>
          <ac:spMkLst>
            <pc:docMk/>
            <pc:sldMk cId="236085978" sldId="259"/>
            <ac:spMk id="3" creationId="{B6269A46-4E52-13C4-C154-5A6BEDFA4483}"/>
          </ac:spMkLst>
        </pc:spChg>
        <pc:spChg chg="add del mod">
          <ac:chgData name="Eliana Cristina Da Fonseca Abrantes (2426395)" userId="S::2426395@student.uwtsd.ac.uk::6a914049-f4bf-4a81-901c-6e264999fc94" providerId="AD" clId="Web-{7E96DFAE-2C01-B52B-DE1D-F92FE1E0A928}" dt="2025-11-06T10:55:17.760" v="81"/>
          <ac:spMkLst>
            <pc:docMk/>
            <pc:sldMk cId="236085978" sldId="259"/>
            <ac:spMk id="4" creationId="{819A1355-3A5D-0FC6-827F-B644190D19D5}"/>
          </ac:spMkLst>
        </pc:spChg>
        <pc:spChg chg="mod">
          <ac:chgData name="Eliana Cristina Da Fonseca Abrantes (2426395)" userId="S::2426395@student.uwtsd.ac.uk::6a914049-f4bf-4a81-901c-6e264999fc94" providerId="AD" clId="Web-{7E96DFAE-2C01-B52B-DE1D-F92FE1E0A928}" dt="2025-11-06T10:52:47.955" v="47" actId="20577"/>
          <ac:spMkLst>
            <pc:docMk/>
            <pc:sldMk cId="236085978" sldId="259"/>
            <ac:spMk id="5" creationId="{398726C3-BEDF-3422-5FFE-877C5E5F6123}"/>
          </ac:spMkLst>
        </pc:spChg>
        <pc:spChg chg="mod">
          <ac:chgData name="Eliana Cristina Da Fonseca Abrantes (2426395)" userId="S::2426395@student.uwtsd.ac.uk::6a914049-f4bf-4a81-901c-6e264999fc94" providerId="AD" clId="Web-{7E96DFAE-2C01-B52B-DE1D-F92FE1E0A928}" dt="2025-11-06T10:56:44.778" v="94" actId="20577"/>
          <ac:spMkLst>
            <pc:docMk/>
            <pc:sldMk cId="236085978" sldId="259"/>
            <ac:spMk id="6" creationId="{6C94FFB5-C08B-39F2-9127-389C659ABDFA}"/>
          </ac:spMkLst>
        </pc:spChg>
        <pc:graphicFrameChg chg="add del">
          <ac:chgData name="Eliana Cristina Da Fonseca Abrantes (2426395)" userId="S::2426395@student.uwtsd.ac.uk::6a914049-f4bf-4a81-901c-6e264999fc94" providerId="AD" clId="Web-{7E96DFAE-2C01-B52B-DE1D-F92FE1E0A928}" dt="2025-11-06T10:55:17.729" v="80"/>
          <ac:graphicFrameMkLst>
            <pc:docMk/>
            <pc:sldMk cId="236085978" sldId="259"/>
            <ac:graphicFrameMk id="8" creationId="{E7904143-6D1B-E5ED-B647-8F5196A951DA}"/>
          </ac:graphicFrameMkLst>
        </pc:graphicFrameChg>
        <pc:graphicFrameChg chg="add modGraphic">
          <ac:chgData name="Eliana Cristina Da Fonseca Abrantes (2426395)" userId="S::2426395@student.uwtsd.ac.uk::6a914049-f4bf-4a81-901c-6e264999fc94" providerId="AD" clId="Web-{7E96DFAE-2C01-B52B-DE1D-F92FE1E0A928}" dt="2025-11-06T10:57:02.653" v="95"/>
          <ac:graphicFrameMkLst>
            <pc:docMk/>
            <pc:sldMk cId="236085978" sldId="259"/>
            <ac:graphicFrameMk id="10" creationId="{B56E19AC-E1D6-77C9-DE68-94E06FE8BD74}"/>
          </ac:graphicFrameMkLst>
        </pc:graphicFrameChg>
      </pc:sldChg>
    </pc:docChg>
  </pc:docChgLst>
  <pc:docChgLst>
    <pc:chgData name="Eliana Cristina Da Fonseca Abrantes (2426395)" userId="S::2426395@student.uwtsd.ac.uk::6a914049-f4bf-4a81-901c-6e264999fc94" providerId="AD" clId="Web-{AEFD1D2E-A87D-A991-5A31-A063D529958E}"/>
    <pc:docChg chg="addSld delSld modSld sldOrd">
      <pc:chgData name="Eliana Cristina Da Fonseca Abrantes (2426395)" userId="S::2426395@student.uwtsd.ac.uk::6a914049-f4bf-4a81-901c-6e264999fc94" providerId="AD" clId="Web-{AEFD1D2E-A87D-A991-5A31-A063D529958E}" dt="2025-11-06T11:19:29.041" v="351" actId="20577"/>
      <pc:docMkLst>
        <pc:docMk/>
      </pc:docMkLst>
      <pc:sldChg chg="addSp delSp modSp">
        <pc:chgData name="Eliana Cristina Da Fonseca Abrantes (2426395)" userId="S::2426395@student.uwtsd.ac.uk::6a914049-f4bf-4a81-901c-6e264999fc94" providerId="AD" clId="Web-{AEFD1D2E-A87D-A991-5A31-A063D529958E}" dt="2025-11-06T11:18:07.113" v="348"/>
        <pc:sldMkLst>
          <pc:docMk/>
          <pc:sldMk cId="109857222" sldId="256"/>
        </pc:sldMkLst>
        <pc:spChg chg="mod">
          <ac:chgData name="Eliana Cristina Da Fonseca Abrantes (2426395)" userId="S::2426395@student.uwtsd.ac.uk::6a914049-f4bf-4a81-901c-6e264999fc94" providerId="AD" clId="Web-{AEFD1D2E-A87D-A991-5A31-A063D529958E}" dt="2025-11-06T11:18:07.113" v="348"/>
          <ac:spMkLst>
            <pc:docMk/>
            <pc:sldMk cId="109857222" sldId="256"/>
            <ac:spMk id="2" creationId="{00000000-0000-0000-0000-000000000000}"/>
          </ac:spMkLst>
        </pc:spChg>
        <pc:spChg chg="mod">
          <ac:chgData name="Eliana Cristina Da Fonseca Abrantes (2426395)" userId="S::2426395@student.uwtsd.ac.uk::6a914049-f4bf-4a81-901c-6e264999fc94" providerId="AD" clId="Web-{AEFD1D2E-A87D-A991-5A31-A063D529958E}" dt="2025-11-06T11:18:07.113" v="348"/>
          <ac:spMkLst>
            <pc:docMk/>
            <pc:sldMk cId="109857222" sldId="256"/>
            <ac:spMk id="3" creationId="{00000000-0000-0000-0000-000000000000}"/>
          </ac:spMkLst>
        </pc:spChg>
        <pc:spChg chg="del">
          <ac:chgData name="Eliana Cristina Da Fonseca Abrantes (2426395)" userId="S::2426395@student.uwtsd.ac.uk::6a914049-f4bf-4a81-901c-6e264999fc94" providerId="AD" clId="Web-{AEFD1D2E-A87D-A991-5A31-A063D529958E}" dt="2025-11-06T11:15:21.226" v="302"/>
          <ac:spMkLst>
            <pc:docMk/>
            <pc:sldMk cId="109857222" sldId="256"/>
            <ac:spMk id="8" creationId="{DEE2AD96-B495-4E06-9291-B71706F728CB}"/>
          </ac:spMkLst>
        </pc:spChg>
        <pc:spChg chg="del">
          <ac:chgData name="Eliana Cristina Da Fonseca Abrantes (2426395)" userId="S::2426395@student.uwtsd.ac.uk::6a914049-f4bf-4a81-901c-6e264999fc94" providerId="AD" clId="Web-{AEFD1D2E-A87D-A991-5A31-A063D529958E}" dt="2025-11-06T11:15:21.226" v="302"/>
          <ac:spMkLst>
            <pc:docMk/>
            <pc:sldMk cId="109857222" sldId="256"/>
            <ac:spMk id="10" creationId="{53CF6D67-C5A8-4ADD-9E8E-1E38CA1D3166}"/>
          </ac:spMkLst>
        </pc:spChg>
        <pc:spChg chg="del">
          <ac:chgData name="Eliana Cristina Da Fonseca Abrantes (2426395)" userId="S::2426395@student.uwtsd.ac.uk::6a914049-f4bf-4a81-901c-6e264999fc94" providerId="AD" clId="Web-{AEFD1D2E-A87D-A991-5A31-A063D529958E}" dt="2025-11-06T11:15:21.226" v="302"/>
          <ac:spMkLst>
            <pc:docMk/>
            <pc:sldMk cId="109857222" sldId="256"/>
            <ac:spMk id="12" creationId="{86909FA0-B515-4681-B7A8-FA281D133B94}"/>
          </ac:spMkLst>
        </pc:spChg>
        <pc:spChg chg="del">
          <ac:chgData name="Eliana Cristina Da Fonseca Abrantes (2426395)" userId="S::2426395@student.uwtsd.ac.uk::6a914049-f4bf-4a81-901c-6e264999fc94" providerId="AD" clId="Web-{AEFD1D2E-A87D-A991-5A31-A063D529958E}" dt="2025-11-06T11:15:21.226" v="302"/>
          <ac:spMkLst>
            <pc:docMk/>
            <pc:sldMk cId="109857222" sldId="256"/>
            <ac:spMk id="14" creationId="{21C9FE86-FCC3-4A31-AA1C-C882262B7FE7}"/>
          </ac:spMkLst>
        </pc:spChg>
        <pc:spChg chg="del">
          <ac:chgData name="Eliana Cristina Da Fonseca Abrantes (2426395)" userId="S::2426395@student.uwtsd.ac.uk::6a914049-f4bf-4a81-901c-6e264999fc94" providerId="AD" clId="Web-{AEFD1D2E-A87D-A991-5A31-A063D529958E}" dt="2025-11-06T11:15:21.226" v="302"/>
          <ac:spMkLst>
            <pc:docMk/>
            <pc:sldMk cId="109857222" sldId="256"/>
            <ac:spMk id="16" creationId="{7D96243B-ECED-4B71-8E06-AE9A285EAD20}"/>
          </ac:spMkLst>
        </pc:spChg>
        <pc:spChg chg="del">
          <ac:chgData name="Eliana Cristina Da Fonseca Abrantes (2426395)" userId="S::2426395@student.uwtsd.ac.uk::6a914049-f4bf-4a81-901c-6e264999fc94" providerId="AD" clId="Web-{AEFD1D2E-A87D-A991-5A31-A063D529958E}" dt="2025-11-06T11:15:21.226" v="302"/>
          <ac:spMkLst>
            <pc:docMk/>
            <pc:sldMk cId="109857222" sldId="256"/>
            <ac:spMk id="18" creationId="{A09989E4-EFDC-4A90-A633-E0525FB4139E}"/>
          </ac:spMkLst>
        </pc:spChg>
        <pc:spChg chg="add">
          <ac:chgData name="Eliana Cristina Da Fonseca Abrantes (2426395)" userId="S::2426395@student.uwtsd.ac.uk::6a914049-f4bf-4a81-901c-6e264999fc94" providerId="AD" clId="Web-{AEFD1D2E-A87D-A991-5A31-A063D529958E}" dt="2025-11-06T11:18:07.113" v="348"/>
          <ac:spMkLst>
            <pc:docMk/>
            <pc:sldMk cId="109857222" sldId="256"/>
            <ac:spMk id="29" creationId="{362810D9-2C5A-477D-949C-C191895477F3}"/>
          </ac:spMkLst>
        </pc:spChg>
        <pc:spChg chg="add">
          <ac:chgData name="Eliana Cristina Da Fonseca Abrantes (2426395)" userId="S::2426395@student.uwtsd.ac.uk::6a914049-f4bf-4a81-901c-6e264999fc94" providerId="AD" clId="Web-{AEFD1D2E-A87D-A991-5A31-A063D529958E}" dt="2025-11-06T11:18:07.113" v="348"/>
          <ac:spMkLst>
            <pc:docMk/>
            <pc:sldMk cId="109857222" sldId="256"/>
            <ac:spMk id="31" creationId="{081E4A58-353D-44AE-B2FC-2A74E2E400F7}"/>
          </ac:spMkLst>
        </pc:spChg>
        <pc:picChg chg="add mod ord">
          <ac:chgData name="Eliana Cristina Da Fonseca Abrantes (2426395)" userId="S::2426395@student.uwtsd.ac.uk::6a914049-f4bf-4a81-901c-6e264999fc94" providerId="AD" clId="Web-{AEFD1D2E-A87D-A991-5A31-A063D529958E}" dt="2025-11-06T11:18:07.113" v="348"/>
          <ac:picMkLst>
            <pc:docMk/>
            <pc:sldMk cId="109857222" sldId="256"/>
            <ac:picMk id="20" creationId="{1EC6578D-A556-0F3A-77B9-325C7ADFD3CC}"/>
          </ac:picMkLst>
        </pc:picChg>
        <pc:cxnChg chg="add del">
          <ac:chgData name="Eliana Cristina Da Fonseca Abrantes (2426395)" userId="S::2426395@student.uwtsd.ac.uk::6a914049-f4bf-4a81-901c-6e264999fc94" providerId="AD" clId="Web-{AEFD1D2E-A87D-A991-5A31-A063D529958E}" dt="2025-11-06T11:18:07.113" v="348"/>
          <ac:cxnSpMkLst>
            <pc:docMk/>
            <pc:sldMk cId="109857222" sldId="256"/>
            <ac:cxnSpMk id="24" creationId="{1503BFE4-729B-D9D0-C17B-501E6AF1127A}"/>
          </ac:cxnSpMkLst>
        </pc:cxnChg>
      </pc:sldChg>
      <pc:sldChg chg="modSp ord">
        <pc:chgData name="Eliana Cristina Da Fonseca Abrantes (2426395)" userId="S::2426395@student.uwtsd.ac.uk::6a914049-f4bf-4a81-901c-6e264999fc94" providerId="AD" clId="Web-{AEFD1D2E-A87D-A991-5A31-A063D529958E}" dt="2025-11-06T11:16:49.370" v="325"/>
        <pc:sldMkLst>
          <pc:docMk/>
          <pc:sldMk cId="800931274" sldId="258"/>
        </pc:sldMkLst>
        <pc:spChg chg="mod">
          <ac:chgData name="Eliana Cristina Da Fonseca Abrantes (2426395)" userId="S::2426395@student.uwtsd.ac.uk::6a914049-f4bf-4a81-901c-6e264999fc94" providerId="AD" clId="Web-{AEFD1D2E-A87D-A991-5A31-A063D529958E}" dt="2025-11-06T11:16:38.869" v="323" actId="20577"/>
          <ac:spMkLst>
            <pc:docMk/>
            <pc:sldMk cId="800931274" sldId="258"/>
            <ac:spMk id="2" creationId="{303D37C5-6576-EAC5-8F36-4B10A2D677B9}"/>
          </ac:spMkLst>
        </pc:spChg>
      </pc:sldChg>
      <pc:sldChg chg="del">
        <pc:chgData name="Eliana Cristina Da Fonseca Abrantes (2426395)" userId="S::2426395@student.uwtsd.ac.uk::6a914049-f4bf-4a81-901c-6e264999fc94" providerId="AD" clId="Web-{AEFD1D2E-A87D-A991-5A31-A063D529958E}" dt="2025-11-06T11:06:22.293" v="255"/>
        <pc:sldMkLst>
          <pc:docMk/>
          <pc:sldMk cId="236085978" sldId="259"/>
        </pc:sldMkLst>
      </pc:sldChg>
      <pc:sldChg chg="addSp delSp modSp new modNotes">
        <pc:chgData name="Eliana Cristina Da Fonseca Abrantes (2426395)" userId="S::2426395@student.uwtsd.ac.uk::6a914049-f4bf-4a81-901c-6e264999fc94" providerId="AD" clId="Web-{AEFD1D2E-A87D-A991-5A31-A063D529958E}" dt="2025-11-06T11:19:29.041" v="351" actId="20577"/>
        <pc:sldMkLst>
          <pc:docMk/>
          <pc:sldMk cId="2712032781" sldId="260"/>
        </pc:sldMkLst>
        <pc:spChg chg="mod">
          <ac:chgData name="Eliana Cristina Da Fonseca Abrantes (2426395)" userId="S::2426395@student.uwtsd.ac.uk::6a914049-f4bf-4a81-901c-6e264999fc94" providerId="AD" clId="Web-{AEFD1D2E-A87D-A991-5A31-A063D529958E}" dt="2025-11-06T11:06:02.714" v="254" actId="20577"/>
          <ac:spMkLst>
            <pc:docMk/>
            <pc:sldMk cId="2712032781" sldId="260"/>
            <ac:spMk id="2" creationId="{8DBC4E94-0CD3-6631-4773-147C925F377F}"/>
          </ac:spMkLst>
        </pc:spChg>
        <pc:spChg chg="mod">
          <ac:chgData name="Eliana Cristina Da Fonseca Abrantes (2426395)" userId="S::2426395@student.uwtsd.ac.uk::6a914049-f4bf-4a81-901c-6e264999fc94" providerId="AD" clId="Web-{AEFD1D2E-A87D-A991-5A31-A063D529958E}" dt="2025-11-06T10:58:31.960" v="9" actId="20577"/>
          <ac:spMkLst>
            <pc:docMk/>
            <pc:sldMk cId="2712032781" sldId="260"/>
            <ac:spMk id="3" creationId="{C4FBE5B2-5027-FA62-55BE-ED03BBE05AA7}"/>
          </ac:spMkLst>
        </pc:spChg>
        <pc:spChg chg="add del mod">
          <ac:chgData name="Eliana Cristina Da Fonseca Abrantes (2426395)" userId="S::2426395@student.uwtsd.ac.uk::6a914049-f4bf-4a81-901c-6e264999fc94" providerId="AD" clId="Web-{AEFD1D2E-A87D-A991-5A31-A063D529958E}" dt="2025-11-06T11:06:55.513" v="262"/>
          <ac:spMkLst>
            <pc:docMk/>
            <pc:sldMk cId="2712032781" sldId="260"/>
            <ac:spMk id="4" creationId="{FECE3E2D-ED7D-DC49-2335-107A7B7ECADC}"/>
          </ac:spMkLst>
        </pc:spChg>
        <pc:spChg chg="mod">
          <ac:chgData name="Eliana Cristina Da Fonseca Abrantes (2426395)" userId="S::2426395@student.uwtsd.ac.uk::6a914049-f4bf-4a81-901c-6e264999fc94" providerId="AD" clId="Web-{AEFD1D2E-A87D-A991-5A31-A063D529958E}" dt="2025-11-06T11:02:15.106" v="129" actId="20577"/>
          <ac:spMkLst>
            <pc:docMk/>
            <pc:sldMk cId="2712032781" sldId="260"/>
            <ac:spMk id="5" creationId="{B50EE518-8FA3-36C1-B952-FA1DC572DBAA}"/>
          </ac:spMkLst>
        </pc:spChg>
        <pc:spChg chg="mod">
          <ac:chgData name="Eliana Cristina Da Fonseca Abrantes (2426395)" userId="S::2426395@student.uwtsd.ac.uk::6a914049-f4bf-4a81-901c-6e264999fc94" providerId="AD" clId="Web-{AEFD1D2E-A87D-A991-5A31-A063D529958E}" dt="2025-11-06T11:19:29.041" v="351" actId="20577"/>
          <ac:spMkLst>
            <pc:docMk/>
            <pc:sldMk cId="2712032781" sldId="260"/>
            <ac:spMk id="6" creationId="{EAC81D17-73FC-996B-84DA-7BC4F3DC64FD}"/>
          </ac:spMkLst>
        </pc:spChg>
        <pc:graphicFrameChg chg="add del">
          <ac:chgData name="Eliana Cristina Da Fonseca Abrantes (2426395)" userId="S::2426395@student.uwtsd.ac.uk::6a914049-f4bf-4a81-901c-6e264999fc94" providerId="AD" clId="Web-{AEFD1D2E-A87D-A991-5A31-A063D529958E}" dt="2025-11-06T11:06:31.497" v="257"/>
          <ac:graphicFrameMkLst>
            <pc:docMk/>
            <pc:sldMk cId="2712032781" sldId="260"/>
            <ac:graphicFrameMk id="8" creationId="{156295B5-AA34-46BD-A9F9-6CB354F1F9EF}"/>
          </ac:graphicFrameMkLst>
        </pc:graphicFrameChg>
        <pc:graphicFrameChg chg="add del">
          <ac:chgData name="Eliana Cristina Da Fonseca Abrantes (2426395)" userId="S::2426395@student.uwtsd.ac.uk::6a914049-f4bf-4a81-901c-6e264999fc94" providerId="AD" clId="Web-{AEFD1D2E-A87D-A991-5A31-A063D529958E}" dt="2025-11-06T11:06:52.607" v="259"/>
          <ac:graphicFrameMkLst>
            <pc:docMk/>
            <pc:sldMk cId="2712032781" sldId="260"/>
            <ac:graphicFrameMk id="10" creationId="{FA7EE0C9-ED58-7DC8-3A84-964DA46C88B7}"/>
          </ac:graphicFrameMkLst>
        </pc:graphicFrameChg>
        <pc:graphicFrameChg chg="add del">
          <ac:chgData name="Eliana Cristina Da Fonseca Abrantes (2426395)" userId="S::2426395@student.uwtsd.ac.uk::6a914049-f4bf-4a81-901c-6e264999fc94" providerId="AD" clId="Web-{AEFD1D2E-A87D-A991-5A31-A063D529958E}" dt="2025-11-06T11:06:55.482" v="261"/>
          <ac:graphicFrameMkLst>
            <pc:docMk/>
            <pc:sldMk cId="2712032781" sldId="260"/>
            <ac:graphicFrameMk id="12" creationId="{156295B5-AA34-46BD-A9F9-6CB354F1F9EF}"/>
          </ac:graphicFrameMkLst>
        </pc:graphicFrameChg>
        <pc:graphicFrameChg chg="add">
          <ac:chgData name="Eliana Cristina Da Fonseca Abrantes (2426395)" userId="S::2426395@student.uwtsd.ac.uk::6a914049-f4bf-4a81-901c-6e264999fc94" providerId="AD" clId="Web-{AEFD1D2E-A87D-A991-5A31-A063D529958E}" dt="2025-11-06T11:06:55.513" v="262"/>
          <ac:graphicFrameMkLst>
            <pc:docMk/>
            <pc:sldMk cId="2712032781" sldId="260"/>
            <ac:graphicFrameMk id="14" creationId="{FA7EE0C9-ED58-7DC8-3A84-964DA46C88B7}"/>
          </ac:graphicFrameMkLst>
        </pc:graphicFrameChg>
      </pc:sldChg>
      <pc:sldChg chg="addSp delSp modSp new mod setBg modNotes">
        <pc:chgData name="Eliana Cristina Da Fonseca Abrantes (2426395)" userId="S::2426395@student.uwtsd.ac.uk::6a914049-f4bf-4a81-901c-6e264999fc94" providerId="AD" clId="Web-{AEFD1D2E-A87D-A991-5A31-A063D529958E}" dt="2025-11-06T11:13:43.569" v="292"/>
        <pc:sldMkLst>
          <pc:docMk/>
          <pc:sldMk cId="1746524789" sldId="261"/>
        </pc:sldMkLst>
        <pc:spChg chg="mod ord">
          <ac:chgData name="Eliana Cristina Da Fonseca Abrantes (2426395)" userId="S::2426395@student.uwtsd.ac.uk::6a914049-f4bf-4a81-901c-6e264999fc94" providerId="AD" clId="Web-{AEFD1D2E-A87D-A991-5A31-A063D529958E}" dt="2025-11-06T11:11:45.286" v="282"/>
          <ac:spMkLst>
            <pc:docMk/>
            <pc:sldMk cId="1746524789" sldId="261"/>
            <ac:spMk id="2" creationId="{EED80E46-3BD9-1611-4A7D-8578BC76D68D}"/>
          </ac:spMkLst>
        </pc:spChg>
        <pc:spChg chg="mod">
          <ac:chgData name="Eliana Cristina Da Fonseca Abrantes (2426395)" userId="S::2426395@student.uwtsd.ac.uk::6a914049-f4bf-4a81-901c-6e264999fc94" providerId="AD" clId="Web-{AEFD1D2E-A87D-A991-5A31-A063D529958E}" dt="2025-11-06T11:13:01.569" v="291"/>
          <ac:spMkLst>
            <pc:docMk/>
            <pc:sldMk cId="1746524789" sldId="261"/>
            <ac:spMk id="3" creationId="{82181B6C-C69B-10CE-9209-EAF85F4A7B6F}"/>
          </ac:spMkLst>
        </pc:spChg>
        <pc:spChg chg="add del">
          <ac:chgData name="Eliana Cristina Da Fonseca Abrantes (2426395)" userId="S::2426395@student.uwtsd.ac.uk::6a914049-f4bf-4a81-901c-6e264999fc94" providerId="AD" clId="Web-{AEFD1D2E-A87D-A991-5A31-A063D529958E}" dt="2025-11-06T11:11:06.707" v="277"/>
          <ac:spMkLst>
            <pc:docMk/>
            <pc:sldMk cId="1746524789" sldId="261"/>
            <ac:spMk id="14" creationId="{9B6A81E7-2A43-4366-8431-1FA7A780A2E6}"/>
          </ac:spMkLst>
        </pc:spChg>
        <pc:spChg chg="add del">
          <ac:chgData name="Eliana Cristina Da Fonseca Abrantes (2426395)" userId="S::2426395@student.uwtsd.ac.uk::6a914049-f4bf-4a81-901c-6e264999fc94" providerId="AD" clId="Web-{AEFD1D2E-A87D-A991-5A31-A063D529958E}" dt="2025-11-06T11:11:06.707" v="277"/>
          <ac:spMkLst>
            <pc:docMk/>
            <pc:sldMk cId="1746524789" sldId="261"/>
            <ac:spMk id="16" creationId="{D09B7001-6C15-47E8-8C3B-A6EB53C98D3A}"/>
          </ac:spMkLst>
        </pc:spChg>
        <pc:spChg chg="add del">
          <ac:chgData name="Eliana Cristina Da Fonseca Abrantes (2426395)" userId="S::2426395@student.uwtsd.ac.uk::6a914049-f4bf-4a81-901c-6e264999fc94" providerId="AD" clId="Web-{AEFD1D2E-A87D-A991-5A31-A063D529958E}" dt="2025-11-06T11:11:06.707" v="277"/>
          <ac:spMkLst>
            <pc:docMk/>
            <pc:sldMk cId="1746524789" sldId="261"/>
            <ac:spMk id="18" creationId="{7D3D7337-C310-4B2B-BE2D-98E9D6EC0DC8}"/>
          </ac:spMkLst>
        </pc:spChg>
        <pc:spChg chg="add del">
          <ac:chgData name="Eliana Cristina Da Fonseca Abrantes (2426395)" userId="S::2426395@student.uwtsd.ac.uk::6a914049-f4bf-4a81-901c-6e264999fc94" providerId="AD" clId="Web-{AEFD1D2E-A87D-A991-5A31-A063D529958E}" dt="2025-11-06T11:11:45.286" v="282"/>
          <ac:spMkLst>
            <pc:docMk/>
            <pc:sldMk cId="1746524789" sldId="261"/>
            <ac:spMk id="23" creationId="{9B6A81E7-2A43-4366-8431-1FA7A780A2E6}"/>
          </ac:spMkLst>
        </pc:spChg>
        <pc:spChg chg="add del">
          <ac:chgData name="Eliana Cristina Da Fonseca Abrantes (2426395)" userId="S::2426395@student.uwtsd.ac.uk::6a914049-f4bf-4a81-901c-6e264999fc94" providerId="AD" clId="Web-{AEFD1D2E-A87D-A991-5A31-A063D529958E}" dt="2025-11-06T11:11:45.286" v="282"/>
          <ac:spMkLst>
            <pc:docMk/>
            <pc:sldMk cId="1746524789" sldId="261"/>
            <ac:spMk id="25" creationId="{D09B7001-6C15-47E8-8C3B-A6EB53C98D3A}"/>
          </ac:spMkLst>
        </pc:spChg>
        <pc:spChg chg="add del">
          <ac:chgData name="Eliana Cristina Da Fonseca Abrantes (2426395)" userId="S::2426395@student.uwtsd.ac.uk::6a914049-f4bf-4a81-901c-6e264999fc94" providerId="AD" clId="Web-{AEFD1D2E-A87D-A991-5A31-A063D529958E}" dt="2025-11-06T11:11:45.286" v="282"/>
          <ac:spMkLst>
            <pc:docMk/>
            <pc:sldMk cId="1746524789" sldId="261"/>
            <ac:spMk id="27" creationId="{7D3D7337-C310-4B2B-BE2D-98E9D6EC0DC8}"/>
          </ac:spMkLst>
        </pc:spChg>
        <pc:picChg chg="add mod ord">
          <ac:chgData name="Eliana Cristina Da Fonseca Abrantes (2426395)" userId="S::2426395@student.uwtsd.ac.uk::6a914049-f4bf-4a81-901c-6e264999fc94" providerId="AD" clId="Web-{AEFD1D2E-A87D-A991-5A31-A063D529958E}" dt="2025-11-06T11:11:45.286" v="282"/>
          <ac:picMkLst>
            <pc:docMk/>
            <pc:sldMk cId="1746524789" sldId="261"/>
            <ac:picMk id="5" creationId="{3310F35D-7780-A302-6C66-3D37AB110BBB}"/>
          </ac:picMkLst>
        </pc:picChg>
        <pc:cxnChg chg="add del">
          <ac:chgData name="Eliana Cristina Da Fonseca Abrantes (2426395)" userId="S::2426395@student.uwtsd.ac.uk::6a914049-f4bf-4a81-901c-6e264999fc94" providerId="AD" clId="Web-{AEFD1D2E-A87D-A991-5A31-A063D529958E}" dt="2025-11-06T11:10:26.550" v="273"/>
          <ac:cxnSpMkLst>
            <pc:docMk/>
            <pc:sldMk cId="1746524789" sldId="261"/>
            <ac:cxnSpMk id="9" creationId="{1503BFE4-729B-D9D0-C17B-501E6AF1127A}"/>
          </ac:cxnSpMkLst>
        </pc:cxnChg>
        <pc:cxnChg chg="add del">
          <ac:chgData name="Eliana Cristina Da Fonseca Abrantes (2426395)" userId="S::2426395@student.uwtsd.ac.uk::6a914049-f4bf-4a81-901c-6e264999fc94" providerId="AD" clId="Web-{AEFD1D2E-A87D-A991-5A31-A063D529958E}" dt="2025-11-06T11:12:25.896" v="286"/>
          <ac:cxnSpMkLst>
            <pc:docMk/>
            <pc:sldMk cId="1746524789" sldId="261"/>
            <ac:cxnSpMk id="32" creationId="{1503BFE4-729B-D9D0-C17B-501E6AF1127A}"/>
          </ac:cxnSpMkLst>
        </pc:cxnChg>
        <pc:cxnChg chg="add del">
          <ac:chgData name="Eliana Cristina Da Fonseca Abrantes (2426395)" userId="S::2426395@student.uwtsd.ac.uk::6a914049-f4bf-4a81-901c-6e264999fc94" providerId="AD" clId="Web-{AEFD1D2E-A87D-A991-5A31-A063D529958E}" dt="2025-11-06T11:13:01.569" v="291"/>
          <ac:cxnSpMkLst>
            <pc:docMk/>
            <pc:sldMk cId="1746524789" sldId="261"/>
            <ac:cxnSpMk id="37" creationId="{1503BFE4-729B-D9D0-C17B-501E6AF1127A}"/>
          </ac:cxnSpMkLst>
        </pc:cxnChg>
        <pc:cxnChg chg="add">
          <ac:chgData name="Eliana Cristina Da Fonseca Abrantes (2426395)" userId="S::2426395@student.uwtsd.ac.uk::6a914049-f4bf-4a81-901c-6e264999fc94" providerId="AD" clId="Web-{AEFD1D2E-A87D-A991-5A31-A063D529958E}" dt="2025-11-06T11:13:01.569" v="291"/>
          <ac:cxnSpMkLst>
            <pc:docMk/>
            <pc:sldMk cId="1746524789" sldId="261"/>
            <ac:cxnSpMk id="42" creationId="{1503BFE4-729B-D9D0-C17B-501E6AF1127A}"/>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A2ED07-A8D2-4F0C-A039-2E83843EB1C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A70414E-F9D4-4B45-963E-EF5C047794E4}">
      <dgm:prSet/>
      <dgm:spPr/>
      <dgm:t>
        <a:bodyPr/>
        <a:lstStyle/>
        <a:p>
          <a:pPr>
            <a:lnSpc>
              <a:spcPct val="100000"/>
            </a:lnSpc>
          </a:pPr>
          <a:r>
            <a:rPr lang="en-GB"/>
            <a:t>Located in Deby, UK</a:t>
          </a:r>
          <a:endParaRPr lang="en-US"/>
        </a:p>
      </dgm:t>
    </dgm:pt>
    <dgm:pt modelId="{7A666DD7-7256-4808-97AF-18AF6582FE9C}" type="parTrans" cxnId="{9173185B-6FC3-4937-82B1-7BE5FC1A715F}">
      <dgm:prSet/>
      <dgm:spPr/>
      <dgm:t>
        <a:bodyPr/>
        <a:lstStyle/>
        <a:p>
          <a:endParaRPr lang="en-US"/>
        </a:p>
      </dgm:t>
    </dgm:pt>
    <dgm:pt modelId="{C5495005-460C-40D0-8DA1-1FE5C38F3AC1}" type="sibTrans" cxnId="{9173185B-6FC3-4937-82B1-7BE5FC1A715F}">
      <dgm:prSet/>
      <dgm:spPr/>
      <dgm:t>
        <a:bodyPr/>
        <a:lstStyle/>
        <a:p>
          <a:endParaRPr lang="en-US"/>
        </a:p>
      </dgm:t>
    </dgm:pt>
    <dgm:pt modelId="{9465F57C-8A7F-4066-9ECD-55716D9C7139}">
      <dgm:prSet/>
      <dgm:spPr/>
      <dgm:t>
        <a:bodyPr/>
        <a:lstStyle/>
        <a:p>
          <a:pPr>
            <a:lnSpc>
              <a:spcPct val="100000"/>
            </a:lnSpc>
          </a:pPr>
          <a:r>
            <a:rPr lang="en-GB"/>
            <a:t>We will serve typical dishes from Portugal and Angolan.</a:t>
          </a:r>
          <a:endParaRPr lang="en-US"/>
        </a:p>
      </dgm:t>
    </dgm:pt>
    <dgm:pt modelId="{E24B4777-448E-4B9A-A97B-060648392654}" type="parTrans" cxnId="{9FA68E9C-9BD1-4B40-906A-00A043AC834E}">
      <dgm:prSet/>
      <dgm:spPr/>
      <dgm:t>
        <a:bodyPr/>
        <a:lstStyle/>
        <a:p>
          <a:endParaRPr lang="en-US"/>
        </a:p>
      </dgm:t>
    </dgm:pt>
    <dgm:pt modelId="{A880CCF1-56B1-43D7-A6CB-97883BC1B69A}" type="sibTrans" cxnId="{9FA68E9C-9BD1-4B40-906A-00A043AC834E}">
      <dgm:prSet/>
      <dgm:spPr/>
      <dgm:t>
        <a:bodyPr/>
        <a:lstStyle/>
        <a:p>
          <a:endParaRPr lang="en-US"/>
        </a:p>
      </dgm:t>
    </dgm:pt>
    <dgm:pt modelId="{F41781F1-2DA9-4C92-BC44-3B60239DB05B}">
      <dgm:prSet/>
      <dgm:spPr/>
      <dgm:t>
        <a:bodyPr/>
        <a:lstStyle/>
        <a:p>
          <a:pPr>
            <a:lnSpc>
              <a:spcPct val="100000"/>
            </a:lnSpc>
          </a:pPr>
          <a:r>
            <a:rPr lang="en-GB"/>
            <a:t>Service team, customer service e daily operations </a:t>
          </a:r>
          <a:endParaRPr lang="en-US"/>
        </a:p>
      </dgm:t>
    </dgm:pt>
    <dgm:pt modelId="{EDE0B140-55CE-436F-89E7-A917D072A715}" type="parTrans" cxnId="{1F1042C9-95F4-4853-B66F-3B633ADAF2A0}">
      <dgm:prSet/>
      <dgm:spPr/>
      <dgm:t>
        <a:bodyPr/>
        <a:lstStyle/>
        <a:p>
          <a:endParaRPr lang="en-US"/>
        </a:p>
      </dgm:t>
    </dgm:pt>
    <dgm:pt modelId="{222D7C3C-C2B8-4252-A59C-D8420F8D8F19}" type="sibTrans" cxnId="{1F1042C9-95F4-4853-B66F-3B633ADAF2A0}">
      <dgm:prSet/>
      <dgm:spPr/>
      <dgm:t>
        <a:bodyPr/>
        <a:lstStyle/>
        <a:p>
          <a:endParaRPr lang="en-US"/>
        </a:p>
      </dgm:t>
    </dgm:pt>
    <dgm:pt modelId="{8BC76913-8BD4-4033-A7F6-A05743B90BCF}">
      <dgm:prSet/>
      <dgm:spPr/>
      <dgm:t>
        <a:bodyPr/>
        <a:lstStyle/>
        <a:p>
          <a:pPr>
            <a:lnSpc>
              <a:spcPct val="100000"/>
            </a:lnSpc>
          </a:pPr>
          <a:r>
            <a:rPr lang="en-GB"/>
            <a:t>Chef de cosine and kitchen supervision </a:t>
          </a:r>
          <a:endParaRPr lang="en-US"/>
        </a:p>
      </dgm:t>
    </dgm:pt>
    <dgm:pt modelId="{4690CD72-5CB6-4FFD-BD9C-25AAF2E01DBB}" type="parTrans" cxnId="{FDD69AF8-3A4E-417D-BEF1-99F80D840465}">
      <dgm:prSet/>
      <dgm:spPr/>
      <dgm:t>
        <a:bodyPr/>
        <a:lstStyle/>
        <a:p>
          <a:endParaRPr lang="en-US"/>
        </a:p>
      </dgm:t>
    </dgm:pt>
    <dgm:pt modelId="{E1BB7B15-AF44-4B2C-9E00-A390AEA93F09}" type="sibTrans" cxnId="{FDD69AF8-3A4E-417D-BEF1-99F80D840465}">
      <dgm:prSet/>
      <dgm:spPr/>
      <dgm:t>
        <a:bodyPr/>
        <a:lstStyle/>
        <a:p>
          <a:endParaRPr lang="en-US"/>
        </a:p>
      </dgm:t>
    </dgm:pt>
    <dgm:pt modelId="{06E79C89-AAF4-40E0-94C3-7ED190F91980}" type="pres">
      <dgm:prSet presAssocID="{87A2ED07-A8D2-4F0C-A039-2E83843EB1C8}" presName="root" presStyleCnt="0">
        <dgm:presLayoutVars>
          <dgm:dir/>
          <dgm:resizeHandles val="exact"/>
        </dgm:presLayoutVars>
      </dgm:prSet>
      <dgm:spPr/>
    </dgm:pt>
    <dgm:pt modelId="{72E3A904-11EC-4CBF-8E1D-F5C13CA0B3BB}" type="pres">
      <dgm:prSet presAssocID="{3A70414E-F9D4-4B45-963E-EF5C047794E4}" presName="compNode" presStyleCnt="0"/>
      <dgm:spPr/>
    </dgm:pt>
    <dgm:pt modelId="{4140E57C-A843-4F8A-AAD1-CCB23ECE4A8F}" type="pres">
      <dgm:prSet presAssocID="{3A70414E-F9D4-4B45-963E-EF5C047794E4}" presName="bgRect" presStyleLbl="bgShp" presStyleIdx="0" presStyleCnt="4"/>
      <dgm:spPr/>
    </dgm:pt>
    <dgm:pt modelId="{AD0A192A-B5AC-4FD1-AC28-3F1592C35072}" type="pres">
      <dgm:prSet presAssocID="{3A70414E-F9D4-4B45-963E-EF5C047794E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r"/>
        </a:ext>
      </dgm:extLst>
    </dgm:pt>
    <dgm:pt modelId="{CA2E63E4-839C-41A5-93FD-050405ACBD87}" type="pres">
      <dgm:prSet presAssocID="{3A70414E-F9D4-4B45-963E-EF5C047794E4}" presName="spaceRect" presStyleCnt="0"/>
      <dgm:spPr/>
    </dgm:pt>
    <dgm:pt modelId="{D77B8FC4-FEC7-40EC-A5DC-F5B4E6CCF55C}" type="pres">
      <dgm:prSet presAssocID="{3A70414E-F9D4-4B45-963E-EF5C047794E4}" presName="parTx" presStyleLbl="revTx" presStyleIdx="0" presStyleCnt="4">
        <dgm:presLayoutVars>
          <dgm:chMax val="0"/>
          <dgm:chPref val="0"/>
        </dgm:presLayoutVars>
      </dgm:prSet>
      <dgm:spPr/>
    </dgm:pt>
    <dgm:pt modelId="{D395A28A-7574-45EB-A817-5B064DDC2407}" type="pres">
      <dgm:prSet presAssocID="{C5495005-460C-40D0-8DA1-1FE5C38F3AC1}" presName="sibTrans" presStyleCnt="0"/>
      <dgm:spPr/>
    </dgm:pt>
    <dgm:pt modelId="{7DCDCF93-1FAA-4D78-BBC7-17605F34821B}" type="pres">
      <dgm:prSet presAssocID="{9465F57C-8A7F-4066-9ECD-55716D9C7139}" presName="compNode" presStyleCnt="0"/>
      <dgm:spPr/>
    </dgm:pt>
    <dgm:pt modelId="{E06848BC-8BA9-4CF4-98E2-9CB65419F537}" type="pres">
      <dgm:prSet presAssocID="{9465F57C-8A7F-4066-9ECD-55716D9C7139}" presName="bgRect" presStyleLbl="bgShp" presStyleIdx="1" presStyleCnt="4"/>
      <dgm:spPr/>
    </dgm:pt>
    <dgm:pt modelId="{63A4BB3C-EAA2-4433-99BF-83816DCB4483}" type="pres">
      <dgm:prSet presAssocID="{9465F57C-8A7F-4066-9ECD-55716D9C713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ork and knife"/>
        </a:ext>
      </dgm:extLst>
    </dgm:pt>
    <dgm:pt modelId="{8A0718C9-F1DA-4C04-B316-F6BF257C94D5}" type="pres">
      <dgm:prSet presAssocID="{9465F57C-8A7F-4066-9ECD-55716D9C7139}" presName="spaceRect" presStyleCnt="0"/>
      <dgm:spPr/>
    </dgm:pt>
    <dgm:pt modelId="{0249CC71-0DF9-4BB6-9552-F1EDCF0051E7}" type="pres">
      <dgm:prSet presAssocID="{9465F57C-8A7F-4066-9ECD-55716D9C7139}" presName="parTx" presStyleLbl="revTx" presStyleIdx="1" presStyleCnt="4">
        <dgm:presLayoutVars>
          <dgm:chMax val="0"/>
          <dgm:chPref val="0"/>
        </dgm:presLayoutVars>
      </dgm:prSet>
      <dgm:spPr/>
    </dgm:pt>
    <dgm:pt modelId="{8580292A-FA1A-478D-A8BA-BB3169BE0008}" type="pres">
      <dgm:prSet presAssocID="{A880CCF1-56B1-43D7-A6CB-97883BC1B69A}" presName="sibTrans" presStyleCnt="0"/>
      <dgm:spPr/>
    </dgm:pt>
    <dgm:pt modelId="{6CD45CD6-233A-427A-9BE5-164687EF631E}" type="pres">
      <dgm:prSet presAssocID="{F41781F1-2DA9-4C92-BC44-3B60239DB05B}" presName="compNode" presStyleCnt="0"/>
      <dgm:spPr/>
    </dgm:pt>
    <dgm:pt modelId="{DA97AAC5-B9FE-429A-8C87-6CEFE76D631D}" type="pres">
      <dgm:prSet presAssocID="{F41781F1-2DA9-4C92-BC44-3B60239DB05B}" presName="bgRect" presStyleLbl="bgShp" presStyleIdx="2" presStyleCnt="4"/>
      <dgm:spPr/>
    </dgm:pt>
    <dgm:pt modelId="{EEB57ED0-2E38-4234-B1CC-5CC230DFD0F0}" type="pres">
      <dgm:prSet presAssocID="{F41781F1-2DA9-4C92-BC44-3B60239DB0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ll center"/>
        </a:ext>
      </dgm:extLst>
    </dgm:pt>
    <dgm:pt modelId="{9996C540-5E39-43EE-B408-04CF0BAA9976}" type="pres">
      <dgm:prSet presAssocID="{F41781F1-2DA9-4C92-BC44-3B60239DB05B}" presName="spaceRect" presStyleCnt="0"/>
      <dgm:spPr/>
    </dgm:pt>
    <dgm:pt modelId="{9A1A0375-1152-4DF2-8331-2B4CE2AFC6EA}" type="pres">
      <dgm:prSet presAssocID="{F41781F1-2DA9-4C92-BC44-3B60239DB05B}" presName="parTx" presStyleLbl="revTx" presStyleIdx="2" presStyleCnt="4">
        <dgm:presLayoutVars>
          <dgm:chMax val="0"/>
          <dgm:chPref val="0"/>
        </dgm:presLayoutVars>
      </dgm:prSet>
      <dgm:spPr/>
    </dgm:pt>
    <dgm:pt modelId="{286D55B5-8D0C-4F06-B3F2-3B22F76972AD}" type="pres">
      <dgm:prSet presAssocID="{222D7C3C-C2B8-4252-A59C-D8420F8D8F19}" presName="sibTrans" presStyleCnt="0"/>
      <dgm:spPr/>
    </dgm:pt>
    <dgm:pt modelId="{E19EBC45-533E-4C81-B582-DC7562841740}" type="pres">
      <dgm:prSet presAssocID="{8BC76913-8BD4-4033-A7F6-A05743B90BCF}" presName="compNode" presStyleCnt="0"/>
      <dgm:spPr/>
    </dgm:pt>
    <dgm:pt modelId="{4F255AF8-A7CE-4F45-B690-0F7C78D551EF}" type="pres">
      <dgm:prSet presAssocID="{8BC76913-8BD4-4033-A7F6-A05743B90BCF}" presName="bgRect" presStyleLbl="bgShp" presStyleIdx="3" presStyleCnt="4"/>
      <dgm:spPr/>
    </dgm:pt>
    <dgm:pt modelId="{A5A487A7-18A8-474E-BFB3-1B7A02258876}" type="pres">
      <dgm:prSet presAssocID="{8BC76913-8BD4-4033-A7F6-A05743B90BC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f"/>
        </a:ext>
      </dgm:extLst>
    </dgm:pt>
    <dgm:pt modelId="{038DEED0-0016-4808-8410-D847BD3043D3}" type="pres">
      <dgm:prSet presAssocID="{8BC76913-8BD4-4033-A7F6-A05743B90BCF}" presName="spaceRect" presStyleCnt="0"/>
      <dgm:spPr/>
    </dgm:pt>
    <dgm:pt modelId="{C368A38A-29EC-410F-9CD8-697D39C4946C}" type="pres">
      <dgm:prSet presAssocID="{8BC76913-8BD4-4033-A7F6-A05743B90BCF}" presName="parTx" presStyleLbl="revTx" presStyleIdx="3" presStyleCnt="4">
        <dgm:presLayoutVars>
          <dgm:chMax val="0"/>
          <dgm:chPref val="0"/>
        </dgm:presLayoutVars>
      </dgm:prSet>
      <dgm:spPr/>
    </dgm:pt>
  </dgm:ptLst>
  <dgm:cxnLst>
    <dgm:cxn modelId="{9173185B-6FC3-4937-82B1-7BE5FC1A715F}" srcId="{87A2ED07-A8D2-4F0C-A039-2E83843EB1C8}" destId="{3A70414E-F9D4-4B45-963E-EF5C047794E4}" srcOrd="0" destOrd="0" parTransId="{7A666DD7-7256-4808-97AF-18AF6582FE9C}" sibTransId="{C5495005-460C-40D0-8DA1-1FE5C38F3AC1}"/>
    <dgm:cxn modelId="{F5B05662-3CC4-4B14-A894-B7D19A1D87A4}" type="presOf" srcId="{9465F57C-8A7F-4066-9ECD-55716D9C7139}" destId="{0249CC71-0DF9-4BB6-9552-F1EDCF0051E7}" srcOrd="0" destOrd="0" presId="urn:microsoft.com/office/officeart/2018/2/layout/IconVerticalSolidList"/>
    <dgm:cxn modelId="{C099F847-D6D0-4CCA-8658-E647CD406A9E}" type="presOf" srcId="{87A2ED07-A8D2-4F0C-A039-2E83843EB1C8}" destId="{06E79C89-AAF4-40E0-94C3-7ED190F91980}" srcOrd="0" destOrd="0" presId="urn:microsoft.com/office/officeart/2018/2/layout/IconVerticalSolidList"/>
    <dgm:cxn modelId="{3D1D8381-00E3-462B-B5DF-6CEA81589931}" type="presOf" srcId="{3A70414E-F9D4-4B45-963E-EF5C047794E4}" destId="{D77B8FC4-FEC7-40EC-A5DC-F5B4E6CCF55C}" srcOrd="0" destOrd="0" presId="urn:microsoft.com/office/officeart/2018/2/layout/IconVerticalSolidList"/>
    <dgm:cxn modelId="{160EDA83-799D-435F-B4EB-F0192BA426E6}" type="presOf" srcId="{8BC76913-8BD4-4033-A7F6-A05743B90BCF}" destId="{C368A38A-29EC-410F-9CD8-697D39C4946C}" srcOrd="0" destOrd="0" presId="urn:microsoft.com/office/officeart/2018/2/layout/IconVerticalSolidList"/>
    <dgm:cxn modelId="{9FA68E9C-9BD1-4B40-906A-00A043AC834E}" srcId="{87A2ED07-A8D2-4F0C-A039-2E83843EB1C8}" destId="{9465F57C-8A7F-4066-9ECD-55716D9C7139}" srcOrd="1" destOrd="0" parTransId="{E24B4777-448E-4B9A-A97B-060648392654}" sibTransId="{A880CCF1-56B1-43D7-A6CB-97883BC1B69A}"/>
    <dgm:cxn modelId="{8CEEC5A2-EE55-43B0-ADB7-BBE6E868FE01}" type="presOf" srcId="{F41781F1-2DA9-4C92-BC44-3B60239DB05B}" destId="{9A1A0375-1152-4DF2-8331-2B4CE2AFC6EA}" srcOrd="0" destOrd="0" presId="urn:microsoft.com/office/officeart/2018/2/layout/IconVerticalSolidList"/>
    <dgm:cxn modelId="{1F1042C9-95F4-4853-B66F-3B633ADAF2A0}" srcId="{87A2ED07-A8D2-4F0C-A039-2E83843EB1C8}" destId="{F41781F1-2DA9-4C92-BC44-3B60239DB05B}" srcOrd="2" destOrd="0" parTransId="{EDE0B140-55CE-436F-89E7-A917D072A715}" sibTransId="{222D7C3C-C2B8-4252-A59C-D8420F8D8F19}"/>
    <dgm:cxn modelId="{FDD69AF8-3A4E-417D-BEF1-99F80D840465}" srcId="{87A2ED07-A8D2-4F0C-A039-2E83843EB1C8}" destId="{8BC76913-8BD4-4033-A7F6-A05743B90BCF}" srcOrd="3" destOrd="0" parTransId="{4690CD72-5CB6-4FFD-BD9C-25AAF2E01DBB}" sibTransId="{E1BB7B15-AF44-4B2C-9E00-A390AEA93F09}"/>
    <dgm:cxn modelId="{4C2F1AAB-C0D3-47C8-BA0B-040382DF1A6C}" type="presParOf" srcId="{06E79C89-AAF4-40E0-94C3-7ED190F91980}" destId="{72E3A904-11EC-4CBF-8E1D-F5C13CA0B3BB}" srcOrd="0" destOrd="0" presId="urn:microsoft.com/office/officeart/2018/2/layout/IconVerticalSolidList"/>
    <dgm:cxn modelId="{B3A92918-AF33-492C-9F2F-73CB4F43BF80}" type="presParOf" srcId="{72E3A904-11EC-4CBF-8E1D-F5C13CA0B3BB}" destId="{4140E57C-A843-4F8A-AAD1-CCB23ECE4A8F}" srcOrd="0" destOrd="0" presId="urn:microsoft.com/office/officeart/2018/2/layout/IconVerticalSolidList"/>
    <dgm:cxn modelId="{51CDBD0C-F53B-4BF6-AF2D-9B83F7D296F3}" type="presParOf" srcId="{72E3A904-11EC-4CBF-8E1D-F5C13CA0B3BB}" destId="{AD0A192A-B5AC-4FD1-AC28-3F1592C35072}" srcOrd="1" destOrd="0" presId="urn:microsoft.com/office/officeart/2018/2/layout/IconVerticalSolidList"/>
    <dgm:cxn modelId="{5D20B017-8174-4CAF-AA62-E96DFE66666D}" type="presParOf" srcId="{72E3A904-11EC-4CBF-8E1D-F5C13CA0B3BB}" destId="{CA2E63E4-839C-41A5-93FD-050405ACBD87}" srcOrd="2" destOrd="0" presId="urn:microsoft.com/office/officeart/2018/2/layout/IconVerticalSolidList"/>
    <dgm:cxn modelId="{9A4DEC78-3F00-4A6E-B679-C7AF3F6F31E8}" type="presParOf" srcId="{72E3A904-11EC-4CBF-8E1D-F5C13CA0B3BB}" destId="{D77B8FC4-FEC7-40EC-A5DC-F5B4E6CCF55C}" srcOrd="3" destOrd="0" presId="urn:microsoft.com/office/officeart/2018/2/layout/IconVerticalSolidList"/>
    <dgm:cxn modelId="{B09B9F49-5F12-4279-8167-E6363CDB1EDC}" type="presParOf" srcId="{06E79C89-AAF4-40E0-94C3-7ED190F91980}" destId="{D395A28A-7574-45EB-A817-5B064DDC2407}" srcOrd="1" destOrd="0" presId="urn:microsoft.com/office/officeart/2018/2/layout/IconVerticalSolidList"/>
    <dgm:cxn modelId="{89F571B3-56B9-4118-BBA2-40A9EFB3E7B6}" type="presParOf" srcId="{06E79C89-AAF4-40E0-94C3-7ED190F91980}" destId="{7DCDCF93-1FAA-4D78-BBC7-17605F34821B}" srcOrd="2" destOrd="0" presId="urn:microsoft.com/office/officeart/2018/2/layout/IconVerticalSolidList"/>
    <dgm:cxn modelId="{31FF9F43-6F65-4C69-88C7-ADDDC5DF231E}" type="presParOf" srcId="{7DCDCF93-1FAA-4D78-BBC7-17605F34821B}" destId="{E06848BC-8BA9-4CF4-98E2-9CB65419F537}" srcOrd="0" destOrd="0" presId="urn:microsoft.com/office/officeart/2018/2/layout/IconVerticalSolidList"/>
    <dgm:cxn modelId="{DAC921E7-75BF-4616-8E0C-3B530326E33F}" type="presParOf" srcId="{7DCDCF93-1FAA-4D78-BBC7-17605F34821B}" destId="{63A4BB3C-EAA2-4433-99BF-83816DCB4483}" srcOrd="1" destOrd="0" presId="urn:microsoft.com/office/officeart/2018/2/layout/IconVerticalSolidList"/>
    <dgm:cxn modelId="{20DBFC8D-E06A-4B98-BD92-116A1D9C635E}" type="presParOf" srcId="{7DCDCF93-1FAA-4D78-BBC7-17605F34821B}" destId="{8A0718C9-F1DA-4C04-B316-F6BF257C94D5}" srcOrd="2" destOrd="0" presId="urn:microsoft.com/office/officeart/2018/2/layout/IconVerticalSolidList"/>
    <dgm:cxn modelId="{C9993EBE-A5E2-4ACE-A26E-176D0899C9E2}" type="presParOf" srcId="{7DCDCF93-1FAA-4D78-BBC7-17605F34821B}" destId="{0249CC71-0DF9-4BB6-9552-F1EDCF0051E7}" srcOrd="3" destOrd="0" presId="urn:microsoft.com/office/officeart/2018/2/layout/IconVerticalSolidList"/>
    <dgm:cxn modelId="{4F06AD83-A5F6-455C-AE57-4161737AB23C}" type="presParOf" srcId="{06E79C89-AAF4-40E0-94C3-7ED190F91980}" destId="{8580292A-FA1A-478D-A8BA-BB3169BE0008}" srcOrd="3" destOrd="0" presId="urn:microsoft.com/office/officeart/2018/2/layout/IconVerticalSolidList"/>
    <dgm:cxn modelId="{B43D96DD-99A5-45FD-95E2-9FAC3E32039A}" type="presParOf" srcId="{06E79C89-AAF4-40E0-94C3-7ED190F91980}" destId="{6CD45CD6-233A-427A-9BE5-164687EF631E}" srcOrd="4" destOrd="0" presId="urn:microsoft.com/office/officeart/2018/2/layout/IconVerticalSolidList"/>
    <dgm:cxn modelId="{5360CCE6-9CBE-427F-BB4D-4C8ECC0CDBD8}" type="presParOf" srcId="{6CD45CD6-233A-427A-9BE5-164687EF631E}" destId="{DA97AAC5-B9FE-429A-8C87-6CEFE76D631D}" srcOrd="0" destOrd="0" presId="urn:microsoft.com/office/officeart/2018/2/layout/IconVerticalSolidList"/>
    <dgm:cxn modelId="{F1ED656E-50F9-4178-9339-2FBFB4F254CF}" type="presParOf" srcId="{6CD45CD6-233A-427A-9BE5-164687EF631E}" destId="{EEB57ED0-2E38-4234-B1CC-5CC230DFD0F0}" srcOrd="1" destOrd="0" presId="urn:microsoft.com/office/officeart/2018/2/layout/IconVerticalSolidList"/>
    <dgm:cxn modelId="{1AA356DC-21EC-46B9-97C5-9A48E9C96482}" type="presParOf" srcId="{6CD45CD6-233A-427A-9BE5-164687EF631E}" destId="{9996C540-5E39-43EE-B408-04CF0BAA9976}" srcOrd="2" destOrd="0" presId="urn:microsoft.com/office/officeart/2018/2/layout/IconVerticalSolidList"/>
    <dgm:cxn modelId="{EE1F092A-63D5-44B8-A98D-1B3F5BF690F1}" type="presParOf" srcId="{6CD45CD6-233A-427A-9BE5-164687EF631E}" destId="{9A1A0375-1152-4DF2-8331-2B4CE2AFC6EA}" srcOrd="3" destOrd="0" presId="urn:microsoft.com/office/officeart/2018/2/layout/IconVerticalSolidList"/>
    <dgm:cxn modelId="{48BD1E8A-6783-48F7-B46A-514AD3F8E7FB}" type="presParOf" srcId="{06E79C89-AAF4-40E0-94C3-7ED190F91980}" destId="{286D55B5-8D0C-4F06-B3F2-3B22F76972AD}" srcOrd="5" destOrd="0" presId="urn:microsoft.com/office/officeart/2018/2/layout/IconVerticalSolidList"/>
    <dgm:cxn modelId="{D805DA4D-41EF-4917-90B3-19778F348E4B}" type="presParOf" srcId="{06E79C89-AAF4-40E0-94C3-7ED190F91980}" destId="{E19EBC45-533E-4C81-B582-DC7562841740}" srcOrd="6" destOrd="0" presId="urn:microsoft.com/office/officeart/2018/2/layout/IconVerticalSolidList"/>
    <dgm:cxn modelId="{BB96CF62-147D-476C-BBD2-ABC189E83F62}" type="presParOf" srcId="{E19EBC45-533E-4C81-B582-DC7562841740}" destId="{4F255AF8-A7CE-4F45-B690-0F7C78D551EF}" srcOrd="0" destOrd="0" presId="urn:microsoft.com/office/officeart/2018/2/layout/IconVerticalSolidList"/>
    <dgm:cxn modelId="{A06E7212-FE4E-4FC7-A720-B73E3A461BDA}" type="presParOf" srcId="{E19EBC45-533E-4C81-B582-DC7562841740}" destId="{A5A487A7-18A8-474E-BFB3-1B7A02258876}" srcOrd="1" destOrd="0" presId="urn:microsoft.com/office/officeart/2018/2/layout/IconVerticalSolidList"/>
    <dgm:cxn modelId="{B34E9E9D-CA5A-4580-94DC-B3F0B456536E}" type="presParOf" srcId="{E19EBC45-533E-4C81-B582-DC7562841740}" destId="{038DEED0-0016-4808-8410-D847BD3043D3}" srcOrd="2" destOrd="0" presId="urn:microsoft.com/office/officeart/2018/2/layout/IconVerticalSolidList"/>
    <dgm:cxn modelId="{FE88F9CB-FB7E-4CAE-B51E-AADD47ABC7DD}" type="presParOf" srcId="{E19EBC45-533E-4C81-B582-DC7562841740}" destId="{C368A38A-29EC-410F-9CD8-697D39C4946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26606B-D878-4EB8-820B-056C9D821A4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8E741D-A199-4180-ABA2-5CD5B6742CF3}">
      <dgm:prSet/>
      <dgm:spPr/>
      <dgm:t>
        <a:bodyPr/>
        <a:lstStyle/>
        <a:p>
          <a:pPr>
            <a:lnSpc>
              <a:spcPct val="100000"/>
            </a:lnSpc>
            <a:defRPr cap="all"/>
          </a:pPr>
          <a:r>
            <a:rPr lang="en-GB" b="1"/>
            <a:t>Political</a:t>
          </a:r>
          <a:r>
            <a:rPr lang="en-GB"/>
            <a:t> Stable UK governance, Brexit import rules may affect food supply</a:t>
          </a:r>
          <a:endParaRPr lang="en-US"/>
        </a:p>
      </dgm:t>
    </dgm:pt>
    <dgm:pt modelId="{6E8E12C6-6126-44CC-A400-9C28D8824CB5}" type="parTrans" cxnId="{953A8ED8-471F-4D8E-92D7-EFD04B170B52}">
      <dgm:prSet/>
      <dgm:spPr/>
      <dgm:t>
        <a:bodyPr/>
        <a:lstStyle/>
        <a:p>
          <a:endParaRPr lang="en-US"/>
        </a:p>
      </dgm:t>
    </dgm:pt>
    <dgm:pt modelId="{191D88A0-108C-42E7-AE22-02123AAB0D15}" type="sibTrans" cxnId="{953A8ED8-471F-4D8E-92D7-EFD04B170B52}">
      <dgm:prSet/>
      <dgm:spPr/>
      <dgm:t>
        <a:bodyPr/>
        <a:lstStyle/>
        <a:p>
          <a:endParaRPr lang="en-US"/>
        </a:p>
      </dgm:t>
    </dgm:pt>
    <dgm:pt modelId="{7DD6B22F-C267-4886-B912-AB9B466F1F72}">
      <dgm:prSet/>
      <dgm:spPr/>
      <dgm:t>
        <a:bodyPr/>
        <a:lstStyle/>
        <a:p>
          <a:pPr>
            <a:lnSpc>
              <a:spcPct val="100000"/>
            </a:lnSpc>
            <a:defRPr cap="all"/>
          </a:pPr>
          <a:r>
            <a:rPr lang="en-GB" b="1"/>
            <a:t>Economic </a:t>
          </a:r>
          <a:r>
            <a:rPr lang="en-GB"/>
            <a:t>Rising prices lead to increased expenses, however, the demand for foreign cuisine is constantly intensifying</a:t>
          </a:r>
          <a:endParaRPr lang="en-US"/>
        </a:p>
      </dgm:t>
    </dgm:pt>
    <dgm:pt modelId="{AFF05B2E-B97C-4505-A247-FE939F0D0D66}" type="parTrans" cxnId="{EB354F4F-E6F6-4E3B-B47B-A9AF959D8DD0}">
      <dgm:prSet/>
      <dgm:spPr/>
      <dgm:t>
        <a:bodyPr/>
        <a:lstStyle/>
        <a:p>
          <a:endParaRPr lang="en-US"/>
        </a:p>
      </dgm:t>
    </dgm:pt>
    <dgm:pt modelId="{EB2DA2AC-D52B-40C2-A453-2B2A4E6D4749}" type="sibTrans" cxnId="{EB354F4F-E6F6-4E3B-B47B-A9AF959D8DD0}">
      <dgm:prSet/>
      <dgm:spPr/>
      <dgm:t>
        <a:bodyPr/>
        <a:lstStyle/>
        <a:p>
          <a:endParaRPr lang="en-US"/>
        </a:p>
      </dgm:t>
    </dgm:pt>
    <dgm:pt modelId="{D046A010-076F-410D-A850-BC5152C14C9E}">
      <dgm:prSet/>
      <dgm:spPr/>
      <dgm:t>
        <a:bodyPr/>
        <a:lstStyle/>
        <a:p>
          <a:pPr>
            <a:lnSpc>
              <a:spcPct val="100000"/>
            </a:lnSpc>
            <a:defRPr cap="all"/>
          </a:pPr>
          <a:r>
            <a:rPr lang="en-GB" b="1"/>
            <a:t>Social </a:t>
          </a:r>
          <a:r>
            <a:rPr lang="en-GB"/>
            <a:t>Derby’s diverse community encourages cultural restaurants</a:t>
          </a:r>
          <a:endParaRPr lang="en-US"/>
        </a:p>
      </dgm:t>
    </dgm:pt>
    <dgm:pt modelId="{7C43111F-76FA-415D-808B-C731F9B5F11C}" type="parTrans" cxnId="{2318E0D7-8449-4753-8287-562CACF3807F}">
      <dgm:prSet/>
      <dgm:spPr/>
      <dgm:t>
        <a:bodyPr/>
        <a:lstStyle/>
        <a:p>
          <a:endParaRPr lang="en-US"/>
        </a:p>
      </dgm:t>
    </dgm:pt>
    <dgm:pt modelId="{DB740D4A-6929-4933-8BEB-72FFD8267603}" type="sibTrans" cxnId="{2318E0D7-8449-4753-8287-562CACF3807F}">
      <dgm:prSet/>
      <dgm:spPr/>
      <dgm:t>
        <a:bodyPr/>
        <a:lstStyle/>
        <a:p>
          <a:endParaRPr lang="en-US"/>
        </a:p>
      </dgm:t>
    </dgm:pt>
    <dgm:pt modelId="{4D5CEB16-11F0-429D-A852-103E2E790CDB}">
      <dgm:prSet/>
      <dgm:spPr/>
      <dgm:t>
        <a:bodyPr/>
        <a:lstStyle/>
        <a:p>
          <a:pPr>
            <a:lnSpc>
              <a:spcPct val="100000"/>
            </a:lnSpc>
            <a:defRPr cap="all"/>
          </a:pPr>
          <a:r>
            <a:rPr lang="en-GB" b="1"/>
            <a:t>Technologica</a:t>
          </a:r>
          <a:r>
            <a:rPr lang="en-GB"/>
            <a:t>l Digital marketing, online bookings, delivery platforms.</a:t>
          </a:r>
          <a:endParaRPr lang="en-US"/>
        </a:p>
      </dgm:t>
    </dgm:pt>
    <dgm:pt modelId="{A34590F1-55B1-4862-8702-135C4F903A74}" type="parTrans" cxnId="{EB6DDD28-2E43-4758-B425-38840B869E58}">
      <dgm:prSet/>
      <dgm:spPr/>
      <dgm:t>
        <a:bodyPr/>
        <a:lstStyle/>
        <a:p>
          <a:endParaRPr lang="en-US"/>
        </a:p>
      </dgm:t>
    </dgm:pt>
    <dgm:pt modelId="{AEB81E3F-5B35-4093-98F8-3D098E7F23EC}" type="sibTrans" cxnId="{EB6DDD28-2E43-4758-B425-38840B869E58}">
      <dgm:prSet/>
      <dgm:spPr/>
      <dgm:t>
        <a:bodyPr/>
        <a:lstStyle/>
        <a:p>
          <a:endParaRPr lang="en-US"/>
        </a:p>
      </dgm:t>
    </dgm:pt>
    <dgm:pt modelId="{3549B482-958F-4C0A-A083-02A79EE221C6}">
      <dgm:prSet/>
      <dgm:spPr/>
      <dgm:t>
        <a:bodyPr/>
        <a:lstStyle/>
        <a:p>
          <a:pPr>
            <a:lnSpc>
              <a:spcPct val="100000"/>
            </a:lnSpc>
            <a:defRPr cap="all"/>
          </a:pPr>
          <a:r>
            <a:rPr lang="en-GB" b="1"/>
            <a:t>Environmental </a:t>
          </a:r>
          <a:r>
            <a:rPr lang="en-GB"/>
            <a:t>Eco-friendly packaging and waste management policies</a:t>
          </a:r>
          <a:endParaRPr lang="en-US"/>
        </a:p>
      </dgm:t>
    </dgm:pt>
    <dgm:pt modelId="{E70830D7-9489-477B-A541-BCB90A176029}" type="parTrans" cxnId="{E6E85DE3-615E-4E7C-857F-D2126F21C3E1}">
      <dgm:prSet/>
      <dgm:spPr/>
      <dgm:t>
        <a:bodyPr/>
        <a:lstStyle/>
        <a:p>
          <a:endParaRPr lang="en-US"/>
        </a:p>
      </dgm:t>
    </dgm:pt>
    <dgm:pt modelId="{B8828C43-76E6-49E5-8C23-F54A966B5721}" type="sibTrans" cxnId="{E6E85DE3-615E-4E7C-857F-D2126F21C3E1}">
      <dgm:prSet/>
      <dgm:spPr/>
      <dgm:t>
        <a:bodyPr/>
        <a:lstStyle/>
        <a:p>
          <a:endParaRPr lang="en-US"/>
        </a:p>
      </dgm:t>
    </dgm:pt>
    <dgm:pt modelId="{8A0B6296-F1BA-4EB0-B1DA-AC9FBE0ED6CC}">
      <dgm:prSet/>
      <dgm:spPr/>
      <dgm:t>
        <a:bodyPr/>
        <a:lstStyle/>
        <a:p>
          <a:pPr>
            <a:lnSpc>
              <a:spcPct val="100000"/>
            </a:lnSpc>
            <a:defRPr cap="all"/>
          </a:pPr>
          <a:r>
            <a:rPr lang="en-GB" b="1"/>
            <a:t>Legal</a:t>
          </a:r>
          <a:r>
            <a:rPr lang="en-GB"/>
            <a:t> Compliance with FSA regulations, permitting, work and workplace welfare</a:t>
          </a:r>
          <a:endParaRPr lang="en-US"/>
        </a:p>
      </dgm:t>
    </dgm:pt>
    <dgm:pt modelId="{C114C8D0-32DD-44E5-9E5E-D137820D54E7}" type="parTrans" cxnId="{180E3E95-A915-436E-B6B8-DC7E8F2DBB2C}">
      <dgm:prSet/>
      <dgm:spPr/>
      <dgm:t>
        <a:bodyPr/>
        <a:lstStyle/>
        <a:p>
          <a:endParaRPr lang="en-US"/>
        </a:p>
      </dgm:t>
    </dgm:pt>
    <dgm:pt modelId="{D533C8B5-7875-4577-912D-B26704FB7969}" type="sibTrans" cxnId="{180E3E95-A915-436E-B6B8-DC7E8F2DBB2C}">
      <dgm:prSet/>
      <dgm:spPr/>
      <dgm:t>
        <a:bodyPr/>
        <a:lstStyle/>
        <a:p>
          <a:endParaRPr lang="en-US"/>
        </a:p>
      </dgm:t>
    </dgm:pt>
    <dgm:pt modelId="{4506CC8F-1031-401A-BE56-CD61004F6018}" type="pres">
      <dgm:prSet presAssocID="{0A26606B-D878-4EB8-820B-056C9D821A4B}" presName="root" presStyleCnt="0">
        <dgm:presLayoutVars>
          <dgm:dir/>
          <dgm:resizeHandles val="exact"/>
        </dgm:presLayoutVars>
      </dgm:prSet>
      <dgm:spPr/>
    </dgm:pt>
    <dgm:pt modelId="{D9AF5221-C8A5-4853-8342-B4F3FD29D640}" type="pres">
      <dgm:prSet presAssocID="{E68E741D-A199-4180-ABA2-5CD5B6742CF3}" presName="compNode" presStyleCnt="0"/>
      <dgm:spPr/>
    </dgm:pt>
    <dgm:pt modelId="{AF9E865D-87BE-4461-951C-FE18F39A91EB}" type="pres">
      <dgm:prSet presAssocID="{E68E741D-A199-4180-ABA2-5CD5B6742CF3}" presName="iconBgRect" presStyleLbl="bgShp" presStyleIdx="0" presStyleCnt="6"/>
      <dgm:spPr>
        <a:prstGeom prst="round2DiagRect">
          <a:avLst>
            <a:gd name="adj1" fmla="val 29727"/>
            <a:gd name="adj2" fmla="val 0"/>
          </a:avLst>
        </a:prstGeom>
      </dgm:spPr>
    </dgm:pt>
    <dgm:pt modelId="{7D11C0EC-FD04-4321-A019-3EED9EA9A910}" type="pres">
      <dgm:prSet presAssocID="{E68E741D-A199-4180-ABA2-5CD5B6742CF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85A2D912-D30E-4274-81E2-BE5EE9F74BD7}" type="pres">
      <dgm:prSet presAssocID="{E68E741D-A199-4180-ABA2-5CD5B6742CF3}" presName="spaceRect" presStyleCnt="0"/>
      <dgm:spPr/>
    </dgm:pt>
    <dgm:pt modelId="{F37C528C-950A-4847-BC48-81D8C1359BB6}" type="pres">
      <dgm:prSet presAssocID="{E68E741D-A199-4180-ABA2-5CD5B6742CF3}" presName="textRect" presStyleLbl="revTx" presStyleIdx="0" presStyleCnt="6">
        <dgm:presLayoutVars>
          <dgm:chMax val="1"/>
          <dgm:chPref val="1"/>
        </dgm:presLayoutVars>
      </dgm:prSet>
      <dgm:spPr/>
    </dgm:pt>
    <dgm:pt modelId="{BCF78BD7-F5A7-49FC-AE94-BA0A3C97DEBB}" type="pres">
      <dgm:prSet presAssocID="{191D88A0-108C-42E7-AE22-02123AAB0D15}" presName="sibTrans" presStyleCnt="0"/>
      <dgm:spPr/>
    </dgm:pt>
    <dgm:pt modelId="{B0969C6B-2124-4EF7-B9B9-ABDD25B97BD7}" type="pres">
      <dgm:prSet presAssocID="{7DD6B22F-C267-4886-B912-AB9B466F1F72}" presName="compNode" presStyleCnt="0"/>
      <dgm:spPr/>
    </dgm:pt>
    <dgm:pt modelId="{C169CCEE-BE60-4BBB-9118-6D8C9E4593D4}" type="pres">
      <dgm:prSet presAssocID="{7DD6B22F-C267-4886-B912-AB9B466F1F72}" presName="iconBgRect" presStyleLbl="bgShp" presStyleIdx="1" presStyleCnt="6"/>
      <dgm:spPr>
        <a:prstGeom prst="round2DiagRect">
          <a:avLst>
            <a:gd name="adj1" fmla="val 29727"/>
            <a:gd name="adj2" fmla="val 0"/>
          </a:avLst>
        </a:prstGeom>
      </dgm:spPr>
    </dgm:pt>
    <dgm:pt modelId="{F1F11EE0-3115-4D60-B74D-47EAECADED6E}" type="pres">
      <dgm:prSet presAssocID="{7DD6B22F-C267-4886-B912-AB9B466F1F7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rm scene"/>
        </a:ext>
      </dgm:extLst>
    </dgm:pt>
    <dgm:pt modelId="{418FB40C-AEAB-44C1-B3C7-FC9803463FF0}" type="pres">
      <dgm:prSet presAssocID="{7DD6B22F-C267-4886-B912-AB9B466F1F72}" presName="spaceRect" presStyleCnt="0"/>
      <dgm:spPr/>
    </dgm:pt>
    <dgm:pt modelId="{266275FF-22BD-4C49-887D-DEFABAE420A5}" type="pres">
      <dgm:prSet presAssocID="{7DD6B22F-C267-4886-B912-AB9B466F1F72}" presName="textRect" presStyleLbl="revTx" presStyleIdx="1" presStyleCnt="6">
        <dgm:presLayoutVars>
          <dgm:chMax val="1"/>
          <dgm:chPref val="1"/>
        </dgm:presLayoutVars>
      </dgm:prSet>
      <dgm:spPr/>
    </dgm:pt>
    <dgm:pt modelId="{8C1958E2-695D-4F66-90C4-59F3CCF587B7}" type="pres">
      <dgm:prSet presAssocID="{EB2DA2AC-D52B-40C2-A453-2B2A4E6D4749}" presName="sibTrans" presStyleCnt="0"/>
      <dgm:spPr/>
    </dgm:pt>
    <dgm:pt modelId="{B74FA839-00AB-4649-8CBC-41A4E1591EDC}" type="pres">
      <dgm:prSet presAssocID="{D046A010-076F-410D-A850-BC5152C14C9E}" presName="compNode" presStyleCnt="0"/>
      <dgm:spPr/>
    </dgm:pt>
    <dgm:pt modelId="{374C8669-2C37-4A95-8853-091B50DA3CBD}" type="pres">
      <dgm:prSet presAssocID="{D046A010-076F-410D-A850-BC5152C14C9E}" presName="iconBgRect" presStyleLbl="bgShp" presStyleIdx="2" presStyleCnt="6"/>
      <dgm:spPr>
        <a:prstGeom prst="round2DiagRect">
          <a:avLst>
            <a:gd name="adj1" fmla="val 29727"/>
            <a:gd name="adj2" fmla="val 0"/>
          </a:avLst>
        </a:prstGeom>
      </dgm:spPr>
    </dgm:pt>
    <dgm:pt modelId="{D6115F1D-CABF-4691-84A1-41D71E240EEE}" type="pres">
      <dgm:prSet presAssocID="{D046A010-076F-410D-A850-BC5152C14C9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k and knife"/>
        </a:ext>
      </dgm:extLst>
    </dgm:pt>
    <dgm:pt modelId="{86BC8323-90A2-4573-A750-ADDC410F4BE7}" type="pres">
      <dgm:prSet presAssocID="{D046A010-076F-410D-A850-BC5152C14C9E}" presName="spaceRect" presStyleCnt="0"/>
      <dgm:spPr/>
    </dgm:pt>
    <dgm:pt modelId="{8043C466-D415-4014-93FD-237899ACD356}" type="pres">
      <dgm:prSet presAssocID="{D046A010-076F-410D-A850-BC5152C14C9E}" presName="textRect" presStyleLbl="revTx" presStyleIdx="2" presStyleCnt="6">
        <dgm:presLayoutVars>
          <dgm:chMax val="1"/>
          <dgm:chPref val="1"/>
        </dgm:presLayoutVars>
      </dgm:prSet>
      <dgm:spPr/>
    </dgm:pt>
    <dgm:pt modelId="{C1954CFC-31D2-473F-94B2-2316DEC39952}" type="pres">
      <dgm:prSet presAssocID="{DB740D4A-6929-4933-8BEB-72FFD8267603}" presName="sibTrans" presStyleCnt="0"/>
      <dgm:spPr/>
    </dgm:pt>
    <dgm:pt modelId="{FA0C34E7-454C-46FA-9313-C9825BF7BACD}" type="pres">
      <dgm:prSet presAssocID="{4D5CEB16-11F0-429D-A852-103E2E790CDB}" presName="compNode" presStyleCnt="0"/>
      <dgm:spPr/>
    </dgm:pt>
    <dgm:pt modelId="{880F4B9E-B790-41AA-A254-8C33BF9E48CE}" type="pres">
      <dgm:prSet presAssocID="{4D5CEB16-11F0-429D-A852-103E2E790CDB}" presName="iconBgRect" presStyleLbl="bgShp" presStyleIdx="3" presStyleCnt="6"/>
      <dgm:spPr>
        <a:prstGeom prst="round2DiagRect">
          <a:avLst>
            <a:gd name="adj1" fmla="val 29727"/>
            <a:gd name="adj2" fmla="val 0"/>
          </a:avLst>
        </a:prstGeom>
      </dgm:spPr>
    </dgm:pt>
    <dgm:pt modelId="{0FE492F0-D961-438A-AEFE-9DC62693FD5E}" type="pres">
      <dgm:prSet presAssocID="{4D5CEB16-11F0-429D-A852-103E2E790CD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Envelope"/>
        </a:ext>
      </dgm:extLst>
    </dgm:pt>
    <dgm:pt modelId="{A90A87A1-A0CB-4968-BDC8-1077EC511E97}" type="pres">
      <dgm:prSet presAssocID="{4D5CEB16-11F0-429D-A852-103E2E790CDB}" presName="spaceRect" presStyleCnt="0"/>
      <dgm:spPr/>
    </dgm:pt>
    <dgm:pt modelId="{B253D3F8-8CD9-45E9-87E8-807BF3EECC51}" type="pres">
      <dgm:prSet presAssocID="{4D5CEB16-11F0-429D-A852-103E2E790CDB}" presName="textRect" presStyleLbl="revTx" presStyleIdx="3" presStyleCnt="6">
        <dgm:presLayoutVars>
          <dgm:chMax val="1"/>
          <dgm:chPref val="1"/>
        </dgm:presLayoutVars>
      </dgm:prSet>
      <dgm:spPr/>
    </dgm:pt>
    <dgm:pt modelId="{A4FA971F-40E6-4A0E-AFAF-FB61A6B27C88}" type="pres">
      <dgm:prSet presAssocID="{AEB81E3F-5B35-4093-98F8-3D098E7F23EC}" presName="sibTrans" presStyleCnt="0"/>
      <dgm:spPr/>
    </dgm:pt>
    <dgm:pt modelId="{C718CCF4-0284-41BA-BD6F-008859BD1FD0}" type="pres">
      <dgm:prSet presAssocID="{3549B482-958F-4C0A-A083-02A79EE221C6}" presName="compNode" presStyleCnt="0"/>
      <dgm:spPr/>
    </dgm:pt>
    <dgm:pt modelId="{19DF85E1-716C-4E96-B84A-E2A4EBB664DF}" type="pres">
      <dgm:prSet presAssocID="{3549B482-958F-4C0A-A083-02A79EE221C6}" presName="iconBgRect" presStyleLbl="bgShp" presStyleIdx="4" presStyleCnt="6"/>
      <dgm:spPr>
        <a:prstGeom prst="round2DiagRect">
          <a:avLst>
            <a:gd name="adj1" fmla="val 29727"/>
            <a:gd name="adj2" fmla="val 0"/>
          </a:avLst>
        </a:prstGeom>
      </dgm:spPr>
    </dgm:pt>
    <dgm:pt modelId="{4B3D43EB-6707-4786-845B-2A683A2C1868}" type="pres">
      <dgm:prSet presAssocID="{3549B482-958F-4C0A-A083-02A79EE221C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cycle Sign"/>
        </a:ext>
      </dgm:extLst>
    </dgm:pt>
    <dgm:pt modelId="{5B9929E5-E941-42C2-96C7-989908AF35A2}" type="pres">
      <dgm:prSet presAssocID="{3549B482-958F-4C0A-A083-02A79EE221C6}" presName="spaceRect" presStyleCnt="0"/>
      <dgm:spPr/>
    </dgm:pt>
    <dgm:pt modelId="{2C3F4F6B-A55D-4471-A2BC-1E8A39F2DB71}" type="pres">
      <dgm:prSet presAssocID="{3549B482-958F-4C0A-A083-02A79EE221C6}" presName="textRect" presStyleLbl="revTx" presStyleIdx="4" presStyleCnt="6">
        <dgm:presLayoutVars>
          <dgm:chMax val="1"/>
          <dgm:chPref val="1"/>
        </dgm:presLayoutVars>
      </dgm:prSet>
      <dgm:spPr/>
    </dgm:pt>
    <dgm:pt modelId="{D3F335D1-48C8-4F5D-A49F-6BA718E085CC}" type="pres">
      <dgm:prSet presAssocID="{B8828C43-76E6-49E5-8C23-F54A966B5721}" presName="sibTrans" presStyleCnt="0"/>
      <dgm:spPr/>
    </dgm:pt>
    <dgm:pt modelId="{DF8268A3-635C-4F7A-9A4C-B3AC840E05A2}" type="pres">
      <dgm:prSet presAssocID="{8A0B6296-F1BA-4EB0-B1DA-AC9FBE0ED6CC}" presName="compNode" presStyleCnt="0"/>
      <dgm:spPr/>
    </dgm:pt>
    <dgm:pt modelId="{2D17E21A-7D2A-4692-97C9-60AFC7412966}" type="pres">
      <dgm:prSet presAssocID="{8A0B6296-F1BA-4EB0-B1DA-AC9FBE0ED6CC}" presName="iconBgRect" presStyleLbl="bgShp" presStyleIdx="5" presStyleCnt="6"/>
      <dgm:spPr>
        <a:prstGeom prst="round2DiagRect">
          <a:avLst>
            <a:gd name="adj1" fmla="val 29727"/>
            <a:gd name="adj2" fmla="val 0"/>
          </a:avLst>
        </a:prstGeom>
      </dgm:spPr>
    </dgm:pt>
    <dgm:pt modelId="{9DD41B8E-A155-4510-B358-34AE91DB447B}" type="pres">
      <dgm:prSet presAssocID="{8A0B6296-F1BA-4EB0-B1DA-AC9FBE0ED6C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CB137C77-CE56-4B3C-9BF7-24C1706296FA}" type="pres">
      <dgm:prSet presAssocID="{8A0B6296-F1BA-4EB0-B1DA-AC9FBE0ED6CC}" presName="spaceRect" presStyleCnt="0"/>
      <dgm:spPr/>
    </dgm:pt>
    <dgm:pt modelId="{18C05E2B-3862-49B9-981C-99BEB1522173}" type="pres">
      <dgm:prSet presAssocID="{8A0B6296-F1BA-4EB0-B1DA-AC9FBE0ED6CC}" presName="textRect" presStyleLbl="revTx" presStyleIdx="5" presStyleCnt="6">
        <dgm:presLayoutVars>
          <dgm:chMax val="1"/>
          <dgm:chPref val="1"/>
        </dgm:presLayoutVars>
      </dgm:prSet>
      <dgm:spPr/>
    </dgm:pt>
  </dgm:ptLst>
  <dgm:cxnLst>
    <dgm:cxn modelId="{FABB5314-D0A4-4B33-A23B-525EA751C01F}" type="presOf" srcId="{8A0B6296-F1BA-4EB0-B1DA-AC9FBE0ED6CC}" destId="{18C05E2B-3862-49B9-981C-99BEB1522173}" srcOrd="0" destOrd="0" presId="urn:microsoft.com/office/officeart/2018/5/layout/IconLeafLabelList"/>
    <dgm:cxn modelId="{E03A7C16-2BE7-4519-9994-D4558575CDE6}" type="presOf" srcId="{4D5CEB16-11F0-429D-A852-103E2E790CDB}" destId="{B253D3F8-8CD9-45E9-87E8-807BF3EECC51}" srcOrd="0" destOrd="0" presId="urn:microsoft.com/office/officeart/2018/5/layout/IconLeafLabelList"/>
    <dgm:cxn modelId="{9C8EB91B-396D-414A-88B5-AA9F6AAD1BC3}" type="presOf" srcId="{7DD6B22F-C267-4886-B912-AB9B466F1F72}" destId="{266275FF-22BD-4C49-887D-DEFABAE420A5}" srcOrd="0" destOrd="0" presId="urn:microsoft.com/office/officeart/2018/5/layout/IconLeafLabelList"/>
    <dgm:cxn modelId="{EB6DDD28-2E43-4758-B425-38840B869E58}" srcId="{0A26606B-D878-4EB8-820B-056C9D821A4B}" destId="{4D5CEB16-11F0-429D-A852-103E2E790CDB}" srcOrd="3" destOrd="0" parTransId="{A34590F1-55B1-4862-8702-135C4F903A74}" sibTransId="{AEB81E3F-5B35-4093-98F8-3D098E7F23EC}"/>
    <dgm:cxn modelId="{3D8E814D-5E51-482F-A268-C27B64A3E5BC}" type="presOf" srcId="{0A26606B-D878-4EB8-820B-056C9D821A4B}" destId="{4506CC8F-1031-401A-BE56-CD61004F6018}" srcOrd="0" destOrd="0" presId="urn:microsoft.com/office/officeart/2018/5/layout/IconLeafLabelList"/>
    <dgm:cxn modelId="{EB354F4F-E6F6-4E3B-B47B-A9AF959D8DD0}" srcId="{0A26606B-D878-4EB8-820B-056C9D821A4B}" destId="{7DD6B22F-C267-4886-B912-AB9B466F1F72}" srcOrd="1" destOrd="0" parTransId="{AFF05B2E-B97C-4505-A247-FE939F0D0D66}" sibTransId="{EB2DA2AC-D52B-40C2-A453-2B2A4E6D4749}"/>
    <dgm:cxn modelId="{65E8D093-CD21-4C5B-949B-1604194229A9}" type="presOf" srcId="{E68E741D-A199-4180-ABA2-5CD5B6742CF3}" destId="{F37C528C-950A-4847-BC48-81D8C1359BB6}" srcOrd="0" destOrd="0" presId="urn:microsoft.com/office/officeart/2018/5/layout/IconLeafLabelList"/>
    <dgm:cxn modelId="{180E3E95-A915-436E-B6B8-DC7E8F2DBB2C}" srcId="{0A26606B-D878-4EB8-820B-056C9D821A4B}" destId="{8A0B6296-F1BA-4EB0-B1DA-AC9FBE0ED6CC}" srcOrd="5" destOrd="0" parTransId="{C114C8D0-32DD-44E5-9E5E-D137820D54E7}" sibTransId="{D533C8B5-7875-4577-912D-B26704FB7969}"/>
    <dgm:cxn modelId="{2318E0D7-8449-4753-8287-562CACF3807F}" srcId="{0A26606B-D878-4EB8-820B-056C9D821A4B}" destId="{D046A010-076F-410D-A850-BC5152C14C9E}" srcOrd="2" destOrd="0" parTransId="{7C43111F-76FA-415D-808B-C731F9B5F11C}" sibTransId="{DB740D4A-6929-4933-8BEB-72FFD8267603}"/>
    <dgm:cxn modelId="{953A8ED8-471F-4D8E-92D7-EFD04B170B52}" srcId="{0A26606B-D878-4EB8-820B-056C9D821A4B}" destId="{E68E741D-A199-4180-ABA2-5CD5B6742CF3}" srcOrd="0" destOrd="0" parTransId="{6E8E12C6-6126-44CC-A400-9C28D8824CB5}" sibTransId="{191D88A0-108C-42E7-AE22-02123AAB0D15}"/>
    <dgm:cxn modelId="{E6E85DE3-615E-4E7C-857F-D2126F21C3E1}" srcId="{0A26606B-D878-4EB8-820B-056C9D821A4B}" destId="{3549B482-958F-4C0A-A083-02A79EE221C6}" srcOrd="4" destOrd="0" parTransId="{E70830D7-9489-477B-A541-BCB90A176029}" sibTransId="{B8828C43-76E6-49E5-8C23-F54A966B5721}"/>
    <dgm:cxn modelId="{5A99C8EB-ED44-4A55-9B4C-2BD95F89D6FE}" type="presOf" srcId="{D046A010-076F-410D-A850-BC5152C14C9E}" destId="{8043C466-D415-4014-93FD-237899ACD356}" srcOrd="0" destOrd="0" presId="urn:microsoft.com/office/officeart/2018/5/layout/IconLeafLabelList"/>
    <dgm:cxn modelId="{17F540FE-FAF1-4C17-8E29-D445AE611A57}" type="presOf" srcId="{3549B482-958F-4C0A-A083-02A79EE221C6}" destId="{2C3F4F6B-A55D-4471-A2BC-1E8A39F2DB71}" srcOrd="0" destOrd="0" presId="urn:microsoft.com/office/officeart/2018/5/layout/IconLeafLabelList"/>
    <dgm:cxn modelId="{AA5ACA62-9B4A-4B1E-9067-9B806F02C8DF}" type="presParOf" srcId="{4506CC8F-1031-401A-BE56-CD61004F6018}" destId="{D9AF5221-C8A5-4853-8342-B4F3FD29D640}" srcOrd="0" destOrd="0" presId="urn:microsoft.com/office/officeart/2018/5/layout/IconLeafLabelList"/>
    <dgm:cxn modelId="{3484EC61-D6C0-44AC-B14F-37ACE5412F81}" type="presParOf" srcId="{D9AF5221-C8A5-4853-8342-B4F3FD29D640}" destId="{AF9E865D-87BE-4461-951C-FE18F39A91EB}" srcOrd="0" destOrd="0" presId="urn:microsoft.com/office/officeart/2018/5/layout/IconLeafLabelList"/>
    <dgm:cxn modelId="{41C67697-3D0B-4EB1-A9BF-ADD1FFA5997A}" type="presParOf" srcId="{D9AF5221-C8A5-4853-8342-B4F3FD29D640}" destId="{7D11C0EC-FD04-4321-A019-3EED9EA9A910}" srcOrd="1" destOrd="0" presId="urn:microsoft.com/office/officeart/2018/5/layout/IconLeafLabelList"/>
    <dgm:cxn modelId="{530835E6-489E-4F63-BDAF-84C2AE45401A}" type="presParOf" srcId="{D9AF5221-C8A5-4853-8342-B4F3FD29D640}" destId="{85A2D912-D30E-4274-81E2-BE5EE9F74BD7}" srcOrd="2" destOrd="0" presId="urn:microsoft.com/office/officeart/2018/5/layout/IconLeafLabelList"/>
    <dgm:cxn modelId="{F1997C5F-3501-4321-A346-8CE6EDC45783}" type="presParOf" srcId="{D9AF5221-C8A5-4853-8342-B4F3FD29D640}" destId="{F37C528C-950A-4847-BC48-81D8C1359BB6}" srcOrd="3" destOrd="0" presId="urn:microsoft.com/office/officeart/2018/5/layout/IconLeafLabelList"/>
    <dgm:cxn modelId="{B32AC7F1-BF52-4C99-AC0E-669E46E43B1C}" type="presParOf" srcId="{4506CC8F-1031-401A-BE56-CD61004F6018}" destId="{BCF78BD7-F5A7-49FC-AE94-BA0A3C97DEBB}" srcOrd="1" destOrd="0" presId="urn:microsoft.com/office/officeart/2018/5/layout/IconLeafLabelList"/>
    <dgm:cxn modelId="{31C5640C-1A37-4F44-9572-428DA91B6C95}" type="presParOf" srcId="{4506CC8F-1031-401A-BE56-CD61004F6018}" destId="{B0969C6B-2124-4EF7-B9B9-ABDD25B97BD7}" srcOrd="2" destOrd="0" presId="urn:microsoft.com/office/officeart/2018/5/layout/IconLeafLabelList"/>
    <dgm:cxn modelId="{97BDAC1D-3143-4EF3-9BEB-AA9183C03131}" type="presParOf" srcId="{B0969C6B-2124-4EF7-B9B9-ABDD25B97BD7}" destId="{C169CCEE-BE60-4BBB-9118-6D8C9E4593D4}" srcOrd="0" destOrd="0" presId="urn:microsoft.com/office/officeart/2018/5/layout/IconLeafLabelList"/>
    <dgm:cxn modelId="{284BFEC6-218B-44FD-B70B-EF5BB4994004}" type="presParOf" srcId="{B0969C6B-2124-4EF7-B9B9-ABDD25B97BD7}" destId="{F1F11EE0-3115-4D60-B74D-47EAECADED6E}" srcOrd="1" destOrd="0" presId="urn:microsoft.com/office/officeart/2018/5/layout/IconLeafLabelList"/>
    <dgm:cxn modelId="{402E7DA5-093A-4223-8F5B-D7BFC7662ADE}" type="presParOf" srcId="{B0969C6B-2124-4EF7-B9B9-ABDD25B97BD7}" destId="{418FB40C-AEAB-44C1-B3C7-FC9803463FF0}" srcOrd="2" destOrd="0" presId="urn:microsoft.com/office/officeart/2018/5/layout/IconLeafLabelList"/>
    <dgm:cxn modelId="{D10A6EEE-8DE3-49E6-993E-13615F52F71C}" type="presParOf" srcId="{B0969C6B-2124-4EF7-B9B9-ABDD25B97BD7}" destId="{266275FF-22BD-4C49-887D-DEFABAE420A5}" srcOrd="3" destOrd="0" presId="urn:microsoft.com/office/officeart/2018/5/layout/IconLeafLabelList"/>
    <dgm:cxn modelId="{E9B2F636-CDD7-46B4-9AC5-318200AF17C8}" type="presParOf" srcId="{4506CC8F-1031-401A-BE56-CD61004F6018}" destId="{8C1958E2-695D-4F66-90C4-59F3CCF587B7}" srcOrd="3" destOrd="0" presId="urn:microsoft.com/office/officeart/2018/5/layout/IconLeafLabelList"/>
    <dgm:cxn modelId="{3F752C10-B612-4640-8EF5-4A66C61B7407}" type="presParOf" srcId="{4506CC8F-1031-401A-BE56-CD61004F6018}" destId="{B74FA839-00AB-4649-8CBC-41A4E1591EDC}" srcOrd="4" destOrd="0" presId="urn:microsoft.com/office/officeart/2018/5/layout/IconLeafLabelList"/>
    <dgm:cxn modelId="{0F7D5F7F-E09B-42F8-A885-FF56994612E6}" type="presParOf" srcId="{B74FA839-00AB-4649-8CBC-41A4E1591EDC}" destId="{374C8669-2C37-4A95-8853-091B50DA3CBD}" srcOrd="0" destOrd="0" presId="urn:microsoft.com/office/officeart/2018/5/layout/IconLeafLabelList"/>
    <dgm:cxn modelId="{855FB639-BB1A-4787-BF79-18786E13C21C}" type="presParOf" srcId="{B74FA839-00AB-4649-8CBC-41A4E1591EDC}" destId="{D6115F1D-CABF-4691-84A1-41D71E240EEE}" srcOrd="1" destOrd="0" presId="urn:microsoft.com/office/officeart/2018/5/layout/IconLeafLabelList"/>
    <dgm:cxn modelId="{57DA4A5E-E13D-4956-8F63-0EA329FE4DDE}" type="presParOf" srcId="{B74FA839-00AB-4649-8CBC-41A4E1591EDC}" destId="{86BC8323-90A2-4573-A750-ADDC410F4BE7}" srcOrd="2" destOrd="0" presId="urn:microsoft.com/office/officeart/2018/5/layout/IconLeafLabelList"/>
    <dgm:cxn modelId="{C569420E-B897-4500-B25D-D7CD05302F6A}" type="presParOf" srcId="{B74FA839-00AB-4649-8CBC-41A4E1591EDC}" destId="{8043C466-D415-4014-93FD-237899ACD356}" srcOrd="3" destOrd="0" presId="urn:microsoft.com/office/officeart/2018/5/layout/IconLeafLabelList"/>
    <dgm:cxn modelId="{F6F65B2E-31C9-497F-874C-ECF56D9CD098}" type="presParOf" srcId="{4506CC8F-1031-401A-BE56-CD61004F6018}" destId="{C1954CFC-31D2-473F-94B2-2316DEC39952}" srcOrd="5" destOrd="0" presId="urn:microsoft.com/office/officeart/2018/5/layout/IconLeafLabelList"/>
    <dgm:cxn modelId="{DB585205-8109-474C-9E39-A64C0288E786}" type="presParOf" srcId="{4506CC8F-1031-401A-BE56-CD61004F6018}" destId="{FA0C34E7-454C-46FA-9313-C9825BF7BACD}" srcOrd="6" destOrd="0" presId="urn:microsoft.com/office/officeart/2018/5/layout/IconLeafLabelList"/>
    <dgm:cxn modelId="{208FB714-0977-4614-A21D-D6D3843AC9D6}" type="presParOf" srcId="{FA0C34E7-454C-46FA-9313-C9825BF7BACD}" destId="{880F4B9E-B790-41AA-A254-8C33BF9E48CE}" srcOrd="0" destOrd="0" presId="urn:microsoft.com/office/officeart/2018/5/layout/IconLeafLabelList"/>
    <dgm:cxn modelId="{A1F50663-FFA5-4A3B-A541-FCFF353DDBF5}" type="presParOf" srcId="{FA0C34E7-454C-46FA-9313-C9825BF7BACD}" destId="{0FE492F0-D961-438A-AEFE-9DC62693FD5E}" srcOrd="1" destOrd="0" presId="urn:microsoft.com/office/officeart/2018/5/layout/IconLeafLabelList"/>
    <dgm:cxn modelId="{F669598A-2865-4277-84FF-1D0E75CADA30}" type="presParOf" srcId="{FA0C34E7-454C-46FA-9313-C9825BF7BACD}" destId="{A90A87A1-A0CB-4968-BDC8-1077EC511E97}" srcOrd="2" destOrd="0" presId="urn:microsoft.com/office/officeart/2018/5/layout/IconLeafLabelList"/>
    <dgm:cxn modelId="{F3464645-C499-4469-A64A-EE8A142F64BB}" type="presParOf" srcId="{FA0C34E7-454C-46FA-9313-C9825BF7BACD}" destId="{B253D3F8-8CD9-45E9-87E8-807BF3EECC51}" srcOrd="3" destOrd="0" presId="urn:microsoft.com/office/officeart/2018/5/layout/IconLeafLabelList"/>
    <dgm:cxn modelId="{09B1CB27-A157-44DD-BDE0-DBA7A549B6BE}" type="presParOf" srcId="{4506CC8F-1031-401A-BE56-CD61004F6018}" destId="{A4FA971F-40E6-4A0E-AFAF-FB61A6B27C88}" srcOrd="7" destOrd="0" presId="urn:microsoft.com/office/officeart/2018/5/layout/IconLeafLabelList"/>
    <dgm:cxn modelId="{5C270766-CABB-4672-8553-C055CFF7F820}" type="presParOf" srcId="{4506CC8F-1031-401A-BE56-CD61004F6018}" destId="{C718CCF4-0284-41BA-BD6F-008859BD1FD0}" srcOrd="8" destOrd="0" presId="urn:microsoft.com/office/officeart/2018/5/layout/IconLeafLabelList"/>
    <dgm:cxn modelId="{D4A4FE8D-B9D7-4B6C-AC7C-1E8DB4B68B26}" type="presParOf" srcId="{C718CCF4-0284-41BA-BD6F-008859BD1FD0}" destId="{19DF85E1-716C-4E96-B84A-E2A4EBB664DF}" srcOrd="0" destOrd="0" presId="urn:microsoft.com/office/officeart/2018/5/layout/IconLeafLabelList"/>
    <dgm:cxn modelId="{AD3E5B08-B77B-4E47-A008-D9A70ACD2D05}" type="presParOf" srcId="{C718CCF4-0284-41BA-BD6F-008859BD1FD0}" destId="{4B3D43EB-6707-4786-845B-2A683A2C1868}" srcOrd="1" destOrd="0" presId="urn:microsoft.com/office/officeart/2018/5/layout/IconLeafLabelList"/>
    <dgm:cxn modelId="{8B6A518A-A463-4F6C-B852-9EF6F627E59B}" type="presParOf" srcId="{C718CCF4-0284-41BA-BD6F-008859BD1FD0}" destId="{5B9929E5-E941-42C2-96C7-989908AF35A2}" srcOrd="2" destOrd="0" presId="urn:microsoft.com/office/officeart/2018/5/layout/IconLeafLabelList"/>
    <dgm:cxn modelId="{8A5C12DF-4D85-415D-A4D1-4E4C7C6C2A11}" type="presParOf" srcId="{C718CCF4-0284-41BA-BD6F-008859BD1FD0}" destId="{2C3F4F6B-A55D-4471-A2BC-1E8A39F2DB71}" srcOrd="3" destOrd="0" presId="urn:microsoft.com/office/officeart/2018/5/layout/IconLeafLabelList"/>
    <dgm:cxn modelId="{1872854E-0E8D-477C-BAFB-6B969C94FD46}" type="presParOf" srcId="{4506CC8F-1031-401A-BE56-CD61004F6018}" destId="{D3F335D1-48C8-4F5D-A49F-6BA718E085CC}" srcOrd="9" destOrd="0" presId="urn:microsoft.com/office/officeart/2018/5/layout/IconLeafLabelList"/>
    <dgm:cxn modelId="{84B1528E-C358-490D-AD72-EBE324348F73}" type="presParOf" srcId="{4506CC8F-1031-401A-BE56-CD61004F6018}" destId="{DF8268A3-635C-4F7A-9A4C-B3AC840E05A2}" srcOrd="10" destOrd="0" presId="urn:microsoft.com/office/officeart/2018/5/layout/IconLeafLabelList"/>
    <dgm:cxn modelId="{4380A945-2701-461A-BE91-7E558DBCEDB2}" type="presParOf" srcId="{DF8268A3-635C-4F7A-9A4C-B3AC840E05A2}" destId="{2D17E21A-7D2A-4692-97C9-60AFC7412966}" srcOrd="0" destOrd="0" presId="urn:microsoft.com/office/officeart/2018/5/layout/IconLeafLabelList"/>
    <dgm:cxn modelId="{D7DF4529-C4E2-46DE-847C-9E0B120E2C19}" type="presParOf" srcId="{DF8268A3-635C-4F7A-9A4C-B3AC840E05A2}" destId="{9DD41B8E-A155-4510-B358-34AE91DB447B}" srcOrd="1" destOrd="0" presId="urn:microsoft.com/office/officeart/2018/5/layout/IconLeafLabelList"/>
    <dgm:cxn modelId="{A7A0510B-0207-4736-ADC6-A22CA2FF2455}" type="presParOf" srcId="{DF8268A3-635C-4F7A-9A4C-B3AC840E05A2}" destId="{CB137C77-CE56-4B3C-9BF7-24C1706296FA}" srcOrd="2" destOrd="0" presId="urn:microsoft.com/office/officeart/2018/5/layout/IconLeafLabelList"/>
    <dgm:cxn modelId="{8967B520-ECA7-4327-9E2F-9218C2FE5AEB}" type="presParOf" srcId="{DF8268A3-635C-4F7A-9A4C-B3AC840E05A2}" destId="{18C05E2B-3862-49B9-981C-99BEB1522173}"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444D05-C785-4880-A1BF-7268878A9A53}"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B83EE12-2582-45A8-A61E-ACFDBFEB2966}">
      <dgm:prSet/>
      <dgm:spPr/>
      <dgm:t>
        <a:bodyPr/>
        <a:lstStyle/>
        <a:p>
          <a:r>
            <a:rPr lang="en-GB"/>
            <a:t>•Brand Identity Authentic style that represents the traditions of Portugal and Angola</a:t>
          </a:r>
          <a:endParaRPr lang="en-US"/>
        </a:p>
      </dgm:t>
    </dgm:pt>
    <dgm:pt modelId="{A9515E44-B89C-4A79-840E-5B6D93559366}" type="parTrans" cxnId="{0B517CD1-2211-4FF1-8CDF-072EF9AB68C7}">
      <dgm:prSet/>
      <dgm:spPr/>
      <dgm:t>
        <a:bodyPr/>
        <a:lstStyle/>
        <a:p>
          <a:endParaRPr lang="en-US"/>
        </a:p>
      </dgm:t>
    </dgm:pt>
    <dgm:pt modelId="{AB0E5A7D-7D0C-42E6-B41E-2BFB61E82D38}" type="sibTrans" cxnId="{0B517CD1-2211-4FF1-8CDF-072EF9AB68C7}">
      <dgm:prSet/>
      <dgm:spPr/>
      <dgm:t>
        <a:bodyPr/>
        <a:lstStyle/>
        <a:p>
          <a:endParaRPr lang="en-US"/>
        </a:p>
      </dgm:t>
    </dgm:pt>
    <dgm:pt modelId="{C7762156-96A6-47A8-B0FA-720245D454B2}">
      <dgm:prSet/>
      <dgm:spPr/>
      <dgm:t>
        <a:bodyPr/>
        <a:lstStyle/>
        <a:p>
          <a:r>
            <a:rPr lang="en-GB"/>
            <a:t>•Loyalty Programs Offers and membership initiatives for frequent consumers</a:t>
          </a:r>
          <a:endParaRPr lang="en-US"/>
        </a:p>
      </dgm:t>
    </dgm:pt>
    <dgm:pt modelId="{B30D88F5-DC40-4F36-8D24-E03028C7171B}" type="parTrans" cxnId="{FBF7584D-FCDD-4CF0-BFC2-3D30AD91C035}">
      <dgm:prSet/>
      <dgm:spPr/>
      <dgm:t>
        <a:bodyPr/>
        <a:lstStyle/>
        <a:p>
          <a:endParaRPr lang="en-US"/>
        </a:p>
      </dgm:t>
    </dgm:pt>
    <dgm:pt modelId="{7768643D-2E3E-490F-8162-449FBECA5786}" type="sibTrans" cxnId="{FBF7584D-FCDD-4CF0-BFC2-3D30AD91C035}">
      <dgm:prSet/>
      <dgm:spPr/>
      <dgm:t>
        <a:bodyPr/>
        <a:lstStyle/>
        <a:p>
          <a:endParaRPr lang="en-US"/>
        </a:p>
      </dgm:t>
    </dgm:pt>
    <dgm:pt modelId="{76CA0AE4-3387-48FD-BD67-B9CE1931CA86}">
      <dgm:prSet/>
      <dgm:spPr/>
      <dgm:t>
        <a:bodyPr/>
        <a:lstStyle/>
        <a:p>
          <a:r>
            <a:rPr lang="en-GB"/>
            <a:t>•Digital Marketing Offers on Instagram, Facebook, and Google Maps</a:t>
          </a:r>
          <a:endParaRPr lang="en-US"/>
        </a:p>
      </dgm:t>
    </dgm:pt>
    <dgm:pt modelId="{C5E3A3AE-B8E3-49A1-A975-8511446048B7}" type="parTrans" cxnId="{410E738D-5CC2-4689-B175-FFBEED168AD5}">
      <dgm:prSet/>
      <dgm:spPr/>
      <dgm:t>
        <a:bodyPr/>
        <a:lstStyle/>
        <a:p>
          <a:endParaRPr lang="en-US"/>
        </a:p>
      </dgm:t>
    </dgm:pt>
    <dgm:pt modelId="{058DA16A-82AE-40EA-B926-532FD9AD2E90}" type="sibTrans" cxnId="{410E738D-5CC2-4689-B175-FFBEED168AD5}">
      <dgm:prSet/>
      <dgm:spPr/>
      <dgm:t>
        <a:bodyPr/>
        <a:lstStyle/>
        <a:p>
          <a:endParaRPr lang="en-US"/>
        </a:p>
      </dgm:t>
    </dgm:pt>
    <dgm:pt modelId="{217AF895-CEAE-4F81-92E8-B48CE2D6094F}">
      <dgm:prSet/>
      <dgm:spPr/>
      <dgm:t>
        <a:bodyPr/>
        <a:lstStyle/>
        <a:p>
          <a:r>
            <a:rPr lang="en-GB"/>
            <a:t>•Consumer Experience Emphasis on authenticity, sounds, and cultural ambiance</a:t>
          </a:r>
          <a:endParaRPr lang="en-US"/>
        </a:p>
      </dgm:t>
    </dgm:pt>
    <dgm:pt modelId="{E769C02A-1C65-4FDA-BB09-3CDFF35B5437}" type="parTrans" cxnId="{5C1072BC-FEFE-4880-9D8C-0D81AB8647DB}">
      <dgm:prSet/>
      <dgm:spPr/>
      <dgm:t>
        <a:bodyPr/>
        <a:lstStyle/>
        <a:p>
          <a:endParaRPr lang="en-US"/>
        </a:p>
      </dgm:t>
    </dgm:pt>
    <dgm:pt modelId="{552B3D39-45CC-4F6C-9E8A-A684539A650E}" type="sibTrans" cxnId="{5C1072BC-FEFE-4880-9D8C-0D81AB8647DB}">
      <dgm:prSet/>
      <dgm:spPr/>
      <dgm:t>
        <a:bodyPr/>
        <a:lstStyle/>
        <a:p>
          <a:endParaRPr lang="en-US"/>
        </a:p>
      </dgm:t>
    </dgm:pt>
    <dgm:pt modelId="{7203FD10-831B-4AEA-B244-D6B1D8B31D0D}">
      <dgm:prSet/>
      <dgm:spPr/>
      <dgm:t>
        <a:bodyPr/>
        <a:lstStyle/>
        <a:p>
          <a:r>
            <a:rPr lang="en-GB"/>
            <a:t>Local Engagement: Cultural nights, collaborations with Derby food bloggers</a:t>
          </a:r>
          <a:endParaRPr lang="en-US"/>
        </a:p>
      </dgm:t>
    </dgm:pt>
    <dgm:pt modelId="{5D03D6B6-0EDA-4618-A2A4-275B59F0B059}" type="parTrans" cxnId="{F1B94E5F-B434-4B3A-A4F4-B01430D75789}">
      <dgm:prSet/>
      <dgm:spPr/>
      <dgm:t>
        <a:bodyPr/>
        <a:lstStyle/>
        <a:p>
          <a:endParaRPr lang="en-US"/>
        </a:p>
      </dgm:t>
    </dgm:pt>
    <dgm:pt modelId="{055CBE18-79EA-4C36-BBA0-5D2F4CDA65BF}" type="sibTrans" cxnId="{F1B94E5F-B434-4B3A-A4F4-B01430D75789}">
      <dgm:prSet/>
      <dgm:spPr/>
      <dgm:t>
        <a:bodyPr/>
        <a:lstStyle/>
        <a:p>
          <a:endParaRPr lang="en-US"/>
        </a:p>
      </dgm:t>
    </dgm:pt>
    <dgm:pt modelId="{5B23C128-FADA-459E-84A9-F01E50906360}" type="pres">
      <dgm:prSet presAssocID="{E5444D05-C785-4880-A1BF-7268878A9A53}" presName="outerComposite" presStyleCnt="0">
        <dgm:presLayoutVars>
          <dgm:chMax val="5"/>
          <dgm:dir/>
          <dgm:resizeHandles val="exact"/>
        </dgm:presLayoutVars>
      </dgm:prSet>
      <dgm:spPr/>
    </dgm:pt>
    <dgm:pt modelId="{FA3DA49C-A0C4-4C4E-8584-57C621B4289D}" type="pres">
      <dgm:prSet presAssocID="{E5444D05-C785-4880-A1BF-7268878A9A53}" presName="dummyMaxCanvas" presStyleCnt="0">
        <dgm:presLayoutVars/>
      </dgm:prSet>
      <dgm:spPr/>
    </dgm:pt>
    <dgm:pt modelId="{7F067D8D-BD36-4465-B0FA-473DF3DF3A47}" type="pres">
      <dgm:prSet presAssocID="{E5444D05-C785-4880-A1BF-7268878A9A53}" presName="FiveNodes_1" presStyleLbl="node1" presStyleIdx="0" presStyleCnt="5">
        <dgm:presLayoutVars>
          <dgm:bulletEnabled val="1"/>
        </dgm:presLayoutVars>
      </dgm:prSet>
      <dgm:spPr/>
    </dgm:pt>
    <dgm:pt modelId="{79F261A4-D69E-432A-820F-394BCC35F3A9}" type="pres">
      <dgm:prSet presAssocID="{E5444D05-C785-4880-A1BF-7268878A9A53}" presName="FiveNodes_2" presStyleLbl="node1" presStyleIdx="1" presStyleCnt="5">
        <dgm:presLayoutVars>
          <dgm:bulletEnabled val="1"/>
        </dgm:presLayoutVars>
      </dgm:prSet>
      <dgm:spPr/>
    </dgm:pt>
    <dgm:pt modelId="{02C5F253-65B6-4435-9D16-441D96B90167}" type="pres">
      <dgm:prSet presAssocID="{E5444D05-C785-4880-A1BF-7268878A9A53}" presName="FiveNodes_3" presStyleLbl="node1" presStyleIdx="2" presStyleCnt="5">
        <dgm:presLayoutVars>
          <dgm:bulletEnabled val="1"/>
        </dgm:presLayoutVars>
      </dgm:prSet>
      <dgm:spPr/>
    </dgm:pt>
    <dgm:pt modelId="{573A934B-9F3D-4732-BBED-821027AD7A04}" type="pres">
      <dgm:prSet presAssocID="{E5444D05-C785-4880-A1BF-7268878A9A53}" presName="FiveNodes_4" presStyleLbl="node1" presStyleIdx="3" presStyleCnt="5">
        <dgm:presLayoutVars>
          <dgm:bulletEnabled val="1"/>
        </dgm:presLayoutVars>
      </dgm:prSet>
      <dgm:spPr/>
    </dgm:pt>
    <dgm:pt modelId="{401B67F5-94EF-4F73-B05C-394F4308EBE3}" type="pres">
      <dgm:prSet presAssocID="{E5444D05-C785-4880-A1BF-7268878A9A53}" presName="FiveNodes_5" presStyleLbl="node1" presStyleIdx="4" presStyleCnt="5">
        <dgm:presLayoutVars>
          <dgm:bulletEnabled val="1"/>
        </dgm:presLayoutVars>
      </dgm:prSet>
      <dgm:spPr/>
    </dgm:pt>
    <dgm:pt modelId="{7B5F879D-DF0D-4F00-803D-4D0A06096507}" type="pres">
      <dgm:prSet presAssocID="{E5444D05-C785-4880-A1BF-7268878A9A53}" presName="FiveConn_1-2" presStyleLbl="fgAccFollowNode1" presStyleIdx="0" presStyleCnt="4">
        <dgm:presLayoutVars>
          <dgm:bulletEnabled val="1"/>
        </dgm:presLayoutVars>
      </dgm:prSet>
      <dgm:spPr/>
    </dgm:pt>
    <dgm:pt modelId="{B87272A7-91E3-4F23-916A-5D0CD66955AF}" type="pres">
      <dgm:prSet presAssocID="{E5444D05-C785-4880-A1BF-7268878A9A53}" presName="FiveConn_2-3" presStyleLbl="fgAccFollowNode1" presStyleIdx="1" presStyleCnt="4">
        <dgm:presLayoutVars>
          <dgm:bulletEnabled val="1"/>
        </dgm:presLayoutVars>
      </dgm:prSet>
      <dgm:spPr/>
    </dgm:pt>
    <dgm:pt modelId="{101D6DD9-2A10-43FA-B935-2BAD37351CCC}" type="pres">
      <dgm:prSet presAssocID="{E5444D05-C785-4880-A1BF-7268878A9A53}" presName="FiveConn_3-4" presStyleLbl="fgAccFollowNode1" presStyleIdx="2" presStyleCnt="4">
        <dgm:presLayoutVars>
          <dgm:bulletEnabled val="1"/>
        </dgm:presLayoutVars>
      </dgm:prSet>
      <dgm:spPr/>
    </dgm:pt>
    <dgm:pt modelId="{2F530DCD-097B-44BF-BCF1-1537229987A7}" type="pres">
      <dgm:prSet presAssocID="{E5444D05-C785-4880-A1BF-7268878A9A53}" presName="FiveConn_4-5" presStyleLbl="fgAccFollowNode1" presStyleIdx="3" presStyleCnt="4">
        <dgm:presLayoutVars>
          <dgm:bulletEnabled val="1"/>
        </dgm:presLayoutVars>
      </dgm:prSet>
      <dgm:spPr/>
    </dgm:pt>
    <dgm:pt modelId="{1A17DFE2-6B4D-4DD8-B377-A8935C04A2A0}" type="pres">
      <dgm:prSet presAssocID="{E5444D05-C785-4880-A1BF-7268878A9A53}" presName="FiveNodes_1_text" presStyleLbl="node1" presStyleIdx="4" presStyleCnt="5">
        <dgm:presLayoutVars>
          <dgm:bulletEnabled val="1"/>
        </dgm:presLayoutVars>
      </dgm:prSet>
      <dgm:spPr/>
    </dgm:pt>
    <dgm:pt modelId="{7231BF4F-4C42-46C4-8D4F-EBF880DA0A53}" type="pres">
      <dgm:prSet presAssocID="{E5444D05-C785-4880-A1BF-7268878A9A53}" presName="FiveNodes_2_text" presStyleLbl="node1" presStyleIdx="4" presStyleCnt="5">
        <dgm:presLayoutVars>
          <dgm:bulletEnabled val="1"/>
        </dgm:presLayoutVars>
      </dgm:prSet>
      <dgm:spPr/>
    </dgm:pt>
    <dgm:pt modelId="{05D30AB9-AAD4-4F89-9E1A-6B2E6EE1DB9F}" type="pres">
      <dgm:prSet presAssocID="{E5444D05-C785-4880-A1BF-7268878A9A53}" presName="FiveNodes_3_text" presStyleLbl="node1" presStyleIdx="4" presStyleCnt="5">
        <dgm:presLayoutVars>
          <dgm:bulletEnabled val="1"/>
        </dgm:presLayoutVars>
      </dgm:prSet>
      <dgm:spPr/>
    </dgm:pt>
    <dgm:pt modelId="{412BFFE4-2F6E-4D2A-9642-D98A0DF749B8}" type="pres">
      <dgm:prSet presAssocID="{E5444D05-C785-4880-A1BF-7268878A9A53}" presName="FiveNodes_4_text" presStyleLbl="node1" presStyleIdx="4" presStyleCnt="5">
        <dgm:presLayoutVars>
          <dgm:bulletEnabled val="1"/>
        </dgm:presLayoutVars>
      </dgm:prSet>
      <dgm:spPr/>
    </dgm:pt>
    <dgm:pt modelId="{3DCD4643-7C66-482D-9166-F13FEE2C4FBD}" type="pres">
      <dgm:prSet presAssocID="{E5444D05-C785-4880-A1BF-7268878A9A53}" presName="FiveNodes_5_text" presStyleLbl="node1" presStyleIdx="4" presStyleCnt="5">
        <dgm:presLayoutVars>
          <dgm:bulletEnabled val="1"/>
        </dgm:presLayoutVars>
      </dgm:prSet>
      <dgm:spPr/>
    </dgm:pt>
  </dgm:ptLst>
  <dgm:cxnLst>
    <dgm:cxn modelId="{A1E81900-2AE9-4B39-8941-F813DE369A99}" type="presOf" srcId="{217AF895-CEAE-4F81-92E8-B48CE2D6094F}" destId="{573A934B-9F3D-4732-BBED-821027AD7A04}" srcOrd="0" destOrd="0" presId="urn:microsoft.com/office/officeart/2005/8/layout/vProcess5"/>
    <dgm:cxn modelId="{4DB75606-CCD9-48AB-905B-E595C1BD6285}" type="presOf" srcId="{217AF895-CEAE-4F81-92E8-B48CE2D6094F}" destId="{412BFFE4-2F6E-4D2A-9642-D98A0DF749B8}" srcOrd="1" destOrd="0" presId="urn:microsoft.com/office/officeart/2005/8/layout/vProcess5"/>
    <dgm:cxn modelId="{674E3E2A-E492-4986-9A3E-5C8FC5FBD249}" type="presOf" srcId="{76CA0AE4-3387-48FD-BD67-B9CE1931CA86}" destId="{02C5F253-65B6-4435-9D16-441D96B90167}" srcOrd="0" destOrd="0" presId="urn:microsoft.com/office/officeart/2005/8/layout/vProcess5"/>
    <dgm:cxn modelId="{00346334-E0B5-4FD9-B447-AF7CCFDF1C76}" type="presOf" srcId="{7768643D-2E3E-490F-8162-449FBECA5786}" destId="{B87272A7-91E3-4F23-916A-5D0CD66955AF}" srcOrd="0" destOrd="0" presId="urn:microsoft.com/office/officeart/2005/8/layout/vProcess5"/>
    <dgm:cxn modelId="{3093563C-6709-47E1-A57D-9E927DF8F7C6}" type="presOf" srcId="{C7762156-96A6-47A8-B0FA-720245D454B2}" destId="{7231BF4F-4C42-46C4-8D4F-EBF880DA0A53}" srcOrd="1" destOrd="0" presId="urn:microsoft.com/office/officeart/2005/8/layout/vProcess5"/>
    <dgm:cxn modelId="{F1B94E5F-B434-4B3A-A4F4-B01430D75789}" srcId="{E5444D05-C785-4880-A1BF-7268878A9A53}" destId="{7203FD10-831B-4AEA-B244-D6B1D8B31D0D}" srcOrd="4" destOrd="0" parTransId="{5D03D6B6-0EDA-4618-A2A4-275B59F0B059}" sibTransId="{055CBE18-79EA-4C36-BBA0-5D2F4CDA65BF}"/>
    <dgm:cxn modelId="{FBF7584D-FCDD-4CF0-BFC2-3D30AD91C035}" srcId="{E5444D05-C785-4880-A1BF-7268878A9A53}" destId="{C7762156-96A6-47A8-B0FA-720245D454B2}" srcOrd="1" destOrd="0" parTransId="{B30D88F5-DC40-4F36-8D24-E03028C7171B}" sibTransId="{7768643D-2E3E-490F-8162-449FBECA5786}"/>
    <dgm:cxn modelId="{23F91B4E-E48E-4859-8C50-1CF0638C740E}" type="presOf" srcId="{7B83EE12-2582-45A8-A61E-ACFDBFEB2966}" destId="{1A17DFE2-6B4D-4DD8-B377-A8935C04A2A0}" srcOrd="1" destOrd="0" presId="urn:microsoft.com/office/officeart/2005/8/layout/vProcess5"/>
    <dgm:cxn modelId="{9A98BE4F-20A5-4553-AC5C-1A788CBF33C0}" type="presOf" srcId="{7203FD10-831B-4AEA-B244-D6B1D8B31D0D}" destId="{3DCD4643-7C66-482D-9166-F13FEE2C4FBD}" srcOrd="1" destOrd="0" presId="urn:microsoft.com/office/officeart/2005/8/layout/vProcess5"/>
    <dgm:cxn modelId="{59D13084-1C34-498B-B70D-CDCBCCC59C79}" type="presOf" srcId="{C7762156-96A6-47A8-B0FA-720245D454B2}" destId="{79F261A4-D69E-432A-820F-394BCC35F3A9}" srcOrd="0" destOrd="0" presId="urn:microsoft.com/office/officeart/2005/8/layout/vProcess5"/>
    <dgm:cxn modelId="{410E738D-5CC2-4689-B175-FFBEED168AD5}" srcId="{E5444D05-C785-4880-A1BF-7268878A9A53}" destId="{76CA0AE4-3387-48FD-BD67-B9CE1931CA86}" srcOrd="2" destOrd="0" parTransId="{C5E3A3AE-B8E3-49A1-A975-8511446048B7}" sibTransId="{058DA16A-82AE-40EA-B926-532FD9AD2E90}"/>
    <dgm:cxn modelId="{16A37A9C-2246-451D-AD68-4AA8D1CF49E7}" type="presOf" srcId="{76CA0AE4-3387-48FD-BD67-B9CE1931CA86}" destId="{05D30AB9-AAD4-4F89-9E1A-6B2E6EE1DB9F}" srcOrd="1" destOrd="0" presId="urn:microsoft.com/office/officeart/2005/8/layout/vProcess5"/>
    <dgm:cxn modelId="{143B6B9E-6695-48F7-B37A-573FFE97B741}" type="presOf" srcId="{E5444D05-C785-4880-A1BF-7268878A9A53}" destId="{5B23C128-FADA-459E-84A9-F01E50906360}" srcOrd="0" destOrd="0" presId="urn:microsoft.com/office/officeart/2005/8/layout/vProcess5"/>
    <dgm:cxn modelId="{B5D13CB8-3DA4-4227-B882-AAF88ABD6F48}" type="presOf" srcId="{AB0E5A7D-7D0C-42E6-B41E-2BFB61E82D38}" destId="{7B5F879D-DF0D-4F00-803D-4D0A06096507}" srcOrd="0" destOrd="0" presId="urn:microsoft.com/office/officeart/2005/8/layout/vProcess5"/>
    <dgm:cxn modelId="{5C1072BC-FEFE-4880-9D8C-0D81AB8647DB}" srcId="{E5444D05-C785-4880-A1BF-7268878A9A53}" destId="{217AF895-CEAE-4F81-92E8-B48CE2D6094F}" srcOrd="3" destOrd="0" parTransId="{E769C02A-1C65-4FDA-BB09-3CDFF35B5437}" sibTransId="{552B3D39-45CC-4F6C-9E8A-A684539A650E}"/>
    <dgm:cxn modelId="{A1F7F0C7-2810-453F-A603-0C9358A7BB1C}" type="presOf" srcId="{7203FD10-831B-4AEA-B244-D6B1D8B31D0D}" destId="{401B67F5-94EF-4F73-B05C-394F4308EBE3}" srcOrd="0" destOrd="0" presId="urn:microsoft.com/office/officeart/2005/8/layout/vProcess5"/>
    <dgm:cxn modelId="{0B517CD1-2211-4FF1-8CDF-072EF9AB68C7}" srcId="{E5444D05-C785-4880-A1BF-7268878A9A53}" destId="{7B83EE12-2582-45A8-A61E-ACFDBFEB2966}" srcOrd="0" destOrd="0" parTransId="{A9515E44-B89C-4A79-840E-5B6D93559366}" sibTransId="{AB0E5A7D-7D0C-42E6-B41E-2BFB61E82D38}"/>
    <dgm:cxn modelId="{887CFCE1-2A76-4254-A1C9-EF783BE4CD30}" type="presOf" srcId="{058DA16A-82AE-40EA-B926-532FD9AD2E90}" destId="{101D6DD9-2A10-43FA-B935-2BAD37351CCC}" srcOrd="0" destOrd="0" presId="urn:microsoft.com/office/officeart/2005/8/layout/vProcess5"/>
    <dgm:cxn modelId="{625EB0E7-F543-4589-BCC8-28D85BE40DFE}" type="presOf" srcId="{552B3D39-45CC-4F6C-9E8A-A684539A650E}" destId="{2F530DCD-097B-44BF-BCF1-1537229987A7}" srcOrd="0" destOrd="0" presId="urn:microsoft.com/office/officeart/2005/8/layout/vProcess5"/>
    <dgm:cxn modelId="{2537CEF7-E49B-4C59-8D8A-C9A3F7FE3B85}" type="presOf" srcId="{7B83EE12-2582-45A8-A61E-ACFDBFEB2966}" destId="{7F067D8D-BD36-4465-B0FA-473DF3DF3A47}" srcOrd="0" destOrd="0" presId="urn:microsoft.com/office/officeart/2005/8/layout/vProcess5"/>
    <dgm:cxn modelId="{C269C624-9FCB-42CD-B967-CD52EBCEB081}" type="presParOf" srcId="{5B23C128-FADA-459E-84A9-F01E50906360}" destId="{FA3DA49C-A0C4-4C4E-8584-57C621B4289D}" srcOrd="0" destOrd="0" presId="urn:microsoft.com/office/officeart/2005/8/layout/vProcess5"/>
    <dgm:cxn modelId="{AA8EAA2B-DE0C-47F5-8AB2-28045A03932A}" type="presParOf" srcId="{5B23C128-FADA-459E-84A9-F01E50906360}" destId="{7F067D8D-BD36-4465-B0FA-473DF3DF3A47}" srcOrd="1" destOrd="0" presId="urn:microsoft.com/office/officeart/2005/8/layout/vProcess5"/>
    <dgm:cxn modelId="{6C477A8E-C562-46D6-A3AB-9E609E27E3A6}" type="presParOf" srcId="{5B23C128-FADA-459E-84A9-F01E50906360}" destId="{79F261A4-D69E-432A-820F-394BCC35F3A9}" srcOrd="2" destOrd="0" presId="urn:microsoft.com/office/officeart/2005/8/layout/vProcess5"/>
    <dgm:cxn modelId="{CB477E1B-ECCC-4050-A264-D35BABFC65F7}" type="presParOf" srcId="{5B23C128-FADA-459E-84A9-F01E50906360}" destId="{02C5F253-65B6-4435-9D16-441D96B90167}" srcOrd="3" destOrd="0" presId="urn:microsoft.com/office/officeart/2005/8/layout/vProcess5"/>
    <dgm:cxn modelId="{F219DFD5-0256-4287-8C1E-7CDD57A1D2E6}" type="presParOf" srcId="{5B23C128-FADA-459E-84A9-F01E50906360}" destId="{573A934B-9F3D-4732-BBED-821027AD7A04}" srcOrd="4" destOrd="0" presId="urn:microsoft.com/office/officeart/2005/8/layout/vProcess5"/>
    <dgm:cxn modelId="{27841F4C-78B1-4E9B-B0C7-C86D3C32278F}" type="presParOf" srcId="{5B23C128-FADA-459E-84A9-F01E50906360}" destId="{401B67F5-94EF-4F73-B05C-394F4308EBE3}" srcOrd="5" destOrd="0" presId="urn:microsoft.com/office/officeart/2005/8/layout/vProcess5"/>
    <dgm:cxn modelId="{F430272F-A1CB-4C0F-B930-6014E63E0979}" type="presParOf" srcId="{5B23C128-FADA-459E-84A9-F01E50906360}" destId="{7B5F879D-DF0D-4F00-803D-4D0A06096507}" srcOrd="6" destOrd="0" presId="urn:microsoft.com/office/officeart/2005/8/layout/vProcess5"/>
    <dgm:cxn modelId="{1DECCE9D-60C8-4478-AA1D-0B323AFCCD81}" type="presParOf" srcId="{5B23C128-FADA-459E-84A9-F01E50906360}" destId="{B87272A7-91E3-4F23-916A-5D0CD66955AF}" srcOrd="7" destOrd="0" presId="urn:microsoft.com/office/officeart/2005/8/layout/vProcess5"/>
    <dgm:cxn modelId="{FA7A50A7-1BB2-4816-BAEA-7D22E846222F}" type="presParOf" srcId="{5B23C128-FADA-459E-84A9-F01E50906360}" destId="{101D6DD9-2A10-43FA-B935-2BAD37351CCC}" srcOrd="8" destOrd="0" presId="urn:microsoft.com/office/officeart/2005/8/layout/vProcess5"/>
    <dgm:cxn modelId="{7FA1B41E-81D9-4F02-8F09-556B563ED0E7}" type="presParOf" srcId="{5B23C128-FADA-459E-84A9-F01E50906360}" destId="{2F530DCD-097B-44BF-BCF1-1537229987A7}" srcOrd="9" destOrd="0" presId="urn:microsoft.com/office/officeart/2005/8/layout/vProcess5"/>
    <dgm:cxn modelId="{46324547-6693-4041-AD57-371F29FB1DAA}" type="presParOf" srcId="{5B23C128-FADA-459E-84A9-F01E50906360}" destId="{1A17DFE2-6B4D-4DD8-B377-A8935C04A2A0}" srcOrd="10" destOrd="0" presId="urn:microsoft.com/office/officeart/2005/8/layout/vProcess5"/>
    <dgm:cxn modelId="{B908589E-7936-4639-895B-29D262176FF4}" type="presParOf" srcId="{5B23C128-FADA-459E-84A9-F01E50906360}" destId="{7231BF4F-4C42-46C4-8D4F-EBF880DA0A53}" srcOrd="11" destOrd="0" presId="urn:microsoft.com/office/officeart/2005/8/layout/vProcess5"/>
    <dgm:cxn modelId="{E7BCDFE4-B59B-4E10-8341-7D006AD6548D}" type="presParOf" srcId="{5B23C128-FADA-459E-84A9-F01E50906360}" destId="{05D30AB9-AAD4-4F89-9E1A-6B2E6EE1DB9F}" srcOrd="12" destOrd="0" presId="urn:microsoft.com/office/officeart/2005/8/layout/vProcess5"/>
    <dgm:cxn modelId="{9C0A1333-711B-49E5-B577-9A48C9B3EE63}" type="presParOf" srcId="{5B23C128-FADA-459E-84A9-F01E50906360}" destId="{412BFFE4-2F6E-4D2A-9642-D98A0DF749B8}" srcOrd="13" destOrd="0" presId="urn:microsoft.com/office/officeart/2005/8/layout/vProcess5"/>
    <dgm:cxn modelId="{880C6816-09C9-4031-8FC6-AA85EA70DF97}" type="presParOf" srcId="{5B23C128-FADA-459E-84A9-F01E50906360}" destId="{3DCD4643-7C66-482D-9166-F13FEE2C4FB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BC9836-EB57-4E98-A36D-3D2F4D62431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1E64201E-2793-4FAE-B26D-16BF9492AAF8}">
      <dgm:prSet/>
      <dgm:spPr/>
      <dgm:t>
        <a:bodyPr/>
        <a:lstStyle/>
        <a:p>
          <a:r>
            <a:rPr lang="en-GB"/>
            <a:t>•Promotes multiculturalism and authentic Lusophone cuisine</a:t>
          </a:r>
          <a:endParaRPr lang="en-US"/>
        </a:p>
      </dgm:t>
    </dgm:pt>
    <dgm:pt modelId="{5DE14C8D-6902-4773-A8DF-68C73A305E14}" type="parTrans" cxnId="{A5034013-FAE2-4900-9ECE-6578783881E1}">
      <dgm:prSet/>
      <dgm:spPr/>
      <dgm:t>
        <a:bodyPr/>
        <a:lstStyle/>
        <a:p>
          <a:endParaRPr lang="en-US"/>
        </a:p>
      </dgm:t>
    </dgm:pt>
    <dgm:pt modelId="{6A0DD32D-A478-40B7-A769-0EAD29E9ACB7}" type="sibTrans" cxnId="{A5034013-FAE2-4900-9ECE-6578783881E1}">
      <dgm:prSet/>
      <dgm:spPr/>
      <dgm:t>
        <a:bodyPr/>
        <a:lstStyle/>
        <a:p>
          <a:endParaRPr lang="en-US"/>
        </a:p>
      </dgm:t>
    </dgm:pt>
    <dgm:pt modelId="{1E007BBB-989F-4ABE-A4F6-69194AA1A268}">
      <dgm:prSet/>
      <dgm:spPr/>
      <dgm:t>
        <a:bodyPr/>
        <a:lstStyle/>
        <a:p>
          <a:r>
            <a:rPr lang="en-GB"/>
            <a:t>•Sustainable and community-driven business model.</a:t>
          </a:r>
          <a:endParaRPr lang="en-US"/>
        </a:p>
      </dgm:t>
    </dgm:pt>
    <dgm:pt modelId="{5C93F4B7-6B9F-4062-A47E-C135997A5CED}" type="parTrans" cxnId="{95E40227-A0B6-496D-9C33-AF90508F4E99}">
      <dgm:prSet/>
      <dgm:spPr/>
      <dgm:t>
        <a:bodyPr/>
        <a:lstStyle/>
        <a:p>
          <a:endParaRPr lang="en-US"/>
        </a:p>
      </dgm:t>
    </dgm:pt>
    <dgm:pt modelId="{67773882-4F34-4852-BD55-D59693A92F25}" type="sibTrans" cxnId="{95E40227-A0B6-496D-9C33-AF90508F4E99}">
      <dgm:prSet/>
      <dgm:spPr/>
      <dgm:t>
        <a:bodyPr/>
        <a:lstStyle/>
        <a:p>
          <a:endParaRPr lang="en-US"/>
        </a:p>
      </dgm:t>
    </dgm:pt>
    <dgm:pt modelId="{77252577-5F42-4578-8764-FAD6F5434C18}">
      <dgm:prSet/>
      <dgm:spPr/>
      <dgm:t>
        <a:bodyPr/>
        <a:lstStyle/>
        <a:p>
          <a:r>
            <a:rPr lang="en-GB"/>
            <a:t>•Combines traditional food with modern service</a:t>
          </a:r>
          <a:endParaRPr lang="en-US"/>
        </a:p>
      </dgm:t>
    </dgm:pt>
    <dgm:pt modelId="{141689E1-F702-4060-82DB-A44B02D7DF8F}" type="parTrans" cxnId="{844E88F8-95FE-4153-A847-3C505A3AB86D}">
      <dgm:prSet/>
      <dgm:spPr/>
      <dgm:t>
        <a:bodyPr/>
        <a:lstStyle/>
        <a:p>
          <a:endParaRPr lang="en-US"/>
        </a:p>
      </dgm:t>
    </dgm:pt>
    <dgm:pt modelId="{29698D28-2CCE-4813-AB5F-48F7EE0C656D}" type="sibTrans" cxnId="{844E88F8-95FE-4153-A847-3C505A3AB86D}">
      <dgm:prSet/>
      <dgm:spPr/>
      <dgm:t>
        <a:bodyPr/>
        <a:lstStyle/>
        <a:p>
          <a:endParaRPr lang="en-US"/>
        </a:p>
      </dgm:t>
    </dgm:pt>
    <dgm:pt modelId="{22E3DF79-1A67-4433-A747-EA2E6A92F0A2}" type="pres">
      <dgm:prSet presAssocID="{FABC9836-EB57-4E98-A36D-3D2F4D62431A}" presName="hierChild1" presStyleCnt="0">
        <dgm:presLayoutVars>
          <dgm:chPref val="1"/>
          <dgm:dir/>
          <dgm:animOne val="branch"/>
          <dgm:animLvl val="lvl"/>
          <dgm:resizeHandles/>
        </dgm:presLayoutVars>
      </dgm:prSet>
      <dgm:spPr/>
    </dgm:pt>
    <dgm:pt modelId="{7E4B7817-8A3D-43C0-9EE9-F38CCE2F7FE4}" type="pres">
      <dgm:prSet presAssocID="{1E64201E-2793-4FAE-B26D-16BF9492AAF8}" presName="hierRoot1" presStyleCnt="0"/>
      <dgm:spPr/>
    </dgm:pt>
    <dgm:pt modelId="{E8F4F493-EAA4-454A-BBC1-EEF1F925BED8}" type="pres">
      <dgm:prSet presAssocID="{1E64201E-2793-4FAE-B26D-16BF9492AAF8}" presName="composite" presStyleCnt="0"/>
      <dgm:spPr/>
    </dgm:pt>
    <dgm:pt modelId="{8156BDA8-F468-405A-86CB-60AA70A68783}" type="pres">
      <dgm:prSet presAssocID="{1E64201E-2793-4FAE-B26D-16BF9492AAF8}" presName="background" presStyleLbl="node0" presStyleIdx="0" presStyleCnt="3"/>
      <dgm:spPr/>
    </dgm:pt>
    <dgm:pt modelId="{FC50176A-B774-4D01-9639-6A6F45406D1F}" type="pres">
      <dgm:prSet presAssocID="{1E64201E-2793-4FAE-B26D-16BF9492AAF8}" presName="text" presStyleLbl="fgAcc0" presStyleIdx="0" presStyleCnt="3">
        <dgm:presLayoutVars>
          <dgm:chPref val="3"/>
        </dgm:presLayoutVars>
      </dgm:prSet>
      <dgm:spPr/>
    </dgm:pt>
    <dgm:pt modelId="{44017C2E-EAD0-4F44-87FE-436F4AEFB060}" type="pres">
      <dgm:prSet presAssocID="{1E64201E-2793-4FAE-B26D-16BF9492AAF8}" presName="hierChild2" presStyleCnt="0"/>
      <dgm:spPr/>
    </dgm:pt>
    <dgm:pt modelId="{93872D79-CC7F-4F63-80BE-EFB8637489E9}" type="pres">
      <dgm:prSet presAssocID="{1E007BBB-989F-4ABE-A4F6-69194AA1A268}" presName="hierRoot1" presStyleCnt="0"/>
      <dgm:spPr/>
    </dgm:pt>
    <dgm:pt modelId="{85DD54D2-7A64-4D4A-BDFB-FFA04DC958A7}" type="pres">
      <dgm:prSet presAssocID="{1E007BBB-989F-4ABE-A4F6-69194AA1A268}" presName="composite" presStyleCnt="0"/>
      <dgm:spPr/>
    </dgm:pt>
    <dgm:pt modelId="{7962C063-EDE9-49D9-A85D-689F7F9B7FC8}" type="pres">
      <dgm:prSet presAssocID="{1E007BBB-989F-4ABE-A4F6-69194AA1A268}" presName="background" presStyleLbl="node0" presStyleIdx="1" presStyleCnt="3"/>
      <dgm:spPr/>
    </dgm:pt>
    <dgm:pt modelId="{8B3F057A-A993-4A3D-A543-C189EF6AC467}" type="pres">
      <dgm:prSet presAssocID="{1E007BBB-989F-4ABE-A4F6-69194AA1A268}" presName="text" presStyleLbl="fgAcc0" presStyleIdx="1" presStyleCnt="3">
        <dgm:presLayoutVars>
          <dgm:chPref val="3"/>
        </dgm:presLayoutVars>
      </dgm:prSet>
      <dgm:spPr/>
    </dgm:pt>
    <dgm:pt modelId="{2CC40909-A2E5-4E90-B1AD-5673F3D5DDDB}" type="pres">
      <dgm:prSet presAssocID="{1E007BBB-989F-4ABE-A4F6-69194AA1A268}" presName="hierChild2" presStyleCnt="0"/>
      <dgm:spPr/>
    </dgm:pt>
    <dgm:pt modelId="{AFA08514-7954-43C1-9E64-9CF6B5C0568E}" type="pres">
      <dgm:prSet presAssocID="{77252577-5F42-4578-8764-FAD6F5434C18}" presName="hierRoot1" presStyleCnt="0"/>
      <dgm:spPr/>
    </dgm:pt>
    <dgm:pt modelId="{C4F89A32-460B-4D80-A4FD-1E4F49CAFB9B}" type="pres">
      <dgm:prSet presAssocID="{77252577-5F42-4578-8764-FAD6F5434C18}" presName="composite" presStyleCnt="0"/>
      <dgm:spPr/>
    </dgm:pt>
    <dgm:pt modelId="{E70869C7-3295-455E-9D7C-1A0A039C22B8}" type="pres">
      <dgm:prSet presAssocID="{77252577-5F42-4578-8764-FAD6F5434C18}" presName="background" presStyleLbl="node0" presStyleIdx="2" presStyleCnt="3"/>
      <dgm:spPr/>
    </dgm:pt>
    <dgm:pt modelId="{EAE72FFB-5AE8-41FE-8851-F9F246B9646B}" type="pres">
      <dgm:prSet presAssocID="{77252577-5F42-4578-8764-FAD6F5434C18}" presName="text" presStyleLbl="fgAcc0" presStyleIdx="2" presStyleCnt="3">
        <dgm:presLayoutVars>
          <dgm:chPref val="3"/>
        </dgm:presLayoutVars>
      </dgm:prSet>
      <dgm:spPr/>
    </dgm:pt>
    <dgm:pt modelId="{D65EB971-23C3-4CBC-BE9B-D17A59826D00}" type="pres">
      <dgm:prSet presAssocID="{77252577-5F42-4578-8764-FAD6F5434C18}" presName="hierChild2" presStyleCnt="0"/>
      <dgm:spPr/>
    </dgm:pt>
  </dgm:ptLst>
  <dgm:cxnLst>
    <dgm:cxn modelId="{A5034013-FAE2-4900-9ECE-6578783881E1}" srcId="{FABC9836-EB57-4E98-A36D-3D2F4D62431A}" destId="{1E64201E-2793-4FAE-B26D-16BF9492AAF8}" srcOrd="0" destOrd="0" parTransId="{5DE14C8D-6902-4773-A8DF-68C73A305E14}" sibTransId="{6A0DD32D-A478-40B7-A769-0EAD29E9ACB7}"/>
    <dgm:cxn modelId="{95E40227-A0B6-496D-9C33-AF90508F4E99}" srcId="{FABC9836-EB57-4E98-A36D-3D2F4D62431A}" destId="{1E007BBB-989F-4ABE-A4F6-69194AA1A268}" srcOrd="1" destOrd="0" parTransId="{5C93F4B7-6B9F-4062-A47E-C135997A5CED}" sibTransId="{67773882-4F34-4852-BD55-D59693A92F25}"/>
    <dgm:cxn modelId="{BFAAC25B-C319-41DA-8BE7-9072F6E217B3}" type="presOf" srcId="{FABC9836-EB57-4E98-A36D-3D2F4D62431A}" destId="{22E3DF79-1A67-4433-A747-EA2E6A92F0A2}" srcOrd="0" destOrd="0" presId="urn:microsoft.com/office/officeart/2005/8/layout/hierarchy1"/>
    <dgm:cxn modelId="{A0405B69-1D01-46F6-A1C0-30A8BF717582}" type="presOf" srcId="{1E64201E-2793-4FAE-B26D-16BF9492AAF8}" destId="{FC50176A-B774-4D01-9639-6A6F45406D1F}" srcOrd="0" destOrd="0" presId="urn:microsoft.com/office/officeart/2005/8/layout/hierarchy1"/>
    <dgm:cxn modelId="{E14C64C7-3965-4E41-8FC3-FA4E4210EB80}" type="presOf" srcId="{77252577-5F42-4578-8764-FAD6F5434C18}" destId="{EAE72FFB-5AE8-41FE-8851-F9F246B9646B}" srcOrd="0" destOrd="0" presId="urn:microsoft.com/office/officeart/2005/8/layout/hierarchy1"/>
    <dgm:cxn modelId="{844E88F8-95FE-4153-A847-3C505A3AB86D}" srcId="{FABC9836-EB57-4E98-A36D-3D2F4D62431A}" destId="{77252577-5F42-4578-8764-FAD6F5434C18}" srcOrd="2" destOrd="0" parTransId="{141689E1-F702-4060-82DB-A44B02D7DF8F}" sibTransId="{29698D28-2CCE-4813-AB5F-48F7EE0C656D}"/>
    <dgm:cxn modelId="{4365DEFB-6378-48D3-B7D4-4914DFE18AF1}" type="presOf" srcId="{1E007BBB-989F-4ABE-A4F6-69194AA1A268}" destId="{8B3F057A-A993-4A3D-A543-C189EF6AC467}" srcOrd="0" destOrd="0" presId="urn:microsoft.com/office/officeart/2005/8/layout/hierarchy1"/>
    <dgm:cxn modelId="{4282752D-AAEF-4E92-B870-871EB1C9FBB7}" type="presParOf" srcId="{22E3DF79-1A67-4433-A747-EA2E6A92F0A2}" destId="{7E4B7817-8A3D-43C0-9EE9-F38CCE2F7FE4}" srcOrd="0" destOrd="0" presId="urn:microsoft.com/office/officeart/2005/8/layout/hierarchy1"/>
    <dgm:cxn modelId="{446EB1C3-D27E-4DAD-BD45-86DCC4468BA9}" type="presParOf" srcId="{7E4B7817-8A3D-43C0-9EE9-F38CCE2F7FE4}" destId="{E8F4F493-EAA4-454A-BBC1-EEF1F925BED8}" srcOrd="0" destOrd="0" presId="urn:microsoft.com/office/officeart/2005/8/layout/hierarchy1"/>
    <dgm:cxn modelId="{76FBFE38-E764-43EA-B3D8-06FB6377F847}" type="presParOf" srcId="{E8F4F493-EAA4-454A-BBC1-EEF1F925BED8}" destId="{8156BDA8-F468-405A-86CB-60AA70A68783}" srcOrd="0" destOrd="0" presId="urn:microsoft.com/office/officeart/2005/8/layout/hierarchy1"/>
    <dgm:cxn modelId="{096412C8-3BD9-406D-9445-FF10C361F3D0}" type="presParOf" srcId="{E8F4F493-EAA4-454A-BBC1-EEF1F925BED8}" destId="{FC50176A-B774-4D01-9639-6A6F45406D1F}" srcOrd="1" destOrd="0" presId="urn:microsoft.com/office/officeart/2005/8/layout/hierarchy1"/>
    <dgm:cxn modelId="{45A9C38B-07C4-43F4-B7A6-304792E4E73B}" type="presParOf" srcId="{7E4B7817-8A3D-43C0-9EE9-F38CCE2F7FE4}" destId="{44017C2E-EAD0-4F44-87FE-436F4AEFB060}" srcOrd="1" destOrd="0" presId="urn:microsoft.com/office/officeart/2005/8/layout/hierarchy1"/>
    <dgm:cxn modelId="{F2F35F55-E7CE-49E9-961C-6433AA9E1E70}" type="presParOf" srcId="{22E3DF79-1A67-4433-A747-EA2E6A92F0A2}" destId="{93872D79-CC7F-4F63-80BE-EFB8637489E9}" srcOrd="1" destOrd="0" presId="urn:microsoft.com/office/officeart/2005/8/layout/hierarchy1"/>
    <dgm:cxn modelId="{4B81584D-1865-4BC0-9F26-44C72BAFA29E}" type="presParOf" srcId="{93872D79-CC7F-4F63-80BE-EFB8637489E9}" destId="{85DD54D2-7A64-4D4A-BDFB-FFA04DC958A7}" srcOrd="0" destOrd="0" presId="urn:microsoft.com/office/officeart/2005/8/layout/hierarchy1"/>
    <dgm:cxn modelId="{973D6763-B464-401A-8B12-C619B33DA017}" type="presParOf" srcId="{85DD54D2-7A64-4D4A-BDFB-FFA04DC958A7}" destId="{7962C063-EDE9-49D9-A85D-689F7F9B7FC8}" srcOrd="0" destOrd="0" presId="urn:microsoft.com/office/officeart/2005/8/layout/hierarchy1"/>
    <dgm:cxn modelId="{3132FC9A-FAE9-4A8A-BB81-DE0EF04E0BF8}" type="presParOf" srcId="{85DD54D2-7A64-4D4A-BDFB-FFA04DC958A7}" destId="{8B3F057A-A993-4A3D-A543-C189EF6AC467}" srcOrd="1" destOrd="0" presId="urn:microsoft.com/office/officeart/2005/8/layout/hierarchy1"/>
    <dgm:cxn modelId="{15996F89-6906-4C0F-8F2A-1E4F7852BE14}" type="presParOf" srcId="{93872D79-CC7F-4F63-80BE-EFB8637489E9}" destId="{2CC40909-A2E5-4E90-B1AD-5673F3D5DDDB}" srcOrd="1" destOrd="0" presId="urn:microsoft.com/office/officeart/2005/8/layout/hierarchy1"/>
    <dgm:cxn modelId="{7984EB71-9E89-451C-BB6F-6B5B2A2AE69B}" type="presParOf" srcId="{22E3DF79-1A67-4433-A747-EA2E6A92F0A2}" destId="{AFA08514-7954-43C1-9E64-9CF6B5C0568E}" srcOrd="2" destOrd="0" presId="urn:microsoft.com/office/officeart/2005/8/layout/hierarchy1"/>
    <dgm:cxn modelId="{AD2677A8-4BE4-48EA-9276-6BBF252CBF8C}" type="presParOf" srcId="{AFA08514-7954-43C1-9E64-9CF6B5C0568E}" destId="{C4F89A32-460B-4D80-A4FD-1E4F49CAFB9B}" srcOrd="0" destOrd="0" presId="urn:microsoft.com/office/officeart/2005/8/layout/hierarchy1"/>
    <dgm:cxn modelId="{00A1036C-C40D-41BC-80BF-2C36E86967C0}" type="presParOf" srcId="{C4F89A32-460B-4D80-A4FD-1E4F49CAFB9B}" destId="{E70869C7-3295-455E-9D7C-1A0A039C22B8}" srcOrd="0" destOrd="0" presId="urn:microsoft.com/office/officeart/2005/8/layout/hierarchy1"/>
    <dgm:cxn modelId="{02B39849-C486-4D50-A94D-C0BB78930329}" type="presParOf" srcId="{C4F89A32-460B-4D80-A4FD-1E4F49CAFB9B}" destId="{EAE72FFB-5AE8-41FE-8851-F9F246B9646B}" srcOrd="1" destOrd="0" presId="urn:microsoft.com/office/officeart/2005/8/layout/hierarchy1"/>
    <dgm:cxn modelId="{2BA3ED3C-C52C-4071-85D3-B6418336A2C4}" type="presParOf" srcId="{AFA08514-7954-43C1-9E64-9CF6B5C0568E}" destId="{D65EB971-23C3-4CBC-BE9B-D17A59826D0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40E57C-A843-4F8A-AAD1-CCB23ECE4A8F}">
      <dsp:nvSpPr>
        <dsp:cNvPr id="0" name=""/>
        <dsp:cNvSpPr/>
      </dsp:nvSpPr>
      <dsp:spPr>
        <a:xfrm>
          <a:off x="0" y="1529"/>
          <a:ext cx="5157787" cy="775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0A192A-B5AC-4FD1-AC28-3F1592C35072}">
      <dsp:nvSpPr>
        <dsp:cNvPr id="0" name=""/>
        <dsp:cNvSpPr/>
      </dsp:nvSpPr>
      <dsp:spPr>
        <a:xfrm>
          <a:off x="234455" y="175917"/>
          <a:ext cx="426282" cy="4262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7B8FC4-FEC7-40EC-A5DC-F5B4E6CCF55C}">
      <dsp:nvSpPr>
        <dsp:cNvPr id="0" name=""/>
        <dsp:cNvSpPr/>
      </dsp:nvSpPr>
      <dsp:spPr>
        <a:xfrm>
          <a:off x="895192" y="1529"/>
          <a:ext cx="4262594" cy="77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27" tIns="82027" rIns="82027" bIns="82027" numCol="1" spcCol="1270" anchor="ctr" anchorCtr="0">
          <a:noAutofit/>
        </a:bodyPr>
        <a:lstStyle/>
        <a:p>
          <a:pPr marL="0" lvl="0" indent="0" algn="l" defTabSz="844550">
            <a:lnSpc>
              <a:spcPct val="100000"/>
            </a:lnSpc>
            <a:spcBef>
              <a:spcPct val="0"/>
            </a:spcBef>
            <a:spcAft>
              <a:spcPct val="35000"/>
            </a:spcAft>
            <a:buNone/>
          </a:pPr>
          <a:r>
            <a:rPr lang="en-GB" sz="1900" kern="1200"/>
            <a:t>Located in Deby, UK</a:t>
          </a:r>
          <a:endParaRPr lang="en-US" sz="1900" kern="1200"/>
        </a:p>
      </dsp:txBody>
      <dsp:txXfrm>
        <a:off x="895192" y="1529"/>
        <a:ext cx="4262594" cy="775058"/>
      </dsp:txXfrm>
    </dsp:sp>
    <dsp:sp modelId="{E06848BC-8BA9-4CF4-98E2-9CB65419F537}">
      <dsp:nvSpPr>
        <dsp:cNvPr id="0" name=""/>
        <dsp:cNvSpPr/>
      </dsp:nvSpPr>
      <dsp:spPr>
        <a:xfrm>
          <a:off x="0" y="970352"/>
          <a:ext cx="5157787" cy="775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A4BB3C-EAA2-4433-99BF-83816DCB4483}">
      <dsp:nvSpPr>
        <dsp:cNvPr id="0" name=""/>
        <dsp:cNvSpPr/>
      </dsp:nvSpPr>
      <dsp:spPr>
        <a:xfrm>
          <a:off x="234455" y="1144741"/>
          <a:ext cx="426282" cy="4262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49CC71-0DF9-4BB6-9552-F1EDCF0051E7}">
      <dsp:nvSpPr>
        <dsp:cNvPr id="0" name=""/>
        <dsp:cNvSpPr/>
      </dsp:nvSpPr>
      <dsp:spPr>
        <a:xfrm>
          <a:off x="895192" y="970352"/>
          <a:ext cx="4262594" cy="77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27" tIns="82027" rIns="82027" bIns="82027" numCol="1" spcCol="1270" anchor="ctr" anchorCtr="0">
          <a:noAutofit/>
        </a:bodyPr>
        <a:lstStyle/>
        <a:p>
          <a:pPr marL="0" lvl="0" indent="0" algn="l" defTabSz="844550">
            <a:lnSpc>
              <a:spcPct val="100000"/>
            </a:lnSpc>
            <a:spcBef>
              <a:spcPct val="0"/>
            </a:spcBef>
            <a:spcAft>
              <a:spcPct val="35000"/>
            </a:spcAft>
            <a:buNone/>
          </a:pPr>
          <a:r>
            <a:rPr lang="en-GB" sz="1900" kern="1200"/>
            <a:t>We will serve typical dishes from Portugal and Angolan.</a:t>
          </a:r>
          <a:endParaRPr lang="en-US" sz="1900" kern="1200"/>
        </a:p>
      </dsp:txBody>
      <dsp:txXfrm>
        <a:off x="895192" y="970352"/>
        <a:ext cx="4262594" cy="775058"/>
      </dsp:txXfrm>
    </dsp:sp>
    <dsp:sp modelId="{DA97AAC5-B9FE-429A-8C87-6CEFE76D631D}">
      <dsp:nvSpPr>
        <dsp:cNvPr id="0" name=""/>
        <dsp:cNvSpPr/>
      </dsp:nvSpPr>
      <dsp:spPr>
        <a:xfrm>
          <a:off x="0" y="1939176"/>
          <a:ext cx="5157787" cy="775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B57ED0-2E38-4234-B1CC-5CC230DFD0F0}">
      <dsp:nvSpPr>
        <dsp:cNvPr id="0" name=""/>
        <dsp:cNvSpPr/>
      </dsp:nvSpPr>
      <dsp:spPr>
        <a:xfrm>
          <a:off x="234455" y="2113564"/>
          <a:ext cx="426282" cy="4262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1A0375-1152-4DF2-8331-2B4CE2AFC6EA}">
      <dsp:nvSpPr>
        <dsp:cNvPr id="0" name=""/>
        <dsp:cNvSpPr/>
      </dsp:nvSpPr>
      <dsp:spPr>
        <a:xfrm>
          <a:off x="895192" y="1939176"/>
          <a:ext cx="4262594" cy="77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27" tIns="82027" rIns="82027" bIns="82027" numCol="1" spcCol="1270" anchor="ctr" anchorCtr="0">
          <a:noAutofit/>
        </a:bodyPr>
        <a:lstStyle/>
        <a:p>
          <a:pPr marL="0" lvl="0" indent="0" algn="l" defTabSz="844550">
            <a:lnSpc>
              <a:spcPct val="100000"/>
            </a:lnSpc>
            <a:spcBef>
              <a:spcPct val="0"/>
            </a:spcBef>
            <a:spcAft>
              <a:spcPct val="35000"/>
            </a:spcAft>
            <a:buNone/>
          </a:pPr>
          <a:r>
            <a:rPr lang="en-GB" sz="1900" kern="1200"/>
            <a:t>Service team, customer service e daily operations </a:t>
          </a:r>
          <a:endParaRPr lang="en-US" sz="1900" kern="1200"/>
        </a:p>
      </dsp:txBody>
      <dsp:txXfrm>
        <a:off x="895192" y="1939176"/>
        <a:ext cx="4262594" cy="775058"/>
      </dsp:txXfrm>
    </dsp:sp>
    <dsp:sp modelId="{4F255AF8-A7CE-4F45-B690-0F7C78D551EF}">
      <dsp:nvSpPr>
        <dsp:cNvPr id="0" name=""/>
        <dsp:cNvSpPr/>
      </dsp:nvSpPr>
      <dsp:spPr>
        <a:xfrm>
          <a:off x="0" y="2907999"/>
          <a:ext cx="5157787" cy="775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487A7-18A8-474E-BFB3-1B7A02258876}">
      <dsp:nvSpPr>
        <dsp:cNvPr id="0" name=""/>
        <dsp:cNvSpPr/>
      </dsp:nvSpPr>
      <dsp:spPr>
        <a:xfrm>
          <a:off x="234455" y="3082388"/>
          <a:ext cx="426282" cy="4262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8A38A-29EC-410F-9CD8-697D39C4946C}">
      <dsp:nvSpPr>
        <dsp:cNvPr id="0" name=""/>
        <dsp:cNvSpPr/>
      </dsp:nvSpPr>
      <dsp:spPr>
        <a:xfrm>
          <a:off x="895192" y="2907999"/>
          <a:ext cx="4262594" cy="77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27" tIns="82027" rIns="82027" bIns="82027" numCol="1" spcCol="1270" anchor="ctr" anchorCtr="0">
          <a:noAutofit/>
        </a:bodyPr>
        <a:lstStyle/>
        <a:p>
          <a:pPr marL="0" lvl="0" indent="0" algn="l" defTabSz="844550">
            <a:lnSpc>
              <a:spcPct val="100000"/>
            </a:lnSpc>
            <a:spcBef>
              <a:spcPct val="0"/>
            </a:spcBef>
            <a:spcAft>
              <a:spcPct val="35000"/>
            </a:spcAft>
            <a:buNone/>
          </a:pPr>
          <a:r>
            <a:rPr lang="en-GB" sz="1900" kern="1200"/>
            <a:t>Chef de cosine and kitchen supervision </a:t>
          </a:r>
          <a:endParaRPr lang="en-US" sz="1900" kern="1200"/>
        </a:p>
      </dsp:txBody>
      <dsp:txXfrm>
        <a:off x="895192" y="2907999"/>
        <a:ext cx="4262594" cy="7750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9E865D-87BE-4461-951C-FE18F39A91EB}">
      <dsp:nvSpPr>
        <dsp:cNvPr id="0" name=""/>
        <dsp:cNvSpPr/>
      </dsp:nvSpPr>
      <dsp:spPr>
        <a:xfrm>
          <a:off x="299054" y="1124277"/>
          <a:ext cx="932871" cy="93287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11C0EC-FD04-4321-A019-3EED9EA9A910}">
      <dsp:nvSpPr>
        <dsp:cNvPr id="0" name=""/>
        <dsp:cNvSpPr/>
      </dsp:nvSpPr>
      <dsp:spPr>
        <a:xfrm>
          <a:off x="497863" y="1323085"/>
          <a:ext cx="535253" cy="5352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7C528C-950A-4847-BC48-81D8C1359BB6}">
      <dsp:nvSpPr>
        <dsp:cNvPr id="0" name=""/>
        <dsp:cNvSpPr/>
      </dsp:nvSpPr>
      <dsp:spPr>
        <a:xfrm>
          <a:off x="841" y="2347714"/>
          <a:ext cx="1529296" cy="879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Political</a:t>
          </a:r>
          <a:r>
            <a:rPr lang="en-GB" sz="1100" kern="1200"/>
            <a:t> Stable UK governance, Brexit import rules may affect food supply</a:t>
          </a:r>
          <a:endParaRPr lang="en-US" sz="1100" kern="1200"/>
        </a:p>
      </dsp:txBody>
      <dsp:txXfrm>
        <a:off x="841" y="2347714"/>
        <a:ext cx="1529296" cy="879345"/>
      </dsp:txXfrm>
    </dsp:sp>
    <dsp:sp modelId="{C169CCEE-BE60-4BBB-9118-6D8C9E4593D4}">
      <dsp:nvSpPr>
        <dsp:cNvPr id="0" name=""/>
        <dsp:cNvSpPr/>
      </dsp:nvSpPr>
      <dsp:spPr>
        <a:xfrm>
          <a:off x="2095978" y="1124277"/>
          <a:ext cx="932871" cy="93287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F11EE0-3115-4D60-B74D-47EAECADED6E}">
      <dsp:nvSpPr>
        <dsp:cNvPr id="0" name=""/>
        <dsp:cNvSpPr/>
      </dsp:nvSpPr>
      <dsp:spPr>
        <a:xfrm>
          <a:off x="2294787" y="1323085"/>
          <a:ext cx="535253" cy="5352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6275FF-22BD-4C49-887D-DEFABAE420A5}">
      <dsp:nvSpPr>
        <dsp:cNvPr id="0" name=""/>
        <dsp:cNvSpPr/>
      </dsp:nvSpPr>
      <dsp:spPr>
        <a:xfrm>
          <a:off x="1797765" y="2347714"/>
          <a:ext cx="1529296" cy="879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Economic </a:t>
          </a:r>
          <a:r>
            <a:rPr lang="en-GB" sz="1100" kern="1200"/>
            <a:t>Rising prices lead to increased expenses, however, the demand for foreign cuisine is constantly intensifying</a:t>
          </a:r>
          <a:endParaRPr lang="en-US" sz="1100" kern="1200"/>
        </a:p>
      </dsp:txBody>
      <dsp:txXfrm>
        <a:off x="1797765" y="2347714"/>
        <a:ext cx="1529296" cy="879345"/>
      </dsp:txXfrm>
    </dsp:sp>
    <dsp:sp modelId="{374C8669-2C37-4A95-8853-091B50DA3CBD}">
      <dsp:nvSpPr>
        <dsp:cNvPr id="0" name=""/>
        <dsp:cNvSpPr/>
      </dsp:nvSpPr>
      <dsp:spPr>
        <a:xfrm>
          <a:off x="3892902" y="1124277"/>
          <a:ext cx="932871" cy="93287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115F1D-CABF-4691-84A1-41D71E240EEE}">
      <dsp:nvSpPr>
        <dsp:cNvPr id="0" name=""/>
        <dsp:cNvSpPr/>
      </dsp:nvSpPr>
      <dsp:spPr>
        <a:xfrm>
          <a:off x="4091711" y="1323085"/>
          <a:ext cx="535253" cy="5352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43C466-D415-4014-93FD-237899ACD356}">
      <dsp:nvSpPr>
        <dsp:cNvPr id="0" name=""/>
        <dsp:cNvSpPr/>
      </dsp:nvSpPr>
      <dsp:spPr>
        <a:xfrm>
          <a:off x="3594689" y="2347714"/>
          <a:ext cx="1529296" cy="879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Social </a:t>
          </a:r>
          <a:r>
            <a:rPr lang="en-GB" sz="1100" kern="1200"/>
            <a:t>Derby’s diverse community encourages cultural restaurants</a:t>
          </a:r>
          <a:endParaRPr lang="en-US" sz="1100" kern="1200"/>
        </a:p>
      </dsp:txBody>
      <dsp:txXfrm>
        <a:off x="3594689" y="2347714"/>
        <a:ext cx="1529296" cy="879345"/>
      </dsp:txXfrm>
    </dsp:sp>
    <dsp:sp modelId="{880F4B9E-B790-41AA-A254-8C33BF9E48CE}">
      <dsp:nvSpPr>
        <dsp:cNvPr id="0" name=""/>
        <dsp:cNvSpPr/>
      </dsp:nvSpPr>
      <dsp:spPr>
        <a:xfrm>
          <a:off x="5689826" y="1124277"/>
          <a:ext cx="932871" cy="93287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E492F0-D961-438A-AEFE-9DC62693FD5E}">
      <dsp:nvSpPr>
        <dsp:cNvPr id="0" name=""/>
        <dsp:cNvSpPr/>
      </dsp:nvSpPr>
      <dsp:spPr>
        <a:xfrm>
          <a:off x="5888634" y="1323085"/>
          <a:ext cx="535253" cy="5352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53D3F8-8CD9-45E9-87E8-807BF3EECC51}">
      <dsp:nvSpPr>
        <dsp:cNvPr id="0" name=""/>
        <dsp:cNvSpPr/>
      </dsp:nvSpPr>
      <dsp:spPr>
        <a:xfrm>
          <a:off x="5391613" y="2347714"/>
          <a:ext cx="1529296" cy="879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Technologica</a:t>
          </a:r>
          <a:r>
            <a:rPr lang="en-GB" sz="1100" kern="1200"/>
            <a:t>l Digital marketing, online bookings, delivery platforms.</a:t>
          </a:r>
          <a:endParaRPr lang="en-US" sz="1100" kern="1200"/>
        </a:p>
      </dsp:txBody>
      <dsp:txXfrm>
        <a:off x="5391613" y="2347714"/>
        <a:ext cx="1529296" cy="879345"/>
      </dsp:txXfrm>
    </dsp:sp>
    <dsp:sp modelId="{19DF85E1-716C-4E96-B84A-E2A4EBB664DF}">
      <dsp:nvSpPr>
        <dsp:cNvPr id="0" name=""/>
        <dsp:cNvSpPr/>
      </dsp:nvSpPr>
      <dsp:spPr>
        <a:xfrm>
          <a:off x="7486750" y="1124277"/>
          <a:ext cx="932871" cy="932871"/>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3D43EB-6707-4786-845B-2A683A2C1868}">
      <dsp:nvSpPr>
        <dsp:cNvPr id="0" name=""/>
        <dsp:cNvSpPr/>
      </dsp:nvSpPr>
      <dsp:spPr>
        <a:xfrm>
          <a:off x="7685558" y="1323085"/>
          <a:ext cx="535253" cy="5352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3F4F6B-A55D-4471-A2BC-1E8A39F2DB71}">
      <dsp:nvSpPr>
        <dsp:cNvPr id="0" name=""/>
        <dsp:cNvSpPr/>
      </dsp:nvSpPr>
      <dsp:spPr>
        <a:xfrm>
          <a:off x="7188537" y="2347714"/>
          <a:ext cx="1529296" cy="879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Environmental </a:t>
          </a:r>
          <a:r>
            <a:rPr lang="en-GB" sz="1100" kern="1200"/>
            <a:t>Eco-friendly packaging and waste management policies</a:t>
          </a:r>
          <a:endParaRPr lang="en-US" sz="1100" kern="1200"/>
        </a:p>
      </dsp:txBody>
      <dsp:txXfrm>
        <a:off x="7188537" y="2347714"/>
        <a:ext cx="1529296" cy="879345"/>
      </dsp:txXfrm>
    </dsp:sp>
    <dsp:sp modelId="{2D17E21A-7D2A-4692-97C9-60AFC7412966}">
      <dsp:nvSpPr>
        <dsp:cNvPr id="0" name=""/>
        <dsp:cNvSpPr/>
      </dsp:nvSpPr>
      <dsp:spPr>
        <a:xfrm>
          <a:off x="9283674" y="1124277"/>
          <a:ext cx="932871" cy="93287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41B8E-A155-4510-B358-34AE91DB447B}">
      <dsp:nvSpPr>
        <dsp:cNvPr id="0" name=""/>
        <dsp:cNvSpPr/>
      </dsp:nvSpPr>
      <dsp:spPr>
        <a:xfrm>
          <a:off x="9482482" y="1323085"/>
          <a:ext cx="535253" cy="5352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C05E2B-3862-49B9-981C-99BEB1522173}">
      <dsp:nvSpPr>
        <dsp:cNvPr id="0" name=""/>
        <dsp:cNvSpPr/>
      </dsp:nvSpPr>
      <dsp:spPr>
        <a:xfrm>
          <a:off x="8985461" y="2347714"/>
          <a:ext cx="1529296" cy="879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Legal</a:t>
          </a:r>
          <a:r>
            <a:rPr lang="en-GB" sz="1100" kern="1200"/>
            <a:t> Compliance with FSA regulations, permitting, work and workplace welfare</a:t>
          </a:r>
          <a:endParaRPr lang="en-US" sz="1100" kern="1200"/>
        </a:p>
      </dsp:txBody>
      <dsp:txXfrm>
        <a:off x="8985461" y="2347714"/>
        <a:ext cx="1529296" cy="8793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67D8D-BD36-4465-B0FA-473DF3DF3A47}">
      <dsp:nvSpPr>
        <dsp:cNvPr id="0" name=""/>
        <dsp:cNvSpPr/>
      </dsp:nvSpPr>
      <dsp:spPr>
        <a:xfrm>
          <a:off x="0" y="0"/>
          <a:ext cx="3925290" cy="70391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•Brand Identity Authentic style that represents the traditions of Portugal and Angola</a:t>
          </a:r>
          <a:endParaRPr lang="en-US" sz="1300" kern="1200"/>
        </a:p>
      </dsp:txBody>
      <dsp:txXfrm>
        <a:off x="20617" y="20617"/>
        <a:ext cx="3083357" cy="662677"/>
      </dsp:txXfrm>
    </dsp:sp>
    <dsp:sp modelId="{79F261A4-D69E-432A-820F-394BCC35F3A9}">
      <dsp:nvSpPr>
        <dsp:cNvPr id="0" name=""/>
        <dsp:cNvSpPr/>
      </dsp:nvSpPr>
      <dsp:spPr>
        <a:xfrm>
          <a:off x="293122" y="801676"/>
          <a:ext cx="3925290" cy="70391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•Loyalty Programs Offers and membership initiatives for frequent consumers</a:t>
          </a:r>
          <a:endParaRPr lang="en-US" sz="1300" kern="1200"/>
        </a:p>
      </dsp:txBody>
      <dsp:txXfrm>
        <a:off x="313739" y="822293"/>
        <a:ext cx="3133391" cy="662677"/>
      </dsp:txXfrm>
    </dsp:sp>
    <dsp:sp modelId="{02C5F253-65B6-4435-9D16-441D96B90167}">
      <dsp:nvSpPr>
        <dsp:cNvPr id="0" name=""/>
        <dsp:cNvSpPr/>
      </dsp:nvSpPr>
      <dsp:spPr>
        <a:xfrm>
          <a:off x="586244" y="1603353"/>
          <a:ext cx="3925290" cy="70391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•Digital Marketing Offers on Instagram, Facebook, and Google Maps</a:t>
          </a:r>
          <a:endParaRPr lang="en-US" sz="1300" kern="1200"/>
        </a:p>
      </dsp:txBody>
      <dsp:txXfrm>
        <a:off x="606861" y="1623970"/>
        <a:ext cx="3133391" cy="662677"/>
      </dsp:txXfrm>
    </dsp:sp>
    <dsp:sp modelId="{573A934B-9F3D-4732-BBED-821027AD7A04}">
      <dsp:nvSpPr>
        <dsp:cNvPr id="0" name=""/>
        <dsp:cNvSpPr/>
      </dsp:nvSpPr>
      <dsp:spPr>
        <a:xfrm>
          <a:off x="879367" y="2405030"/>
          <a:ext cx="3925290" cy="70391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•Consumer Experience Emphasis on authenticity, sounds, and cultural ambiance</a:t>
          </a:r>
          <a:endParaRPr lang="en-US" sz="1300" kern="1200"/>
        </a:p>
      </dsp:txBody>
      <dsp:txXfrm>
        <a:off x="899984" y="2425647"/>
        <a:ext cx="3133391" cy="662677"/>
      </dsp:txXfrm>
    </dsp:sp>
    <dsp:sp modelId="{401B67F5-94EF-4F73-B05C-394F4308EBE3}">
      <dsp:nvSpPr>
        <dsp:cNvPr id="0" name=""/>
        <dsp:cNvSpPr/>
      </dsp:nvSpPr>
      <dsp:spPr>
        <a:xfrm>
          <a:off x="1172489" y="3206706"/>
          <a:ext cx="3925290" cy="70391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Local Engagement: Cultural nights, collaborations with Derby food bloggers</a:t>
          </a:r>
          <a:endParaRPr lang="en-US" sz="1300" kern="1200"/>
        </a:p>
      </dsp:txBody>
      <dsp:txXfrm>
        <a:off x="1193106" y="3227323"/>
        <a:ext cx="3133391" cy="662677"/>
      </dsp:txXfrm>
    </dsp:sp>
    <dsp:sp modelId="{7B5F879D-DF0D-4F00-803D-4D0A06096507}">
      <dsp:nvSpPr>
        <dsp:cNvPr id="0" name=""/>
        <dsp:cNvSpPr/>
      </dsp:nvSpPr>
      <dsp:spPr>
        <a:xfrm>
          <a:off x="3467748" y="514246"/>
          <a:ext cx="457542" cy="457542"/>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570695" y="514246"/>
        <a:ext cx="251648" cy="344300"/>
      </dsp:txXfrm>
    </dsp:sp>
    <dsp:sp modelId="{B87272A7-91E3-4F23-916A-5D0CD66955AF}">
      <dsp:nvSpPr>
        <dsp:cNvPr id="0" name=""/>
        <dsp:cNvSpPr/>
      </dsp:nvSpPr>
      <dsp:spPr>
        <a:xfrm>
          <a:off x="3760870" y="1315922"/>
          <a:ext cx="457542" cy="457542"/>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863817" y="1315922"/>
        <a:ext cx="251648" cy="344300"/>
      </dsp:txXfrm>
    </dsp:sp>
    <dsp:sp modelId="{101D6DD9-2A10-43FA-B935-2BAD37351CCC}">
      <dsp:nvSpPr>
        <dsp:cNvPr id="0" name=""/>
        <dsp:cNvSpPr/>
      </dsp:nvSpPr>
      <dsp:spPr>
        <a:xfrm>
          <a:off x="4053992" y="2105867"/>
          <a:ext cx="457542" cy="457542"/>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156939" y="2105867"/>
        <a:ext cx="251648" cy="344300"/>
      </dsp:txXfrm>
    </dsp:sp>
    <dsp:sp modelId="{2F530DCD-097B-44BF-BCF1-1537229987A7}">
      <dsp:nvSpPr>
        <dsp:cNvPr id="0" name=""/>
        <dsp:cNvSpPr/>
      </dsp:nvSpPr>
      <dsp:spPr>
        <a:xfrm>
          <a:off x="4347115" y="2915365"/>
          <a:ext cx="457542" cy="457542"/>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450062" y="2915365"/>
        <a:ext cx="251648" cy="3443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6BDA8-F468-405A-86CB-60AA70A68783}">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50176A-B774-4D01-9639-6A6F45406D1F}">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•Promotes multiculturalism and authentic Lusophone cuisine</a:t>
          </a:r>
          <a:endParaRPr lang="en-US" sz="2500" kern="1200"/>
        </a:p>
      </dsp:txBody>
      <dsp:txXfrm>
        <a:off x="383617" y="1447754"/>
        <a:ext cx="2847502" cy="1768010"/>
      </dsp:txXfrm>
    </dsp:sp>
    <dsp:sp modelId="{7962C063-EDE9-49D9-A85D-689F7F9B7FC8}">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3F057A-A993-4A3D-A543-C189EF6AC467}">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•Sustainable and community-driven business model.</a:t>
          </a:r>
          <a:endParaRPr lang="en-US" sz="2500" kern="1200"/>
        </a:p>
      </dsp:txBody>
      <dsp:txXfrm>
        <a:off x="3998355" y="1447754"/>
        <a:ext cx="2847502" cy="1768010"/>
      </dsp:txXfrm>
    </dsp:sp>
    <dsp:sp modelId="{E70869C7-3295-455E-9D7C-1A0A039C22B8}">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E72FFB-5AE8-41FE-8851-F9F246B9646B}">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•Combines traditional food with modern service</a:t>
          </a:r>
          <a:endParaRPr lang="en-US" sz="2500" kern="1200"/>
        </a:p>
      </dsp:txBody>
      <dsp:txXfrm>
        <a:off x="7613092" y="1447754"/>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028266-C9B8-4F24-8E72-2FE7577BEB0B}" type="datetimeFigureOut">
              <a:t>11/6/2025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F24AA5-27AF-4720-B9A5-6CBDF5821ABE}" type="slidenum">
              <a:t>‹#›</a:t>
            </a:fld>
            <a:endParaRPr lang="en-GB"/>
          </a:p>
        </p:txBody>
      </p:sp>
    </p:spTree>
    <p:extLst>
      <p:ext uri="{BB962C8B-B14F-4D97-AF65-F5344CB8AC3E}">
        <p14:creationId xmlns:p14="http://schemas.microsoft.com/office/powerpoint/2010/main" val="2129812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morning, everyone. I'm Eliana Abrantes, and this presentation is part of my module on Enterprise and Entrepreneurship. I'll be presenting the business plan for my new restaurant project in Derby, which combines the cuisines of Portugal and Angola to provide a unique cultural and gastronomic experience.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4BF24AA5-27AF-4720-B9A5-6CBDF5821ABE}" type="slidenum">
              <a:t>1</a:t>
            </a:fld>
            <a:endParaRPr lang="en-GB"/>
          </a:p>
        </p:txBody>
      </p:sp>
    </p:spTree>
    <p:extLst>
      <p:ext uri="{BB962C8B-B14F-4D97-AF65-F5344CB8AC3E}">
        <p14:creationId xmlns:p14="http://schemas.microsoft.com/office/powerpoint/2010/main" val="36955454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ECD7F6-41DA-15A4-08B8-2B890F86BB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21F037-BC22-F70C-741F-79967C68F9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70967B-339D-7268-95D3-DCC10D47D756}"/>
              </a:ext>
            </a:extLst>
          </p:cNvPr>
          <p:cNvSpPr>
            <a:spLocks noGrp="1"/>
          </p:cNvSpPr>
          <p:nvPr>
            <p:ph type="body" idx="1"/>
          </p:nvPr>
        </p:nvSpPr>
        <p:spPr/>
        <p:txBody>
          <a:bodyPr/>
          <a:lstStyle/>
          <a:p>
            <a:endParaRPr lang="en-US">
              <a:ea typeface="Calibri"/>
              <a:cs typeface="Calibri"/>
            </a:endParaRPr>
          </a:p>
          <a:p>
            <a:r>
              <a:rPr lang="en-US"/>
              <a:t>The company will be founded in Derby because of its rich cultural diversity and welcoming atmosphere.</a:t>
            </a:r>
          </a:p>
          <a:p>
            <a:r>
              <a:rPr lang="en-US"/>
              <a:t>The restaurant will unite two cuisines with deep historical and cultural connections.</a:t>
            </a:r>
          </a:p>
          <a:p>
            <a:r>
              <a:rPr lang="en-US"/>
              <a:t>Management will include myself as general manager, a chef, and a support team.</a:t>
            </a:r>
          </a:p>
          <a:p>
            <a:r>
              <a:rPr lang="en-US"/>
              <a:t>The company will be legally formed as a Limited Liability Company to safeguard personal finances and attract investor interest.</a:t>
            </a:r>
          </a:p>
          <a:p>
            <a:endParaRPr lang="en-US">
              <a:ea typeface="Calibri"/>
              <a:cs typeface="Calibri"/>
            </a:endParaRPr>
          </a:p>
        </p:txBody>
      </p:sp>
      <p:sp>
        <p:nvSpPr>
          <p:cNvPr id="4" name="Slide Number Placeholder 3">
            <a:extLst>
              <a:ext uri="{FF2B5EF4-FFF2-40B4-BE49-F238E27FC236}">
                <a16:creationId xmlns:a16="http://schemas.microsoft.com/office/drawing/2014/main" id="{9A8577CA-C624-CC05-2F16-B4D6323CFE50}"/>
              </a:ext>
            </a:extLst>
          </p:cNvPr>
          <p:cNvSpPr>
            <a:spLocks noGrp="1"/>
          </p:cNvSpPr>
          <p:nvPr>
            <p:ph type="sldNum" sz="quarter" idx="5"/>
          </p:nvPr>
        </p:nvSpPr>
        <p:spPr/>
        <p:txBody>
          <a:bodyPr/>
          <a:lstStyle/>
          <a:p>
            <a:fld id="{4BF24AA5-27AF-4720-B9A5-6CBDF5821ABE}" type="slidenum">
              <a:rPr lang="en-GB"/>
              <a:t>2</a:t>
            </a:fld>
            <a:endParaRPr lang="en-GB"/>
          </a:p>
        </p:txBody>
      </p:sp>
    </p:spTree>
    <p:extLst>
      <p:ext uri="{BB962C8B-B14F-4D97-AF65-F5344CB8AC3E}">
        <p14:creationId xmlns:p14="http://schemas.microsoft.com/office/powerpoint/2010/main" val="1910686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4BF24AA5-27AF-4720-B9A5-6CBDF5821ABE}" type="slidenum">
              <a:t>3</a:t>
            </a:fld>
            <a:endParaRPr lang="en-GB"/>
          </a:p>
        </p:txBody>
      </p:sp>
    </p:spTree>
    <p:extLst>
      <p:ext uri="{BB962C8B-B14F-4D97-AF65-F5344CB8AC3E}">
        <p14:creationId xmlns:p14="http://schemas.microsoft.com/office/powerpoint/2010/main" val="1164656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PESTEL analysis highlights both challenges and opportunities. From a political perspective, post-Brexit regulations may impact food imports, especially seafood and condiments from Portugal and Angola. Economically, inflation remains a concern, but the UK's ethnic restaurant sector is growing rapidly. Socially, Derby's cultural diversity offers an ideal environment for this business model. Technology will be leveraged for marketing campaigns and online delivery services, while adherence to environmental and legal standards will be prioritized, aiming for sustainability and building trust.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4BF24AA5-27AF-4720-B9A5-6CBDF5821ABE}" type="slidenum">
              <a:rPr lang="en-GB"/>
              <a:t>4</a:t>
            </a:fld>
            <a:endParaRPr lang="en-GB"/>
          </a:p>
        </p:txBody>
      </p:sp>
    </p:spTree>
    <p:extLst>
      <p:ext uri="{BB962C8B-B14F-4D97-AF65-F5344CB8AC3E}">
        <p14:creationId xmlns:p14="http://schemas.microsoft.com/office/powerpoint/2010/main" val="1810596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promotional approach focuses on developing a strong cultural brand that honors Portugal and Angola. The main consumer groups we aim to reach include local residents seeking diverse food options, Portuguese-speaking communities who want to experience the cuisine of their nations, and university students looking for social and cultural experiences related to gastronomy. We also intend to attract tourists and culinary enthusiasts who want to discover authentic dishes from various parts of the globe. To reach these audiences, we will make a significant investment in digital marketing, creating engaging content on social media and using Google My Business to increase our visibility. In addition, we will seek to engage with the local community through partnerships with local press, influencers, and cultural events. To ensure customer loyalty, we will launch a loyalty program, offer seasonal menus, and organize special events such as wine tastings and live music performances. These tactics will not only help attract new customers but also establish lasting relationships and promote word-of-mouth marketing.</a:t>
            </a:r>
          </a:p>
        </p:txBody>
      </p:sp>
      <p:sp>
        <p:nvSpPr>
          <p:cNvPr id="4" name="Slide Number Placeholder 3"/>
          <p:cNvSpPr>
            <a:spLocks noGrp="1"/>
          </p:cNvSpPr>
          <p:nvPr>
            <p:ph type="sldNum" sz="quarter" idx="5"/>
          </p:nvPr>
        </p:nvSpPr>
        <p:spPr/>
        <p:txBody>
          <a:bodyPr/>
          <a:lstStyle/>
          <a:p>
            <a:fld id="{4BF24AA5-27AF-4720-B9A5-6CBDF5821ABE}" type="slidenum">
              <a:rPr lang="en-GB"/>
              <a:t>5</a:t>
            </a:fld>
            <a:endParaRPr lang="en-GB"/>
          </a:p>
        </p:txBody>
      </p:sp>
    </p:spTree>
    <p:extLst>
      <p:ext uri="{BB962C8B-B14F-4D97-AF65-F5344CB8AC3E}">
        <p14:creationId xmlns:p14="http://schemas.microsoft.com/office/powerpoint/2010/main" val="2845241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total projected opening cost is £140,000.</a:t>
            </a:r>
          </a:p>
          <a:p>
            <a:r>
              <a:rPr lang="en-US"/>
              <a:t>The amount I am personally investing, £40,000, reflects the partners' commitment, while a loan from a financial institution will help cover major operating expenses.</a:t>
            </a:r>
            <a:endParaRPr lang="en-GB"/>
          </a:p>
          <a:p>
            <a:r>
              <a:rPr lang="en-US"/>
              <a:t>Government financial support will contribute to the achievement of our cultural and community goals.</a:t>
            </a:r>
            <a:endParaRPr lang="en-GB"/>
          </a:p>
          <a:p>
            <a:r>
              <a:rPr lang="en-US"/>
              <a:t>The most significant expenses include rent, renovations, and kitchen appliances, as we strive to establish a pleasant and convenient restaurant environment.</a:t>
            </a:r>
            <a:endParaRPr lang="en-GB"/>
          </a:p>
          <a:p>
            <a:r>
              <a:rPr lang="en-US"/>
              <a:t>This balanced financing model ensures viability and a manageable financial return</a:t>
            </a:r>
            <a:endParaRPr lang="en-GB"/>
          </a:p>
        </p:txBody>
      </p:sp>
      <p:sp>
        <p:nvSpPr>
          <p:cNvPr id="4" name="Slide Number Placeholder 3"/>
          <p:cNvSpPr>
            <a:spLocks noGrp="1"/>
          </p:cNvSpPr>
          <p:nvPr>
            <p:ph type="sldNum" sz="quarter" idx="5"/>
          </p:nvPr>
        </p:nvSpPr>
        <p:spPr/>
        <p:txBody>
          <a:bodyPr/>
          <a:lstStyle/>
          <a:p>
            <a:fld id="{4BF24AA5-27AF-4720-B9A5-6CBDF5821ABE}" type="slidenum">
              <a:rPr lang="en-GB"/>
              <a:t>6</a:t>
            </a:fld>
            <a:endParaRPr lang="en-GB"/>
          </a:p>
        </p:txBody>
      </p:sp>
    </p:spTree>
    <p:extLst>
      <p:ext uri="{BB962C8B-B14F-4D97-AF65-F5344CB8AC3E}">
        <p14:creationId xmlns:p14="http://schemas.microsoft.com/office/powerpoint/2010/main" val="3968348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 this establishment will honour culture through gastronomy and, at the same time, will establish a profitable and sustainable business in Derby.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4BF24AA5-27AF-4720-B9A5-6CBDF5821ABE}" type="slidenum">
              <a:rPr lang="en-GB"/>
              <a:t>7</a:t>
            </a:fld>
            <a:endParaRPr lang="en-GB"/>
          </a:p>
        </p:txBody>
      </p:sp>
    </p:spTree>
    <p:extLst>
      <p:ext uri="{BB962C8B-B14F-4D97-AF65-F5344CB8AC3E}">
        <p14:creationId xmlns:p14="http://schemas.microsoft.com/office/powerpoint/2010/main" val="3423338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0.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3.jpe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ngled shot of pen on a graph">
            <a:extLst>
              <a:ext uri="{FF2B5EF4-FFF2-40B4-BE49-F238E27FC236}">
                <a16:creationId xmlns:a16="http://schemas.microsoft.com/office/drawing/2014/main" id="{1EC6578D-A556-0F3A-77B9-325C7ADFD3CC}"/>
              </a:ext>
            </a:extLst>
          </p:cNvPr>
          <p:cNvPicPr>
            <a:picLocks noChangeAspect="1"/>
          </p:cNvPicPr>
          <p:nvPr/>
        </p:nvPicPr>
        <p:blipFill>
          <a:blip r:embed="rId3">
            <a:alphaModFix amt="35000"/>
          </a:blip>
          <a:srcRect t="8600" b="7130"/>
          <a:stretch>
            <a:fillRect/>
          </a:stretch>
        </p:blipFill>
        <p:spPr>
          <a:xfrm>
            <a:off x="20" y="14378"/>
            <a:ext cx="12191980" cy="6857999"/>
          </a:xfrm>
          <a:prstGeom prst="rect">
            <a:avLst/>
          </a:prstGeom>
        </p:spPr>
      </p:pic>
      <p:sp>
        <p:nvSpPr>
          <p:cNvPr id="2" name="Title 1"/>
          <p:cNvSpPr>
            <a:spLocks noGrp="1"/>
          </p:cNvSpPr>
          <p:nvPr>
            <p:ph type="ctrTitle"/>
          </p:nvPr>
        </p:nvSpPr>
        <p:spPr>
          <a:xfrm>
            <a:off x="838199" y="1065862"/>
            <a:ext cx="6052955" cy="4726276"/>
          </a:xfrm>
        </p:spPr>
        <p:txBody>
          <a:bodyPr vert="horz" lIns="91440" tIns="45720" rIns="91440" bIns="45720" rtlCol="0" anchor="ctr">
            <a:normAutofit/>
          </a:bodyPr>
          <a:lstStyle/>
          <a:p>
            <a:pPr algn="r"/>
            <a:r>
              <a:rPr lang="en-US" sz="6200">
                <a:ln w="22225">
                  <a:solidFill>
                    <a:srgbClr val="FFFFFF"/>
                  </a:solidFill>
                </a:ln>
                <a:noFill/>
              </a:rPr>
              <a:t>My Busines plan</a:t>
            </a:r>
            <a:br>
              <a:rPr lang="en-US" sz="6200">
                <a:ln w="22225">
                  <a:solidFill>
                    <a:srgbClr val="FFFFFF"/>
                  </a:solidFill>
                </a:ln>
              </a:rPr>
            </a:br>
            <a:br>
              <a:rPr lang="en-US" sz="6200">
                <a:ln w="22225">
                  <a:solidFill>
                    <a:srgbClr val="FFFFFF"/>
                  </a:solidFill>
                </a:ln>
              </a:rPr>
            </a:br>
            <a:r>
              <a:rPr lang="en-US" sz="6200">
                <a:ln w="22225">
                  <a:solidFill>
                    <a:srgbClr val="FFFFFF"/>
                  </a:solidFill>
                </a:ln>
                <a:noFill/>
              </a:rPr>
              <a:t>Portuguese and Angolan restaurant</a:t>
            </a:r>
          </a:p>
        </p:txBody>
      </p:sp>
      <p:cxnSp>
        <p:nvCxnSpPr>
          <p:cNvPr id="38" name="Straight Connector 37">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7534641" y="1065862"/>
            <a:ext cx="3860002" cy="4726276"/>
          </a:xfrm>
        </p:spPr>
        <p:txBody>
          <a:bodyPr vert="horz" lIns="91440" tIns="45720" rIns="91440" bIns="45720" rtlCol="0" anchor="ctr">
            <a:normAutofit/>
          </a:bodyPr>
          <a:lstStyle/>
          <a:p>
            <a:pPr indent="-228600" algn="l">
              <a:buFont typeface="Arial" panose="020B0604020202020204" pitchFamily="34" charset="0"/>
              <a:buChar char="•"/>
            </a:pPr>
            <a:r>
              <a:rPr lang="en-US" sz="2000">
                <a:solidFill>
                  <a:srgbClr val="FFFFFF"/>
                </a:solidFill>
              </a:rPr>
              <a:t>•Module Name e Code: Enterprise and Entrepreneurship (LCLM4006</a:t>
            </a:r>
          </a:p>
          <a:p>
            <a:pPr indent="-228600" algn="l">
              <a:buFont typeface="Arial" panose="020B0604020202020204" pitchFamily="34" charset="0"/>
              <a:buChar char="•"/>
            </a:pPr>
            <a:r>
              <a:rPr lang="en-US" sz="2000">
                <a:solidFill>
                  <a:srgbClr val="FFFFFF"/>
                </a:solidFill>
              </a:rPr>
              <a:t>•Assignment title: business plan presentation </a:t>
            </a:r>
          </a:p>
          <a:p>
            <a:pPr indent="-228600" algn="l">
              <a:buFont typeface="Arial" panose="020B0604020202020204" pitchFamily="34" charset="0"/>
              <a:buChar char="•"/>
            </a:pPr>
            <a:r>
              <a:rPr lang="en-US" sz="2000">
                <a:solidFill>
                  <a:srgbClr val="FFFFFF"/>
                </a:solidFill>
              </a:rPr>
              <a:t>•Student Name: Eliana Abrantes</a:t>
            </a:r>
          </a:p>
          <a:p>
            <a:pPr indent="-228600" algn="l">
              <a:buFont typeface="Arial" panose="020B0604020202020204" pitchFamily="34" charset="0"/>
              <a:buChar char="•"/>
            </a:pPr>
            <a:r>
              <a:rPr lang="en-US" sz="2000">
                <a:solidFill>
                  <a:srgbClr val="FFFFFF"/>
                </a:solidFill>
              </a:rPr>
              <a:t>•Student Number: 2426395</a:t>
            </a:r>
          </a:p>
          <a:p>
            <a:pPr indent="-228600" algn="l">
              <a:buFont typeface="Arial" panose="020B0604020202020204" pitchFamily="34" charset="0"/>
              <a:buChar char="•"/>
            </a:pPr>
            <a:r>
              <a:rPr lang="en-US" sz="2000">
                <a:solidFill>
                  <a:srgbClr val="FFFFFF"/>
                </a:solidFill>
              </a:rPr>
              <a:t>•Lecture Name: Ejike Udeogu</a:t>
            </a:r>
          </a:p>
          <a:p>
            <a:pPr indent="-228600" algn="l">
              <a:buFont typeface="Arial" panose="020B0604020202020204" pitchFamily="34" charset="0"/>
              <a:buChar char="•"/>
            </a:pPr>
            <a:endParaRPr lang="en-US" sz="200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D069D2-8290-0443-660E-9977972725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A8EFF6-1077-6EBF-FEC3-5641C9AD9C72}"/>
              </a:ext>
            </a:extLst>
          </p:cNvPr>
          <p:cNvSpPr>
            <a:spLocks noGrp="1"/>
          </p:cNvSpPr>
          <p:nvPr>
            <p:ph type="title"/>
          </p:nvPr>
        </p:nvSpPr>
        <p:spPr/>
        <p:txBody>
          <a:bodyPr/>
          <a:lstStyle/>
          <a:p>
            <a:r>
              <a:rPr lang="en-GB" b="1"/>
              <a:t>Overview</a:t>
            </a:r>
          </a:p>
        </p:txBody>
      </p:sp>
      <p:sp>
        <p:nvSpPr>
          <p:cNvPr id="3" name="Text Placeholder 2">
            <a:extLst>
              <a:ext uri="{FF2B5EF4-FFF2-40B4-BE49-F238E27FC236}">
                <a16:creationId xmlns:a16="http://schemas.microsoft.com/office/drawing/2014/main" id="{9D904485-B224-BDB4-3358-C35E7863AB17}"/>
              </a:ext>
            </a:extLst>
          </p:cNvPr>
          <p:cNvSpPr>
            <a:spLocks noGrp="1"/>
          </p:cNvSpPr>
          <p:nvPr>
            <p:ph type="body" idx="1"/>
          </p:nvPr>
        </p:nvSpPr>
        <p:spPr/>
        <p:txBody>
          <a:bodyPr>
            <a:normAutofit/>
          </a:bodyPr>
          <a:lstStyle/>
          <a:p>
            <a:r>
              <a:rPr lang="en-GB" sz="2800"/>
              <a:t>Business Concept</a:t>
            </a:r>
          </a:p>
        </p:txBody>
      </p:sp>
      <p:graphicFrame>
        <p:nvGraphicFramePr>
          <p:cNvPr id="14" name="Content Placeholder 3">
            <a:extLst>
              <a:ext uri="{FF2B5EF4-FFF2-40B4-BE49-F238E27FC236}">
                <a16:creationId xmlns:a16="http://schemas.microsoft.com/office/drawing/2014/main" id="{0CCCB000-ED3D-327B-61DF-7300089B69EC}"/>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512ACD63-130A-CAE9-3582-AF4C6434F0A3}"/>
              </a:ext>
            </a:extLst>
          </p:cNvPr>
          <p:cNvSpPr>
            <a:spLocks noGrp="1"/>
          </p:cNvSpPr>
          <p:nvPr>
            <p:ph type="body" sz="quarter" idx="3"/>
          </p:nvPr>
        </p:nvSpPr>
        <p:spPr/>
        <p:txBody>
          <a:bodyPr>
            <a:normAutofit/>
          </a:bodyPr>
          <a:lstStyle/>
          <a:p>
            <a:r>
              <a:rPr lang="en-GB" sz="2800"/>
              <a:t>Legal Format</a:t>
            </a:r>
          </a:p>
        </p:txBody>
      </p:sp>
      <p:sp>
        <p:nvSpPr>
          <p:cNvPr id="6" name="Content Placeholder 5">
            <a:extLst>
              <a:ext uri="{FF2B5EF4-FFF2-40B4-BE49-F238E27FC236}">
                <a16:creationId xmlns:a16="http://schemas.microsoft.com/office/drawing/2014/main" id="{BAF1F823-2307-E593-15B2-AE8646C1D1C4}"/>
              </a:ext>
            </a:extLst>
          </p:cNvPr>
          <p:cNvSpPr>
            <a:spLocks noGrp="1"/>
          </p:cNvSpPr>
          <p:nvPr>
            <p:ph sz="quarter" idx="4"/>
          </p:nvPr>
        </p:nvSpPr>
        <p:spPr/>
        <p:txBody>
          <a:bodyPr vert="horz" lIns="91440" tIns="45720" rIns="91440" bIns="45720" rtlCol="0" anchor="t">
            <a:normAutofit/>
          </a:bodyPr>
          <a:lstStyle/>
          <a:p>
            <a:pPr>
              <a:buNone/>
            </a:pPr>
            <a:r>
              <a:rPr lang="en-GB" sz="1900">
                <a:solidFill>
                  <a:srgbClr val="FFFFFF"/>
                </a:solidFill>
                <a:latin typeface="Century Gothic"/>
                <a:cs typeface="Arial"/>
              </a:rPr>
              <a:t>, 2025</a:t>
            </a:r>
            <a:endParaRPr lang="en-GB"/>
          </a:p>
        </p:txBody>
      </p:sp>
      <p:sp>
        <p:nvSpPr>
          <p:cNvPr id="30" name="Arrow: Right 29">
            <a:extLst>
              <a:ext uri="{FF2B5EF4-FFF2-40B4-BE49-F238E27FC236}">
                <a16:creationId xmlns:a16="http://schemas.microsoft.com/office/drawing/2014/main" id="{E76690D3-A111-E12D-0EFE-7DFE5A682984}"/>
              </a:ext>
            </a:extLst>
          </p:cNvPr>
          <p:cNvSpPr/>
          <p:nvPr/>
        </p:nvSpPr>
        <p:spPr>
          <a:xfrm>
            <a:off x="6823192" y="3263282"/>
            <a:ext cx="3940142" cy="23680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85662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ight Triangle 3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71D424D-377C-35C1-47C2-65887AAD59BE}"/>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2900" kern="1200">
                <a:latin typeface="+mj-lt"/>
                <a:ea typeface="+mj-ea"/>
                <a:cs typeface="+mj-cs"/>
              </a:rPr>
              <a:t>Limited Liability Company (LLC)</a:t>
            </a:r>
          </a:p>
          <a:p>
            <a:endParaRPr lang="en-US" sz="2900" kern="1200">
              <a:latin typeface="+mj-lt"/>
            </a:endParaRPr>
          </a:p>
          <a:p>
            <a:r>
              <a:rPr lang="en-US" sz="2900" kern="1200">
                <a:latin typeface="+mj-lt"/>
                <a:ea typeface="+mj-ea"/>
                <a:cs typeface="+mj-cs"/>
              </a:rPr>
              <a:t>Safeguards the personal assets of the owners.</a:t>
            </a:r>
            <a:endParaRPr lang="en-US" sz="2900" kern="1200">
              <a:latin typeface="+mj-lt"/>
            </a:endParaRPr>
          </a:p>
          <a:p>
            <a:endParaRPr lang="en-US" sz="2900" kern="1200">
              <a:latin typeface="+mj-lt"/>
            </a:endParaRPr>
          </a:p>
          <a:p>
            <a:r>
              <a:rPr lang="en-US" sz="2900" kern="1200">
                <a:latin typeface="+mj-lt"/>
                <a:ea typeface="+mj-ea"/>
                <a:cs typeface="+mj-cs"/>
              </a:rPr>
              <a:t>Promotes investment and trustworthiness.</a:t>
            </a:r>
            <a:endParaRPr lang="en-US" sz="2900" kern="1200">
              <a:latin typeface="+mj-lt"/>
            </a:endParaRPr>
          </a:p>
          <a:p>
            <a:endParaRPr lang="en-US" sz="2900" kern="1200">
              <a:latin typeface="+mj-lt"/>
            </a:endParaRPr>
          </a:p>
          <a:p>
            <a:r>
              <a:rPr lang="en-US" sz="2900" kern="1200">
                <a:latin typeface="+mj-lt"/>
                <a:ea typeface="+mj-ea"/>
                <a:cs typeface="+mj-cs"/>
              </a:rPr>
              <a:t>"Shareholders are liable only up to the amount of their shares" (Jonathan, 2025</a:t>
            </a:r>
            <a:endParaRPr lang="en-US" sz="2900" kern="1200">
              <a:latin typeface="+mj-lt"/>
            </a:endParaRPr>
          </a:p>
        </p:txBody>
      </p:sp>
    </p:spTree>
    <p:extLst>
      <p:ext uri="{BB962C8B-B14F-4D97-AF65-F5344CB8AC3E}">
        <p14:creationId xmlns:p14="http://schemas.microsoft.com/office/powerpoint/2010/main" val="800931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row of samples for medical testing">
            <a:extLst>
              <a:ext uri="{FF2B5EF4-FFF2-40B4-BE49-F238E27FC236}">
                <a16:creationId xmlns:a16="http://schemas.microsoft.com/office/drawing/2014/main" id="{3310F35D-7780-A302-6C66-3D37AB110BBB}"/>
              </a:ext>
            </a:extLst>
          </p:cNvPr>
          <p:cNvPicPr>
            <a:picLocks noChangeAspect="1"/>
          </p:cNvPicPr>
          <p:nvPr/>
        </p:nvPicPr>
        <p:blipFill>
          <a:blip r:embed="rId3">
            <a:duotone>
              <a:prstClr val="black"/>
              <a:schemeClr val="tx2">
                <a:tint val="45000"/>
                <a:satMod val="400000"/>
              </a:schemeClr>
            </a:duotone>
            <a:alphaModFix amt="25000"/>
          </a:blip>
          <a:srcRect b="250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ED80E46-3BD9-1611-4A7D-8578BC76D68D}"/>
              </a:ext>
            </a:extLst>
          </p:cNvPr>
          <p:cNvSpPr>
            <a:spLocks noGrp="1"/>
          </p:cNvSpPr>
          <p:nvPr>
            <p:ph type="title"/>
          </p:nvPr>
        </p:nvSpPr>
        <p:spPr>
          <a:xfrm>
            <a:off x="838200" y="365125"/>
            <a:ext cx="10515600" cy="1325563"/>
          </a:xfrm>
        </p:spPr>
        <p:txBody>
          <a:bodyPr>
            <a:normAutofit/>
          </a:bodyPr>
          <a:lstStyle/>
          <a:p>
            <a:r>
              <a:rPr lang="en-GB" b="1" cap="all">
                <a:latin typeface="Century Gothic"/>
              </a:rPr>
              <a:t>Analysis PESTEL</a:t>
            </a:r>
            <a:endParaRPr lang="en-US"/>
          </a:p>
        </p:txBody>
      </p:sp>
      <p:graphicFrame>
        <p:nvGraphicFramePr>
          <p:cNvPr id="56" name="Content Placeholder 2">
            <a:extLst>
              <a:ext uri="{FF2B5EF4-FFF2-40B4-BE49-F238E27FC236}">
                <a16:creationId xmlns:a16="http://schemas.microsoft.com/office/drawing/2014/main" id="{01EC2C97-8CC7-C208-94CC-84F774F7FAC5}"/>
              </a:ext>
            </a:extLst>
          </p:cNvPr>
          <p:cNvGraphicFramePr>
            <a:graphicFrameLocks noGrp="1"/>
          </p:cNvGraphicFramePr>
          <p:nvPr>
            <p:ph idx="1"/>
            <p:extLst>
              <p:ext uri="{D42A27DB-BD31-4B8C-83A1-F6EECF244321}">
                <p14:modId xmlns:p14="http://schemas.microsoft.com/office/powerpoint/2010/main" val="37610030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4652478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8919DA-7CC4-A566-0BF5-AB9B8F4F4447}"/>
              </a:ext>
            </a:extLst>
          </p:cNvPr>
          <p:cNvSpPr>
            <a:spLocks noGrp="1"/>
          </p:cNvSpPr>
          <p:nvPr>
            <p:ph type="title"/>
          </p:nvPr>
        </p:nvSpPr>
        <p:spPr>
          <a:xfrm>
            <a:off x="838200" y="620742"/>
            <a:ext cx="10515600" cy="1325563"/>
          </a:xfrm>
        </p:spPr>
        <p:txBody>
          <a:bodyPr>
            <a:normAutofit/>
          </a:bodyPr>
          <a:lstStyle/>
          <a:p>
            <a:r>
              <a:rPr lang="en-GB" cap="all">
                <a:solidFill>
                  <a:srgbClr val="FFFFFF"/>
                </a:solidFill>
                <a:latin typeface="Century Gothic"/>
              </a:rPr>
              <a:t>Marketing Strategies &amp; Segmentation</a:t>
            </a:r>
            <a:endParaRPr lang="en-US">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E70A6F-7538-6E61-7A70-22037689D9D7}"/>
              </a:ext>
            </a:extLst>
          </p:cNvPr>
          <p:cNvSpPr>
            <a:spLocks noGrp="1"/>
          </p:cNvSpPr>
          <p:nvPr>
            <p:ph sz="half" idx="1"/>
          </p:nvPr>
        </p:nvSpPr>
        <p:spPr>
          <a:xfrm>
            <a:off x="838200" y="2266345"/>
            <a:ext cx="5097780" cy="3910617"/>
          </a:xfrm>
        </p:spPr>
        <p:txBody>
          <a:bodyPr vert="horz" lIns="91440" tIns="45720" rIns="91440" bIns="45720" rtlCol="0" anchor="t">
            <a:noAutofit/>
          </a:bodyPr>
          <a:lstStyle/>
          <a:p>
            <a:r>
              <a:rPr lang="en-GB" sz="1800" b="1">
                <a:solidFill>
                  <a:srgbClr val="FFFFFF"/>
                </a:solidFill>
                <a:latin typeface="Arial"/>
                <a:cs typeface="Arial"/>
              </a:rPr>
              <a:t>•</a:t>
            </a:r>
            <a:r>
              <a:rPr lang="en-GB" sz="1800">
                <a:solidFill>
                  <a:srgbClr val="FFFFFF"/>
                </a:solidFill>
                <a:latin typeface="Arial"/>
                <a:cs typeface="Arial"/>
              </a:rPr>
              <a:t>Residents of the region, individuals in Derby who want to experience new and genuine gastronomic adventures.</a:t>
            </a:r>
          </a:p>
          <a:p>
            <a:r>
              <a:rPr lang="en-GB" sz="1800">
                <a:solidFill>
                  <a:srgbClr val="FFFFFF"/>
                </a:solidFill>
                <a:latin typeface="Arial"/>
                <a:cs typeface="Arial"/>
              </a:rPr>
              <a:t>•</a:t>
            </a:r>
          </a:p>
          <a:p>
            <a:r>
              <a:rPr lang="en-GB" sz="1800">
                <a:solidFill>
                  <a:srgbClr val="FFFFFF"/>
                </a:solidFill>
                <a:latin typeface="Arial"/>
                <a:cs typeface="Arial"/>
              </a:rPr>
              <a:t>•Portuguese-speaking community. Citizens from Portugal, Angola, and Brazil looking for familiar tastes.</a:t>
            </a:r>
          </a:p>
          <a:p>
            <a:r>
              <a:rPr lang="en-GB" sz="1800">
                <a:solidFill>
                  <a:srgbClr val="FFFFFF"/>
                </a:solidFill>
                <a:latin typeface="Arial"/>
                <a:cs typeface="Arial"/>
              </a:rPr>
              <a:t>•</a:t>
            </a:r>
          </a:p>
          <a:p>
            <a:r>
              <a:rPr lang="en-GB" sz="1800">
                <a:solidFill>
                  <a:srgbClr val="FFFFFF"/>
                </a:solidFill>
                <a:latin typeface="Arial"/>
                <a:cs typeface="Arial"/>
              </a:rPr>
              <a:t>•University students and young professionals in the job market, motivated by cultural activities and affordable dining options.</a:t>
            </a:r>
          </a:p>
          <a:p>
            <a:r>
              <a:rPr lang="en-GB" sz="1800">
                <a:solidFill>
                  <a:srgbClr val="FFFFFF"/>
                </a:solidFill>
                <a:latin typeface="Arial"/>
                <a:cs typeface="Arial"/>
              </a:rPr>
              <a:t>•</a:t>
            </a:r>
          </a:p>
          <a:p>
            <a:r>
              <a:rPr lang="en-GB" sz="1800">
                <a:solidFill>
                  <a:srgbClr val="FFFFFF"/>
                </a:solidFill>
                <a:latin typeface="Arial"/>
                <a:cs typeface="Arial"/>
              </a:rPr>
              <a:t>•Food lovers and visitors. Curious about diverse and unique cuisine.</a:t>
            </a:r>
          </a:p>
          <a:p>
            <a:endParaRPr lang="en-GB" sz="1500">
              <a:solidFill>
                <a:srgbClr val="FFFFFF"/>
              </a:solidFill>
            </a:endParaRPr>
          </a:p>
        </p:txBody>
      </p:sp>
      <p:graphicFrame>
        <p:nvGraphicFramePr>
          <p:cNvPr id="13" name="Content Placeholder 3">
            <a:extLst>
              <a:ext uri="{FF2B5EF4-FFF2-40B4-BE49-F238E27FC236}">
                <a16:creationId xmlns:a16="http://schemas.microsoft.com/office/drawing/2014/main" id="{F2398110-17F1-AA4E-C143-D308FEE3E7BC}"/>
              </a:ext>
            </a:extLst>
          </p:cNvPr>
          <p:cNvGraphicFramePr>
            <a:graphicFrameLocks noGrp="1"/>
          </p:cNvGraphicFramePr>
          <p:nvPr>
            <p:ph sz="half" idx="2"/>
          </p:nvPr>
        </p:nvGraphicFramePr>
        <p:xfrm>
          <a:off x="6256020" y="2266345"/>
          <a:ext cx="5097780" cy="39106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382979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668D1-35C0-3874-BF61-D2666FEF6B71}"/>
              </a:ext>
            </a:extLst>
          </p:cNvPr>
          <p:cNvSpPr>
            <a:spLocks noGrp="1"/>
          </p:cNvSpPr>
          <p:nvPr>
            <p:ph type="title"/>
          </p:nvPr>
        </p:nvSpPr>
        <p:spPr>
          <a:xfrm>
            <a:off x="838200" y="620742"/>
            <a:ext cx="10515600" cy="1325563"/>
          </a:xfrm>
        </p:spPr>
        <p:txBody>
          <a:bodyPr>
            <a:normAutofit/>
          </a:bodyPr>
          <a:lstStyle/>
          <a:p>
            <a:r>
              <a:rPr lang="en-GB" b="1" cap="all">
                <a:solidFill>
                  <a:srgbClr val="FFFFFF"/>
                </a:solidFill>
                <a:latin typeface="Century Gothic"/>
              </a:rPr>
              <a:t>Funding Required and Initial Costs</a:t>
            </a:r>
            <a:endParaRPr lang="en-US">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F3A600-FA3F-8D6A-5B6D-5D6A124A6696}"/>
              </a:ext>
            </a:extLst>
          </p:cNvPr>
          <p:cNvSpPr>
            <a:spLocks noGrp="1"/>
          </p:cNvSpPr>
          <p:nvPr>
            <p:ph sz="half" idx="1"/>
          </p:nvPr>
        </p:nvSpPr>
        <p:spPr>
          <a:xfrm>
            <a:off x="838200" y="2266345"/>
            <a:ext cx="5097780" cy="3910617"/>
          </a:xfrm>
        </p:spPr>
        <p:txBody>
          <a:bodyPr vert="horz" lIns="91440" tIns="45720" rIns="91440" bIns="45720" rtlCol="0" anchor="t">
            <a:normAutofit/>
          </a:bodyPr>
          <a:lstStyle/>
          <a:p>
            <a:endParaRPr lang="en-GB" sz="2400">
              <a:solidFill>
                <a:srgbClr val="FFFFFF"/>
              </a:solidFill>
              <a:latin typeface="Century Gothic"/>
            </a:endParaRPr>
          </a:p>
          <a:p>
            <a:r>
              <a:rPr lang="en-GB" sz="2400">
                <a:solidFill>
                  <a:srgbClr val="FFFFFF"/>
                </a:solidFill>
                <a:latin typeface="Century Gothic"/>
              </a:rPr>
              <a:t>Purpose Owner's Investment  40,000  Demonstrates</a:t>
            </a:r>
            <a:endParaRPr lang="en-GB" sz="2400">
              <a:solidFill>
                <a:srgbClr val="FFFFFF"/>
              </a:solidFill>
            </a:endParaRPr>
          </a:p>
          <a:p>
            <a:r>
              <a:rPr lang="en-GB" sz="2400">
                <a:solidFill>
                  <a:srgbClr val="FFFFFF"/>
                </a:solidFill>
                <a:latin typeface="Century Gothic"/>
              </a:rPr>
              <a:t> commitment Bank Loan  70,000  Start-up and</a:t>
            </a:r>
            <a:endParaRPr lang="en-GB" sz="2400">
              <a:solidFill>
                <a:srgbClr val="FFFFFF"/>
              </a:solidFill>
            </a:endParaRPr>
          </a:p>
          <a:p>
            <a:r>
              <a:rPr lang="en-GB" sz="2400">
                <a:solidFill>
                  <a:srgbClr val="FFFFFF"/>
                </a:solidFill>
                <a:latin typeface="Century Gothic"/>
              </a:rPr>
              <a:t>equipment Government Aid  30,000  Support for cultural SMEs</a:t>
            </a:r>
            <a:endParaRPr lang="en-GB" sz="2400">
              <a:solidFill>
                <a:srgbClr val="FFFFFF"/>
              </a:solidFill>
            </a:endParaRPr>
          </a:p>
          <a:p>
            <a:endParaRPr lang="en-GB" sz="2400">
              <a:solidFill>
                <a:srgbClr val="FFFFFF"/>
              </a:solidFill>
            </a:endParaRPr>
          </a:p>
        </p:txBody>
      </p:sp>
      <p:sp>
        <p:nvSpPr>
          <p:cNvPr id="4" name="Content Placeholder 3">
            <a:extLst>
              <a:ext uri="{FF2B5EF4-FFF2-40B4-BE49-F238E27FC236}">
                <a16:creationId xmlns:a16="http://schemas.microsoft.com/office/drawing/2014/main" id="{09D3362F-26BE-E638-2477-C96E5289C060}"/>
              </a:ext>
            </a:extLst>
          </p:cNvPr>
          <p:cNvSpPr>
            <a:spLocks noGrp="1"/>
          </p:cNvSpPr>
          <p:nvPr>
            <p:ph sz="half" idx="2"/>
          </p:nvPr>
        </p:nvSpPr>
        <p:spPr>
          <a:xfrm>
            <a:off x="6256020" y="2266345"/>
            <a:ext cx="5097780" cy="3910618"/>
          </a:xfrm>
        </p:spPr>
        <p:txBody>
          <a:bodyPr vert="horz" lIns="91440" tIns="45720" rIns="91440" bIns="45720" rtlCol="0" anchor="t">
            <a:normAutofit/>
          </a:bodyPr>
          <a:lstStyle/>
          <a:p>
            <a:r>
              <a:rPr lang="en-GB" sz="2400">
                <a:solidFill>
                  <a:srgbClr val="FFFFFF"/>
                </a:solidFill>
                <a:latin typeface="Century Gothic"/>
              </a:rPr>
              <a:t>Rent &amp; Renovations  50,000</a:t>
            </a:r>
            <a:endParaRPr lang="en-GB" sz="2400">
              <a:solidFill>
                <a:srgbClr val="FFFFFF"/>
              </a:solidFill>
            </a:endParaRPr>
          </a:p>
          <a:p>
            <a:r>
              <a:rPr lang="en-GB" sz="2400">
                <a:solidFill>
                  <a:srgbClr val="FFFFFF"/>
                </a:solidFill>
                <a:latin typeface="Century Gothic"/>
              </a:rPr>
              <a:t>Kitchen Equipment  30,000</a:t>
            </a:r>
            <a:endParaRPr lang="en-GB" sz="2400">
              <a:solidFill>
                <a:srgbClr val="FFFFFF"/>
              </a:solidFill>
            </a:endParaRPr>
          </a:p>
          <a:p>
            <a:r>
              <a:rPr lang="en-GB" sz="2400">
                <a:solidFill>
                  <a:srgbClr val="FFFFFF"/>
                </a:solidFill>
                <a:latin typeface="Century Gothic"/>
              </a:rPr>
              <a:t>Furniture &amp; Décor  20,000</a:t>
            </a:r>
            <a:endParaRPr lang="en-GB" sz="2400">
              <a:solidFill>
                <a:srgbClr val="FFFFFF"/>
              </a:solidFill>
            </a:endParaRPr>
          </a:p>
          <a:p>
            <a:r>
              <a:rPr lang="en-GB" sz="2400">
                <a:solidFill>
                  <a:srgbClr val="FFFFFF"/>
                </a:solidFill>
                <a:latin typeface="Century Gothic"/>
              </a:rPr>
              <a:t>Licences &amp; Permits  8,000</a:t>
            </a:r>
            <a:endParaRPr lang="en-GB" sz="2400">
              <a:solidFill>
                <a:srgbClr val="FFFFFF"/>
              </a:solidFill>
            </a:endParaRPr>
          </a:p>
          <a:p>
            <a:r>
              <a:rPr lang="en-GB" sz="2400">
                <a:solidFill>
                  <a:srgbClr val="FFFFFF"/>
                </a:solidFill>
                <a:latin typeface="Century Gothic"/>
              </a:rPr>
              <a:t>Marketing &amp; Promotion  7,000</a:t>
            </a:r>
            <a:endParaRPr lang="en-GB" sz="2400">
              <a:solidFill>
                <a:srgbClr val="FFFFFF"/>
              </a:solidFill>
            </a:endParaRPr>
          </a:p>
          <a:p>
            <a:r>
              <a:rPr lang="en-GB" sz="2400">
                <a:solidFill>
                  <a:srgbClr val="FFFFFF"/>
                </a:solidFill>
                <a:latin typeface="Century Gothic"/>
              </a:rPr>
              <a:t>Initial Stock &amp; Supplies  10,000</a:t>
            </a:r>
            <a:endParaRPr lang="en-GB" sz="2400">
              <a:solidFill>
                <a:srgbClr val="FFFFFF"/>
              </a:solidFill>
            </a:endParaRPr>
          </a:p>
          <a:p>
            <a:r>
              <a:rPr lang="en-GB" sz="2400">
                <a:solidFill>
                  <a:srgbClr val="FFFFFF"/>
                </a:solidFill>
                <a:latin typeface="Century Gothic"/>
              </a:rPr>
              <a:t>Working Capital  15,000</a:t>
            </a:r>
            <a:endParaRPr lang="en-GB" sz="2400">
              <a:solidFill>
                <a:srgbClr val="FFFFFF"/>
              </a:solidFill>
            </a:endParaRPr>
          </a:p>
          <a:p>
            <a:endParaRPr lang="en-GB" sz="2400">
              <a:solidFill>
                <a:srgbClr val="FFFFFF"/>
              </a:solidFill>
            </a:endParaRPr>
          </a:p>
        </p:txBody>
      </p:sp>
    </p:spTree>
    <p:extLst>
      <p:ext uri="{BB962C8B-B14F-4D97-AF65-F5344CB8AC3E}">
        <p14:creationId xmlns:p14="http://schemas.microsoft.com/office/powerpoint/2010/main" val="276395626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6CF309A5-3AFD-5E04-D3B4-A97D6DD5D0FF}"/>
              </a:ext>
            </a:extLst>
          </p:cNvPr>
          <p:cNvPicPr>
            <a:picLocks noChangeAspect="1"/>
          </p:cNvPicPr>
          <p:nvPr/>
        </p:nvPicPr>
        <p:blipFill>
          <a:blip r:embed="rId3">
            <a:alphaModFix amt="35000"/>
          </a:blip>
          <a:srcRect t="1054" r="-2" b="4269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1FE0036-48EC-DEB0-BCC2-87F442739A46}"/>
              </a:ext>
            </a:extLst>
          </p:cNvPr>
          <p:cNvSpPr>
            <a:spLocks noGrp="1"/>
          </p:cNvSpPr>
          <p:nvPr>
            <p:ph type="title"/>
          </p:nvPr>
        </p:nvSpPr>
        <p:spPr>
          <a:xfrm>
            <a:off x="838200" y="365125"/>
            <a:ext cx="10515600" cy="1325563"/>
          </a:xfrm>
        </p:spPr>
        <p:txBody>
          <a:bodyPr>
            <a:normAutofit/>
          </a:bodyPr>
          <a:lstStyle/>
          <a:p>
            <a:r>
              <a:rPr lang="en-GB" b="1" cap="all">
                <a:solidFill>
                  <a:srgbClr val="FFFFFF"/>
                </a:solidFill>
                <a:latin typeface="Century Gothic"/>
              </a:rPr>
              <a:t>Conclusion</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9DB13421-1F95-BB1F-4040-44BF4676D57E}"/>
              </a:ext>
            </a:extLst>
          </p:cNvPr>
          <p:cNvGraphicFramePr>
            <a:graphicFrameLocks noGrp="1"/>
          </p:cNvGraphicFramePr>
          <p:nvPr>
            <p:ph idx="1"/>
            <p:extLst>
              <p:ext uri="{D42A27DB-BD31-4B8C-83A1-F6EECF244321}">
                <p14:modId xmlns:p14="http://schemas.microsoft.com/office/powerpoint/2010/main" val="29069376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529039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BA0B2A-2431-125C-3F1A-ED40965E186D}"/>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6000"/>
              <a:t>Thank you</a:t>
            </a:r>
          </a:p>
        </p:txBody>
      </p:sp>
      <p:sp>
        <p:nvSpPr>
          <p:cNvPr id="1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ight modern kitchen">
            <a:extLst>
              <a:ext uri="{FF2B5EF4-FFF2-40B4-BE49-F238E27FC236}">
                <a16:creationId xmlns:a16="http://schemas.microsoft.com/office/drawing/2014/main" id="{137156CC-64DB-025C-370C-55FD4265F8C4}"/>
              </a:ext>
            </a:extLst>
          </p:cNvPr>
          <p:cNvPicPr>
            <a:picLocks noChangeAspect="1"/>
          </p:cNvPicPr>
          <p:nvPr/>
        </p:nvPicPr>
        <p:blipFill>
          <a:blip r:embed="rId2"/>
          <a:srcRect l="16524" r="1652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798467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7</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My Busines plan  Portuguese and Angolan restaurant</vt:lpstr>
      <vt:lpstr>Overview</vt:lpstr>
      <vt:lpstr>Limited Liability Company (LLC)  Safeguards the personal assets of the owners.  Promotes investment and trustworthiness.  "Shareholders are liable only up to the amount of their shares" (Jonathan, 2025</vt:lpstr>
      <vt:lpstr>Analysis PESTEL</vt:lpstr>
      <vt:lpstr>Marketing Strategies &amp; Segmentation</vt:lpstr>
      <vt:lpstr>Funding Required and Initial Costs</vt:lpstr>
      <vt:lpstr>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2025-11-06T10:46:27Z</dcterms:created>
  <dcterms:modified xsi:type="dcterms:W3CDTF">2025-11-06T12:48:11Z</dcterms:modified>
</cp:coreProperties>
</file>