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notesSlides/notesSlide7.xml" ContentType="application/vnd.openxmlformats-officedocument.presentationml.notesSlide+xml"/>
  <Override PartName="/ppt/ink/ink2.xml" ContentType="application/inkml+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3.xml" ContentType="application/inkml+xml"/>
  <Override PartName="/ppt/notesSlides/notesSlide11.xml" ContentType="application/vnd.openxmlformats-officedocument.presentationml.notesSlide+xml"/>
  <Override PartName="/ppt/ink/ink4.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5.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ink/ink6.xml" ContentType="application/inkml+xml"/>
  <Override PartName="/ppt/notesSlides/notesSlide21.xml" ContentType="application/vnd.openxmlformats-officedocument.presentationml.notesSlide+xml"/>
  <Override PartName="/ppt/ink/ink7.xml" ContentType="application/inkml+xml"/>
  <Override PartName="/ppt/notesSlides/notesSlide22.xml" ContentType="application/vnd.openxmlformats-officedocument.presentationml.notesSlide+xml"/>
  <Override PartName="/ppt/ink/ink8.xml" ContentType="application/inkml+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5" r:id="rId1"/>
    <p:sldMasterId id="2147483699" r:id="rId2"/>
  </p:sldMasterIdLst>
  <p:notesMasterIdLst>
    <p:notesMasterId r:id="rId42"/>
  </p:notesMasterIdLst>
  <p:sldIdLst>
    <p:sldId id="256" r:id="rId3"/>
    <p:sldId id="257" r:id="rId4"/>
    <p:sldId id="258" r:id="rId5"/>
    <p:sldId id="259" r:id="rId6"/>
    <p:sldId id="260" r:id="rId7"/>
    <p:sldId id="302" r:id="rId8"/>
    <p:sldId id="261" r:id="rId9"/>
    <p:sldId id="262" r:id="rId10"/>
    <p:sldId id="303" r:id="rId11"/>
    <p:sldId id="304" r:id="rId12"/>
    <p:sldId id="263" r:id="rId13"/>
    <p:sldId id="264" r:id="rId14"/>
    <p:sldId id="265" r:id="rId15"/>
    <p:sldId id="266" r:id="rId16"/>
    <p:sldId id="267" r:id="rId17"/>
    <p:sldId id="286" r:id="rId18"/>
    <p:sldId id="271" r:id="rId19"/>
    <p:sldId id="272" r:id="rId20"/>
    <p:sldId id="297" r:id="rId21"/>
    <p:sldId id="298" r:id="rId22"/>
    <p:sldId id="300" r:id="rId23"/>
    <p:sldId id="268" r:id="rId24"/>
    <p:sldId id="269" r:id="rId25"/>
    <p:sldId id="273" r:id="rId26"/>
    <p:sldId id="299" r:id="rId27"/>
    <p:sldId id="274" r:id="rId28"/>
    <p:sldId id="275" r:id="rId29"/>
    <p:sldId id="276" r:id="rId30"/>
    <p:sldId id="277" r:id="rId31"/>
    <p:sldId id="278" r:id="rId32"/>
    <p:sldId id="279" r:id="rId33"/>
    <p:sldId id="280" r:id="rId34"/>
    <p:sldId id="281" r:id="rId35"/>
    <p:sldId id="301" r:id="rId36"/>
    <p:sldId id="282" r:id="rId37"/>
    <p:sldId id="283" r:id="rId38"/>
    <p:sldId id="284" r:id="rId39"/>
    <p:sldId id="295" r:id="rId40"/>
    <p:sldId id="296"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4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AA8C2E-C3D3-48E4-A29D-C7CCB670215F}" v="287" dt="2022-11-07T14:44:08.881"/>
    <p1510:client id="{2ABC575F-30F4-D386-D849-A491C3F56AF5}" v="21" dt="2022-11-04T22:13:47.967"/>
    <p1510:client id="{3D380EF5-C7CB-5BF1-BFB9-A9678D570AFD}" v="14" dt="2022-10-24T18:18:59.426"/>
    <p1510:client id="{5FA7E454-AC7D-3523-91C5-6B2274E264C9}" v="69" dt="2022-11-01T15:08:17.296"/>
    <p1510:client id="{642172D6-9DE1-92FC-01C3-1DECC06CA4FD}" v="1502" dt="2022-11-08T12:33:24.175"/>
    <p1510:client id="{C64A0CF4-525C-D77B-DABD-DEBA4F2FF8DC}" v="202" dt="2022-10-24T18:25:37.632"/>
    <p1510:client id="{F6D1D477-9E03-EF28-21A3-E5DE84F31CC8}" v="27" dt="2022-11-08T14:10:57.497"/>
    <p1510:client id="{F94779C2-EC4C-235F-1E6E-D321348BD27A}" v="23" dt="2022-10-26T20:07:21.719"/>
    <p1510:client id="{FF101081-D136-215E-1101-89F5E8EB64F6}" v="135" dt="2022-11-07T18:34:54.2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5481" autoAdjust="0"/>
  </p:normalViewPr>
  <p:slideViewPr>
    <p:cSldViewPr snapToGrid="0">
      <p:cViewPr varScale="1">
        <p:scale>
          <a:sx n="65" d="100"/>
          <a:sy n="65" d="100"/>
        </p:scale>
        <p:origin x="78" y="6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2ABC575F-30F4-D386-D849-A491C3F56AF5}"/>
    <pc:docChg chg="addSld">
      <pc:chgData name="Zita Draper" userId="S::z.draper@uwtsd.ac.uk::b063123c-f51f-481b-b99c-f574606c9ace" providerId="AD" clId="Web-{2ABC575F-30F4-D386-D849-A491C3F56AF5}" dt="2022-11-04T22:13:47.967" v="20"/>
      <pc:docMkLst>
        <pc:docMk/>
      </pc:docMkLst>
      <pc:sldChg chg="new">
        <pc:chgData name="Zita Draper" userId="S::z.draper@uwtsd.ac.uk::b063123c-f51f-481b-b99c-f574606c9ace" providerId="AD" clId="Web-{2ABC575F-30F4-D386-D849-A491C3F56AF5}" dt="2022-11-04T22:13:27.247" v="0"/>
        <pc:sldMkLst>
          <pc:docMk/>
          <pc:sldMk cId="1248039944" sldId="276"/>
        </pc:sldMkLst>
      </pc:sldChg>
      <pc:sldChg chg="new">
        <pc:chgData name="Zita Draper" userId="S::z.draper@uwtsd.ac.uk::b063123c-f51f-481b-b99c-f574606c9ace" providerId="AD" clId="Web-{2ABC575F-30F4-D386-D849-A491C3F56AF5}" dt="2022-11-04T22:13:28.638" v="1"/>
        <pc:sldMkLst>
          <pc:docMk/>
          <pc:sldMk cId="1200931140" sldId="277"/>
        </pc:sldMkLst>
      </pc:sldChg>
      <pc:sldChg chg="new">
        <pc:chgData name="Zita Draper" userId="S::z.draper@uwtsd.ac.uk::b063123c-f51f-481b-b99c-f574606c9ace" providerId="AD" clId="Web-{2ABC575F-30F4-D386-D849-A491C3F56AF5}" dt="2022-11-04T22:13:29.716" v="2"/>
        <pc:sldMkLst>
          <pc:docMk/>
          <pc:sldMk cId="494930138" sldId="278"/>
        </pc:sldMkLst>
      </pc:sldChg>
      <pc:sldChg chg="new">
        <pc:chgData name="Zita Draper" userId="S::z.draper@uwtsd.ac.uk::b063123c-f51f-481b-b99c-f574606c9ace" providerId="AD" clId="Web-{2ABC575F-30F4-D386-D849-A491C3F56AF5}" dt="2022-11-04T22:13:30.935" v="3"/>
        <pc:sldMkLst>
          <pc:docMk/>
          <pc:sldMk cId="3022140862" sldId="279"/>
        </pc:sldMkLst>
      </pc:sldChg>
      <pc:sldChg chg="new">
        <pc:chgData name="Zita Draper" userId="S::z.draper@uwtsd.ac.uk::b063123c-f51f-481b-b99c-f574606c9ace" providerId="AD" clId="Web-{2ABC575F-30F4-D386-D849-A491C3F56AF5}" dt="2022-11-04T22:13:31.732" v="4"/>
        <pc:sldMkLst>
          <pc:docMk/>
          <pc:sldMk cId="3385834199" sldId="280"/>
        </pc:sldMkLst>
      </pc:sldChg>
      <pc:sldChg chg="new">
        <pc:chgData name="Zita Draper" userId="S::z.draper@uwtsd.ac.uk::b063123c-f51f-481b-b99c-f574606c9ace" providerId="AD" clId="Web-{2ABC575F-30F4-D386-D849-A491C3F56AF5}" dt="2022-11-04T22:13:34.326" v="5"/>
        <pc:sldMkLst>
          <pc:docMk/>
          <pc:sldMk cId="2416090753" sldId="281"/>
        </pc:sldMkLst>
      </pc:sldChg>
      <pc:sldChg chg="new">
        <pc:chgData name="Zita Draper" userId="S::z.draper@uwtsd.ac.uk::b063123c-f51f-481b-b99c-f574606c9ace" providerId="AD" clId="Web-{2ABC575F-30F4-D386-D849-A491C3F56AF5}" dt="2022-11-04T22:13:34.482" v="6"/>
        <pc:sldMkLst>
          <pc:docMk/>
          <pc:sldMk cId="2161255051" sldId="282"/>
        </pc:sldMkLst>
      </pc:sldChg>
      <pc:sldChg chg="new">
        <pc:chgData name="Zita Draper" userId="S::z.draper@uwtsd.ac.uk::b063123c-f51f-481b-b99c-f574606c9ace" providerId="AD" clId="Web-{2ABC575F-30F4-D386-D849-A491C3F56AF5}" dt="2022-11-04T22:13:34.638" v="7"/>
        <pc:sldMkLst>
          <pc:docMk/>
          <pc:sldMk cId="3646492890" sldId="283"/>
        </pc:sldMkLst>
      </pc:sldChg>
      <pc:sldChg chg="new">
        <pc:chgData name="Zita Draper" userId="S::z.draper@uwtsd.ac.uk::b063123c-f51f-481b-b99c-f574606c9ace" providerId="AD" clId="Web-{2ABC575F-30F4-D386-D849-A491C3F56AF5}" dt="2022-11-04T22:13:35.669" v="8"/>
        <pc:sldMkLst>
          <pc:docMk/>
          <pc:sldMk cId="3725595752" sldId="284"/>
        </pc:sldMkLst>
      </pc:sldChg>
      <pc:sldChg chg="new">
        <pc:chgData name="Zita Draper" userId="S::z.draper@uwtsd.ac.uk::b063123c-f51f-481b-b99c-f574606c9ace" providerId="AD" clId="Web-{2ABC575F-30F4-D386-D849-A491C3F56AF5}" dt="2022-11-04T22:13:35.826" v="9"/>
        <pc:sldMkLst>
          <pc:docMk/>
          <pc:sldMk cId="3076550732" sldId="285"/>
        </pc:sldMkLst>
      </pc:sldChg>
      <pc:sldChg chg="new">
        <pc:chgData name="Zita Draper" userId="S::z.draper@uwtsd.ac.uk::b063123c-f51f-481b-b99c-f574606c9ace" providerId="AD" clId="Web-{2ABC575F-30F4-D386-D849-A491C3F56AF5}" dt="2022-11-04T22:13:37.294" v="10"/>
        <pc:sldMkLst>
          <pc:docMk/>
          <pc:sldMk cId="391119089" sldId="286"/>
        </pc:sldMkLst>
      </pc:sldChg>
      <pc:sldChg chg="new">
        <pc:chgData name="Zita Draper" userId="S::z.draper@uwtsd.ac.uk::b063123c-f51f-481b-b99c-f574606c9ace" providerId="AD" clId="Web-{2ABC575F-30F4-D386-D849-A491C3F56AF5}" dt="2022-11-04T22:13:37.451" v="11"/>
        <pc:sldMkLst>
          <pc:docMk/>
          <pc:sldMk cId="3936413960" sldId="287"/>
        </pc:sldMkLst>
      </pc:sldChg>
      <pc:sldChg chg="new">
        <pc:chgData name="Zita Draper" userId="S::z.draper@uwtsd.ac.uk::b063123c-f51f-481b-b99c-f574606c9ace" providerId="AD" clId="Web-{2ABC575F-30F4-D386-D849-A491C3F56AF5}" dt="2022-11-04T22:13:37.607" v="12"/>
        <pc:sldMkLst>
          <pc:docMk/>
          <pc:sldMk cId="1201494821" sldId="288"/>
        </pc:sldMkLst>
      </pc:sldChg>
      <pc:sldChg chg="new">
        <pc:chgData name="Zita Draper" userId="S::z.draper@uwtsd.ac.uk::b063123c-f51f-481b-b99c-f574606c9ace" providerId="AD" clId="Web-{2ABC575F-30F4-D386-D849-A491C3F56AF5}" dt="2022-11-04T22:13:46.810" v="13"/>
        <pc:sldMkLst>
          <pc:docMk/>
          <pc:sldMk cId="3905201338" sldId="289"/>
        </pc:sldMkLst>
      </pc:sldChg>
      <pc:sldChg chg="new">
        <pc:chgData name="Zita Draper" userId="S::z.draper@uwtsd.ac.uk::b063123c-f51f-481b-b99c-f574606c9ace" providerId="AD" clId="Web-{2ABC575F-30F4-D386-D849-A491C3F56AF5}" dt="2022-11-04T22:13:46.967" v="14"/>
        <pc:sldMkLst>
          <pc:docMk/>
          <pc:sldMk cId="3431180643" sldId="290"/>
        </pc:sldMkLst>
      </pc:sldChg>
      <pc:sldChg chg="new">
        <pc:chgData name="Zita Draper" userId="S::z.draper@uwtsd.ac.uk::b063123c-f51f-481b-b99c-f574606c9ace" providerId="AD" clId="Web-{2ABC575F-30F4-D386-D849-A491C3F56AF5}" dt="2022-11-04T22:13:47.123" v="15"/>
        <pc:sldMkLst>
          <pc:docMk/>
          <pc:sldMk cId="308693675" sldId="291"/>
        </pc:sldMkLst>
      </pc:sldChg>
      <pc:sldChg chg="new">
        <pc:chgData name="Zita Draper" userId="S::z.draper@uwtsd.ac.uk::b063123c-f51f-481b-b99c-f574606c9ace" providerId="AD" clId="Web-{2ABC575F-30F4-D386-D849-A491C3F56AF5}" dt="2022-11-04T22:13:47.279" v="16"/>
        <pc:sldMkLst>
          <pc:docMk/>
          <pc:sldMk cId="1357867170" sldId="292"/>
        </pc:sldMkLst>
      </pc:sldChg>
      <pc:sldChg chg="new">
        <pc:chgData name="Zita Draper" userId="S::z.draper@uwtsd.ac.uk::b063123c-f51f-481b-b99c-f574606c9ace" providerId="AD" clId="Web-{2ABC575F-30F4-D386-D849-A491C3F56AF5}" dt="2022-11-04T22:13:47.435" v="17"/>
        <pc:sldMkLst>
          <pc:docMk/>
          <pc:sldMk cId="1101574399" sldId="293"/>
        </pc:sldMkLst>
      </pc:sldChg>
      <pc:sldChg chg="new">
        <pc:chgData name="Zita Draper" userId="S::z.draper@uwtsd.ac.uk::b063123c-f51f-481b-b99c-f574606c9ace" providerId="AD" clId="Web-{2ABC575F-30F4-D386-D849-A491C3F56AF5}" dt="2022-11-04T22:13:47.592" v="18"/>
        <pc:sldMkLst>
          <pc:docMk/>
          <pc:sldMk cId="2421825802" sldId="294"/>
        </pc:sldMkLst>
      </pc:sldChg>
      <pc:sldChg chg="new">
        <pc:chgData name="Zita Draper" userId="S::z.draper@uwtsd.ac.uk::b063123c-f51f-481b-b99c-f574606c9ace" providerId="AD" clId="Web-{2ABC575F-30F4-D386-D849-A491C3F56AF5}" dt="2022-11-04T22:13:47.748" v="19"/>
        <pc:sldMkLst>
          <pc:docMk/>
          <pc:sldMk cId="575370829" sldId="295"/>
        </pc:sldMkLst>
      </pc:sldChg>
      <pc:sldChg chg="new">
        <pc:chgData name="Zita Draper" userId="S::z.draper@uwtsd.ac.uk::b063123c-f51f-481b-b99c-f574606c9ace" providerId="AD" clId="Web-{2ABC575F-30F4-D386-D849-A491C3F56AF5}" dt="2022-11-04T22:13:47.967" v="20"/>
        <pc:sldMkLst>
          <pc:docMk/>
          <pc:sldMk cId="124080212" sldId="296"/>
        </pc:sldMkLst>
      </pc:sldChg>
    </pc:docChg>
  </pc:docChgLst>
  <pc:docChgLst>
    <pc:chgData name="Zita Draper" userId="S::z.draper@uwtsd.ac.uk::b063123c-f51f-481b-b99c-f574606c9ace" providerId="AD" clId="Web-{F6D1D477-9E03-EF28-21A3-E5DE84F31CC8}"/>
    <pc:docChg chg="addSld delSld modSld">
      <pc:chgData name="Zita Draper" userId="S::z.draper@uwtsd.ac.uk::b063123c-f51f-481b-b99c-f574606c9ace" providerId="AD" clId="Web-{F6D1D477-9E03-EF28-21A3-E5DE84F31CC8}" dt="2022-11-08T14:10:57.497" v="26"/>
      <pc:docMkLst>
        <pc:docMk/>
      </pc:docMkLst>
      <pc:sldChg chg="modSp">
        <pc:chgData name="Zita Draper" userId="S::z.draper@uwtsd.ac.uk::b063123c-f51f-481b-b99c-f574606c9ace" providerId="AD" clId="Web-{F6D1D477-9E03-EF28-21A3-E5DE84F31CC8}" dt="2022-11-08T14:07:22.836" v="18" actId="20577"/>
        <pc:sldMkLst>
          <pc:docMk/>
          <pc:sldMk cId="2416090753" sldId="281"/>
        </pc:sldMkLst>
        <pc:spChg chg="mod">
          <ac:chgData name="Zita Draper" userId="S::z.draper@uwtsd.ac.uk::b063123c-f51f-481b-b99c-f574606c9ace" providerId="AD" clId="Web-{F6D1D477-9E03-EF28-21A3-E5DE84F31CC8}" dt="2022-11-08T14:07:22.836" v="18" actId="20577"/>
          <ac:spMkLst>
            <pc:docMk/>
            <pc:sldMk cId="2416090753" sldId="281"/>
            <ac:spMk id="3" creationId="{0ABD8548-1042-B57C-D3F0-7797CC3F753B}"/>
          </ac:spMkLst>
        </pc:spChg>
      </pc:sldChg>
      <pc:sldChg chg="modSp">
        <pc:chgData name="Zita Draper" userId="S::z.draper@uwtsd.ac.uk::b063123c-f51f-481b-b99c-f574606c9ace" providerId="AD" clId="Web-{F6D1D477-9E03-EF28-21A3-E5DE84F31CC8}" dt="2022-11-08T14:07:17.102" v="17" actId="20577"/>
        <pc:sldMkLst>
          <pc:docMk/>
          <pc:sldMk cId="2161255051" sldId="282"/>
        </pc:sldMkLst>
        <pc:spChg chg="mod">
          <ac:chgData name="Zita Draper" userId="S::z.draper@uwtsd.ac.uk::b063123c-f51f-481b-b99c-f574606c9ace" providerId="AD" clId="Web-{F6D1D477-9E03-EF28-21A3-E5DE84F31CC8}" dt="2022-11-08T14:07:17.102" v="17" actId="20577"/>
          <ac:spMkLst>
            <pc:docMk/>
            <pc:sldMk cId="2161255051" sldId="282"/>
            <ac:spMk id="3" creationId="{9C3BE4AE-F6F8-8E5E-12C3-E445E2B84311}"/>
          </ac:spMkLst>
        </pc:spChg>
      </pc:sldChg>
      <pc:sldChg chg="modSp">
        <pc:chgData name="Zita Draper" userId="S::z.draper@uwtsd.ac.uk::b063123c-f51f-481b-b99c-f574606c9ace" providerId="AD" clId="Web-{F6D1D477-9E03-EF28-21A3-E5DE84F31CC8}" dt="2022-11-08T14:07:12.242" v="16" actId="20577"/>
        <pc:sldMkLst>
          <pc:docMk/>
          <pc:sldMk cId="3646492890" sldId="283"/>
        </pc:sldMkLst>
        <pc:spChg chg="mod">
          <ac:chgData name="Zita Draper" userId="S::z.draper@uwtsd.ac.uk::b063123c-f51f-481b-b99c-f574606c9ace" providerId="AD" clId="Web-{F6D1D477-9E03-EF28-21A3-E5DE84F31CC8}" dt="2022-11-08T14:07:12.242" v="16" actId="20577"/>
          <ac:spMkLst>
            <pc:docMk/>
            <pc:sldMk cId="3646492890" sldId="283"/>
            <ac:spMk id="3" creationId="{763A78B1-0C8C-2344-7FCE-05F8FBC7BEE2}"/>
          </ac:spMkLst>
        </pc:spChg>
      </pc:sldChg>
      <pc:sldChg chg="modSp">
        <pc:chgData name="Zita Draper" userId="S::z.draper@uwtsd.ac.uk::b063123c-f51f-481b-b99c-f574606c9ace" providerId="AD" clId="Web-{F6D1D477-9E03-EF28-21A3-E5DE84F31CC8}" dt="2022-11-08T14:07:07.304" v="15" actId="20577"/>
        <pc:sldMkLst>
          <pc:docMk/>
          <pc:sldMk cId="3725595752" sldId="284"/>
        </pc:sldMkLst>
        <pc:spChg chg="mod">
          <ac:chgData name="Zita Draper" userId="S::z.draper@uwtsd.ac.uk::b063123c-f51f-481b-b99c-f574606c9ace" providerId="AD" clId="Web-{F6D1D477-9E03-EF28-21A3-E5DE84F31CC8}" dt="2022-11-08T14:07:07.304" v="15" actId="20577"/>
          <ac:spMkLst>
            <pc:docMk/>
            <pc:sldMk cId="3725595752" sldId="284"/>
            <ac:spMk id="3" creationId="{793B1882-1D55-A63D-38CF-54C93E68B342}"/>
          </ac:spMkLst>
        </pc:spChg>
      </pc:sldChg>
      <pc:sldChg chg="addSp delSp modSp new mod modClrScheme chgLayout">
        <pc:chgData name="Zita Draper" userId="S::z.draper@uwtsd.ac.uk::b063123c-f51f-481b-b99c-f574606c9ace" providerId="AD" clId="Web-{F6D1D477-9E03-EF28-21A3-E5DE84F31CC8}" dt="2022-11-08T14:08:40.260" v="24" actId="1076"/>
        <pc:sldMkLst>
          <pc:docMk/>
          <pc:sldMk cId="1759518744" sldId="301"/>
        </pc:sldMkLst>
        <pc:spChg chg="del">
          <ac:chgData name="Zita Draper" userId="S::z.draper@uwtsd.ac.uk::b063123c-f51f-481b-b99c-f574606c9ace" providerId="AD" clId="Web-{F6D1D477-9E03-EF28-21A3-E5DE84F31CC8}" dt="2022-11-08T14:08:25.088" v="20"/>
          <ac:spMkLst>
            <pc:docMk/>
            <pc:sldMk cId="1759518744" sldId="301"/>
            <ac:spMk id="2" creationId="{A511F9BC-622A-599E-9731-65BB6A9BC03F}"/>
          </ac:spMkLst>
        </pc:spChg>
        <pc:spChg chg="del">
          <ac:chgData name="Zita Draper" userId="S::z.draper@uwtsd.ac.uk::b063123c-f51f-481b-b99c-f574606c9ace" providerId="AD" clId="Web-{F6D1D477-9E03-EF28-21A3-E5DE84F31CC8}" dt="2022-11-08T14:08:25.088" v="20"/>
          <ac:spMkLst>
            <pc:docMk/>
            <pc:sldMk cId="1759518744" sldId="301"/>
            <ac:spMk id="3" creationId="{0283CC37-E586-2AC5-D252-029A9EF9DC05}"/>
          </ac:spMkLst>
        </pc:spChg>
        <pc:picChg chg="add mod">
          <ac:chgData name="Zita Draper" userId="S::z.draper@uwtsd.ac.uk::b063123c-f51f-481b-b99c-f574606c9ace" providerId="AD" clId="Web-{F6D1D477-9E03-EF28-21A3-E5DE84F31CC8}" dt="2022-11-08T14:08:40.260" v="24" actId="1076"/>
          <ac:picMkLst>
            <pc:docMk/>
            <pc:sldMk cId="1759518744" sldId="301"/>
            <ac:picMk id="4" creationId="{7A2C8BEF-87B8-DBDF-1BFC-2CFA5168997B}"/>
          </ac:picMkLst>
        </pc:picChg>
      </pc:sldChg>
      <pc:sldChg chg="modSp new del">
        <pc:chgData name="Zita Draper" userId="S::z.draper@uwtsd.ac.uk::b063123c-f51f-481b-b99c-f574606c9ace" providerId="AD" clId="Web-{F6D1D477-9E03-EF28-21A3-E5DE84F31CC8}" dt="2022-11-08T14:07:01.523" v="14"/>
        <pc:sldMkLst>
          <pc:docMk/>
          <pc:sldMk cId="2258232278" sldId="301"/>
        </pc:sldMkLst>
        <pc:spChg chg="mod">
          <ac:chgData name="Zita Draper" userId="S::z.draper@uwtsd.ac.uk::b063123c-f51f-481b-b99c-f574606c9ace" providerId="AD" clId="Web-{F6D1D477-9E03-EF28-21A3-E5DE84F31CC8}" dt="2022-11-08T14:04:35.551" v="13" actId="20577"/>
          <ac:spMkLst>
            <pc:docMk/>
            <pc:sldMk cId="2258232278" sldId="301"/>
            <ac:spMk id="2" creationId="{1D799AAE-03B1-0C0D-4480-801AB49FF7D3}"/>
          </ac:spMkLst>
        </pc:spChg>
        <pc:spChg chg="mod">
          <ac:chgData name="Zita Draper" userId="S::z.draper@uwtsd.ac.uk::b063123c-f51f-481b-b99c-f574606c9ace" providerId="AD" clId="Web-{F6D1D477-9E03-EF28-21A3-E5DE84F31CC8}" dt="2022-11-08T14:04:31.644" v="12" actId="20577"/>
          <ac:spMkLst>
            <pc:docMk/>
            <pc:sldMk cId="2258232278" sldId="301"/>
            <ac:spMk id="3" creationId="{956F067F-7CB7-383B-9DB7-BE20EC0D9587}"/>
          </ac:spMkLst>
        </pc:spChg>
      </pc:sldChg>
      <pc:sldChg chg="new del">
        <pc:chgData name="Zita Draper" userId="S::z.draper@uwtsd.ac.uk::b063123c-f51f-481b-b99c-f574606c9ace" providerId="AD" clId="Web-{F6D1D477-9E03-EF28-21A3-E5DE84F31CC8}" dt="2022-11-08T14:10:57.497" v="26"/>
        <pc:sldMkLst>
          <pc:docMk/>
          <pc:sldMk cId="933545859" sldId="302"/>
        </pc:sldMkLst>
      </pc:sldChg>
    </pc:docChg>
  </pc:docChgLst>
  <pc:docChgLst>
    <pc:chgData name="Zita Draper" userId="S::z.draper@uwtsd.ac.uk::b063123c-f51f-481b-b99c-f574606c9ace" providerId="AD" clId="Web-{3D380EF5-C7CB-5BF1-BFB9-A9678D570AFD}"/>
    <pc:docChg chg="modSld addMainMaster delMainMaster">
      <pc:chgData name="Zita Draper" userId="S::z.draper@uwtsd.ac.uk::b063123c-f51f-481b-b99c-f574606c9ace" providerId="AD" clId="Web-{3D380EF5-C7CB-5BF1-BFB9-A9678D570AFD}" dt="2022-10-24T18:18:59.426" v="13" actId="20577"/>
      <pc:docMkLst>
        <pc:docMk/>
      </pc:docMkLst>
      <pc:sldChg chg="addSp delSp modSp mod setBg modClrScheme chgLayout">
        <pc:chgData name="Zita Draper" userId="S::z.draper@uwtsd.ac.uk::b063123c-f51f-481b-b99c-f574606c9ace" providerId="AD" clId="Web-{3D380EF5-C7CB-5BF1-BFB9-A9678D570AFD}" dt="2022-10-24T18:18:59.426" v="13" actId="20577"/>
        <pc:sldMkLst>
          <pc:docMk/>
          <pc:sldMk cId="109857222" sldId="256"/>
        </pc:sldMkLst>
        <pc:spChg chg="mod">
          <ac:chgData name="Zita Draper" userId="S::z.draper@uwtsd.ac.uk::b063123c-f51f-481b-b99c-f574606c9ace" providerId="AD" clId="Web-{3D380EF5-C7CB-5BF1-BFB9-A9678D570AFD}" dt="2022-10-24T18:18:59.426" v="13" actId="20577"/>
          <ac:spMkLst>
            <pc:docMk/>
            <pc:sldMk cId="109857222" sldId="256"/>
            <ac:spMk id="2" creationId="{00000000-0000-0000-0000-000000000000}"/>
          </ac:spMkLst>
        </pc:spChg>
        <pc:spChg chg="mod">
          <ac:chgData name="Zita Draper" userId="S::z.draper@uwtsd.ac.uk::b063123c-f51f-481b-b99c-f574606c9ace" providerId="AD" clId="Web-{3D380EF5-C7CB-5BF1-BFB9-A9678D570AFD}" dt="2022-10-24T18:18:00.362" v="10"/>
          <ac:spMkLst>
            <pc:docMk/>
            <pc:sldMk cId="109857222" sldId="256"/>
            <ac:spMk id="3" creationId="{00000000-0000-0000-0000-000000000000}"/>
          </ac:spMkLst>
        </pc:spChg>
        <pc:spChg chg="add del">
          <ac:chgData name="Zita Draper" userId="S::z.draper@uwtsd.ac.uk::b063123c-f51f-481b-b99c-f574606c9ace" providerId="AD" clId="Web-{3D380EF5-C7CB-5BF1-BFB9-A9678D570AFD}" dt="2022-10-24T18:18:00.362" v="10"/>
          <ac:spMkLst>
            <pc:docMk/>
            <pc:sldMk cId="109857222" sldId="256"/>
            <ac:spMk id="9" creationId="{C93D702E-F4E0-47FC-A74C-ECD9647A81AA}"/>
          </ac:spMkLst>
        </pc:spChg>
        <pc:spChg chg="add">
          <ac:chgData name="Zita Draper" userId="S::z.draper@uwtsd.ac.uk::b063123c-f51f-481b-b99c-f574606c9ace" providerId="AD" clId="Web-{3D380EF5-C7CB-5BF1-BFB9-A9678D570AFD}" dt="2022-10-24T18:18:00.362" v="10"/>
          <ac:spMkLst>
            <pc:docMk/>
            <pc:sldMk cId="109857222" sldId="256"/>
            <ac:spMk id="14" creationId="{37D505C3-540C-4E1B-AFF5-74A9D9BD3E44}"/>
          </ac:spMkLst>
        </pc:spChg>
        <pc:spChg chg="add">
          <ac:chgData name="Zita Draper" userId="S::z.draper@uwtsd.ac.uk::b063123c-f51f-481b-b99c-f574606c9ace" providerId="AD" clId="Web-{3D380EF5-C7CB-5BF1-BFB9-A9678D570AFD}" dt="2022-10-24T18:18:00.362" v="10"/>
          <ac:spMkLst>
            <pc:docMk/>
            <pc:sldMk cId="109857222" sldId="256"/>
            <ac:spMk id="16" creationId="{C5C14909-AFB2-4E07-A65C-633954901FC1}"/>
          </ac:spMkLst>
        </pc:spChg>
        <pc:spChg chg="add">
          <ac:chgData name="Zita Draper" userId="S::z.draper@uwtsd.ac.uk::b063123c-f51f-481b-b99c-f574606c9ace" providerId="AD" clId="Web-{3D380EF5-C7CB-5BF1-BFB9-A9678D570AFD}" dt="2022-10-24T18:18:00.362" v="10"/>
          <ac:spMkLst>
            <pc:docMk/>
            <pc:sldMk cId="109857222" sldId="256"/>
            <ac:spMk id="18" creationId="{5BC4B016-0848-4634-83F9-FBC4C80CAE8E}"/>
          </ac:spMkLst>
        </pc:spChg>
        <pc:picChg chg="add mod ord">
          <ac:chgData name="Zita Draper" userId="S::z.draper@uwtsd.ac.uk::b063123c-f51f-481b-b99c-f574606c9ace" providerId="AD" clId="Web-{3D380EF5-C7CB-5BF1-BFB9-A9678D570AFD}" dt="2022-10-24T18:18:00.362" v="10"/>
          <ac:picMkLst>
            <pc:docMk/>
            <pc:sldMk cId="109857222" sldId="256"/>
            <ac:picMk id="4" creationId="{F70D7C27-6393-7EBE-09B3-3D441C3E1C64}"/>
          </ac:picMkLst>
        </pc:picChg>
      </pc:sldChg>
      <pc:sldMasterChg chg="del delSldLayout">
        <pc:chgData name="Zita Draper" userId="S::z.draper@uwtsd.ac.uk::b063123c-f51f-481b-b99c-f574606c9ace" providerId="AD" clId="Web-{3D380EF5-C7CB-5BF1-BFB9-A9678D570AFD}" dt="2022-10-24T18:17:00.986" v="0"/>
        <pc:sldMasterMkLst>
          <pc:docMk/>
          <pc:sldMasterMk cId="2460954070" sldId="2147483660"/>
        </pc:sldMasterMkLst>
        <pc:sldLayoutChg chg="del">
          <pc:chgData name="Zita Draper" userId="S::z.draper@uwtsd.ac.uk::b063123c-f51f-481b-b99c-f574606c9ace" providerId="AD" clId="Web-{3D380EF5-C7CB-5BF1-BFB9-A9678D570AFD}" dt="2022-10-24T18:17:00.986" v="0"/>
          <pc:sldLayoutMkLst>
            <pc:docMk/>
            <pc:sldMasterMk cId="2460954070" sldId="2147483660"/>
            <pc:sldLayoutMk cId="2385387890" sldId="2147483661"/>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949138452" sldId="2147483662"/>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2591524520" sldId="2147483663"/>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1203092039" sldId="2147483664"/>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3733172339" sldId="2147483665"/>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3210312558" sldId="2147483666"/>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3146388984" sldId="2147483667"/>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3171841454" sldId="2147483668"/>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1718958274" sldId="2147483669"/>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2202905451" sldId="2147483670"/>
          </pc:sldLayoutMkLst>
        </pc:sldLayoutChg>
        <pc:sldLayoutChg chg="del">
          <pc:chgData name="Zita Draper" userId="S::z.draper@uwtsd.ac.uk::b063123c-f51f-481b-b99c-f574606c9ace" providerId="AD" clId="Web-{3D380EF5-C7CB-5BF1-BFB9-A9678D570AFD}" dt="2022-10-24T18:17:00.986" v="0"/>
          <pc:sldLayoutMkLst>
            <pc:docMk/>
            <pc:sldMasterMk cId="2460954070" sldId="2147483660"/>
            <pc:sldLayoutMk cId="3479445657" sldId="2147483671"/>
          </pc:sldLayoutMkLst>
        </pc:sldLayoutChg>
      </pc:sldMasterChg>
      <pc:sldMasterChg chg="add addSldLayout">
        <pc:chgData name="Zita Draper" userId="S::z.draper@uwtsd.ac.uk::b063123c-f51f-481b-b99c-f574606c9ace" providerId="AD" clId="Web-{3D380EF5-C7CB-5BF1-BFB9-A9678D570AFD}" dt="2022-10-24T18:17:00.986" v="0"/>
        <pc:sldMasterMkLst>
          <pc:docMk/>
          <pc:sldMasterMk cId="1752934916" sldId="2147483699"/>
        </pc:sldMasterMkLst>
        <pc:sldLayoutChg chg="add">
          <pc:chgData name="Zita Draper" userId="S::z.draper@uwtsd.ac.uk::b063123c-f51f-481b-b99c-f574606c9ace" providerId="AD" clId="Web-{3D380EF5-C7CB-5BF1-BFB9-A9678D570AFD}" dt="2022-10-24T18:17:00.986" v="0"/>
          <pc:sldLayoutMkLst>
            <pc:docMk/>
            <pc:sldMasterMk cId="1752934916" sldId="2147483699"/>
            <pc:sldLayoutMk cId="1017659014" sldId="2147483687"/>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3566320784" sldId="2147483688"/>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1207214235" sldId="2147483689"/>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2955619491" sldId="2147483690"/>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925316117" sldId="2147483691"/>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1438082113" sldId="2147483692"/>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425343911" sldId="2147483693"/>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2676780609" sldId="2147483694"/>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2232554580" sldId="2147483695"/>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860461954" sldId="2147483696"/>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4117527687" sldId="2147483697"/>
          </pc:sldLayoutMkLst>
        </pc:sldLayoutChg>
        <pc:sldLayoutChg chg="add">
          <pc:chgData name="Zita Draper" userId="S::z.draper@uwtsd.ac.uk::b063123c-f51f-481b-b99c-f574606c9ace" providerId="AD" clId="Web-{3D380EF5-C7CB-5BF1-BFB9-A9678D570AFD}" dt="2022-10-24T18:17:00.986" v="0"/>
          <pc:sldLayoutMkLst>
            <pc:docMk/>
            <pc:sldMasterMk cId="1752934916" sldId="2147483699"/>
            <pc:sldLayoutMk cId="1572540592" sldId="2147483698"/>
          </pc:sldLayoutMkLst>
        </pc:sldLayoutChg>
      </pc:sldMasterChg>
      <pc:sldMasterChg chg="add addSldLayout">
        <pc:chgData name="Zita Draper" userId="S::z.draper@uwtsd.ac.uk::b063123c-f51f-481b-b99c-f574606c9ace" providerId="AD" clId="Web-{3D380EF5-C7CB-5BF1-BFB9-A9678D570AFD}" dt="2022-10-24T18:18:00.362" v="10"/>
        <pc:sldMasterMkLst>
          <pc:docMk/>
          <pc:sldMasterMk cId="2830208133" sldId="2147483762"/>
        </pc:sldMasterMkLst>
        <pc:sldLayoutChg chg="add">
          <pc:chgData name="Zita Draper" userId="S::z.draper@uwtsd.ac.uk::b063123c-f51f-481b-b99c-f574606c9ace" providerId="AD" clId="Web-{3D380EF5-C7CB-5BF1-BFB9-A9678D570AFD}" dt="2022-10-24T18:18:00.362" v="10"/>
          <pc:sldLayoutMkLst>
            <pc:docMk/>
            <pc:sldMasterMk cId="2830208133" sldId="2147483762"/>
            <pc:sldLayoutMk cId="1083393893" sldId="2147483751"/>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2442621640" sldId="2147483752"/>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2412519176" sldId="2147483753"/>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1769866071" sldId="2147483754"/>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3597713412" sldId="2147483755"/>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2250764562" sldId="2147483756"/>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2706857938" sldId="2147483757"/>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300946859" sldId="2147483758"/>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1629372314" sldId="2147483759"/>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1439595328" sldId="2147483760"/>
          </pc:sldLayoutMkLst>
        </pc:sldLayoutChg>
        <pc:sldLayoutChg chg="add">
          <pc:chgData name="Zita Draper" userId="S::z.draper@uwtsd.ac.uk::b063123c-f51f-481b-b99c-f574606c9ace" providerId="AD" clId="Web-{3D380EF5-C7CB-5BF1-BFB9-A9678D570AFD}" dt="2022-10-24T18:18:00.362" v="10"/>
          <pc:sldLayoutMkLst>
            <pc:docMk/>
            <pc:sldMasterMk cId="2830208133" sldId="2147483762"/>
            <pc:sldLayoutMk cId="957885242" sldId="2147483761"/>
          </pc:sldLayoutMkLst>
        </pc:sldLayoutChg>
      </pc:sldMasterChg>
    </pc:docChg>
  </pc:docChgLst>
  <pc:docChgLst>
    <pc:chgData name="Zita Draper" userId="S::z.draper@uwtsd.ac.uk::b063123c-f51f-481b-b99c-f574606c9ace" providerId="AD" clId="Web-{5FA7E454-AC7D-3523-91C5-6B2274E264C9}"/>
    <pc:docChg chg="modSld">
      <pc:chgData name="Zita Draper" userId="S::z.draper@uwtsd.ac.uk::b063123c-f51f-481b-b99c-f574606c9ace" providerId="AD" clId="Web-{5FA7E454-AC7D-3523-91C5-6B2274E264C9}" dt="2022-11-01T15:08:17.296" v="72" actId="20577"/>
      <pc:docMkLst>
        <pc:docMk/>
      </pc:docMkLst>
      <pc:sldChg chg="addSp delSp modSp mod setBg">
        <pc:chgData name="Zita Draper" userId="S::z.draper@uwtsd.ac.uk::b063123c-f51f-481b-b99c-f574606c9ace" providerId="AD" clId="Web-{5FA7E454-AC7D-3523-91C5-6B2274E264C9}" dt="2022-11-01T15:07:49.419" v="60"/>
        <pc:sldMkLst>
          <pc:docMk/>
          <pc:sldMk cId="1094393361" sldId="260"/>
        </pc:sldMkLst>
        <pc:spChg chg="mod">
          <ac:chgData name="Zita Draper" userId="S::z.draper@uwtsd.ac.uk::b063123c-f51f-481b-b99c-f574606c9ace" providerId="AD" clId="Web-{5FA7E454-AC7D-3523-91C5-6B2274E264C9}" dt="2022-11-01T15:07:49.419" v="60"/>
          <ac:spMkLst>
            <pc:docMk/>
            <pc:sldMk cId="1094393361" sldId="260"/>
            <ac:spMk id="2" creationId="{D9E2146F-5271-8A2E-9280-1C7E8BE4BAE2}"/>
          </ac:spMkLst>
        </pc:spChg>
        <pc:spChg chg="mod">
          <ac:chgData name="Zita Draper" userId="S::z.draper@uwtsd.ac.uk::b063123c-f51f-481b-b99c-f574606c9ace" providerId="AD" clId="Web-{5FA7E454-AC7D-3523-91C5-6B2274E264C9}" dt="2022-11-01T15:07:49.419" v="60"/>
          <ac:spMkLst>
            <pc:docMk/>
            <pc:sldMk cId="1094393361" sldId="260"/>
            <ac:spMk id="3" creationId="{CF869B2D-C064-23E2-C34D-3A33C713F088}"/>
          </ac:spMkLst>
        </pc:spChg>
        <pc:spChg chg="add mod">
          <ac:chgData name="Zita Draper" userId="S::z.draper@uwtsd.ac.uk::b063123c-f51f-481b-b99c-f574606c9ace" providerId="AD" clId="Web-{5FA7E454-AC7D-3523-91C5-6B2274E264C9}" dt="2022-11-01T15:07:49.419" v="60"/>
          <ac:spMkLst>
            <pc:docMk/>
            <pc:sldMk cId="1094393361" sldId="260"/>
            <ac:spMk id="5" creationId="{74A2D3EC-5658-94F5-7083-82137CBFCA0C}"/>
          </ac:spMkLst>
        </pc:spChg>
        <pc:spChg chg="add del">
          <ac:chgData name="Zita Draper" userId="S::z.draper@uwtsd.ac.uk::b063123c-f51f-481b-b99c-f574606c9ace" providerId="AD" clId="Web-{5FA7E454-AC7D-3523-91C5-6B2274E264C9}" dt="2022-11-01T15:07:46.279" v="57"/>
          <ac:spMkLst>
            <pc:docMk/>
            <pc:sldMk cId="1094393361" sldId="260"/>
            <ac:spMk id="10" creationId="{F13C74B1-5B17-4795-BED0-7140497B445A}"/>
          </ac:spMkLst>
        </pc:spChg>
        <pc:spChg chg="add del">
          <ac:chgData name="Zita Draper" userId="S::z.draper@uwtsd.ac.uk::b063123c-f51f-481b-b99c-f574606c9ace" providerId="AD" clId="Web-{5FA7E454-AC7D-3523-91C5-6B2274E264C9}" dt="2022-11-01T15:07:46.279" v="57"/>
          <ac:spMkLst>
            <pc:docMk/>
            <pc:sldMk cId="1094393361" sldId="260"/>
            <ac:spMk id="12" creationId="{3FCFB1DE-0B7E-48CC-BA90-B2AB0889F9D6}"/>
          </ac:spMkLst>
        </pc:spChg>
        <pc:spChg chg="add del">
          <ac:chgData name="Zita Draper" userId="S::z.draper@uwtsd.ac.uk::b063123c-f51f-481b-b99c-f574606c9ace" providerId="AD" clId="Web-{5FA7E454-AC7D-3523-91C5-6B2274E264C9}" dt="2022-11-01T15:07:49.419" v="59"/>
          <ac:spMkLst>
            <pc:docMk/>
            <pc:sldMk cId="1094393361" sldId="260"/>
            <ac:spMk id="14" creationId="{3FCFB1DE-0B7E-48CC-BA90-B2AB0889F9D6}"/>
          </ac:spMkLst>
        </pc:spChg>
        <pc:spChg chg="add del">
          <ac:chgData name="Zita Draper" userId="S::z.draper@uwtsd.ac.uk::b063123c-f51f-481b-b99c-f574606c9ace" providerId="AD" clId="Web-{5FA7E454-AC7D-3523-91C5-6B2274E264C9}" dt="2022-11-01T15:07:49.419" v="59"/>
          <ac:spMkLst>
            <pc:docMk/>
            <pc:sldMk cId="1094393361" sldId="260"/>
            <ac:spMk id="15" creationId="{2C61293E-6EBE-43EF-A52C-9BEBFD7679D4}"/>
          </ac:spMkLst>
        </pc:spChg>
        <pc:spChg chg="add del">
          <ac:chgData name="Zita Draper" userId="S::z.draper@uwtsd.ac.uk::b063123c-f51f-481b-b99c-f574606c9ace" providerId="AD" clId="Web-{5FA7E454-AC7D-3523-91C5-6B2274E264C9}" dt="2022-11-01T15:07:49.419" v="59"/>
          <ac:spMkLst>
            <pc:docMk/>
            <pc:sldMk cId="1094393361" sldId="260"/>
            <ac:spMk id="16" creationId="{8D5AAC53-3624-41C3-A6B5-1DA97F2901B1}"/>
          </ac:spMkLst>
        </pc:spChg>
        <pc:spChg chg="add">
          <ac:chgData name="Zita Draper" userId="S::z.draper@uwtsd.ac.uk::b063123c-f51f-481b-b99c-f574606c9ace" providerId="AD" clId="Web-{5FA7E454-AC7D-3523-91C5-6B2274E264C9}" dt="2022-11-01T15:07:49.419" v="60"/>
          <ac:spMkLst>
            <pc:docMk/>
            <pc:sldMk cId="1094393361" sldId="260"/>
            <ac:spMk id="18" creationId="{2C61293E-6EBE-43EF-A52C-9BEBFD7679D4}"/>
          </ac:spMkLst>
        </pc:spChg>
        <pc:spChg chg="add">
          <ac:chgData name="Zita Draper" userId="S::z.draper@uwtsd.ac.uk::b063123c-f51f-481b-b99c-f574606c9ace" providerId="AD" clId="Web-{5FA7E454-AC7D-3523-91C5-6B2274E264C9}" dt="2022-11-01T15:07:49.419" v="60"/>
          <ac:spMkLst>
            <pc:docMk/>
            <pc:sldMk cId="1094393361" sldId="260"/>
            <ac:spMk id="19" creationId="{3FCFB1DE-0B7E-48CC-BA90-B2AB0889F9D6}"/>
          </ac:spMkLst>
        </pc:spChg>
        <pc:picChg chg="add mod ord">
          <ac:chgData name="Zita Draper" userId="S::z.draper@uwtsd.ac.uk::b063123c-f51f-481b-b99c-f574606c9ace" providerId="AD" clId="Web-{5FA7E454-AC7D-3523-91C5-6B2274E264C9}" dt="2022-11-01T15:07:49.419" v="60"/>
          <ac:picMkLst>
            <pc:docMk/>
            <pc:sldMk cId="1094393361" sldId="260"/>
            <ac:picMk id="4" creationId="{7EA510DB-837E-0B71-CE20-F0EEF6A6DD03}"/>
          </ac:picMkLst>
        </pc:picChg>
      </pc:sldChg>
      <pc:sldChg chg="modSp">
        <pc:chgData name="Zita Draper" userId="S::z.draper@uwtsd.ac.uk::b063123c-f51f-481b-b99c-f574606c9ace" providerId="AD" clId="Web-{5FA7E454-AC7D-3523-91C5-6B2274E264C9}" dt="2022-11-01T15:08:17.296" v="72" actId="20577"/>
        <pc:sldMkLst>
          <pc:docMk/>
          <pc:sldMk cId="633621997" sldId="261"/>
        </pc:sldMkLst>
        <pc:spChg chg="mod">
          <ac:chgData name="Zita Draper" userId="S::z.draper@uwtsd.ac.uk::b063123c-f51f-481b-b99c-f574606c9ace" providerId="AD" clId="Web-{5FA7E454-AC7D-3523-91C5-6B2274E264C9}" dt="2022-11-01T15:08:17.296" v="72" actId="20577"/>
          <ac:spMkLst>
            <pc:docMk/>
            <pc:sldMk cId="633621997" sldId="261"/>
            <ac:spMk id="2" creationId="{B95D8961-A947-D536-12D7-F1C91C369F01}"/>
          </ac:spMkLst>
        </pc:spChg>
      </pc:sldChg>
    </pc:docChg>
  </pc:docChgLst>
  <pc:docChgLst>
    <pc:chgData name="Zita Draper" userId="S::z.draper@uwtsd.ac.uk::b063123c-f51f-481b-b99c-f574606c9ace" providerId="AD" clId="Web-{F94779C2-EC4C-235F-1E6E-D321348BD27A}"/>
    <pc:docChg chg="addSld modSld">
      <pc:chgData name="Zita Draper" userId="S::z.draper@uwtsd.ac.uk::b063123c-f51f-481b-b99c-f574606c9ace" providerId="AD" clId="Web-{F94779C2-EC4C-235F-1E6E-D321348BD27A}" dt="2022-10-26T20:07:21.719" v="40"/>
      <pc:docMkLst>
        <pc:docMk/>
      </pc:docMkLst>
      <pc:sldChg chg="addSp modSp mod setBg modNotes">
        <pc:chgData name="Zita Draper" userId="S::z.draper@uwtsd.ac.uk::b063123c-f51f-481b-b99c-f574606c9ace" providerId="AD" clId="Web-{F94779C2-EC4C-235F-1E6E-D321348BD27A}" dt="2022-10-26T20:06:53.435" v="24"/>
        <pc:sldMkLst>
          <pc:docMk/>
          <pc:sldMk cId="2862939352" sldId="259"/>
        </pc:sldMkLst>
        <pc:spChg chg="mod">
          <ac:chgData name="Zita Draper" userId="S::z.draper@uwtsd.ac.uk::b063123c-f51f-481b-b99c-f574606c9ace" providerId="AD" clId="Web-{F94779C2-EC4C-235F-1E6E-D321348BD27A}" dt="2022-10-26T20:06:53.435" v="24"/>
          <ac:spMkLst>
            <pc:docMk/>
            <pc:sldMk cId="2862939352" sldId="259"/>
            <ac:spMk id="2" creationId="{45AA95DF-EDFF-2285-D2C3-FD68A8D4D6D4}"/>
          </ac:spMkLst>
        </pc:spChg>
        <pc:spChg chg="mod">
          <ac:chgData name="Zita Draper" userId="S::z.draper@uwtsd.ac.uk::b063123c-f51f-481b-b99c-f574606c9ace" providerId="AD" clId="Web-{F94779C2-EC4C-235F-1E6E-D321348BD27A}" dt="2022-10-26T20:06:53.435" v="24"/>
          <ac:spMkLst>
            <pc:docMk/>
            <pc:sldMk cId="2862939352" sldId="259"/>
            <ac:spMk id="3" creationId="{6AF50890-43F6-15CB-5BFD-7510C38CF491}"/>
          </ac:spMkLst>
        </pc:spChg>
        <pc:spChg chg="add mod">
          <ac:chgData name="Zita Draper" userId="S::z.draper@uwtsd.ac.uk::b063123c-f51f-481b-b99c-f574606c9ace" providerId="AD" clId="Web-{F94779C2-EC4C-235F-1E6E-D321348BD27A}" dt="2022-10-26T20:06:53.435" v="24"/>
          <ac:spMkLst>
            <pc:docMk/>
            <pc:sldMk cId="2862939352" sldId="259"/>
            <ac:spMk id="5" creationId="{AD96FC28-4CF0-CE00-5C3B-65890ABDF17E}"/>
          </ac:spMkLst>
        </pc:spChg>
        <pc:spChg chg="add">
          <ac:chgData name="Zita Draper" userId="S::z.draper@uwtsd.ac.uk::b063123c-f51f-481b-b99c-f574606c9ace" providerId="AD" clId="Web-{F94779C2-EC4C-235F-1E6E-D321348BD27A}" dt="2022-10-26T20:06:53.435" v="24"/>
          <ac:spMkLst>
            <pc:docMk/>
            <pc:sldMk cId="2862939352" sldId="259"/>
            <ac:spMk id="10" creationId="{2C61293E-6EBE-43EF-A52C-9BEBFD7679D4}"/>
          </ac:spMkLst>
        </pc:spChg>
        <pc:spChg chg="add">
          <ac:chgData name="Zita Draper" userId="S::z.draper@uwtsd.ac.uk::b063123c-f51f-481b-b99c-f574606c9ace" providerId="AD" clId="Web-{F94779C2-EC4C-235F-1E6E-D321348BD27A}" dt="2022-10-26T20:06:53.435" v="24"/>
          <ac:spMkLst>
            <pc:docMk/>
            <pc:sldMk cId="2862939352" sldId="259"/>
            <ac:spMk id="12" creationId="{3FCFB1DE-0B7E-48CC-BA90-B2AB0889F9D6}"/>
          </ac:spMkLst>
        </pc:spChg>
        <pc:picChg chg="add mod">
          <ac:chgData name="Zita Draper" userId="S::z.draper@uwtsd.ac.uk::b063123c-f51f-481b-b99c-f574606c9ace" providerId="AD" clId="Web-{F94779C2-EC4C-235F-1E6E-D321348BD27A}" dt="2022-10-26T20:06:53.435" v="24"/>
          <ac:picMkLst>
            <pc:docMk/>
            <pc:sldMk cId="2862939352" sldId="259"/>
            <ac:picMk id="4" creationId="{3B6A27A0-5972-FE23-675B-55D93B5F1435}"/>
          </ac:picMkLst>
        </pc:picChg>
      </pc:sldChg>
      <pc:sldChg chg="new">
        <pc:chgData name="Zita Draper" userId="S::z.draper@uwtsd.ac.uk::b063123c-f51f-481b-b99c-f574606c9ace" providerId="AD" clId="Web-{F94779C2-EC4C-235F-1E6E-D321348BD27A}" dt="2022-10-26T20:07:08.702" v="25"/>
        <pc:sldMkLst>
          <pc:docMk/>
          <pc:sldMk cId="1094393361" sldId="260"/>
        </pc:sldMkLst>
      </pc:sldChg>
      <pc:sldChg chg="new">
        <pc:chgData name="Zita Draper" userId="S::z.draper@uwtsd.ac.uk::b063123c-f51f-481b-b99c-f574606c9ace" providerId="AD" clId="Web-{F94779C2-EC4C-235F-1E6E-D321348BD27A}" dt="2022-10-26T20:07:16.672" v="26"/>
        <pc:sldMkLst>
          <pc:docMk/>
          <pc:sldMk cId="633621997" sldId="261"/>
        </pc:sldMkLst>
      </pc:sldChg>
      <pc:sldChg chg="new">
        <pc:chgData name="Zita Draper" userId="S::z.draper@uwtsd.ac.uk::b063123c-f51f-481b-b99c-f574606c9ace" providerId="AD" clId="Web-{F94779C2-EC4C-235F-1E6E-D321348BD27A}" dt="2022-10-26T20:07:16.843" v="27"/>
        <pc:sldMkLst>
          <pc:docMk/>
          <pc:sldMk cId="1848686685" sldId="262"/>
        </pc:sldMkLst>
      </pc:sldChg>
      <pc:sldChg chg="new">
        <pc:chgData name="Zita Draper" userId="S::z.draper@uwtsd.ac.uk::b063123c-f51f-481b-b99c-f574606c9ace" providerId="AD" clId="Web-{F94779C2-EC4C-235F-1E6E-D321348BD27A}" dt="2022-10-26T20:07:17" v="28"/>
        <pc:sldMkLst>
          <pc:docMk/>
          <pc:sldMk cId="3595002959" sldId="263"/>
        </pc:sldMkLst>
      </pc:sldChg>
      <pc:sldChg chg="new">
        <pc:chgData name="Zita Draper" userId="S::z.draper@uwtsd.ac.uk::b063123c-f51f-481b-b99c-f574606c9ace" providerId="AD" clId="Web-{F94779C2-EC4C-235F-1E6E-D321348BD27A}" dt="2022-10-26T20:07:17.172" v="29"/>
        <pc:sldMkLst>
          <pc:docMk/>
          <pc:sldMk cId="2016653447" sldId="264"/>
        </pc:sldMkLst>
      </pc:sldChg>
      <pc:sldChg chg="new">
        <pc:chgData name="Zita Draper" userId="S::z.draper@uwtsd.ac.uk::b063123c-f51f-481b-b99c-f574606c9ace" providerId="AD" clId="Web-{F94779C2-EC4C-235F-1E6E-D321348BD27A}" dt="2022-10-26T20:07:17.328" v="30"/>
        <pc:sldMkLst>
          <pc:docMk/>
          <pc:sldMk cId="231640728" sldId="265"/>
        </pc:sldMkLst>
      </pc:sldChg>
      <pc:sldChg chg="new">
        <pc:chgData name="Zita Draper" userId="S::z.draper@uwtsd.ac.uk::b063123c-f51f-481b-b99c-f574606c9ace" providerId="AD" clId="Web-{F94779C2-EC4C-235F-1E6E-D321348BD27A}" dt="2022-10-26T20:07:17.515" v="31"/>
        <pc:sldMkLst>
          <pc:docMk/>
          <pc:sldMk cId="2575452147" sldId="266"/>
        </pc:sldMkLst>
      </pc:sldChg>
      <pc:sldChg chg="new">
        <pc:chgData name="Zita Draper" userId="S::z.draper@uwtsd.ac.uk::b063123c-f51f-481b-b99c-f574606c9ace" providerId="AD" clId="Web-{F94779C2-EC4C-235F-1E6E-D321348BD27A}" dt="2022-10-26T20:07:17.687" v="32"/>
        <pc:sldMkLst>
          <pc:docMk/>
          <pc:sldMk cId="3882182629" sldId="267"/>
        </pc:sldMkLst>
      </pc:sldChg>
      <pc:sldChg chg="new">
        <pc:chgData name="Zita Draper" userId="S::z.draper@uwtsd.ac.uk::b063123c-f51f-481b-b99c-f574606c9ace" providerId="AD" clId="Web-{F94779C2-EC4C-235F-1E6E-D321348BD27A}" dt="2022-10-26T20:07:17.859" v="33"/>
        <pc:sldMkLst>
          <pc:docMk/>
          <pc:sldMk cId="635080243" sldId="268"/>
        </pc:sldMkLst>
      </pc:sldChg>
      <pc:sldChg chg="new">
        <pc:chgData name="Zita Draper" userId="S::z.draper@uwtsd.ac.uk::b063123c-f51f-481b-b99c-f574606c9ace" providerId="AD" clId="Web-{F94779C2-EC4C-235F-1E6E-D321348BD27A}" dt="2022-10-26T20:07:20.719" v="34"/>
        <pc:sldMkLst>
          <pc:docMk/>
          <pc:sldMk cId="1329618372" sldId="269"/>
        </pc:sldMkLst>
      </pc:sldChg>
      <pc:sldChg chg="new">
        <pc:chgData name="Zita Draper" userId="S::z.draper@uwtsd.ac.uk::b063123c-f51f-481b-b99c-f574606c9ace" providerId="AD" clId="Web-{F94779C2-EC4C-235F-1E6E-D321348BD27A}" dt="2022-10-26T20:07:20.875" v="35"/>
        <pc:sldMkLst>
          <pc:docMk/>
          <pc:sldMk cId="381968241" sldId="270"/>
        </pc:sldMkLst>
      </pc:sldChg>
      <pc:sldChg chg="new">
        <pc:chgData name="Zita Draper" userId="S::z.draper@uwtsd.ac.uk::b063123c-f51f-481b-b99c-f574606c9ace" providerId="AD" clId="Web-{F94779C2-EC4C-235F-1E6E-D321348BD27A}" dt="2022-10-26T20:07:21.047" v="36"/>
        <pc:sldMkLst>
          <pc:docMk/>
          <pc:sldMk cId="234917340" sldId="271"/>
        </pc:sldMkLst>
      </pc:sldChg>
      <pc:sldChg chg="new">
        <pc:chgData name="Zita Draper" userId="S::z.draper@uwtsd.ac.uk::b063123c-f51f-481b-b99c-f574606c9ace" providerId="AD" clId="Web-{F94779C2-EC4C-235F-1E6E-D321348BD27A}" dt="2022-10-26T20:07:21.219" v="37"/>
        <pc:sldMkLst>
          <pc:docMk/>
          <pc:sldMk cId="3246046135" sldId="272"/>
        </pc:sldMkLst>
      </pc:sldChg>
      <pc:sldChg chg="new">
        <pc:chgData name="Zita Draper" userId="S::z.draper@uwtsd.ac.uk::b063123c-f51f-481b-b99c-f574606c9ace" providerId="AD" clId="Web-{F94779C2-EC4C-235F-1E6E-D321348BD27A}" dt="2022-10-26T20:07:21.391" v="38"/>
        <pc:sldMkLst>
          <pc:docMk/>
          <pc:sldMk cId="3288389328" sldId="273"/>
        </pc:sldMkLst>
      </pc:sldChg>
      <pc:sldChg chg="new">
        <pc:chgData name="Zita Draper" userId="S::z.draper@uwtsd.ac.uk::b063123c-f51f-481b-b99c-f574606c9ace" providerId="AD" clId="Web-{F94779C2-EC4C-235F-1E6E-D321348BD27A}" dt="2022-10-26T20:07:21.562" v="39"/>
        <pc:sldMkLst>
          <pc:docMk/>
          <pc:sldMk cId="2467656753" sldId="274"/>
        </pc:sldMkLst>
      </pc:sldChg>
      <pc:sldChg chg="new">
        <pc:chgData name="Zita Draper" userId="S::z.draper@uwtsd.ac.uk::b063123c-f51f-481b-b99c-f574606c9ace" providerId="AD" clId="Web-{F94779C2-EC4C-235F-1E6E-D321348BD27A}" dt="2022-10-26T20:07:21.719" v="40"/>
        <pc:sldMkLst>
          <pc:docMk/>
          <pc:sldMk cId="2401035474" sldId="275"/>
        </pc:sldMkLst>
      </pc:sldChg>
    </pc:docChg>
  </pc:docChgLst>
  <pc:docChgLst>
    <pc:chgData name="Zita Draper" userId="S::z.draper@uwtsd.ac.uk::b063123c-f51f-481b-b99c-f574606c9ace" providerId="AD" clId="Web-{24AA8C2E-C3D3-48E4-A29D-C7CCB670215F}"/>
    <pc:docChg chg="modSld">
      <pc:chgData name="Zita Draper" userId="S::z.draper@uwtsd.ac.uk::b063123c-f51f-481b-b99c-f574606c9ace" providerId="AD" clId="Web-{24AA8C2E-C3D3-48E4-A29D-C7CCB670215F}" dt="2022-11-07T14:44:06.944" v="283" actId="20577"/>
      <pc:docMkLst>
        <pc:docMk/>
      </pc:docMkLst>
      <pc:sldChg chg="modSp">
        <pc:chgData name="Zita Draper" userId="S::z.draper@uwtsd.ac.uk::b063123c-f51f-481b-b99c-f574606c9ace" providerId="AD" clId="Web-{24AA8C2E-C3D3-48E4-A29D-C7CCB670215F}" dt="2022-11-07T13:54:03.956" v="200" actId="20577"/>
        <pc:sldMkLst>
          <pc:docMk/>
          <pc:sldMk cId="633621997" sldId="261"/>
        </pc:sldMkLst>
        <pc:spChg chg="mod">
          <ac:chgData name="Zita Draper" userId="S::z.draper@uwtsd.ac.uk::b063123c-f51f-481b-b99c-f574606c9ace" providerId="AD" clId="Web-{24AA8C2E-C3D3-48E4-A29D-C7CCB670215F}" dt="2022-11-07T13:54:03.956" v="200" actId="20577"/>
          <ac:spMkLst>
            <pc:docMk/>
            <pc:sldMk cId="633621997" sldId="261"/>
            <ac:spMk id="3" creationId="{404DDBC5-A7E4-010A-B20D-CC57BED7C3C5}"/>
          </ac:spMkLst>
        </pc:spChg>
      </pc:sldChg>
      <pc:sldChg chg="modSp">
        <pc:chgData name="Zita Draper" userId="S::z.draper@uwtsd.ac.uk::b063123c-f51f-481b-b99c-f574606c9ace" providerId="AD" clId="Web-{24AA8C2E-C3D3-48E4-A29D-C7CCB670215F}" dt="2022-11-07T14:43:27.474" v="257" actId="20577"/>
        <pc:sldMkLst>
          <pc:docMk/>
          <pc:sldMk cId="1848686685" sldId="262"/>
        </pc:sldMkLst>
        <pc:spChg chg="mod">
          <ac:chgData name="Zita Draper" userId="S::z.draper@uwtsd.ac.uk::b063123c-f51f-481b-b99c-f574606c9ace" providerId="AD" clId="Web-{24AA8C2E-C3D3-48E4-A29D-C7CCB670215F}" dt="2022-11-07T14:42:02.784" v="210" actId="20577"/>
          <ac:spMkLst>
            <pc:docMk/>
            <pc:sldMk cId="1848686685" sldId="262"/>
            <ac:spMk id="2" creationId="{293A9649-6E97-F147-748C-17E299E3C18C}"/>
          </ac:spMkLst>
        </pc:spChg>
        <pc:spChg chg="mod">
          <ac:chgData name="Zita Draper" userId="S::z.draper@uwtsd.ac.uk::b063123c-f51f-481b-b99c-f574606c9ace" providerId="AD" clId="Web-{24AA8C2E-C3D3-48E4-A29D-C7CCB670215F}" dt="2022-11-07T14:43:27.474" v="257" actId="20577"/>
          <ac:spMkLst>
            <pc:docMk/>
            <pc:sldMk cId="1848686685" sldId="262"/>
            <ac:spMk id="3" creationId="{6F557BAC-588B-696E-5202-061B7EB7DF7C}"/>
          </ac:spMkLst>
        </pc:spChg>
      </pc:sldChg>
      <pc:sldChg chg="modSp">
        <pc:chgData name="Zita Draper" userId="S::z.draper@uwtsd.ac.uk::b063123c-f51f-481b-b99c-f574606c9ace" providerId="AD" clId="Web-{24AA8C2E-C3D3-48E4-A29D-C7CCB670215F}" dt="2022-11-07T14:44:06.944" v="283" actId="20577"/>
        <pc:sldMkLst>
          <pc:docMk/>
          <pc:sldMk cId="2421825802" sldId="294"/>
        </pc:sldMkLst>
        <pc:spChg chg="mod">
          <ac:chgData name="Zita Draper" userId="S::z.draper@uwtsd.ac.uk::b063123c-f51f-481b-b99c-f574606c9ace" providerId="AD" clId="Web-{24AA8C2E-C3D3-48E4-A29D-C7CCB670215F}" dt="2022-11-07T14:43:37.490" v="261" actId="20577"/>
          <ac:spMkLst>
            <pc:docMk/>
            <pc:sldMk cId="2421825802" sldId="294"/>
            <ac:spMk id="2" creationId="{A4AB0181-2F0F-DB3C-1D2B-7887303A21EC}"/>
          </ac:spMkLst>
        </pc:spChg>
        <pc:spChg chg="mod">
          <ac:chgData name="Zita Draper" userId="S::z.draper@uwtsd.ac.uk::b063123c-f51f-481b-b99c-f574606c9ace" providerId="AD" clId="Web-{24AA8C2E-C3D3-48E4-A29D-C7CCB670215F}" dt="2022-11-07T14:44:06.944" v="283" actId="20577"/>
          <ac:spMkLst>
            <pc:docMk/>
            <pc:sldMk cId="2421825802" sldId="294"/>
            <ac:spMk id="3" creationId="{0B5722EA-2A92-0500-CB5D-7748CA33D001}"/>
          </ac:spMkLst>
        </pc:spChg>
      </pc:sldChg>
    </pc:docChg>
  </pc:docChgLst>
  <pc:docChgLst>
    <pc:chgData name="Zita Draper" userId="S::z.draper@uwtsd.ac.uk::b063123c-f51f-481b-b99c-f574606c9ace" providerId="AD" clId="Web-{642172D6-9DE1-92FC-01C3-1DECC06CA4FD}"/>
    <pc:docChg chg="addSld delSld modSld sldOrd">
      <pc:chgData name="Zita Draper" userId="S::z.draper@uwtsd.ac.uk::b063123c-f51f-481b-b99c-f574606c9ace" providerId="AD" clId="Web-{642172D6-9DE1-92FC-01C3-1DECC06CA4FD}" dt="2022-11-08T12:33:21.113" v="1609" actId="20577"/>
      <pc:docMkLst>
        <pc:docMk/>
      </pc:docMkLst>
      <pc:sldChg chg="delSp modSp">
        <pc:chgData name="Zita Draper" userId="S::z.draper@uwtsd.ac.uk::b063123c-f51f-481b-b99c-f574606c9ace" providerId="AD" clId="Web-{642172D6-9DE1-92FC-01C3-1DECC06CA4FD}" dt="2022-11-08T09:11:47.439" v="10"/>
        <pc:sldMkLst>
          <pc:docMk/>
          <pc:sldMk cId="2862939352" sldId="259"/>
        </pc:sldMkLst>
        <pc:spChg chg="del mod">
          <ac:chgData name="Zita Draper" userId="S::z.draper@uwtsd.ac.uk::b063123c-f51f-481b-b99c-f574606c9ace" providerId="AD" clId="Web-{642172D6-9DE1-92FC-01C3-1DECC06CA4FD}" dt="2022-11-08T09:11:47.439" v="10"/>
          <ac:spMkLst>
            <pc:docMk/>
            <pc:sldMk cId="2862939352" sldId="259"/>
            <ac:spMk id="5" creationId="{AD96FC28-4CF0-CE00-5C3B-65890ABDF17E}"/>
          </ac:spMkLst>
        </pc:spChg>
      </pc:sldChg>
      <pc:sldChg chg="delSp">
        <pc:chgData name="Zita Draper" userId="S::z.draper@uwtsd.ac.uk::b063123c-f51f-481b-b99c-f574606c9ace" providerId="AD" clId="Web-{642172D6-9DE1-92FC-01C3-1DECC06CA4FD}" dt="2022-11-08T09:11:56.658" v="11"/>
        <pc:sldMkLst>
          <pc:docMk/>
          <pc:sldMk cId="1094393361" sldId="260"/>
        </pc:sldMkLst>
        <pc:spChg chg="del">
          <ac:chgData name="Zita Draper" userId="S::z.draper@uwtsd.ac.uk::b063123c-f51f-481b-b99c-f574606c9ace" providerId="AD" clId="Web-{642172D6-9DE1-92FC-01C3-1DECC06CA4FD}" dt="2022-11-08T09:11:56.658" v="11"/>
          <ac:spMkLst>
            <pc:docMk/>
            <pc:sldMk cId="1094393361" sldId="260"/>
            <ac:spMk id="5" creationId="{74A2D3EC-5658-94F5-7083-82137CBFCA0C}"/>
          </ac:spMkLst>
        </pc:spChg>
      </pc:sldChg>
      <pc:sldChg chg="addSp modSp mod setBg">
        <pc:chgData name="Zita Draper" userId="S::z.draper@uwtsd.ac.uk::b063123c-f51f-481b-b99c-f574606c9ace" providerId="AD" clId="Web-{642172D6-9DE1-92FC-01C3-1DECC06CA4FD}" dt="2022-11-08T09:12:28.691" v="13"/>
        <pc:sldMkLst>
          <pc:docMk/>
          <pc:sldMk cId="1848686685" sldId="262"/>
        </pc:sldMkLst>
        <pc:spChg chg="mod">
          <ac:chgData name="Zita Draper" userId="S::z.draper@uwtsd.ac.uk::b063123c-f51f-481b-b99c-f574606c9ace" providerId="AD" clId="Web-{642172D6-9DE1-92FC-01C3-1DECC06CA4FD}" dt="2022-11-08T09:12:28.691" v="13"/>
          <ac:spMkLst>
            <pc:docMk/>
            <pc:sldMk cId="1848686685" sldId="262"/>
            <ac:spMk id="2" creationId="{293A9649-6E97-F147-748C-17E299E3C18C}"/>
          </ac:spMkLst>
        </pc:spChg>
        <pc:spChg chg="mod">
          <ac:chgData name="Zita Draper" userId="S::z.draper@uwtsd.ac.uk::b063123c-f51f-481b-b99c-f574606c9ace" providerId="AD" clId="Web-{642172D6-9DE1-92FC-01C3-1DECC06CA4FD}" dt="2022-11-08T09:12:28.691" v="13"/>
          <ac:spMkLst>
            <pc:docMk/>
            <pc:sldMk cId="1848686685" sldId="262"/>
            <ac:spMk id="3" creationId="{6F557BAC-588B-696E-5202-061B7EB7DF7C}"/>
          </ac:spMkLst>
        </pc:spChg>
        <pc:spChg chg="add">
          <ac:chgData name="Zita Draper" userId="S::z.draper@uwtsd.ac.uk::b063123c-f51f-481b-b99c-f574606c9ace" providerId="AD" clId="Web-{642172D6-9DE1-92FC-01C3-1DECC06CA4FD}" dt="2022-11-08T09:12:28.691" v="13"/>
          <ac:spMkLst>
            <pc:docMk/>
            <pc:sldMk cId="1848686685" sldId="262"/>
            <ac:spMk id="9" creationId="{7B831B6F-405A-4B47-B9BB-5CA88F285844}"/>
          </ac:spMkLst>
        </pc:spChg>
        <pc:spChg chg="add">
          <ac:chgData name="Zita Draper" userId="S::z.draper@uwtsd.ac.uk::b063123c-f51f-481b-b99c-f574606c9ace" providerId="AD" clId="Web-{642172D6-9DE1-92FC-01C3-1DECC06CA4FD}" dt="2022-11-08T09:12:28.691" v="13"/>
          <ac:spMkLst>
            <pc:docMk/>
            <pc:sldMk cId="1848686685" sldId="262"/>
            <ac:spMk id="11" creationId="{15109354-9C5D-4F8C-B0E6-D1043C7BF20A}"/>
          </ac:spMkLst>
        </pc:spChg>
        <pc:spChg chg="add">
          <ac:chgData name="Zita Draper" userId="S::z.draper@uwtsd.ac.uk::b063123c-f51f-481b-b99c-f574606c9ace" providerId="AD" clId="Web-{642172D6-9DE1-92FC-01C3-1DECC06CA4FD}" dt="2022-11-08T09:12:28.691" v="13"/>
          <ac:spMkLst>
            <pc:docMk/>
            <pc:sldMk cId="1848686685" sldId="262"/>
            <ac:spMk id="13" creationId="{3CE8AF5E-D374-4CF1-90CC-35CF73B81C3E}"/>
          </ac:spMkLst>
        </pc:spChg>
        <pc:picChg chg="mod ord">
          <ac:chgData name="Zita Draper" userId="S::z.draper@uwtsd.ac.uk::b063123c-f51f-481b-b99c-f574606c9ace" providerId="AD" clId="Web-{642172D6-9DE1-92FC-01C3-1DECC06CA4FD}" dt="2022-11-08T09:12:28.691" v="13"/>
          <ac:picMkLst>
            <pc:docMk/>
            <pc:sldMk cId="1848686685" sldId="262"/>
            <ac:picMk id="4" creationId="{F5227E53-8DB8-80E9-C669-88AAD3E94395}"/>
          </ac:picMkLst>
        </pc:picChg>
        <pc:inkChg chg="add">
          <ac:chgData name="Zita Draper" userId="S::z.draper@uwtsd.ac.uk::b063123c-f51f-481b-b99c-f574606c9ace" providerId="AD" clId="Web-{642172D6-9DE1-92FC-01C3-1DECC06CA4FD}" dt="2022-11-08T09:12:28.691" v="13"/>
          <ac:inkMkLst>
            <pc:docMk/>
            <pc:sldMk cId="1848686685" sldId="262"/>
            <ac:inkMk id="15" creationId="{070477C5-0410-4E4F-97A1-F84C2465C187}"/>
          </ac:inkMkLst>
        </pc:inkChg>
      </pc:sldChg>
      <pc:sldChg chg="addSp modSp">
        <pc:chgData name="Zita Draper" userId="S::z.draper@uwtsd.ac.uk::b063123c-f51f-481b-b99c-f574606c9ace" providerId="AD" clId="Web-{642172D6-9DE1-92FC-01C3-1DECC06CA4FD}" dt="2022-11-08T09:44:35.238" v="190" actId="1076"/>
        <pc:sldMkLst>
          <pc:docMk/>
          <pc:sldMk cId="2016653447" sldId="264"/>
        </pc:sldMkLst>
        <pc:spChg chg="mod">
          <ac:chgData name="Zita Draper" userId="S::z.draper@uwtsd.ac.uk::b063123c-f51f-481b-b99c-f574606c9ace" providerId="AD" clId="Web-{642172D6-9DE1-92FC-01C3-1DECC06CA4FD}" dt="2022-11-08T09:44:18.253" v="186" actId="20577"/>
          <ac:spMkLst>
            <pc:docMk/>
            <pc:sldMk cId="2016653447" sldId="264"/>
            <ac:spMk id="3" creationId="{E38C2E3F-F34E-3566-93CE-332829B540DC}"/>
          </ac:spMkLst>
        </pc:spChg>
        <pc:picChg chg="add mod">
          <ac:chgData name="Zita Draper" userId="S::z.draper@uwtsd.ac.uk::b063123c-f51f-481b-b99c-f574606c9ace" providerId="AD" clId="Web-{642172D6-9DE1-92FC-01C3-1DECC06CA4FD}" dt="2022-11-08T09:44:35.238" v="190" actId="1076"/>
          <ac:picMkLst>
            <pc:docMk/>
            <pc:sldMk cId="2016653447" sldId="264"/>
            <ac:picMk id="4" creationId="{B14CA8AD-CDA1-B5FD-4972-3C88928E72CD}"/>
          </ac:picMkLst>
        </pc:picChg>
      </pc:sldChg>
      <pc:sldChg chg="addSp modSp mod setBg">
        <pc:chgData name="Zita Draper" userId="S::z.draper@uwtsd.ac.uk::b063123c-f51f-481b-b99c-f574606c9ace" providerId="AD" clId="Web-{642172D6-9DE1-92FC-01C3-1DECC06CA4FD}" dt="2022-11-08T10:14:38.830" v="310"/>
        <pc:sldMkLst>
          <pc:docMk/>
          <pc:sldMk cId="231640728" sldId="265"/>
        </pc:sldMkLst>
        <pc:spChg chg="mod">
          <ac:chgData name="Zita Draper" userId="S::z.draper@uwtsd.ac.uk::b063123c-f51f-481b-b99c-f574606c9ace" providerId="AD" clId="Web-{642172D6-9DE1-92FC-01C3-1DECC06CA4FD}" dt="2022-11-08T10:14:38.830" v="310"/>
          <ac:spMkLst>
            <pc:docMk/>
            <pc:sldMk cId="231640728" sldId="265"/>
            <ac:spMk id="2" creationId="{41454098-B423-5283-8953-D4BA2B54FE80}"/>
          </ac:spMkLst>
        </pc:spChg>
        <pc:spChg chg="mod">
          <ac:chgData name="Zita Draper" userId="S::z.draper@uwtsd.ac.uk::b063123c-f51f-481b-b99c-f574606c9ace" providerId="AD" clId="Web-{642172D6-9DE1-92FC-01C3-1DECC06CA4FD}" dt="2022-11-08T10:14:38.830" v="310"/>
          <ac:spMkLst>
            <pc:docMk/>
            <pc:sldMk cId="231640728" sldId="265"/>
            <ac:spMk id="3" creationId="{426E54EC-2A25-5234-9CE9-B302A02DCAD6}"/>
          </ac:spMkLst>
        </pc:spChg>
        <pc:spChg chg="add">
          <ac:chgData name="Zita Draper" userId="S::z.draper@uwtsd.ac.uk::b063123c-f51f-481b-b99c-f574606c9ace" providerId="AD" clId="Web-{642172D6-9DE1-92FC-01C3-1DECC06CA4FD}" dt="2022-11-08T10:14:38.830" v="310"/>
          <ac:spMkLst>
            <pc:docMk/>
            <pc:sldMk cId="231640728" sldId="265"/>
            <ac:spMk id="9" creationId="{7B831B6F-405A-4B47-B9BB-5CA88F285844}"/>
          </ac:spMkLst>
        </pc:spChg>
        <pc:spChg chg="add">
          <ac:chgData name="Zita Draper" userId="S::z.draper@uwtsd.ac.uk::b063123c-f51f-481b-b99c-f574606c9ace" providerId="AD" clId="Web-{642172D6-9DE1-92FC-01C3-1DECC06CA4FD}" dt="2022-11-08T10:14:38.830" v="310"/>
          <ac:spMkLst>
            <pc:docMk/>
            <pc:sldMk cId="231640728" sldId="265"/>
            <ac:spMk id="11" creationId="{15109354-9C5D-4F8C-B0E6-D1043C7BF20A}"/>
          </ac:spMkLst>
        </pc:spChg>
        <pc:spChg chg="add">
          <ac:chgData name="Zita Draper" userId="S::z.draper@uwtsd.ac.uk::b063123c-f51f-481b-b99c-f574606c9ace" providerId="AD" clId="Web-{642172D6-9DE1-92FC-01C3-1DECC06CA4FD}" dt="2022-11-08T10:14:38.830" v="310"/>
          <ac:spMkLst>
            <pc:docMk/>
            <pc:sldMk cId="231640728" sldId="265"/>
            <ac:spMk id="13" creationId="{3CE8AF5E-D374-4CF1-90CC-35CF73B81C3E}"/>
          </ac:spMkLst>
        </pc:spChg>
        <pc:picChg chg="add mod ord">
          <ac:chgData name="Zita Draper" userId="S::z.draper@uwtsd.ac.uk::b063123c-f51f-481b-b99c-f574606c9ace" providerId="AD" clId="Web-{642172D6-9DE1-92FC-01C3-1DECC06CA4FD}" dt="2022-11-08T10:14:38.830" v="310"/>
          <ac:picMkLst>
            <pc:docMk/>
            <pc:sldMk cId="231640728" sldId="265"/>
            <ac:picMk id="4" creationId="{12FC6C77-EDE6-83C3-B4D5-2E800B960102}"/>
          </ac:picMkLst>
        </pc:picChg>
        <pc:inkChg chg="add">
          <ac:chgData name="Zita Draper" userId="S::z.draper@uwtsd.ac.uk::b063123c-f51f-481b-b99c-f574606c9ace" providerId="AD" clId="Web-{642172D6-9DE1-92FC-01C3-1DECC06CA4FD}" dt="2022-11-08T10:14:38.830" v="310"/>
          <ac:inkMkLst>
            <pc:docMk/>
            <pc:sldMk cId="231640728" sldId="265"/>
            <ac:inkMk id="15" creationId="{070477C5-0410-4E4F-97A1-F84C2465C187}"/>
          </ac:inkMkLst>
        </pc:inkChg>
      </pc:sldChg>
      <pc:sldChg chg="addSp modSp mod setBg">
        <pc:chgData name="Zita Draper" userId="S::z.draper@uwtsd.ac.uk::b063123c-f51f-481b-b99c-f574606c9ace" providerId="AD" clId="Web-{642172D6-9DE1-92FC-01C3-1DECC06CA4FD}" dt="2022-11-08T10:19:36.442" v="369" actId="20577"/>
        <pc:sldMkLst>
          <pc:docMk/>
          <pc:sldMk cId="2575452147" sldId="266"/>
        </pc:sldMkLst>
        <pc:spChg chg="mod">
          <ac:chgData name="Zita Draper" userId="S::z.draper@uwtsd.ac.uk::b063123c-f51f-481b-b99c-f574606c9ace" providerId="AD" clId="Web-{642172D6-9DE1-92FC-01C3-1DECC06CA4FD}" dt="2022-11-08T10:19:36.442" v="369" actId="20577"/>
          <ac:spMkLst>
            <pc:docMk/>
            <pc:sldMk cId="2575452147" sldId="266"/>
            <ac:spMk id="2" creationId="{4C679833-B257-7610-5C8C-26AA3BD487D3}"/>
          </ac:spMkLst>
        </pc:spChg>
        <pc:spChg chg="mod">
          <ac:chgData name="Zita Draper" userId="S::z.draper@uwtsd.ac.uk::b063123c-f51f-481b-b99c-f574606c9ace" providerId="AD" clId="Web-{642172D6-9DE1-92FC-01C3-1DECC06CA4FD}" dt="2022-11-08T10:19:25.831" v="367"/>
          <ac:spMkLst>
            <pc:docMk/>
            <pc:sldMk cId="2575452147" sldId="266"/>
            <ac:spMk id="3" creationId="{DB5A63E6-BBF6-F293-1D84-57CE00466ED1}"/>
          </ac:spMkLst>
        </pc:spChg>
        <pc:spChg chg="add">
          <ac:chgData name="Zita Draper" userId="S::z.draper@uwtsd.ac.uk::b063123c-f51f-481b-b99c-f574606c9ace" providerId="AD" clId="Web-{642172D6-9DE1-92FC-01C3-1DECC06CA4FD}" dt="2022-11-08T10:19:25.831" v="367"/>
          <ac:spMkLst>
            <pc:docMk/>
            <pc:sldMk cId="2575452147" sldId="266"/>
            <ac:spMk id="9" creationId="{7B831B6F-405A-4B47-B9BB-5CA88F285844}"/>
          </ac:spMkLst>
        </pc:spChg>
        <pc:spChg chg="add">
          <ac:chgData name="Zita Draper" userId="S::z.draper@uwtsd.ac.uk::b063123c-f51f-481b-b99c-f574606c9ace" providerId="AD" clId="Web-{642172D6-9DE1-92FC-01C3-1DECC06CA4FD}" dt="2022-11-08T10:19:25.831" v="367"/>
          <ac:spMkLst>
            <pc:docMk/>
            <pc:sldMk cId="2575452147" sldId="266"/>
            <ac:spMk id="11" creationId="{15109354-9C5D-4F8C-B0E6-D1043C7BF20A}"/>
          </ac:spMkLst>
        </pc:spChg>
        <pc:spChg chg="add">
          <ac:chgData name="Zita Draper" userId="S::z.draper@uwtsd.ac.uk::b063123c-f51f-481b-b99c-f574606c9ace" providerId="AD" clId="Web-{642172D6-9DE1-92FC-01C3-1DECC06CA4FD}" dt="2022-11-08T10:19:25.831" v="367"/>
          <ac:spMkLst>
            <pc:docMk/>
            <pc:sldMk cId="2575452147" sldId="266"/>
            <ac:spMk id="13" creationId="{3CE8AF5E-D374-4CF1-90CC-35CF73B81C3E}"/>
          </ac:spMkLst>
        </pc:spChg>
        <pc:picChg chg="add mod ord">
          <ac:chgData name="Zita Draper" userId="S::z.draper@uwtsd.ac.uk::b063123c-f51f-481b-b99c-f574606c9ace" providerId="AD" clId="Web-{642172D6-9DE1-92FC-01C3-1DECC06CA4FD}" dt="2022-11-08T10:19:25.831" v="367"/>
          <ac:picMkLst>
            <pc:docMk/>
            <pc:sldMk cId="2575452147" sldId="266"/>
            <ac:picMk id="4" creationId="{40AC3F4B-4382-92C9-4675-6932874451F5}"/>
          </ac:picMkLst>
        </pc:picChg>
        <pc:inkChg chg="add">
          <ac:chgData name="Zita Draper" userId="S::z.draper@uwtsd.ac.uk::b063123c-f51f-481b-b99c-f574606c9ace" providerId="AD" clId="Web-{642172D6-9DE1-92FC-01C3-1DECC06CA4FD}" dt="2022-11-08T10:19:25.831" v="367"/>
          <ac:inkMkLst>
            <pc:docMk/>
            <pc:sldMk cId="2575452147" sldId="266"/>
            <ac:inkMk id="15" creationId="{070477C5-0410-4E4F-97A1-F84C2465C187}"/>
          </ac:inkMkLst>
        </pc:inkChg>
      </pc:sldChg>
      <pc:sldChg chg="modSp">
        <pc:chgData name="Zita Draper" userId="S::z.draper@uwtsd.ac.uk::b063123c-f51f-481b-b99c-f574606c9ace" providerId="AD" clId="Web-{642172D6-9DE1-92FC-01C3-1DECC06CA4FD}" dt="2022-11-08T11:42:39.207" v="717" actId="20577"/>
        <pc:sldMkLst>
          <pc:docMk/>
          <pc:sldMk cId="3882182629" sldId="267"/>
        </pc:sldMkLst>
        <pc:spChg chg="mod">
          <ac:chgData name="Zita Draper" userId="S::z.draper@uwtsd.ac.uk::b063123c-f51f-481b-b99c-f574606c9ace" providerId="AD" clId="Web-{642172D6-9DE1-92FC-01C3-1DECC06CA4FD}" dt="2022-11-08T11:42:39.207" v="717" actId="20577"/>
          <ac:spMkLst>
            <pc:docMk/>
            <pc:sldMk cId="3882182629" sldId="267"/>
            <ac:spMk id="2" creationId="{2C59629A-BEB8-40D9-1614-5C49EFE51637}"/>
          </ac:spMkLst>
        </pc:spChg>
        <pc:spChg chg="mod">
          <ac:chgData name="Zita Draper" userId="S::z.draper@uwtsd.ac.uk::b063123c-f51f-481b-b99c-f574606c9ace" providerId="AD" clId="Web-{642172D6-9DE1-92FC-01C3-1DECC06CA4FD}" dt="2022-11-08T11:42:32.738" v="716" actId="20577"/>
          <ac:spMkLst>
            <pc:docMk/>
            <pc:sldMk cId="3882182629" sldId="267"/>
            <ac:spMk id="3" creationId="{34EC6430-26DE-5EE8-48D5-84F70B180442}"/>
          </ac:spMkLst>
        </pc:spChg>
      </pc:sldChg>
      <pc:sldChg chg="addSp delSp modSp mod ord setBg modClrScheme chgLayout">
        <pc:chgData name="Zita Draper" userId="S::z.draper@uwtsd.ac.uk::b063123c-f51f-481b-b99c-f574606c9ace" providerId="AD" clId="Web-{642172D6-9DE1-92FC-01C3-1DECC06CA4FD}" dt="2022-11-08T12:10:54.063" v="1236" actId="20577"/>
        <pc:sldMkLst>
          <pc:docMk/>
          <pc:sldMk cId="635080243" sldId="268"/>
        </pc:sldMkLst>
        <pc:spChg chg="mod ord">
          <ac:chgData name="Zita Draper" userId="S::z.draper@uwtsd.ac.uk::b063123c-f51f-481b-b99c-f574606c9ace" providerId="AD" clId="Web-{642172D6-9DE1-92FC-01C3-1DECC06CA4FD}" dt="2022-11-08T12:10:54.063" v="1236" actId="20577"/>
          <ac:spMkLst>
            <pc:docMk/>
            <pc:sldMk cId="635080243" sldId="268"/>
            <ac:spMk id="2" creationId="{F235468E-1F74-E972-5EC8-FCF68D2D132C}"/>
          </ac:spMkLst>
        </pc:spChg>
        <pc:spChg chg="del mod ord">
          <ac:chgData name="Zita Draper" userId="S::z.draper@uwtsd.ac.uk::b063123c-f51f-481b-b99c-f574606c9ace" providerId="AD" clId="Web-{642172D6-9DE1-92FC-01C3-1DECC06CA4FD}" dt="2022-11-08T12:10:49.922" v="1230"/>
          <ac:spMkLst>
            <pc:docMk/>
            <pc:sldMk cId="635080243" sldId="268"/>
            <ac:spMk id="3" creationId="{FC8AB87B-B760-462A-9375-7C6D270922DD}"/>
          </ac:spMkLst>
        </pc:spChg>
        <pc:spChg chg="add">
          <ac:chgData name="Zita Draper" userId="S::z.draper@uwtsd.ac.uk::b063123c-f51f-481b-b99c-f574606c9ace" providerId="AD" clId="Web-{642172D6-9DE1-92FC-01C3-1DECC06CA4FD}" dt="2022-11-08T12:10:38" v="1229"/>
          <ac:spMkLst>
            <pc:docMk/>
            <pc:sldMk cId="635080243" sldId="268"/>
            <ac:spMk id="9" creationId="{DA381740-063A-41A4-836D-85D14980EEF0}"/>
          </ac:spMkLst>
        </pc:spChg>
        <pc:spChg chg="add">
          <ac:chgData name="Zita Draper" userId="S::z.draper@uwtsd.ac.uk::b063123c-f51f-481b-b99c-f574606c9ace" providerId="AD" clId="Web-{642172D6-9DE1-92FC-01C3-1DECC06CA4FD}" dt="2022-11-08T12:10:38" v="1229"/>
          <ac:spMkLst>
            <pc:docMk/>
            <pc:sldMk cId="635080243" sldId="268"/>
            <ac:spMk id="11" creationId="{007891EC-4501-44ED-A8C8-B11B6DB767AB}"/>
          </ac:spMkLst>
        </pc:spChg>
        <pc:picChg chg="add">
          <ac:chgData name="Zita Draper" userId="S::z.draper@uwtsd.ac.uk::b063123c-f51f-481b-b99c-f574606c9ace" providerId="AD" clId="Web-{642172D6-9DE1-92FC-01C3-1DECC06CA4FD}" dt="2022-11-08T12:10:38" v="1229"/>
          <ac:picMkLst>
            <pc:docMk/>
            <pc:sldMk cId="635080243" sldId="268"/>
            <ac:picMk id="5" creationId="{6909777B-4845-A0EC-D5AE-BDE4BBC4FCF7}"/>
          </ac:picMkLst>
        </pc:picChg>
        <pc:cxnChg chg="add">
          <ac:chgData name="Zita Draper" userId="S::z.draper@uwtsd.ac.uk::b063123c-f51f-481b-b99c-f574606c9ace" providerId="AD" clId="Web-{642172D6-9DE1-92FC-01C3-1DECC06CA4FD}" dt="2022-11-08T12:10:38" v="1229"/>
          <ac:cxnSpMkLst>
            <pc:docMk/>
            <pc:sldMk cId="635080243" sldId="268"/>
            <ac:cxnSpMk id="13" creationId="{34E5597F-CE67-4085-9548-E6A8036DA3BB}"/>
          </ac:cxnSpMkLst>
        </pc:cxnChg>
      </pc:sldChg>
      <pc:sldChg chg="ord">
        <pc:chgData name="Zita Draper" userId="S::z.draper@uwtsd.ac.uk::b063123c-f51f-481b-b99c-f574606c9ace" providerId="AD" clId="Web-{642172D6-9DE1-92FC-01C3-1DECC06CA4FD}" dt="2022-11-08T10:19:46.020" v="370"/>
        <pc:sldMkLst>
          <pc:docMk/>
          <pc:sldMk cId="1329618372" sldId="269"/>
        </pc:sldMkLst>
      </pc:sldChg>
      <pc:sldChg chg="addSp delSp modSp modNotes">
        <pc:chgData name="Zita Draper" userId="S::z.draper@uwtsd.ac.uk::b063123c-f51f-481b-b99c-f574606c9ace" providerId="AD" clId="Web-{642172D6-9DE1-92FC-01C3-1DECC06CA4FD}" dt="2022-11-08T11:15:29.806" v="655"/>
        <pc:sldMkLst>
          <pc:docMk/>
          <pc:sldMk cId="381968241" sldId="270"/>
        </pc:sldMkLst>
        <pc:spChg chg="mod">
          <ac:chgData name="Zita Draper" userId="S::z.draper@uwtsd.ac.uk::b063123c-f51f-481b-b99c-f574606c9ace" providerId="AD" clId="Web-{642172D6-9DE1-92FC-01C3-1DECC06CA4FD}" dt="2022-11-08T11:13:11.958" v="640" actId="20577"/>
          <ac:spMkLst>
            <pc:docMk/>
            <pc:sldMk cId="381968241" sldId="270"/>
            <ac:spMk id="2" creationId="{93A01420-078F-3F2A-B937-939B3C7BE4D6}"/>
          </ac:spMkLst>
        </pc:spChg>
        <pc:spChg chg="del mod">
          <ac:chgData name="Zita Draper" userId="S::z.draper@uwtsd.ac.uk::b063123c-f51f-481b-b99c-f574606c9ace" providerId="AD" clId="Web-{642172D6-9DE1-92FC-01C3-1DECC06CA4FD}" dt="2022-11-08T11:15:04.914" v="648"/>
          <ac:spMkLst>
            <pc:docMk/>
            <pc:sldMk cId="381968241" sldId="270"/>
            <ac:spMk id="3" creationId="{B2FA3733-8235-4BD4-EE47-FB10B6ED055C}"/>
          </ac:spMkLst>
        </pc:spChg>
        <pc:spChg chg="add del mod">
          <ac:chgData name="Zita Draper" userId="S::z.draper@uwtsd.ac.uk::b063123c-f51f-481b-b99c-f574606c9ace" providerId="AD" clId="Web-{642172D6-9DE1-92FC-01C3-1DECC06CA4FD}" dt="2022-11-08T11:15:15.118" v="649"/>
          <ac:spMkLst>
            <pc:docMk/>
            <pc:sldMk cId="381968241" sldId="270"/>
            <ac:spMk id="6" creationId="{FC87F9DF-DD92-7DB1-47C2-D37649382757}"/>
          </ac:spMkLst>
        </pc:spChg>
        <pc:picChg chg="add mod">
          <ac:chgData name="Zita Draper" userId="S::z.draper@uwtsd.ac.uk::b063123c-f51f-481b-b99c-f574606c9ace" providerId="AD" clId="Web-{642172D6-9DE1-92FC-01C3-1DECC06CA4FD}" dt="2022-11-08T11:15:18.321" v="650" actId="1076"/>
          <ac:picMkLst>
            <pc:docMk/>
            <pc:sldMk cId="381968241" sldId="270"/>
            <ac:picMk id="4" creationId="{14A6DF83-29DF-742B-C72C-9AFECD468291}"/>
          </ac:picMkLst>
        </pc:picChg>
      </pc:sldChg>
      <pc:sldChg chg="modSp">
        <pc:chgData name="Zita Draper" userId="S::z.draper@uwtsd.ac.uk::b063123c-f51f-481b-b99c-f574606c9ace" providerId="AD" clId="Web-{642172D6-9DE1-92FC-01C3-1DECC06CA4FD}" dt="2022-11-08T11:52:40.019" v="916" actId="20577"/>
        <pc:sldMkLst>
          <pc:docMk/>
          <pc:sldMk cId="234917340" sldId="271"/>
        </pc:sldMkLst>
        <pc:spChg chg="mod">
          <ac:chgData name="Zita Draper" userId="S::z.draper@uwtsd.ac.uk::b063123c-f51f-481b-b99c-f574606c9ace" providerId="AD" clId="Web-{642172D6-9DE1-92FC-01C3-1DECC06CA4FD}" dt="2022-11-08T11:48:09.215" v="802" actId="20577"/>
          <ac:spMkLst>
            <pc:docMk/>
            <pc:sldMk cId="234917340" sldId="271"/>
            <ac:spMk id="2" creationId="{69EE0D85-7813-5162-820E-B5CFE8C32915}"/>
          </ac:spMkLst>
        </pc:spChg>
        <pc:spChg chg="mod">
          <ac:chgData name="Zita Draper" userId="S::z.draper@uwtsd.ac.uk::b063123c-f51f-481b-b99c-f574606c9ace" providerId="AD" clId="Web-{642172D6-9DE1-92FC-01C3-1DECC06CA4FD}" dt="2022-11-08T11:52:40.019" v="916" actId="20577"/>
          <ac:spMkLst>
            <pc:docMk/>
            <pc:sldMk cId="234917340" sldId="271"/>
            <ac:spMk id="3" creationId="{9B210577-7E63-11F1-AF99-43C8647CA0B1}"/>
          </ac:spMkLst>
        </pc:spChg>
      </pc:sldChg>
      <pc:sldChg chg="modSp">
        <pc:chgData name="Zita Draper" userId="S::z.draper@uwtsd.ac.uk::b063123c-f51f-481b-b99c-f574606c9ace" providerId="AD" clId="Web-{642172D6-9DE1-92FC-01C3-1DECC06CA4FD}" dt="2022-11-08T12:00:18.953" v="1045" actId="20577"/>
        <pc:sldMkLst>
          <pc:docMk/>
          <pc:sldMk cId="3246046135" sldId="272"/>
        </pc:sldMkLst>
        <pc:spChg chg="mod">
          <ac:chgData name="Zita Draper" userId="S::z.draper@uwtsd.ac.uk::b063123c-f51f-481b-b99c-f574606c9ace" providerId="AD" clId="Web-{642172D6-9DE1-92FC-01C3-1DECC06CA4FD}" dt="2022-11-08T11:53:58.131" v="927" actId="20577"/>
          <ac:spMkLst>
            <pc:docMk/>
            <pc:sldMk cId="3246046135" sldId="272"/>
            <ac:spMk id="2" creationId="{68F047F0-45A7-18A6-1FB7-4A4C4AB3FA2A}"/>
          </ac:spMkLst>
        </pc:spChg>
        <pc:spChg chg="mod">
          <ac:chgData name="Zita Draper" userId="S::z.draper@uwtsd.ac.uk::b063123c-f51f-481b-b99c-f574606c9ace" providerId="AD" clId="Web-{642172D6-9DE1-92FC-01C3-1DECC06CA4FD}" dt="2022-11-08T12:00:18.953" v="1045" actId="20577"/>
          <ac:spMkLst>
            <pc:docMk/>
            <pc:sldMk cId="3246046135" sldId="272"/>
            <ac:spMk id="3" creationId="{A92EB66A-0C2E-EBD2-EF25-DA871A066472}"/>
          </ac:spMkLst>
        </pc:spChg>
      </pc:sldChg>
      <pc:sldChg chg="modSp modNotes">
        <pc:chgData name="Zita Draper" userId="S::z.draper@uwtsd.ac.uk::b063123c-f51f-481b-b99c-f574606c9ace" providerId="AD" clId="Web-{642172D6-9DE1-92FC-01C3-1DECC06CA4FD}" dt="2022-11-08T12:14:21.115" v="1272"/>
        <pc:sldMkLst>
          <pc:docMk/>
          <pc:sldMk cId="3288389328" sldId="273"/>
        </pc:sldMkLst>
        <pc:spChg chg="mod">
          <ac:chgData name="Zita Draper" userId="S::z.draper@uwtsd.ac.uk::b063123c-f51f-481b-b99c-f574606c9ace" providerId="AD" clId="Web-{642172D6-9DE1-92FC-01C3-1DECC06CA4FD}" dt="2022-11-08T10:47:40.668" v="502" actId="20577"/>
          <ac:spMkLst>
            <pc:docMk/>
            <pc:sldMk cId="3288389328" sldId="273"/>
            <ac:spMk id="2" creationId="{43B85960-760F-0029-5EF5-ABF76746DCB0}"/>
          </ac:spMkLst>
        </pc:spChg>
        <pc:spChg chg="mod">
          <ac:chgData name="Zita Draper" userId="S::z.draper@uwtsd.ac.uk::b063123c-f51f-481b-b99c-f574606c9ace" providerId="AD" clId="Web-{642172D6-9DE1-92FC-01C3-1DECC06CA4FD}" dt="2022-11-08T12:13:46.505" v="1254" actId="20577"/>
          <ac:spMkLst>
            <pc:docMk/>
            <pc:sldMk cId="3288389328" sldId="273"/>
            <ac:spMk id="3" creationId="{B38ACCFD-965A-E491-8FDE-88A70AA3F999}"/>
          </ac:spMkLst>
        </pc:spChg>
      </pc:sldChg>
      <pc:sldChg chg="modSp modNotes">
        <pc:chgData name="Zita Draper" userId="S::z.draper@uwtsd.ac.uk::b063123c-f51f-481b-b99c-f574606c9ace" providerId="AD" clId="Web-{642172D6-9DE1-92FC-01C3-1DECC06CA4FD}" dt="2022-11-08T12:23:12.644" v="1374"/>
        <pc:sldMkLst>
          <pc:docMk/>
          <pc:sldMk cId="2467656753" sldId="274"/>
        </pc:sldMkLst>
        <pc:spChg chg="mod">
          <ac:chgData name="Zita Draper" userId="S::z.draper@uwtsd.ac.uk::b063123c-f51f-481b-b99c-f574606c9ace" providerId="AD" clId="Web-{642172D6-9DE1-92FC-01C3-1DECC06CA4FD}" dt="2022-11-08T10:47:29.324" v="497" actId="20577"/>
          <ac:spMkLst>
            <pc:docMk/>
            <pc:sldMk cId="2467656753" sldId="274"/>
            <ac:spMk id="2" creationId="{1FC36D67-BD04-DCE1-51A6-F03283A357B3}"/>
          </ac:spMkLst>
        </pc:spChg>
        <pc:spChg chg="mod">
          <ac:chgData name="Zita Draper" userId="S::z.draper@uwtsd.ac.uk::b063123c-f51f-481b-b99c-f574606c9ace" providerId="AD" clId="Web-{642172D6-9DE1-92FC-01C3-1DECC06CA4FD}" dt="2022-11-08T12:16:54.041" v="1288" actId="20577"/>
          <ac:spMkLst>
            <pc:docMk/>
            <pc:sldMk cId="2467656753" sldId="274"/>
            <ac:spMk id="3" creationId="{1F25AC14-8015-4C80-BDBD-65A745AE834E}"/>
          </ac:spMkLst>
        </pc:spChg>
      </pc:sldChg>
      <pc:sldChg chg="modSp">
        <pc:chgData name="Zita Draper" userId="S::z.draper@uwtsd.ac.uk::b063123c-f51f-481b-b99c-f574606c9ace" providerId="AD" clId="Web-{642172D6-9DE1-92FC-01C3-1DECC06CA4FD}" dt="2022-11-08T12:20:53.141" v="1348" actId="20577"/>
        <pc:sldMkLst>
          <pc:docMk/>
          <pc:sldMk cId="2401035474" sldId="275"/>
        </pc:sldMkLst>
        <pc:spChg chg="mod">
          <ac:chgData name="Zita Draper" userId="S::z.draper@uwtsd.ac.uk::b063123c-f51f-481b-b99c-f574606c9ace" providerId="AD" clId="Web-{642172D6-9DE1-92FC-01C3-1DECC06CA4FD}" dt="2022-11-08T10:48:16.466" v="511" actId="20577"/>
          <ac:spMkLst>
            <pc:docMk/>
            <pc:sldMk cId="2401035474" sldId="275"/>
            <ac:spMk id="2" creationId="{62EE50A4-6492-F6AF-CC02-7F0034CBA683}"/>
          </ac:spMkLst>
        </pc:spChg>
        <pc:spChg chg="mod">
          <ac:chgData name="Zita Draper" userId="S::z.draper@uwtsd.ac.uk::b063123c-f51f-481b-b99c-f574606c9ace" providerId="AD" clId="Web-{642172D6-9DE1-92FC-01C3-1DECC06CA4FD}" dt="2022-11-08T12:20:53.141" v="1348" actId="20577"/>
          <ac:spMkLst>
            <pc:docMk/>
            <pc:sldMk cId="2401035474" sldId="275"/>
            <ac:spMk id="3" creationId="{B256DDA2-63FA-43DB-3179-B288DA8DFE46}"/>
          </ac:spMkLst>
        </pc:spChg>
      </pc:sldChg>
      <pc:sldChg chg="addSp delSp modSp mod setBg modClrScheme chgLayout">
        <pc:chgData name="Zita Draper" userId="S::z.draper@uwtsd.ac.uk::b063123c-f51f-481b-b99c-f574606c9ace" providerId="AD" clId="Web-{642172D6-9DE1-92FC-01C3-1DECC06CA4FD}" dt="2022-11-08T10:40:01.797" v="469"/>
        <pc:sldMkLst>
          <pc:docMk/>
          <pc:sldMk cId="1248039944" sldId="276"/>
        </pc:sldMkLst>
        <pc:spChg chg="mod ord">
          <ac:chgData name="Zita Draper" userId="S::z.draper@uwtsd.ac.uk::b063123c-f51f-481b-b99c-f574606c9ace" providerId="AD" clId="Web-{642172D6-9DE1-92FC-01C3-1DECC06CA4FD}" dt="2022-11-08T10:40:01.797" v="469"/>
          <ac:spMkLst>
            <pc:docMk/>
            <pc:sldMk cId="1248039944" sldId="276"/>
            <ac:spMk id="2" creationId="{56EE3797-5A26-2875-EB77-0443BBCBD393}"/>
          </ac:spMkLst>
        </pc:spChg>
        <pc:spChg chg="del">
          <ac:chgData name="Zita Draper" userId="S::z.draper@uwtsd.ac.uk::b063123c-f51f-481b-b99c-f574606c9ace" providerId="AD" clId="Web-{642172D6-9DE1-92FC-01C3-1DECC06CA4FD}" dt="2022-11-08T10:39:12.483" v="460"/>
          <ac:spMkLst>
            <pc:docMk/>
            <pc:sldMk cId="1248039944" sldId="276"/>
            <ac:spMk id="3" creationId="{762A3FCF-45C2-FFCE-42C6-2A7B0A35AE6C}"/>
          </ac:spMkLst>
        </pc:spChg>
        <pc:spChg chg="add del">
          <ac:chgData name="Zita Draper" userId="S::z.draper@uwtsd.ac.uk::b063123c-f51f-481b-b99c-f574606c9ace" providerId="AD" clId="Web-{642172D6-9DE1-92FC-01C3-1DECC06CA4FD}" dt="2022-11-08T10:39:59.218" v="466"/>
          <ac:spMkLst>
            <pc:docMk/>
            <pc:sldMk cId="1248039944" sldId="276"/>
            <ac:spMk id="7" creationId="{DA381740-063A-41A4-836D-85D14980EEF0}"/>
          </ac:spMkLst>
        </pc:spChg>
        <pc:spChg chg="add del">
          <ac:chgData name="Zita Draper" userId="S::z.draper@uwtsd.ac.uk::b063123c-f51f-481b-b99c-f574606c9ace" providerId="AD" clId="Web-{642172D6-9DE1-92FC-01C3-1DECC06CA4FD}" dt="2022-11-08T10:39:52.374" v="464"/>
          <ac:spMkLst>
            <pc:docMk/>
            <pc:sldMk cId="1248039944" sldId="276"/>
            <ac:spMk id="8" creationId="{DA381740-063A-41A4-836D-85D14980EEF0}"/>
          </ac:spMkLst>
        </pc:spChg>
        <pc:spChg chg="add del">
          <ac:chgData name="Zita Draper" userId="S::z.draper@uwtsd.ac.uk::b063123c-f51f-481b-b99c-f574606c9ace" providerId="AD" clId="Web-{642172D6-9DE1-92FC-01C3-1DECC06CA4FD}" dt="2022-11-08T10:39:59.218" v="466"/>
          <ac:spMkLst>
            <pc:docMk/>
            <pc:sldMk cId="1248039944" sldId="276"/>
            <ac:spMk id="9" creationId="{9B6CD22E-2269-419F-9E81-016EA035D4C1}"/>
          </ac:spMkLst>
        </pc:spChg>
        <pc:spChg chg="add del">
          <ac:chgData name="Zita Draper" userId="S::z.draper@uwtsd.ac.uk::b063123c-f51f-481b-b99c-f574606c9ace" providerId="AD" clId="Web-{642172D6-9DE1-92FC-01C3-1DECC06CA4FD}" dt="2022-11-08T10:39:52.374" v="464"/>
          <ac:spMkLst>
            <pc:docMk/>
            <pc:sldMk cId="1248039944" sldId="276"/>
            <ac:spMk id="10" creationId="{007891EC-4501-44ED-A8C8-B11B6DB767AB}"/>
          </ac:spMkLst>
        </pc:spChg>
        <pc:spChg chg="add del">
          <ac:chgData name="Zita Draper" userId="S::z.draper@uwtsd.ac.uk::b063123c-f51f-481b-b99c-f574606c9ace" providerId="AD" clId="Web-{642172D6-9DE1-92FC-01C3-1DECC06CA4FD}" dt="2022-11-08T10:39:59.218" v="466"/>
          <ac:spMkLst>
            <pc:docMk/>
            <pc:sldMk cId="1248039944" sldId="276"/>
            <ac:spMk id="11" creationId="{AA607D34-E2A9-4595-9DB2-5472E077CA49}"/>
          </ac:spMkLst>
        </pc:spChg>
        <pc:spChg chg="add del">
          <ac:chgData name="Zita Draper" userId="S::z.draper@uwtsd.ac.uk::b063123c-f51f-481b-b99c-f574606c9ace" providerId="AD" clId="Web-{642172D6-9DE1-92FC-01C3-1DECC06CA4FD}" dt="2022-11-08T10:39:59.218" v="466"/>
          <ac:spMkLst>
            <pc:docMk/>
            <pc:sldMk cId="1248039944" sldId="276"/>
            <ac:spMk id="13" creationId="{63DAB858-5A0C-4AFF-AAC6-705EDF8DB733}"/>
          </ac:spMkLst>
        </pc:spChg>
        <pc:spChg chg="add del">
          <ac:chgData name="Zita Draper" userId="S::z.draper@uwtsd.ac.uk::b063123c-f51f-481b-b99c-f574606c9ace" providerId="AD" clId="Web-{642172D6-9DE1-92FC-01C3-1DECC06CA4FD}" dt="2022-11-08T10:39:59.218" v="466"/>
          <ac:spMkLst>
            <pc:docMk/>
            <pc:sldMk cId="1248039944" sldId="276"/>
            <ac:spMk id="15" creationId="{53BEA983-EAAB-42FB-84E9-E77708168CB8}"/>
          </ac:spMkLst>
        </pc:spChg>
        <pc:spChg chg="add del">
          <ac:chgData name="Zita Draper" userId="S::z.draper@uwtsd.ac.uk::b063123c-f51f-481b-b99c-f574606c9ace" providerId="AD" clId="Web-{642172D6-9DE1-92FC-01C3-1DECC06CA4FD}" dt="2022-11-08T10:40:01.781" v="468"/>
          <ac:spMkLst>
            <pc:docMk/>
            <pc:sldMk cId="1248039944" sldId="276"/>
            <ac:spMk id="17" creationId="{DA381740-063A-41A4-836D-85D14980EEF0}"/>
          </ac:spMkLst>
        </pc:spChg>
        <pc:spChg chg="add del">
          <ac:chgData name="Zita Draper" userId="S::z.draper@uwtsd.ac.uk::b063123c-f51f-481b-b99c-f574606c9ace" providerId="AD" clId="Web-{642172D6-9DE1-92FC-01C3-1DECC06CA4FD}" dt="2022-11-08T10:40:01.781" v="468"/>
          <ac:spMkLst>
            <pc:docMk/>
            <pc:sldMk cId="1248039944" sldId="276"/>
            <ac:spMk id="18" creationId="{32D45EE4-C4F0-4F72-B1C6-39F596D138A9}"/>
          </ac:spMkLst>
        </pc:spChg>
        <pc:spChg chg="add del">
          <ac:chgData name="Zita Draper" userId="S::z.draper@uwtsd.ac.uk::b063123c-f51f-481b-b99c-f574606c9ace" providerId="AD" clId="Web-{642172D6-9DE1-92FC-01C3-1DECC06CA4FD}" dt="2022-11-08T10:40:01.781" v="468"/>
          <ac:spMkLst>
            <pc:docMk/>
            <pc:sldMk cId="1248039944" sldId="276"/>
            <ac:spMk id="19" creationId="{8C459BAD-4279-4A9D-B0C5-662C5F5ED21F}"/>
          </ac:spMkLst>
        </pc:spChg>
        <pc:spChg chg="add del">
          <ac:chgData name="Zita Draper" userId="S::z.draper@uwtsd.ac.uk::b063123c-f51f-481b-b99c-f574606c9ace" providerId="AD" clId="Web-{642172D6-9DE1-92FC-01C3-1DECC06CA4FD}" dt="2022-11-08T10:40:01.781" v="468"/>
          <ac:spMkLst>
            <pc:docMk/>
            <pc:sldMk cId="1248039944" sldId="276"/>
            <ac:spMk id="20" creationId="{0953BC39-9D68-40BE-BF3C-5C4EB782AF94}"/>
          </ac:spMkLst>
        </pc:spChg>
        <pc:spChg chg="add">
          <ac:chgData name="Zita Draper" userId="S::z.draper@uwtsd.ac.uk::b063123c-f51f-481b-b99c-f574606c9ace" providerId="AD" clId="Web-{642172D6-9DE1-92FC-01C3-1DECC06CA4FD}" dt="2022-11-08T10:40:01.797" v="469"/>
          <ac:spMkLst>
            <pc:docMk/>
            <pc:sldMk cId="1248039944" sldId="276"/>
            <ac:spMk id="22" creationId="{DA381740-063A-41A4-836D-85D14980EEF0}"/>
          </ac:spMkLst>
        </pc:spChg>
        <pc:spChg chg="add">
          <ac:chgData name="Zita Draper" userId="S::z.draper@uwtsd.ac.uk::b063123c-f51f-481b-b99c-f574606c9ace" providerId="AD" clId="Web-{642172D6-9DE1-92FC-01C3-1DECC06CA4FD}" dt="2022-11-08T10:40:01.797" v="469"/>
          <ac:spMkLst>
            <pc:docMk/>
            <pc:sldMk cId="1248039944" sldId="276"/>
            <ac:spMk id="23" creationId="{289ED1AA-8684-4D37-B208-8777E1A7780D}"/>
          </ac:spMkLst>
        </pc:spChg>
        <pc:spChg chg="add">
          <ac:chgData name="Zita Draper" userId="S::z.draper@uwtsd.ac.uk::b063123c-f51f-481b-b99c-f574606c9ace" providerId="AD" clId="Web-{642172D6-9DE1-92FC-01C3-1DECC06CA4FD}" dt="2022-11-08T10:40:01.797" v="469"/>
          <ac:spMkLst>
            <pc:docMk/>
            <pc:sldMk cId="1248039944" sldId="276"/>
            <ac:spMk id="24" creationId="{5E0D0E5A-6E97-46A9-AF74-EAEA1E044294}"/>
          </ac:spMkLst>
        </pc:spChg>
        <pc:spChg chg="add">
          <ac:chgData name="Zita Draper" userId="S::z.draper@uwtsd.ac.uk::b063123c-f51f-481b-b99c-f574606c9ace" providerId="AD" clId="Web-{642172D6-9DE1-92FC-01C3-1DECC06CA4FD}" dt="2022-11-08T10:40:01.797" v="469"/>
          <ac:spMkLst>
            <pc:docMk/>
            <pc:sldMk cId="1248039944" sldId="276"/>
            <ac:spMk id="25" creationId="{E197A7FD-CD8D-4609-AE35-64C89063E332}"/>
          </ac:spMkLst>
        </pc:spChg>
        <pc:spChg chg="add">
          <ac:chgData name="Zita Draper" userId="S::z.draper@uwtsd.ac.uk::b063123c-f51f-481b-b99c-f574606c9ace" providerId="AD" clId="Web-{642172D6-9DE1-92FC-01C3-1DECC06CA4FD}" dt="2022-11-08T10:40:01.797" v="469"/>
          <ac:spMkLst>
            <pc:docMk/>
            <pc:sldMk cId="1248039944" sldId="276"/>
            <ac:spMk id="26" creationId="{4180E01B-B1F4-437C-807D-1C930718EE64}"/>
          </ac:spMkLst>
        </pc:spChg>
        <pc:spChg chg="add">
          <ac:chgData name="Zita Draper" userId="S::z.draper@uwtsd.ac.uk::b063123c-f51f-481b-b99c-f574606c9ace" providerId="AD" clId="Web-{642172D6-9DE1-92FC-01C3-1DECC06CA4FD}" dt="2022-11-08T10:40:01.797" v="469"/>
          <ac:spMkLst>
            <pc:docMk/>
            <pc:sldMk cId="1248039944" sldId="276"/>
            <ac:spMk id="27" creationId="{C0B64B74-19BE-47D9-8BB8-7081BF0E0833}"/>
          </ac:spMkLst>
        </pc:spChg>
        <pc:picChg chg="add del">
          <ac:chgData name="Zita Draper" userId="S::z.draper@uwtsd.ac.uk::b063123c-f51f-481b-b99c-f574606c9ace" providerId="AD" clId="Web-{642172D6-9DE1-92FC-01C3-1DECC06CA4FD}" dt="2022-11-08T10:39:52.374" v="464"/>
          <ac:picMkLst>
            <pc:docMk/>
            <pc:sldMk cId="1248039944" sldId="276"/>
            <ac:picMk id="4" creationId="{DD1F61C5-7A9B-8273-72E0-5E52DA035A93}"/>
          </ac:picMkLst>
        </pc:picChg>
        <pc:cxnChg chg="add del">
          <ac:chgData name="Zita Draper" userId="S::z.draper@uwtsd.ac.uk::b063123c-f51f-481b-b99c-f574606c9ace" providerId="AD" clId="Web-{642172D6-9DE1-92FC-01C3-1DECC06CA4FD}" dt="2022-11-08T10:39:52.374" v="464"/>
          <ac:cxnSpMkLst>
            <pc:docMk/>
            <pc:sldMk cId="1248039944" sldId="276"/>
            <ac:cxnSpMk id="12" creationId="{34E5597F-CE67-4085-9548-E6A8036DA3BB}"/>
          </ac:cxnSpMkLst>
        </pc:cxnChg>
      </pc:sldChg>
      <pc:sldChg chg="addSp delSp modSp mod setBg modClrScheme chgLayout">
        <pc:chgData name="Zita Draper" userId="S::z.draper@uwtsd.ac.uk::b063123c-f51f-481b-b99c-f574606c9ace" providerId="AD" clId="Web-{642172D6-9DE1-92FC-01C3-1DECC06CA4FD}" dt="2022-11-08T10:43:09.708" v="474"/>
        <pc:sldMkLst>
          <pc:docMk/>
          <pc:sldMk cId="1200931140" sldId="277"/>
        </pc:sldMkLst>
        <pc:spChg chg="del">
          <ac:chgData name="Zita Draper" userId="S::z.draper@uwtsd.ac.uk::b063123c-f51f-481b-b99c-f574606c9ace" providerId="AD" clId="Web-{642172D6-9DE1-92FC-01C3-1DECC06CA4FD}" dt="2022-11-08T10:40:08.750" v="470"/>
          <ac:spMkLst>
            <pc:docMk/>
            <pc:sldMk cId="1200931140" sldId="277"/>
            <ac:spMk id="2" creationId="{D9F962FE-2130-78C5-ABCC-FE704C409CB9}"/>
          </ac:spMkLst>
        </pc:spChg>
        <pc:spChg chg="del">
          <ac:chgData name="Zita Draper" userId="S::z.draper@uwtsd.ac.uk::b063123c-f51f-481b-b99c-f574606c9ace" providerId="AD" clId="Web-{642172D6-9DE1-92FC-01C3-1DECC06CA4FD}" dt="2022-11-08T10:40:08.750" v="470"/>
          <ac:spMkLst>
            <pc:docMk/>
            <pc:sldMk cId="1200931140" sldId="277"/>
            <ac:spMk id="3" creationId="{DC0B3185-6CCE-4654-C767-E020447DC6D9}"/>
          </ac:spMkLst>
        </pc:spChg>
        <pc:spChg chg="add del">
          <ac:chgData name="Zita Draper" userId="S::z.draper@uwtsd.ac.uk::b063123c-f51f-481b-b99c-f574606c9ace" providerId="AD" clId="Web-{642172D6-9DE1-92FC-01C3-1DECC06CA4FD}" dt="2022-11-08T10:43:09.708" v="473"/>
          <ac:spMkLst>
            <pc:docMk/>
            <pc:sldMk cId="1200931140" sldId="277"/>
            <ac:spMk id="9" creationId="{2D2B266D-3625-4584-A5C3-7D3F672CFF30}"/>
          </ac:spMkLst>
        </pc:spChg>
        <pc:spChg chg="add">
          <ac:chgData name="Zita Draper" userId="S::z.draper@uwtsd.ac.uk::b063123c-f51f-481b-b99c-f574606c9ace" providerId="AD" clId="Web-{642172D6-9DE1-92FC-01C3-1DECC06CA4FD}" dt="2022-11-08T10:43:09.708" v="474"/>
          <ac:spMkLst>
            <pc:docMk/>
            <pc:sldMk cId="1200931140" sldId="277"/>
            <ac:spMk id="11" creationId="{6EE0B6E2-7CE8-4D86-87FC-4B58A7D8E759}"/>
          </ac:spMkLst>
        </pc:spChg>
        <pc:picChg chg="add mod">
          <ac:chgData name="Zita Draper" userId="S::z.draper@uwtsd.ac.uk::b063123c-f51f-481b-b99c-f574606c9ace" providerId="AD" clId="Web-{642172D6-9DE1-92FC-01C3-1DECC06CA4FD}" dt="2022-11-08T10:43:09.708" v="474"/>
          <ac:picMkLst>
            <pc:docMk/>
            <pc:sldMk cId="1200931140" sldId="277"/>
            <ac:picMk id="4" creationId="{4DCD9E37-7F26-D09F-3B3D-9293E350547E}"/>
          </ac:picMkLst>
        </pc:picChg>
      </pc:sldChg>
      <pc:sldChg chg="addSp delSp modSp mod setBg modClrScheme chgLayout">
        <pc:chgData name="Zita Draper" userId="S::z.draper@uwtsd.ac.uk::b063123c-f51f-481b-b99c-f574606c9ace" providerId="AD" clId="Web-{642172D6-9DE1-92FC-01C3-1DECC06CA4FD}" dt="2022-11-08T10:43:33.005" v="477"/>
        <pc:sldMkLst>
          <pc:docMk/>
          <pc:sldMk cId="494930138" sldId="278"/>
        </pc:sldMkLst>
        <pc:spChg chg="del">
          <ac:chgData name="Zita Draper" userId="S::z.draper@uwtsd.ac.uk::b063123c-f51f-481b-b99c-f574606c9ace" providerId="AD" clId="Web-{642172D6-9DE1-92FC-01C3-1DECC06CA4FD}" dt="2022-11-08T10:43:27.130" v="475"/>
          <ac:spMkLst>
            <pc:docMk/>
            <pc:sldMk cId="494930138" sldId="278"/>
            <ac:spMk id="2" creationId="{73846A16-D6DB-217A-89A3-1B856F3C0BB9}"/>
          </ac:spMkLst>
        </pc:spChg>
        <pc:spChg chg="del">
          <ac:chgData name="Zita Draper" userId="S::z.draper@uwtsd.ac.uk::b063123c-f51f-481b-b99c-f574606c9ace" providerId="AD" clId="Web-{642172D6-9DE1-92FC-01C3-1DECC06CA4FD}" dt="2022-11-08T10:43:27.130" v="475"/>
          <ac:spMkLst>
            <pc:docMk/>
            <pc:sldMk cId="494930138" sldId="278"/>
            <ac:spMk id="3" creationId="{FA953B90-39B4-D5D0-E805-3CA2C462FE38}"/>
          </ac:spMkLst>
        </pc:spChg>
        <pc:spChg chg="add">
          <ac:chgData name="Zita Draper" userId="S::z.draper@uwtsd.ac.uk::b063123c-f51f-481b-b99c-f574606c9ace" providerId="AD" clId="Web-{642172D6-9DE1-92FC-01C3-1DECC06CA4FD}" dt="2022-11-08T10:43:33.005" v="477"/>
          <ac:spMkLst>
            <pc:docMk/>
            <pc:sldMk cId="494930138" sldId="278"/>
            <ac:spMk id="9" creationId="{6EE0B6E2-7CE8-4D86-87FC-4B58A7D8E759}"/>
          </ac:spMkLst>
        </pc:spChg>
        <pc:picChg chg="add mod">
          <ac:chgData name="Zita Draper" userId="S::z.draper@uwtsd.ac.uk::b063123c-f51f-481b-b99c-f574606c9ace" providerId="AD" clId="Web-{642172D6-9DE1-92FC-01C3-1DECC06CA4FD}" dt="2022-11-08T10:43:33.005" v="477"/>
          <ac:picMkLst>
            <pc:docMk/>
            <pc:sldMk cId="494930138" sldId="278"/>
            <ac:picMk id="4" creationId="{71808C97-0601-38C7-F200-1C478C65C5FB}"/>
          </ac:picMkLst>
        </pc:picChg>
      </pc:sldChg>
      <pc:sldChg chg="addSp delSp modSp mod setBg modClrScheme chgLayout">
        <pc:chgData name="Zita Draper" userId="S::z.draper@uwtsd.ac.uk::b063123c-f51f-481b-b99c-f574606c9ace" providerId="AD" clId="Web-{642172D6-9DE1-92FC-01C3-1DECC06CA4FD}" dt="2022-11-08T10:44:44.085" v="480"/>
        <pc:sldMkLst>
          <pc:docMk/>
          <pc:sldMk cId="3022140862" sldId="279"/>
        </pc:sldMkLst>
        <pc:spChg chg="del">
          <ac:chgData name="Zita Draper" userId="S::z.draper@uwtsd.ac.uk::b063123c-f51f-481b-b99c-f574606c9ace" providerId="AD" clId="Web-{642172D6-9DE1-92FC-01C3-1DECC06CA4FD}" dt="2022-11-08T10:43:43.287" v="478"/>
          <ac:spMkLst>
            <pc:docMk/>
            <pc:sldMk cId="3022140862" sldId="279"/>
            <ac:spMk id="2" creationId="{AFEBC093-85E9-F857-D9A7-121BA2085BFE}"/>
          </ac:spMkLst>
        </pc:spChg>
        <pc:spChg chg="del">
          <ac:chgData name="Zita Draper" userId="S::z.draper@uwtsd.ac.uk::b063123c-f51f-481b-b99c-f574606c9ace" providerId="AD" clId="Web-{642172D6-9DE1-92FC-01C3-1DECC06CA4FD}" dt="2022-11-08T10:43:43.287" v="478"/>
          <ac:spMkLst>
            <pc:docMk/>
            <pc:sldMk cId="3022140862" sldId="279"/>
            <ac:spMk id="3" creationId="{E69E3DC1-9650-9782-1CCC-BB086041168A}"/>
          </ac:spMkLst>
        </pc:spChg>
        <pc:spChg chg="add">
          <ac:chgData name="Zita Draper" userId="S::z.draper@uwtsd.ac.uk::b063123c-f51f-481b-b99c-f574606c9ace" providerId="AD" clId="Web-{642172D6-9DE1-92FC-01C3-1DECC06CA4FD}" dt="2022-11-08T10:44:44.085" v="480"/>
          <ac:spMkLst>
            <pc:docMk/>
            <pc:sldMk cId="3022140862" sldId="279"/>
            <ac:spMk id="9" creationId="{6EE0B6E2-7CE8-4D86-87FC-4B58A7D8E759}"/>
          </ac:spMkLst>
        </pc:spChg>
        <pc:picChg chg="add mod">
          <ac:chgData name="Zita Draper" userId="S::z.draper@uwtsd.ac.uk::b063123c-f51f-481b-b99c-f574606c9ace" providerId="AD" clId="Web-{642172D6-9DE1-92FC-01C3-1DECC06CA4FD}" dt="2022-11-08T10:44:44.085" v="480"/>
          <ac:picMkLst>
            <pc:docMk/>
            <pc:sldMk cId="3022140862" sldId="279"/>
            <ac:picMk id="4" creationId="{44A0A7F1-E368-D563-C01A-308590C916FE}"/>
          </ac:picMkLst>
        </pc:picChg>
      </pc:sldChg>
      <pc:sldChg chg="addSp delSp modSp mod setBg modClrScheme chgLayout">
        <pc:chgData name="Zita Draper" userId="S::z.draper@uwtsd.ac.uk::b063123c-f51f-481b-b99c-f574606c9ace" providerId="AD" clId="Web-{642172D6-9DE1-92FC-01C3-1DECC06CA4FD}" dt="2022-11-08T10:45:12.805" v="483"/>
        <pc:sldMkLst>
          <pc:docMk/>
          <pc:sldMk cId="3385834199" sldId="280"/>
        </pc:sldMkLst>
        <pc:spChg chg="del">
          <ac:chgData name="Zita Draper" userId="S::z.draper@uwtsd.ac.uk::b063123c-f51f-481b-b99c-f574606c9ace" providerId="AD" clId="Web-{642172D6-9DE1-92FC-01C3-1DECC06CA4FD}" dt="2022-11-08T10:45:06.742" v="481"/>
          <ac:spMkLst>
            <pc:docMk/>
            <pc:sldMk cId="3385834199" sldId="280"/>
            <ac:spMk id="2" creationId="{92420E9B-EBF4-496F-0142-241D36BF5751}"/>
          </ac:spMkLst>
        </pc:spChg>
        <pc:spChg chg="del">
          <ac:chgData name="Zita Draper" userId="S::z.draper@uwtsd.ac.uk::b063123c-f51f-481b-b99c-f574606c9ace" providerId="AD" clId="Web-{642172D6-9DE1-92FC-01C3-1DECC06CA4FD}" dt="2022-11-08T10:45:06.742" v="481"/>
          <ac:spMkLst>
            <pc:docMk/>
            <pc:sldMk cId="3385834199" sldId="280"/>
            <ac:spMk id="3" creationId="{42B04D49-A4BB-309F-7C48-74FEC552F8ED}"/>
          </ac:spMkLst>
        </pc:spChg>
        <pc:spChg chg="add">
          <ac:chgData name="Zita Draper" userId="S::z.draper@uwtsd.ac.uk::b063123c-f51f-481b-b99c-f574606c9ace" providerId="AD" clId="Web-{642172D6-9DE1-92FC-01C3-1DECC06CA4FD}" dt="2022-11-08T10:45:12.805" v="483"/>
          <ac:spMkLst>
            <pc:docMk/>
            <pc:sldMk cId="3385834199" sldId="280"/>
            <ac:spMk id="9" creationId="{6EE0B6E2-7CE8-4D86-87FC-4B58A7D8E759}"/>
          </ac:spMkLst>
        </pc:spChg>
        <pc:picChg chg="add mod">
          <ac:chgData name="Zita Draper" userId="S::z.draper@uwtsd.ac.uk::b063123c-f51f-481b-b99c-f574606c9ace" providerId="AD" clId="Web-{642172D6-9DE1-92FC-01C3-1DECC06CA4FD}" dt="2022-11-08T10:45:12.805" v="483"/>
          <ac:picMkLst>
            <pc:docMk/>
            <pc:sldMk cId="3385834199" sldId="280"/>
            <ac:picMk id="4" creationId="{CD57A810-DD30-4FE5-488C-1F5DE3238C91}"/>
          </ac:picMkLst>
        </pc:picChg>
      </pc:sldChg>
      <pc:sldChg chg="modSp">
        <pc:chgData name="Zita Draper" userId="S::z.draper@uwtsd.ac.uk::b063123c-f51f-481b-b99c-f574606c9ace" providerId="AD" clId="Web-{642172D6-9DE1-92FC-01C3-1DECC06CA4FD}" dt="2022-11-08T10:51:41.893" v="617" actId="20577"/>
        <pc:sldMkLst>
          <pc:docMk/>
          <pc:sldMk cId="2416090753" sldId="281"/>
        </pc:sldMkLst>
        <pc:spChg chg="mod">
          <ac:chgData name="Zita Draper" userId="S::z.draper@uwtsd.ac.uk::b063123c-f51f-481b-b99c-f574606c9ace" providerId="AD" clId="Web-{642172D6-9DE1-92FC-01C3-1DECC06CA4FD}" dt="2022-11-08T10:51:41.893" v="617" actId="20577"/>
          <ac:spMkLst>
            <pc:docMk/>
            <pc:sldMk cId="2416090753" sldId="281"/>
            <ac:spMk id="2" creationId="{A3660852-201F-B475-A416-B00BE09FD5CA}"/>
          </ac:spMkLst>
        </pc:spChg>
        <pc:spChg chg="mod">
          <ac:chgData name="Zita Draper" userId="S::z.draper@uwtsd.ac.uk::b063123c-f51f-481b-b99c-f574606c9ace" providerId="AD" clId="Web-{642172D6-9DE1-92FC-01C3-1DECC06CA4FD}" dt="2022-11-08T10:51:32.143" v="612" actId="20577"/>
          <ac:spMkLst>
            <pc:docMk/>
            <pc:sldMk cId="2416090753" sldId="281"/>
            <ac:spMk id="3" creationId="{0ABD8548-1042-B57C-D3F0-7797CC3F753B}"/>
          </ac:spMkLst>
        </pc:spChg>
      </pc:sldChg>
      <pc:sldChg chg="modSp">
        <pc:chgData name="Zita Draper" userId="S::z.draper@uwtsd.ac.uk::b063123c-f51f-481b-b99c-f574606c9ace" providerId="AD" clId="Web-{642172D6-9DE1-92FC-01C3-1DECC06CA4FD}" dt="2022-11-08T12:24:50.037" v="1428" actId="20577"/>
        <pc:sldMkLst>
          <pc:docMk/>
          <pc:sldMk cId="2161255051" sldId="282"/>
        </pc:sldMkLst>
        <pc:spChg chg="mod">
          <ac:chgData name="Zita Draper" userId="S::z.draper@uwtsd.ac.uk::b063123c-f51f-481b-b99c-f574606c9ace" providerId="AD" clId="Web-{642172D6-9DE1-92FC-01C3-1DECC06CA4FD}" dt="2022-11-08T12:23:26.567" v="1381" actId="20577"/>
          <ac:spMkLst>
            <pc:docMk/>
            <pc:sldMk cId="2161255051" sldId="282"/>
            <ac:spMk id="2" creationId="{BB57C585-45EB-6896-F9B6-2EF1B5903A9B}"/>
          </ac:spMkLst>
        </pc:spChg>
        <pc:spChg chg="mod">
          <ac:chgData name="Zita Draper" userId="S::z.draper@uwtsd.ac.uk::b063123c-f51f-481b-b99c-f574606c9ace" providerId="AD" clId="Web-{642172D6-9DE1-92FC-01C3-1DECC06CA4FD}" dt="2022-11-08T12:24:50.037" v="1428" actId="20577"/>
          <ac:spMkLst>
            <pc:docMk/>
            <pc:sldMk cId="2161255051" sldId="282"/>
            <ac:spMk id="3" creationId="{9C3BE4AE-F6F8-8E5E-12C3-E445E2B84311}"/>
          </ac:spMkLst>
        </pc:spChg>
      </pc:sldChg>
      <pc:sldChg chg="modSp">
        <pc:chgData name="Zita Draper" userId="S::z.draper@uwtsd.ac.uk::b063123c-f51f-481b-b99c-f574606c9ace" providerId="AD" clId="Web-{642172D6-9DE1-92FC-01C3-1DECC06CA4FD}" dt="2022-11-08T12:30:32.890" v="1532" actId="20577"/>
        <pc:sldMkLst>
          <pc:docMk/>
          <pc:sldMk cId="3646492890" sldId="283"/>
        </pc:sldMkLst>
        <pc:spChg chg="mod">
          <ac:chgData name="Zita Draper" userId="S::z.draper@uwtsd.ac.uk::b063123c-f51f-481b-b99c-f574606c9ace" providerId="AD" clId="Web-{642172D6-9DE1-92FC-01C3-1DECC06CA4FD}" dt="2022-11-08T12:29:37.779" v="1497" actId="20577"/>
          <ac:spMkLst>
            <pc:docMk/>
            <pc:sldMk cId="3646492890" sldId="283"/>
            <ac:spMk id="2" creationId="{D5F340B5-9BE9-8DC4-865E-6DB040027FB1}"/>
          </ac:spMkLst>
        </pc:spChg>
        <pc:spChg chg="mod">
          <ac:chgData name="Zita Draper" userId="S::z.draper@uwtsd.ac.uk::b063123c-f51f-481b-b99c-f574606c9ace" providerId="AD" clId="Web-{642172D6-9DE1-92FC-01C3-1DECC06CA4FD}" dt="2022-11-08T12:30:32.890" v="1532" actId="20577"/>
          <ac:spMkLst>
            <pc:docMk/>
            <pc:sldMk cId="3646492890" sldId="283"/>
            <ac:spMk id="3" creationId="{763A78B1-0C8C-2344-7FCE-05F8FBC7BEE2}"/>
          </ac:spMkLst>
        </pc:spChg>
      </pc:sldChg>
      <pc:sldChg chg="modSp">
        <pc:chgData name="Zita Draper" userId="S::z.draper@uwtsd.ac.uk::b063123c-f51f-481b-b99c-f574606c9ace" providerId="AD" clId="Web-{642172D6-9DE1-92FC-01C3-1DECC06CA4FD}" dt="2022-11-08T12:33:21.113" v="1609" actId="20577"/>
        <pc:sldMkLst>
          <pc:docMk/>
          <pc:sldMk cId="3725595752" sldId="284"/>
        </pc:sldMkLst>
        <pc:spChg chg="mod">
          <ac:chgData name="Zita Draper" userId="S::z.draper@uwtsd.ac.uk::b063123c-f51f-481b-b99c-f574606c9ace" providerId="AD" clId="Web-{642172D6-9DE1-92FC-01C3-1DECC06CA4FD}" dt="2022-11-08T12:31:33.720" v="1538" actId="20577"/>
          <ac:spMkLst>
            <pc:docMk/>
            <pc:sldMk cId="3725595752" sldId="284"/>
            <ac:spMk id="2" creationId="{29B531CA-C719-3E5C-5D51-B7C855B4D8FE}"/>
          </ac:spMkLst>
        </pc:spChg>
        <pc:spChg chg="mod">
          <ac:chgData name="Zita Draper" userId="S::z.draper@uwtsd.ac.uk::b063123c-f51f-481b-b99c-f574606c9ace" providerId="AD" clId="Web-{642172D6-9DE1-92FC-01C3-1DECC06CA4FD}" dt="2022-11-08T12:33:21.113" v="1609" actId="20577"/>
          <ac:spMkLst>
            <pc:docMk/>
            <pc:sldMk cId="3725595752" sldId="284"/>
            <ac:spMk id="3" creationId="{793B1882-1D55-A63D-38CF-54C93E68B342}"/>
          </ac:spMkLst>
        </pc:spChg>
      </pc:sldChg>
      <pc:sldChg chg="del">
        <pc:chgData name="Zita Draper" userId="S::z.draper@uwtsd.ac.uk::b063123c-f51f-481b-b99c-f574606c9ace" providerId="AD" clId="Web-{642172D6-9DE1-92FC-01C3-1DECC06CA4FD}" dt="2022-11-08T12:32:40.143" v="1581"/>
        <pc:sldMkLst>
          <pc:docMk/>
          <pc:sldMk cId="3076550732" sldId="285"/>
        </pc:sldMkLst>
      </pc:sldChg>
      <pc:sldChg chg="addSp modSp ord modNotes">
        <pc:chgData name="Zita Draper" userId="S::z.draper@uwtsd.ac.uk::b063123c-f51f-481b-b99c-f574606c9ace" providerId="AD" clId="Web-{642172D6-9DE1-92FC-01C3-1DECC06CA4FD}" dt="2022-11-08T11:47:43.121" v="785"/>
        <pc:sldMkLst>
          <pc:docMk/>
          <pc:sldMk cId="391119089" sldId="286"/>
        </pc:sldMkLst>
        <pc:spChg chg="mod">
          <ac:chgData name="Zita Draper" userId="S::z.draper@uwtsd.ac.uk::b063123c-f51f-481b-b99c-f574606c9ace" providerId="AD" clId="Web-{642172D6-9DE1-92FC-01C3-1DECC06CA4FD}" dt="2022-11-08T11:31:35.362" v="664" actId="20577"/>
          <ac:spMkLst>
            <pc:docMk/>
            <pc:sldMk cId="391119089" sldId="286"/>
            <ac:spMk id="2" creationId="{6D606665-37D7-6E6A-26E1-641A9789D90C}"/>
          </ac:spMkLst>
        </pc:spChg>
        <pc:spChg chg="mod">
          <ac:chgData name="Zita Draper" userId="S::z.draper@uwtsd.ac.uk::b063123c-f51f-481b-b99c-f574606c9ace" providerId="AD" clId="Web-{642172D6-9DE1-92FC-01C3-1DECC06CA4FD}" dt="2022-11-08T11:43:36.068" v="731" actId="14100"/>
          <ac:spMkLst>
            <pc:docMk/>
            <pc:sldMk cId="391119089" sldId="286"/>
            <ac:spMk id="3" creationId="{6A2DCEBE-2A0C-2746-9D94-3163ABB99ED5}"/>
          </ac:spMkLst>
        </pc:spChg>
        <pc:picChg chg="add mod">
          <ac:chgData name="Zita Draper" userId="S::z.draper@uwtsd.ac.uk::b063123c-f51f-481b-b99c-f574606c9ace" providerId="AD" clId="Web-{642172D6-9DE1-92FC-01C3-1DECC06CA4FD}" dt="2022-11-08T11:41:30.096" v="697" actId="1076"/>
          <ac:picMkLst>
            <pc:docMk/>
            <pc:sldMk cId="391119089" sldId="286"/>
            <ac:picMk id="4" creationId="{28FB76A0-9D53-5B84-DA3B-B95D56233B14}"/>
          </ac:picMkLst>
        </pc:picChg>
      </pc:sldChg>
      <pc:sldChg chg="del">
        <pc:chgData name="Zita Draper" userId="S::z.draper@uwtsd.ac.uk::b063123c-f51f-481b-b99c-f574606c9ace" providerId="AD" clId="Web-{642172D6-9DE1-92FC-01C3-1DECC06CA4FD}" dt="2022-11-08T12:32:56.878" v="1589"/>
        <pc:sldMkLst>
          <pc:docMk/>
          <pc:sldMk cId="3936413960" sldId="287"/>
        </pc:sldMkLst>
      </pc:sldChg>
      <pc:sldChg chg="del">
        <pc:chgData name="Zita Draper" userId="S::z.draper@uwtsd.ac.uk::b063123c-f51f-481b-b99c-f574606c9ace" providerId="AD" clId="Web-{642172D6-9DE1-92FC-01C3-1DECC06CA4FD}" dt="2022-11-08T12:32:54.956" v="1588"/>
        <pc:sldMkLst>
          <pc:docMk/>
          <pc:sldMk cId="1201494821" sldId="288"/>
        </pc:sldMkLst>
      </pc:sldChg>
      <pc:sldChg chg="del">
        <pc:chgData name="Zita Draper" userId="S::z.draper@uwtsd.ac.uk::b063123c-f51f-481b-b99c-f574606c9ace" providerId="AD" clId="Web-{642172D6-9DE1-92FC-01C3-1DECC06CA4FD}" dt="2022-11-08T12:32:52.237" v="1587"/>
        <pc:sldMkLst>
          <pc:docMk/>
          <pc:sldMk cId="3905201338" sldId="289"/>
        </pc:sldMkLst>
      </pc:sldChg>
      <pc:sldChg chg="del">
        <pc:chgData name="Zita Draper" userId="S::z.draper@uwtsd.ac.uk::b063123c-f51f-481b-b99c-f574606c9ace" providerId="AD" clId="Web-{642172D6-9DE1-92FC-01C3-1DECC06CA4FD}" dt="2022-11-08T12:32:47.065" v="1583"/>
        <pc:sldMkLst>
          <pc:docMk/>
          <pc:sldMk cId="3431180643" sldId="290"/>
        </pc:sldMkLst>
      </pc:sldChg>
      <pc:sldChg chg="del">
        <pc:chgData name="Zita Draper" userId="S::z.draper@uwtsd.ac.uk::b063123c-f51f-481b-b99c-f574606c9ace" providerId="AD" clId="Web-{642172D6-9DE1-92FC-01C3-1DECC06CA4FD}" dt="2022-11-08T12:32:48.003" v="1584"/>
        <pc:sldMkLst>
          <pc:docMk/>
          <pc:sldMk cId="308693675" sldId="291"/>
        </pc:sldMkLst>
      </pc:sldChg>
      <pc:sldChg chg="del">
        <pc:chgData name="Zita Draper" userId="S::z.draper@uwtsd.ac.uk::b063123c-f51f-481b-b99c-f574606c9ace" providerId="AD" clId="Web-{642172D6-9DE1-92FC-01C3-1DECC06CA4FD}" dt="2022-11-08T12:32:48.940" v="1585"/>
        <pc:sldMkLst>
          <pc:docMk/>
          <pc:sldMk cId="1357867170" sldId="292"/>
        </pc:sldMkLst>
      </pc:sldChg>
      <pc:sldChg chg="del">
        <pc:chgData name="Zita Draper" userId="S::z.draper@uwtsd.ac.uk::b063123c-f51f-481b-b99c-f574606c9ace" providerId="AD" clId="Web-{642172D6-9DE1-92FC-01C3-1DECC06CA4FD}" dt="2022-11-08T12:32:43.784" v="1582"/>
        <pc:sldMkLst>
          <pc:docMk/>
          <pc:sldMk cId="1101574399" sldId="293"/>
        </pc:sldMkLst>
      </pc:sldChg>
      <pc:sldChg chg="modSp del">
        <pc:chgData name="Zita Draper" userId="S::z.draper@uwtsd.ac.uk::b063123c-f51f-481b-b99c-f574606c9ace" providerId="AD" clId="Web-{642172D6-9DE1-92FC-01C3-1DECC06CA4FD}" dt="2022-11-08T12:32:49.925" v="1586"/>
        <pc:sldMkLst>
          <pc:docMk/>
          <pc:sldMk cId="2421825802" sldId="294"/>
        </pc:sldMkLst>
        <pc:spChg chg="mod">
          <ac:chgData name="Zita Draper" userId="S::z.draper@uwtsd.ac.uk::b063123c-f51f-481b-b99c-f574606c9ace" providerId="AD" clId="Web-{642172D6-9DE1-92FC-01C3-1DECC06CA4FD}" dt="2022-11-08T10:50:02.531" v="528" actId="20577"/>
          <ac:spMkLst>
            <pc:docMk/>
            <pc:sldMk cId="2421825802" sldId="294"/>
            <ac:spMk id="2" creationId="{A4AB0181-2F0F-DB3C-1D2B-7887303A21EC}"/>
          </ac:spMkLst>
        </pc:spChg>
        <pc:spChg chg="mod">
          <ac:chgData name="Zita Draper" userId="S::z.draper@uwtsd.ac.uk::b063123c-f51f-481b-b99c-f574606c9ace" providerId="AD" clId="Web-{642172D6-9DE1-92FC-01C3-1DECC06CA4FD}" dt="2022-11-08T10:49:49.578" v="522" actId="20577"/>
          <ac:spMkLst>
            <pc:docMk/>
            <pc:sldMk cId="2421825802" sldId="294"/>
            <ac:spMk id="3" creationId="{0B5722EA-2A92-0500-CB5D-7748CA33D001}"/>
          </ac:spMkLst>
        </pc:spChg>
      </pc:sldChg>
      <pc:sldChg chg="addSp delSp modSp mod setBg">
        <pc:chgData name="Zita Draper" userId="S::z.draper@uwtsd.ac.uk::b063123c-f51f-481b-b99c-f574606c9ace" providerId="AD" clId="Web-{642172D6-9DE1-92FC-01C3-1DECC06CA4FD}" dt="2022-11-08T09:38:52.561" v="89"/>
        <pc:sldMkLst>
          <pc:docMk/>
          <pc:sldMk cId="575370829" sldId="295"/>
        </pc:sldMkLst>
        <pc:spChg chg="mod">
          <ac:chgData name="Zita Draper" userId="S::z.draper@uwtsd.ac.uk::b063123c-f51f-481b-b99c-f574606c9ace" providerId="AD" clId="Web-{642172D6-9DE1-92FC-01C3-1DECC06CA4FD}" dt="2022-11-08T09:38:52.561" v="89"/>
          <ac:spMkLst>
            <pc:docMk/>
            <pc:sldMk cId="575370829" sldId="295"/>
            <ac:spMk id="2" creationId="{ED659AA5-D6AA-2E59-CD94-6DAD4CA2A3FB}"/>
          </ac:spMkLst>
        </pc:spChg>
        <pc:spChg chg="del mod">
          <ac:chgData name="Zita Draper" userId="S::z.draper@uwtsd.ac.uk::b063123c-f51f-481b-b99c-f574606c9ace" providerId="AD" clId="Web-{642172D6-9DE1-92FC-01C3-1DECC06CA4FD}" dt="2022-11-08T09:38:52.561" v="89"/>
          <ac:spMkLst>
            <pc:docMk/>
            <pc:sldMk cId="575370829" sldId="295"/>
            <ac:spMk id="3" creationId="{A8686167-76A7-3084-D59C-7623EF9DE37E}"/>
          </ac:spMkLst>
        </pc:spChg>
        <pc:spChg chg="add">
          <ac:chgData name="Zita Draper" userId="S::z.draper@uwtsd.ac.uk::b063123c-f51f-481b-b99c-f574606c9ace" providerId="AD" clId="Web-{642172D6-9DE1-92FC-01C3-1DECC06CA4FD}" dt="2022-11-08T09:38:52.561" v="89"/>
          <ac:spMkLst>
            <pc:docMk/>
            <pc:sldMk cId="575370829" sldId="295"/>
            <ac:spMk id="9" creationId="{247B6BBF-09F2-4A29-AE4E-3771E2924817}"/>
          </ac:spMkLst>
        </pc:spChg>
        <pc:spChg chg="add">
          <ac:chgData name="Zita Draper" userId="S::z.draper@uwtsd.ac.uk::b063123c-f51f-481b-b99c-f574606c9ace" providerId="AD" clId="Web-{642172D6-9DE1-92FC-01C3-1DECC06CA4FD}" dt="2022-11-08T09:38:52.561" v="89"/>
          <ac:spMkLst>
            <pc:docMk/>
            <pc:sldMk cId="575370829" sldId="295"/>
            <ac:spMk id="11" creationId="{535742DD-1B16-4E9D-B715-0D74B4574A68}"/>
          </ac:spMkLst>
        </pc:spChg>
        <pc:graphicFrameChg chg="add">
          <ac:chgData name="Zita Draper" userId="S::z.draper@uwtsd.ac.uk::b063123c-f51f-481b-b99c-f574606c9ace" providerId="AD" clId="Web-{642172D6-9DE1-92FC-01C3-1DECC06CA4FD}" dt="2022-11-08T09:38:52.561" v="89"/>
          <ac:graphicFrameMkLst>
            <pc:docMk/>
            <pc:sldMk cId="575370829" sldId="295"/>
            <ac:graphicFrameMk id="5" creationId="{36FFD6E9-50D7-1FBC-3B58-C254DA88209B}"/>
          </ac:graphicFrameMkLst>
        </pc:graphicFrameChg>
      </pc:sldChg>
      <pc:sldChg chg="addSp delSp modSp mod setBg modClrScheme chgLayout">
        <pc:chgData name="Zita Draper" userId="S::z.draper@uwtsd.ac.uk::b063123c-f51f-481b-b99c-f574606c9ace" providerId="AD" clId="Web-{642172D6-9DE1-92FC-01C3-1DECC06CA4FD}" dt="2022-11-08T09:37:16.071" v="28"/>
        <pc:sldMkLst>
          <pc:docMk/>
          <pc:sldMk cId="124080212" sldId="296"/>
        </pc:sldMkLst>
        <pc:spChg chg="mod ord">
          <ac:chgData name="Zita Draper" userId="S::z.draper@uwtsd.ac.uk::b063123c-f51f-481b-b99c-f574606c9ace" providerId="AD" clId="Web-{642172D6-9DE1-92FC-01C3-1DECC06CA4FD}" dt="2022-11-08T09:37:16.071" v="28"/>
          <ac:spMkLst>
            <pc:docMk/>
            <pc:sldMk cId="124080212" sldId="296"/>
            <ac:spMk id="2" creationId="{4FCD963E-7041-1FA7-8EB1-A6B0374F5F71}"/>
          </ac:spMkLst>
        </pc:spChg>
        <pc:spChg chg="del">
          <ac:chgData name="Zita Draper" userId="S::z.draper@uwtsd.ac.uk::b063123c-f51f-481b-b99c-f574606c9ace" providerId="AD" clId="Web-{642172D6-9DE1-92FC-01C3-1DECC06CA4FD}" dt="2022-11-08T09:34:08.998" v="14"/>
          <ac:spMkLst>
            <pc:docMk/>
            <pc:sldMk cId="124080212" sldId="296"/>
            <ac:spMk id="3" creationId="{769FE962-F2B5-18E9-CFA7-C878CBDD7CA4}"/>
          </ac:spMkLst>
        </pc:spChg>
        <pc:spChg chg="add">
          <ac:chgData name="Zita Draper" userId="S::z.draper@uwtsd.ac.uk::b063123c-f51f-481b-b99c-f574606c9ace" providerId="AD" clId="Web-{642172D6-9DE1-92FC-01C3-1DECC06CA4FD}" dt="2022-11-08T09:37:16.071" v="28"/>
          <ac:spMkLst>
            <pc:docMk/>
            <pc:sldMk cId="124080212" sldId="296"/>
            <ac:spMk id="8" creationId="{DA381740-063A-41A4-836D-85D14980EEF0}"/>
          </ac:spMkLst>
        </pc:spChg>
        <pc:spChg chg="add">
          <ac:chgData name="Zita Draper" userId="S::z.draper@uwtsd.ac.uk::b063123c-f51f-481b-b99c-f574606c9ace" providerId="AD" clId="Web-{642172D6-9DE1-92FC-01C3-1DECC06CA4FD}" dt="2022-11-08T09:37:16.071" v="28"/>
          <ac:spMkLst>
            <pc:docMk/>
            <pc:sldMk cId="124080212" sldId="296"/>
            <ac:spMk id="10" creationId="{4063B759-00FC-46D1-9898-8E8625268FAF}"/>
          </ac:spMkLst>
        </pc:spChg>
        <pc:spChg chg="add">
          <ac:chgData name="Zita Draper" userId="S::z.draper@uwtsd.ac.uk::b063123c-f51f-481b-b99c-f574606c9ace" providerId="AD" clId="Web-{642172D6-9DE1-92FC-01C3-1DECC06CA4FD}" dt="2022-11-08T09:37:16.071" v="28"/>
          <ac:spMkLst>
            <pc:docMk/>
            <pc:sldMk cId="124080212" sldId="296"/>
            <ac:spMk id="12" creationId="{D5B012D8-7F27-4758-9AC6-C889B154BD73}"/>
          </ac:spMkLst>
        </pc:spChg>
        <pc:picChg chg="add">
          <ac:chgData name="Zita Draper" userId="S::z.draper@uwtsd.ac.uk::b063123c-f51f-481b-b99c-f574606c9ace" providerId="AD" clId="Web-{642172D6-9DE1-92FC-01C3-1DECC06CA4FD}" dt="2022-11-08T09:37:16.071" v="28"/>
          <ac:picMkLst>
            <pc:docMk/>
            <pc:sldMk cId="124080212" sldId="296"/>
            <ac:picMk id="4" creationId="{46084485-7E5E-E9B4-E32B-082A2AE4993B}"/>
          </ac:picMkLst>
        </pc:picChg>
      </pc:sldChg>
      <pc:sldChg chg="modSp new">
        <pc:chgData name="Zita Draper" userId="S::z.draper@uwtsd.ac.uk::b063123c-f51f-481b-b99c-f574606c9ace" providerId="AD" clId="Web-{642172D6-9DE1-92FC-01C3-1DECC06CA4FD}" dt="2022-11-08T12:05:44.524" v="1134" actId="20577"/>
        <pc:sldMkLst>
          <pc:docMk/>
          <pc:sldMk cId="1773362329" sldId="297"/>
        </pc:sldMkLst>
        <pc:spChg chg="mod">
          <ac:chgData name="Zita Draper" userId="S::z.draper@uwtsd.ac.uk::b063123c-f51f-481b-b99c-f574606c9ace" providerId="AD" clId="Web-{642172D6-9DE1-92FC-01C3-1DECC06CA4FD}" dt="2022-11-08T12:00:55.688" v="1054" actId="20577"/>
          <ac:spMkLst>
            <pc:docMk/>
            <pc:sldMk cId="1773362329" sldId="297"/>
            <ac:spMk id="2" creationId="{E58027E1-F685-FE5C-738D-00B6D1EEAE09}"/>
          </ac:spMkLst>
        </pc:spChg>
        <pc:spChg chg="mod">
          <ac:chgData name="Zita Draper" userId="S::z.draper@uwtsd.ac.uk::b063123c-f51f-481b-b99c-f574606c9ace" providerId="AD" clId="Web-{642172D6-9DE1-92FC-01C3-1DECC06CA4FD}" dt="2022-11-08T12:05:44.524" v="1134" actId="20577"/>
          <ac:spMkLst>
            <pc:docMk/>
            <pc:sldMk cId="1773362329" sldId="297"/>
            <ac:spMk id="3" creationId="{68AC0CAD-276B-2A7B-942C-5AF18F780FB4}"/>
          </ac:spMkLst>
        </pc:spChg>
      </pc:sldChg>
      <pc:sldChg chg="addSp delSp modSp new">
        <pc:chgData name="Zita Draper" userId="S::z.draper@uwtsd.ac.uk::b063123c-f51f-481b-b99c-f574606c9ace" providerId="AD" clId="Web-{642172D6-9DE1-92FC-01C3-1DECC06CA4FD}" dt="2022-11-08T12:25:36.117" v="1433"/>
        <pc:sldMkLst>
          <pc:docMk/>
          <pc:sldMk cId="486670003" sldId="298"/>
        </pc:sldMkLst>
        <pc:spChg chg="mod">
          <ac:chgData name="Zita Draper" userId="S::z.draper@uwtsd.ac.uk::b063123c-f51f-481b-b99c-f574606c9ace" providerId="AD" clId="Web-{642172D6-9DE1-92FC-01C3-1DECC06CA4FD}" dt="2022-11-08T12:05:59.087" v="1143" actId="20577"/>
          <ac:spMkLst>
            <pc:docMk/>
            <pc:sldMk cId="486670003" sldId="298"/>
            <ac:spMk id="2" creationId="{867157AC-D8AD-CA8A-3823-8003A74FC371}"/>
          </ac:spMkLst>
        </pc:spChg>
        <pc:spChg chg="mod">
          <ac:chgData name="Zita Draper" userId="S::z.draper@uwtsd.ac.uk::b063123c-f51f-481b-b99c-f574606c9ace" providerId="AD" clId="Web-{642172D6-9DE1-92FC-01C3-1DECC06CA4FD}" dt="2022-11-08T12:10:02.983" v="1226" actId="20577"/>
          <ac:spMkLst>
            <pc:docMk/>
            <pc:sldMk cId="486670003" sldId="298"/>
            <ac:spMk id="3" creationId="{66B37449-6F17-1758-9046-8B4753F3D865}"/>
          </ac:spMkLst>
        </pc:spChg>
        <pc:spChg chg="add del mod">
          <ac:chgData name="Zita Draper" userId="S::z.draper@uwtsd.ac.uk::b063123c-f51f-481b-b99c-f574606c9ace" providerId="AD" clId="Web-{642172D6-9DE1-92FC-01C3-1DECC06CA4FD}" dt="2022-11-08T12:25:36.117" v="1433"/>
          <ac:spMkLst>
            <pc:docMk/>
            <pc:sldMk cId="486670003" sldId="298"/>
            <ac:spMk id="4" creationId="{F2602943-6CCD-1F6F-266F-CA66F44189E9}"/>
          </ac:spMkLst>
        </pc:spChg>
      </pc:sldChg>
      <pc:sldChg chg="new del">
        <pc:chgData name="Zita Draper" userId="S::z.draper@uwtsd.ac.uk::b063123c-f51f-481b-b99c-f574606c9ace" providerId="AD" clId="Web-{642172D6-9DE1-92FC-01C3-1DECC06CA4FD}" dt="2022-11-08T12:10:24.031" v="1227"/>
        <pc:sldMkLst>
          <pc:docMk/>
          <pc:sldMk cId="138433112" sldId="299"/>
        </pc:sldMkLst>
      </pc:sldChg>
      <pc:sldChg chg="modSp new">
        <pc:chgData name="Zita Draper" userId="S::z.draper@uwtsd.ac.uk::b063123c-f51f-481b-b99c-f574606c9ace" providerId="AD" clId="Web-{642172D6-9DE1-92FC-01C3-1DECC06CA4FD}" dt="2022-11-08T12:20:05.905" v="1337" actId="20577"/>
        <pc:sldMkLst>
          <pc:docMk/>
          <pc:sldMk cId="457416707" sldId="299"/>
        </pc:sldMkLst>
        <pc:spChg chg="mod">
          <ac:chgData name="Zita Draper" userId="S::z.draper@uwtsd.ac.uk::b063123c-f51f-481b-b99c-f574606c9ace" providerId="AD" clId="Web-{642172D6-9DE1-92FC-01C3-1DECC06CA4FD}" dt="2022-11-08T12:20:05.905" v="1337" actId="20577"/>
          <ac:spMkLst>
            <pc:docMk/>
            <pc:sldMk cId="457416707" sldId="299"/>
            <ac:spMk id="2" creationId="{C67CF4C0-DF51-D191-EC13-3CA9E82B00F7}"/>
          </ac:spMkLst>
        </pc:spChg>
        <pc:spChg chg="mod">
          <ac:chgData name="Zita Draper" userId="S::z.draper@uwtsd.ac.uk::b063123c-f51f-481b-b99c-f574606c9ace" providerId="AD" clId="Web-{642172D6-9DE1-92FC-01C3-1DECC06CA4FD}" dt="2022-11-08T12:20:02.421" v="1335" actId="20577"/>
          <ac:spMkLst>
            <pc:docMk/>
            <pc:sldMk cId="457416707" sldId="299"/>
            <ac:spMk id="3" creationId="{9F020C41-970E-F30E-1B81-CD4EE977CA3F}"/>
          </ac:spMkLst>
        </pc:spChg>
      </pc:sldChg>
      <pc:sldChg chg="modSp new">
        <pc:chgData name="Zita Draper" userId="S::z.draper@uwtsd.ac.uk::b063123c-f51f-481b-b99c-f574606c9ace" providerId="AD" clId="Web-{642172D6-9DE1-92FC-01C3-1DECC06CA4FD}" dt="2022-11-08T12:26:24.477" v="1446" actId="20577"/>
        <pc:sldMkLst>
          <pc:docMk/>
          <pc:sldMk cId="3111432071" sldId="300"/>
        </pc:sldMkLst>
        <pc:spChg chg="mod">
          <ac:chgData name="Zita Draper" userId="S::z.draper@uwtsd.ac.uk::b063123c-f51f-481b-b99c-f574606c9ace" providerId="AD" clId="Web-{642172D6-9DE1-92FC-01C3-1DECC06CA4FD}" dt="2022-11-08T12:25:51.945" v="1441" actId="20577"/>
          <ac:spMkLst>
            <pc:docMk/>
            <pc:sldMk cId="3111432071" sldId="300"/>
            <ac:spMk id="2" creationId="{849646B7-5229-51F8-C184-CB5DF1512A9A}"/>
          </ac:spMkLst>
        </pc:spChg>
        <pc:spChg chg="mod">
          <ac:chgData name="Zita Draper" userId="S::z.draper@uwtsd.ac.uk::b063123c-f51f-481b-b99c-f574606c9ace" providerId="AD" clId="Web-{642172D6-9DE1-92FC-01C3-1DECC06CA4FD}" dt="2022-11-08T12:26:24.477" v="1446" actId="20577"/>
          <ac:spMkLst>
            <pc:docMk/>
            <pc:sldMk cId="3111432071" sldId="300"/>
            <ac:spMk id="3" creationId="{E14CD685-0ACA-04E8-B7B8-94611A95AEFA}"/>
          </ac:spMkLst>
        </pc:spChg>
      </pc:sldChg>
    </pc:docChg>
  </pc:docChgLst>
  <pc:docChgLst>
    <pc:chgData name="Zita Draper" userId="S::z.draper@uwtsd.ac.uk::b063123c-f51f-481b-b99c-f574606c9ace" providerId="AD" clId="Web-{C64A0CF4-525C-D77B-DABD-DEBA4F2FF8DC}"/>
    <pc:docChg chg="addSld delSld modSld addMainMaster delMainMaster">
      <pc:chgData name="Zita Draper" userId="S::z.draper@uwtsd.ac.uk::b063123c-f51f-481b-b99c-f574606c9ace" providerId="AD" clId="Web-{C64A0CF4-525C-D77B-DABD-DEBA4F2FF8DC}" dt="2022-10-24T18:25:37.632" v="202" actId="20577"/>
      <pc:docMkLst>
        <pc:docMk/>
      </pc:docMkLst>
      <pc:sldChg chg="addSp delSp modSp mod modClrScheme setClrOvrMap chgLayout">
        <pc:chgData name="Zita Draper" userId="S::z.draper@uwtsd.ac.uk::b063123c-f51f-481b-b99c-f574606c9ace" providerId="AD" clId="Web-{C64A0CF4-525C-D77B-DABD-DEBA4F2FF8DC}" dt="2022-10-24T18:20:31.888" v="8"/>
        <pc:sldMkLst>
          <pc:docMk/>
          <pc:sldMk cId="109857222" sldId="256"/>
        </pc:sldMkLst>
        <pc:spChg chg="mod">
          <ac:chgData name="Zita Draper" userId="S::z.draper@uwtsd.ac.uk::b063123c-f51f-481b-b99c-f574606c9ace" providerId="AD" clId="Web-{C64A0CF4-525C-D77B-DABD-DEBA4F2FF8DC}" dt="2022-10-24T18:20:31.888" v="8"/>
          <ac:spMkLst>
            <pc:docMk/>
            <pc:sldMk cId="109857222" sldId="256"/>
            <ac:spMk id="2" creationId="{00000000-0000-0000-0000-000000000000}"/>
          </ac:spMkLst>
        </pc:spChg>
        <pc:spChg chg="mod">
          <ac:chgData name="Zita Draper" userId="S::z.draper@uwtsd.ac.uk::b063123c-f51f-481b-b99c-f574606c9ace" providerId="AD" clId="Web-{C64A0CF4-525C-D77B-DABD-DEBA4F2FF8DC}" dt="2022-10-24T18:20:31.888" v="8"/>
          <ac:spMkLst>
            <pc:docMk/>
            <pc:sldMk cId="109857222" sldId="256"/>
            <ac:spMk id="3" creationId="{00000000-0000-0000-0000-000000000000}"/>
          </ac:spMkLst>
        </pc:spChg>
        <pc:spChg chg="del">
          <ac:chgData name="Zita Draper" userId="S::z.draper@uwtsd.ac.uk::b063123c-f51f-481b-b99c-f574606c9ace" providerId="AD" clId="Web-{C64A0CF4-525C-D77B-DABD-DEBA4F2FF8DC}" dt="2022-10-24T18:20:31.888" v="8"/>
          <ac:spMkLst>
            <pc:docMk/>
            <pc:sldMk cId="109857222" sldId="256"/>
            <ac:spMk id="14" creationId="{37D505C3-540C-4E1B-AFF5-74A9D9BD3E44}"/>
          </ac:spMkLst>
        </pc:spChg>
        <pc:spChg chg="del">
          <ac:chgData name="Zita Draper" userId="S::z.draper@uwtsd.ac.uk::b063123c-f51f-481b-b99c-f574606c9ace" providerId="AD" clId="Web-{C64A0CF4-525C-D77B-DABD-DEBA4F2FF8DC}" dt="2022-10-24T18:20:31.888" v="8"/>
          <ac:spMkLst>
            <pc:docMk/>
            <pc:sldMk cId="109857222" sldId="256"/>
            <ac:spMk id="16" creationId="{C5C14909-AFB2-4E07-A65C-633954901FC1}"/>
          </ac:spMkLst>
        </pc:spChg>
        <pc:spChg chg="del">
          <ac:chgData name="Zita Draper" userId="S::z.draper@uwtsd.ac.uk::b063123c-f51f-481b-b99c-f574606c9ace" providerId="AD" clId="Web-{C64A0CF4-525C-D77B-DABD-DEBA4F2FF8DC}" dt="2022-10-24T18:20:31.888" v="8"/>
          <ac:spMkLst>
            <pc:docMk/>
            <pc:sldMk cId="109857222" sldId="256"/>
            <ac:spMk id="18" creationId="{5BC4B016-0848-4634-83F9-FBC4C80CAE8E}"/>
          </ac:spMkLst>
        </pc:spChg>
        <pc:spChg chg="add">
          <ac:chgData name="Zita Draper" userId="S::z.draper@uwtsd.ac.uk::b063123c-f51f-481b-b99c-f574606c9ace" providerId="AD" clId="Web-{C64A0CF4-525C-D77B-DABD-DEBA4F2FF8DC}" dt="2022-10-24T18:20:31.888" v="8"/>
          <ac:spMkLst>
            <pc:docMk/>
            <pc:sldMk cId="109857222" sldId="256"/>
            <ac:spMk id="23" creationId="{657F69E0-C4B0-4BEC-A689-4F8D877F05D4}"/>
          </ac:spMkLst>
        </pc:spChg>
        <pc:spChg chg="add">
          <ac:chgData name="Zita Draper" userId="S::z.draper@uwtsd.ac.uk::b063123c-f51f-481b-b99c-f574606c9ace" providerId="AD" clId="Web-{C64A0CF4-525C-D77B-DABD-DEBA4F2FF8DC}" dt="2022-10-24T18:20:31.888" v="8"/>
          <ac:spMkLst>
            <pc:docMk/>
            <pc:sldMk cId="109857222" sldId="256"/>
            <ac:spMk id="25" creationId="{9F6380B4-6A1C-481E-8408-B4E6C75B9B81}"/>
          </ac:spMkLst>
        </pc:spChg>
        <pc:picChg chg="mod">
          <ac:chgData name="Zita Draper" userId="S::z.draper@uwtsd.ac.uk::b063123c-f51f-481b-b99c-f574606c9ace" providerId="AD" clId="Web-{C64A0CF4-525C-D77B-DABD-DEBA4F2FF8DC}" dt="2022-10-24T18:20:31.888" v="8"/>
          <ac:picMkLst>
            <pc:docMk/>
            <pc:sldMk cId="109857222" sldId="256"/>
            <ac:picMk id="4" creationId="{F70D7C27-6393-7EBE-09B3-3D441C3E1C64}"/>
          </ac:picMkLst>
        </pc:picChg>
      </pc:sldChg>
      <pc:sldChg chg="new del">
        <pc:chgData name="Zita Draper" userId="S::z.draper@uwtsd.ac.uk::b063123c-f51f-481b-b99c-f574606c9ace" providerId="AD" clId="Web-{C64A0CF4-525C-D77B-DABD-DEBA4F2FF8DC}" dt="2022-10-24T18:20:17.216" v="7"/>
        <pc:sldMkLst>
          <pc:docMk/>
          <pc:sldMk cId="1845003071" sldId="257"/>
        </pc:sldMkLst>
      </pc:sldChg>
      <pc:sldChg chg="addSp delSp modSp new mod setBg">
        <pc:chgData name="Zita Draper" userId="S::z.draper@uwtsd.ac.uk::b063123c-f51f-481b-b99c-f574606c9ace" providerId="AD" clId="Web-{C64A0CF4-525C-D77B-DABD-DEBA4F2FF8DC}" dt="2022-10-24T18:22:13.547" v="58"/>
        <pc:sldMkLst>
          <pc:docMk/>
          <pc:sldMk cId="3299768366" sldId="257"/>
        </pc:sldMkLst>
        <pc:spChg chg="mod">
          <ac:chgData name="Zita Draper" userId="S::z.draper@uwtsd.ac.uk::b063123c-f51f-481b-b99c-f574606c9ace" providerId="AD" clId="Web-{C64A0CF4-525C-D77B-DABD-DEBA4F2FF8DC}" dt="2022-10-24T18:22:13.547" v="58"/>
          <ac:spMkLst>
            <pc:docMk/>
            <pc:sldMk cId="3299768366" sldId="257"/>
            <ac:spMk id="2" creationId="{5B7D3FCF-9207-A3F1-F13A-12084628B8C3}"/>
          </ac:spMkLst>
        </pc:spChg>
        <pc:spChg chg="del mod">
          <ac:chgData name="Zita Draper" userId="S::z.draper@uwtsd.ac.uk::b063123c-f51f-481b-b99c-f574606c9ace" providerId="AD" clId="Web-{C64A0CF4-525C-D77B-DABD-DEBA4F2FF8DC}" dt="2022-10-24T18:22:13.547" v="58"/>
          <ac:spMkLst>
            <pc:docMk/>
            <pc:sldMk cId="3299768366" sldId="257"/>
            <ac:spMk id="3" creationId="{9A7150D8-8F08-8349-BB56-5BF4B9D75A82}"/>
          </ac:spMkLst>
        </pc:spChg>
        <pc:spChg chg="add">
          <ac:chgData name="Zita Draper" userId="S::z.draper@uwtsd.ac.uk::b063123c-f51f-481b-b99c-f574606c9ace" providerId="AD" clId="Web-{C64A0CF4-525C-D77B-DABD-DEBA4F2FF8DC}" dt="2022-10-24T18:22:13.547" v="58"/>
          <ac:spMkLst>
            <pc:docMk/>
            <pc:sldMk cId="3299768366" sldId="257"/>
            <ac:spMk id="9" creationId="{247B6BBF-09F2-4A29-AE4E-3771E2924817}"/>
          </ac:spMkLst>
        </pc:spChg>
        <pc:spChg chg="add">
          <ac:chgData name="Zita Draper" userId="S::z.draper@uwtsd.ac.uk::b063123c-f51f-481b-b99c-f574606c9ace" providerId="AD" clId="Web-{C64A0CF4-525C-D77B-DABD-DEBA4F2FF8DC}" dt="2022-10-24T18:22:13.547" v="58"/>
          <ac:spMkLst>
            <pc:docMk/>
            <pc:sldMk cId="3299768366" sldId="257"/>
            <ac:spMk id="11" creationId="{535742DD-1B16-4E9D-B715-0D74B4574A68}"/>
          </ac:spMkLst>
        </pc:spChg>
        <pc:graphicFrameChg chg="add">
          <ac:chgData name="Zita Draper" userId="S::z.draper@uwtsd.ac.uk::b063123c-f51f-481b-b99c-f574606c9ace" providerId="AD" clId="Web-{C64A0CF4-525C-D77B-DABD-DEBA4F2FF8DC}" dt="2022-10-24T18:22:13.547" v="58"/>
          <ac:graphicFrameMkLst>
            <pc:docMk/>
            <pc:sldMk cId="3299768366" sldId="257"/>
            <ac:graphicFrameMk id="5" creationId="{65CD9D90-8D5B-3E3B-617F-40BA8625D46E}"/>
          </ac:graphicFrameMkLst>
        </pc:graphicFrameChg>
      </pc:sldChg>
      <pc:sldChg chg="addSp modSp new mod setBg">
        <pc:chgData name="Zita Draper" userId="S::z.draper@uwtsd.ac.uk::b063123c-f51f-481b-b99c-f574606c9ace" providerId="AD" clId="Web-{C64A0CF4-525C-D77B-DABD-DEBA4F2FF8DC}" dt="2022-10-24T18:25:07.973" v="191"/>
        <pc:sldMkLst>
          <pc:docMk/>
          <pc:sldMk cId="1351070394" sldId="258"/>
        </pc:sldMkLst>
        <pc:spChg chg="mod">
          <ac:chgData name="Zita Draper" userId="S::z.draper@uwtsd.ac.uk::b063123c-f51f-481b-b99c-f574606c9ace" providerId="AD" clId="Web-{C64A0CF4-525C-D77B-DABD-DEBA4F2FF8DC}" dt="2022-10-24T18:25:07.973" v="191"/>
          <ac:spMkLst>
            <pc:docMk/>
            <pc:sldMk cId="1351070394" sldId="258"/>
            <ac:spMk id="2" creationId="{6D648E8C-DE97-7C44-B192-F689AE344C46}"/>
          </ac:spMkLst>
        </pc:spChg>
        <pc:spChg chg="mod">
          <ac:chgData name="Zita Draper" userId="S::z.draper@uwtsd.ac.uk::b063123c-f51f-481b-b99c-f574606c9ace" providerId="AD" clId="Web-{C64A0CF4-525C-D77B-DABD-DEBA4F2FF8DC}" dt="2022-10-24T18:25:07.973" v="191"/>
          <ac:spMkLst>
            <pc:docMk/>
            <pc:sldMk cId="1351070394" sldId="258"/>
            <ac:spMk id="3" creationId="{C15F7620-473C-DB56-1E53-32ECC15C12F0}"/>
          </ac:spMkLst>
        </pc:spChg>
        <pc:spChg chg="add">
          <ac:chgData name="Zita Draper" userId="S::z.draper@uwtsd.ac.uk::b063123c-f51f-481b-b99c-f574606c9ace" providerId="AD" clId="Web-{C64A0CF4-525C-D77B-DABD-DEBA4F2FF8DC}" dt="2022-10-24T18:25:07.973" v="191"/>
          <ac:spMkLst>
            <pc:docMk/>
            <pc:sldMk cId="1351070394" sldId="258"/>
            <ac:spMk id="9" creationId="{F13C74B1-5B17-4795-BED0-7140497B445A}"/>
          </ac:spMkLst>
        </pc:spChg>
        <pc:spChg chg="add">
          <ac:chgData name="Zita Draper" userId="S::z.draper@uwtsd.ac.uk::b063123c-f51f-481b-b99c-f574606c9ace" providerId="AD" clId="Web-{C64A0CF4-525C-D77B-DABD-DEBA4F2FF8DC}" dt="2022-10-24T18:25:07.973" v="191"/>
          <ac:spMkLst>
            <pc:docMk/>
            <pc:sldMk cId="1351070394" sldId="258"/>
            <ac:spMk id="11" creationId="{3FCFB1DE-0B7E-48CC-BA90-B2AB0889F9D6}"/>
          </ac:spMkLst>
        </pc:spChg>
        <pc:picChg chg="add mod">
          <ac:chgData name="Zita Draper" userId="S::z.draper@uwtsd.ac.uk::b063123c-f51f-481b-b99c-f574606c9ace" providerId="AD" clId="Web-{C64A0CF4-525C-D77B-DABD-DEBA4F2FF8DC}" dt="2022-10-24T18:25:07.973" v="191"/>
          <ac:picMkLst>
            <pc:docMk/>
            <pc:sldMk cId="1351070394" sldId="258"/>
            <ac:picMk id="4" creationId="{7C3DDC7F-DEFB-C680-3242-39A7E05A552F}"/>
          </ac:picMkLst>
        </pc:picChg>
      </pc:sldChg>
      <pc:sldChg chg="new del">
        <pc:chgData name="Zita Draper" userId="S::z.draper@uwtsd.ac.uk::b063123c-f51f-481b-b99c-f574606c9ace" providerId="AD" clId="Web-{C64A0CF4-525C-D77B-DABD-DEBA4F2FF8DC}" dt="2022-10-24T18:20:15.309" v="6"/>
        <pc:sldMkLst>
          <pc:docMk/>
          <pc:sldMk cId="2866595455" sldId="258"/>
        </pc:sldMkLst>
      </pc:sldChg>
      <pc:sldChg chg="modSp new">
        <pc:chgData name="Zita Draper" userId="S::z.draper@uwtsd.ac.uk::b063123c-f51f-481b-b99c-f574606c9ace" providerId="AD" clId="Web-{C64A0CF4-525C-D77B-DABD-DEBA4F2FF8DC}" dt="2022-10-24T18:25:37.632" v="202" actId="20577"/>
        <pc:sldMkLst>
          <pc:docMk/>
          <pc:sldMk cId="2862939352" sldId="259"/>
        </pc:sldMkLst>
        <pc:spChg chg="mod">
          <ac:chgData name="Zita Draper" userId="S::z.draper@uwtsd.ac.uk::b063123c-f51f-481b-b99c-f574606c9ace" providerId="AD" clId="Web-{C64A0CF4-525C-D77B-DABD-DEBA4F2FF8DC}" dt="2022-10-24T18:25:37.632" v="202" actId="20577"/>
          <ac:spMkLst>
            <pc:docMk/>
            <pc:sldMk cId="2862939352" sldId="259"/>
            <ac:spMk id="2" creationId="{45AA95DF-EDFF-2285-D2C3-FD68A8D4D6D4}"/>
          </ac:spMkLst>
        </pc:spChg>
      </pc:sldChg>
      <pc:sldChg chg="new del">
        <pc:chgData name="Zita Draper" userId="S::z.draper@uwtsd.ac.uk::b063123c-f51f-481b-b99c-f574606c9ace" providerId="AD" clId="Web-{C64A0CF4-525C-D77B-DABD-DEBA4F2FF8DC}" dt="2022-10-24T18:20:13.981" v="5"/>
        <pc:sldMkLst>
          <pc:docMk/>
          <pc:sldMk cId="3788500142" sldId="259"/>
        </pc:sldMkLst>
      </pc:sldChg>
      <pc:sldChg chg="new del">
        <pc:chgData name="Zita Draper" userId="S::z.draper@uwtsd.ac.uk::b063123c-f51f-481b-b99c-f574606c9ace" providerId="AD" clId="Web-{C64A0CF4-525C-D77B-DABD-DEBA4F2FF8DC}" dt="2022-10-24T18:20:13.325" v="4"/>
        <pc:sldMkLst>
          <pc:docMk/>
          <pc:sldMk cId="2103830625" sldId="260"/>
        </pc:sldMkLst>
      </pc:sldChg>
      <pc:sldMasterChg chg="del delSldLayout">
        <pc:chgData name="Zita Draper" userId="S::z.draper@uwtsd.ac.uk::b063123c-f51f-481b-b99c-f574606c9ace" providerId="AD" clId="Web-{C64A0CF4-525C-D77B-DABD-DEBA4F2FF8DC}" dt="2022-10-24T18:20:31.888" v="8"/>
        <pc:sldMasterMkLst>
          <pc:docMk/>
          <pc:sldMasterMk cId="2830208133" sldId="2147483762"/>
        </pc:sldMasterMkLst>
        <pc:sldLayoutChg chg="del">
          <pc:chgData name="Zita Draper" userId="S::z.draper@uwtsd.ac.uk::b063123c-f51f-481b-b99c-f574606c9ace" providerId="AD" clId="Web-{C64A0CF4-525C-D77B-DABD-DEBA4F2FF8DC}" dt="2022-10-24T18:20:31.888" v="8"/>
          <pc:sldLayoutMkLst>
            <pc:docMk/>
            <pc:sldMasterMk cId="2830208133" sldId="2147483762"/>
            <pc:sldLayoutMk cId="1083393893" sldId="2147483751"/>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2442621640" sldId="2147483752"/>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2412519176" sldId="2147483753"/>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1769866071" sldId="2147483754"/>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3597713412" sldId="2147483755"/>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2250764562" sldId="2147483756"/>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2706857938" sldId="2147483757"/>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300946859" sldId="2147483758"/>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1629372314" sldId="2147483759"/>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1439595328" sldId="2147483760"/>
          </pc:sldLayoutMkLst>
        </pc:sldLayoutChg>
        <pc:sldLayoutChg chg="del">
          <pc:chgData name="Zita Draper" userId="S::z.draper@uwtsd.ac.uk::b063123c-f51f-481b-b99c-f574606c9ace" providerId="AD" clId="Web-{C64A0CF4-525C-D77B-DABD-DEBA4F2FF8DC}" dt="2022-10-24T18:20:31.888" v="8"/>
          <pc:sldLayoutMkLst>
            <pc:docMk/>
            <pc:sldMasterMk cId="2830208133" sldId="2147483762"/>
            <pc:sldLayoutMk cId="957885242" sldId="2147483761"/>
          </pc:sldLayoutMkLst>
        </pc:sldLayoutChg>
      </pc:sldMasterChg>
      <pc:sldMasterChg chg="add addSldLayout">
        <pc:chgData name="Zita Draper" userId="S::z.draper@uwtsd.ac.uk::b063123c-f51f-481b-b99c-f574606c9ace" providerId="AD" clId="Web-{C64A0CF4-525C-D77B-DABD-DEBA4F2FF8DC}" dt="2022-10-24T18:20:31.888" v="8"/>
        <pc:sldMasterMkLst>
          <pc:docMk/>
          <pc:sldMasterMk cId="1600322058" sldId="2147483825"/>
        </pc:sldMasterMkLst>
        <pc:sldLayoutChg chg="add">
          <pc:chgData name="Zita Draper" userId="S::z.draper@uwtsd.ac.uk::b063123c-f51f-481b-b99c-f574606c9ace" providerId="AD" clId="Web-{C64A0CF4-525C-D77B-DABD-DEBA4F2FF8DC}" dt="2022-10-24T18:20:31.888" v="8"/>
          <pc:sldLayoutMkLst>
            <pc:docMk/>
            <pc:sldMasterMk cId="1600322058" sldId="2147483825"/>
            <pc:sldLayoutMk cId="2077675861" sldId="2147483814"/>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2927001710" sldId="2147483815"/>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3237337366" sldId="2147483816"/>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1215855845" sldId="2147483817"/>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3614048563" sldId="2147483818"/>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3821548043" sldId="2147483819"/>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2321883004" sldId="2147483820"/>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1777647152" sldId="2147483821"/>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4098918781" sldId="2147483822"/>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1066999590" sldId="2147483823"/>
          </pc:sldLayoutMkLst>
        </pc:sldLayoutChg>
        <pc:sldLayoutChg chg="add">
          <pc:chgData name="Zita Draper" userId="S::z.draper@uwtsd.ac.uk::b063123c-f51f-481b-b99c-f574606c9ace" providerId="AD" clId="Web-{C64A0CF4-525C-D77B-DABD-DEBA4F2FF8DC}" dt="2022-10-24T18:20:31.888" v="8"/>
          <pc:sldLayoutMkLst>
            <pc:docMk/>
            <pc:sldMasterMk cId="1600322058" sldId="2147483825"/>
            <pc:sldLayoutMk cId="2969896864" sldId="2147483824"/>
          </pc:sldLayoutMkLst>
        </pc:sldLayoutChg>
      </pc:sldMasterChg>
    </pc:docChg>
  </pc:docChgLst>
  <pc:docChgLst>
    <pc:chgData name="Zita Draper" userId="S::z.draper@uwtsd.ac.uk::b063123c-f51f-481b-b99c-f574606c9ace" providerId="AD" clId="Web-{FF101081-D136-215E-1101-89F5E8EB64F6}"/>
    <pc:docChg chg="modSld">
      <pc:chgData name="Zita Draper" userId="S::z.draper@uwtsd.ac.uk::b063123c-f51f-481b-b99c-f574606c9ace" providerId="AD" clId="Web-{FF101081-D136-215E-1101-89F5E8EB64F6}" dt="2022-11-07T18:34:45.699" v="134" actId="20577"/>
      <pc:docMkLst>
        <pc:docMk/>
      </pc:docMkLst>
      <pc:sldChg chg="addSp modSp mod setBg">
        <pc:chgData name="Zita Draper" userId="S::z.draper@uwtsd.ac.uk::b063123c-f51f-481b-b99c-f574606c9ace" providerId="AD" clId="Web-{FF101081-D136-215E-1101-89F5E8EB64F6}" dt="2022-11-07T18:19:55.544" v="5"/>
        <pc:sldMkLst>
          <pc:docMk/>
          <pc:sldMk cId="633621997" sldId="261"/>
        </pc:sldMkLst>
        <pc:spChg chg="mod">
          <ac:chgData name="Zita Draper" userId="S::z.draper@uwtsd.ac.uk::b063123c-f51f-481b-b99c-f574606c9ace" providerId="AD" clId="Web-{FF101081-D136-215E-1101-89F5E8EB64F6}" dt="2022-11-07T18:19:55.544" v="5"/>
          <ac:spMkLst>
            <pc:docMk/>
            <pc:sldMk cId="633621997" sldId="261"/>
            <ac:spMk id="2" creationId="{B95D8961-A947-D536-12D7-F1C91C369F01}"/>
          </ac:spMkLst>
        </pc:spChg>
        <pc:spChg chg="mod">
          <ac:chgData name="Zita Draper" userId="S::z.draper@uwtsd.ac.uk::b063123c-f51f-481b-b99c-f574606c9ace" providerId="AD" clId="Web-{FF101081-D136-215E-1101-89F5E8EB64F6}" dt="2022-11-07T18:19:55.544" v="5"/>
          <ac:spMkLst>
            <pc:docMk/>
            <pc:sldMk cId="633621997" sldId="261"/>
            <ac:spMk id="3" creationId="{404DDBC5-A7E4-010A-B20D-CC57BED7C3C5}"/>
          </ac:spMkLst>
        </pc:spChg>
        <pc:spChg chg="add">
          <ac:chgData name="Zita Draper" userId="S::z.draper@uwtsd.ac.uk::b063123c-f51f-481b-b99c-f574606c9ace" providerId="AD" clId="Web-{FF101081-D136-215E-1101-89F5E8EB64F6}" dt="2022-11-07T18:19:55.544" v="5"/>
          <ac:spMkLst>
            <pc:docMk/>
            <pc:sldMk cId="633621997" sldId="261"/>
            <ac:spMk id="9" creationId="{7B831B6F-405A-4B47-B9BB-5CA88F285844}"/>
          </ac:spMkLst>
        </pc:spChg>
        <pc:spChg chg="add">
          <ac:chgData name="Zita Draper" userId="S::z.draper@uwtsd.ac.uk::b063123c-f51f-481b-b99c-f574606c9ace" providerId="AD" clId="Web-{FF101081-D136-215E-1101-89F5E8EB64F6}" dt="2022-11-07T18:19:55.544" v="5"/>
          <ac:spMkLst>
            <pc:docMk/>
            <pc:sldMk cId="633621997" sldId="261"/>
            <ac:spMk id="11" creationId="{15109354-9C5D-4F8C-B0E6-D1043C7BF20A}"/>
          </ac:spMkLst>
        </pc:spChg>
        <pc:spChg chg="add">
          <ac:chgData name="Zita Draper" userId="S::z.draper@uwtsd.ac.uk::b063123c-f51f-481b-b99c-f574606c9ace" providerId="AD" clId="Web-{FF101081-D136-215E-1101-89F5E8EB64F6}" dt="2022-11-07T18:19:55.544" v="5"/>
          <ac:spMkLst>
            <pc:docMk/>
            <pc:sldMk cId="633621997" sldId="261"/>
            <ac:spMk id="13" creationId="{3CE8AF5E-D374-4CF1-90CC-35CF73B81C3E}"/>
          </ac:spMkLst>
        </pc:spChg>
        <pc:picChg chg="add mod ord">
          <ac:chgData name="Zita Draper" userId="S::z.draper@uwtsd.ac.uk::b063123c-f51f-481b-b99c-f574606c9ace" providerId="AD" clId="Web-{FF101081-D136-215E-1101-89F5E8EB64F6}" dt="2022-11-07T18:19:55.544" v="5"/>
          <ac:picMkLst>
            <pc:docMk/>
            <pc:sldMk cId="633621997" sldId="261"/>
            <ac:picMk id="4" creationId="{75BF0F06-6387-2359-AF89-74A555CFE07C}"/>
          </ac:picMkLst>
        </pc:picChg>
        <pc:inkChg chg="add">
          <ac:chgData name="Zita Draper" userId="S::z.draper@uwtsd.ac.uk::b063123c-f51f-481b-b99c-f574606c9ace" providerId="AD" clId="Web-{FF101081-D136-215E-1101-89F5E8EB64F6}" dt="2022-11-07T18:19:55.544" v="5"/>
          <ac:inkMkLst>
            <pc:docMk/>
            <pc:sldMk cId="633621997" sldId="261"/>
            <ac:inkMk id="15" creationId="{070477C5-0410-4E4F-97A1-F84C2465C187}"/>
          </ac:inkMkLst>
        </pc:inkChg>
      </pc:sldChg>
      <pc:sldChg chg="addSp modSp">
        <pc:chgData name="Zita Draper" userId="S::z.draper@uwtsd.ac.uk::b063123c-f51f-481b-b99c-f574606c9ace" providerId="AD" clId="Web-{FF101081-D136-215E-1101-89F5E8EB64F6}" dt="2022-11-07T18:30:26.081" v="87" actId="1076"/>
        <pc:sldMkLst>
          <pc:docMk/>
          <pc:sldMk cId="1848686685" sldId="262"/>
        </pc:sldMkLst>
        <pc:picChg chg="add mod">
          <ac:chgData name="Zita Draper" userId="S::z.draper@uwtsd.ac.uk::b063123c-f51f-481b-b99c-f574606c9ace" providerId="AD" clId="Web-{FF101081-D136-215E-1101-89F5E8EB64F6}" dt="2022-11-07T18:30:26.081" v="87" actId="1076"/>
          <ac:picMkLst>
            <pc:docMk/>
            <pc:sldMk cId="1848686685" sldId="262"/>
            <ac:picMk id="4" creationId="{F5227E53-8DB8-80E9-C669-88AAD3E94395}"/>
          </ac:picMkLst>
        </pc:picChg>
      </pc:sldChg>
      <pc:sldChg chg="addSp delSp modSp mod setBg">
        <pc:chgData name="Zita Draper" userId="S::z.draper@uwtsd.ac.uk::b063123c-f51f-481b-b99c-f574606c9ace" providerId="AD" clId="Web-{FF101081-D136-215E-1101-89F5E8EB64F6}" dt="2022-11-07T18:28:06.451" v="83"/>
        <pc:sldMkLst>
          <pc:docMk/>
          <pc:sldMk cId="3595002959" sldId="263"/>
        </pc:sldMkLst>
        <pc:spChg chg="mod">
          <ac:chgData name="Zita Draper" userId="S::z.draper@uwtsd.ac.uk::b063123c-f51f-481b-b99c-f574606c9ace" providerId="AD" clId="Web-{FF101081-D136-215E-1101-89F5E8EB64F6}" dt="2022-11-07T18:28:06.451" v="83"/>
          <ac:spMkLst>
            <pc:docMk/>
            <pc:sldMk cId="3595002959" sldId="263"/>
            <ac:spMk id="2" creationId="{B98F1C69-A7B9-35C5-DED6-AA7A4BBB4B2B}"/>
          </ac:spMkLst>
        </pc:spChg>
        <pc:spChg chg="del mod">
          <ac:chgData name="Zita Draper" userId="S::z.draper@uwtsd.ac.uk::b063123c-f51f-481b-b99c-f574606c9ace" providerId="AD" clId="Web-{FF101081-D136-215E-1101-89F5E8EB64F6}" dt="2022-11-07T18:28:06.451" v="83"/>
          <ac:spMkLst>
            <pc:docMk/>
            <pc:sldMk cId="3595002959" sldId="263"/>
            <ac:spMk id="3" creationId="{B2583C4F-8B2A-8620-85BF-EB2C285C1BAE}"/>
          </ac:spMkLst>
        </pc:spChg>
        <pc:spChg chg="add">
          <ac:chgData name="Zita Draper" userId="S::z.draper@uwtsd.ac.uk::b063123c-f51f-481b-b99c-f574606c9ace" providerId="AD" clId="Web-{FF101081-D136-215E-1101-89F5E8EB64F6}" dt="2022-11-07T18:28:06.451" v="83"/>
          <ac:spMkLst>
            <pc:docMk/>
            <pc:sldMk cId="3595002959" sldId="263"/>
            <ac:spMk id="9" creationId="{4C10CBC8-7837-4750-8EE9-B4C3D50488F6}"/>
          </ac:spMkLst>
        </pc:spChg>
        <pc:spChg chg="add">
          <ac:chgData name="Zita Draper" userId="S::z.draper@uwtsd.ac.uk::b063123c-f51f-481b-b99c-f574606c9ace" providerId="AD" clId="Web-{FF101081-D136-215E-1101-89F5E8EB64F6}" dt="2022-11-07T18:28:06.451" v="83"/>
          <ac:spMkLst>
            <pc:docMk/>
            <pc:sldMk cId="3595002959" sldId="263"/>
            <ac:spMk id="11" creationId="{69014793-11D4-4A17-9261-1A2E683ADF75}"/>
          </ac:spMkLst>
        </pc:spChg>
        <pc:graphicFrameChg chg="add">
          <ac:chgData name="Zita Draper" userId="S::z.draper@uwtsd.ac.uk::b063123c-f51f-481b-b99c-f574606c9ace" providerId="AD" clId="Web-{FF101081-D136-215E-1101-89F5E8EB64F6}" dt="2022-11-07T18:28:06.451" v="83"/>
          <ac:graphicFrameMkLst>
            <pc:docMk/>
            <pc:sldMk cId="3595002959" sldId="263"/>
            <ac:graphicFrameMk id="5" creationId="{4BFA35D2-E13E-4E0D-658F-A7AB396A5F95}"/>
          </ac:graphicFrameMkLst>
        </pc:graphicFrameChg>
      </pc:sldChg>
      <pc:sldChg chg="modSp">
        <pc:chgData name="Zita Draper" userId="S::z.draper@uwtsd.ac.uk::b063123c-f51f-481b-b99c-f574606c9ace" providerId="AD" clId="Web-{FF101081-D136-215E-1101-89F5E8EB64F6}" dt="2022-11-07T18:34:45.699" v="134" actId="20577"/>
        <pc:sldMkLst>
          <pc:docMk/>
          <pc:sldMk cId="2016653447" sldId="264"/>
        </pc:sldMkLst>
        <pc:spChg chg="mod">
          <ac:chgData name="Zita Draper" userId="S::z.draper@uwtsd.ac.uk::b063123c-f51f-481b-b99c-f574606c9ace" providerId="AD" clId="Web-{FF101081-D136-215E-1101-89F5E8EB64F6}" dt="2022-11-07T18:34:45.699" v="134" actId="20577"/>
          <ac:spMkLst>
            <pc:docMk/>
            <pc:sldMk cId="2016653447" sldId="264"/>
            <ac:spMk id="2" creationId="{76DCC72E-7879-FB85-0B0E-E1784EB7E858}"/>
          </ac:spMkLst>
        </pc:spChg>
      </pc:sldChg>
      <pc:sldChg chg="addSp modSp">
        <pc:chgData name="Zita Draper" userId="S::z.draper@uwtsd.ac.uk::b063123c-f51f-481b-b99c-f574606c9ace" providerId="AD" clId="Web-{FF101081-D136-215E-1101-89F5E8EB64F6}" dt="2022-11-07T18:34:13.777" v="130" actId="20577"/>
        <pc:sldMkLst>
          <pc:docMk/>
          <pc:sldMk cId="1329618372" sldId="269"/>
        </pc:sldMkLst>
        <pc:spChg chg="mod">
          <ac:chgData name="Zita Draper" userId="S::z.draper@uwtsd.ac.uk::b063123c-f51f-481b-b99c-f574606c9ace" providerId="AD" clId="Web-{FF101081-D136-215E-1101-89F5E8EB64F6}" dt="2022-11-07T18:34:13.777" v="130" actId="20577"/>
          <ac:spMkLst>
            <pc:docMk/>
            <pc:sldMk cId="1329618372" sldId="269"/>
            <ac:spMk id="2" creationId="{428DA43B-A68F-8B1E-6FBC-76BD9B908110}"/>
          </ac:spMkLst>
        </pc:spChg>
        <pc:spChg chg="mod">
          <ac:chgData name="Zita Draper" userId="S::z.draper@uwtsd.ac.uk::b063123c-f51f-481b-b99c-f574606c9ace" providerId="AD" clId="Web-{FF101081-D136-215E-1101-89F5E8EB64F6}" dt="2022-11-07T18:31:41.959" v="123" actId="20577"/>
          <ac:spMkLst>
            <pc:docMk/>
            <pc:sldMk cId="1329618372" sldId="269"/>
            <ac:spMk id="3" creationId="{2EE73E97-9E25-6B2F-A11C-39B481D5205C}"/>
          </ac:spMkLst>
        </pc:spChg>
        <pc:picChg chg="add mod">
          <ac:chgData name="Zita Draper" userId="S::z.draper@uwtsd.ac.uk::b063123c-f51f-481b-b99c-f574606c9ace" providerId="AD" clId="Web-{FF101081-D136-215E-1101-89F5E8EB64F6}" dt="2022-11-07T18:34:13.730" v="128" actId="1076"/>
          <ac:picMkLst>
            <pc:docMk/>
            <pc:sldMk cId="1329618372" sldId="269"/>
            <ac:picMk id="4" creationId="{99942520-3B03-F303-D120-2FF001C297BC}"/>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3.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5.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94ECFF36-7E99-429D-874D-1E4AB84D0FF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04DE39-D388-4464-B077-141E08511D57}">
      <dgm:prSet/>
      <dgm:spPr/>
      <dgm:t>
        <a:bodyPr/>
        <a:lstStyle/>
        <a:p>
          <a:r>
            <a:rPr lang="en-GB"/>
            <a:t>Aims and Learning Objectives</a:t>
          </a:r>
          <a:endParaRPr lang="en-US"/>
        </a:p>
      </dgm:t>
    </dgm:pt>
    <dgm:pt modelId="{3E27DBBB-373D-4BD6-ACBC-413BB363DDA4}" type="parTrans" cxnId="{EB605E11-1DC3-408E-BB31-7A04B47E7ECA}">
      <dgm:prSet/>
      <dgm:spPr/>
      <dgm:t>
        <a:bodyPr/>
        <a:lstStyle/>
        <a:p>
          <a:endParaRPr lang="en-US"/>
        </a:p>
      </dgm:t>
    </dgm:pt>
    <dgm:pt modelId="{8857298B-65AB-4775-B6F1-0CEC3D409695}" type="sibTrans" cxnId="{EB605E11-1DC3-408E-BB31-7A04B47E7ECA}">
      <dgm:prSet/>
      <dgm:spPr/>
      <dgm:t>
        <a:bodyPr/>
        <a:lstStyle/>
        <a:p>
          <a:endParaRPr lang="en-US"/>
        </a:p>
      </dgm:t>
    </dgm:pt>
    <dgm:pt modelId="{BCD134E7-4714-46E7-A557-0E8C2CD837F0}">
      <dgm:prSet/>
      <dgm:spPr/>
      <dgm:t>
        <a:bodyPr/>
        <a:lstStyle/>
        <a:p>
          <a:r>
            <a:rPr lang="en-GB"/>
            <a:t>Defamation </a:t>
          </a:r>
          <a:endParaRPr lang="en-US"/>
        </a:p>
      </dgm:t>
    </dgm:pt>
    <dgm:pt modelId="{41C0051E-C326-4944-96EF-0F57D1DA8176}" type="parTrans" cxnId="{5BB81CDE-7F08-4B97-88EE-D23B55EE8987}">
      <dgm:prSet/>
      <dgm:spPr/>
      <dgm:t>
        <a:bodyPr/>
        <a:lstStyle/>
        <a:p>
          <a:endParaRPr lang="en-US"/>
        </a:p>
      </dgm:t>
    </dgm:pt>
    <dgm:pt modelId="{1588B3AC-071A-4513-981E-704934387B2A}" type="sibTrans" cxnId="{5BB81CDE-7F08-4B97-88EE-D23B55EE8987}">
      <dgm:prSet/>
      <dgm:spPr/>
      <dgm:t>
        <a:bodyPr/>
        <a:lstStyle/>
        <a:p>
          <a:endParaRPr lang="en-US"/>
        </a:p>
      </dgm:t>
    </dgm:pt>
    <dgm:pt modelId="{937F5D72-AC20-43A0-A592-00E0D65B2286}">
      <dgm:prSet/>
      <dgm:spPr/>
      <dgm:t>
        <a:bodyPr/>
        <a:lstStyle/>
        <a:p>
          <a:r>
            <a:rPr lang="en-GB"/>
            <a:t>Activities </a:t>
          </a:r>
          <a:endParaRPr lang="en-US"/>
        </a:p>
      </dgm:t>
    </dgm:pt>
    <dgm:pt modelId="{FC939DEB-C8EE-499F-A8F2-26596412E2D7}" type="parTrans" cxnId="{3467BDEA-88DC-4A6B-B517-AF8905CC2F0A}">
      <dgm:prSet/>
      <dgm:spPr/>
      <dgm:t>
        <a:bodyPr/>
        <a:lstStyle/>
        <a:p>
          <a:endParaRPr lang="en-US"/>
        </a:p>
      </dgm:t>
    </dgm:pt>
    <dgm:pt modelId="{F9584D21-115A-40B7-B347-F63E491C7313}" type="sibTrans" cxnId="{3467BDEA-88DC-4A6B-B517-AF8905CC2F0A}">
      <dgm:prSet/>
      <dgm:spPr/>
      <dgm:t>
        <a:bodyPr/>
        <a:lstStyle/>
        <a:p>
          <a:endParaRPr lang="en-US"/>
        </a:p>
      </dgm:t>
    </dgm:pt>
    <dgm:pt modelId="{BF2DCB68-AD92-4901-A067-1E043C9BCC3B}">
      <dgm:prSet/>
      <dgm:spPr/>
      <dgm:t>
        <a:bodyPr/>
        <a:lstStyle/>
        <a:p>
          <a:r>
            <a:rPr lang="en-GB"/>
            <a:t>Summary </a:t>
          </a:r>
          <a:endParaRPr lang="en-US"/>
        </a:p>
      </dgm:t>
    </dgm:pt>
    <dgm:pt modelId="{CF6A64E1-4563-4AE1-A216-CDFCF1005E8E}" type="parTrans" cxnId="{E80A9395-2409-487F-B52A-D4B7249A7E97}">
      <dgm:prSet/>
      <dgm:spPr/>
      <dgm:t>
        <a:bodyPr/>
        <a:lstStyle/>
        <a:p>
          <a:endParaRPr lang="en-US"/>
        </a:p>
      </dgm:t>
    </dgm:pt>
    <dgm:pt modelId="{78F05676-B2A3-4871-A01B-464ACBF39A5C}" type="sibTrans" cxnId="{E80A9395-2409-487F-B52A-D4B7249A7E97}">
      <dgm:prSet/>
      <dgm:spPr/>
      <dgm:t>
        <a:bodyPr/>
        <a:lstStyle/>
        <a:p>
          <a:endParaRPr lang="en-US"/>
        </a:p>
      </dgm:t>
    </dgm:pt>
    <dgm:pt modelId="{1FEC4A81-985D-41C6-BF8E-62BF135322C3}">
      <dgm:prSet/>
      <dgm:spPr/>
      <dgm:t>
        <a:bodyPr/>
        <a:lstStyle/>
        <a:p>
          <a:r>
            <a:rPr lang="en-GB"/>
            <a:t>Reminder </a:t>
          </a:r>
          <a:endParaRPr lang="en-US"/>
        </a:p>
      </dgm:t>
    </dgm:pt>
    <dgm:pt modelId="{77EDB1C2-3404-4BBB-8B8B-1F0DBCFFF1DF}" type="parTrans" cxnId="{17105279-AF08-4616-B9DC-EBDA17A75FF2}">
      <dgm:prSet/>
      <dgm:spPr/>
      <dgm:t>
        <a:bodyPr/>
        <a:lstStyle/>
        <a:p>
          <a:endParaRPr lang="en-US"/>
        </a:p>
      </dgm:t>
    </dgm:pt>
    <dgm:pt modelId="{0A1387B3-4408-4A01-B99A-11F37BDE1AD2}" type="sibTrans" cxnId="{17105279-AF08-4616-B9DC-EBDA17A75FF2}">
      <dgm:prSet/>
      <dgm:spPr/>
      <dgm:t>
        <a:bodyPr/>
        <a:lstStyle/>
        <a:p>
          <a:endParaRPr lang="en-US"/>
        </a:p>
      </dgm:t>
    </dgm:pt>
    <dgm:pt modelId="{E342ECA9-FA4C-4003-B5FA-54CB7552F531}">
      <dgm:prSet/>
      <dgm:spPr/>
      <dgm:t>
        <a:bodyPr/>
        <a:lstStyle/>
        <a:p>
          <a:r>
            <a:rPr lang="en-GB"/>
            <a:t>Thank you, any questions?</a:t>
          </a:r>
          <a:endParaRPr lang="en-US"/>
        </a:p>
      </dgm:t>
    </dgm:pt>
    <dgm:pt modelId="{5CA6FB52-C149-4F24-8C47-3516458F127C}" type="parTrans" cxnId="{A21411E2-DE33-4B1B-A95D-137BFA907B04}">
      <dgm:prSet/>
      <dgm:spPr/>
      <dgm:t>
        <a:bodyPr/>
        <a:lstStyle/>
        <a:p>
          <a:endParaRPr lang="en-US"/>
        </a:p>
      </dgm:t>
    </dgm:pt>
    <dgm:pt modelId="{70FF9E64-A43C-43DE-8878-D24592380EDD}" type="sibTrans" cxnId="{A21411E2-DE33-4B1B-A95D-137BFA907B04}">
      <dgm:prSet/>
      <dgm:spPr/>
      <dgm:t>
        <a:bodyPr/>
        <a:lstStyle/>
        <a:p>
          <a:endParaRPr lang="en-US"/>
        </a:p>
      </dgm:t>
    </dgm:pt>
    <dgm:pt modelId="{6FF7E3B0-F75C-4143-A6FE-546844DFF94F}" type="pres">
      <dgm:prSet presAssocID="{94ECFF36-7E99-429D-874D-1E4AB84D0FF8}" presName="root" presStyleCnt="0">
        <dgm:presLayoutVars>
          <dgm:dir/>
          <dgm:resizeHandles val="exact"/>
        </dgm:presLayoutVars>
      </dgm:prSet>
      <dgm:spPr/>
    </dgm:pt>
    <dgm:pt modelId="{7A9301DD-3EA4-40A2-8C23-49242D62B5D9}" type="pres">
      <dgm:prSet presAssocID="{0D04DE39-D388-4464-B077-141E08511D57}" presName="compNode" presStyleCnt="0"/>
      <dgm:spPr/>
    </dgm:pt>
    <dgm:pt modelId="{EBE78F61-DDF5-40EF-BF88-4EE718ADFD45}" type="pres">
      <dgm:prSet presAssocID="{0D04DE39-D388-4464-B077-141E08511D5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EAA8B298-82E7-491C-B286-7EBB546B7835}" type="pres">
      <dgm:prSet presAssocID="{0D04DE39-D388-4464-B077-141E08511D57}" presName="spaceRect" presStyleCnt="0"/>
      <dgm:spPr/>
    </dgm:pt>
    <dgm:pt modelId="{1CC6EB73-11B1-4163-A109-B4866909C589}" type="pres">
      <dgm:prSet presAssocID="{0D04DE39-D388-4464-B077-141E08511D57}" presName="textRect" presStyleLbl="revTx" presStyleIdx="0" presStyleCnt="6">
        <dgm:presLayoutVars>
          <dgm:chMax val="1"/>
          <dgm:chPref val="1"/>
        </dgm:presLayoutVars>
      </dgm:prSet>
      <dgm:spPr/>
    </dgm:pt>
    <dgm:pt modelId="{6E28F041-93CE-4CD5-988C-038C7CE2E79F}" type="pres">
      <dgm:prSet presAssocID="{8857298B-65AB-4775-B6F1-0CEC3D409695}" presName="sibTrans" presStyleCnt="0"/>
      <dgm:spPr/>
    </dgm:pt>
    <dgm:pt modelId="{72219769-1C50-455C-B0AC-F9D9A3215147}" type="pres">
      <dgm:prSet presAssocID="{BCD134E7-4714-46E7-A557-0E8C2CD837F0}" presName="compNode" presStyleCnt="0"/>
      <dgm:spPr/>
    </dgm:pt>
    <dgm:pt modelId="{7BA5D55F-09A8-4C9B-ADAE-521962B0F526}" type="pres">
      <dgm:prSet presAssocID="{BCD134E7-4714-46E7-A557-0E8C2CD837F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DB66497B-46F2-472C-AC10-51EFE7F97CBA}" type="pres">
      <dgm:prSet presAssocID="{BCD134E7-4714-46E7-A557-0E8C2CD837F0}" presName="spaceRect" presStyleCnt="0"/>
      <dgm:spPr/>
    </dgm:pt>
    <dgm:pt modelId="{436EDD66-63F7-4047-9C00-6F391FFF3EE2}" type="pres">
      <dgm:prSet presAssocID="{BCD134E7-4714-46E7-A557-0E8C2CD837F0}" presName="textRect" presStyleLbl="revTx" presStyleIdx="1" presStyleCnt="6">
        <dgm:presLayoutVars>
          <dgm:chMax val="1"/>
          <dgm:chPref val="1"/>
        </dgm:presLayoutVars>
      </dgm:prSet>
      <dgm:spPr/>
    </dgm:pt>
    <dgm:pt modelId="{6B1A9665-B854-4CB4-A8E5-4CA31122164E}" type="pres">
      <dgm:prSet presAssocID="{1588B3AC-071A-4513-981E-704934387B2A}" presName="sibTrans" presStyleCnt="0"/>
      <dgm:spPr/>
    </dgm:pt>
    <dgm:pt modelId="{F39E5F1B-3FE1-4AFB-BB4D-27B5DBE72521}" type="pres">
      <dgm:prSet presAssocID="{937F5D72-AC20-43A0-A592-00E0D65B2286}" presName="compNode" presStyleCnt="0"/>
      <dgm:spPr/>
    </dgm:pt>
    <dgm:pt modelId="{E0467DA5-54CA-4824-81F7-FFF37261A769}" type="pres">
      <dgm:prSet presAssocID="{937F5D72-AC20-43A0-A592-00E0D65B228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nagement"/>
        </a:ext>
      </dgm:extLst>
    </dgm:pt>
    <dgm:pt modelId="{8FB43451-BDFA-4BE0-ACDE-FFF2292521B3}" type="pres">
      <dgm:prSet presAssocID="{937F5D72-AC20-43A0-A592-00E0D65B2286}" presName="spaceRect" presStyleCnt="0"/>
      <dgm:spPr/>
    </dgm:pt>
    <dgm:pt modelId="{E621BDBF-A4EC-44F8-96E6-88815E8F397B}" type="pres">
      <dgm:prSet presAssocID="{937F5D72-AC20-43A0-A592-00E0D65B2286}" presName="textRect" presStyleLbl="revTx" presStyleIdx="2" presStyleCnt="6">
        <dgm:presLayoutVars>
          <dgm:chMax val="1"/>
          <dgm:chPref val="1"/>
        </dgm:presLayoutVars>
      </dgm:prSet>
      <dgm:spPr/>
    </dgm:pt>
    <dgm:pt modelId="{9E46DB4F-6317-4675-B38C-6A408A7BC4BD}" type="pres">
      <dgm:prSet presAssocID="{F9584D21-115A-40B7-B347-F63E491C7313}" presName="sibTrans" presStyleCnt="0"/>
      <dgm:spPr/>
    </dgm:pt>
    <dgm:pt modelId="{2C9637CA-CFB2-4D18-8573-A8D7232857F6}" type="pres">
      <dgm:prSet presAssocID="{BF2DCB68-AD92-4901-A067-1E043C9BCC3B}" presName="compNode" presStyleCnt="0"/>
      <dgm:spPr/>
    </dgm:pt>
    <dgm:pt modelId="{53F19E4B-7864-4298-8E6C-BAAC28130516}" type="pres">
      <dgm:prSet presAssocID="{BF2DCB68-AD92-4901-A067-1E043C9BCC3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A4F19B60-4A04-4C35-98A4-CC6AD4086CE6}" type="pres">
      <dgm:prSet presAssocID="{BF2DCB68-AD92-4901-A067-1E043C9BCC3B}" presName="spaceRect" presStyleCnt="0"/>
      <dgm:spPr/>
    </dgm:pt>
    <dgm:pt modelId="{B243F5E3-8C47-461A-969D-EBB1CB707E0B}" type="pres">
      <dgm:prSet presAssocID="{BF2DCB68-AD92-4901-A067-1E043C9BCC3B}" presName="textRect" presStyleLbl="revTx" presStyleIdx="3" presStyleCnt="6">
        <dgm:presLayoutVars>
          <dgm:chMax val="1"/>
          <dgm:chPref val="1"/>
        </dgm:presLayoutVars>
      </dgm:prSet>
      <dgm:spPr/>
    </dgm:pt>
    <dgm:pt modelId="{9FF44156-DC78-4E28-8A02-4D6621BE4D48}" type="pres">
      <dgm:prSet presAssocID="{78F05676-B2A3-4871-A01B-464ACBF39A5C}" presName="sibTrans" presStyleCnt="0"/>
      <dgm:spPr/>
    </dgm:pt>
    <dgm:pt modelId="{2791895D-3E1D-40FF-B87C-67CBCDC71364}" type="pres">
      <dgm:prSet presAssocID="{1FEC4A81-985D-41C6-BF8E-62BF135322C3}" presName="compNode" presStyleCnt="0"/>
      <dgm:spPr/>
    </dgm:pt>
    <dgm:pt modelId="{C5C741D7-C840-4473-BDF3-4C673F955FC9}" type="pres">
      <dgm:prSet presAssocID="{1FEC4A81-985D-41C6-BF8E-62BF135322C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larm Clock"/>
        </a:ext>
      </dgm:extLst>
    </dgm:pt>
    <dgm:pt modelId="{FDA266D5-B08E-4E8E-9F38-3D7A9A538138}" type="pres">
      <dgm:prSet presAssocID="{1FEC4A81-985D-41C6-BF8E-62BF135322C3}" presName="spaceRect" presStyleCnt="0"/>
      <dgm:spPr/>
    </dgm:pt>
    <dgm:pt modelId="{831941E3-96F0-4EB9-B9EC-AA94DC071453}" type="pres">
      <dgm:prSet presAssocID="{1FEC4A81-985D-41C6-BF8E-62BF135322C3}" presName="textRect" presStyleLbl="revTx" presStyleIdx="4" presStyleCnt="6">
        <dgm:presLayoutVars>
          <dgm:chMax val="1"/>
          <dgm:chPref val="1"/>
        </dgm:presLayoutVars>
      </dgm:prSet>
      <dgm:spPr/>
    </dgm:pt>
    <dgm:pt modelId="{6851690A-4008-4B45-B114-59AC073DAAF6}" type="pres">
      <dgm:prSet presAssocID="{0A1387B3-4408-4A01-B99A-11F37BDE1AD2}" presName="sibTrans" presStyleCnt="0"/>
      <dgm:spPr/>
    </dgm:pt>
    <dgm:pt modelId="{07499351-E4D1-4D29-9C6C-28407B7EBCCC}" type="pres">
      <dgm:prSet presAssocID="{E342ECA9-FA4C-4003-B5FA-54CB7552F531}" presName="compNode" presStyleCnt="0"/>
      <dgm:spPr/>
    </dgm:pt>
    <dgm:pt modelId="{3A65B704-DC1C-4885-9CD3-9CE4DB190AD7}" type="pres">
      <dgm:prSet presAssocID="{E342ECA9-FA4C-4003-B5FA-54CB7552F53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Question mark"/>
        </a:ext>
      </dgm:extLst>
    </dgm:pt>
    <dgm:pt modelId="{EA2FE620-4BF0-406D-9F90-76E2DCADF25A}" type="pres">
      <dgm:prSet presAssocID="{E342ECA9-FA4C-4003-B5FA-54CB7552F531}" presName="spaceRect" presStyleCnt="0"/>
      <dgm:spPr/>
    </dgm:pt>
    <dgm:pt modelId="{7BBF01AE-1AE8-4B13-8267-C8623BE03454}" type="pres">
      <dgm:prSet presAssocID="{E342ECA9-FA4C-4003-B5FA-54CB7552F531}" presName="textRect" presStyleLbl="revTx" presStyleIdx="5" presStyleCnt="6">
        <dgm:presLayoutVars>
          <dgm:chMax val="1"/>
          <dgm:chPref val="1"/>
        </dgm:presLayoutVars>
      </dgm:prSet>
      <dgm:spPr/>
    </dgm:pt>
  </dgm:ptLst>
  <dgm:cxnLst>
    <dgm:cxn modelId="{BA84DB0F-081A-4DA8-B99C-A8E61FCF4B0C}" type="presOf" srcId="{1FEC4A81-985D-41C6-BF8E-62BF135322C3}" destId="{831941E3-96F0-4EB9-B9EC-AA94DC071453}" srcOrd="0" destOrd="0" presId="urn:microsoft.com/office/officeart/2018/2/layout/IconLabelList"/>
    <dgm:cxn modelId="{EB605E11-1DC3-408E-BB31-7A04B47E7ECA}" srcId="{94ECFF36-7E99-429D-874D-1E4AB84D0FF8}" destId="{0D04DE39-D388-4464-B077-141E08511D57}" srcOrd="0" destOrd="0" parTransId="{3E27DBBB-373D-4BD6-ACBC-413BB363DDA4}" sibTransId="{8857298B-65AB-4775-B6F1-0CEC3D409695}"/>
    <dgm:cxn modelId="{89B5E91F-1157-41D8-820C-1D4C72E7B6F0}" type="presOf" srcId="{BF2DCB68-AD92-4901-A067-1E043C9BCC3B}" destId="{B243F5E3-8C47-461A-969D-EBB1CB707E0B}" srcOrd="0" destOrd="0" presId="urn:microsoft.com/office/officeart/2018/2/layout/IconLabelList"/>
    <dgm:cxn modelId="{BB3BF520-5D45-45DA-8431-DFA6DE287BCC}" type="presOf" srcId="{E342ECA9-FA4C-4003-B5FA-54CB7552F531}" destId="{7BBF01AE-1AE8-4B13-8267-C8623BE03454}" srcOrd="0" destOrd="0" presId="urn:microsoft.com/office/officeart/2018/2/layout/IconLabelList"/>
    <dgm:cxn modelId="{A5D1282C-8BF7-48EA-8331-755BDB4FAE8E}" type="presOf" srcId="{0D04DE39-D388-4464-B077-141E08511D57}" destId="{1CC6EB73-11B1-4163-A109-B4866909C589}" srcOrd="0" destOrd="0" presId="urn:microsoft.com/office/officeart/2018/2/layout/IconLabelList"/>
    <dgm:cxn modelId="{D74CBB33-F644-4485-975D-24BF3610FF07}" type="presOf" srcId="{BCD134E7-4714-46E7-A557-0E8C2CD837F0}" destId="{436EDD66-63F7-4047-9C00-6F391FFF3EE2}" srcOrd="0" destOrd="0" presId="urn:microsoft.com/office/officeart/2018/2/layout/IconLabelList"/>
    <dgm:cxn modelId="{3992F14D-FAC8-419F-8DF1-2941714C0ADA}" type="presOf" srcId="{937F5D72-AC20-43A0-A592-00E0D65B2286}" destId="{E621BDBF-A4EC-44F8-96E6-88815E8F397B}" srcOrd="0" destOrd="0" presId="urn:microsoft.com/office/officeart/2018/2/layout/IconLabelList"/>
    <dgm:cxn modelId="{17105279-AF08-4616-B9DC-EBDA17A75FF2}" srcId="{94ECFF36-7E99-429D-874D-1E4AB84D0FF8}" destId="{1FEC4A81-985D-41C6-BF8E-62BF135322C3}" srcOrd="4" destOrd="0" parTransId="{77EDB1C2-3404-4BBB-8B8B-1F0DBCFFF1DF}" sibTransId="{0A1387B3-4408-4A01-B99A-11F37BDE1AD2}"/>
    <dgm:cxn modelId="{E80A9395-2409-487F-B52A-D4B7249A7E97}" srcId="{94ECFF36-7E99-429D-874D-1E4AB84D0FF8}" destId="{BF2DCB68-AD92-4901-A067-1E043C9BCC3B}" srcOrd="3" destOrd="0" parTransId="{CF6A64E1-4563-4AE1-A216-CDFCF1005E8E}" sibTransId="{78F05676-B2A3-4871-A01B-464ACBF39A5C}"/>
    <dgm:cxn modelId="{5BB81CDE-7F08-4B97-88EE-D23B55EE8987}" srcId="{94ECFF36-7E99-429D-874D-1E4AB84D0FF8}" destId="{BCD134E7-4714-46E7-A557-0E8C2CD837F0}" srcOrd="1" destOrd="0" parTransId="{41C0051E-C326-4944-96EF-0F57D1DA8176}" sibTransId="{1588B3AC-071A-4513-981E-704934387B2A}"/>
    <dgm:cxn modelId="{A21411E2-DE33-4B1B-A95D-137BFA907B04}" srcId="{94ECFF36-7E99-429D-874D-1E4AB84D0FF8}" destId="{E342ECA9-FA4C-4003-B5FA-54CB7552F531}" srcOrd="5" destOrd="0" parTransId="{5CA6FB52-C149-4F24-8C47-3516458F127C}" sibTransId="{70FF9E64-A43C-43DE-8878-D24592380EDD}"/>
    <dgm:cxn modelId="{3467BDEA-88DC-4A6B-B517-AF8905CC2F0A}" srcId="{94ECFF36-7E99-429D-874D-1E4AB84D0FF8}" destId="{937F5D72-AC20-43A0-A592-00E0D65B2286}" srcOrd="2" destOrd="0" parTransId="{FC939DEB-C8EE-499F-A8F2-26596412E2D7}" sibTransId="{F9584D21-115A-40B7-B347-F63E491C7313}"/>
    <dgm:cxn modelId="{EA6BFDFB-491A-4494-9BB8-0ED633996ADB}" type="presOf" srcId="{94ECFF36-7E99-429D-874D-1E4AB84D0FF8}" destId="{6FF7E3B0-F75C-4143-A6FE-546844DFF94F}" srcOrd="0" destOrd="0" presId="urn:microsoft.com/office/officeart/2018/2/layout/IconLabelList"/>
    <dgm:cxn modelId="{BAE1A2EB-DF62-48D1-A60B-5FCA87656422}" type="presParOf" srcId="{6FF7E3B0-F75C-4143-A6FE-546844DFF94F}" destId="{7A9301DD-3EA4-40A2-8C23-49242D62B5D9}" srcOrd="0" destOrd="0" presId="urn:microsoft.com/office/officeart/2018/2/layout/IconLabelList"/>
    <dgm:cxn modelId="{01D08066-BE56-4BF4-8F02-645388288BC4}" type="presParOf" srcId="{7A9301DD-3EA4-40A2-8C23-49242D62B5D9}" destId="{EBE78F61-DDF5-40EF-BF88-4EE718ADFD45}" srcOrd="0" destOrd="0" presId="urn:microsoft.com/office/officeart/2018/2/layout/IconLabelList"/>
    <dgm:cxn modelId="{433BB6D6-E0C8-4C08-ABDB-F20012273F1B}" type="presParOf" srcId="{7A9301DD-3EA4-40A2-8C23-49242D62B5D9}" destId="{EAA8B298-82E7-491C-B286-7EBB546B7835}" srcOrd="1" destOrd="0" presId="urn:microsoft.com/office/officeart/2018/2/layout/IconLabelList"/>
    <dgm:cxn modelId="{4F736F64-E5F9-4C5E-A0DD-830C01D4F1B0}" type="presParOf" srcId="{7A9301DD-3EA4-40A2-8C23-49242D62B5D9}" destId="{1CC6EB73-11B1-4163-A109-B4866909C589}" srcOrd="2" destOrd="0" presId="urn:microsoft.com/office/officeart/2018/2/layout/IconLabelList"/>
    <dgm:cxn modelId="{AA180636-1974-48EE-BB32-F1A7B1763743}" type="presParOf" srcId="{6FF7E3B0-F75C-4143-A6FE-546844DFF94F}" destId="{6E28F041-93CE-4CD5-988C-038C7CE2E79F}" srcOrd="1" destOrd="0" presId="urn:microsoft.com/office/officeart/2018/2/layout/IconLabelList"/>
    <dgm:cxn modelId="{7D95CDAA-8B67-4878-89D3-BA56A0607C30}" type="presParOf" srcId="{6FF7E3B0-F75C-4143-A6FE-546844DFF94F}" destId="{72219769-1C50-455C-B0AC-F9D9A3215147}" srcOrd="2" destOrd="0" presId="urn:microsoft.com/office/officeart/2018/2/layout/IconLabelList"/>
    <dgm:cxn modelId="{15C16164-8F8B-467D-95D3-A203AD478124}" type="presParOf" srcId="{72219769-1C50-455C-B0AC-F9D9A3215147}" destId="{7BA5D55F-09A8-4C9B-ADAE-521962B0F526}" srcOrd="0" destOrd="0" presId="urn:microsoft.com/office/officeart/2018/2/layout/IconLabelList"/>
    <dgm:cxn modelId="{FD6A9545-7887-4E1A-AEA5-B282DC74F0DC}" type="presParOf" srcId="{72219769-1C50-455C-B0AC-F9D9A3215147}" destId="{DB66497B-46F2-472C-AC10-51EFE7F97CBA}" srcOrd="1" destOrd="0" presId="urn:microsoft.com/office/officeart/2018/2/layout/IconLabelList"/>
    <dgm:cxn modelId="{9B499231-FF44-4F11-B9FB-61D4562AD14E}" type="presParOf" srcId="{72219769-1C50-455C-B0AC-F9D9A3215147}" destId="{436EDD66-63F7-4047-9C00-6F391FFF3EE2}" srcOrd="2" destOrd="0" presId="urn:microsoft.com/office/officeart/2018/2/layout/IconLabelList"/>
    <dgm:cxn modelId="{5AEB33F9-67A9-44D5-83FF-DBDF7FD478C9}" type="presParOf" srcId="{6FF7E3B0-F75C-4143-A6FE-546844DFF94F}" destId="{6B1A9665-B854-4CB4-A8E5-4CA31122164E}" srcOrd="3" destOrd="0" presId="urn:microsoft.com/office/officeart/2018/2/layout/IconLabelList"/>
    <dgm:cxn modelId="{795F4D93-290B-4FAB-B5DA-B561420CB0F1}" type="presParOf" srcId="{6FF7E3B0-F75C-4143-A6FE-546844DFF94F}" destId="{F39E5F1B-3FE1-4AFB-BB4D-27B5DBE72521}" srcOrd="4" destOrd="0" presId="urn:microsoft.com/office/officeart/2018/2/layout/IconLabelList"/>
    <dgm:cxn modelId="{920D9E6D-3CCA-48B1-BDCF-6DE6C1ADE082}" type="presParOf" srcId="{F39E5F1B-3FE1-4AFB-BB4D-27B5DBE72521}" destId="{E0467DA5-54CA-4824-81F7-FFF37261A769}" srcOrd="0" destOrd="0" presId="urn:microsoft.com/office/officeart/2018/2/layout/IconLabelList"/>
    <dgm:cxn modelId="{DF25C363-C170-4A95-A4B9-28F4F163CDFC}" type="presParOf" srcId="{F39E5F1B-3FE1-4AFB-BB4D-27B5DBE72521}" destId="{8FB43451-BDFA-4BE0-ACDE-FFF2292521B3}" srcOrd="1" destOrd="0" presId="urn:microsoft.com/office/officeart/2018/2/layout/IconLabelList"/>
    <dgm:cxn modelId="{C127C92B-3300-4565-9144-DB05D10FFD2A}" type="presParOf" srcId="{F39E5F1B-3FE1-4AFB-BB4D-27B5DBE72521}" destId="{E621BDBF-A4EC-44F8-96E6-88815E8F397B}" srcOrd="2" destOrd="0" presId="urn:microsoft.com/office/officeart/2018/2/layout/IconLabelList"/>
    <dgm:cxn modelId="{7C30754F-9CC0-4508-A317-98EBEEE6931F}" type="presParOf" srcId="{6FF7E3B0-F75C-4143-A6FE-546844DFF94F}" destId="{9E46DB4F-6317-4675-B38C-6A408A7BC4BD}" srcOrd="5" destOrd="0" presId="urn:microsoft.com/office/officeart/2018/2/layout/IconLabelList"/>
    <dgm:cxn modelId="{049C4073-0B07-481B-9C8C-E50BF58016F4}" type="presParOf" srcId="{6FF7E3B0-F75C-4143-A6FE-546844DFF94F}" destId="{2C9637CA-CFB2-4D18-8573-A8D7232857F6}" srcOrd="6" destOrd="0" presId="urn:microsoft.com/office/officeart/2018/2/layout/IconLabelList"/>
    <dgm:cxn modelId="{B6698A02-1E04-464F-B8BB-EA66700D0CA5}" type="presParOf" srcId="{2C9637CA-CFB2-4D18-8573-A8D7232857F6}" destId="{53F19E4B-7864-4298-8E6C-BAAC28130516}" srcOrd="0" destOrd="0" presId="urn:microsoft.com/office/officeart/2018/2/layout/IconLabelList"/>
    <dgm:cxn modelId="{D689D0FA-8830-4E87-89A3-EB10732995F9}" type="presParOf" srcId="{2C9637CA-CFB2-4D18-8573-A8D7232857F6}" destId="{A4F19B60-4A04-4C35-98A4-CC6AD4086CE6}" srcOrd="1" destOrd="0" presId="urn:microsoft.com/office/officeart/2018/2/layout/IconLabelList"/>
    <dgm:cxn modelId="{ABC9AA9B-167F-4C8C-AF08-216FC4CC8083}" type="presParOf" srcId="{2C9637CA-CFB2-4D18-8573-A8D7232857F6}" destId="{B243F5E3-8C47-461A-969D-EBB1CB707E0B}" srcOrd="2" destOrd="0" presId="urn:microsoft.com/office/officeart/2018/2/layout/IconLabelList"/>
    <dgm:cxn modelId="{6810EF48-C091-4243-B24D-AC96032B5FD7}" type="presParOf" srcId="{6FF7E3B0-F75C-4143-A6FE-546844DFF94F}" destId="{9FF44156-DC78-4E28-8A02-4D6621BE4D48}" srcOrd="7" destOrd="0" presId="urn:microsoft.com/office/officeart/2018/2/layout/IconLabelList"/>
    <dgm:cxn modelId="{84E76F84-D709-4756-A4C1-9B3148293044}" type="presParOf" srcId="{6FF7E3B0-F75C-4143-A6FE-546844DFF94F}" destId="{2791895D-3E1D-40FF-B87C-67CBCDC71364}" srcOrd="8" destOrd="0" presId="urn:microsoft.com/office/officeart/2018/2/layout/IconLabelList"/>
    <dgm:cxn modelId="{2395ABBD-EFE0-4248-B83A-9A6449679028}" type="presParOf" srcId="{2791895D-3E1D-40FF-B87C-67CBCDC71364}" destId="{C5C741D7-C840-4473-BDF3-4C673F955FC9}" srcOrd="0" destOrd="0" presId="urn:microsoft.com/office/officeart/2018/2/layout/IconLabelList"/>
    <dgm:cxn modelId="{1EBF9D51-46A0-407E-AA0B-F10654200E38}" type="presParOf" srcId="{2791895D-3E1D-40FF-B87C-67CBCDC71364}" destId="{FDA266D5-B08E-4E8E-9F38-3D7A9A538138}" srcOrd="1" destOrd="0" presId="urn:microsoft.com/office/officeart/2018/2/layout/IconLabelList"/>
    <dgm:cxn modelId="{3003324F-2417-49F3-A0BE-86A33612EB00}" type="presParOf" srcId="{2791895D-3E1D-40FF-B87C-67CBCDC71364}" destId="{831941E3-96F0-4EB9-B9EC-AA94DC071453}" srcOrd="2" destOrd="0" presId="urn:microsoft.com/office/officeart/2018/2/layout/IconLabelList"/>
    <dgm:cxn modelId="{80D47991-8422-41BD-8011-212427237900}" type="presParOf" srcId="{6FF7E3B0-F75C-4143-A6FE-546844DFF94F}" destId="{6851690A-4008-4B45-B114-59AC073DAAF6}" srcOrd="9" destOrd="0" presId="urn:microsoft.com/office/officeart/2018/2/layout/IconLabelList"/>
    <dgm:cxn modelId="{53F66C99-F1EE-464A-A35B-1012349E8E78}" type="presParOf" srcId="{6FF7E3B0-F75C-4143-A6FE-546844DFF94F}" destId="{07499351-E4D1-4D29-9C6C-28407B7EBCCC}" srcOrd="10" destOrd="0" presId="urn:microsoft.com/office/officeart/2018/2/layout/IconLabelList"/>
    <dgm:cxn modelId="{40CA6D4D-CDED-4D33-BC85-95EF642536F1}" type="presParOf" srcId="{07499351-E4D1-4D29-9C6C-28407B7EBCCC}" destId="{3A65B704-DC1C-4885-9CD3-9CE4DB190AD7}" srcOrd="0" destOrd="0" presId="urn:microsoft.com/office/officeart/2018/2/layout/IconLabelList"/>
    <dgm:cxn modelId="{DEF53AF6-CE46-4F02-BE47-DAE82D658EAE}" type="presParOf" srcId="{07499351-E4D1-4D29-9C6C-28407B7EBCCC}" destId="{EA2FE620-4BF0-406D-9F90-76E2DCADF25A}" srcOrd="1" destOrd="0" presId="urn:microsoft.com/office/officeart/2018/2/layout/IconLabelList"/>
    <dgm:cxn modelId="{0F62804A-A492-47B1-BA86-37310775CCAF}" type="presParOf" srcId="{07499351-E4D1-4D29-9C6C-28407B7EBCCC}" destId="{7BBF01AE-1AE8-4B13-8267-C8623BE0345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41735A-D369-4056-BF9D-1E89F87CF43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0E0CE17-CFB7-46BD-B392-7E8EE6EBF1DE}">
      <dgm:prSet/>
      <dgm:spPr/>
      <dgm:t>
        <a:bodyPr/>
        <a:lstStyle/>
        <a:p>
          <a:r>
            <a:rPr lang="en-GB"/>
            <a:t>S.5(2) of the Defamation Act 2013</a:t>
          </a:r>
          <a:endParaRPr lang="en-US"/>
        </a:p>
      </dgm:t>
    </dgm:pt>
    <dgm:pt modelId="{320A454E-D551-47C1-A003-503F3A224BEC}" type="parTrans" cxnId="{AFF7974A-2BEB-4E4D-AFA4-13EBAE66F3C2}">
      <dgm:prSet/>
      <dgm:spPr/>
      <dgm:t>
        <a:bodyPr/>
        <a:lstStyle/>
        <a:p>
          <a:endParaRPr lang="en-US"/>
        </a:p>
      </dgm:t>
    </dgm:pt>
    <dgm:pt modelId="{6045E601-95CF-4BF5-91B1-7311D3B65198}" type="sibTrans" cxnId="{AFF7974A-2BEB-4E4D-AFA4-13EBAE66F3C2}">
      <dgm:prSet/>
      <dgm:spPr/>
      <dgm:t>
        <a:bodyPr/>
        <a:lstStyle/>
        <a:p>
          <a:endParaRPr lang="en-US"/>
        </a:p>
      </dgm:t>
    </dgm:pt>
    <dgm:pt modelId="{6675B55C-C639-4123-9DBF-23AD18EB070D}">
      <dgm:prSet/>
      <dgm:spPr/>
      <dgm:t>
        <a:bodyPr/>
        <a:lstStyle/>
        <a:p>
          <a:r>
            <a:rPr lang="en-GB"/>
            <a:t>S.5(3) of the Defamation Act 2013</a:t>
          </a:r>
          <a:endParaRPr lang="en-US"/>
        </a:p>
      </dgm:t>
    </dgm:pt>
    <dgm:pt modelId="{71EAA177-15B7-44B9-9AF3-20FB04174D10}" type="parTrans" cxnId="{AF434F08-81A2-44A0-B026-D399BF82190F}">
      <dgm:prSet/>
      <dgm:spPr/>
      <dgm:t>
        <a:bodyPr/>
        <a:lstStyle/>
        <a:p>
          <a:endParaRPr lang="en-US"/>
        </a:p>
      </dgm:t>
    </dgm:pt>
    <dgm:pt modelId="{D0644A82-727C-4E3A-873F-9727F51E6EAC}" type="sibTrans" cxnId="{AF434F08-81A2-44A0-B026-D399BF82190F}">
      <dgm:prSet/>
      <dgm:spPr/>
      <dgm:t>
        <a:bodyPr/>
        <a:lstStyle/>
        <a:p>
          <a:endParaRPr lang="en-US"/>
        </a:p>
      </dgm:t>
    </dgm:pt>
    <dgm:pt modelId="{E7CB1378-5305-41B0-87C1-02E6AE90A43F}">
      <dgm:prSet/>
      <dgm:spPr/>
      <dgm:t>
        <a:bodyPr/>
        <a:lstStyle/>
        <a:p>
          <a:r>
            <a:rPr lang="en-GB"/>
            <a:t>S.13 of the Defmation Act 2013</a:t>
          </a:r>
          <a:endParaRPr lang="en-US"/>
        </a:p>
      </dgm:t>
    </dgm:pt>
    <dgm:pt modelId="{E5E87EDF-DF24-4C0D-A5B4-D62C607B9D10}" type="parTrans" cxnId="{15C47DAC-5E94-41FB-9394-E57D73925660}">
      <dgm:prSet/>
      <dgm:spPr/>
      <dgm:t>
        <a:bodyPr/>
        <a:lstStyle/>
        <a:p>
          <a:endParaRPr lang="en-US"/>
        </a:p>
      </dgm:t>
    </dgm:pt>
    <dgm:pt modelId="{2234083D-F555-4976-9E16-AF597923710E}" type="sibTrans" cxnId="{15C47DAC-5E94-41FB-9394-E57D73925660}">
      <dgm:prSet/>
      <dgm:spPr/>
      <dgm:t>
        <a:bodyPr/>
        <a:lstStyle/>
        <a:p>
          <a:endParaRPr lang="en-US"/>
        </a:p>
      </dgm:t>
    </dgm:pt>
    <dgm:pt modelId="{0D6C80B3-E150-4883-8D9C-F321C50F3984}" type="pres">
      <dgm:prSet presAssocID="{7F41735A-D369-4056-BF9D-1E89F87CF432}" presName="root" presStyleCnt="0">
        <dgm:presLayoutVars>
          <dgm:dir/>
          <dgm:resizeHandles val="exact"/>
        </dgm:presLayoutVars>
      </dgm:prSet>
      <dgm:spPr/>
    </dgm:pt>
    <dgm:pt modelId="{34E02DD9-2B37-4125-8891-2FDEA4A89A12}" type="pres">
      <dgm:prSet presAssocID="{D0E0CE17-CFB7-46BD-B392-7E8EE6EBF1DE}" presName="compNode" presStyleCnt="0"/>
      <dgm:spPr/>
    </dgm:pt>
    <dgm:pt modelId="{80FDC410-1EA6-4986-B08F-11CBC2BCEB48}" type="pres">
      <dgm:prSet presAssocID="{D0E0CE17-CFB7-46BD-B392-7E8EE6EBF1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7A7DDB4C-609D-49FA-BD94-BDB70F963B9F}" type="pres">
      <dgm:prSet presAssocID="{D0E0CE17-CFB7-46BD-B392-7E8EE6EBF1DE}" presName="spaceRect" presStyleCnt="0"/>
      <dgm:spPr/>
    </dgm:pt>
    <dgm:pt modelId="{8D259C2E-8AAC-44EF-9901-294F7C08EC05}" type="pres">
      <dgm:prSet presAssocID="{D0E0CE17-CFB7-46BD-B392-7E8EE6EBF1DE}" presName="textRect" presStyleLbl="revTx" presStyleIdx="0" presStyleCnt="3">
        <dgm:presLayoutVars>
          <dgm:chMax val="1"/>
          <dgm:chPref val="1"/>
        </dgm:presLayoutVars>
      </dgm:prSet>
      <dgm:spPr/>
    </dgm:pt>
    <dgm:pt modelId="{8637484F-86A9-4AFA-8345-10CF20FCF110}" type="pres">
      <dgm:prSet presAssocID="{6045E601-95CF-4BF5-91B1-7311D3B65198}" presName="sibTrans" presStyleCnt="0"/>
      <dgm:spPr/>
    </dgm:pt>
    <dgm:pt modelId="{F180D290-3A88-463C-A8ED-1D0DC77F9855}" type="pres">
      <dgm:prSet presAssocID="{6675B55C-C639-4123-9DBF-23AD18EB070D}" presName="compNode" presStyleCnt="0"/>
      <dgm:spPr/>
    </dgm:pt>
    <dgm:pt modelId="{D3F99B4D-77F4-49A2-ABB9-9046EB350854}" type="pres">
      <dgm:prSet presAssocID="{6675B55C-C639-4123-9DBF-23AD18EB070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05648AB0-609F-42CC-B9F0-12241C5EFDE0}" type="pres">
      <dgm:prSet presAssocID="{6675B55C-C639-4123-9DBF-23AD18EB070D}" presName="spaceRect" presStyleCnt="0"/>
      <dgm:spPr/>
    </dgm:pt>
    <dgm:pt modelId="{83A50484-A0FD-42F3-9A19-20BF204995C5}" type="pres">
      <dgm:prSet presAssocID="{6675B55C-C639-4123-9DBF-23AD18EB070D}" presName="textRect" presStyleLbl="revTx" presStyleIdx="1" presStyleCnt="3">
        <dgm:presLayoutVars>
          <dgm:chMax val="1"/>
          <dgm:chPref val="1"/>
        </dgm:presLayoutVars>
      </dgm:prSet>
      <dgm:spPr/>
    </dgm:pt>
    <dgm:pt modelId="{F1536FC7-E09E-4990-8172-EE2064E8971E}" type="pres">
      <dgm:prSet presAssocID="{D0644A82-727C-4E3A-873F-9727F51E6EAC}" presName="sibTrans" presStyleCnt="0"/>
      <dgm:spPr/>
    </dgm:pt>
    <dgm:pt modelId="{7BF553F1-81F1-4686-99DF-405C8E190B71}" type="pres">
      <dgm:prSet presAssocID="{E7CB1378-5305-41B0-87C1-02E6AE90A43F}" presName="compNode" presStyleCnt="0"/>
      <dgm:spPr/>
    </dgm:pt>
    <dgm:pt modelId="{26A009A4-B367-4D9C-8F8F-2BDBBB4E0721}" type="pres">
      <dgm:prSet presAssocID="{E7CB1378-5305-41B0-87C1-02E6AE90A43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3A2E571A-5207-4131-8F12-D04387782B6B}" type="pres">
      <dgm:prSet presAssocID="{E7CB1378-5305-41B0-87C1-02E6AE90A43F}" presName="spaceRect" presStyleCnt="0"/>
      <dgm:spPr/>
    </dgm:pt>
    <dgm:pt modelId="{081D00E5-F808-424B-B726-5D4443C95884}" type="pres">
      <dgm:prSet presAssocID="{E7CB1378-5305-41B0-87C1-02E6AE90A43F}" presName="textRect" presStyleLbl="revTx" presStyleIdx="2" presStyleCnt="3">
        <dgm:presLayoutVars>
          <dgm:chMax val="1"/>
          <dgm:chPref val="1"/>
        </dgm:presLayoutVars>
      </dgm:prSet>
      <dgm:spPr/>
    </dgm:pt>
  </dgm:ptLst>
  <dgm:cxnLst>
    <dgm:cxn modelId="{AF434F08-81A2-44A0-B026-D399BF82190F}" srcId="{7F41735A-D369-4056-BF9D-1E89F87CF432}" destId="{6675B55C-C639-4123-9DBF-23AD18EB070D}" srcOrd="1" destOrd="0" parTransId="{71EAA177-15B7-44B9-9AF3-20FB04174D10}" sibTransId="{D0644A82-727C-4E3A-873F-9727F51E6EAC}"/>
    <dgm:cxn modelId="{AFF7974A-2BEB-4E4D-AFA4-13EBAE66F3C2}" srcId="{7F41735A-D369-4056-BF9D-1E89F87CF432}" destId="{D0E0CE17-CFB7-46BD-B392-7E8EE6EBF1DE}" srcOrd="0" destOrd="0" parTransId="{320A454E-D551-47C1-A003-503F3A224BEC}" sibTransId="{6045E601-95CF-4BF5-91B1-7311D3B65198}"/>
    <dgm:cxn modelId="{A7FBBA4C-EE6B-4815-87AA-1DF6CB1848EE}" type="presOf" srcId="{6675B55C-C639-4123-9DBF-23AD18EB070D}" destId="{83A50484-A0FD-42F3-9A19-20BF204995C5}" srcOrd="0" destOrd="0" presId="urn:microsoft.com/office/officeart/2018/2/layout/IconLabelList"/>
    <dgm:cxn modelId="{A3855C7A-21FA-4192-B2BA-76B324E10616}" type="presOf" srcId="{7F41735A-D369-4056-BF9D-1E89F87CF432}" destId="{0D6C80B3-E150-4883-8D9C-F321C50F3984}" srcOrd="0" destOrd="0" presId="urn:microsoft.com/office/officeart/2018/2/layout/IconLabelList"/>
    <dgm:cxn modelId="{BD00DF99-6FB8-4D51-A893-0F64321143C4}" type="presOf" srcId="{E7CB1378-5305-41B0-87C1-02E6AE90A43F}" destId="{081D00E5-F808-424B-B726-5D4443C95884}" srcOrd="0" destOrd="0" presId="urn:microsoft.com/office/officeart/2018/2/layout/IconLabelList"/>
    <dgm:cxn modelId="{15C47DAC-5E94-41FB-9394-E57D73925660}" srcId="{7F41735A-D369-4056-BF9D-1E89F87CF432}" destId="{E7CB1378-5305-41B0-87C1-02E6AE90A43F}" srcOrd="2" destOrd="0" parTransId="{E5E87EDF-DF24-4C0D-A5B4-D62C607B9D10}" sibTransId="{2234083D-F555-4976-9E16-AF597923710E}"/>
    <dgm:cxn modelId="{9C909CDE-3C4E-4F0F-8B9E-1E33BD8FC3C4}" type="presOf" srcId="{D0E0CE17-CFB7-46BD-B392-7E8EE6EBF1DE}" destId="{8D259C2E-8AAC-44EF-9901-294F7C08EC05}" srcOrd="0" destOrd="0" presId="urn:microsoft.com/office/officeart/2018/2/layout/IconLabelList"/>
    <dgm:cxn modelId="{AC41E4F2-33A1-4E7D-8368-5BD375300BF7}" type="presParOf" srcId="{0D6C80B3-E150-4883-8D9C-F321C50F3984}" destId="{34E02DD9-2B37-4125-8891-2FDEA4A89A12}" srcOrd="0" destOrd="0" presId="urn:microsoft.com/office/officeart/2018/2/layout/IconLabelList"/>
    <dgm:cxn modelId="{FE3B1FB4-4D3F-4949-A399-F03B84173A03}" type="presParOf" srcId="{34E02DD9-2B37-4125-8891-2FDEA4A89A12}" destId="{80FDC410-1EA6-4986-B08F-11CBC2BCEB48}" srcOrd="0" destOrd="0" presId="urn:microsoft.com/office/officeart/2018/2/layout/IconLabelList"/>
    <dgm:cxn modelId="{FBF2AC14-C23B-4865-8F2C-2A566A752AE0}" type="presParOf" srcId="{34E02DD9-2B37-4125-8891-2FDEA4A89A12}" destId="{7A7DDB4C-609D-49FA-BD94-BDB70F963B9F}" srcOrd="1" destOrd="0" presId="urn:microsoft.com/office/officeart/2018/2/layout/IconLabelList"/>
    <dgm:cxn modelId="{170A3268-FBAD-4877-95E0-3759CCE83D6E}" type="presParOf" srcId="{34E02DD9-2B37-4125-8891-2FDEA4A89A12}" destId="{8D259C2E-8AAC-44EF-9901-294F7C08EC05}" srcOrd="2" destOrd="0" presId="urn:microsoft.com/office/officeart/2018/2/layout/IconLabelList"/>
    <dgm:cxn modelId="{A1EBA5E0-B524-4821-BA89-84898332E806}" type="presParOf" srcId="{0D6C80B3-E150-4883-8D9C-F321C50F3984}" destId="{8637484F-86A9-4AFA-8345-10CF20FCF110}" srcOrd="1" destOrd="0" presId="urn:microsoft.com/office/officeart/2018/2/layout/IconLabelList"/>
    <dgm:cxn modelId="{EAB08E8E-4D93-4A55-9203-8204DC26CBF2}" type="presParOf" srcId="{0D6C80B3-E150-4883-8D9C-F321C50F3984}" destId="{F180D290-3A88-463C-A8ED-1D0DC77F9855}" srcOrd="2" destOrd="0" presId="urn:microsoft.com/office/officeart/2018/2/layout/IconLabelList"/>
    <dgm:cxn modelId="{80A85EAC-FC74-400E-AB16-116B2C33066B}" type="presParOf" srcId="{F180D290-3A88-463C-A8ED-1D0DC77F9855}" destId="{D3F99B4D-77F4-49A2-ABB9-9046EB350854}" srcOrd="0" destOrd="0" presId="urn:microsoft.com/office/officeart/2018/2/layout/IconLabelList"/>
    <dgm:cxn modelId="{0D7336FF-B49A-4D95-B0CF-B875F4B887C2}" type="presParOf" srcId="{F180D290-3A88-463C-A8ED-1D0DC77F9855}" destId="{05648AB0-609F-42CC-B9F0-12241C5EFDE0}" srcOrd="1" destOrd="0" presId="urn:microsoft.com/office/officeart/2018/2/layout/IconLabelList"/>
    <dgm:cxn modelId="{D738B5D0-B358-4871-BDCA-14FBE31856FA}" type="presParOf" srcId="{F180D290-3A88-463C-A8ED-1D0DC77F9855}" destId="{83A50484-A0FD-42F3-9A19-20BF204995C5}" srcOrd="2" destOrd="0" presId="urn:microsoft.com/office/officeart/2018/2/layout/IconLabelList"/>
    <dgm:cxn modelId="{D6E42021-B59E-4B4C-B88C-5BB7847B43A8}" type="presParOf" srcId="{0D6C80B3-E150-4883-8D9C-F321C50F3984}" destId="{F1536FC7-E09E-4990-8172-EE2064E8971E}" srcOrd="3" destOrd="0" presId="urn:microsoft.com/office/officeart/2018/2/layout/IconLabelList"/>
    <dgm:cxn modelId="{73D504EB-0958-4E73-82AF-DA0BD1369427}" type="presParOf" srcId="{0D6C80B3-E150-4883-8D9C-F321C50F3984}" destId="{7BF553F1-81F1-4686-99DF-405C8E190B71}" srcOrd="4" destOrd="0" presId="urn:microsoft.com/office/officeart/2018/2/layout/IconLabelList"/>
    <dgm:cxn modelId="{5B601C37-59C9-4B05-9802-92C60AF314FC}" type="presParOf" srcId="{7BF553F1-81F1-4686-99DF-405C8E190B71}" destId="{26A009A4-B367-4D9C-8F8F-2BDBBB4E0721}" srcOrd="0" destOrd="0" presId="urn:microsoft.com/office/officeart/2018/2/layout/IconLabelList"/>
    <dgm:cxn modelId="{FC82A540-C060-4A10-BC51-4768EA621DD9}" type="presParOf" srcId="{7BF553F1-81F1-4686-99DF-405C8E190B71}" destId="{3A2E571A-5207-4131-8F12-D04387782B6B}" srcOrd="1" destOrd="0" presId="urn:microsoft.com/office/officeart/2018/2/layout/IconLabelList"/>
    <dgm:cxn modelId="{32F759AD-D4B7-4BC6-A241-F7D5034DFFA4}" type="presParOf" srcId="{7BF553F1-81F1-4686-99DF-405C8E190B71}" destId="{081D00E5-F808-424B-B726-5D4443C9588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180315-9DFD-40F4-8EBC-7F04DA3A58F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C11C77B-7304-4C83-BC3E-FDDF4D3D376B}">
      <dgm:prSet/>
      <dgm:spPr/>
      <dgm:t>
        <a:bodyPr/>
        <a:lstStyle/>
        <a:p>
          <a:pPr>
            <a:lnSpc>
              <a:spcPct val="100000"/>
            </a:lnSpc>
          </a:pPr>
          <a:r>
            <a:rPr lang="en-GB"/>
            <a:t>Not all unintentional will have grounds to claim. </a:t>
          </a:r>
          <a:endParaRPr lang="en-US"/>
        </a:p>
      </dgm:t>
    </dgm:pt>
    <dgm:pt modelId="{EE0C7B90-43F4-4B66-8525-F824755A8E70}" type="parTrans" cxnId="{C8295BE0-DDCD-4A55-B295-2E2F68032793}">
      <dgm:prSet/>
      <dgm:spPr/>
      <dgm:t>
        <a:bodyPr/>
        <a:lstStyle/>
        <a:p>
          <a:endParaRPr lang="en-US"/>
        </a:p>
      </dgm:t>
    </dgm:pt>
    <dgm:pt modelId="{16AE655F-9332-4801-AA39-759510580BF6}" type="sibTrans" cxnId="{C8295BE0-DDCD-4A55-B295-2E2F68032793}">
      <dgm:prSet/>
      <dgm:spPr/>
      <dgm:t>
        <a:bodyPr/>
        <a:lstStyle/>
        <a:p>
          <a:pPr>
            <a:lnSpc>
              <a:spcPct val="100000"/>
            </a:lnSpc>
          </a:pPr>
          <a:endParaRPr lang="en-US"/>
        </a:p>
      </dgm:t>
    </dgm:pt>
    <dgm:pt modelId="{20762321-021E-43A5-9ADC-EA330AD31AAE}">
      <dgm:prSet/>
      <dgm:spPr/>
      <dgm:t>
        <a:bodyPr/>
        <a:lstStyle/>
        <a:p>
          <a:pPr>
            <a:lnSpc>
              <a:spcPct val="100000"/>
            </a:lnSpc>
          </a:pPr>
          <a:r>
            <a:rPr lang="en-GB"/>
            <a:t>Research the case of O'shea v MGN LTD [2001] </a:t>
          </a:r>
          <a:endParaRPr lang="en-US"/>
        </a:p>
      </dgm:t>
    </dgm:pt>
    <dgm:pt modelId="{CC3D329B-0E10-4776-A16F-BA2E71BADED6}" type="parTrans" cxnId="{4EEB8A23-5B86-471A-83B1-C75E84656722}">
      <dgm:prSet/>
      <dgm:spPr/>
      <dgm:t>
        <a:bodyPr/>
        <a:lstStyle/>
        <a:p>
          <a:endParaRPr lang="en-US"/>
        </a:p>
      </dgm:t>
    </dgm:pt>
    <dgm:pt modelId="{91721307-F15D-4768-969F-9C4BF819273E}" type="sibTrans" cxnId="{4EEB8A23-5B86-471A-83B1-C75E84656722}">
      <dgm:prSet/>
      <dgm:spPr/>
      <dgm:t>
        <a:bodyPr/>
        <a:lstStyle/>
        <a:p>
          <a:pPr>
            <a:lnSpc>
              <a:spcPct val="100000"/>
            </a:lnSpc>
          </a:pPr>
          <a:endParaRPr lang="en-US"/>
        </a:p>
      </dgm:t>
    </dgm:pt>
    <dgm:pt modelId="{0F2A41D7-262E-4C2B-96B2-29660C7BE0FD}">
      <dgm:prSet/>
      <dgm:spPr/>
      <dgm:t>
        <a:bodyPr/>
        <a:lstStyle/>
        <a:p>
          <a:pPr>
            <a:lnSpc>
              <a:spcPct val="100000"/>
            </a:lnSpc>
          </a:pPr>
          <a:r>
            <a:rPr lang="en-GB"/>
            <a:t>Differences between written and photographs.</a:t>
          </a:r>
          <a:endParaRPr lang="en-US"/>
        </a:p>
      </dgm:t>
    </dgm:pt>
    <dgm:pt modelId="{6021DBC8-F9BA-458E-855C-ED65F04B0DC9}" type="parTrans" cxnId="{91DB62BC-0F86-4031-95EF-2817C57DB7AF}">
      <dgm:prSet/>
      <dgm:spPr/>
      <dgm:t>
        <a:bodyPr/>
        <a:lstStyle/>
        <a:p>
          <a:endParaRPr lang="en-US"/>
        </a:p>
      </dgm:t>
    </dgm:pt>
    <dgm:pt modelId="{9843B6DB-3DA1-456A-B9B9-13B365E62EFB}" type="sibTrans" cxnId="{91DB62BC-0F86-4031-95EF-2817C57DB7AF}">
      <dgm:prSet/>
      <dgm:spPr/>
      <dgm:t>
        <a:bodyPr/>
        <a:lstStyle/>
        <a:p>
          <a:pPr>
            <a:lnSpc>
              <a:spcPct val="100000"/>
            </a:lnSpc>
          </a:pPr>
          <a:endParaRPr lang="en-US"/>
        </a:p>
      </dgm:t>
    </dgm:pt>
    <dgm:pt modelId="{7FE24ACD-F9FB-4890-B33B-38F008CF9003}">
      <dgm:prSet/>
      <dgm:spPr/>
      <dgm:t>
        <a:bodyPr/>
        <a:lstStyle/>
        <a:p>
          <a:pPr>
            <a:lnSpc>
              <a:spcPct val="100000"/>
            </a:lnSpc>
          </a:pPr>
          <a:r>
            <a:rPr lang="en-GB"/>
            <a:t>Groups – liability if prove small groups and each member. </a:t>
          </a:r>
          <a:endParaRPr lang="en-US"/>
        </a:p>
      </dgm:t>
    </dgm:pt>
    <dgm:pt modelId="{13FD7993-44F3-46CA-92DB-7C63D806EA2E}" type="parTrans" cxnId="{21C3FDA7-7E24-46EF-B240-0363FEA033F5}">
      <dgm:prSet/>
      <dgm:spPr/>
      <dgm:t>
        <a:bodyPr/>
        <a:lstStyle/>
        <a:p>
          <a:endParaRPr lang="en-US"/>
        </a:p>
      </dgm:t>
    </dgm:pt>
    <dgm:pt modelId="{62A7AF96-647D-474F-BA45-328941587535}" type="sibTrans" cxnId="{21C3FDA7-7E24-46EF-B240-0363FEA033F5}">
      <dgm:prSet/>
      <dgm:spPr/>
      <dgm:t>
        <a:bodyPr/>
        <a:lstStyle/>
        <a:p>
          <a:endParaRPr lang="en-US"/>
        </a:p>
      </dgm:t>
    </dgm:pt>
    <dgm:pt modelId="{FA53BFC0-D47E-4413-9CA0-5332C3A8C668}" type="pres">
      <dgm:prSet presAssocID="{F8180315-9DFD-40F4-8EBC-7F04DA3A58F5}" presName="root" presStyleCnt="0">
        <dgm:presLayoutVars>
          <dgm:dir/>
          <dgm:resizeHandles val="exact"/>
        </dgm:presLayoutVars>
      </dgm:prSet>
      <dgm:spPr/>
    </dgm:pt>
    <dgm:pt modelId="{C91EC9A5-4F2A-4437-8F2C-02CC8EF1C751}" type="pres">
      <dgm:prSet presAssocID="{F8180315-9DFD-40F4-8EBC-7F04DA3A58F5}" presName="container" presStyleCnt="0">
        <dgm:presLayoutVars>
          <dgm:dir/>
          <dgm:resizeHandles val="exact"/>
        </dgm:presLayoutVars>
      </dgm:prSet>
      <dgm:spPr/>
    </dgm:pt>
    <dgm:pt modelId="{6AC4F8DB-567E-46F4-8328-8ECA12ABD9C8}" type="pres">
      <dgm:prSet presAssocID="{9C11C77B-7304-4C83-BC3E-FDDF4D3D376B}" presName="compNode" presStyleCnt="0"/>
      <dgm:spPr/>
    </dgm:pt>
    <dgm:pt modelId="{40803FF5-8776-4692-9370-E47BEEA0B23A}" type="pres">
      <dgm:prSet presAssocID="{9C11C77B-7304-4C83-BC3E-FDDF4D3D376B}" presName="iconBgRect" presStyleLbl="bgShp" presStyleIdx="0" presStyleCnt="4"/>
      <dgm:spPr/>
    </dgm:pt>
    <dgm:pt modelId="{068D1B97-DC39-4C4B-9ACF-D2FB68180F30}" type="pres">
      <dgm:prSet presAssocID="{9C11C77B-7304-4C83-BC3E-FDDF4D3D37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 Sign"/>
        </a:ext>
      </dgm:extLst>
    </dgm:pt>
    <dgm:pt modelId="{C4343BB7-0958-4EA4-86DE-DAB28EF07AF1}" type="pres">
      <dgm:prSet presAssocID="{9C11C77B-7304-4C83-BC3E-FDDF4D3D376B}" presName="spaceRect" presStyleCnt="0"/>
      <dgm:spPr/>
    </dgm:pt>
    <dgm:pt modelId="{17F7B2D2-BFAA-4C2B-A6A3-A555D56C6954}" type="pres">
      <dgm:prSet presAssocID="{9C11C77B-7304-4C83-BC3E-FDDF4D3D376B}" presName="textRect" presStyleLbl="revTx" presStyleIdx="0" presStyleCnt="4">
        <dgm:presLayoutVars>
          <dgm:chMax val="1"/>
          <dgm:chPref val="1"/>
        </dgm:presLayoutVars>
      </dgm:prSet>
      <dgm:spPr/>
    </dgm:pt>
    <dgm:pt modelId="{2260BAF8-AD5F-4196-8A5C-09ACAF620FFC}" type="pres">
      <dgm:prSet presAssocID="{16AE655F-9332-4801-AA39-759510580BF6}" presName="sibTrans" presStyleLbl="sibTrans2D1" presStyleIdx="0" presStyleCnt="0"/>
      <dgm:spPr/>
    </dgm:pt>
    <dgm:pt modelId="{8F376144-763F-44A6-A9D9-05691757EB17}" type="pres">
      <dgm:prSet presAssocID="{20762321-021E-43A5-9ADC-EA330AD31AAE}" presName="compNode" presStyleCnt="0"/>
      <dgm:spPr/>
    </dgm:pt>
    <dgm:pt modelId="{0C64A482-6E58-487D-894F-193E2468F3F0}" type="pres">
      <dgm:prSet presAssocID="{20762321-021E-43A5-9ADC-EA330AD31AAE}" presName="iconBgRect" presStyleLbl="bgShp" presStyleIdx="1" presStyleCnt="4"/>
      <dgm:spPr/>
    </dgm:pt>
    <dgm:pt modelId="{81CFE076-8A3C-4E6D-894F-D17B3540FF82}" type="pres">
      <dgm:prSet presAssocID="{20762321-021E-43A5-9ADC-EA330AD31AA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B9184FF8-64FE-4DC8-BCC4-CB3F889BDA3C}" type="pres">
      <dgm:prSet presAssocID="{20762321-021E-43A5-9ADC-EA330AD31AAE}" presName="spaceRect" presStyleCnt="0"/>
      <dgm:spPr/>
    </dgm:pt>
    <dgm:pt modelId="{259F46DE-9E0A-4334-8BB3-CAF6F3DC4067}" type="pres">
      <dgm:prSet presAssocID="{20762321-021E-43A5-9ADC-EA330AD31AAE}" presName="textRect" presStyleLbl="revTx" presStyleIdx="1" presStyleCnt="4">
        <dgm:presLayoutVars>
          <dgm:chMax val="1"/>
          <dgm:chPref val="1"/>
        </dgm:presLayoutVars>
      </dgm:prSet>
      <dgm:spPr/>
    </dgm:pt>
    <dgm:pt modelId="{6D4502B4-200C-4B51-80C8-91C35D375898}" type="pres">
      <dgm:prSet presAssocID="{91721307-F15D-4768-969F-9C4BF819273E}" presName="sibTrans" presStyleLbl="sibTrans2D1" presStyleIdx="0" presStyleCnt="0"/>
      <dgm:spPr/>
    </dgm:pt>
    <dgm:pt modelId="{E35D0643-3779-44AF-B99E-CA977C8F060F}" type="pres">
      <dgm:prSet presAssocID="{0F2A41D7-262E-4C2B-96B2-29660C7BE0FD}" presName="compNode" presStyleCnt="0"/>
      <dgm:spPr/>
    </dgm:pt>
    <dgm:pt modelId="{7240D53F-1112-4559-BEF1-AD7232E73CC5}" type="pres">
      <dgm:prSet presAssocID="{0F2A41D7-262E-4C2B-96B2-29660C7BE0FD}" presName="iconBgRect" presStyleLbl="bgShp" presStyleIdx="2" presStyleCnt="4"/>
      <dgm:spPr/>
    </dgm:pt>
    <dgm:pt modelId="{A81236F1-47CF-4519-8EA9-B191B78BC9B3}" type="pres">
      <dgm:prSet presAssocID="{0F2A41D7-262E-4C2B-96B2-29660C7BE0F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mages"/>
        </a:ext>
      </dgm:extLst>
    </dgm:pt>
    <dgm:pt modelId="{0B9952AA-EF95-4FD5-A097-87881AFC41CE}" type="pres">
      <dgm:prSet presAssocID="{0F2A41D7-262E-4C2B-96B2-29660C7BE0FD}" presName="spaceRect" presStyleCnt="0"/>
      <dgm:spPr/>
    </dgm:pt>
    <dgm:pt modelId="{FAFB1AC5-6281-4333-AFBA-8568A9BA6586}" type="pres">
      <dgm:prSet presAssocID="{0F2A41D7-262E-4C2B-96B2-29660C7BE0FD}" presName="textRect" presStyleLbl="revTx" presStyleIdx="2" presStyleCnt="4">
        <dgm:presLayoutVars>
          <dgm:chMax val="1"/>
          <dgm:chPref val="1"/>
        </dgm:presLayoutVars>
      </dgm:prSet>
      <dgm:spPr/>
    </dgm:pt>
    <dgm:pt modelId="{F4CF5170-563D-4CB7-8FC9-6D3D5EB5D41D}" type="pres">
      <dgm:prSet presAssocID="{9843B6DB-3DA1-456A-B9B9-13B365E62EFB}" presName="sibTrans" presStyleLbl="sibTrans2D1" presStyleIdx="0" presStyleCnt="0"/>
      <dgm:spPr/>
    </dgm:pt>
    <dgm:pt modelId="{A7C21B0A-BA89-4820-A16F-E4CD599E0C00}" type="pres">
      <dgm:prSet presAssocID="{7FE24ACD-F9FB-4890-B33B-38F008CF9003}" presName="compNode" presStyleCnt="0"/>
      <dgm:spPr/>
    </dgm:pt>
    <dgm:pt modelId="{CCEA1ABF-10E9-4A97-BF2E-437C500008C5}" type="pres">
      <dgm:prSet presAssocID="{7FE24ACD-F9FB-4890-B33B-38F008CF9003}" presName="iconBgRect" presStyleLbl="bgShp" presStyleIdx="3" presStyleCnt="4"/>
      <dgm:spPr/>
    </dgm:pt>
    <dgm:pt modelId="{ED65D2DD-0F9B-41C0-9128-9EA5648A5501}" type="pres">
      <dgm:prSet presAssocID="{7FE24ACD-F9FB-4890-B33B-38F008CF900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232FE084-3EE5-4EA1-9A41-8443309CFF78}" type="pres">
      <dgm:prSet presAssocID="{7FE24ACD-F9FB-4890-B33B-38F008CF9003}" presName="spaceRect" presStyleCnt="0"/>
      <dgm:spPr/>
    </dgm:pt>
    <dgm:pt modelId="{11CC5699-44B0-43F6-9DDA-C0117034B973}" type="pres">
      <dgm:prSet presAssocID="{7FE24ACD-F9FB-4890-B33B-38F008CF9003}" presName="textRect" presStyleLbl="revTx" presStyleIdx="3" presStyleCnt="4">
        <dgm:presLayoutVars>
          <dgm:chMax val="1"/>
          <dgm:chPref val="1"/>
        </dgm:presLayoutVars>
      </dgm:prSet>
      <dgm:spPr/>
    </dgm:pt>
  </dgm:ptLst>
  <dgm:cxnLst>
    <dgm:cxn modelId="{4EEB8A23-5B86-471A-83B1-C75E84656722}" srcId="{F8180315-9DFD-40F4-8EBC-7F04DA3A58F5}" destId="{20762321-021E-43A5-9ADC-EA330AD31AAE}" srcOrd="1" destOrd="0" parTransId="{CC3D329B-0E10-4776-A16F-BA2E71BADED6}" sibTransId="{91721307-F15D-4768-969F-9C4BF819273E}"/>
    <dgm:cxn modelId="{3F726A34-025F-4AC6-A7F4-62201590E473}" type="presOf" srcId="{16AE655F-9332-4801-AA39-759510580BF6}" destId="{2260BAF8-AD5F-4196-8A5C-09ACAF620FFC}" srcOrd="0" destOrd="0" presId="urn:microsoft.com/office/officeart/2018/2/layout/IconCircleList"/>
    <dgm:cxn modelId="{A281DF66-F2A2-4C3D-84D9-1BBF3514E05D}" type="presOf" srcId="{9843B6DB-3DA1-456A-B9B9-13B365E62EFB}" destId="{F4CF5170-563D-4CB7-8FC9-6D3D5EB5D41D}" srcOrd="0" destOrd="0" presId="urn:microsoft.com/office/officeart/2018/2/layout/IconCircleList"/>
    <dgm:cxn modelId="{3271E181-5121-4529-9223-E54031DCE1C6}" type="presOf" srcId="{20762321-021E-43A5-9ADC-EA330AD31AAE}" destId="{259F46DE-9E0A-4334-8BB3-CAF6F3DC4067}" srcOrd="0" destOrd="0" presId="urn:microsoft.com/office/officeart/2018/2/layout/IconCircleList"/>
    <dgm:cxn modelId="{21C3FDA7-7E24-46EF-B240-0363FEA033F5}" srcId="{F8180315-9DFD-40F4-8EBC-7F04DA3A58F5}" destId="{7FE24ACD-F9FB-4890-B33B-38F008CF9003}" srcOrd="3" destOrd="0" parTransId="{13FD7993-44F3-46CA-92DB-7C63D806EA2E}" sibTransId="{62A7AF96-647D-474F-BA45-328941587535}"/>
    <dgm:cxn modelId="{DBBD09A9-6A13-4AD4-A76F-EFCD96FA88D5}" type="presOf" srcId="{9C11C77B-7304-4C83-BC3E-FDDF4D3D376B}" destId="{17F7B2D2-BFAA-4C2B-A6A3-A555D56C6954}" srcOrd="0" destOrd="0" presId="urn:microsoft.com/office/officeart/2018/2/layout/IconCircleList"/>
    <dgm:cxn modelId="{91DB62BC-0F86-4031-95EF-2817C57DB7AF}" srcId="{F8180315-9DFD-40F4-8EBC-7F04DA3A58F5}" destId="{0F2A41D7-262E-4C2B-96B2-29660C7BE0FD}" srcOrd="2" destOrd="0" parTransId="{6021DBC8-F9BA-458E-855C-ED65F04B0DC9}" sibTransId="{9843B6DB-3DA1-456A-B9B9-13B365E62EFB}"/>
    <dgm:cxn modelId="{8ABACBCE-01AD-4F0E-9AD1-583852C2D09B}" type="presOf" srcId="{0F2A41D7-262E-4C2B-96B2-29660C7BE0FD}" destId="{FAFB1AC5-6281-4333-AFBA-8568A9BA6586}" srcOrd="0" destOrd="0" presId="urn:microsoft.com/office/officeart/2018/2/layout/IconCircleList"/>
    <dgm:cxn modelId="{8396DED3-1D1C-4439-AD2E-1701EE0F9F94}" type="presOf" srcId="{F8180315-9DFD-40F4-8EBC-7F04DA3A58F5}" destId="{FA53BFC0-D47E-4413-9CA0-5332C3A8C668}" srcOrd="0" destOrd="0" presId="urn:microsoft.com/office/officeart/2018/2/layout/IconCircleList"/>
    <dgm:cxn modelId="{9E7BF0D4-7696-43F9-B1A4-7D2AC7876CDC}" type="presOf" srcId="{91721307-F15D-4768-969F-9C4BF819273E}" destId="{6D4502B4-200C-4B51-80C8-91C35D375898}" srcOrd="0" destOrd="0" presId="urn:microsoft.com/office/officeart/2018/2/layout/IconCircleList"/>
    <dgm:cxn modelId="{C8295BE0-DDCD-4A55-B295-2E2F68032793}" srcId="{F8180315-9DFD-40F4-8EBC-7F04DA3A58F5}" destId="{9C11C77B-7304-4C83-BC3E-FDDF4D3D376B}" srcOrd="0" destOrd="0" parTransId="{EE0C7B90-43F4-4B66-8525-F824755A8E70}" sibTransId="{16AE655F-9332-4801-AA39-759510580BF6}"/>
    <dgm:cxn modelId="{0E3B1AFE-3E6E-418C-89F5-F0C9871AA759}" type="presOf" srcId="{7FE24ACD-F9FB-4890-B33B-38F008CF9003}" destId="{11CC5699-44B0-43F6-9DDA-C0117034B973}" srcOrd="0" destOrd="0" presId="urn:microsoft.com/office/officeart/2018/2/layout/IconCircleList"/>
    <dgm:cxn modelId="{EE7406C4-4154-4AFD-AC1A-EFD911D12E7B}" type="presParOf" srcId="{FA53BFC0-D47E-4413-9CA0-5332C3A8C668}" destId="{C91EC9A5-4F2A-4437-8F2C-02CC8EF1C751}" srcOrd="0" destOrd="0" presId="urn:microsoft.com/office/officeart/2018/2/layout/IconCircleList"/>
    <dgm:cxn modelId="{B242B9A6-7E2D-47A5-BE8D-6297E8F73410}" type="presParOf" srcId="{C91EC9A5-4F2A-4437-8F2C-02CC8EF1C751}" destId="{6AC4F8DB-567E-46F4-8328-8ECA12ABD9C8}" srcOrd="0" destOrd="0" presId="urn:microsoft.com/office/officeart/2018/2/layout/IconCircleList"/>
    <dgm:cxn modelId="{DFED4239-1114-40DF-B211-5053FCBF55DA}" type="presParOf" srcId="{6AC4F8DB-567E-46F4-8328-8ECA12ABD9C8}" destId="{40803FF5-8776-4692-9370-E47BEEA0B23A}" srcOrd="0" destOrd="0" presId="urn:microsoft.com/office/officeart/2018/2/layout/IconCircleList"/>
    <dgm:cxn modelId="{90F04C04-A105-4FC9-ADF9-C3D5B100AC28}" type="presParOf" srcId="{6AC4F8DB-567E-46F4-8328-8ECA12ABD9C8}" destId="{068D1B97-DC39-4C4B-9ACF-D2FB68180F30}" srcOrd="1" destOrd="0" presId="urn:microsoft.com/office/officeart/2018/2/layout/IconCircleList"/>
    <dgm:cxn modelId="{809AB117-F1E2-45BC-9083-633D6F5AE194}" type="presParOf" srcId="{6AC4F8DB-567E-46F4-8328-8ECA12ABD9C8}" destId="{C4343BB7-0958-4EA4-86DE-DAB28EF07AF1}" srcOrd="2" destOrd="0" presId="urn:microsoft.com/office/officeart/2018/2/layout/IconCircleList"/>
    <dgm:cxn modelId="{D722829A-8F6B-49FD-ADBB-C992FF885669}" type="presParOf" srcId="{6AC4F8DB-567E-46F4-8328-8ECA12ABD9C8}" destId="{17F7B2D2-BFAA-4C2B-A6A3-A555D56C6954}" srcOrd="3" destOrd="0" presId="urn:microsoft.com/office/officeart/2018/2/layout/IconCircleList"/>
    <dgm:cxn modelId="{4B1FEE7E-E969-4178-BD53-2F833C84D016}" type="presParOf" srcId="{C91EC9A5-4F2A-4437-8F2C-02CC8EF1C751}" destId="{2260BAF8-AD5F-4196-8A5C-09ACAF620FFC}" srcOrd="1" destOrd="0" presId="urn:microsoft.com/office/officeart/2018/2/layout/IconCircleList"/>
    <dgm:cxn modelId="{BED6EB10-74F2-4E29-A398-4E87FE9B2CEE}" type="presParOf" srcId="{C91EC9A5-4F2A-4437-8F2C-02CC8EF1C751}" destId="{8F376144-763F-44A6-A9D9-05691757EB17}" srcOrd="2" destOrd="0" presId="urn:microsoft.com/office/officeart/2018/2/layout/IconCircleList"/>
    <dgm:cxn modelId="{4850939B-592F-44CC-9888-517A8FA9E6F1}" type="presParOf" srcId="{8F376144-763F-44A6-A9D9-05691757EB17}" destId="{0C64A482-6E58-487D-894F-193E2468F3F0}" srcOrd="0" destOrd="0" presId="urn:microsoft.com/office/officeart/2018/2/layout/IconCircleList"/>
    <dgm:cxn modelId="{459E05F6-CE50-486C-86A4-D3D7A4665190}" type="presParOf" srcId="{8F376144-763F-44A6-A9D9-05691757EB17}" destId="{81CFE076-8A3C-4E6D-894F-D17B3540FF82}" srcOrd="1" destOrd="0" presId="urn:microsoft.com/office/officeart/2018/2/layout/IconCircleList"/>
    <dgm:cxn modelId="{D2CFB41E-13F0-45EC-BFFA-2026EF163790}" type="presParOf" srcId="{8F376144-763F-44A6-A9D9-05691757EB17}" destId="{B9184FF8-64FE-4DC8-BCC4-CB3F889BDA3C}" srcOrd="2" destOrd="0" presId="urn:microsoft.com/office/officeart/2018/2/layout/IconCircleList"/>
    <dgm:cxn modelId="{805DA08F-3A64-4C64-A968-7D70637A3DEB}" type="presParOf" srcId="{8F376144-763F-44A6-A9D9-05691757EB17}" destId="{259F46DE-9E0A-4334-8BB3-CAF6F3DC4067}" srcOrd="3" destOrd="0" presId="urn:microsoft.com/office/officeart/2018/2/layout/IconCircleList"/>
    <dgm:cxn modelId="{23502EF0-34B2-43CF-AD41-ECE355C250B4}" type="presParOf" srcId="{C91EC9A5-4F2A-4437-8F2C-02CC8EF1C751}" destId="{6D4502B4-200C-4B51-80C8-91C35D375898}" srcOrd="3" destOrd="0" presId="urn:microsoft.com/office/officeart/2018/2/layout/IconCircleList"/>
    <dgm:cxn modelId="{9365D2CC-5631-4D20-BCA2-2FA617322833}" type="presParOf" srcId="{C91EC9A5-4F2A-4437-8F2C-02CC8EF1C751}" destId="{E35D0643-3779-44AF-B99E-CA977C8F060F}" srcOrd="4" destOrd="0" presId="urn:microsoft.com/office/officeart/2018/2/layout/IconCircleList"/>
    <dgm:cxn modelId="{7071E539-256E-43E8-9A65-5F7CBEA02322}" type="presParOf" srcId="{E35D0643-3779-44AF-B99E-CA977C8F060F}" destId="{7240D53F-1112-4559-BEF1-AD7232E73CC5}" srcOrd="0" destOrd="0" presId="urn:microsoft.com/office/officeart/2018/2/layout/IconCircleList"/>
    <dgm:cxn modelId="{A21EAABE-BBBF-4AC9-BA29-F0F962344620}" type="presParOf" srcId="{E35D0643-3779-44AF-B99E-CA977C8F060F}" destId="{A81236F1-47CF-4519-8EA9-B191B78BC9B3}" srcOrd="1" destOrd="0" presId="urn:microsoft.com/office/officeart/2018/2/layout/IconCircleList"/>
    <dgm:cxn modelId="{7622457A-4EED-46B0-B06E-79AA3476C7F8}" type="presParOf" srcId="{E35D0643-3779-44AF-B99E-CA977C8F060F}" destId="{0B9952AA-EF95-4FD5-A097-87881AFC41CE}" srcOrd="2" destOrd="0" presId="urn:microsoft.com/office/officeart/2018/2/layout/IconCircleList"/>
    <dgm:cxn modelId="{EE0E03E0-A89B-40DE-BC32-FB8D0F9889E9}" type="presParOf" srcId="{E35D0643-3779-44AF-B99E-CA977C8F060F}" destId="{FAFB1AC5-6281-4333-AFBA-8568A9BA6586}" srcOrd="3" destOrd="0" presId="urn:microsoft.com/office/officeart/2018/2/layout/IconCircleList"/>
    <dgm:cxn modelId="{A0EDEA4C-524B-40A3-8AA5-60D9A73A5B33}" type="presParOf" srcId="{C91EC9A5-4F2A-4437-8F2C-02CC8EF1C751}" destId="{F4CF5170-563D-4CB7-8FC9-6D3D5EB5D41D}" srcOrd="5" destOrd="0" presId="urn:microsoft.com/office/officeart/2018/2/layout/IconCircleList"/>
    <dgm:cxn modelId="{B5956A86-5926-4E76-AE87-0A0ADEC51EC3}" type="presParOf" srcId="{C91EC9A5-4F2A-4437-8F2C-02CC8EF1C751}" destId="{A7C21B0A-BA89-4820-A16F-E4CD599E0C00}" srcOrd="6" destOrd="0" presId="urn:microsoft.com/office/officeart/2018/2/layout/IconCircleList"/>
    <dgm:cxn modelId="{06E31F91-8656-4CCC-BF94-AE36750BA33D}" type="presParOf" srcId="{A7C21B0A-BA89-4820-A16F-E4CD599E0C00}" destId="{CCEA1ABF-10E9-4A97-BF2E-437C500008C5}" srcOrd="0" destOrd="0" presId="urn:microsoft.com/office/officeart/2018/2/layout/IconCircleList"/>
    <dgm:cxn modelId="{4E089F53-0207-4DCF-BCC0-0F67C03E5761}" type="presParOf" srcId="{A7C21B0A-BA89-4820-A16F-E4CD599E0C00}" destId="{ED65D2DD-0F9B-41C0-9128-9EA5648A5501}" srcOrd="1" destOrd="0" presId="urn:microsoft.com/office/officeart/2018/2/layout/IconCircleList"/>
    <dgm:cxn modelId="{CDFE20A4-EEC9-4516-AA04-549305A7B514}" type="presParOf" srcId="{A7C21B0A-BA89-4820-A16F-E4CD599E0C00}" destId="{232FE084-3EE5-4EA1-9A41-8443309CFF78}" srcOrd="2" destOrd="0" presId="urn:microsoft.com/office/officeart/2018/2/layout/IconCircleList"/>
    <dgm:cxn modelId="{56D5A080-DBEB-4B5A-A090-94027F9A225C}" type="presParOf" srcId="{A7C21B0A-BA89-4820-A16F-E4CD599E0C00}" destId="{11CC5699-44B0-43F6-9DDA-C0117034B97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98F5B5-8195-4C81-86A1-97E37936A48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5E079725-13BF-4FB4-99E5-A3CE82AFFF3A}">
      <dgm:prSet/>
      <dgm:spPr/>
      <dgm:t>
        <a:bodyPr/>
        <a:lstStyle/>
        <a:p>
          <a:r>
            <a:rPr lang="en-GB"/>
            <a:t>Has to be said to a third party. </a:t>
          </a:r>
          <a:endParaRPr lang="en-US"/>
        </a:p>
      </dgm:t>
    </dgm:pt>
    <dgm:pt modelId="{27695125-1646-441E-99D1-791F38B5F1BB}" type="parTrans" cxnId="{873D55C3-5CF9-4E66-A5E5-AD38AF56FF7F}">
      <dgm:prSet/>
      <dgm:spPr/>
      <dgm:t>
        <a:bodyPr/>
        <a:lstStyle/>
        <a:p>
          <a:endParaRPr lang="en-US"/>
        </a:p>
      </dgm:t>
    </dgm:pt>
    <dgm:pt modelId="{0FF49625-64E4-40FD-9995-DA09DA047C2F}" type="sibTrans" cxnId="{873D55C3-5CF9-4E66-A5E5-AD38AF56FF7F}">
      <dgm:prSet/>
      <dgm:spPr/>
      <dgm:t>
        <a:bodyPr/>
        <a:lstStyle/>
        <a:p>
          <a:endParaRPr lang="en-US"/>
        </a:p>
      </dgm:t>
    </dgm:pt>
    <dgm:pt modelId="{3A4E439F-A780-4225-BB4E-A72E4B1ABAF5}">
      <dgm:prSet/>
      <dgm:spPr/>
      <dgm:t>
        <a:bodyPr/>
        <a:lstStyle/>
        <a:p>
          <a:r>
            <a:rPr lang="en-GB"/>
            <a:t>A private conversation does not bring a claim. </a:t>
          </a:r>
          <a:endParaRPr lang="en-US"/>
        </a:p>
      </dgm:t>
    </dgm:pt>
    <dgm:pt modelId="{157DA7D4-CC7A-45D6-B002-A30F4A4DDA3F}" type="parTrans" cxnId="{E7469B80-9987-4093-A70E-04BC95D5F0CB}">
      <dgm:prSet/>
      <dgm:spPr/>
      <dgm:t>
        <a:bodyPr/>
        <a:lstStyle/>
        <a:p>
          <a:endParaRPr lang="en-US"/>
        </a:p>
      </dgm:t>
    </dgm:pt>
    <dgm:pt modelId="{2E9C8AA0-AB23-4274-8854-867905D880CD}" type="sibTrans" cxnId="{E7469B80-9987-4093-A70E-04BC95D5F0CB}">
      <dgm:prSet/>
      <dgm:spPr/>
      <dgm:t>
        <a:bodyPr/>
        <a:lstStyle/>
        <a:p>
          <a:endParaRPr lang="en-US"/>
        </a:p>
      </dgm:t>
    </dgm:pt>
    <dgm:pt modelId="{EBF8903B-39F7-4F5E-81C4-22973AF9BDC4}">
      <dgm:prSet/>
      <dgm:spPr/>
      <dgm:t>
        <a:bodyPr/>
        <a:lstStyle/>
        <a:p>
          <a:r>
            <a:rPr lang="en-GB"/>
            <a:t>What if it was not supposed to be published?</a:t>
          </a:r>
          <a:endParaRPr lang="en-US"/>
        </a:p>
      </dgm:t>
    </dgm:pt>
    <dgm:pt modelId="{C5BF6974-0033-46AA-8C07-DC11D5D916A2}" type="parTrans" cxnId="{2D25464B-6971-4ABF-9C39-2489CA5EF669}">
      <dgm:prSet/>
      <dgm:spPr/>
      <dgm:t>
        <a:bodyPr/>
        <a:lstStyle/>
        <a:p>
          <a:endParaRPr lang="en-US"/>
        </a:p>
      </dgm:t>
    </dgm:pt>
    <dgm:pt modelId="{9CACFF6C-3EC3-459E-BD6F-8482DD2A9290}" type="sibTrans" cxnId="{2D25464B-6971-4ABF-9C39-2489CA5EF669}">
      <dgm:prSet/>
      <dgm:spPr/>
      <dgm:t>
        <a:bodyPr/>
        <a:lstStyle/>
        <a:p>
          <a:endParaRPr lang="en-US"/>
        </a:p>
      </dgm:t>
    </dgm:pt>
    <dgm:pt modelId="{07987C65-16A1-4B4C-A4CB-B77C9B7F3B59}">
      <dgm:prSet/>
      <dgm:spPr/>
      <dgm:t>
        <a:bodyPr/>
        <a:lstStyle/>
        <a:p>
          <a:r>
            <a:rPr lang="en-GB"/>
            <a:t>Reasonable foreseeability.</a:t>
          </a:r>
          <a:endParaRPr lang="en-US"/>
        </a:p>
      </dgm:t>
    </dgm:pt>
    <dgm:pt modelId="{F5C9DD40-7847-4E99-AB99-2E4ACE9201D6}" type="parTrans" cxnId="{218130C1-629C-456E-985B-F619AF81089D}">
      <dgm:prSet/>
      <dgm:spPr/>
      <dgm:t>
        <a:bodyPr/>
        <a:lstStyle/>
        <a:p>
          <a:endParaRPr lang="en-US"/>
        </a:p>
      </dgm:t>
    </dgm:pt>
    <dgm:pt modelId="{9304D018-F301-4D9A-B4A1-C3CF320217D5}" type="sibTrans" cxnId="{218130C1-629C-456E-985B-F619AF81089D}">
      <dgm:prSet/>
      <dgm:spPr/>
      <dgm:t>
        <a:bodyPr/>
        <a:lstStyle/>
        <a:p>
          <a:endParaRPr lang="en-US"/>
        </a:p>
      </dgm:t>
    </dgm:pt>
    <dgm:pt modelId="{54539BAE-A166-4FFC-A786-D99C483BF34C}">
      <dgm:prSet/>
      <dgm:spPr/>
      <dgm:t>
        <a:bodyPr/>
        <a:lstStyle/>
        <a:p>
          <a:r>
            <a:rPr lang="en-GB"/>
            <a:t>Theaker v Richardson [1962] CA. </a:t>
          </a:r>
          <a:endParaRPr lang="en-US"/>
        </a:p>
      </dgm:t>
    </dgm:pt>
    <dgm:pt modelId="{C15F9C50-C429-4840-8C54-14200C3D4769}" type="parTrans" cxnId="{EEB90711-3D3F-4DDE-BFD0-B64C9BA18EE9}">
      <dgm:prSet/>
      <dgm:spPr/>
      <dgm:t>
        <a:bodyPr/>
        <a:lstStyle/>
        <a:p>
          <a:endParaRPr lang="en-US"/>
        </a:p>
      </dgm:t>
    </dgm:pt>
    <dgm:pt modelId="{F90699B7-5FA5-4A59-8836-E74E41C300FF}" type="sibTrans" cxnId="{EEB90711-3D3F-4DDE-BFD0-B64C9BA18EE9}">
      <dgm:prSet/>
      <dgm:spPr/>
      <dgm:t>
        <a:bodyPr/>
        <a:lstStyle/>
        <a:p>
          <a:endParaRPr lang="en-US"/>
        </a:p>
      </dgm:t>
    </dgm:pt>
    <dgm:pt modelId="{A4F1F273-7D6D-445F-9DB3-831ADC3C0D98}">
      <dgm:prSet/>
      <dgm:spPr/>
      <dgm:t>
        <a:bodyPr/>
        <a:lstStyle/>
        <a:p>
          <a:r>
            <a:rPr lang="en-GB"/>
            <a:t>Republished- new claim can be brought. </a:t>
          </a:r>
          <a:endParaRPr lang="en-US"/>
        </a:p>
      </dgm:t>
    </dgm:pt>
    <dgm:pt modelId="{5063B6CE-D904-49F6-B716-7D37CFD27CD6}" type="parTrans" cxnId="{8A2F0B93-4518-4B94-998D-D2E1019E496B}">
      <dgm:prSet/>
      <dgm:spPr/>
      <dgm:t>
        <a:bodyPr/>
        <a:lstStyle/>
        <a:p>
          <a:endParaRPr lang="en-US"/>
        </a:p>
      </dgm:t>
    </dgm:pt>
    <dgm:pt modelId="{AEBD1823-CD11-4AB2-A1FE-26BA2FBFA3D7}" type="sibTrans" cxnId="{8A2F0B93-4518-4B94-998D-D2E1019E496B}">
      <dgm:prSet/>
      <dgm:spPr/>
      <dgm:t>
        <a:bodyPr/>
        <a:lstStyle/>
        <a:p>
          <a:endParaRPr lang="en-US"/>
        </a:p>
      </dgm:t>
    </dgm:pt>
    <dgm:pt modelId="{EB83A2B1-1CF1-4C95-9FD4-3478C91BBB0A}" type="pres">
      <dgm:prSet presAssocID="{7F98F5B5-8195-4C81-86A1-97E37936A483}" presName="Name0" presStyleCnt="0">
        <dgm:presLayoutVars>
          <dgm:dir/>
          <dgm:resizeHandles val="exact"/>
        </dgm:presLayoutVars>
      </dgm:prSet>
      <dgm:spPr/>
    </dgm:pt>
    <dgm:pt modelId="{E108746B-3411-489A-A0D1-0F021A81B23F}" type="pres">
      <dgm:prSet presAssocID="{5E079725-13BF-4FB4-99E5-A3CE82AFFF3A}" presName="node" presStyleLbl="node1" presStyleIdx="0" presStyleCnt="6">
        <dgm:presLayoutVars>
          <dgm:bulletEnabled val="1"/>
        </dgm:presLayoutVars>
      </dgm:prSet>
      <dgm:spPr/>
    </dgm:pt>
    <dgm:pt modelId="{DC280099-55A8-4C2E-8E2C-B53549CE3191}" type="pres">
      <dgm:prSet presAssocID="{0FF49625-64E4-40FD-9995-DA09DA047C2F}" presName="sibTrans" presStyleLbl="sibTrans1D1" presStyleIdx="0" presStyleCnt="5"/>
      <dgm:spPr/>
    </dgm:pt>
    <dgm:pt modelId="{4CAB97EA-079B-45D8-8CF5-554A770A1356}" type="pres">
      <dgm:prSet presAssocID="{0FF49625-64E4-40FD-9995-DA09DA047C2F}" presName="connectorText" presStyleLbl="sibTrans1D1" presStyleIdx="0" presStyleCnt="5"/>
      <dgm:spPr/>
    </dgm:pt>
    <dgm:pt modelId="{7F6EA06A-3BB2-4FCC-A5EA-CF09548D1E63}" type="pres">
      <dgm:prSet presAssocID="{3A4E439F-A780-4225-BB4E-A72E4B1ABAF5}" presName="node" presStyleLbl="node1" presStyleIdx="1" presStyleCnt="6">
        <dgm:presLayoutVars>
          <dgm:bulletEnabled val="1"/>
        </dgm:presLayoutVars>
      </dgm:prSet>
      <dgm:spPr/>
    </dgm:pt>
    <dgm:pt modelId="{94010532-C781-41CE-8774-8AED05868241}" type="pres">
      <dgm:prSet presAssocID="{2E9C8AA0-AB23-4274-8854-867905D880CD}" presName="sibTrans" presStyleLbl="sibTrans1D1" presStyleIdx="1" presStyleCnt="5"/>
      <dgm:spPr/>
    </dgm:pt>
    <dgm:pt modelId="{32CD3665-D1D7-403B-8101-0B44D7F222ED}" type="pres">
      <dgm:prSet presAssocID="{2E9C8AA0-AB23-4274-8854-867905D880CD}" presName="connectorText" presStyleLbl="sibTrans1D1" presStyleIdx="1" presStyleCnt="5"/>
      <dgm:spPr/>
    </dgm:pt>
    <dgm:pt modelId="{B2EDAFBD-0FEF-4419-889F-BB89860C0E1B}" type="pres">
      <dgm:prSet presAssocID="{EBF8903B-39F7-4F5E-81C4-22973AF9BDC4}" presName="node" presStyleLbl="node1" presStyleIdx="2" presStyleCnt="6">
        <dgm:presLayoutVars>
          <dgm:bulletEnabled val="1"/>
        </dgm:presLayoutVars>
      </dgm:prSet>
      <dgm:spPr/>
    </dgm:pt>
    <dgm:pt modelId="{B782ECEF-26CA-48C5-BE6A-983393194B0B}" type="pres">
      <dgm:prSet presAssocID="{9CACFF6C-3EC3-459E-BD6F-8482DD2A9290}" presName="sibTrans" presStyleLbl="sibTrans1D1" presStyleIdx="2" presStyleCnt="5"/>
      <dgm:spPr/>
    </dgm:pt>
    <dgm:pt modelId="{EB889996-5C9D-4879-8F5F-B227D24EE324}" type="pres">
      <dgm:prSet presAssocID="{9CACFF6C-3EC3-459E-BD6F-8482DD2A9290}" presName="connectorText" presStyleLbl="sibTrans1D1" presStyleIdx="2" presStyleCnt="5"/>
      <dgm:spPr/>
    </dgm:pt>
    <dgm:pt modelId="{A25AC998-9184-48F3-9EFE-22F31397D9A3}" type="pres">
      <dgm:prSet presAssocID="{07987C65-16A1-4B4C-A4CB-B77C9B7F3B59}" presName="node" presStyleLbl="node1" presStyleIdx="3" presStyleCnt="6">
        <dgm:presLayoutVars>
          <dgm:bulletEnabled val="1"/>
        </dgm:presLayoutVars>
      </dgm:prSet>
      <dgm:spPr/>
    </dgm:pt>
    <dgm:pt modelId="{1C6E264F-838F-4B52-8BBB-98C95D3CE9EE}" type="pres">
      <dgm:prSet presAssocID="{9304D018-F301-4D9A-B4A1-C3CF320217D5}" presName="sibTrans" presStyleLbl="sibTrans1D1" presStyleIdx="3" presStyleCnt="5"/>
      <dgm:spPr/>
    </dgm:pt>
    <dgm:pt modelId="{620E6452-8DD1-40E2-978E-E5083487F82C}" type="pres">
      <dgm:prSet presAssocID="{9304D018-F301-4D9A-B4A1-C3CF320217D5}" presName="connectorText" presStyleLbl="sibTrans1D1" presStyleIdx="3" presStyleCnt="5"/>
      <dgm:spPr/>
    </dgm:pt>
    <dgm:pt modelId="{8722BE61-79F2-49A9-AEA5-E7D893572D69}" type="pres">
      <dgm:prSet presAssocID="{54539BAE-A166-4FFC-A786-D99C483BF34C}" presName="node" presStyleLbl="node1" presStyleIdx="4" presStyleCnt="6">
        <dgm:presLayoutVars>
          <dgm:bulletEnabled val="1"/>
        </dgm:presLayoutVars>
      </dgm:prSet>
      <dgm:spPr/>
    </dgm:pt>
    <dgm:pt modelId="{C2A15073-07B3-497A-8180-D90CB476C3C0}" type="pres">
      <dgm:prSet presAssocID="{F90699B7-5FA5-4A59-8836-E74E41C300FF}" presName="sibTrans" presStyleLbl="sibTrans1D1" presStyleIdx="4" presStyleCnt="5"/>
      <dgm:spPr/>
    </dgm:pt>
    <dgm:pt modelId="{A5AA20B1-0AC2-494B-B4F0-96D80C2AA07B}" type="pres">
      <dgm:prSet presAssocID="{F90699B7-5FA5-4A59-8836-E74E41C300FF}" presName="connectorText" presStyleLbl="sibTrans1D1" presStyleIdx="4" presStyleCnt="5"/>
      <dgm:spPr/>
    </dgm:pt>
    <dgm:pt modelId="{850F3F28-1DD1-49E1-AE76-B0C61D2FE313}" type="pres">
      <dgm:prSet presAssocID="{A4F1F273-7D6D-445F-9DB3-831ADC3C0D98}" presName="node" presStyleLbl="node1" presStyleIdx="5" presStyleCnt="6">
        <dgm:presLayoutVars>
          <dgm:bulletEnabled val="1"/>
        </dgm:presLayoutVars>
      </dgm:prSet>
      <dgm:spPr/>
    </dgm:pt>
  </dgm:ptLst>
  <dgm:cxnLst>
    <dgm:cxn modelId="{EEB90711-3D3F-4DDE-BFD0-B64C9BA18EE9}" srcId="{7F98F5B5-8195-4C81-86A1-97E37936A483}" destId="{54539BAE-A166-4FFC-A786-D99C483BF34C}" srcOrd="4" destOrd="0" parTransId="{C15F9C50-C429-4840-8C54-14200C3D4769}" sibTransId="{F90699B7-5FA5-4A59-8836-E74E41C300FF}"/>
    <dgm:cxn modelId="{9A260F1E-1C58-46A4-BA18-1D922E1DBB01}" type="presOf" srcId="{EBF8903B-39F7-4F5E-81C4-22973AF9BDC4}" destId="{B2EDAFBD-0FEF-4419-889F-BB89860C0E1B}" srcOrd="0" destOrd="0" presId="urn:microsoft.com/office/officeart/2016/7/layout/RepeatingBendingProcessNew"/>
    <dgm:cxn modelId="{67515E5C-B5DC-44B4-847F-C9B465597EBE}" type="presOf" srcId="{7F98F5B5-8195-4C81-86A1-97E37936A483}" destId="{EB83A2B1-1CF1-4C95-9FD4-3478C91BBB0A}" srcOrd="0" destOrd="0" presId="urn:microsoft.com/office/officeart/2016/7/layout/RepeatingBendingProcessNew"/>
    <dgm:cxn modelId="{03FB4343-EFF6-451B-9DAC-DA074CB00C73}" type="presOf" srcId="{2E9C8AA0-AB23-4274-8854-867905D880CD}" destId="{32CD3665-D1D7-403B-8101-0B44D7F222ED}" srcOrd="1" destOrd="0" presId="urn:microsoft.com/office/officeart/2016/7/layout/RepeatingBendingProcessNew"/>
    <dgm:cxn modelId="{2D25464B-6971-4ABF-9C39-2489CA5EF669}" srcId="{7F98F5B5-8195-4C81-86A1-97E37936A483}" destId="{EBF8903B-39F7-4F5E-81C4-22973AF9BDC4}" srcOrd="2" destOrd="0" parTransId="{C5BF6974-0033-46AA-8C07-DC11D5D916A2}" sibTransId="{9CACFF6C-3EC3-459E-BD6F-8482DD2A9290}"/>
    <dgm:cxn modelId="{DE338479-8A02-47FC-8C33-A4706F09BD0D}" type="presOf" srcId="{5E079725-13BF-4FB4-99E5-A3CE82AFFF3A}" destId="{E108746B-3411-489A-A0D1-0F021A81B23F}" srcOrd="0" destOrd="0" presId="urn:microsoft.com/office/officeart/2016/7/layout/RepeatingBendingProcessNew"/>
    <dgm:cxn modelId="{1160A95A-CA61-408B-A9E0-CC71A03CAD9A}" type="presOf" srcId="{2E9C8AA0-AB23-4274-8854-867905D880CD}" destId="{94010532-C781-41CE-8774-8AED05868241}" srcOrd="0" destOrd="0" presId="urn:microsoft.com/office/officeart/2016/7/layout/RepeatingBendingProcessNew"/>
    <dgm:cxn modelId="{E7469B80-9987-4093-A70E-04BC95D5F0CB}" srcId="{7F98F5B5-8195-4C81-86A1-97E37936A483}" destId="{3A4E439F-A780-4225-BB4E-A72E4B1ABAF5}" srcOrd="1" destOrd="0" parTransId="{157DA7D4-CC7A-45D6-B002-A30F4A4DDA3F}" sibTransId="{2E9C8AA0-AB23-4274-8854-867905D880CD}"/>
    <dgm:cxn modelId="{EE797484-7710-4753-B9C9-EC12B1E156B7}" type="presOf" srcId="{0FF49625-64E4-40FD-9995-DA09DA047C2F}" destId="{4CAB97EA-079B-45D8-8CF5-554A770A1356}" srcOrd="1" destOrd="0" presId="urn:microsoft.com/office/officeart/2016/7/layout/RepeatingBendingProcessNew"/>
    <dgm:cxn modelId="{12ACFD85-E688-410A-938E-6FDC94B0999B}" type="presOf" srcId="{07987C65-16A1-4B4C-A4CB-B77C9B7F3B59}" destId="{A25AC998-9184-48F3-9EFE-22F31397D9A3}" srcOrd="0" destOrd="0" presId="urn:microsoft.com/office/officeart/2016/7/layout/RepeatingBendingProcessNew"/>
    <dgm:cxn modelId="{8A2F0B93-4518-4B94-998D-D2E1019E496B}" srcId="{7F98F5B5-8195-4C81-86A1-97E37936A483}" destId="{A4F1F273-7D6D-445F-9DB3-831ADC3C0D98}" srcOrd="5" destOrd="0" parTransId="{5063B6CE-D904-49F6-B716-7D37CFD27CD6}" sibTransId="{AEBD1823-CD11-4AB2-A1FE-26BA2FBFA3D7}"/>
    <dgm:cxn modelId="{F7C01798-A865-4A77-8F9A-35F26B66379A}" type="presOf" srcId="{F90699B7-5FA5-4A59-8836-E74E41C300FF}" destId="{A5AA20B1-0AC2-494B-B4F0-96D80C2AA07B}" srcOrd="1" destOrd="0" presId="urn:microsoft.com/office/officeart/2016/7/layout/RepeatingBendingProcessNew"/>
    <dgm:cxn modelId="{218130C1-629C-456E-985B-F619AF81089D}" srcId="{7F98F5B5-8195-4C81-86A1-97E37936A483}" destId="{07987C65-16A1-4B4C-A4CB-B77C9B7F3B59}" srcOrd="3" destOrd="0" parTransId="{F5C9DD40-7847-4E99-AB99-2E4ACE9201D6}" sibTransId="{9304D018-F301-4D9A-B4A1-C3CF320217D5}"/>
    <dgm:cxn modelId="{873D55C3-5CF9-4E66-A5E5-AD38AF56FF7F}" srcId="{7F98F5B5-8195-4C81-86A1-97E37936A483}" destId="{5E079725-13BF-4FB4-99E5-A3CE82AFFF3A}" srcOrd="0" destOrd="0" parTransId="{27695125-1646-441E-99D1-791F38B5F1BB}" sibTransId="{0FF49625-64E4-40FD-9995-DA09DA047C2F}"/>
    <dgm:cxn modelId="{D691DEC9-DAA5-4831-9A0B-A69F1E01242F}" type="presOf" srcId="{54539BAE-A166-4FFC-A786-D99C483BF34C}" destId="{8722BE61-79F2-49A9-AEA5-E7D893572D69}" srcOrd="0" destOrd="0" presId="urn:microsoft.com/office/officeart/2016/7/layout/RepeatingBendingProcessNew"/>
    <dgm:cxn modelId="{E69BBFCA-B71D-4A9D-A63A-975F0E0F320D}" type="presOf" srcId="{9CACFF6C-3EC3-459E-BD6F-8482DD2A9290}" destId="{B782ECEF-26CA-48C5-BE6A-983393194B0B}" srcOrd="0" destOrd="0" presId="urn:microsoft.com/office/officeart/2016/7/layout/RepeatingBendingProcessNew"/>
    <dgm:cxn modelId="{95F6C3CD-FB4F-440C-9DA0-9C17A4898EC0}" type="presOf" srcId="{0FF49625-64E4-40FD-9995-DA09DA047C2F}" destId="{DC280099-55A8-4C2E-8E2C-B53549CE3191}" srcOrd="0" destOrd="0" presId="urn:microsoft.com/office/officeart/2016/7/layout/RepeatingBendingProcessNew"/>
    <dgm:cxn modelId="{91FDD1CD-8C86-40EB-8C80-49914A2096BD}" type="presOf" srcId="{A4F1F273-7D6D-445F-9DB3-831ADC3C0D98}" destId="{850F3F28-1DD1-49E1-AE76-B0C61D2FE313}" srcOrd="0" destOrd="0" presId="urn:microsoft.com/office/officeart/2016/7/layout/RepeatingBendingProcessNew"/>
    <dgm:cxn modelId="{CED3D1CF-B400-40F9-8ED0-CAA22D16C149}" type="presOf" srcId="{9304D018-F301-4D9A-B4A1-C3CF320217D5}" destId="{1C6E264F-838F-4B52-8BBB-98C95D3CE9EE}" srcOrd="0" destOrd="0" presId="urn:microsoft.com/office/officeart/2016/7/layout/RepeatingBendingProcessNew"/>
    <dgm:cxn modelId="{92B4FBD0-0E58-4B08-8155-C70822A0842C}" type="presOf" srcId="{3A4E439F-A780-4225-BB4E-A72E4B1ABAF5}" destId="{7F6EA06A-3BB2-4FCC-A5EA-CF09548D1E63}" srcOrd="0" destOrd="0" presId="urn:microsoft.com/office/officeart/2016/7/layout/RepeatingBendingProcessNew"/>
    <dgm:cxn modelId="{9B35A4EB-30DE-4F2F-8284-3A9D76563C3A}" type="presOf" srcId="{9CACFF6C-3EC3-459E-BD6F-8482DD2A9290}" destId="{EB889996-5C9D-4879-8F5F-B227D24EE324}" srcOrd="1" destOrd="0" presId="urn:microsoft.com/office/officeart/2016/7/layout/RepeatingBendingProcessNew"/>
    <dgm:cxn modelId="{990112F0-C9EF-4278-AAAD-42D65A93D76E}" type="presOf" srcId="{F90699B7-5FA5-4A59-8836-E74E41C300FF}" destId="{C2A15073-07B3-497A-8180-D90CB476C3C0}" srcOrd="0" destOrd="0" presId="urn:microsoft.com/office/officeart/2016/7/layout/RepeatingBendingProcessNew"/>
    <dgm:cxn modelId="{E57D9AF9-3736-4CFA-A437-26D3BE690BD1}" type="presOf" srcId="{9304D018-F301-4D9A-B4A1-C3CF320217D5}" destId="{620E6452-8DD1-40E2-978E-E5083487F82C}" srcOrd="1" destOrd="0" presId="urn:microsoft.com/office/officeart/2016/7/layout/RepeatingBendingProcessNew"/>
    <dgm:cxn modelId="{4949E9A5-1219-4662-8BE6-9516BC8C17CA}" type="presParOf" srcId="{EB83A2B1-1CF1-4C95-9FD4-3478C91BBB0A}" destId="{E108746B-3411-489A-A0D1-0F021A81B23F}" srcOrd="0" destOrd="0" presId="urn:microsoft.com/office/officeart/2016/7/layout/RepeatingBendingProcessNew"/>
    <dgm:cxn modelId="{6990C5C8-9920-4679-8208-4151F242371C}" type="presParOf" srcId="{EB83A2B1-1CF1-4C95-9FD4-3478C91BBB0A}" destId="{DC280099-55A8-4C2E-8E2C-B53549CE3191}" srcOrd="1" destOrd="0" presId="urn:microsoft.com/office/officeart/2016/7/layout/RepeatingBendingProcessNew"/>
    <dgm:cxn modelId="{4C1530F0-C0BC-4C61-8140-99CF74B09379}" type="presParOf" srcId="{DC280099-55A8-4C2E-8E2C-B53549CE3191}" destId="{4CAB97EA-079B-45D8-8CF5-554A770A1356}" srcOrd="0" destOrd="0" presId="urn:microsoft.com/office/officeart/2016/7/layout/RepeatingBendingProcessNew"/>
    <dgm:cxn modelId="{677E125A-C633-4773-B0D7-AC18A7899A34}" type="presParOf" srcId="{EB83A2B1-1CF1-4C95-9FD4-3478C91BBB0A}" destId="{7F6EA06A-3BB2-4FCC-A5EA-CF09548D1E63}" srcOrd="2" destOrd="0" presId="urn:microsoft.com/office/officeart/2016/7/layout/RepeatingBendingProcessNew"/>
    <dgm:cxn modelId="{BC4477B8-6DC1-4E28-8A33-C0E314B704F4}" type="presParOf" srcId="{EB83A2B1-1CF1-4C95-9FD4-3478C91BBB0A}" destId="{94010532-C781-41CE-8774-8AED05868241}" srcOrd="3" destOrd="0" presId="urn:microsoft.com/office/officeart/2016/7/layout/RepeatingBendingProcessNew"/>
    <dgm:cxn modelId="{69CF1683-E4C6-417C-9206-24412F84E729}" type="presParOf" srcId="{94010532-C781-41CE-8774-8AED05868241}" destId="{32CD3665-D1D7-403B-8101-0B44D7F222ED}" srcOrd="0" destOrd="0" presId="urn:microsoft.com/office/officeart/2016/7/layout/RepeatingBendingProcessNew"/>
    <dgm:cxn modelId="{8B2A18D6-B370-42C5-B047-526EB791B5D6}" type="presParOf" srcId="{EB83A2B1-1CF1-4C95-9FD4-3478C91BBB0A}" destId="{B2EDAFBD-0FEF-4419-889F-BB89860C0E1B}" srcOrd="4" destOrd="0" presId="urn:microsoft.com/office/officeart/2016/7/layout/RepeatingBendingProcessNew"/>
    <dgm:cxn modelId="{0A140844-5EAB-4EDB-9F6D-148D226A9B21}" type="presParOf" srcId="{EB83A2B1-1CF1-4C95-9FD4-3478C91BBB0A}" destId="{B782ECEF-26CA-48C5-BE6A-983393194B0B}" srcOrd="5" destOrd="0" presId="urn:microsoft.com/office/officeart/2016/7/layout/RepeatingBendingProcessNew"/>
    <dgm:cxn modelId="{D9C8C730-3F14-41FA-8F92-3D00D0426051}" type="presParOf" srcId="{B782ECEF-26CA-48C5-BE6A-983393194B0B}" destId="{EB889996-5C9D-4879-8F5F-B227D24EE324}" srcOrd="0" destOrd="0" presId="urn:microsoft.com/office/officeart/2016/7/layout/RepeatingBendingProcessNew"/>
    <dgm:cxn modelId="{C9F51A40-83CD-4A24-A241-DEACB45E3365}" type="presParOf" srcId="{EB83A2B1-1CF1-4C95-9FD4-3478C91BBB0A}" destId="{A25AC998-9184-48F3-9EFE-22F31397D9A3}" srcOrd="6" destOrd="0" presId="urn:microsoft.com/office/officeart/2016/7/layout/RepeatingBendingProcessNew"/>
    <dgm:cxn modelId="{48835F83-0F73-4F29-858D-4E3B5C412A96}" type="presParOf" srcId="{EB83A2B1-1CF1-4C95-9FD4-3478C91BBB0A}" destId="{1C6E264F-838F-4B52-8BBB-98C95D3CE9EE}" srcOrd="7" destOrd="0" presId="urn:microsoft.com/office/officeart/2016/7/layout/RepeatingBendingProcessNew"/>
    <dgm:cxn modelId="{313530B9-0436-46C6-ADEC-EC6C1DDA6881}" type="presParOf" srcId="{1C6E264F-838F-4B52-8BBB-98C95D3CE9EE}" destId="{620E6452-8DD1-40E2-978E-E5083487F82C}" srcOrd="0" destOrd="0" presId="urn:microsoft.com/office/officeart/2016/7/layout/RepeatingBendingProcessNew"/>
    <dgm:cxn modelId="{9A0E9103-A727-41D8-86E0-127704318A76}" type="presParOf" srcId="{EB83A2B1-1CF1-4C95-9FD4-3478C91BBB0A}" destId="{8722BE61-79F2-49A9-AEA5-E7D893572D69}" srcOrd="8" destOrd="0" presId="urn:microsoft.com/office/officeart/2016/7/layout/RepeatingBendingProcessNew"/>
    <dgm:cxn modelId="{CE181020-692F-41D6-82AE-87F197AEA072}" type="presParOf" srcId="{EB83A2B1-1CF1-4C95-9FD4-3478C91BBB0A}" destId="{C2A15073-07B3-497A-8180-D90CB476C3C0}" srcOrd="9" destOrd="0" presId="urn:microsoft.com/office/officeart/2016/7/layout/RepeatingBendingProcessNew"/>
    <dgm:cxn modelId="{E87FB088-7B40-432F-BF94-86961C59F967}" type="presParOf" srcId="{C2A15073-07B3-497A-8180-D90CB476C3C0}" destId="{A5AA20B1-0AC2-494B-B4F0-96D80C2AA07B}" srcOrd="0" destOrd="0" presId="urn:microsoft.com/office/officeart/2016/7/layout/RepeatingBendingProcessNew"/>
    <dgm:cxn modelId="{34DF68BD-1AAA-4A04-B597-9B105197BACD}" type="presParOf" srcId="{EB83A2B1-1CF1-4C95-9FD4-3478C91BBB0A}" destId="{850F3F28-1DD1-49E1-AE76-B0C61D2FE313}"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197B0A-02C5-445F-8D2F-CE2E715BE39E}"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DF76119-86F4-4B29-98B3-30ACCF4AF3FA}">
      <dgm:prSet/>
      <dgm:spPr/>
      <dgm:t>
        <a:bodyPr/>
        <a:lstStyle/>
        <a:p>
          <a:pPr>
            <a:defRPr cap="all"/>
          </a:pPr>
          <a:r>
            <a:rPr lang="en-GB"/>
            <a:t>Defamation Act 2013 reformed the law. </a:t>
          </a:r>
          <a:endParaRPr lang="en-US"/>
        </a:p>
      </dgm:t>
    </dgm:pt>
    <dgm:pt modelId="{E29CA4FF-48D7-49CD-A91C-A7ADAA9B5ED1}" type="parTrans" cxnId="{2E92474F-0E2A-409D-BB7D-5947F29D1546}">
      <dgm:prSet/>
      <dgm:spPr/>
      <dgm:t>
        <a:bodyPr/>
        <a:lstStyle/>
        <a:p>
          <a:endParaRPr lang="en-US"/>
        </a:p>
      </dgm:t>
    </dgm:pt>
    <dgm:pt modelId="{1BD54AA9-87FA-4758-B672-35B83772E644}" type="sibTrans" cxnId="{2E92474F-0E2A-409D-BB7D-5947F29D1546}">
      <dgm:prSet/>
      <dgm:spPr/>
      <dgm:t>
        <a:bodyPr/>
        <a:lstStyle/>
        <a:p>
          <a:endParaRPr lang="en-US"/>
        </a:p>
      </dgm:t>
    </dgm:pt>
    <dgm:pt modelId="{527A580D-8AB9-4FD9-ABA3-CE9318D5AF3B}">
      <dgm:prSet/>
      <dgm:spPr/>
      <dgm:t>
        <a:bodyPr/>
        <a:lstStyle/>
        <a:p>
          <a:pPr>
            <a:defRPr cap="all"/>
          </a:pPr>
          <a:r>
            <a:rPr lang="en-GB"/>
            <a:t>However, the grounds to claim are relatively the same. </a:t>
          </a:r>
          <a:endParaRPr lang="en-US"/>
        </a:p>
      </dgm:t>
    </dgm:pt>
    <dgm:pt modelId="{E18FC414-630D-425B-A796-A3B5B2EED0B2}" type="parTrans" cxnId="{8F2B972C-765E-4EF2-B939-8B0884D46257}">
      <dgm:prSet/>
      <dgm:spPr/>
      <dgm:t>
        <a:bodyPr/>
        <a:lstStyle/>
        <a:p>
          <a:endParaRPr lang="en-US"/>
        </a:p>
      </dgm:t>
    </dgm:pt>
    <dgm:pt modelId="{5102683A-0A63-4E90-92CC-AF31D2BFA2D4}" type="sibTrans" cxnId="{8F2B972C-765E-4EF2-B939-8B0884D46257}">
      <dgm:prSet/>
      <dgm:spPr/>
      <dgm:t>
        <a:bodyPr/>
        <a:lstStyle/>
        <a:p>
          <a:endParaRPr lang="en-US"/>
        </a:p>
      </dgm:t>
    </dgm:pt>
    <dgm:pt modelId="{729BF668-6106-45FA-9BF6-19CBAD17A2CD}">
      <dgm:prSet/>
      <dgm:spPr/>
      <dgm:t>
        <a:bodyPr/>
        <a:lstStyle/>
        <a:p>
          <a:pPr>
            <a:defRPr cap="all"/>
          </a:pPr>
          <a:r>
            <a:rPr lang="en-GB"/>
            <a:t>Four questions. </a:t>
          </a:r>
          <a:endParaRPr lang="en-US"/>
        </a:p>
      </dgm:t>
    </dgm:pt>
    <dgm:pt modelId="{493DEFF2-8866-4D11-9657-E376A6DD5920}" type="parTrans" cxnId="{C4EB6CF1-6582-48A7-9395-A47700CB99E9}">
      <dgm:prSet/>
      <dgm:spPr/>
      <dgm:t>
        <a:bodyPr/>
        <a:lstStyle/>
        <a:p>
          <a:endParaRPr lang="en-US"/>
        </a:p>
      </dgm:t>
    </dgm:pt>
    <dgm:pt modelId="{FDCCBE23-110F-4113-BD7D-C806CC063714}" type="sibTrans" cxnId="{C4EB6CF1-6582-48A7-9395-A47700CB99E9}">
      <dgm:prSet/>
      <dgm:spPr/>
      <dgm:t>
        <a:bodyPr/>
        <a:lstStyle/>
        <a:p>
          <a:endParaRPr lang="en-US"/>
        </a:p>
      </dgm:t>
    </dgm:pt>
    <dgm:pt modelId="{F5D4DB91-BE08-4B86-A50F-56463CE00168}">
      <dgm:prSet/>
      <dgm:spPr/>
      <dgm:t>
        <a:bodyPr/>
        <a:lstStyle/>
        <a:p>
          <a:pPr>
            <a:defRPr cap="all"/>
          </a:pPr>
          <a:r>
            <a:rPr lang="en-GB"/>
            <a:t>Defences. </a:t>
          </a:r>
          <a:endParaRPr lang="en-US"/>
        </a:p>
      </dgm:t>
    </dgm:pt>
    <dgm:pt modelId="{020A7A7A-3008-4CFA-99D6-D68E85B56E17}" type="parTrans" cxnId="{60901689-1619-4793-B007-620F2EFC6324}">
      <dgm:prSet/>
      <dgm:spPr/>
      <dgm:t>
        <a:bodyPr/>
        <a:lstStyle/>
        <a:p>
          <a:endParaRPr lang="en-US"/>
        </a:p>
      </dgm:t>
    </dgm:pt>
    <dgm:pt modelId="{AC63147A-8F97-4226-AB85-87ED3387D155}" type="sibTrans" cxnId="{60901689-1619-4793-B007-620F2EFC6324}">
      <dgm:prSet/>
      <dgm:spPr/>
      <dgm:t>
        <a:bodyPr/>
        <a:lstStyle/>
        <a:p>
          <a:endParaRPr lang="en-US"/>
        </a:p>
      </dgm:t>
    </dgm:pt>
    <dgm:pt modelId="{B0ED35B3-4E90-4100-BDD3-B35EFA42F8EB}" type="pres">
      <dgm:prSet presAssocID="{9F197B0A-02C5-445F-8D2F-CE2E715BE39E}" presName="root" presStyleCnt="0">
        <dgm:presLayoutVars>
          <dgm:dir/>
          <dgm:resizeHandles val="exact"/>
        </dgm:presLayoutVars>
      </dgm:prSet>
      <dgm:spPr/>
    </dgm:pt>
    <dgm:pt modelId="{9E103A50-8746-4477-8766-20CE8769DC8B}" type="pres">
      <dgm:prSet presAssocID="{2DF76119-86F4-4B29-98B3-30ACCF4AF3FA}" presName="compNode" presStyleCnt="0"/>
      <dgm:spPr/>
    </dgm:pt>
    <dgm:pt modelId="{970825FC-32D5-4752-B958-9B7F713B1A3D}" type="pres">
      <dgm:prSet presAssocID="{2DF76119-86F4-4B29-98B3-30ACCF4AF3FA}" presName="iconBgRect" presStyleLbl="bgShp" presStyleIdx="0" presStyleCnt="4"/>
      <dgm:spPr/>
    </dgm:pt>
    <dgm:pt modelId="{FB233DB7-685D-46E3-9F49-B150D1490229}" type="pres">
      <dgm:prSet presAssocID="{2DF76119-86F4-4B29-98B3-30ACCF4AF3F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780A8041-B09F-425D-B54A-64103969CD0D}" type="pres">
      <dgm:prSet presAssocID="{2DF76119-86F4-4B29-98B3-30ACCF4AF3FA}" presName="spaceRect" presStyleCnt="0"/>
      <dgm:spPr/>
    </dgm:pt>
    <dgm:pt modelId="{2C91CDA7-4058-4FF4-9E59-205D63057CCA}" type="pres">
      <dgm:prSet presAssocID="{2DF76119-86F4-4B29-98B3-30ACCF4AF3FA}" presName="textRect" presStyleLbl="revTx" presStyleIdx="0" presStyleCnt="4">
        <dgm:presLayoutVars>
          <dgm:chMax val="1"/>
          <dgm:chPref val="1"/>
        </dgm:presLayoutVars>
      </dgm:prSet>
      <dgm:spPr/>
    </dgm:pt>
    <dgm:pt modelId="{E6D1A401-A5DB-4BD9-8621-F108FC1B5C86}" type="pres">
      <dgm:prSet presAssocID="{1BD54AA9-87FA-4758-B672-35B83772E644}" presName="sibTrans" presStyleCnt="0"/>
      <dgm:spPr/>
    </dgm:pt>
    <dgm:pt modelId="{83503099-33BA-4A2C-A643-212E1F944A48}" type="pres">
      <dgm:prSet presAssocID="{527A580D-8AB9-4FD9-ABA3-CE9318D5AF3B}" presName="compNode" presStyleCnt="0"/>
      <dgm:spPr/>
    </dgm:pt>
    <dgm:pt modelId="{73403D2E-5D02-4AB5-9587-ECD406F51627}" type="pres">
      <dgm:prSet presAssocID="{527A580D-8AB9-4FD9-ABA3-CE9318D5AF3B}" presName="iconBgRect" presStyleLbl="bgShp" presStyleIdx="1" presStyleCnt="4"/>
      <dgm:spPr/>
    </dgm:pt>
    <dgm:pt modelId="{BE8DC10A-F35F-4DE4-93D4-5BC71D00F42B}" type="pres">
      <dgm:prSet presAssocID="{527A580D-8AB9-4FD9-ABA3-CE9318D5AF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4005D80A-0B9A-4784-82C3-EC236D1F86AF}" type="pres">
      <dgm:prSet presAssocID="{527A580D-8AB9-4FD9-ABA3-CE9318D5AF3B}" presName="spaceRect" presStyleCnt="0"/>
      <dgm:spPr/>
    </dgm:pt>
    <dgm:pt modelId="{D555EA51-BE6A-479E-AC3A-A35BE016A527}" type="pres">
      <dgm:prSet presAssocID="{527A580D-8AB9-4FD9-ABA3-CE9318D5AF3B}" presName="textRect" presStyleLbl="revTx" presStyleIdx="1" presStyleCnt="4">
        <dgm:presLayoutVars>
          <dgm:chMax val="1"/>
          <dgm:chPref val="1"/>
        </dgm:presLayoutVars>
      </dgm:prSet>
      <dgm:spPr/>
    </dgm:pt>
    <dgm:pt modelId="{D4EA3E94-69C3-402C-BCF6-A6AFFFC4E1E8}" type="pres">
      <dgm:prSet presAssocID="{5102683A-0A63-4E90-92CC-AF31D2BFA2D4}" presName="sibTrans" presStyleCnt="0"/>
      <dgm:spPr/>
    </dgm:pt>
    <dgm:pt modelId="{020EB296-31C2-4F5D-8FE1-FA7541603A85}" type="pres">
      <dgm:prSet presAssocID="{729BF668-6106-45FA-9BF6-19CBAD17A2CD}" presName="compNode" presStyleCnt="0"/>
      <dgm:spPr/>
    </dgm:pt>
    <dgm:pt modelId="{204EB90A-7DF2-4B16-9FA4-D9A4D9D915DE}" type="pres">
      <dgm:prSet presAssocID="{729BF668-6106-45FA-9BF6-19CBAD17A2CD}" presName="iconBgRect" presStyleLbl="bgShp" presStyleIdx="2" presStyleCnt="4"/>
      <dgm:spPr/>
    </dgm:pt>
    <dgm:pt modelId="{0D7C0ECC-100E-42B1-B6E4-90FDEC98BB90}" type="pres">
      <dgm:prSet presAssocID="{729BF668-6106-45FA-9BF6-19CBAD17A2C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9BFA8692-870B-48C4-9A4E-57B7E3D27007}" type="pres">
      <dgm:prSet presAssocID="{729BF668-6106-45FA-9BF6-19CBAD17A2CD}" presName="spaceRect" presStyleCnt="0"/>
      <dgm:spPr/>
    </dgm:pt>
    <dgm:pt modelId="{33EE8679-D414-49F0-B183-CA4552BD089E}" type="pres">
      <dgm:prSet presAssocID="{729BF668-6106-45FA-9BF6-19CBAD17A2CD}" presName="textRect" presStyleLbl="revTx" presStyleIdx="2" presStyleCnt="4">
        <dgm:presLayoutVars>
          <dgm:chMax val="1"/>
          <dgm:chPref val="1"/>
        </dgm:presLayoutVars>
      </dgm:prSet>
      <dgm:spPr/>
    </dgm:pt>
    <dgm:pt modelId="{0C81F13C-46A4-4590-89AC-244776439896}" type="pres">
      <dgm:prSet presAssocID="{FDCCBE23-110F-4113-BD7D-C806CC063714}" presName="sibTrans" presStyleCnt="0"/>
      <dgm:spPr/>
    </dgm:pt>
    <dgm:pt modelId="{B888FA88-1428-4D82-8626-487ADEE21AD9}" type="pres">
      <dgm:prSet presAssocID="{F5D4DB91-BE08-4B86-A50F-56463CE00168}" presName="compNode" presStyleCnt="0"/>
      <dgm:spPr/>
    </dgm:pt>
    <dgm:pt modelId="{B13692F5-BAA6-496F-9FDB-7B8C1A4C151B}" type="pres">
      <dgm:prSet presAssocID="{F5D4DB91-BE08-4B86-A50F-56463CE00168}" presName="iconBgRect" presStyleLbl="bgShp" presStyleIdx="3" presStyleCnt="4"/>
      <dgm:spPr/>
    </dgm:pt>
    <dgm:pt modelId="{5F9399FD-CE5E-4964-9B33-CD50288B80F0}" type="pres">
      <dgm:prSet presAssocID="{F5D4DB91-BE08-4B86-A50F-56463CE0016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fighter"/>
        </a:ext>
      </dgm:extLst>
    </dgm:pt>
    <dgm:pt modelId="{9F3B6422-A145-4FB2-98E1-05304A1C5F85}" type="pres">
      <dgm:prSet presAssocID="{F5D4DB91-BE08-4B86-A50F-56463CE00168}" presName="spaceRect" presStyleCnt="0"/>
      <dgm:spPr/>
    </dgm:pt>
    <dgm:pt modelId="{8894A8BC-D9FC-4423-8871-22B100ABBBC4}" type="pres">
      <dgm:prSet presAssocID="{F5D4DB91-BE08-4B86-A50F-56463CE00168}" presName="textRect" presStyleLbl="revTx" presStyleIdx="3" presStyleCnt="4">
        <dgm:presLayoutVars>
          <dgm:chMax val="1"/>
          <dgm:chPref val="1"/>
        </dgm:presLayoutVars>
      </dgm:prSet>
      <dgm:spPr/>
    </dgm:pt>
  </dgm:ptLst>
  <dgm:cxnLst>
    <dgm:cxn modelId="{A9868601-815A-4E4B-9211-9E0D8FD1C38F}" type="presOf" srcId="{9F197B0A-02C5-445F-8D2F-CE2E715BE39E}" destId="{B0ED35B3-4E90-4100-BDD3-B35EFA42F8EB}" srcOrd="0" destOrd="0" presId="urn:microsoft.com/office/officeart/2018/5/layout/IconCircleLabelList"/>
    <dgm:cxn modelId="{74184023-D1E9-4063-9975-B29CEA5DF30A}" type="presOf" srcId="{729BF668-6106-45FA-9BF6-19CBAD17A2CD}" destId="{33EE8679-D414-49F0-B183-CA4552BD089E}" srcOrd="0" destOrd="0" presId="urn:microsoft.com/office/officeart/2018/5/layout/IconCircleLabelList"/>
    <dgm:cxn modelId="{8F2B972C-765E-4EF2-B939-8B0884D46257}" srcId="{9F197B0A-02C5-445F-8D2F-CE2E715BE39E}" destId="{527A580D-8AB9-4FD9-ABA3-CE9318D5AF3B}" srcOrd="1" destOrd="0" parTransId="{E18FC414-630D-425B-A796-A3B5B2EED0B2}" sibTransId="{5102683A-0A63-4E90-92CC-AF31D2BFA2D4}"/>
    <dgm:cxn modelId="{2E92474F-0E2A-409D-BB7D-5947F29D1546}" srcId="{9F197B0A-02C5-445F-8D2F-CE2E715BE39E}" destId="{2DF76119-86F4-4B29-98B3-30ACCF4AF3FA}" srcOrd="0" destOrd="0" parTransId="{E29CA4FF-48D7-49CD-A91C-A7ADAA9B5ED1}" sibTransId="{1BD54AA9-87FA-4758-B672-35B83772E644}"/>
    <dgm:cxn modelId="{60901689-1619-4793-B007-620F2EFC6324}" srcId="{9F197B0A-02C5-445F-8D2F-CE2E715BE39E}" destId="{F5D4DB91-BE08-4B86-A50F-56463CE00168}" srcOrd="3" destOrd="0" parTransId="{020A7A7A-3008-4CFA-99D6-D68E85B56E17}" sibTransId="{AC63147A-8F97-4226-AB85-87ED3387D155}"/>
    <dgm:cxn modelId="{097C1D98-B649-44D8-A462-C1F8211147ED}" type="presOf" srcId="{2DF76119-86F4-4B29-98B3-30ACCF4AF3FA}" destId="{2C91CDA7-4058-4FF4-9E59-205D63057CCA}" srcOrd="0" destOrd="0" presId="urn:microsoft.com/office/officeart/2018/5/layout/IconCircleLabelList"/>
    <dgm:cxn modelId="{DADD30B2-A81C-4973-AA22-A87FF521E72A}" type="presOf" srcId="{527A580D-8AB9-4FD9-ABA3-CE9318D5AF3B}" destId="{D555EA51-BE6A-479E-AC3A-A35BE016A527}" srcOrd="0" destOrd="0" presId="urn:microsoft.com/office/officeart/2018/5/layout/IconCircleLabelList"/>
    <dgm:cxn modelId="{F3DE50F0-7CD0-4354-AF6C-CF762441A82E}" type="presOf" srcId="{F5D4DB91-BE08-4B86-A50F-56463CE00168}" destId="{8894A8BC-D9FC-4423-8871-22B100ABBBC4}" srcOrd="0" destOrd="0" presId="urn:microsoft.com/office/officeart/2018/5/layout/IconCircleLabelList"/>
    <dgm:cxn modelId="{C4EB6CF1-6582-48A7-9395-A47700CB99E9}" srcId="{9F197B0A-02C5-445F-8D2F-CE2E715BE39E}" destId="{729BF668-6106-45FA-9BF6-19CBAD17A2CD}" srcOrd="2" destOrd="0" parTransId="{493DEFF2-8866-4D11-9657-E376A6DD5920}" sibTransId="{FDCCBE23-110F-4113-BD7D-C806CC063714}"/>
    <dgm:cxn modelId="{45D7FB45-28AF-4748-9BEF-F1D5618D6ADB}" type="presParOf" srcId="{B0ED35B3-4E90-4100-BDD3-B35EFA42F8EB}" destId="{9E103A50-8746-4477-8766-20CE8769DC8B}" srcOrd="0" destOrd="0" presId="urn:microsoft.com/office/officeart/2018/5/layout/IconCircleLabelList"/>
    <dgm:cxn modelId="{548FC3BE-1D9A-4E42-89B5-1E0C9B3E0A5F}" type="presParOf" srcId="{9E103A50-8746-4477-8766-20CE8769DC8B}" destId="{970825FC-32D5-4752-B958-9B7F713B1A3D}" srcOrd="0" destOrd="0" presId="urn:microsoft.com/office/officeart/2018/5/layout/IconCircleLabelList"/>
    <dgm:cxn modelId="{E3FDEB02-45BA-45DA-85B0-A608884FA64A}" type="presParOf" srcId="{9E103A50-8746-4477-8766-20CE8769DC8B}" destId="{FB233DB7-685D-46E3-9F49-B150D1490229}" srcOrd="1" destOrd="0" presId="urn:microsoft.com/office/officeart/2018/5/layout/IconCircleLabelList"/>
    <dgm:cxn modelId="{16207FC1-B594-4B59-87B1-F8FB5AFEA9F9}" type="presParOf" srcId="{9E103A50-8746-4477-8766-20CE8769DC8B}" destId="{780A8041-B09F-425D-B54A-64103969CD0D}" srcOrd="2" destOrd="0" presId="urn:microsoft.com/office/officeart/2018/5/layout/IconCircleLabelList"/>
    <dgm:cxn modelId="{6CB3F1CB-F14E-4C41-BD9B-5987F7939240}" type="presParOf" srcId="{9E103A50-8746-4477-8766-20CE8769DC8B}" destId="{2C91CDA7-4058-4FF4-9E59-205D63057CCA}" srcOrd="3" destOrd="0" presId="urn:microsoft.com/office/officeart/2018/5/layout/IconCircleLabelList"/>
    <dgm:cxn modelId="{7F727156-3411-413E-BB38-1615706F4AFB}" type="presParOf" srcId="{B0ED35B3-4E90-4100-BDD3-B35EFA42F8EB}" destId="{E6D1A401-A5DB-4BD9-8621-F108FC1B5C86}" srcOrd="1" destOrd="0" presId="urn:microsoft.com/office/officeart/2018/5/layout/IconCircleLabelList"/>
    <dgm:cxn modelId="{8288FD62-9750-4153-B0B4-E1C5BC353391}" type="presParOf" srcId="{B0ED35B3-4E90-4100-BDD3-B35EFA42F8EB}" destId="{83503099-33BA-4A2C-A643-212E1F944A48}" srcOrd="2" destOrd="0" presId="urn:microsoft.com/office/officeart/2018/5/layout/IconCircleLabelList"/>
    <dgm:cxn modelId="{694F4401-5D29-428C-839F-5C6D72120943}" type="presParOf" srcId="{83503099-33BA-4A2C-A643-212E1F944A48}" destId="{73403D2E-5D02-4AB5-9587-ECD406F51627}" srcOrd="0" destOrd="0" presId="urn:microsoft.com/office/officeart/2018/5/layout/IconCircleLabelList"/>
    <dgm:cxn modelId="{FD09D31C-6A07-4526-A02E-0F775352C170}" type="presParOf" srcId="{83503099-33BA-4A2C-A643-212E1F944A48}" destId="{BE8DC10A-F35F-4DE4-93D4-5BC71D00F42B}" srcOrd="1" destOrd="0" presId="urn:microsoft.com/office/officeart/2018/5/layout/IconCircleLabelList"/>
    <dgm:cxn modelId="{E8F42DB8-98E8-4654-B1E4-822A790D8DBB}" type="presParOf" srcId="{83503099-33BA-4A2C-A643-212E1F944A48}" destId="{4005D80A-0B9A-4784-82C3-EC236D1F86AF}" srcOrd="2" destOrd="0" presId="urn:microsoft.com/office/officeart/2018/5/layout/IconCircleLabelList"/>
    <dgm:cxn modelId="{9AB27F79-73B3-43FD-BE36-25B12BB08354}" type="presParOf" srcId="{83503099-33BA-4A2C-A643-212E1F944A48}" destId="{D555EA51-BE6A-479E-AC3A-A35BE016A527}" srcOrd="3" destOrd="0" presId="urn:microsoft.com/office/officeart/2018/5/layout/IconCircleLabelList"/>
    <dgm:cxn modelId="{F5CAE66F-CB9D-43CD-A5C8-83F8F136C76A}" type="presParOf" srcId="{B0ED35B3-4E90-4100-BDD3-B35EFA42F8EB}" destId="{D4EA3E94-69C3-402C-BCF6-A6AFFFC4E1E8}" srcOrd="3" destOrd="0" presId="urn:microsoft.com/office/officeart/2018/5/layout/IconCircleLabelList"/>
    <dgm:cxn modelId="{14499991-3252-42F2-A7E7-218C3B7A3E61}" type="presParOf" srcId="{B0ED35B3-4E90-4100-BDD3-B35EFA42F8EB}" destId="{020EB296-31C2-4F5D-8FE1-FA7541603A85}" srcOrd="4" destOrd="0" presId="urn:microsoft.com/office/officeart/2018/5/layout/IconCircleLabelList"/>
    <dgm:cxn modelId="{D4EA1D24-D5B1-4331-B992-E0806A7DE8BA}" type="presParOf" srcId="{020EB296-31C2-4F5D-8FE1-FA7541603A85}" destId="{204EB90A-7DF2-4B16-9FA4-D9A4D9D915DE}" srcOrd="0" destOrd="0" presId="urn:microsoft.com/office/officeart/2018/5/layout/IconCircleLabelList"/>
    <dgm:cxn modelId="{0CB2ED4F-D3C8-4EC1-9C1D-2071D12CFA9D}" type="presParOf" srcId="{020EB296-31C2-4F5D-8FE1-FA7541603A85}" destId="{0D7C0ECC-100E-42B1-B6E4-90FDEC98BB90}" srcOrd="1" destOrd="0" presId="urn:microsoft.com/office/officeart/2018/5/layout/IconCircleLabelList"/>
    <dgm:cxn modelId="{7342FA04-1089-44A6-ADBB-9E6D3CCE079F}" type="presParOf" srcId="{020EB296-31C2-4F5D-8FE1-FA7541603A85}" destId="{9BFA8692-870B-48C4-9A4E-57B7E3D27007}" srcOrd="2" destOrd="0" presId="urn:microsoft.com/office/officeart/2018/5/layout/IconCircleLabelList"/>
    <dgm:cxn modelId="{00748693-067B-4773-B34C-0DB8FEFAD6FA}" type="presParOf" srcId="{020EB296-31C2-4F5D-8FE1-FA7541603A85}" destId="{33EE8679-D414-49F0-B183-CA4552BD089E}" srcOrd="3" destOrd="0" presId="urn:microsoft.com/office/officeart/2018/5/layout/IconCircleLabelList"/>
    <dgm:cxn modelId="{29E574A3-0033-49F6-B5F7-E3C00B2299DA}" type="presParOf" srcId="{B0ED35B3-4E90-4100-BDD3-B35EFA42F8EB}" destId="{0C81F13C-46A4-4590-89AC-244776439896}" srcOrd="5" destOrd="0" presId="urn:microsoft.com/office/officeart/2018/5/layout/IconCircleLabelList"/>
    <dgm:cxn modelId="{ABB87970-FE66-43F1-96F0-1467B7805376}" type="presParOf" srcId="{B0ED35B3-4E90-4100-BDD3-B35EFA42F8EB}" destId="{B888FA88-1428-4D82-8626-487ADEE21AD9}" srcOrd="6" destOrd="0" presId="urn:microsoft.com/office/officeart/2018/5/layout/IconCircleLabelList"/>
    <dgm:cxn modelId="{90882CB6-7E9D-4631-865D-A77BCF47B20B}" type="presParOf" srcId="{B888FA88-1428-4D82-8626-487ADEE21AD9}" destId="{B13692F5-BAA6-496F-9FDB-7B8C1A4C151B}" srcOrd="0" destOrd="0" presId="urn:microsoft.com/office/officeart/2018/5/layout/IconCircleLabelList"/>
    <dgm:cxn modelId="{D61073B7-5866-4420-9647-BC8B4BEF2AA0}" type="presParOf" srcId="{B888FA88-1428-4D82-8626-487ADEE21AD9}" destId="{5F9399FD-CE5E-4964-9B33-CD50288B80F0}" srcOrd="1" destOrd="0" presId="urn:microsoft.com/office/officeart/2018/5/layout/IconCircleLabelList"/>
    <dgm:cxn modelId="{0147BC25-E75B-4767-9BA8-302A6ADD7834}" type="presParOf" srcId="{B888FA88-1428-4D82-8626-487ADEE21AD9}" destId="{9F3B6422-A145-4FB2-98E1-05304A1C5F85}" srcOrd="2" destOrd="0" presId="urn:microsoft.com/office/officeart/2018/5/layout/IconCircleLabelList"/>
    <dgm:cxn modelId="{F127DD7D-759D-4E29-851E-C425353A1BFB}" type="presParOf" srcId="{B888FA88-1428-4D82-8626-487ADEE21AD9}" destId="{8894A8BC-D9FC-4423-8871-22B100ABBBC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78F61-DDF5-40EF-BF88-4EE718ADFD45}">
      <dsp:nvSpPr>
        <dsp:cNvPr id="0" name=""/>
        <dsp:cNvSpPr/>
      </dsp:nvSpPr>
      <dsp:spPr>
        <a:xfrm>
          <a:off x="438083" y="945718"/>
          <a:ext cx="714287" cy="7142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C6EB73-11B1-4163-A109-B4866909C589}">
      <dsp:nvSpPr>
        <dsp:cNvPr id="0" name=""/>
        <dsp:cNvSpPr/>
      </dsp:nvSpPr>
      <dsp:spPr>
        <a:xfrm>
          <a:off x="1574" y="1898299"/>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Aims and Learning Objectives</a:t>
          </a:r>
          <a:endParaRPr lang="en-US" sz="2300" kern="1200"/>
        </a:p>
      </dsp:txBody>
      <dsp:txXfrm>
        <a:off x="1574" y="1898299"/>
        <a:ext cx="1587304" cy="634921"/>
      </dsp:txXfrm>
    </dsp:sp>
    <dsp:sp modelId="{7BA5D55F-09A8-4C9B-ADAE-521962B0F526}">
      <dsp:nvSpPr>
        <dsp:cNvPr id="0" name=""/>
        <dsp:cNvSpPr/>
      </dsp:nvSpPr>
      <dsp:spPr>
        <a:xfrm>
          <a:off x="2303166" y="945718"/>
          <a:ext cx="714287" cy="7142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6EDD66-63F7-4047-9C00-6F391FFF3EE2}">
      <dsp:nvSpPr>
        <dsp:cNvPr id="0" name=""/>
        <dsp:cNvSpPr/>
      </dsp:nvSpPr>
      <dsp:spPr>
        <a:xfrm>
          <a:off x="1866657" y="1898299"/>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Defamation </a:t>
          </a:r>
          <a:endParaRPr lang="en-US" sz="2300" kern="1200"/>
        </a:p>
      </dsp:txBody>
      <dsp:txXfrm>
        <a:off x="1866657" y="1898299"/>
        <a:ext cx="1587304" cy="634921"/>
      </dsp:txXfrm>
    </dsp:sp>
    <dsp:sp modelId="{E0467DA5-54CA-4824-81F7-FFF37261A769}">
      <dsp:nvSpPr>
        <dsp:cNvPr id="0" name=""/>
        <dsp:cNvSpPr/>
      </dsp:nvSpPr>
      <dsp:spPr>
        <a:xfrm>
          <a:off x="4168249" y="945718"/>
          <a:ext cx="714287" cy="7142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21BDBF-A4EC-44F8-96E6-88815E8F397B}">
      <dsp:nvSpPr>
        <dsp:cNvPr id="0" name=""/>
        <dsp:cNvSpPr/>
      </dsp:nvSpPr>
      <dsp:spPr>
        <a:xfrm>
          <a:off x="3731740" y="1898299"/>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Activities </a:t>
          </a:r>
          <a:endParaRPr lang="en-US" sz="2300" kern="1200"/>
        </a:p>
      </dsp:txBody>
      <dsp:txXfrm>
        <a:off x="3731740" y="1898299"/>
        <a:ext cx="1587304" cy="634921"/>
      </dsp:txXfrm>
    </dsp:sp>
    <dsp:sp modelId="{53F19E4B-7864-4298-8E6C-BAAC28130516}">
      <dsp:nvSpPr>
        <dsp:cNvPr id="0" name=""/>
        <dsp:cNvSpPr/>
      </dsp:nvSpPr>
      <dsp:spPr>
        <a:xfrm>
          <a:off x="6033332" y="945718"/>
          <a:ext cx="714287" cy="7142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43F5E3-8C47-461A-969D-EBB1CB707E0B}">
      <dsp:nvSpPr>
        <dsp:cNvPr id="0" name=""/>
        <dsp:cNvSpPr/>
      </dsp:nvSpPr>
      <dsp:spPr>
        <a:xfrm>
          <a:off x="5596823" y="1898299"/>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Summary </a:t>
          </a:r>
          <a:endParaRPr lang="en-US" sz="2300" kern="1200"/>
        </a:p>
      </dsp:txBody>
      <dsp:txXfrm>
        <a:off x="5596823" y="1898299"/>
        <a:ext cx="1587304" cy="634921"/>
      </dsp:txXfrm>
    </dsp:sp>
    <dsp:sp modelId="{C5C741D7-C840-4473-BDF3-4C673F955FC9}">
      <dsp:nvSpPr>
        <dsp:cNvPr id="0" name=""/>
        <dsp:cNvSpPr/>
      </dsp:nvSpPr>
      <dsp:spPr>
        <a:xfrm>
          <a:off x="7898415" y="945718"/>
          <a:ext cx="714287" cy="7142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1941E3-96F0-4EB9-B9EC-AA94DC071453}">
      <dsp:nvSpPr>
        <dsp:cNvPr id="0" name=""/>
        <dsp:cNvSpPr/>
      </dsp:nvSpPr>
      <dsp:spPr>
        <a:xfrm>
          <a:off x="7461906" y="1898299"/>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Reminder </a:t>
          </a:r>
          <a:endParaRPr lang="en-US" sz="2300" kern="1200"/>
        </a:p>
      </dsp:txBody>
      <dsp:txXfrm>
        <a:off x="7461906" y="1898299"/>
        <a:ext cx="1587304" cy="634921"/>
      </dsp:txXfrm>
    </dsp:sp>
    <dsp:sp modelId="{3A65B704-DC1C-4885-9CD3-9CE4DB190AD7}">
      <dsp:nvSpPr>
        <dsp:cNvPr id="0" name=""/>
        <dsp:cNvSpPr/>
      </dsp:nvSpPr>
      <dsp:spPr>
        <a:xfrm>
          <a:off x="9763498" y="945718"/>
          <a:ext cx="714287" cy="7142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BF01AE-1AE8-4B13-8267-C8623BE03454}">
      <dsp:nvSpPr>
        <dsp:cNvPr id="0" name=""/>
        <dsp:cNvSpPr/>
      </dsp:nvSpPr>
      <dsp:spPr>
        <a:xfrm>
          <a:off x="9326989" y="1898299"/>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Thank you, any questions?</a:t>
          </a:r>
          <a:endParaRPr lang="en-US" sz="2300" kern="1200"/>
        </a:p>
      </dsp:txBody>
      <dsp:txXfrm>
        <a:off x="9326989" y="1898299"/>
        <a:ext cx="1587304" cy="634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DC410-1EA6-4986-B08F-11CBC2BCEB48}">
      <dsp:nvSpPr>
        <dsp:cNvPr id="0" name=""/>
        <dsp:cNvSpPr/>
      </dsp:nvSpPr>
      <dsp:spPr>
        <a:xfrm>
          <a:off x="1212569" y="788165"/>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259C2E-8AAC-44EF-9901-294F7C08EC05}">
      <dsp:nvSpPr>
        <dsp:cNvPr id="0" name=""/>
        <dsp:cNvSpPr/>
      </dsp:nvSpPr>
      <dsp:spPr>
        <a:xfrm>
          <a:off x="417971" y="2445141"/>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a:t>S.5(2) of the Defamation Act 2013</a:t>
          </a:r>
          <a:endParaRPr lang="en-US" sz="2800" kern="1200"/>
        </a:p>
      </dsp:txBody>
      <dsp:txXfrm>
        <a:off x="417971" y="2445141"/>
        <a:ext cx="2889450" cy="720000"/>
      </dsp:txXfrm>
    </dsp:sp>
    <dsp:sp modelId="{D3F99B4D-77F4-49A2-ABB9-9046EB350854}">
      <dsp:nvSpPr>
        <dsp:cNvPr id="0" name=""/>
        <dsp:cNvSpPr/>
      </dsp:nvSpPr>
      <dsp:spPr>
        <a:xfrm>
          <a:off x="4607673" y="788165"/>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A50484-A0FD-42F3-9A19-20BF204995C5}">
      <dsp:nvSpPr>
        <dsp:cNvPr id="0" name=""/>
        <dsp:cNvSpPr/>
      </dsp:nvSpPr>
      <dsp:spPr>
        <a:xfrm>
          <a:off x="3813075" y="2445141"/>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a:t>S.5(3) of the Defamation Act 2013</a:t>
          </a:r>
          <a:endParaRPr lang="en-US" sz="2800" kern="1200"/>
        </a:p>
      </dsp:txBody>
      <dsp:txXfrm>
        <a:off x="3813075" y="2445141"/>
        <a:ext cx="2889450" cy="720000"/>
      </dsp:txXfrm>
    </dsp:sp>
    <dsp:sp modelId="{26A009A4-B367-4D9C-8F8F-2BDBBB4E0721}">
      <dsp:nvSpPr>
        <dsp:cNvPr id="0" name=""/>
        <dsp:cNvSpPr/>
      </dsp:nvSpPr>
      <dsp:spPr>
        <a:xfrm>
          <a:off x="8002777" y="788165"/>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1D00E5-F808-424B-B726-5D4443C95884}">
      <dsp:nvSpPr>
        <dsp:cNvPr id="0" name=""/>
        <dsp:cNvSpPr/>
      </dsp:nvSpPr>
      <dsp:spPr>
        <a:xfrm>
          <a:off x="7208178" y="2445141"/>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GB" sz="2800" kern="1200"/>
            <a:t>S.13 of the Defmation Act 2013</a:t>
          </a:r>
          <a:endParaRPr lang="en-US" sz="2800" kern="1200"/>
        </a:p>
      </dsp:txBody>
      <dsp:txXfrm>
        <a:off x="7208178" y="2445141"/>
        <a:ext cx="28894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03FF5-8776-4692-9370-E47BEEA0B23A}">
      <dsp:nvSpPr>
        <dsp:cNvPr id="0" name=""/>
        <dsp:cNvSpPr/>
      </dsp:nvSpPr>
      <dsp:spPr>
        <a:xfrm>
          <a:off x="212335"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D1B97-DC39-4C4B-9ACF-D2FB68180F30}">
      <dsp:nvSpPr>
        <dsp:cNvPr id="0" name=""/>
        <dsp:cNvSpPr/>
      </dsp:nvSpPr>
      <dsp:spPr>
        <a:xfrm>
          <a:off x="492877" y="709190"/>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7B2D2-BFAA-4C2B-A6A3-A555D56C6954}">
      <dsp:nvSpPr>
        <dsp:cNvPr id="0" name=""/>
        <dsp:cNvSpPr/>
      </dsp:nvSpPr>
      <dsp:spPr>
        <a:xfrm>
          <a:off x="1834517"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Not all unintentional will have grounds to claim. </a:t>
          </a:r>
          <a:endParaRPr lang="en-US" sz="2400" kern="1200"/>
        </a:p>
      </dsp:txBody>
      <dsp:txXfrm>
        <a:off x="1834517" y="428648"/>
        <a:ext cx="3148942" cy="1335915"/>
      </dsp:txXfrm>
    </dsp:sp>
    <dsp:sp modelId="{0C64A482-6E58-487D-894F-193E2468F3F0}">
      <dsp:nvSpPr>
        <dsp:cNvPr id="0" name=""/>
        <dsp:cNvSpPr/>
      </dsp:nvSpPr>
      <dsp:spPr>
        <a:xfrm>
          <a:off x="5532139" y="428648"/>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CFE076-8A3C-4E6D-894F-D17B3540FF82}">
      <dsp:nvSpPr>
        <dsp:cNvPr id="0" name=""/>
        <dsp:cNvSpPr/>
      </dsp:nvSpPr>
      <dsp:spPr>
        <a:xfrm>
          <a:off x="5812681" y="709190"/>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9F46DE-9E0A-4334-8BB3-CAF6F3DC4067}">
      <dsp:nvSpPr>
        <dsp:cNvPr id="0" name=""/>
        <dsp:cNvSpPr/>
      </dsp:nvSpPr>
      <dsp:spPr>
        <a:xfrm>
          <a:off x="7154322" y="428648"/>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Research the case of O'shea v MGN LTD [2001] </a:t>
          </a:r>
          <a:endParaRPr lang="en-US" sz="2400" kern="1200"/>
        </a:p>
      </dsp:txBody>
      <dsp:txXfrm>
        <a:off x="7154322" y="428648"/>
        <a:ext cx="3148942" cy="1335915"/>
      </dsp:txXfrm>
    </dsp:sp>
    <dsp:sp modelId="{7240D53F-1112-4559-BEF1-AD7232E73CC5}">
      <dsp:nvSpPr>
        <dsp:cNvPr id="0" name=""/>
        <dsp:cNvSpPr/>
      </dsp:nvSpPr>
      <dsp:spPr>
        <a:xfrm>
          <a:off x="212335"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236F1-47CF-4519-8EA9-B191B78BC9B3}">
      <dsp:nvSpPr>
        <dsp:cNvPr id="0" name=""/>
        <dsp:cNvSpPr/>
      </dsp:nvSpPr>
      <dsp:spPr>
        <a:xfrm>
          <a:off x="492877" y="2767938"/>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B1AC5-6281-4333-AFBA-8568A9BA6586}">
      <dsp:nvSpPr>
        <dsp:cNvPr id="0" name=""/>
        <dsp:cNvSpPr/>
      </dsp:nvSpPr>
      <dsp:spPr>
        <a:xfrm>
          <a:off x="1834517"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Differences between written and photographs.</a:t>
          </a:r>
          <a:endParaRPr lang="en-US" sz="2400" kern="1200"/>
        </a:p>
      </dsp:txBody>
      <dsp:txXfrm>
        <a:off x="1834517" y="2487396"/>
        <a:ext cx="3148942" cy="1335915"/>
      </dsp:txXfrm>
    </dsp:sp>
    <dsp:sp modelId="{CCEA1ABF-10E9-4A97-BF2E-437C500008C5}">
      <dsp:nvSpPr>
        <dsp:cNvPr id="0" name=""/>
        <dsp:cNvSpPr/>
      </dsp:nvSpPr>
      <dsp:spPr>
        <a:xfrm>
          <a:off x="5532139" y="2487396"/>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65D2DD-0F9B-41C0-9128-9EA5648A5501}">
      <dsp:nvSpPr>
        <dsp:cNvPr id="0" name=""/>
        <dsp:cNvSpPr/>
      </dsp:nvSpPr>
      <dsp:spPr>
        <a:xfrm>
          <a:off x="5812681" y="2767938"/>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CC5699-44B0-43F6-9DDA-C0117034B973}">
      <dsp:nvSpPr>
        <dsp:cNvPr id="0" name=""/>
        <dsp:cNvSpPr/>
      </dsp:nvSpPr>
      <dsp:spPr>
        <a:xfrm>
          <a:off x="7154322" y="248739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Groups – liability if prove small groups and each member. </a:t>
          </a:r>
          <a:endParaRPr lang="en-US" sz="2400" kern="1200"/>
        </a:p>
      </dsp:txBody>
      <dsp:txXfrm>
        <a:off x="7154322" y="2487396"/>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80099-55A8-4C2E-8E2C-B53549CE3191}">
      <dsp:nvSpPr>
        <dsp:cNvPr id="0" name=""/>
        <dsp:cNvSpPr/>
      </dsp:nvSpPr>
      <dsp:spPr>
        <a:xfrm>
          <a:off x="3085771" y="846499"/>
          <a:ext cx="653170" cy="91440"/>
        </a:xfrm>
        <a:custGeom>
          <a:avLst/>
          <a:gdLst/>
          <a:ahLst/>
          <a:cxnLst/>
          <a:rect l="0" t="0" r="0" b="0"/>
          <a:pathLst>
            <a:path>
              <a:moveTo>
                <a:pt x="0" y="45720"/>
              </a:moveTo>
              <a:lnTo>
                <a:pt x="65317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5262" y="888800"/>
        <a:ext cx="34188" cy="6837"/>
      </dsp:txXfrm>
    </dsp:sp>
    <dsp:sp modelId="{E108746B-3411-489A-A0D1-0F021A81B23F}">
      <dsp:nvSpPr>
        <dsp:cNvPr id="0" name=""/>
        <dsp:cNvSpPr/>
      </dsp:nvSpPr>
      <dsp:spPr>
        <a:xfrm>
          <a:off x="114654" y="344"/>
          <a:ext cx="2972916" cy="1783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675" tIns="152912" rIns="145675" bIns="152912" numCol="1" spcCol="1270" anchor="ctr" anchorCtr="0">
          <a:noAutofit/>
        </a:bodyPr>
        <a:lstStyle/>
        <a:p>
          <a:pPr marL="0" lvl="0" indent="0" algn="ctr" defTabSz="1555750">
            <a:lnSpc>
              <a:spcPct val="90000"/>
            </a:lnSpc>
            <a:spcBef>
              <a:spcPct val="0"/>
            </a:spcBef>
            <a:spcAft>
              <a:spcPct val="35000"/>
            </a:spcAft>
            <a:buNone/>
          </a:pPr>
          <a:r>
            <a:rPr lang="en-GB" sz="3500" kern="1200"/>
            <a:t>Has to be said to a third party. </a:t>
          </a:r>
          <a:endParaRPr lang="en-US" sz="3500" kern="1200"/>
        </a:p>
      </dsp:txBody>
      <dsp:txXfrm>
        <a:off x="114654" y="344"/>
        <a:ext cx="2972916" cy="1783749"/>
      </dsp:txXfrm>
    </dsp:sp>
    <dsp:sp modelId="{94010532-C781-41CE-8774-8AED05868241}">
      <dsp:nvSpPr>
        <dsp:cNvPr id="0" name=""/>
        <dsp:cNvSpPr/>
      </dsp:nvSpPr>
      <dsp:spPr>
        <a:xfrm>
          <a:off x="6742458" y="846499"/>
          <a:ext cx="653170" cy="91440"/>
        </a:xfrm>
        <a:custGeom>
          <a:avLst/>
          <a:gdLst/>
          <a:ahLst/>
          <a:cxnLst/>
          <a:rect l="0" t="0" r="0" b="0"/>
          <a:pathLst>
            <a:path>
              <a:moveTo>
                <a:pt x="0" y="45720"/>
              </a:moveTo>
              <a:lnTo>
                <a:pt x="65317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51949" y="888800"/>
        <a:ext cx="34188" cy="6837"/>
      </dsp:txXfrm>
    </dsp:sp>
    <dsp:sp modelId="{7F6EA06A-3BB2-4FCC-A5EA-CF09548D1E63}">
      <dsp:nvSpPr>
        <dsp:cNvPr id="0" name=""/>
        <dsp:cNvSpPr/>
      </dsp:nvSpPr>
      <dsp:spPr>
        <a:xfrm>
          <a:off x="3771341" y="344"/>
          <a:ext cx="2972916" cy="1783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675" tIns="152912" rIns="145675" bIns="152912" numCol="1" spcCol="1270" anchor="ctr" anchorCtr="0">
          <a:noAutofit/>
        </a:bodyPr>
        <a:lstStyle/>
        <a:p>
          <a:pPr marL="0" lvl="0" indent="0" algn="ctr" defTabSz="1555750">
            <a:lnSpc>
              <a:spcPct val="90000"/>
            </a:lnSpc>
            <a:spcBef>
              <a:spcPct val="0"/>
            </a:spcBef>
            <a:spcAft>
              <a:spcPct val="35000"/>
            </a:spcAft>
            <a:buNone/>
          </a:pPr>
          <a:r>
            <a:rPr lang="en-GB" sz="3500" kern="1200"/>
            <a:t>A private conversation does not bring a claim. </a:t>
          </a:r>
          <a:endParaRPr lang="en-US" sz="3500" kern="1200"/>
        </a:p>
      </dsp:txBody>
      <dsp:txXfrm>
        <a:off x="3771341" y="344"/>
        <a:ext cx="2972916" cy="1783749"/>
      </dsp:txXfrm>
    </dsp:sp>
    <dsp:sp modelId="{B782ECEF-26CA-48C5-BE6A-983393194B0B}">
      <dsp:nvSpPr>
        <dsp:cNvPr id="0" name=""/>
        <dsp:cNvSpPr/>
      </dsp:nvSpPr>
      <dsp:spPr>
        <a:xfrm>
          <a:off x="1601113" y="1782294"/>
          <a:ext cx="7313373" cy="653170"/>
        </a:xfrm>
        <a:custGeom>
          <a:avLst/>
          <a:gdLst/>
          <a:ahLst/>
          <a:cxnLst/>
          <a:rect l="0" t="0" r="0" b="0"/>
          <a:pathLst>
            <a:path>
              <a:moveTo>
                <a:pt x="7313373" y="0"/>
              </a:moveTo>
              <a:lnTo>
                <a:pt x="7313373" y="343685"/>
              </a:lnTo>
              <a:lnTo>
                <a:pt x="0" y="343685"/>
              </a:lnTo>
              <a:lnTo>
                <a:pt x="0" y="65317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4168" y="2105461"/>
        <a:ext cx="367263" cy="6837"/>
      </dsp:txXfrm>
    </dsp:sp>
    <dsp:sp modelId="{B2EDAFBD-0FEF-4419-889F-BB89860C0E1B}">
      <dsp:nvSpPr>
        <dsp:cNvPr id="0" name=""/>
        <dsp:cNvSpPr/>
      </dsp:nvSpPr>
      <dsp:spPr>
        <a:xfrm>
          <a:off x="7428028" y="344"/>
          <a:ext cx="2972916" cy="1783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675" tIns="152912" rIns="145675" bIns="152912" numCol="1" spcCol="1270" anchor="ctr" anchorCtr="0">
          <a:noAutofit/>
        </a:bodyPr>
        <a:lstStyle/>
        <a:p>
          <a:pPr marL="0" lvl="0" indent="0" algn="ctr" defTabSz="1555750">
            <a:lnSpc>
              <a:spcPct val="90000"/>
            </a:lnSpc>
            <a:spcBef>
              <a:spcPct val="0"/>
            </a:spcBef>
            <a:spcAft>
              <a:spcPct val="35000"/>
            </a:spcAft>
            <a:buNone/>
          </a:pPr>
          <a:r>
            <a:rPr lang="en-GB" sz="3500" kern="1200"/>
            <a:t>What if it was not supposed to be published?</a:t>
          </a:r>
          <a:endParaRPr lang="en-US" sz="3500" kern="1200"/>
        </a:p>
      </dsp:txBody>
      <dsp:txXfrm>
        <a:off x="7428028" y="344"/>
        <a:ext cx="2972916" cy="1783749"/>
      </dsp:txXfrm>
    </dsp:sp>
    <dsp:sp modelId="{1C6E264F-838F-4B52-8BBB-98C95D3CE9EE}">
      <dsp:nvSpPr>
        <dsp:cNvPr id="0" name=""/>
        <dsp:cNvSpPr/>
      </dsp:nvSpPr>
      <dsp:spPr>
        <a:xfrm>
          <a:off x="3085771" y="3314020"/>
          <a:ext cx="653170" cy="91440"/>
        </a:xfrm>
        <a:custGeom>
          <a:avLst/>
          <a:gdLst/>
          <a:ahLst/>
          <a:cxnLst/>
          <a:rect l="0" t="0" r="0" b="0"/>
          <a:pathLst>
            <a:path>
              <a:moveTo>
                <a:pt x="0" y="45720"/>
              </a:moveTo>
              <a:lnTo>
                <a:pt x="65317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5262" y="3356321"/>
        <a:ext cx="34188" cy="6837"/>
      </dsp:txXfrm>
    </dsp:sp>
    <dsp:sp modelId="{A25AC998-9184-48F3-9EFE-22F31397D9A3}">
      <dsp:nvSpPr>
        <dsp:cNvPr id="0" name=""/>
        <dsp:cNvSpPr/>
      </dsp:nvSpPr>
      <dsp:spPr>
        <a:xfrm>
          <a:off x="114654" y="2467865"/>
          <a:ext cx="2972916" cy="1783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675" tIns="152912" rIns="145675" bIns="152912" numCol="1" spcCol="1270" anchor="ctr" anchorCtr="0">
          <a:noAutofit/>
        </a:bodyPr>
        <a:lstStyle/>
        <a:p>
          <a:pPr marL="0" lvl="0" indent="0" algn="ctr" defTabSz="1555750">
            <a:lnSpc>
              <a:spcPct val="90000"/>
            </a:lnSpc>
            <a:spcBef>
              <a:spcPct val="0"/>
            </a:spcBef>
            <a:spcAft>
              <a:spcPct val="35000"/>
            </a:spcAft>
            <a:buNone/>
          </a:pPr>
          <a:r>
            <a:rPr lang="en-GB" sz="3500" kern="1200"/>
            <a:t>Reasonable foreseeability.</a:t>
          </a:r>
          <a:endParaRPr lang="en-US" sz="3500" kern="1200"/>
        </a:p>
      </dsp:txBody>
      <dsp:txXfrm>
        <a:off x="114654" y="2467865"/>
        <a:ext cx="2972916" cy="1783749"/>
      </dsp:txXfrm>
    </dsp:sp>
    <dsp:sp modelId="{C2A15073-07B3-497A-8180-D90CB476C3C0}">
      <dsp:nvSpPr>
        <dsp:cNvPr id="0" name=""/>
        <dsp:cNvSpPr/>
      </dsp:nvSpPr>
      <dsp:spPr>
        <a:xfrm>
          <a:off x="6742458" y="3314020"/>
          <a:ext cx="653170" cy="91440"/>
        </a:xfrm>
        <a:custGeom>
          <a:avLst/>
          <a:gdLst/>
          <a:ahLst/>
          <a:cxnLst/>
          <a:rect l="0" t="0" r="0" b="0"/>
          <a:pathLst>
            <a:path>
              <a:moveTo>
                <a:pt x="0" y="45720"/>
              </a:moveTo>
              <a:lnTo>
                <a:pt x="65317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51949" y="3356321"/>
        <a:ext cx="34188" cy="6837"/>
      </dsp:txXfrm>
    </dsp:sp>
    <dsp:sp modelId="{8722BE61-79F2-49A9-AEA5-E7D893572D69}">
      <dsp:nvSpPr>
        <dsp:cNvPr id="0" name=""/>
        <dsp:cNvSpPr/>
      </dsp:nvSpPr>
      <dsp:spPr>
        <a:xfrm>
          <a:off x="3771341" y="2467865"/>
          <a:ext cx="2972916" cy="1783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675" tIns="152912" rIns="145675" bIns="152912" numCol="1" spcCol="1270" anchor="ctr" anchorCtr="0">
          <a:noAutofit/>
        </a:bodyPr>
        <a:lstStyle/>
        <a:p>
          <a:pPr marL="0" lvl="0" indent="0" algn="ctr" defTabSz="1555750">
            <a:lnSpc>
              <a:spcPct val="90000"/>
            </a:lnSpc>
            <a:spcBef>
              <a:spcPct val="0"/>
            </a:spcBef>
            <a:spcAft>
              <a:spcPct val="35000"/>
            </a:spcAft>
            <a:buNone/>
          </a:pPr>
          <a:r>
            <a:rPr lang="en-GB" sz="3500" kern="1200"/>
            <a:t>Theaker v Richardson [1962] CA. </a:t>
          </a:r>
          <a:endParaRPr lang="en-US" sz="3500" kern="1200"/>
        </a:p>
      </dsp:txBody>
      <dsp:txXfrm>
        <a:off x="3771341" y="2467865"/>
        <a:ext cx="2972916" cy="1783749"/>
      </dsp:txXfrm>
    </dsp:sp>
    <dsp:sp modelId="{850F3F28-1DD1-49E1-AE76-B0C61D2FE313}">
      <dsp:nvSpPr>
        <dsp:cNvPr id="0" name=""/>
        <dsp:cNvSpPr/>
      </dsp:nvSpPr>
      <dsp:spPr>
        <a:xfrm>
          <a:off x="7428028" y="2467865"/>
          <a:ext cx="2972916" cy="17837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5675" tIns="152912" rIns="145675" bIns="152912" numCol="1" spcCol="1270" anchor="ctr" anchorCtr="0">
          <a:noAutofit/>
        </a:bodyPr>
        <a:lstStyle/>
        <a:p>
          <a:pPr marL="0" lvl="0" indent="0" algn="ctr" defTabSz="1555750">
            <a:lnSpc>
              <a:spcPct val="90000"/>
            </a:lnSpc>
            <a:spcBef>
              <a:spcPct val="0"/>
            </a:spcBef>
            <a:spcAft>
              <a:spcPct val="35000"/>
            </a:spcAft>
            <a:buNone/>
          </a:pPr>
          <a:r>
            <a:rPr lang="en-GB" sz="3500" kern="1200"/>
            <a:t>Republished- new claim can be brought. </a:t>
          </a:r>
          <a:endParaRPr lang="en-US" sz="3500" kern="1200"/>
        </a:p>
      </dsp:txBody>
      <dsp:txXfrm>
        <a:off x="7428028" y="2467865"/>
        <a:ext cx="2972916" cy="17837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825FC-32D5-4752-B958-9B7F713B1A3D}">
      <dsp:nvSpPr>
        <dsp:cNvPr id="0" name=""/>
        <dsp:cNvSpPr/>
      </dsp:nvSpPr>
      <dsp:spPr>
        <a:xfrm>
          <a:off x="558493" y="431573"/>
          <a:ext cx="1445542" cy="144554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33DB7-685D-46E3-9F49-B150D1490229}">
      <dsp:nvSpPr>
        <dsp:cNvPr id="0" name=""/>
        <dsp:cNvSpPr/>
      </dsp:nvSpPr>
      <dsp:spPr>
        <a:xfrm>
          <a:off x="866559" y="739639"/>
          <a:ext cx="829409" cy="829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1CDA7-4058-4FF4-9E59-205D63057CCA}">
      <dsp:nvSpPr>
        <dsp:cNvPr id="0" name=""/>
        <dsp:cNvSpPr/>
      </dsp:nvSpPr>
      <dsp:spPr>
        <a:xfrm>
          <a:off x="9639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Defamation Act 2013 reformed the law. </a:t>
          </a:r>
          <a:endParaRPr lang="en-US" sz="2200" kern="1200"/>
        </a:p>
      </dsp:txBody>
      <dsp:txXfrm>
        <a:off x="96393" y="2327366"/>
        <a:ext cx="2369741" cy="720000"/>
      </dsp:txXfrm>
    </dsp:sp>
    <dsp:sp modelId="{73403D2E-5D02-4AB5-9587-ECD406F51627}">
      <dsp:nvSpPr>
        <dsp:cNvPr id="0" name=""/>
        <dsp:cNvSpPr/>
      </dsp:nvSpPr>
      <dsp:spPr>
        <a:xfrm>
          <a:off x="3342939" y="431573"/>
          <a:ext cx="1445542" cy="144554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8DC10A-F35F-4DE4-93D4-5BC71D00F42B}">
      <dsp:nvSpPr>
        <dsp:cNvPr id="0" name=""/>
        <dsp:cNvSpPr/>
      </dsp:nvSpPr>
      <dsp:spPr>
        <a:xfrm>
          <a:off x="3651006" y="739639"/>
          <a:ext cx="829409" cy="829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55EA51-BE6A-479E-AC3A-A35BE016A527}">
      <dsp:nvSpPr>
        <dsp:cNvPr id="0" name=""/>
        <dsp:cNvSpPr/>
      </dsp:nvSpPr>
      <dsp:spPr>
        <a:xfrm>
          <a:off x="2880840"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However, the grounds to claim are relatively the same. </a:t>
          </a:r>
          <a:endParaRPr lang="en-US" sz="2200" kern="1200"/>
        </a:p>
      </dsp:txBody>
      <dsp:txXfrm>
        <a:off x="2880840" y="2327366"/>
        <a:ext cx="2369741" cy="720000"/>
      </dsp:txXfrm>
    </dsp:sp>
    <dsp:sp modelId="{204EB90A-7DF2-4B16-9FA4-D9A4D9D915DE}">
      <dsp:nvSpPr>
        <dsp:cNvPr id="0" name=""/>
        <dsp:cNvSpPr/>
      </dsp:nvSpPr>
      <dsp:spPr>
        <a:xfrm>
          <a:off x="6127386" y="431573"/>
          <a:ext cx="1445542" cy="144554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C0ECC-100E-42B1-B6E4-90FDEC98BB90}">
      <dsp:nvSpPr>
        <dsp:cNvPr id="0" name=""/>
        <dsp:cNvSpPr/>
      </dsp:nvSpPr>
      <dsp:spPr>
        <a:xfrm>
          <a:off x="6435452" y="739639"/>
          <a:ext cx="829409" cy="829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EE8679-D414-49F0-B183-CA4552BD089E}">
      <dsp:nvSpPr>
        <dsp:cNvPr id="0" name=""/>
        <dsp:cNvSpPr/>
      </dsp:nvSpPr>
      <dsp:spPr>
        <a:xfrm>
          <a:off x="5665286"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Four questions. </a:t>
          </a:r>
          <a:endParaRPr lang="en-US" sz="2200" kern="1200"/>
        </a:p>
      </dsp:txBody>
      <dsp:txXfrm>
        <a:off x="5665286" y="2327366"/>
        <a:ext cx="2369741" cy="720000"/>
      </dsp:txXfrm>
    </dsp:sp>
    <dsp:sp modelId="{B13692F5-BAA6-496F-9FDB-7B8C1A4C151B}">
      <dsp:nvSpPr>
        <dsp:cNvPr id="0" name=""/>
        <dsp:cNvSpPr/>
      </dsp:nvSpPr>
      <dsp:spPr>
        <a:xfrm>
          <a:off x="8911833" y="431573"/>
          <a:ext cx="1445542" cy="144554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9399FD-CE5E-4964-9B33-CD50288B80F0}">
      <dsp:nvSpPr>
        <dsp:cNvPr id="0" name=""/>
        <dsp:cNvSpPr/>
      </dsp:nvSpPr>
      <dsp:spPr>
        <a:xfrm>
          <a:off x="9219899" y="739639"/>
          <a:ext cx="829409" cy="8294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94A8BC-D9FC-4423-8871-22B100ABBBC4}">
      <dsp:nvSpPr>
        <dsp:cNvPr id="0" name=""/>
        <dsp:cNvSpPr/>
      </dsp:nvSpPr>
      <dsp:spPr>
        <a:xfrm>
          <a:off x="844973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Defences. </a:t>
          </a:r>
          <a:endParaRPr lang="en-US" sz="2200" kern="1200"/>
        </a:p>
      </dsp:txBody>
      <dsp:txXfrm>
        <a:off x="8449733" y="2327366"/>
        <a:ext cx="2369741"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07T18:19:40"/>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08T09:12:17.618"/>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08T10:14:37.21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08T10:19:20.50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8-30T09:35:49.30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8-30T09:37:55.499"/>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8-30T09:38:09.939"/>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8-30T09:38:26.544"/>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0E7730-2BA8-4D76-A534-820E1C23A313}" type="datetimeFigureOut">
              <a:t>8/30/2023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45573B-64B8-46C8-B049-ABF9EB055806}" type="slidenum">
              <a:t>‹#›</a:t>
            </a:fld>
            <a:endParaRPr lang="en-GB"/>
          </a:p>
        </p:txBody>
      </p:sp>
    </p:spTree>
    <p:extLst>
      <p:ext uri="{BB962C8B-B14F-4D97-AF65-F5344CB8AC3E}">
        <p14:creationId xmlns:p14="http://schemas.microsoft.com/office/powerpoint/2010/main" val="1804634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1</a:t>
            </a:fld>
            <a:endParaRPr lang="en-GB"/>
          </a:p>
        </p:txBody>
      </p:sp>
    </p:spTree>
    <p:extLst>
      <p:ext uri="{BB962C8B-B14F-4D97-AF65-F5344CB8AC3E}">
        <p14:creationId xmlns:p14="http://schemas.microsoft.com/office/powerpoint/2010/main" val="2903249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2</a:t>
            </a:fld>
            <a:endParaRPr lang="en-GB"/>
          </a:p>
        </p:txBody>
      </p:sp>
    </p:spTree>
    <p:extLst>
      <p:ext uri="{BB962C8B-B14F-4D97-AF65-F5344CB8AC3E}">
        <p14:creationId xmlns:p14="http://schemas.microsoft.com/office/powerpoint/2010/main" val="2469712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a:t>
            </a:fld>
            <a:endParaRPr lang="en-GB"/>
          </a:p>
        </p:txBody>
      </p:sp>
    </p:spTree>
    <p:extLst>
      <p:ext uri="{BB962C8B-B14F-4D97-AF65-F5344CB8AC3E}">
        <p14:creationId xmlns:p14="http://schemas.microsoft.com/office/powerpoint/2010/main" val="1458417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Attacking falsely someone or their reputation/ business</a:t>
            </a:r>
          </a:p>
          <a:p>
            <a:endParaRPr lang="en-US" dirty="0">
              <a:cs typeface="Calibri"/>
            </a:endParaRPr>
          </a:p>
          <a:p>
            <a:r>
              <a:rPr lang="en-US" dirty="0">
                <a:cs typeface="Calibri"/>
              </a:rPr>
              <a:t>Liable – Written </a:t>
            </a:r>
          </a:p>
          <a:p>
            <a:endParaRPr lang="en-US" dirty="0">
              <a:cs typeface="Calibri"/>
            </a:endParaRPr>
          </a:p>
          <a:p>
            <a:r>
              <a:rPr lang="en-US" dirty="0">
                <a:cs typeface="Calibri"/>
              </a:rPr>
              <a:t>Slander- Vocal</a:t>
            </a:r>
          </a:p>
        </p:txBody>
      </p:sp>
      <p:sp>
        <p:nvSpPr>
          <p:cNvPr id="4" name="Slide Number Placeholder 3"/>
          <p:cNvSpPr>
            <a:spLocks noGrp="1"/>
          </p:cNvSpPr>
          <p:nvPr>
            <p:ph type="sldNum" sz="quarter" idx="5"/>
          </p:nvPr>
        </p:nvSpPr>
        <p:spPr/>
        <p:txBody>
          <a:bodyPr/>
          <a:lstStyle/>
          <a:p>
            <a:fld id="{3645573B-64B8-46C8-B049-ABF9EB055806}" type="slidenum">
              <a:t>4</a:t>
            </a:fld>
            <a:endParaRPr lang="en-GB"/>
          </a:p>
        </p:txBody>
      </p:sp>
    </p:spTree>
    <p:extLst>
      <p:ext uri="{BB962C8B-B14F-4D97-AF65-F5344CB8AC3E}">
        <p14:creationId xmlns:p14="http://schemas.microsoft.com/office/powerpoint/2010/main" val="288297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5</a:t>
            </a:fld>
            <a:endParaRPr lang="en-GB"/>
          </a:p>
        </p:txBody>
      </p:sp>
    </p:spTree>
    <p:extLst>
      <p:ext uri="{BB962C8B-B14F-4D97-AF65-F5344CB8AC3E}">
        <p14:creationId xmlns:p14="http://schemas.microsoft.com/office/powerpoint/2010/main" val="9948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7</a:t>
            </a:fld>
            <a:endParaRPr lang="en-GB"/>
          </a:p>
        </p:txBody>
      </p:sp>
    </p:spTree>
    <p:extLst>
      <p:ext uri="{BB962C8B-B14F-4D97-AF65-F5344CB8AC3E}">
        <p14:creationId xmlns:p14="http://schemas.microsoft.com/office/powerpoint/2010/main" val="4005496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8</a:t>
            </a:fld>
            <a:endParaRPr lang="en-GB"/>
          </a:p>
        </p:txBody>
      </p:sp>
    </p:spTree>
    <p:extLst>
      <p:ext uri="{BB962C8B-B14F-4D97-AF65-F5344CB8AC3E}">
        <p14:creationId xmlns:p14="http://schemas.microsoft.com/office/powerpoint/2010/main" val="2322822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11</a:t>
            </a:fld>
            <a:endParaRPr lang="en-GB"/>
          </a:p>
        </p:txBody>
      </p:sp>
    </p:spTree>
    <p:extLst>
      <p:ext uri="{BB962C8B-B14F-4D97-AF65-F5344CB8AC3E}">
        <p14:creationId xmlns:p14="http://schemas.microsoft.com/office/powerpoint/2010/main" val="2945018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12</a:t>
            </a:fld>
            <a:endParaRPr lang="en-GB"/>
          </a:p>
        </p:txBody>
      </p:sp>
    </p:spTree>
    <p:extLst>
      <p:ext uri="{BB962C8B-B14F-4D97-AF65-F5344CB8AC3E}">
        <p14:creationId xmlns:p14="http://schemas.microsoft.com/office/powerpoint/2010/main" val="1317742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13</a:t>
            </a:fld>
            <a:endParaRPr lang="en-GB"/>
          </a:p>
        </p:txBody>
      </p:sp>
    </p:spTree>
    <p:extLst>
      <p:ext uri="{BB962C8B-B14F-4D97-AF65-F5344CB8AC3E}">
        <p14:creationId xmlns:p14="http://schemas.microsoft.com/office/powerpoint/2010/main" val="52286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14</a:t>
            </a:fld>
            <a:endParaRPr lang="en-GB"/>
          </a:p>
        </p:txBody>
      </p:sp>
    </p:spTree>
    <p:extLst>
      <p:ext uri="{BB962C8B-B14F-4D97-AF65-F5344CB8AC3E}">
        <p14:creationId xmlns:p14="http://schemas.microsoft.com/office/powerpoint/2010/main" val="26285208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15</a:t>
            </a:fld>
            <a:endParaRPr lang="en-GB"/>
          </a:p>
        </p:txBody>
      </p:sp>
    </p:spTree>
    <p:extLst>
      <p:ext uri="{BB962C8B-B14F-4D97-AF65-F5344CB8AC3E}">
        <p14:creationId xmlns:p14="http://schemas.microsoft.com/office/powerpoint/2010/main" val="29532008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Also known as an innuendo. </a:t>
            </a:r>
          </a:p>
          <a:p>
            <a:endParaRPr lang="en-US" dirty="0">
              <a:cs typeface="Calibri"/>
            </a:endParaRPr>
          </a:p>
          <a:p>
            <a:r>
              <a:rPr lang="en-US" dirty="0">
                <a:cs typeface="Calibri"/>
              </a:rPr>
              <a:t>False or popular – Lewis v Daily Telegraph </a:t>
            </a:r>
          </a:p>
          <a:p>
            <a:endParaRPr lang="en-US" dirty="0">
              <a:cs typeface="Calibri"/>
            </a:endParaRPr>
          </a:p>
          <a:p>
            <a:r>
              <a:rPr lang="en-US" dirty="0">
                <a:cs typeface="Calibri"/>
              </a:rPr>
              <a:t>True or legal innuendo.</a:t>
            </a:r>
          </a:p>
          <a:p>
            <a:endParaRPr lang="en-US" dirty="0">
              <a:cs typeface="Calibri"/>
            </a:endParaRPr>
          </a:p>
          <a:p>
            <a:r>
              <a:rPr lang="en-US" dirty="0">
                <a:cs typeface="Calibri"/>
              </a:rPr>
              <a:t>Monson v Tussauds LTD </a:t>
            </a:r>
          </a:p>
        </p:txBody>
      </p:sp>
      <p:sp>
        <p:nvSpPr>
          <p:cNvPr id="4" name="Slide Number Placeholder 3"/>
          <p:cNvSpPr>
            <a:spLocks noGrp="1"/>
          </p:cNvSpPr>
          <p:nvPr>
            <p:ph type="sldNum" sz="quarter" idx="5"/>
          </p:nvPr>
        </p:nvSpPr>
        <p:spPr/>
        <p:txBody>
          <a:bodyPr/>
          <a:lstStyle/>
          <a:p>
            <a:fld id="{3645573B-64B8-46C8-B049-ABF9EB055806}" type="slidenum">
              <a:rPr lang="en-GB"/>
              <a:t>16</a:t>
            </a:fld>
            <a:endParaRPr lang="en-GB"/>
          </a:p>
        </p:txBody>
      </p:sp>
    </p:spTree>
    <p:extLst>
      <p:ext uri="{BB962C8B-B14F-4D97-AF65-F5344CB8AC3E}">
        <p14:creationId xmlns:p14="http://schemas.microsoft.com/office/powerpoint/2010/main" val="17743251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17</a:t>
            </a:fld>
            <a:endParaRPr lang="en-GB"/>
          </a:p>
        </p:txBody>
      </p:sp>
    </p:spTree>
    <p:extLst>
      <p:ext uri="{BB962C8B-B14F-4D97-AF65-F5344CB8AC3E}">
        <p14:creationId xmlns:p14="http://schemas.microsoft.com/office/powerpoint/2010/main" val="28427113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18</a:t>
            </a:fld>
            <a:endParaRPr lang="en-GB"/>
          </a:p>
        </p:txBody>
      </p:sp>
    </p:spTree>
    <p:extLst>
      <p:ext uri="{BB962C8B-B14F-4D97-AF65-F5344CB8AC3E}">
        <p14:creationId xmlns:p14="http://schemas.microsoft.com/office/powerpoint/2010/main" val="4076279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19</a:t>
            </a:fld>
            <a:endParaRPr lang="en-GB"/>
          </a:p>
        </p:txBody>
      </p:sp>
    </p:spTree>
    <p:extLst>
      <p:ext uri="{BB962C8B-B14F-4D97-AF65-F5344CB8AC3E}">
        <p14:creationId xmlns:p14="http://schemas.microsoft.com/office/powerpoint/2010/main" val="40716419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20</a:t>
            </a:fld>
            <a:endParaRPr lang="en-GB"/>
          </a:p>
        </p:txBody>
      </p:sp>
    </p:spTree>
    <p:extLst>
      <p:ext uri="{BB962C8B-B14F-4D97-AF65-F5344CB8AC3E}">
        <p14:creationId xmlns:p14="http://schemas.microsoft.com/office/powerpoint/2010/main" val="4197050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21</a:t>
            </a:fld>
            <a:endParaRPr lang="en-GB"/>
          </a:p>
        </p:txBody>
      </p:sp>
    </p:spTree>
    <p:extLst>
      <p:ext uri="{BB962C8B-B14F-4D97-AF65-F5344CB8AC3E}">
        <p14:creationId xmlns:p14="http://schemas.microsoft.com/office/powerpoint/2010/main" val="5808634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22</a:t>
            </a:fld>
            <a:endParaRPr lang="en-GB"/>
          </a:p>
        </p:txBody>
      </p:sp>
    </p:spTree>
    <p:extLst>
      <p:ext uri="{BB962C8B-B14F-4D97-AF65-F5344CB8AC3E}">
        <p14:creationId xmlns:p14="http://schemas.microsoft.com/office/powerpoint/2010/main" val="24854904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23</a:t>
            </a:fld>
            <a:endParaRPr lang="en-GB"/>
          </a:p>
        </p:txBody>
      </p:sp>
    </p:spTree>
    <p:extLst>
      <p:ext uri="{BB962C8B-B14F-4D97-AF65-F5344CB8AC3E}">
        <p14:creationId xmlns:p14="http://schemas.microsoft.com/office/powerpoint/2010/main" val="19580211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Alexandra v North Eastern Railway Co 1865</a:t>
            </a:r>
          </a:p>
        </p:txBody>
      </p:sp>
      <p:sp>
        <p:nvSpPr>
          <p:cNvPr id="4" name="Slide Number Placeholder 3"/>
          <p:cNvSpPr>
            <a:spLocks noGrp="1"/>
          </p:cNvSpPr>
          <p:nvPr>
            <p:ph type="sldNum" sz="quarter" idx="5"/>
          </p:nvPr>
        </p:nvSpPr>
        <p:spPr/>
        <p:txBody>
          <a:bodyPr/>
          <a:lstStyle/>
          <a:p>
            <a:fld id="{3645573B-64B8-46C8-B049-ABF9EB055806}" type="slidenum">
              <a:rPr lang="en-GB"/>
              <a:t>24</a:t>
            </a:fld>
            <a:endParaRPr lang="en-GB"/>
          </a:p>
        </p:txBody>
      </p:sp>
    </p:spTree>
    <p:extLst>
      <p:ext uri="{BB962C8B-B14F-4D97-AF65-F5344CB8AC3E}">
        <p14:creationId xmlns:p14="http://schemas.microsoft.com/office/powerpoint/2010/main" val="3469290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25</a:t>
            </a:fld>
            <a:endParaRPr lang="en-GB"/>
          </a:p>
        </p:txBody>
      </p:sp>
    </p:spTree>
    <p:extLst>
      <p:ext uri="{BB962C8B-B14F-4D97-AF65-F5344CB8AC3E}">
        <p14:creationId xmlns:p14="http://schemas.microsoft.com/office/powerpoint/2010/main" val="27970073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Depends on context </a:t>
            </a:r>
          </a:p>
          <a:p>
            <a:endParaRPr lang="en-US" dirty="0">
              <a:cs typeface="Calibri"/>
            </a:endParaRPr>
          </a:p>
          <a:p>
            <a:r>
              <a:rPr lang="en-US" dirty="0">
                <a:cs typeface="Calibri"/>
              </a:rPr>
              <a:t>Can be opinion if you honestly believe it.</a:t>
            </a:r>
          </a:p>
        </p:txBody>
      </p:sp>
      <p:sp>
        <p:nvSpPr>
          <p:cNvPr id="4" name="Slide Number Placeholder 3"/>
          <p:cNvSpPr>
            <a:spLocks noGrp="1"/>
          </p:cNvSpPr>
          <p:nvPr>
            <p:ph type="sldNum" sz="quarter" idx="5"/>
          </p:nvPr>
        </p:nvSpPr>
        <p:spPr/>
        <p:txBody>
          <a:bodyPr/>
          <a:lstStyle/>
          <a:p>
            <a:fld id="{3645573B-64B8-46C8-B049-ABF9EB055806}" type="slidenum">
              <a:rPr lang="en-GB"/>
              <a:t>26</a:t>
            </a:fld>
            <a:endParaRPr lang="en-GB"/>
          </a:p>
        </p:txBody>
      </p:sp>
    </p:spTree>
    <p:extLst>
      <p:ext uri="{BB962C8B-B14F-4D97-AF65-F5344CB8AC3E}">
        <p14:creationId xmlns:p14="http://schemas.microsoft.com/office/powerpoint/2010/main" val="31297165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27</a:t>
            </a:fld>
            <a:endParaRPr lang="en-GB"/>
          </a:p>
        </p:txBody>
      </p:sp>
    </p:spTree>
    <p:extLst>
      <p:ext uri="{BB962C8B-B14F-4D97-AF65-F5344CB8AC3E}">
        <p14:creationId xmlns:p14="http://schemas.microsoft.com/office/powerpoint/2010/main" val="38170958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28</a:t>
            </a:fld>
            <a:endParaRPr lang="en-GB"/>
          </a:p>
        </p:txBody>
      </p:sp>
    </p:spTree>
    <p:extLst>
      <p:ext uri="{BB962C8B-B14F-4D97-AF65-F5344CB8AC3E}">
        <p14:creationId xmlns:p14="http://schemas.microsoft.com/office/powerpoint/2010/main" val="36640230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29</a:t>
            </a:fld>
            <a:endParaRPr lang="en-GB"/>
          </a:p>
        </p:txBody>
      </p:sp>
    </p:spTree>
    <p:extLst>
      <p:ext uri="{BB962C8B-B14F-4D97-AF65-F5344CB8AC3E}">
        <p14:creationId xmlns:p14="http://schemas.microsoft.com/office/powerpoint/2010/main" val="9637061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30</a:t>
            </a:fld>
            <a:endParaRPr lang="en-GB"/>
          </a:p>
        </p:txBody>
      </p:sp>
    </p:spTree>
    <p:extLst>
      <p:ext uri="{BB962C8B-B14F-4D97-AF65-F5344CB8AC3E}">
        <p14:creationId xmlns:p14="http://schemas.microsoft.com/office/powerpoint/2010/main" val="22664802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31</a:t>
            </a:fld>
            <a:endParaRPr lang="en-GB"/>
          </a:p>
        </p:txBody>
      </p:sp>
    </p:spTree>
    <p:extLst>
      <p:ext uri="{BB962C8B-B14F-4D97-AF65-F5344CB8AC3E}">
        <p14:creationId xmlns:p14="http://schemas.microsoft.com/office/powerpoint/2010/main" val="38943823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32</a:t>
            </a:fld>
            <a:endParaRPr lang="en-GB"/>
          </a:p>
        </p:txBody>
      </p:sp>
    </p:spTree>
    <p:extLst>
      <p:ext uri="{BB962C8B-B14F-4D97-AF65-F5344CB8AC3E}">
        <p14:creationId xmlns:p14="http://schemas.microsoft.com/office/powerpoint/2010/main" val="30776628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33</a:t>
            </a:fld>
            <a:endParaRPr lang="en-GB"/>
          </a:p>
        </p:txBody>
      </p:sp>
    </p:spTree>
    <p:extLst>
      <p:ext uri="{BB962C8B-B14F-4D97-AF65-F5344CB8AC3E}">
        <p14:creationId xmlns:p14="http://schemas.microsoft.com/office/powerpoint/2010/main" val="27421130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35</a:t>
            </a:fld>
            <a:endParaRPr lang="en-GB"/>
          </a:p>
        </p:txBody>
      </p:sp>
    </p:spTree>
    <p:extLst>
      <p:ext uri="{BB962C8B-B14F-4D97-AF65-F5344CB8AC3E}">
        <p14:creationId xmlns:p14="http://schemas.microsoft.com/office/powerpoint/2010/main" val="33373771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36</a:t>
            </a:fld>
            <a:endParaRPr lang="en-GB"/>
          </a:p>
        </p:txBody>
      </p:sp>
    </p:spTree>
    <p:extLst>
      <p:ext uri="{BB962C8B-B14F-4D97-AF65-F5344CB8AC3E}">
        <p14:creationId xmlns:p14="http://schemas.microsoft.com/office/powerpoint/2010/main" val="32534950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37</a:t>
            </a:fld>
            <a:endParaRPr lang="en-GB"/>
          </a:p>
        </p:txBody>
      </p:sp>
    </p:spTree>
    <p:extLst>
      <p:ext uri="{BB962C8B-B14F-4D97-AF65-F5344CB8AC3E}">
        <p14:creationId xmlns:p14="http://schemas.microsoft.com/office/powerpoint/2010/main" val="38439731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38</a:t>
            </a:fld>
            <a:endParaRPr lang="en-GB"/>
          </a:p>
        </p:txBody>
      </p:sp>
    </p:spTree>
    <p:extLst>
      <p:ext uri="{BB962C8B-B14F-4D97-AF65-F5344CB8AC3E}">
        <p14:creationId xmlns:p14="http://schemas.microsoft.com/office/powerpoint/2010/main" val="23993985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45573B-64B8-46C8-B049-ABF9EB055806}" type="slidenum">
              <a:rPr lang="en-GB"/>
              <a:t>39</a:t>
            </a:fld>
            <a:endParaRPr lang="en-GB"/>
          </a:p>
        </p:txBody>
      </p:sp>
    </p:spTree>
    <p:extLst>
      <p:ext uri="{BB962C8B-B14F-4D97-AF65-F5344CB8AC3E}">
        <p14:creationId xmlns:p14="http://schemas.microsoft.com/office/powerpoint/2010/main" val="489741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8/30/2023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21883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77647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98918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066999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69896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14048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77675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7001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7337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15855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8/30/2023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215480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7678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325545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60461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175276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725405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380821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176590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663207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072142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56194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253161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8/30/2023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5343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8/30/2023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600322058"/>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18" r:id="rId6"/>
    <p:sldLayoutId id="2147483814" r:id="rId7"/>
    <p:sldLayoutId id="2147483815" r:id="rId8"/>
    <p:sldLayoutId id="2147483816" r:id="rId9"/>
    <p:sldLayoutId id="2147483817" r:id="rId10"/>
    <p:sldLayoutId id="2147483819"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8/30/2023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75293491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7" r:id="rId7"/>
    <p:sldLayoutId id="2147483688" r:id="rId8"/>
    <p:sldLayoutId id="2147483689" r:id="rId9"/>
    <p:sldLayoutId id="2147483690" r:id="rId10"/>
    <p:sldLayoutId id="2147483691" r:id="rId11"/>
    <p:sldLayoutId id="2147483693"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freepngimg.com/png/49411-angry-person-free-clipart-hq"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hiltzheimer.com/dwi-defense-resource/nc-dwi-law-and-explanatio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90.png"/><Relationship Id="rId5" Type="http://schemas.openxmlformats.org/officeDocument/2006/relationships/customXml" Target="../ink/ink1.xml"/><Relationship Id="rId4"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customXml" Target="../ink/ink2.xml"/><Relationship Id="rId4" Type="http://schemas.openxmlformats.org/officeDocument/2006/relationships/image" Target="../media/image22.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customXml" Target="../ink/ink3.xml"/><Relationship Id="rId4" Type="http://schemas.openxmlformats.org/officeDocument/2006/relationships/image" Target="../media/image33.sv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customXml" Target="../ink/ink4.xml"/><Relationship Id="rId4" Type="http://schemas.openxmlformats.org/officeDocument/2006/relationships/image" Target="../media/image35.svg"/></Relationships>
</file>

<file path=ppt/slides/_rels/slide1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customXml" Target="../ink/ink5.xml"/><Relationship Id="rId4" Type="http://schemas.openxmlformats.org/officeDocument/2006/relationships/image" Target="../media/image38.svg"/></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legislation.gov.uk/ukpga/2013/26/section/5/enacted#section-5-3-a"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2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customXml" Target="../ink/ink6.xml"/><Relationship Id="rId4" Type="http://schemas.openxmlformats.org/officeDocument/2006/relationships/image" Target="../media/image52.svg"/></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customXml" Target="../ink/ink7.xml"/><Relationship Id="rId4" Type="http://schemas.openxmlformats.org/officeDocument/2006/relationships/image" Target="../media/image54.svg"/></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customXml" Target="../ink/ink8.xml"/><Relationship Id="rId4" Type="http://schemas.openxmlformats.org/officeDocument/2006/relationships/image" Target="../media/image56.svg"/></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legislation.gov.uk/ukpga/2013/26/section/4/enacted#section-4-3"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hyperlink" Target="https://www.legislation.gov.uk/ukpga/2013/26/section/4/enacted#section-4-1" TargetMode="External"/><Relationship Id="rId4" Type="http://schemas.openxmlformats.org/officeDocument/2006/relationships/hyperlink" Target="https://www.legislation.gov.uk/ukpga/2013/26/section/4/enacted#section-4-4"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slideLayout" Target="../slideLayouts/slideLayout7.xml"/><Relationship Id="rId1" Type="http://schemas.openxmlformats.org/officeDocument/2006/relationships/video" Target="https://www.youtube.com/embed/GW7quw7O2Ns?feature=oembed"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ink powder smoke">
            <a:extLst>
              <a:ext uri="{FF2B5EF4-FFF2-40B4-BE49-F238E27FC236}">
                <a16:creationId xmlns:a16="http://schemas.microsoft.com/office/drawing/2014/main" id="{F70D7C27-6393-7EBE-09B3-3D441C3E1C64}"/>
              </a:ext>
            </a:extLst>
          </p:cNvPr>
          <p:cNvPicPr>
            <a:picLocks noChangeAspect="1"/>
          </p:cNvPicPr>
          <p:nvPr/>
        </p:nvPicPr>
        <p:blipFill rotWithShape="1">
          <a:blip r:embed="rId3">
            <a:alphaModFix amt="50000"/>
          </a:blip>
          <a:srcRect r="469"/>
          <a:stretch/>
        </p:blipFill>
        <p:spPr>
          <a:xfrm>
            <a:off x="20" y="10"/>
            <a:ext cx="1219198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pPr algn="ctr"/>
            <a:r>
              <a:rPr lang="en-GB" sz="10800" i="1" u="sng"/>
              <a:t>Defamation </a:t>
            </a:r>
          </a:p>
        </p:txBody>
      </p:sp>
      <p:sp>
        <p:nvSpPr>
          <p:cNvPr id="3" name="Subtitle 2"/>
          <p:cNvSpPr>
            <a:spLocks noGrp="1"/>
          </p:cNvSpPr>
          <p:nvPr>
            <p:ph type="subTitle" idx="1"/>
          </p:nvPr>
        </p:nvSpPr>
        <p:spPr>
          <a:xfrm>
            <a:off x="1527048" y="4599432"/>
            <a:ext cx="9144000" cy="1536192"/>
          </a:xfrm>
        </p:spPr>
        <p:txBody>
          <a:bodyPr vert="horz" lIns="91440" tIns="45720" rIns="91440" bIns="45720" rtlCol="0">
            <a:normAutofit/>
          </a:bodyPr>
          <a:lstStyle/>
          <a:p>
            <a:pPr algn="ctr"/>
            <a:r>
              <a:rPr lang="en-GB" sz="3200"/>
              <a:t>By Zita Draper </a:t>
            </a:r>
          </a:p>
        </p:txBody>
      </p:sp>
      <p:sp>
        <p:nvSpPr>
          <p:cNvPr id="25"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D3FCF-9207-A3F1-F13A-12084628B8C3}"/>
              </a:ext>
            </a:extLst>
          </p:cNvPr>
          <p:cNvSpPr>
            <a:spLocks noGrp="1"/>
          </p:cNvSpPr>
          <p:nvPr>
            <p:ph type="title"/>
          </p:nvPr>
        </p:nvSpPr>
        <p:spPr>
          <a:xfrm>
            <a:off x="635000" y="634029"/>
            <a:ext cx="10921640" cy="1314698"/>
          </a:xfrm>
        </p:spPr>
        <p:txBody>
          <a:bodyPr anchor="ctr">
            <a:normAutofit/>
          </a:bodyPr>
          <a:lstStyle/>
          <a:p>
            <a:pPr algn="ctr"/>
            <a:r>
              <a:rPr lang="en-GB" sz="7200" b="1" i="1" u="sng"/>
              <a:t>Content </a:t>
            </a:r>
            <a:endParaRPr lang="en-US" sz="7200"/>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5CD9D90-8D5B-3E3B-617F-40BA8625D46E}"/>
              </a:ext>
            </a:extLst>
          </p:cNvPr>
          <p:cNvGraphicFramePr>
            <a:graphicFrameLocks noGrp="1"/>
          </p:cNvGraphicFramePr>
          <p:nvPr>
            <p:ph idx="1"/>
            <p:extLst>
              <p:ext uri="{D42A27DB-BD31-4B8C-83A1-F6EECF244321}">
                <p14:modId xmlns:p14="http://schemas.microsoft.com/office/powerpoint/2010/main" val="3065418640"/>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9768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48E8C-DE97-7C44-B192-F689AE344C46}"/>
              </a:ext>
            </a:extLst>
          </p:cNvPr>
          <p:cNvSpPr>
            <a:spLocks noGrp="1"/>
          </p:cNvSpPr>
          <p:nvPr>
            <p:ph type="title"/>
          </p:nvPr>
        </p:nvSpPr>
        <p:spPr>
          <a:xfrm>
            <a:off x="640080" y="325369"/>
            <a:ext cx="4368602" cy="1956841"/>
          </a:xfrm>
        </p:spPr>
        <p:txBody>
          <a:bodyPr anchor="b">
            <a:normAutofit/>
          </a:bodyPr>
          <a:lstStyle/>
          <a:p>
            <a:r>
              <a:rPr lang="en-GB" sz="6100" b="1" i="1" u="sng"/>
              <a:t>Aims and learning objectives</a:t>
            </a:r>
            <a:endParaRPr lang="en-US" sz="61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CAA25"/>
          </a:solidFill>
          <a:ln w="38100" cap="rnd">
            <a:solidFill>
              <a:srgbClr val="FCAA2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5F7620-473C-DB56-1E53-32ECC15C12F0}"/>
              </a:ext>
            </a:extLst>
          </p:cNvPr>
          <p:cNvSpPr>
            <a:spLocks noGrp="1"/>
          </p:cNvSpPr>
          <p:nvPr>
            <p:ph idx="1"/>
          </p:nvPr>
        </p:nvSpPr>
        <p:spPr>
          <a:xfrm>
            <a:off x="640080" y="2872899"/>
            <a:ext cx="4243589" cy="3320668"/>
          </a:xfrm>
        </p:spPr>
        <p:txBody>
          <a:bodyPr vert="horz" lIns="91440" tIns="45720" rIns="91440" bIns="45720" rtlCol="0">
            <a:normAutofit/>
          </a:bodyPr>
          <a:lstStyle/>
          <a:p>
            <a:r>
              <a:rPr lang="en-GB"/>
              <a:t>The aim of today's session is to discuss defamation. </a:t>
            </a:r>
            <a:endParaRPr lang="en-US"/>
          </a:p>
          <a:p>
            <a:r>
              <a:rPr lang="en-GB"/>
              <a:t>By the end of today's session students should be able to demonstrate that they understand defamation. </a:t>
            </a:r>
          </a:p>
          <a:p>
            <a:pPr marL="0" indent="0">
              <a:buNone/>
            </a:pPr>
            <a:endParaRPr lang="en-GB" dirty="0"/>
          </a:p>
        </p:txBody>
      </p:sp>
      <p:pic>
        <p:nvPicPr>
          <p:cNvPr id="4" name="Picture 4" descr="An arrow hitting a bull's eye target">
            <a:extLst>
              <a:ext uri="{FF2B5EF4-FFF2-40B4-BE49-F238E27FC236}">
                <a16:creationId xmlns:a16="http://schemas.microsoft.com/office/drawing/2014/main" id="{7C3DDC7F-DEFB-C680-3242-39A7E05A552F}"/>
              </a:ext>
            </a:extLst>
          </p:cNvPr>
          <p:cNvPicPr>
            <a:picLocks noChangeAspect="1"/>
          </p:cNvPicPr>
          <p:nvPr/>
        </p:nvPicPr>
        <p:blipFill rotWithShape="1">
          <a:blip r:embed="rId3"/>
          <a:srcRect t="64" b="23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51070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A95DF-EDFF-2285-D2C3-FD68A8D4D6D4}"/>
              </a:ext>
            </a:extLst>
          </p:cNvPr>
          <p:cNvSpPr>
            <a:spLocks noGrp="1"/>
          </p:cNvSpPr>
          <p:nvPr>
            <p:ph type="title"/>
          </p:nvPr>
        </p:nvSpPr>
        <p:spPr>
          <a:xfrm>
            <a:off x="5297762" y="329184"/>
            <a:ext cx="6251110" cy="1783080"/>
          </a:xfrm>
        </p:spPr>
        <p:txBody>
          <a:bodyPr anchor="b">
            <a:normAutofit/>
          </a:bodyPr>
          <a:lstStyle/>
          <a:p>
            <a:r>
              <a:rPr lang="en-GB" sz="7200" b="1" i="1" u="sng" dirty="0"/>
              <a:t>What is defamation?</a:t>
            </a:r>
            <a:endParaRPr lang="en-US" sz="720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E6C57"/>
          </a:solidFill>
          <a:ln w="38100" cap="rnd">
            <a:solidFill>
              <a:srgbClr val="BE6C5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F50890-43F6-15CB-5BFD-7510C38CF491}"/>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dirty="0"/>
              <a:t>How do we define defamation?</a:t>
            </a:r>
            <a:endParaRPr lang="en-GB"/>
          </a:p>
          <a:p>
            <a:endParaRPr lang="en-GB" dirty="0"/>
          </a:p>
          <a:p>
            <a:r>
              <a:rPr lang="en-GB" dirty="0"/>
              <a:t>What are the two types of defamation?</a:t>
            </a:r>
          </a:p>
          <a:p>
            <a:endParaRPr lang="en-GB" dirty="0"/>
          </a:p>
          <a:p>
            <a:r>
              <a:rPr lang="en-GB" dirty="0"/>
              <a:t>What do they both mean? </a:t>
            </a:r>
          </a:p>
        </p:txBody>
      </p:sp>
      <p:pic>
        <p:nvPicPr>
          <p:cNvPr id="4" name="Picture 4">
            <a:extLst>
              <a:ext uri="{FF2B5EF4-FFF2-40B4-BE49-F238E27FC236}">
                <a16:creationId xmlns:a16="http://schemas.microsoft.com/office/drawing/2014/main" id="{3B6A27A0-5972-FE23-675B-55D93B5F143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783" r="2328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862939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2146F-5271-8A2E-9280-1C7E8BE4BAE2}"/>
              </a:ext>
            </a:extLst>
          </p:cNvPr>
          <p:cNvSpPr>
            <a:spLocks noGrp="1"/>
          </p:cNvSpPr>
          <p:nvPr>
            <p:ph type="title"/>
          </p:nvPr>
        </p:nvSpPr>
        <p:spPr>
          <a:xfrm>
            <a:off x="5297762" y="329184"/>
            <a:ext cx="6251110" cy="1783080"/>
          </a:xfrm>
        </p:spPr>
        <p:txBody>
          <a:bodyPr anchor="b">
            <a:normAutofit/>
          </a:bodyPr>
          <a:lstStyle/>
          <a:p>
            <a:r>
              <a:rPr lang="en-GB" sz="7200" b="1" i="1" u="sng" dirty="0"/>
              <a:t>Defamation Act 2013</a:t>
            </a:r>
            <a:endParaRPr lang="en-US" sz="7200"/>
          </a:p>
        </p:txBody>
      </p:sp>
      <p:sp>
        <p:nvSpPr>
          <p:cNvPr id="1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48F5B"/>
          </a:solidFill>
          <a:ln w="38100" cap="rnd">
            <a:solidFill>
              <a:srgbClr val="B48F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869B2D-C064-23E2-C34D-3A33C713F088}"/>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dirty="0"/>
              <a:t>Law relating to defamation. </a:t>
            </a:r>
            <a:endParaRPr lang="en-US" dirty="0"/>
          </a:p>
          <a:p>
            <a:endParaRPr lang="en-GB" dirty="0"/>
          </a:p>
          <a:p>
            <a:r>
              <a:rPr lang="en-GB" dirty="0"/>
              <a:t>Relatively short. </a:t>
            </a:r>
          </a:p>
          <a:p>
            <a:endParaRPr lang="en-GB" dirty="0"/>
          </a:p>
          <a:p>
            <a:r>
              <a:rPr lang="en-GB" dirty="0"/>
              <a:t>There are a number of defences. </a:t>
            </a:r>
          </a:p>
        </p:txBody>
      </p:sp>
      <p:pic>
        <p:nvPicPr>
          <p:cNvPr id="4" name="Picture 4" descr="A picture containing indoor, wooden, tool, hammer&#10;&#10;Description automatically generated">
            <a:extLst>
              <a:ext uri="{FF2B5EF4-FFF2-40B4-BE49-F238E27FC236}">
                <a16:creationId xmlns:a16="http://schemas.microsoft.com/office/drawing/2014/main" id="{7EA510DB-837E-0B71-CE20-F0EEF6A6DD0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426" r="2924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09439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3B3E5-7318-876E-830C-A4607DAC8310}"/>
              </a:ext>
            </a:extLst>
          </p:cNvPr>
          <p:cNvSpPr>
            <a:spLocks noGrp="1"/>
          </p:cNvSpPr>
          <p:nvPr>
            <p:ph type="title"/>
          </p:nvPr>
        </p:nvSpPr>
        <p:spPr/>
        <p:txBody>
          <a:bodyPr>
            <a:normAutofit/>
          </a:bodyPr>
          <a:lstStyle/>
          <a:p>
            <a:pPr algn="ctr"/>
            <a:r>
              <a:rPr lang="en-GB" sz="7200" b="1" i="1" u="sng" dirty="0"/>
              <a:t>Example</a:t>
            </a:r>
          </a:p>
        </p:txBody>
      </p:sp>
      <p:pic>
        <p:nvPicPr>
          <p:cNvPr id="5" name="Picture 4">
            <a:extLst>
              <a:ext uri="{FF2B5EF4-FFF2-40B4-BE49-F238E27FC236}">
                <a16:creationId xmlns:a16="http://schemas.microsoft.com/office/drawing/2014/main" id="{D712FB9B-12AE-08F0-1F39-6FE359BEBF33}"/>
              </a:ext>
            </a:extLst>
          </p:cNvPr>
          <p:cNvPicPr>
            <a:picLocks noChangeAspect="1"/>
          </p:cNvPicPr>
          <p:nvPr/>
        </p:nvPicPr>
        <p:blipFill rotWithShape="1">
          <a:blip r:embed="rId2"/>
          <a:srcRect l="32676" t="12151" r="26894" b="9866"/>
          <a:stretch/>
        </p:blipFill>
        <p:spPr>
          <a:xfrm>
            <a:off x="966019" y="2064606"/>
            <a:ext cx="3443749" cy="4428269"/>
          </a:xfrm>
          <a:prstGeom prst="rect">
            <a:avLst/>
          </a:prstGeom>
        </p:spPr>
      </p:pic>
      <p:pic>
        <p:nvPicPr>
          <p:cNvPr id="7" name="Picture 6">
            <a:extLst>
              <a:ext uri="{FF2B5EF4-FFF2-40B4-BE49-F238E27FC236}">
                <a16:creationId xmlns:a16="http://schemas.microsoft.com/office/drawing/2014/main" id="{A1658F89-480C-A52F-F4C8-DB602F008949}"/>
              </a:ext>
            </a:extLst>
          </p:cNvPr>
          <p:cNvPicPr>
            <a:picLocks noChangeAspect="1"/>
          </p:cNvPicPr>
          <p:nvPr/>
        </p:nvPicPr>
        <p:blipFill rotWithShape="1">
          <a:blip r:embed="rId3"/>
          <a:srcRect l="38531" t="11391" r="22639" b="4359"/>
          <a:stretch/>
        </p:blipFill>
        <p:spPr>
          <a:xfrm>
            <a:off x="7229167" y="1939456"/>
            <a:ext cx="3308556" cy="4785807"/>
          </a:xfrm>
          <a:prstGeom prst="rect">
            <a:avLst/>
          </a:prstGeom>
        </p:spPr>
      </p:pic>
    </p:spTree>
    <p:extLst>
      <p:ext uri="{BB962C8B-B14F-4D97-AF65-F5344CB8AC3E}">
        <p14:creationId xmlns:p14="http://schemas.microsoft.com/office/powerpoint/2010/main" val="3625335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Scales of justice with solid fill">
            <a:extLst>
              <a:ext uri="{FF2B5EF4-FFF2-40B4-BE49-F238E27FC236}">
                <a16:creationId xmlns:a16="http://schemas.microsoft.com/office/drawing/2014/main" id="{75BF0F06-6387-2359-AF89-74A555CFE07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95D8961-A947-D536-12D7-F1C91C369F01}"/>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Tort law defamation</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4DDBC5-A7E4-010A-B20D-CC57BED7C3C5}"/>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200">
                <a:solidFill>
                  <a:srgbClr val="FFFFFF"/>
                </a:solidFill>
              </a:rPr>
              <a:t>If the defendant dies, then there is no claim. </a:t>
            </a:r>
          </a:p>
          <a:p>
            <a:pPr>
              <a:lnSpc>
                <a:spcPct val="100000"/>
              </a:lnSpc>
            </a:pPr>
            <a:r>
              <a:rPr lang="en-GB" sz="2200">
                <a:solidFill>
                  <a:srgbClr val="FFFFFF"/>
                </a:solidFill>
              </a:rPr>
              <a:t>The defamation dies with them.</a:t>
            </a:r>
          </a:p>
          <a:p>
            <a:pPr>
              <a:lnSpc>
                <a:spcPct val="100000"/>
              </a:lnSpc>
            </a:pPr>
            <a:r>
              <a:rPr lang="en-GB" sz="2200">
                <a:solidFill>
                  <a:srgbClr val="FFFFFF"/>
                </a:solidFill>
              </a:rPr>
              <a:t>No legal aid for defamation cases. </a:t>
            </a:r>
          </a:p>
          <a:p>
            <a:pPr>
              <a:lnSpc>
                <a:spcPct val="100000"/>
              </a:lnSpc>
            </a:pPr>
            <a:r>
              <a:rPr lang="en-GB" sz="2200">
                <a:solidFill>
                  <a:srgbClr val="FFFFFF"/>
                </a:solidFill>
              </a:rPr>
              <a:t>Therefore, could be said that this is unfair. </a:t>
            </a:r>
          </a:p>
          <a:p>
            <a:pPr>
              <a:lnSpc>
                <a:spcPct val="100000"/>
              </a:lnSpc>
            </a:pPr>
            <a:r>
              <a:rPr lang="en-GB" sz="2200">
                <a:solidFill>
                  <a:srgbClr val="FFFFFF"/>
                </a:solidFill>
              </a:rPr>
              <a:t>Before the 2013 Act came into place a Jury would sit within the trial and would decide the number of damages, however due to the reform this no longer happens. </a:t>
            </a:r>
          </a:p>
          <a:p>
            <a:pPr>
              <a:lnSpc>
                <a:spcPct val="100000"/>
              </a:lnSpc>
            </a:pPr>
            <a:r>
              <a:rPr lang="en-GB" sz="2200">
                <a:solidFill>
                  <a:srgbClr val="FFFFFF"/>
                </a:solidFill>
              </a:rPr>
              <a:t>Judge decides damages. </a:t>
            </a:r>
          </a:p>
        </p:txBody>
      </p:sp>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633621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Angry face outline with solid fill">
            <a:extLst>
              <a:ext uri="{FF2B5EF4-FFF2-40B4-BE49-F238E27FC236}">
                <a16:creationId xmlns:a16="http://schemas.microsoft.com/office/drawing/2014/main" id="{F5227E53-8DB8-80E9-C669-88AAD3E943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93A9649-6E97-F147-748C-17E299E3C18C}"/>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Defamatory words</a:t>
            </a:r>
            <a:endParaRPr lang="en-US" sz="5600" u="sng">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557BAC-588B-696E-5202-061B7EB7DF7C}"/>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dirty="0">
                <a:solidFill>
                  <a:srgbClr val="FFFFFF"/>
                </a:solidFill>
              </a:rPr>
              <a:t>Name some defamatory words. </a:t>
            </a:r>
            <a:endParaRPr lang="en-US" dirty="0">
              <a:solidFill>
                <a:srgbClr val="FFFFFF"/>
              </a:solidFill>
            </a:endParaRPr>
          </a:p>
          <a:p>
            <a:pPr marL="0" indent="0">
              <a:buNone/>
            </a:pPr>
            <a:endParaRPr lang="en-GB" dirty="0">
              <a:solidFill>
                <a:srgbClr val="FFFFFF"/>
              </a:solidFill>
            </a:endParaRPr>
          </a:p>
        </p:txBody>
      </p:sp>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848686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Connector 3">
            <a:extLst>
              <a:ext uri="{FF2B5EF4-FFF2-40B4-BE49-F238E27FC236}">
                <a16:creationId xmlns:a16="http://schemas.microsoft.com/office/drawing/2014/main" id="{5FE8F6C7-0714-2FA0-D56F-696DBB0A096C}"/>
              </a:ext>
            </a:extLst>
          </p:cNvPr>
          <p:cNvSpPr/>
          <p:nvPr/>
        </p:nvSpPr>
        <p:spPr>
          <a:xfrm>
            <a:off x="4833667" y="4873924"/>
            <a:ext cx="1800045" cy="1817298"/>
          </a:xfrm>
          <a:prstGeom prst="flowChartConnector">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Bully</a:t>
            </a:r>
          </a:p>
        </p:txBody>
      </p:sp>
      <p:sp>
        <p:nvSpPr>
          <p:cNvPr id="5" name="Flowchart: Connector 4">
            <a:extLst>
              <a:ext uri="{FF2B5EF4-FFF2-40B4-BE49-F238E27FC236}">
                <a16:creationId xmlns:a16="http://schemas.microsoft.com/office/drawing/2014/main" id="{2FF72A88-2764-0211-887B-1E142C526283}"/>
              </a:ext>
            </a:extLst>
          </p:cNvPr>
          <p:cNvSpPr/>
          <p:nvPr/>
        </p:nvSpPr>
        <p:spPr>
          <a:xfrm>
            <a:off x="207034" y="4873924"/>
            <a:ext cx="1800045" cy="1817298"/>
          </a:xfrm>
          <a:prstGeom prst="flowChartConnector">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Scammer </a:t>
            </a:r>
          </a:p>
        </p:txBody>
      </p:sp>
      <p:sp>
        <p:nvSpPr>
          <p:cNvPr id="6" name="Flowchart: Connector 5">
            <a:extLst>
              <a:ext uri="{FF2B5EF4-FFF2-40B4-BE49-F238E27FC236}">
                <a16:creationId xmlns:a16="http://schemas.microsoft.com/office/drawing/2014/main" id="{AA45AA90-AB02-7C2C-DBB4-5C7A4D17BD77}"/>
              </a:ext>
            </a:extLst>
          </p:cNvPr>
          <p:cNvSpPr/>
          <p:nvPr/>
        </p:nvSpPr>
        <p:spPr>
          <a:xfrm>
            <a:off x="135149" y="166778"/>
            <a:ext cx="1800045" cy="1817298"/>
          </a:xfrm>
          <a:prstGeom prst="flowChartConnector">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Druggy</a:t>
            </a:r>
          </a:p>
        </p:txBody>
      </p:sp>
      <p:sp>
        <p:nvSpPr>
          <p:cNvPr id="7" name="Flowchart: Connector 6">
            <a:extLst>
              <a:ext uri="{FF2B5EF4-FFF2-40B4-BE49-F238E27FC236}">
                <a16:creationId xmlns:a16="http://schemas.microsoft.com/office/drawing/2014/main" id="{B6DEB64E-0453-4694-1B14-3121148CE079}"/>
              </a:ext>
            </a:extLst>
          </p:cNvPr>
          <p:cNvSpPr/>
          <p:nvPr/>
        </p:nvSpPr>
        <p:spPr>
          <a:xfrm>
            <a:off x="2475783" y="2432649"/>
            <a:ext cx="1800045" cy="1817298"/>
          </a:xfrm>
          <a:prstGeom prst="flowChartConnector">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rPr>
              <a:t>Thief </a:t>
            </a:r>
          </a:p>
        </p:txBody>
      </p:sp>
      <p:sp>
        <p:nvSpPr>
          <p:cNvPr id="8" name="Flowchart: Connector 7">
            <a:extLst>
              <a:ext uri="{FF2B5EF4-FFF2-40B4-BE49-F238E27FC236}">
                <a16:creationId xmlns:a16="http://schemas.microsoft.com/office/drawing/2014/main" id="{0471431B-9A75-202A-6EEC-438DE04F7766}"/>
              </a:ext>
            </a:extLst>
          </p:cNvPr>
          <p:cNvSpPr/>
          <p:nvPr/>
        </p:nvSpPr>
        <p:spPr>
          <a:xfrm>
            <a:off x="7766647" y="2812212"/>
            <a:ext cx="1800045" cy="1817298"/>
          </a:xfrm>
          <a:prstGeom prst="flowChartConnector">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Murderer </a:t>
            </a:r>
          </a:p>
        </p:txBody>
      </p:sp>
      <p:sp>
        <p:nvSpPr>
          <p:cNvPr id="10" name="Flowchart: Connector 9">
            <a:extLst>
              <a:ext uri="{FF2B5EF4-FFF2-40B4-BE49-F238E27FC236}">
                <a16:creationId xmlns:a16="http://schemas.microsoft.com/office/drawing/2014/main" id="{3067F871-6922-0DB0-A65A-76663DAABAE5}"/>
              </a:ext>
            </a:extLst>
          </p:cNvPr>
          <p:cNvSpPr/>
          <p:nvPr/>
        </p:nvSpPr>
        <p:spPr>
          <a:xfrm>
            <a:off x="5195977" y="77637"/>
            <a:ext cx="1800045" cy="1817298"/>
          </a:xfrm>
          <a:prstGeom prst="flowChartConnector">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Liar</a:t>
            </a:r>
            <a:r>
              <a:rPr lang="en-GB" sz="4000" dirty="0"/>
              <a:t> </a:t>
            </a:r>
          </a:p>
        </p:txBody>
      </p:sp>
      <p:sp>
        <p:nvSpPr>
          <p:cNvPr id="11" name="Flowchart: Connector 10">
            <a:extLst>
              <a:ext uri="{FF2B5EF4-FFF2-40B4-BE49-F238E27FC236}">
                <a16:creationId xmlns:a16="http://schemas.microsoft.com/office/drawing/2014/main" id="{FDE5C776-A33D-8A91-6E95-164A4315E357}"/>
              </a:ext>
            </a:extLst>
          </p:cNvPr>
          <p:cNvSpPr/>
          <p:nvPr/>
        </p:nvSpPr>
        <p:spPr>
          <a:xfrm>
            <a:off x="10184920" y="166778"/>
            <a:ext cx="1800045" cy="1817298"/>
          </a:xfrm>
          <a:prstGeom prst="flowChartConnector">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Snitch </a:t>
            </a:r>
          </a:p>
        </p:txBody>
      </p:sp>
      <p:sp>
        <p:nvSpPr>
          <p:cNvPr id="12" name="Flowchart: Connector 11">
            <a:extLst>
              <a:ext uri="{FF2B5EF4-FFF2-40B4-BE49-F238E27FC236}">
                <a16:creationId xmlns:a16="http://schemas.microsoft.com/office/drawing/2014/main" id="{0783640A-D3FA-AF08-9A37-2B53C6E98607}"/>
              </a:ext>
            </a:extLst>
          </p:cNvPr>
          <p:cNvSpPr/>
          <p:nvPr/>
        </p:nvSpPr>
        <p:spPr>
          <a:xfrm>
            <a:off x="10184921" y="4974566"/>
            <a:ext cx="1800045" cy="1817298"/>
          </a:xfrm>
          <a:prstGeom prst="flowChartConnector">
            <a:avLst/>
          </a:prstGeom>
          <a:solidFill>
            <a:srgbClr val="0D46E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Stalker </a:t>
            </a:r>
          </a:p>
        </p:txBody>
      </p:sp>
    </p:spTree>
    <p:extLst>
      <p:ext uri="{BB962C8B-B14F-4D97-AF65-F5344CB8AC3E}">
        <p14:creationId xmlns:p14="http://schemas.microsoft.com/office/powerpoint/2010/main" val="202404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P spid="11"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ED83F-12E9-9C98-1008-E664DF689BC0}"/>
              </a:ext>
            </a:extLst>
          </p:cNvPr>
          <p:cNvSpPr>
            <a:spLocks noGrp="1"/>
          </p:cNvSpPr>
          <p:nvPr>
            <p:ph type="title"/>
          </p:nvPr>
        </p:nvSpPr>
        <p:spPr>
          <a:xfrm>
            <a:off x="640080" y="325369"/>
            <a:ext cx="4368602" cy="1956841"/>
          </a:xfrm>
        </p:spPr>
        <p:txBody>
          <a:bodyPr anchor="b">
            <a:normAutofit/>
          </a:bodyPr>
          <a:lstStyle/>
          <a:p>
            <a:pPr algn="ctr"/>
            <a:r>
              <a:rPr lang="en-GB" sz="6600" b="1" i="1" u="sng" dirty="0"/>
              <a:t>Activity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96641"/>
          </a:solidFill>
          <a:ln w="38100" cap="rnd">
            <a:solidFill>
              <a:srgbClr val="F9664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61EE87-8364-D35C-79C4-C4747B2D0116}"/>
              </a:ext>
            </a:extLst>
          </p:cNvPr>
          <p:cNvSpPr>
            <a:spLocks noGrp="1"/>
          </p:cNvSpPr>
          <p:nvPr>
            <p:ph idx="1"/>
          </p:nvPr>
        </p:nvSpPr>
        <p:spPr>
          <a:xfrm>
            <a:off x="640080" y="2872899"/>
            <a:ext cx="4243589" cy="3320668"/>
          </a:xfrm>
        </p:spPr>
        <p:txBody>
          <a:bodyPr>
            <a:normAutofit/>
          </a:bodyPr>
          <a:lstStyle/>
          <a:p>
            <a:pPr marL="0" indent="0" algn="ctr">
              <a:buNone/>
            </a:pPr>
            <a:r>
              <a:rPr lang="en-GB" dirty="0"/>
              <a:t>Do you think that these have changed within history? </a:t>
            </a:r>
          </a:p>
          <a:p>
            <a:endParaRPr lang="en-GB" dirty="0"/>
          </a:p>
        </p:txBody>
      </p:sp>
      <p:pic>
        <p:nvPicPr>
          <p:cNvPr id="5" name="Picture 4" descr="Empty speech bubbles">
            <a:extLst>
              <a:ext uri="{FF2B5EF4-FFF2-40B4-BE49-F238E27FC236}">
                <a16:creationId xmlns:a16="http://schemas.microsoft.com/office/drawing/2014/main" id="{CB52ADF9-D70F-689B-4C4A-523B8F8ABB09}"/>
              </a:ext>
            </a:extLst>
          </p:cNvPr>
          <p:cNvPicPr>
            <a:picLocks noChangeAspect="1"/>
          </p:cNvPicPr>
          <p:nvPr/>
        </p:nvPicPr>
        <p:blipFill rotWithShape="1">
          <a:blip r:embed="rId2"/>
          <a:srcRect l="20771" r="1227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46104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10CBC8-7837-4750-8EE9-B4C3D5048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9014793-11D4-4A17-9261-1A2E683AD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104482" y="-5104482"/>
            <a:ext cx="1983037" cy="12192001"/>
          </a:xfrm>
          <a:custGeom>
            <a:avLst/>
            <a:gdLst>
              <a:gd name="connsiteX0" fmla="*/ 0 w 1983037"/>
              <a:gd name="connsiteY0" fmla="*/ 0 h 12192001"/>
              <a:gd name="connsiteX1" fmla="*/ 0 w 1983037"/>
              <a:gd name="connsiteY1" fmla="*/ 12192001 h 12192001"/>
              <a:gd name="connsiteX2" fmla="*/ 1945626 w 1983037"/>
              <a:gd name="connsiteY2" fmla="*/ 12192001 h 12192001"/>
              <a:gd name="connsiteX3" fmla="*/ 1914883 w 1983037"/>
              <a:gd name="connsiteY3" fmla="*/ 11926947 h 12192001"/>
              <a:gd name="connsiteX4" fmla="*/ 1887405 w 1983037"/>
              <a:gd name="connsiteY4" fmla="*/ 10882179 h 12192001"/>
              <a:gd name="connsiteX5" fmla="*/ 1955094 w 1983037"/>
              <a:gd name="connsiteY5" fmla="*/ 9717835 h 12192001"/>
              <a:gd name="connsiteX6" fmla="*/ 1955094 w 1983037"/>
              <a:gd name="connsiteY6" fmla="*/ 9338013 h 12192001"/>
              <a:gd name="connsiteX7" fmla="*/ 1947423 w 1983037"/>
              <a:gd name="connsiteY7" fmla="*/ 8936699 h 12192001"/>
              <a:gd name="connsiteX8" fmla="*/ 1949002 w 1983037"/>
              <a:gd name="connsiteY8" fmla="*/ 7709920 h 12192001"/>
              <a:gd name="connsiteX9" fmla="*/ 1930276 w 1983037"/>
              <a:gd name="connsiteY9" fmla="*/ 6277504 h 12192001"/>
              <a:gd name="connsiteX10" fmla="*/ 1954643 w 1983037"/>
              <a:gd name="connsiteY10" fmla="*/ 5307481 h 12192001"/>
              <a:gd name="connsiteX11" fmla="*/ 1944941 w 1983037"/>
              <a:gd name="connsiteY11" fmla="*/ 4949831 h 12192001"/>
              <a:gd name="connsiteX12" fmla="*/ 1961187 w 1983037"/>
              <a:gd name="connsiteY12" fmla="*/ 4137481 h 12192001"/>
              <a:gd name="connsiteX13" fmla="*/ 1964118 w 1983037"/>
              <a:gd name="connsiteY13" fmla="*/ 3194148 h 12192001"/>
              <a:gd name="connsiteX14" fmla="*/ 1914708 w 1983037"/>
              <a:gd name="connsiteY14" fmla="*/ 1979808 h 12192001"/>
              <a:gd name="connsiteX15" fmla="*/ 1949679 w 1983037"/>
              <a:gd name="connsiteY15" fmla="*/ 1443897 h 12192001"/>
              <a:gd name="connsiteX16" fmla="*/ 1942685 w 1983037"/>
              <a:gd name="connsiteY16" fmla="*/ 749860 h 12192001"/>
              <a:gd name="connsiteX17" fmla="*/ 1933706 w 1983037"/>
              <a:gd name="connsiteY17" fmla="*/ 168558 h 12192001"/>
              <a:gd name="connsiteX18" fmla="*/ 1950785 w 1983037"/>
              <a:gd name="connsiteY18" fmla="*/ 0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83037" h="12192001">
                <a:moveTo>
                  <a:pt x="0" y="0"/>
                </a:moveTo>
                <a:lnTo>
                  <a:pt x="0" y="12192001"/>
                </a:lnTo>
                <a:lnTo>
                  <a:pt x="1945626" y="12192001"/>
                </a:lnTo>
                <a:lnTo>
                  <a:pt x="1914883" y="11926947"/>
                </a:lnTo>
                <a:cubicBezTo>
                  <a:pt x="1884529" y="11579709"/>
                  <a:pt x="1881652" y="11231009"/>
                  <a:pt x="1887405" y="10882179"/>
                </a:cubicBezTo>
                <a:cubicBezTo>
                  <a:pt x="1893725" y="10493309"/>
                  <a:pt x="1911547" y="10104667"/>
                  <a:pt x="1955094" y="9717835"/>
                </a:cubicBezTo>
                <a:cubicBezTo>
                  <a:pt x="1966715" y="9591491"/>
                  <a:pt x="1966715" y="9464357"/>
                  <a:pt x="1955094" y="9338013"/>
                </a:cubicBezTo>
                <a:cubicBezTo>
                  <a:pt x="1945663" y="9204453"/>
                  <a:pt x="1943091" y="9070511"/>
                  <a:pt x="1947423" y="8936699"/>
                </a:cubicBezTo>
                <a:cubicBezTo>
                  <a:pt x="1960283" y="8527701"/>
                  <a:pt x="1930726" y="8118470"/>
                  <a:pt x="1949002" y="7709920"/>
                </a:cubicBezTo>
                <a:cubicBezTo>
                  <a:pt x="1970436" y="7231918"/>
                  <a:pt x="1945393" y="6755049"/>
                  <a:pt x="1930276" y="6277504"/>
                </a:cubicBezTo>
                <a:cubicBezTo>
                  <a:pt x="1920123" y="5954014"/>
                  <a:pt x="1913803" y="5630292"/>
                  <a:pt x="1954643" y="5307481"/>
                </a:cubicBezTo>
                <a:cubicBezTo>
                  <a:pt x="1969761" y="5188718"/>
                  <a:pt x="1956899" y="5068596"/>
                  <a:pt x="1944941" y="4949831"/>
                </a:cubicBezTo>
                <a:cubicBezTo>
                  <a:pt x="1917866" y="4678139"/>
                  <a:pt x="1932758" y="4407584"/>
                  <a:pt x="1961187" y="4137481"/>
                </a:cubicBezTo>
                <a:cubicBezTo>
                  <a:pt x="1994579" y="3823035"/>
                  <a:pt x="1984877" y="3508818"/>
                  <a:pt x="1964118" y="3194148"/>
                </a:cubicBezTo>
                <a:cubicBezTo>
                  <a:pt x="1937270" y="2789895"/>
                  <a:pt x="1903424" y="2387003"/>
                  <a:pt x="1914708" y="1979808"/>
                </a:cubicBezTo>
                <a:cubicBezTo>
                  <a:pt x="1919446" y="1800868"/>
                  <a:pt x="1935466" y="1622384"/>
                  <a:pt x="1949679" y="1443897"/>
                </a:cubicBezTo>
                <a:cubicBezTo>
                  <a:pt x="1964278" y="1212701"/>
                  <a:pt x="1961931" y="980722"/>
                  <a:pt x="1942685" y="749860"/>
                </a:cubicBezTo>
                <a:cubicBezTo>
                  <a:pt x="1929825" y="555933"/>
                  <a:pt x="1921533" y="362007"/>
                  <a:pt x="1933706" y="168558"/>
                </a:cubicBezTo>
                <a:lnTo>
                  <a:pt x="1950785"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8F1C69-A7B9-35C5-DED6-AA7A4BBB4B2B}"/>
              </a:ext>
            </a:extLst>
          </p:cNvPr>
          <p:cNvSpPr>
            <a:spLocks noGrp="1"/>
          </p:cNvSpPr>
          <p:nvPr>
            <p:ph type="title"/>
          </p:nvPr>
        </p:nvSpPr>
        <p:spPr>
          <a:xfrm>
            <a:off x="838200" y="365125"/>
            <a:ext cx="10515600" cy="1325563"/>
          </a:xfrm>
        </p:spPr>
        <p:txBody>
          <a:bodyPr>
            <a:normAutofit/>
          </a:bodyPr>
          <a:lstStyle/>
          <a:p>
            <a:pPr>
              <a:lnSpc>
                <a:spcPct val="90000"/>
              </a:lnSpc>
            </a:pPr>
            <a:r>
              <a:rPr lang="en-GB" sz="5000" b="1" i="1" u="sng">
                <a:solidFill>
                  <a:schemeClr val="bg1"/>
                </a:solidFill>
              </a:rPr>
              <a:t>Major reforms in the form of the Defamation Act 2013</a:t>
            </a:r>
            <a:endParaRPr lang="en-US" sz="5000">
              <a:solidFill>
                <a:schemeClr val="bg1"/>
              </a:solidFill>
            </a:endParaRPr>
          </a:p>
        </p:txBody>
      </p:sp>
      <p:graphicFrame>
        <p:nvGraphicFramePr>
          <p:cNvPr id="5" name="Content Placeholder 2">
            <a:extLst>
              <a:ext uri="{FF2B5EF4-FFF2-40B4-BE49-F238E27FC236}">
                <a16:creationId xmlns:a16="http://schemas.microsoft.com/office/drawing/2014/main" id="{4BFA35D2-E13E-4E0D-658F-A7AB396A5F95}"/>
              </a:ext>
            </a:extLst>
          </p:cNvPr>
          <p:cNvGraphicFramePr>
            <a:graphicFrameLocks noGrp="1"/>
          </p:cNvGraphicFramePr>
          <p:nvPr>
            <p:ph idx="1"/>
            <p:extLst>
              <p:ext uri="{D42A27DB-BD31-4B8C-83A1-F6EECF244321}">
                <p14:modId xmlns:p14="http://schemas.microsoft.com/office/powerpoint/2010/main" val="1683262329"/>
              </p:ext>
            </p:extLst>
          </p:nvPr>
        </p:nvGraphicFramePr>
        <p:xfrm>
          <a:off x="838200" y="2223655"/>
          <a:ext cx="10515600" cy="39533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5002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CC72E-7879-FB85-0B0E-E1784EB7E858}"/>
              </a:ext>
            </a:extLst>
          </p:cNvPr>
          <p:cNvSpPr>
            <a:spLocks noGrp="1"/>
          </p:cNvSpPr>
          <p:nvPr>
            <p:ph type="title"/>
          </p:nvPr>
        </p:nvSpPr>
        <p:spPr/>
        <p:txBody>
          <a:bodyPr>
            <a:normAutofit/>
          </a:bodyPr>
          <a:lstStyle/>
          <a:p>
            <a:pPr algn="ctr"/>
            <a:r>
              <a:rPr lang="en-GB" sz="6600" b="1" i="1" u="sng" dirty="0"/>
              <a:t>How do we test?</a:t>
            </a:r>
            <a:endParaRPr lang="en-US" sz="6600" u="sng" dirty="0"/>
          </a:p>
        </p:txBody>
      </p:sp>
      <p:sp>
        <p:nvSpPr>
          <p:cNvPr id="3" name="Content Placeholder 2">
            <a:extLst>
              <a:ext uri="{FF2B5EF4-FFF2-40B4-BE49-F238E27FC236}">
                <a16:creationId xmlns:a16="http://schemas.microsoft.com/office/drawing/2014/main" id="{E38C2E3F-F34E-3566-93CE-332829B540DC}"/>
              </a:ext>
            </a:extLst>
          </p:cNvPr>
          <p:cNvSpPr>
            <a:spLocks noGrp="1"/>
          </p:cNvSpPr>
          <p:nvPr>
            <p:ph idx="1"/>
          </p:nvPr>
        </p:nvSpPr>
        <p:spPr/>
        <p:txBody>
          <a:bodyPr vert="horz" lIns="91440" tIns="45720" rIns="91440" bIns="45720" rtlCol="0" anchor="t">
            <a:normAutofit fontScale="92500" lnSpcReduction="20000"/>
          </a:bodyPr>
          <a:lstStyle/>
          <a:p>
            <a:pPr>
              <a:lnSpc>
                <a:spcPct val="200000"/>
              </a:lnSpc>
            </a:pPr>
            <a:r>
              <a:rPr lang="en-GB" dirty="0"/>
              <a:t>Four question that need to be answered; </a:t>
            </a:r>
            <a:endParaRPr lang="en-US"/>
          </a:p>
          <a:p>
            <a:pPr>
              <a:lnSpc>
                <a:spcPct val="200000"/>
              </a:lnSpc>
            </a:pPr>
            <a:r>
              <a:rPr lang="en-GB" dirty="0"/>
              <a:t>1. '' It the statement defamatory''. </a:t>
            </a:r>
          </a:p>
          <a:p>
            <a:pPr>
              <a:lnSpc>
                <a:spcPct val="200000"/>
              </a:lnSpc>
            </a:pPr>
            <a:r>
              <a:rPr lang="en-GB" dirty="0"/>
              <a:t>2. ''Does it refer to the claimant?''</a:t>
            </a:r>
          </a:p>
          <a:p>
            <a:pPr>
              <a:lnSpc>
                <a:spcPct val="200000"/>
              </a:lnSpc>
            </a:pPr>
            <a:r>
              <a:rPr lang="en-GB" dirty="0"/>
              <a:t>3. ''Has it been published or communicated to  a third party?''</a:t>
            </a:r>
          </a:p>
          <a:p>
            <a:pPr>
              <a:lnSpc>
                <a:spcPct val="200000"/>
              </a:lnSpc>
            </a:pPr>
            <a:r>
              <a:rPr lang="en-GB" dirty="0"/>
              <a:t>4. ''Are there any defences available?''</a:t>
            </a:r>
          </a:p>
          <a:p>
            <a:endParaRPr lang="en-GB" dirty="0"/>
          </a:p>
          <a:p>
            <a:pPr marL="0" indent="0">
              <a:buNone/>
            </a:pPr>
            <a:endParaRPr lang="en-GB" dirty="0"/>
          </a:p>
        </p:txBody>
      </p:sp>
      <p:pic>
        <p:nvPicPr>
          <p:cNvPr id="4" name="Graphic 4" descr="Document with solid fill">
            <a:extLst>
              <a:ext uri="{FF2B5EF4-FFF2-40B4-BE49-F238E27FC236}">
                <a16:creationId xmlns:a16="http://schemas.microsoft.com/office/drawing/2014/main" id="{B14CA8AD-CDA1-B5FD-4972-3C88928E72C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83605" y="2609386"/>
            <a:ext cx="3014546" cy="3014546"/>
          </a:xfrm>
          <a:prstGeom prst="rect">
            <a:avLst/>
          </a:prstGeom>
        </p:spPr>
      </p:pic>
    </p:spTree>
    <p:extLst>
      <p:ext uri="{BB962C8B-B14F-4D97-AF65-F5344CB8AC3E}">
        <p14:creationId xmlns:p14="http://schemas.microsoft.com/office/powerpoint/2010/main" val="2016653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Pound with solid fill">
            <a:extLst>
              <a:ext uri="{FF2B5EF4-FFF2-40B4-BE49-F238E27FC236}">
                <a16:creationId xmlns:a16="http://schemas.microsoft.com/office/drawing/2014/main" id="{12FC6C77-EDE6-83C3-B4D5-2E800B96010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1454098-B423-5283-8953-D4BA2B54FE80}"/>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Who can sue?</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6E54EC-2A25-5234-9CE9-B302A02DCAD6}"/>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2400">
                <a:solidFill>
                  <a:srgbClr val="FFFFFF"/>
                </a:solidFill>
              </a:rPr>
              <a:t>You can sue anyone. </a:t>
            </a:r>
          </a:p>
          <a:p>
            <a:pPr>
              <a:lnSpc>
                <a:spcPct val="100000"/>
              </a:lnSpc>
            </a:pPr>
            <a:endParaRPr lang="en-GB" sz="2400">
              <a:solidFill>
                <a:srgbClr val="FFFFFF"/>
              </a:solidFill>
            </a:endParaRPr>
          </a:p>
          <a:p>
            <a:pPr>
              <a:lnSpc>
                <a:spcPct val="100000"/>
              </a:lnSpc>
            </a:pPr>
            <a:r>
              <a:rPr lang="en-GB" sz="2400">
                <a:solidFill>
                  <a:srgbClr val="FFFFFF"/>
                </a:solidFill>
              </a:rPr>
              <a:t>You cannot sue a dead person. </a:t>
            </a:r>
          </a:p>
          <a:p>
            <a:pPr>
              <a:lnSpc>
                <a:spcPct val="100000"/>
              </a:lnSpc>
            </a:pPr>
            <a:endParaRPr lang="en-GB" sz="2400">
              <a:solidFill>
                <a:srgbClr val="FFFFFF"/>
              </a:solidFill>
            </a:endParaRPr>
          </a:p>
          <a:p>
            <a:pPr>
              <a:lnSpc>
                <a:spcPct val="100000"/>
              </a:lnSpc>
            </a:pPr>
            <a:r>
              <a:rPr lang="en-GB" sz="2400">
                <a:solidFill>
                  <a:srgbClr val="FFFFFF"/>
                </a:solidFill>
              </a:rPr>
              <a:t>Companies can sue – Derbyshire county council v Times Newspaper LTD [1993] </a:t>
            </a:r>
          </a:p>
          <a:p>
            <a:pPr marL="0" indent="0">
              <a:lnSpc>
                <a:spcPct val="100000"/>
              </a:lnSpc>
              <a:buNone/>
            </a:pPr>
            <a:r>
              <a:rPr lang="en-GB" sz="2400">
                <a:solidFill>
                  <a:srgbClr val="FFFFFF"/>
                </a:solidFill>
              </a:rPr>
              <a:t>- However, there is debate as to whether they should be allowed to. </a:t>
            </a:r>
          </a:p>
        </p:txBody>
      </p:sp>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231640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Thought with solid fill">
            <a:extLst>
              <a:ext uri="{FF2B5EF4-FFF2-40B4-BE49-F238E27FC236}">
                <a16:creationId xmlns:a16="http://schemas.microsoft.com/office/drawing/2014/main" id="{40AC3F4B-4382-92C9-4675-6932874451F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C679833-B257-7610-5C8C-26AA3BD487D3}"/>
              </a:ext>
            </a:extLst>
          </p:cNvPr>
          <p:cNvSpPr>
            <a:spLocks noGrp="1"/>
          </p:cNvSpPr>
          <p:nvPr>
            <p:ph type="title"/>
          </p:nvPr>
        </p:nvSpPr>
        <p:spPr>
          <a:xfrm>
            <a:off x="5759354" y="638089"/>
            <a:ext cx="5337270" cy="1476801"/>
          </a:xfrm>
        </p:spPr>
        <p:txBody>
          <a:bodyPr anchor="b">
            <a:normAutofit/>
          </a:bodyPr>
          <a:lstStyle/>
          <a:p>
            <a:pPr algn="ctr">
              <a:lnSpc>
                <a:spcPct val="90000"/>
              </a:lnSpc>
            </a:pPr>
            <a:r>
              <a:rPr lang="en-GB" sz="4800" b="1" i="1" u="sng" dirty="0">
                <a:solidFill>
                  <a:srgbClr val="FFFFFF"/>
                </a:solidFill>
              </a:rPr>
              <a:t>What about S.9 of the Defamation Act 2013?</a:t>
            </a:r>
            <a:endParaRPr lang="en-US" dirty="0"/>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5A63E6-BBF6-F293-1D84-57CE00466ED1}"/>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a:solidFill>
                  <a:srgbClr val="FFFFFF"/>
                </a:solidFill>
              </a:rPr>
              <a:t>People not living in the Uk. </a:t>
            </a:r>
            <a:endParaRPr lang="en-US">
              <a:solidFill>
                <a:srgbClr val="FFFFFF"/>
              </a:solidFill>
            </a:endParaRPr>
          </a:p>
          <a:p>
            <a:endParaRPr lang="en-GB">
              <a:solidFill>
                <a:srgbClr val="FFFFFF"/>
              </a:solidFill>
            </a:endParaRPr>
          </a:p>
          <a:p>
            <a:r>
              <a:rPr lang="en-GB">
                <a:solidFill>
                  <a:srgbClr val="FFFFFF"/>
                </a:solidFill>
              </a:rPr>
              <a:t>Must abide by Section 9 of the defamation Act 2013. </a:t>
            </a:r>
          </a:p>
          <a:p>
            <a:endParaRPr lang="en-GB">
              <a:solidFill>
                <a:srgbClr val="FFFFFF"/>
              </a:solidFill>
            </a:endParaRPr>
          </a:p>
          <a:p>
            <a:r>
              <a:rPr lang="en-GB">
                <a:solidFill>
                  <a:srgbClr val="FFFFFF"/>
                </a:solidFill>
              </a:rPr>
              <a:t>Must satisfy the test here. </a:t>
            </a:r>
          </a:p>
        </p:txBody>
      </p:sp>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2575452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9629A-BEB8-40D9-1614-5C49EFE51637}"/>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Defamatory statement?</a:t>
            </a:r>
            <a:endParaRPr lang="en-US" sz="6600" dirty="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7A121"/>
          </a:solidFill>
          <a:ln w="38100" cap="rnd">
            <a:solidFill>
              <a:srgbClr val="D7A12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EC6430-26DE-5EE8-48D5-84F70B180442}"/>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2400"/>
              <a:t>Would the statement affect an individual life or effect their reputation?</a:t>
            </a:r>
            <a:endParaRPr lang="en-US" sz="2400"/>
          </a:p>
          <a:p>
            <a:pPr>
              <a:lnSpc>
                <a:spcPct val="100000"/>
              </a:lnSpc>
            </a:pPr>
            <a:r>
              <a:rPr lang="en-GB" sz="2400"/>
              <a:t>S.1 of the Defamation Act 2013- Serious Harm. </a:t>
            </a:r>
          </a:p>
          <a:p>
            <a:pPr>
              <a:lnSpc>
                <a:spcPct val="100000"/>
              </a:lnSpc>
            </a:pPr>
            <a:r>
              <a:rPr lang="en-GB" sz="2400"/>
              <a:t>Research S.1 of the Defamation Act 2013 and explain what it says. </a:t>
            </a:r>
          </a:p>
          <a:p>
            <a:pPr>
              <a:lnSpc>
                <a:spcPct val="100000"/>
              </a:lnSpc>
            </a:pPr>
            <a:r>
              <a:rPr lang="en-GB" sz="2400"/>
              <a:t>Right thinking person.</a:t>
            </a:r>
          </a:p>
          <a:p>
            <a:pPr>
              <a:lnSpc>
                <a:spcPct val="100000"/>
              </a:lnSpc>
            </a:pPr>
            <a:r>
              <a:rPr lang="en-GB" sz="2400"/>
              <a:t>Sim v Stretch 1936.</a:t>
            </a:r>
          </a:p>
        </p:txBody>
      </p:sp>
      <p:pic>
        <p:nvPicPr>
          <p:cNvPr id="5" name="Picture 4" descr="Exclamation mark on a yellow background">
            <a:extLst>
              <a:ext uri="{FF2B5EF4-FFF2-40B4-BE49-F238E27FC236}">
                <a16:creationId xmlns:a16="http://schemas.microsoft.com/office/drawing/2014/main" id="{2819175B-B0A4-1943-A755-A4A9FC9B163B}"/>
              </a:ext>
            </a:extLst>
          </p:cNvPr>
          <p:cNvPicPr>
            <a:picLocks noChangeAspect="1"/>
          </p:cNvPicPr>
          <p:nvPr/>
        </p:nvPicPr>
        <p:blipFill rotWithShape="1">
          <a:blip r:embed="rId3"/>
          <a:srcRect l="18845" r="59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82182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Crying face with solid fill with solid fill">
            <a:extLst>
              <a:ext uri="{FF2B5EF4-FFF2-40B4-BE49-F238E27FC236}">
                <a16:creationId xmlns:a16="http://schemas.microsoft.com/office/drawing/2014/main" id="{28FB76A0-9D53-5B84-DA3B-B95D56233B1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D606665-37D7-6E6A-26E1-641A9789D90C}"/>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Serious Harm</a:t>
            </a:r>
            <a:endParaRPr lang="en-US" sz="560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2DCEBE-2A0C-2746-9D94-3163ABB99ED5}"/>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a:solidFill>
                  <a:srgbClr val="FFFFFF"/>
                </a:solidFill>
              </a:rPr>
              <a:t>Likely to change with the world and society evolving, </a:t>
            </a:r>
            <a:endParaRPr lang="en-US">
              <a:solidFill>
                <a:srgbClr val="FFFFFF"/>
              </a:solidFill>
            </a:endParaRPr>
          </a:p>
          <a:p>
            <a:r>
              <a:rPr lang="en-GB">
                <a:solidFill>
                  <a:srgbClr val="FFFFFF"/>
                </a:solidFill>
              </a:rPr>
              <a:t>Ethnicity </a:t>
            </a:r>
          </a:p>
          <a:p>
            <a:r>
              <a:rPr lang="en-GB">
                <a:solidFill>
                  <a:srgbClr val="FFFFFF"/>
                </a:solidFill>
              </a:rPr>
              <a:t>Gender </a:t>
            </a:r>
          </a:p>
          <a:p>
            <a:r>
              <a:rPr lang="en-GB">
                <a:solidFill>
                  <a:srgbClr val="FFFFFF"/>
                </a:solidFill>
              </a:rPr>
              <a:t>Sexuality</a:t>
            </a:r>
          </a:p>
          <a:p>
            <a:r>
              <a:rPr lang="en-GB">
                <a:solidFill>
                  <a:srgbClr val="FFFFFF"/>
                </a:solidFill>
              </a:rPr>
              <a:t>Identify </a:t>
            </a:r>
          </a:p>
          <a:p>
            <a:r>
              <a:rPr lang="en-GB">
                <a:solidFill>
                  <a:srgbClr val="FFFFFF"/>
                </a:solidFill>
              </a:rPr>
              <a:t>No defence to not intend harm </a:t>
            </a:r>
          </a:p>
        </p:txBody>
      </p:sp>
      <mc:AlternateContent xmlns:mc="http://schemas.openxmlformats.org/markup-compatibility/2006">
        <mc:Choice xmlns:p14="http://schemas.microsoft.com/office/powerpoint/2010/main" Requires="p14">
          <p:contentPart p14:bwMode="auto" r:id="rId5">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91119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E0D85-7813-5162-820E-B5CFE8C32915}"/>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b="1" i="1" u="sng"/>
              <a:t>Does it relate to the claimant?</a:t>
            </a:r>
            <a:endParaRPr lang="en-US" sz="6600"/>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6266BD"/>
          </a:solidFill>
          <a:ln w="38100" cap="rnd">
            <a:solidFill>
              <a:srgbClr val="6266B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210577-7E63-11F1-AF99-43C8647CA0B1}"/>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2600"/>
              <a:t>Must refer to the individual</a:t>
            </a:r>
            <a:endParaRPr lang="en-US" sz="2600"/>
          </a:p>
          <a:p>
            <a:pPr>
              <a:lnSpc>
                <a:spcPct val="100000"/>
              </a:lnSpc>
            </a:pPr>
            <a:r>
              <a:rPr lang="en-GB" sz="2600"/>
              <a:t>Reasonable person – think that the statement refers to the claimant.</a:t>
            </a:r>
          </a:p>
          <a:p>
            <a:pPr>
              <a:lnSpc>
                <a:spcPct val="100000"/>
              </a:lnSpc>
            </a:pPr>
            <a:r>
              <a:rPr lang="en-GB" sz="2600"/>
              <a:t>Reasonable person with knowledge of the situation – would believe that it referred to the claimant. </a:t>
            </a:r>
          </a:p>
          <a:p>
            <a:pPr>
              <a:lnSpc>
                <a:spcPct val="100000"/>
              </a:lnSpc>
            </a:pPr>
            <a:r>
              <a:rPr lang="en-GB" sz="2600"/>
              <a:t>Morgan v </a:t>
            </a:r>
            <a:r>
              <a:rPr lang="en-GB" sz="2600" err="1"/>
              <a:t>Odhmas</a:t>
            </a:r>
            <a:r>
              <a:rPr lang="en-GB" sz="2600"/>
              <a:t> press LTD 1971</a:t>
            </a:r>
          </a:p>
          <a:p>
            <a:pPr>
              <a:lnSpc>
                <a:spcPct val="100000"/>
              </a:lnSpc>
            </a:pPr>
            <a:endParaRPr lang="en-GB" sz="2600"/>
          </a:p>
        </p:txBody>
      </p:sp>
      <p:pic>
        <p:nvPicPr>
          <p:cNvPr id="15" name="Picture 4" descr="Solo journey">
            <a:extLst>
              <a:ext uri="{FF2B5EF4-FFF2-40B4-BE49-F238E27FC236}">
                <a16:creationId xmlns:a16="http://schemas.microsoft.com/office/drawing/2014/main" id="{07FF6755-E5BF-4560-F6F1-62148735F164}"/>
              </a:ext>
            </a:extLst>
          </p:cNvPr>
          <p:cNvPicPr>
            <a:picLocks noChangeAspect="1"/>
          </p:cNvPicPr>
          <p:nvPr/>
        </p:nvPicPr>
        <p:blipFill rotWithShape="1">
          <a:blip r:embed="rId3"/>
          <a:srcRect l="16803" r="79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4917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047F0-45A7-18A6-1FB7-4A4C4AB3FA2A}"/>
              </a:ext>
            </a:extLst>
          </p:cNvPr>
          <p:cNvSpPr>
            <a:spLocks noGrp="1"/>
          </p:cNvSpPr>
          <p:nvPr>
            <p:ph type="title"/>
          </p:nvPr>
        </p:nvSpPr>
        <p:spPr>
          <a:xfrm>
            <a:off x="4654296" y="329184"/>
            <a:ext cx="6894576" cy="1783080"/>
          </a:xfrm>
        </p:spPr>
        <p:txBody>
          <a:bodyPr anchor="b">
            <a:normAutofit/>
          </a:bodyPr>
          <a:lstStyle/>
          <a:p>
            <a:pPr algn="ctr"/>
            <a:r>
              <a:rPr lang="en-GB" sz="7200" b="1" i="1" u="sng" dirty="0"/>
              <a:t>Continued </a:t>
            </a:r>
            <a:endParaRPr lang="en-US" sz="7200" dirty="0"/>
          </a:p>
        </p:txBody>
      </p:sp>
      <p:pic>
        <p:nvPicPr>
          <p:cNvPr id="5" name="Picture 4" descr="Question mark on green pastel background">
            <a:extLst>
              <a:ext uri="{FF2B5EF4-FFF2-40B4-BE49-F238E27FC236}">
                <a16:creationId xmlns:a16="http://schemas.microsoft.com/office/drawing/2014/main" id="{9709C3F3-9DB5-82E5-2EEA-ECE3397524DF}"/>
              </a:ext>
            </a:extLst>
          </p:cNvPr>
          <p:cNvPicPr>
            <a:picLocks noChangeAspect="1"/>
          </p:cNvPicPr>
          <p:nvPr/>
        </p:nvPicPr>
        <p:blipFill rotWithShape="1">
          <a:blip r:embed="rId3"/>
          <a:srcRect l="47837" r="7844"/>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589195"/>
          </a:solidFill>
          <a:ln w="38100" cap="rnd">
            <a:solidFill>
              <a:srgbClr val="58919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2EB66A-0C2E-EBD2-EF25-DA871A066472}"/>
              </a:ext>
            </a:extLst>
          </p:cNvPr>
          <p:cNvSpPr>
            <a:spLocks noGrp="1"/>
          </p:cNvSpPr>
          <p:nvPr>
            <p:ph idx="1"/>
          </p:nvPr>
        </p:nvSpPr>
        <p:spPr>
          <a:xfrm>
            <a:off x="4654296" y="2706624"/>
            <a:ext cx="6894576" cy="3483864"/>
          </a:xfrm>
        </p:spPr>
        <p:txBody>
          <a:bodyPr vert="horz" lIns="91440" tIns="45720" rIns="91440" bIns="45720" rtlCol="0">
            <a:normAutofit/>
          </a:bodyPr>
          <a:lstStyle/>
          <a:p>
            <a:pPr>
              <a:lnSpc>
                <a:spcPct val="100000"/>
              </a:lnSpc>
            </a:pPr>
            <a:r>
              <a:rPr lang="en-GB" sz="2400"/>
              <a:t>If it does not refer to the individual and no link can be made, then there is no claim. </a:t>
            </a:r>
          </a:p>
          <a:p>
            <a:pPr>
              <a:lnSpc>
                <a:spcPct val="100000"/>
              </a:lnSpc>
            </a:pPr>
            <a:endParaRPr lang="en-GB" sz="2400"/>
          </a:p>
          <a:p>
            <a:pPr>
              <a:lnSpc>
                <a:spcPct val="100000"/>
              </a:lnSpc>
            </a:pPr>
            <a:r>
              <a:rPr lang="en-GB" sz="2400"/>
              <a:t>Accidents- Yes- liable because of the harm caused- does not have to be intentional. </a:t>
            </a:r>
          </a:p>
          <a:p>
            <a:pPr>
              <a:lnSpc>
                <a:spcPct val="100000"/>
              </a:lnSpc>
            </a:pPr>
            <a:endParaRPr lang="en-GB" sz="2400"/>
          </a:p>
          <a:p>
            <a:pPr>
              <a:lnSpc>
                <a:spcPct val="100000"/>
              </a:lnSpc>
            </a:pPr>
            <a:r>
              <a:rPr lang="en-GB" sz="2400"/>
              <a:t>Newstead v London Express Newspaper LTD 1940; </a:t>
            </a:r>
          </a:p>
          <a:p>
            <a:pPr marL="0" indent="0">
              <a:lnSpc>
                <a:spcPct val="100000"/>
              </a:lnSpc>
              <a:buNone/>
            </a:pPr>
            <a:r>
              <a:rPr lang="en-GB" sz="2400"/>
              <a:t>- Bigamy. </a:t>
            </a:r>
          </a:p>
          <a:p>
            <a:pPr marL="0" indent="0">
              <a:lnSpc>
                <a:spcPct val="100000"/>
              </a:lnSpc>
              <a:buNone/>
            </a:pPr>
            <a:endParaRPr lang="en-GB" sz="2400"/>
          </a:p>
        </p:txBody>
      </p:sp>
    </p:spTree>
    <p:extLst>
      <p:ext uri="{BB962C8B-B14F-4D97-AF65-F5344CB8AC3E}">
        <p14:creationId xmlns:p14="http://schemas.microsoft.com/office/powerpoint/2010/main" val="3246046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027E1-F685-FE5C-738D-00B6D1EEAE09}"/>
              </a:ext>
            </a:extLst>
          </p:cNvPr>
          <p:cNvSpPr>
            <a:spLocks noGrp="1"/>
          </p:cNvSpPr>
          <p:nvPr>
            <p:ph type="title"/>
          </p:nvPr>
        </p:nvSpPr>
        <p:spPr/>
        <p:txBody>
          <a:bodyPr>
            <a:normAutofit/>
          </a:bodyPr>
          <a:lstStyle/>
          <a:p>
            <a:pPr algn="ctr"/>
            <a:r>
              <a:rPr lang="en-GB" sz="7200" b="1" i="1" u="sng" dirty="0"/>
              <a:t>Continued</a:t>
            </a:r>
            <a:endParaRPr lang="en-US"/>
          </a:p>
        </p:txBody>
      </p:sp>
      <p:graphicFrame>
        <p:nvGraphicFramePr>
          <p:cNvPr id="5" name="Content Placeholder 2">
            <a:extLst>
              <a:ext uri="{FF2B5EF4-FFF2-40B4-BE49-F238E27FC236}">
                <a16:creationId xmlns:a16="http://schemas.microsoft.com/office/drawing/2014/main" id="{9327EF63-B612-5BE5-7E20-147ED344B408}"/>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3362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57AC-D8AD-CA8A-3823-8003A74FC371}"/>
              </a:ext>
            </a:extLst>
          </p:cNvPr>
          <p:cNvSpPr>
            <a:spLocks noGrp="1"/>
          </p:cNvSpPr>
          <p:nvPr>
            <p:ph type="title"/>
          </p:nvPr>
        </p:nvSpPr>
        <p:spPr/>
        <p:txBody>
          <a:bodyPr>
            <a:normAutofit/>
          </a:bodyPr>
          <a:lstStyle/>
          <a:p>
            <a:pPr algn="ctr"/>
            <a:r>
              <a:rPr lang="en-GB" sz="6600" b="1" i="1" u="sng" dirty="0"/>
              <a:t>Published?</a:t>
            </a:r>
            <a:endParaRPr lang="en-US"/>
          </a:p>
        </p:txBody>
      </p:sp>
      <p:graphicFrame>
        <p:nvGraphicFramePr>
          <p:cNvPr id="5" name="Content Placeholder 2">
            <a:extLst>
              <a:ext uri="{FF2B5EF4-FFF2-40B4-BE49-F238E27FC236}">
                <a16:creationId xmlns:a16="http://schemas.microsoft.com/office/drawing/2014/main" id="{C381B6C4-6866-B303-4324-4F3DB7C9C652}"/>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6670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646B7-5229-51F8-C184-CB5DF1512A9A}"/>
              </a:ext>
            </a:extLst>
          </p:cNvPr>
          <p:cNvSpPr>
            <a:spLocks noGrp="1"/>
          </p:cNvSpPr>
          <p:nvPr>
            <p:ph type="title"/>
          </p:nvPr>
        </p:nvSpPr>
        <p:spPr>
          <a:xfrm>
            <a:off x="640080" y="325369"/>
            <a:ext cx="4368602" cy="1956841"/>
          </a:xfrm>
        </p:spPr>
        <p:txBody>
          <a:bodyPr anchor="b">
            <a:normAutofit/>
          </a:bodyPr>
          <a:lstStyle/>
          <a:p>
            <a:pPr algn="ctr"/>
            <a:r>
              <a:rPr lang="en-GB" sz="6600" b="1" i="1" u="sng" dirty="0"/>
              <a:t>Websites</a:t>
            </a:r>
            <a:r>
              <a:rPr lang="en-GB" sz="6600" dirty="0"/>
              <a:t> </a:t>
            </a:r>
            <a:endParaRPr lang="en-US" sz="6600" dirty="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7A121"/>
          </a:solidFill>
          <a:ln w="38100" cap="rnd">
            <a:solidFill>
              <a:srgbClr val="D7A12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4CD685-0ACA-04E8-B7B8-94611A95AEFA}"/>
              </a:ext>
            </a:extLst>
          </p:cNvPr>
          <p:cNvSpPr>
            <a:spLocks noGrp="1"/>
          </p:cNvSpPr>
          <p:nvPr>
            <p:ph idx="1"/>
          </p:nvPr>
        </p:nvSpPr>
        <p:spPr>
          <a:xfrm>
            <a:off x="640080" y="2872898"/>
            <a:ext cx="4243589" cy="3780943"/>
          </a:xfrm>
        </p:spPr>
        <p:txBody>
          <a:bodyPr vert="horz" lIns="91440" tIns="45720" rIns="91440" bIns="45720" rtlCol="0">
            <a:normAutofit/>
          </a:bodyPr>
          <a:lstStyle/>
          <a:p>
            <a:pPr marL="0" indent="0">
              <a:lnSpc>
                <a:spcPct val="100000"/>
              </a:lnSpc>
              <a:buNone/>
            </a:pPr>
            <a:br>
              <a:rPr lang="en-US" sz="1100" dirty="0"/>
            </a:br>
            <a:r>
              <a:rPr lang="en-GB" sz="1400" b="1" dirty="0"/>
              <a:t>Operators of websites</a:t>
            </a:r>
            <a:endParaRPr lang="en-GB" sz="1400" dirty="0"/>
          </a:p>
          <a:p>
            <a:pPr>
              <a:lnSpc>
                <a:spcPct val="100000"/>
              </a:lnSpc>
            </a:pPr>
            <a:r>
              <a:rPr lang="en-GB" sz="1400" dirty="0">
                <a:ea typeface="+mn-lt"/>
                <a:cs typeface="+mn-lt"/>
              </a:rPr>
              <a:t>(1)This section applies where an action for defamation is brought against the operator of a website in respect of a statement posted on the website.</a:t>
            </a:r>
            <a:endParaRPr lang="en-GB" sz="1400" dirty="0"/>
          </a:p>
          <a:p>
            <a:pPr>
              <a:lnSpc>
                <a:spcPct val="100000"/>
              </a:lnSpc>
            </a:pPr>
            <a:r>
              <a:rPr lang="en-GB" sz="1400" dirty="0">
                <a:ea typeface="+mn-lt"/>
                <a:cs typeface="+mn-lt"/>
              </a:rPr>
              <a:t>(2)It is a defence for the operator to show that it was not the operator who posted the statement on the website.</a:t>
            </a:r>
            <a:endParaRPr lang="en-GB" sz="1400" dirty="0"/>
          </a:p>
          <a:p>
            <a:pPr>
              <a:lnSpc>
                <a:spcPct val="100000"/>
              </a:lnSpc>
            </a:pPr>
            <a:r>
              <a:rPr lang="en-GB" sz="1400" dirty="0">
                <a:ea typeface="+mn-lt"/>
                <a:cs typeface="+mn-lt"/>
              </a:rPr>
              <a:t>(3)The defence is defeated if the claimant shows that—</a:t>
            </a:r>
            <a:endParaRPr lang="en-GB" sz="1400" dirty="0"/>
          </a:p>
          <a:p>
            <a:pPr>
              <a:lnSpc>
                <a:spcPct val="100000"/>
              </a:lnSpc>
            </a:pPr>
            <a:r>
              <a:rPr lang="en-GB" sz="1400" dirty="0">
                <a:ea typeface="+mn-lt"/>
                <a:cs typeface="+mn-lt"/>
              </a:rPr>
              <a:t>(a)it was not possible for the claimant to identify the person who posted the statement,</a:t>
            </a:r>
            <a:endParaRPr lang="en-GB" sz="1400" dirty="0"/>
          </a:p>
          <a:p>
            <a:pPr>
              <a:lnSpc>
                <a:spcPct val="100000"/>
              </a:lnSpc>
            </a:pPr>
            <a:r>
              <a:rPr lang="en-GB" sz="1400" dirty="0">
                <a:ea typeface="+mn-lt"/>
                <a:cs typeface="+mn-lt"/>
              </a:rPr>
              <a:t>(b)the claimant gave the operator a notice of complaint in relation to the statement, and</a:t>
            </a:r>
            <a:endParaRPr lang="en-GB" sz="1400" dirty="0"/>
          </a:p>
          <a:p>
            <a:pPr>
              <a:lnSpc>
                <a:spcPct val="100000"/>
              </a:lnSpc>
            </a:pPr>
            <a:r>
              <a:rPr lang="en-GB" sz="1400" dirty="0">
                <a:ea typeface="+mn-lt"/>
                <a:cs typeface="+mn-lt"/>
              </a:rPr>
              <a:t>(c)the operator failed to respond to the notice of complaint in accordance with any provision contained in regulations.</a:t>
            </a:r>
            <a:endParaRPr lang="en-GB" sz="1400" dirty="0"/>
          </a:p>
          <a:p>
            <a:pPr>
              <a:lnSpc>
                <a:spcPct val="100000"/>
              </a:lnSpc>
            </a:pPr>
            <a:r>
              <a:rPr lang="en-GB" sz="1400" dirty="0">
                <a:ea typeface="+mn-lt"/>
                <a:cs typeface="+mn-lt"/>
              </a:rPr>
              <a:t>(4)For the purposes of subsection </a:t>
            </a:r>
            <a:r>
              <a:rPr lang="en-GB" sz="1400" dirty="0">
                <a:ea typeface="+mn-lt"/>
                <a:cs typeface="+mn-lt"/>
                <a:hlinkClick r:id="rId3"/>
              </a:rPr>
              <a:t>(3)(a)</a:t>
            </a:r>
            <a:r>
              <a:rPr lang="en-GB" sz="1400" dirty="0">
                <a:ea typeface="+mn-lt"/>
                <a:cs typeface="+mn-lt"/>
              </a:rPr>
              <a:t>, it is possible for a claimant to “identify” a person only if the claimant has sufficient information to bring proceedings against the person.</a:t>
            </a:r>
            <a:endParaRPr lang="en-GB" sz="1400" dirty="0"/>
          </a:p>
        </p:txBody>
      </p:sp>
      <p:pic>
        <p:nvPicPr>
          <p:cNvPr id="5" name="Picture 4" descr="Exclamation mark on a yellow background">
            <a:extLst>
              <a:ext uri="{FF2B5EF4-FFF2-40B4-BE49-F238E27FC236}">
                <a16:creationId xmlns:a16="http://schemas.microsoft.com/office/drawing/2014/main" id="{3EC44E16-659B-AFF5-5BE8-779A6B988879}"/>
              </a:ext>
            </a:extLst>
          </p:cNvPr>
          <p:cNvPicPr>
            <a:picLocks noChangeAspect="1"/>
          </p:cNvPicPr>
          <p:nvPr/>
        </p:nvPicPr>
        <p:blipFill rotWithShape="1">
          <a:blip r:embed="rId4"/>
          <a:srcRect l="18845" r="59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114320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5" name="Picture 4">
            <a:extLst>
              <a:ext uri="{FF2B5EF4-FFF2-40B4-BE49-F238E27FC236}">
                <a16:creationId xmlns:a16="http://schemas.microsoft.com/office/drawing/2014/main" id="{6909777B-4845-A0EC-D5AE-BDE4BBC4FCF7}"/>
              </a:ext>
            </a:extLst>
          </p:cNvPr>
          <p:cNvPicPr>
            <a:picLocks noChangeAspect="1"/>
          </p:cNvPicPr>
          <p:nvPr/>
        </p:nvPicPr>
        <p:blipFill rotWithShape="1">
          <a:blip r:embed="rId3"/>
          <a:srcRect t="20332" r="-2" b="-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35468E-1F74-E972-5EC8-FCF68D2D132C}"/>
              </a:ext>
            </a:extLst>
          </p:cNvPr>
          <p:cNvSpPr>
            <a:spLocks noGrp="1"/>
          </p:cNvSpPr>
          <p:nvPr>
            <p:ph type="title"/>
          </p:nvPr>
        </p:nvSpPr>
        <p:spPr>
          <a:xfrm>
            <a:off x="643466" y="1322616"/>
            <a:ext cx="10905059" cy="2651204"/>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9600" b="1" i="1" u="sng" dirty="0">
                <a:solidFill>
                  <a:schemeClr val="bg1"/>
                </a:solidFill>
              </a:rPr>
              <a:t>Activity</a:t>
            </a:r>
            <a:endParaRPr lang="en-US" sz="9600" dirty="0">
              <a:solidFill>
                <a:schemeClr val="bg1"/>
              </a:solidFill>
            </a:endParaRPr>
          </a:p>
        </p:txBody>
      </p:sp>
      <p:cxnSp>
        <p:nvCxnSpPr>
          <p:cNvPr id="13" name="Straight Connector 12">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5080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Judge female with solid fill">
            <a:extLst>
              <a:ext uri="{FF2B5EF4-FFF2-40B4-BE49-F238E27FC236}">
                <a16:creationId xmlns:a16="http://schemas.microsoft.com/office/drawing/2014/main" id="{99942520-3B03-F303-D120-2FF001C297B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28DA43B-A68F-8B1E-6FBC-76BD9B908110}"/>
              </a:ext>
            </a:extLst>
          </p:cNvPr>
          <p:cNvSpPr>
            <a:spLocks noGrp="1"/>
          </p:cNvSpPr>
          <p:nvPr>
            <p:ph type="title"/>
          </p:nvPr>
        </p:nvSpPr>
        <p:spPr>
          <a:xfrm>
            <a:off x="5759354" y="638089"/>
            <a:ext cx="5337270" cy="1476801"/>
          </a:xfrm>
        </p:spPr>
        <p:txBody>
          <a:bodyPr anchor="b">
            <a:normAutofit/>
          </a:bodyPr>
          <a:lstStyle/>
          <a:p>
            <a:pPr algn="ctr"/>
            <a:r>
              <a:rPr lang="en-GB" sz="8000" b="1" i="1" u="sng" dirty="0">
                <a:solidFill>
                  <a:srgbClr val="FFFFFF"/>
                </a:solidFill>
              </a:rPr>
              <a:t>Defences </a:t>
            </a:r>
            <a:endParaRPr lang="en-US" sz="8000" dirty="0">
              <a:solidFill>
                <a:srgbClr val="FFFFFF"/>
              </a:solidFill>
            </a:endParaRPr>
          </a:p>
        </p:txBody>
      </p:sp>
      <p:sp>
        <p:nvSpPr>
          <p:cNvPr id="1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E73E97-9E25-6B2F-A11C-39B481D5205C}"/>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a:solidFill>
                  <a:srgbClr val="FFFFFF"/>
                </a:solidFill>
              </a:rPr>
              <a:t>Number of defences under the Defamation Act 2013; </a:t>
            </a:r>
          </a:p>
          <a:p>
            <a:endParaRPr lang="en-GB">
              <a:solidFill>
                <a:srgbClr val="FFFFFF"/>
              </a:solidFill>
            </a:endParaRPr>
          </a:p>
          <a:p>
            <a:r>
              <a:rPr lang="en-GB">
                <a:solidFill>
                  <a:srgbClr val="FFFFFF"/>
                </a:solidFill>
              </a:rPr>
              <a:t>Including; </a:t>
            </a:r>
          </a:p>
          <a:p>
            <a:r>
              <a:rPr lang="en-GB">
                <a:solidFill>
                  <a:srgbClr val="FFFFFF"/>
                </a:solidFill>
              </a:rPr>
              <a:t>1. Truth </a:t>
            </a:r>
          </a:p>
          <a:p>
            <a:r>
              <a:rPr lang="en-GB">
                <a:solidFill>
                  <a:srgbClr val="FFFFFF"/>
                </a:solidFill>
              </a:rPr>
              <a:t>2. Honest Opinion</a:t>
            </a:r>
          </a:p>
        </p:txBody>
      </p:sp>
      <mc:AlternateContent xmlns:mc="http://schemas.openxmlformats.org/markup-compatibility/2006">
        <mc:Choice xmlns:p14="http://schemas.microsoft.com/office/powerpoint/2010/main" Requires="p14">
          <p:contentPart p14:bwMode="auto" r:id="rId5">
            <p14:nvContentPartPr>
              <p14: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p:pic>
            <p:nvPicPr>
              <p:cNvPr id="15" name="Ink 1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1329618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Error">
            <a:extLst>
              <a:ext uri="{FF2B5EF4-FFF2-40B4-BE49-F238E27FC236}">
                <a16:creationId xmlns:a16="http://schemas.microsoft.com/office/drawing/2014/main" id="{BDC2F169-6093-FBD9-9A94-847DE24A00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3B85960-760F-0029-5EF5-ABF76746DCB0}"/>
              </a:ext>
            </a:extLst>
          </p:cNvPr>
          <p:cNvSpPr>
            <a:spLocks noGrp="1"/>
          </p:cNvSpPr>
          <p:nvPr>
            <p:ph type="title"/>
          </p:nvPr>
        </p:nvSpPr>
        <p:spPr>
          <a:xfrm>
            <a:off x="5759354" y="638089"/>
            <a:ext cx="5337270" cy="1476801"/>
          </a:xfrm>
        </p:spPr>
        <p:txBody>
          <a:bodyPr anchor="b">
            <a:normAutofit/>
          </a:bodyPr>
          <a:lstStyle/>
          <a:p>
            <a:pPr algn="ctr"/>
            <a:r>
              <a:rPr lang="en-GB" sz="8000" b="1" i="1" u="sng" dirty="0">
                <a:solidFill>
                  <a:srgbClr val="FFFFFF"/>
                </a:solidFill>
              </a:rPr>
              <a:t>Truth </a:t>
            </a:r>
            <a:endParaRPr lang="en-US" sz="8000" dirty="0">
              <a:solidFill>
                <a:srgbClr val="FFFFFF"/>
              </a:solidFill>
            </a:endParaRP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8ACCFD-965A-E491-8FDE-88A70AA3F999}"/>
              </a:ext>
            </a:extLst>
          </p:cNvPr>
          <p:cNvSpPr>
            <a:spLocks noGrp="1"/>
          </p:cNvSpPr>
          <p:nvPr>
            <p:ph idx="1"/>
          </p:nvPr>
        </p:nvSpPr>
        <p:spPr>
          <a:xfrm>
            <a:off x="5759354" y="2664886"/>
            <a:ext cx="5461095" cy="3550789"/>
          </a:xfrm>
        </p:spPr>
        <p:txBody>
          <a:bodyPr vert="horz" lIns="91440" tIns="45720" rIns="91440" bIns="45720" rtlCol="0" anchor="t">
            <a:normAutofit/>
          </a:bodyPr>
          <a:lstStyle/>
          <a:p>
            <a:pPr>
              <a:lnSpc>
                <a:spcPct val="100000"/>
              </a:lnSpc>
            </a:pPr>
            <a:r>
              <a:rPr lang="en-GB" sz="1500">
                <a:solidFill>
                  <a:srgbClr val="FFFFFF"/>
                </a:solidFill>
                <a:ea typeface="+mn-lt"/>
                <a:cs typeface="+mn-lt"/>
              </a:rPr>
              <a:t>Section 2 -</a:t>
            </a:r>
          </a:p>
          <a:p>
            <a:pPr>
              <a:lnSpc>
                <a:spcPct val="100000"/>
              </a:lnSpc>
            </a:pPr>
            <a:r>
              <a:rPr lang="en-GB" sz="1500">
                <a:solidFill>
                  <a:srgbClr val="FFFFFF"/>
                </a:solidFill>
                <a:ea typeface="+mn-lt"/>
                <a:cs typeface="+mn-lt"/>
              </a:rPr>
              <a:t>(1)It is a defence to an action for defamation for the defendant to show that the imputation conveyed by the statement complained of is substantially true.</a:t>
            </a:r>
            <a:endParaRPr lang="en-GB" sz="1500">
              <a:solidFill>
                <a:srgbClr val="FFFFFF"/>
              </a:solidFill>
            </a:endParaRPr>
          </a:p>
          <a:p>
            <a:pPr>
              <a:lnSpc>
                <a:spcPct val="100000"/>
              </a:lnSpc>
            </a:pPr>
            <a:r>
              <a:rPr lang="en-GB" sz="1500">
                <a:solidFill>
                  <a:srgbClr val="FFFFFF"/>
                </a:solidFill>
                <a:ea typeface="+mn-lt"/>
                <a:cs typeface="+mn-lt"/>
              </a:rPr>
              <a:t>(2)Subsection (3) applies in an action for defamation if the statement complained of conveys two or more distinct imputations.</a:t>
            </a:r>
            <a:endParaRPr lang="en-GB" sz="1500">
              <a:solidFill>
                <a:srgbClr val="FFFFFF"/>
              </a:solidFill>
            </a:endParaRPr>
          </a:p>
          <a:p>
            <a:pPr>
              <a:lnSpc>
                <a:spcPct val="100000"/>
              </a:lnSpc>
            </a:pPr>
            <a:r>
              <a:rPr lang="en-GB" sz="1500">
                <a:solidFill>
                  <a:srgbClr val="FFFFFF"/>
                </a:solidFill>
                <a:ea typeface="+mn-lt"/>
                <a:cs typeface="+mn-lt"/>
              </a:rPr>
              <a:t>(3)If one or more of the imputations is not shown to be substantially true, the defence under this section does not fail if, having regard to the imputations which are shown to be substantially true, the imputations which are not shown to be substantially true do not seriously harm the claimant’s reputation.</a:t>
            </a:r>
            <a:endParaRPr lang="en-GB" sz="1500">
              <a:solidFill>
                <a:srgbClr val="FFFFFF"/>
              </a:solidFill>
            </a:endParaRPr>
          </a:p>
          <a:p>
            <a:pPr>
              <a:lnSpc>
                <a:spcPct val="100000"/>
              </a:lnSpc>
            </a:pPr>
            <a:r>
              <a:rPr lang="en-GB" sz="1500">
                <a:solidFill>
                  <a:srgbClr val="FFFFFF"/>
                </a:solidFill>
                <a:ea typeface="+mn-lt"/>
                <a:cs typeface="+mn-lt"/>
              </a:rPr>
              <a:t>(4)The common law defence of justification is abolished and, accordingly, section 5 of the Defamation Act 1952 (justification) is repealed.</a:t>
            </a:r>
            <a:endParaRPr lang="en-GB" sz="1500">
              <a:solidFill>
                <a:srgbClr val="FFFFFF"/>
              </a:solidFill>
            </a:endParaRPr>
          </a:p>
          <a:p>
            <a:pPr>
              <a:lnSpc>
                <a:spcPct val="100000"/>
              </a:lnSpc>
            </a:pPr>
            <a:endParaRPr lang="en-GB" sz="1500">
              <a:solidFill>
                <a:srgbClr val="FFFFFF"/>
              </a:solidFill>
            </a:endParaRPr>
          </a:p>
        </p:txBody>
      </p:sp>
      <mc:AlternateContent xmlns:mc="http://schemas.openxmlformats.org/markup-compatibility/2006">
        <mc:Choice xmlns:p14="http://schemas.microsoft.com/office/powerpoint/2010/main" Requires="p14">
          <p:contentPart p14:bwMode="auto" r:id="rId5">
            <p14:nvContentPartPr>
              <p14: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p:pic>
            <p:nvPicPr>
              <p: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32883893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at">
            <a:extLst>
              <a:ext uri="{FF2B5EF4-FFF2-40B4-BE49-F238E27FC236}">
                <a16:creationId xmlns:a16="http://schemas.microsoft.com/office/drawing/2014/main" id="{4698251A-DE54-B43F-A807-05119C19D81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12" name="Freeform: Shape 11">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67CF4C0-DF51-D191-EC13-3CA9E82B00F7}"/>
              </a:ext>
            </a:extLst>
          </p:cNvPr>
          <p:cNvSpPr>
            <a:spLocks noGrp="1"/>
          </p:cNvSpPr>
          <p:nvPr>
            <p:ph type="title"/>
          </p:nvPr>
        </p:nvSpPr>
        <p:spPr>
          <a:xfrm>
            <a:off x="5759354" y="638089"/>
            <a:ext cx="5337270" cy="1476801"/>
          </a:xfrm>
        </p:spPr>
        <p:txBody>
          <a:bodyPr anchor="b">
            <a:normAutofit/>
          </a:bodyPr>
          <a:lstStyle/>
          <a:p>
            <a:r>
              <a:rPr lang="en-GB" sz="5600" b="1" i="1" u="sng">
                <a:solidFill>
                  <a:srgbClr val="FFFFFF"/>
                </a:solidFill>
              </a:rPr>
              <a:t>Privilege </a:t>
            </a: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020C41-970E-F30E-1B81-CD4EE977CA3F}"/>
              </a:ext>
            </a:extLst>
          </p:cNvPr>
          <p:cNvSpPr>
            <a:spLocks noGrp="1"/>
          </p:cNvSpPr>
          <p:nvPr>
            <p:ph idx="1"/>
          </p:nvPr>
        </p:nvSpPr>
        <p:spPr>
          <a:xfrm>
            <a:off x="5759354" y="2664886"/>
            <a:ext cx="5461095" cy="3550789"/>
          </a:xfrm>
        </p:spPr>
        <p:txBody>
          <a:bodyPr vert="horz" lIns="91440" tIns="45720" rIns="91440" bIns="45720" rtlCol="0" anchor="t">
            <a:normAutofit/>
          </a:bodyPr>
          <a:lstStyle/>
          <a:p>
            <a:r>
              <a:rPr lang="en-GB">
                <a:solidFill>
                  <a:srgbClr val="FFFFFF"/>
                </a:solidFill>
              </a:rPr>
              <a:t>Freedom of speech- </a:t>
            </a:r>
            <a:endParaRPr lang="en-US">
              <a:solidFill>
                <a:srgbClr val="FFFFFF"/>
              </a:solidFill>
            </a:endParaRPr>
          </a:p>
          <a:p>
            <a:r>
              <a:rPr lang="en-GB">
                <a:solidFill>
                  <a:srgbClr val="FFFFFF"/>
                </a:solidFill>
              </a:rPr>
              <a:t>S.7 of the Defamation Act 2013</a:t>
            </a:r>
          </a:p>
          <a:p>
            <a:r>
              <a:rPr lang="en-GB">
                <a:solidFill>
                  <a:srgbClr val="FFFFFF"/>
                </a:solidFill>
              </a:rPr>
              <a:t>Absolute </a:t>
            </a:r>
          </a:p>
          <a:p>
            <a:r>
              <a:rPr lang="en-GB">
                <a:solidFill>
                  <a:srgbClr val="FFFFFF"/>
                </a:solidFill>
              </a:rPr>
              <a:t>Qualified </a:t>
            </a:r>
          </a:p>
        </p:txBody>
      </p:sp>
      <mc:AlternateContent xmlns:mc="http://schemas.openxmlformats.org/markup-compatibility/2006">
        <mc:Choice xmlns:p14="http://schemas.microsoft.com/office/powerpoint/2010/main" Requires="p14">
          <p:contentPart p14:bwMode="auto" r:id="rId5">
            <p14:nvContentPartPr>
              <p14: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p:pic>
            <p:nvPicPr>
              <p:cNvPr id="16" name="Ink 15">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6"/>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4574167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36D67-BD04-DCE1-51A6-F03283A357B3}"/>
              </a:ext>
            </a:extLst>
          </p:cNvPr>
          <p:cNvSpPr>
            <a:spLocks noGrp="1"/>
          </p:cNvSpPr>
          <p:nvPr>
            <p:ph type="title"/>
          </p:nvPr>
        </p:nvSpPr>
        <p:spPr>
          <a:xfrm>
            <a:off x="640080" y="325369"/>
            <a:ext cx="4368602" cy="1956841"/>
          </a:xfrm>
        </p:spPr>
        <p:txBody>
          <a:bodyPr anchor="b">
            <a:normAutofit/>
          </a:bodyPr>
          <a:lstStyle/>
          <a:p>
            <a:r>
              <a:rPr lang="en-GB" sz="6600" b="1" i="1" u="sng" dirty="0"/>
              <a:t>Honest Opinion</a:t>
            </a:r>
            <a:endParaRPr lang="en-US" sz="6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7A121"/>
          </a:solidFill>
          <a:ln w="38100" cap="rnd">
            <a:solidFill>
              <a:srgbClr val="D7A12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25AC14-8015-4C80-BDBD-65A745AE834E}"/>
              </a:ext>
            </a:extLst>
          </p:cNvPr>
          <p:cNvSpPr>
            <a:spLocks noGrp="1"/>
          </p:cNvSpPr>
          <p:nvPr>
            <p:ph idx="1"/>
          </p:nvPr>
        </p:nvSpPr>
        <p:spPr>
          <a:xfrm>
            <a:off x="640080" y="2872899"/>
            <a:ext cx="4243589" cy="3320668"/>
          </a:xfrm>
        </p:spPr>
        <p:txBody>
          <a:bodyPr vert="horz" lIns="91440" tIns="45720" rIns="91440" bIns="45720" rtlCol="0">
            <a:normAutofit fontScale="92500" lnSpcReduction="20000"/>
          </a:bodyPr>
          <a:lstStyle/>
          <a:p>
            <a:pPr>
              <a:lnSpc>
                <a:spcPct val="100000"/>
              </a:lnSpc>
            </a:pPr>
            <a:r>
              <a:rPr lang="en-GB" sz="700"/>
              <a:t>Section 3- </a:t>
            </a:r>
          </a:p>
          <a:p>
            <a:pPr>
              <a:lnSpc>
                <a:spcPct val="100000"/>
              </a:lnSpc>
            </a:pPr>
            <a:r>
              <a:rPr lang="en-GB" sz="700" b="1"/>
              <a:t>Honest opinion</a:t>
            </a:r>
            <a:endParaRPr lang="en-GB" sz="700"/>
          </a:p>
          <a:p>
            <a:pPr>
              <a:lnSpc>
                <a:spcPct val="100000"/>
              </a:lnSpc>
            </a:pPr>
            <a:r>
              <a:rPr lang="en-GB" sz="700">
                <a:ea typeface="+mn-lt"/>
                <a:cs typeface="+mn-lt"/>
              </a:rPr>
              <a:t>(1)It is a defence to an action for defamation for the defendant to show that the following conditions are met.</a:t>
            </a:r>
            <a:endParaRPr lang="en-GB" sz="700"/>
          </a:p>
          <a:p>
            <a:pPr>
              <a:lnSpc>
                <a:spcPct val="100000"/>
              </a:lnSpc>
            </a:pPr>
            <a:r>
              <a:rPr lang="en-GB" sz="700">
                <a:ea typeface="+mn-lt"/>
                <a:cs typeface="+mn-lt"/>
              </a:rPr>
              <a:t>(2)The first condition is that the statement complained of was a statement of opinion.</a:t>
            </a:r>
            <a:endParaRPr lang="en-GB" sz="700"/>
          </a:p>
          <a:p>
            <a:pPr>
              <a:lnSpc>
                <a:spcPct val="100000"/>
              </a:lnSpc>
            </a:pPr>
            <a:r>
              <a:rPr lang="en-GB" sz="700">
                <a:ea typeface="+mn-lt"/>
                <a:cs typeface="+mn-lt"/>
              </a:rPr>
              <a:t>(3)The second condition is that the statement complained of indicated, whether in general or specific terms, the basis of the opinion.</a:t>
            </a:r>
            <a:endParaRPr lang="en-GB" sz="700"/>
          </a:p>
          <a:p>
            <a:pPr>
              <a:lnSpc>
                <a:spcPct val="100000"/>
              </a:lnSpc>
            </a:pPr>
            <a:r>
              <a:rPr lang="en-GB" sz="700">
                <a:ea typeface="+mn-lt"/>
                <a:cs typeface="+mn-lt"/>
              </a:rPr>
              <a:t>(4)The third condition is that an honest person could have held the opinion on the basis of—</a:t>
            </a:r>
            <a:endParaRPr lang="en-GB" sz="700"/>
          </a:p>
          <a:p>
            <a:pPr>
              <a:lnSpc>
                <a:spcPct val="100000"/>
              </a:lnSpc>
            </a:pPr>
            <a:r>
              <a:rPr lang="en-GB" sz="700">
                <a:ea typeface="+mn-lt"/>
                <a:cs typeface="+mn-lt"/>
              </a:rPr>
              <a:t>(a)any fact which existed at the time the statement complained of was published;</a:t>
            </a:r>
            <a:endParaRPr lang="en-GB" sz="700"/>
          </a:p>
          <a:p>
            <a:pPr>
              <a:lnSpc>
                <a:spcPct val="100000"/>
              </a:lnSpc>
            </a:pPr>
            <a:r>
              <a:rPr lang="en-GB" sz="700">
                <a:ea typeface="+mn-lt"/>
                <a:cs typeface="+mn-lt"/>
              </a:rPr>
              <a:t>(b)anything asserted to be a fact in a privileged statement published before the statement complained of.</a:t>
            </a:r>
            <a:endParaRPr lang="en-GB" sz="700"/>
          </a:p>
          <a:p>
            <a:pPr>
              <a:lnSpc>
                <a:spcPct val="100000"/>
              </a:lnSpc>
            </a:pPr>
            <a:r>
              <a:rPr lang="en-GB" sz="700">
                <a:ea typeface="+mn-lt"/>
                <a:cs typeface="+mn-lt"/>
              </a:rPr>
              <a:t>(5)The defence is defeated if the claimant shows that the defendant did not hold the opinion.</a:t>
            </a:r>
            <a:endParaRPr lang="en-GB" sz="700"/>
          </a:p>
          <a:p>
            <a:pPr>
              <a:lnSpc>
                <a:spcPct val="100000"/>
              </a:lnSpc>
            </a:pPr>
            <a:r>
              <a:rPr lang="en-GB" sz="700">
                <a:ea typeface="+mn-lt"/>
                <a:cs typeface="+mn-lt"/>
              </a:rPr>
              <a:t>(6)Subsection (5) does not apply in a case where the statement complained of was published by the defendant but made by another person (“the author”); and in such a case the defence is defeated if the claimant shows that the defendant knew or ought to have known that the author did not hold the opinion.</a:t>
            </a:r>
            <a:endParaRPr lang="en-GB" sz="700"/>
          </a:p>
          <a:p>
            <a:pPr>
              <a:lnSpc>
                <a:spcPct val="100000"/>
              </a:lnSpc>
            </a:pPr>
            <a:r>
              <a:rPr lang="en-GB" sz="700">
                <a:ea typeface="+mn-lt"/>
                <a:cs typeface="+mn-lt"/>
              </a:rPr>
              <a:t>(7)For the purposes of subsection (4)(b) a statement is a “privileged statement” if the person responsible for its publication would have one or more of the following defences if an action for defamation were brought in respect of it—</a:t>
            </a:r>
            <a:endParaRPr lang="en-GB" sz="700"/>
          </a:p>
          <a:p>
            <a:pPr>
              <a:lnSpc>
                <a:spcPct val="100000"/>
              </a:lnSpc>
            </a:pPr>
            <a:r>
              <a:rPr lang="en-GB" sz="700">
                <a:ea typeface="+mn-lt"/>
                <a:cs typeface="+mn-lt"/>
              </a:rPr>
              <a:t>(a)a defence under section 4 (publication on matter of public interest);</a:t>
            </a:r>
            <a:endParaRPr lang="en-GB" sz="700"/>
          </a:p>
          <a:p>
            <a:pPr>
              <a:lnSpc>
                <a:spcPct val="100000"/>
              </a:lnSpc>
            </a:pPr>
            <a:r>
              <a:rPr lang="en-GB" sz="700">
                <a:ea typeface="+mn-lt"/>
                <a:cs typeface="+mn-lt"/>
              </a:rPr>
              <a:t>(b)a defence under section 6 (peer-reviewed statement in scientific or academic journal);</a:t>
            </a:r>
            <a:endParaRPr lang="en-GB" sz="700"/>
          </a:p>
          <a:p>
            <a:pPr>
              <a:lnSpc>
                <a:spcPct val="100000"/>
              </a:lnSpc>
            </a:pPr>
            <a:r>
              <a:rPr lang="en-GB" sz="700">
                <a:ea typeface="+mn-lt"/>
                <a:cs typeface="+mn-lt"/>
              </a:rPr>
              <a:t>(c)a defence under section 14 of the Defamation Act 1996 (reports of court proceedings protected by absolute privilege);</a:t>
            </a:r>
            <a:endParaRPr lang="en-GB" sz="700"/>
          </a:p>
          <a:p>
            <a:pPr>
              <a:lnSpc>
                <a:spcPct val="100000"/>
              </a:lnSpc>
            </a:pPr>
            <a:r>
              <a:rPr lang="en-GB" sz="700">
                <a:ea typeface="+mn-lt"/>
                <a:cs typeface="+mn-lt"/>
              </a:rPr>
              <a:t>(d)a defence under section 15 of that Act (other reports protected by qualified privilege).</a:t>
            </a:r>
            <a:endParaRPr lang="en-GB" sz="700"/>
          </a:p>
          <a:p>
            <a:pPr>
              <a:lnSpc>
                <a:spcPct val="100000"/>
              </a:lnSpc>
            </a:pPr>
            <a:r>
              <a:rPr lang="en-GB" sz="700">
                <a:ea typeface="+mn-lt"/>
                <a:cs typeface="+mn-lt"/>
              </a:rPr>
              <a:t>(8)The common law defence of fair comment is abolished and, accordingly, section 6 of the Defamation Act 1952 (fair comment) is repealed.</a:t>
            </a:r>
            <a:endParaRPr lang="en-GB" sz="700"/>
          </a:p>
          <a:p>
            <a:pPr>
              <a:lnSpc>
                <a:spcPct val="100000"/>
              </a:lnSpc>
            </a:pPr>
            <a:endParaRPr lang="en-GB" sz="700"/>
          </a:p>
        </p:txBody>
      </p:sp>
      <p:pic>
        <p:nvPicPr>
          <p:cNvPr id="5" name="Picture 4" descr="Exclamation mark on a yellow background">
            <a:extLst>
              <a:ext uri="{FF2B5EF4-FFF2-40B4-BE49-F238E27FC236}">
                <a16:creationId xmlns:a16="http://schemas.microsoft.com/office/drawing/2014/main" id="{FA99C0F9-134B-84BD-1D3A-AE1F9B37316B}"/>
              </a:ext>
            </a:extLst>
          </p:cNvPr>
          <p:cNvPicPr>
            <a:picLocks noChangeAspect="1"/>
          </p:cNvPicPr>
          <p:nvPr/>
        </p:nvPicPr>
        <p:blipFill rotWithShape="1">
          <a:blip r:embed="rId3"/>
          <a:srcRect l="18845" r="59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676567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E50A4-6492-F6AF-CC02-7F0034CBA683}"/>
              </a:ext>
            </a:extLst>
          </p:cNvPr>
          <p:cNvSpPr>
            <a:spLocks noGrp="1"/>
          </p:cNvSpPr>
          <p:nvPr>
            <p:ph type="title"/>
          </p:nvPr>
        </p:nvSpPr>
        <p:spPr>
          <a:xfrm>
            <a:off x="640080" y="325369"/>
            <a:ext cx="4368602" cy="1956841"/>
          </a:xfrm>
        </p:spPr>
        <p:txBody>
          <a:bodyPr anchor="b">
            <a:normAutofit/>
          </a:bodyPr>
          <a:lstStyle/>
          <a:p>
            <a:r>
              <a:rPr lang="en-GB" sz="6600" b="1" i="1" u="sng"/>
              <a:t>Public Interest </a:t>
            </a:r>
            <a:endParaRPr lang="en-US" sz="6600"/>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7A121"/>
          </a:solidFill>
          <a:ln w="38100" cap="rnd">
            <a:solidFill>
              <a:srgbClr val="D7A12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56DDA2-63FA-43DB-3179-B288DA8DFE46}"/>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900">
                <a:ea typeface="+mn-lt"/>
                <a:cs typeface="+mn-lt"/>
              </a:rPr>
              <a:t>Section 4- (1)It is a defence to an action for defamation for the defendant to show that—</a:t>
            </a:r>
            <a:endParaRPr lang="en-GB" sz="900"/>
          </a:p>
          <a:p>
            <a:pPr>
              <a:lnSpc>
                <a:spcPct val="100000"/>
              </a:lnSpc>
            </a:pPr>
            <a:r>
              <a:rPr lang="en-GB" sz="900">
                <a:ea typeface="+mn-lt"/>
                <a:cs typeface="+mn-lt"/>
              </a:rPr>
              <a:t>(a)the statement complained of was, or formed part of, a statement on a matter of public interest; and</a:t>
            </a:r>
            <a:endParaRPr lang="en-GB" sz="900"/>
          </a:p>
          <a:p>
            <a:pPr>
              <a:lnSpc>
                <a:spcPct val="100000"/>
              </a:lnSpc>
            </a:pPr>
            <a:r>
              <a:rPr lang="en-GB" sz="900">
                <a:ea typeface="+mn-lt"/>
                <a:cs typeface="+mn-lt"/>
              </a:rPr>
              <a:t>(b)the defendant reasonably believed that publishing the statement complained of was in the public interest.</a:t>
            </a:r>
            <a:endParaRPr lang="en-GB" sz="900"/>
          </a:p>
          <a:p>
            <a:pPr>
              <a:lnSpc>
                <a:spcPct val="100000"/>
              </a:lnSpc>
            </a:pPr>
            <a:r>
              <a:rPr lang="en-GB" sz="900">
                <a:ea typeface="+mn-lt"/>
                <a:cs typeface="+mn-lt"/>
              </a:rPr>
              <a:t>(2)Subject to subsections </a:t>
            </a:r>
            <a:r>
              <a:rPr lang="en-GB" sz="900">
                <a:ea typeface="+mn-lt"/>
                <a:cs typeface="+mn-lt"/>
                <a:hlinkClick r:id="rId3"/>
              </a:rPr>
              <a:t>(3)</a:t>
            </a:r>
            <a:r>
              <a:rPr lang="en-GB" sz="900">
                <a:ea typeface="+mn-lt"/>
                <a:cs typeface="+mn-lt"/>
              </a:rPr>
              <a:t> and </a:t>
            </a:r>
            <a:r>
              <a:rPr lang="en-GB" sz="900">
                <a:ea typeface="+mn-lt"/>
                <a:cs typeface="+mn-lt"/>
                <a:hlinkClick r:id="rId4"/>
              </a:rPr>
              <a:t>(4)</a:t>
            </a:r>
            <a:r>
              <a:rPr lang="en-GB" sz="900">
                <a:ea typeface="+mn-lt"/>
                <a:cs typeface="+mn-lt"/>
              </a:rPr>
              <a:t>, in determining whether the defendant has shown the matters mentioned in subsection </a:t>
            </a:r>
            <a:r>
              <a:rPr lang="en-GB" sz="900">
                <a:ea typeface="+mn-lt"/>
                <a:cs typeface="+mn-lt"/>
                <a:hlinkClick r:id="rId5"/>
              </a:rPr>
              <a:t>(1)</a:t>
            </a:r>
            <a:r>
              <a:rPr lang="en-GB" sz="900">
                <a:ea typeface="+mn-lt"/>
                <a:cs typeface="+mn-lt"/>
              </a:rPr>
              <a:t>, the court must have regard to all the circumstances of the case.</a:t>
            </a:r>
            <a:endParaRPr lang="en-GB" sz="900"/>
          </a:p>
          <a:p>
            <a:pPr>
              <a:lnSpc>
                <a:spcPct val="100000"/>
              </a:lnSpc>
            </a:pPr>
            <a:r>
              <a:rPr lang="en-GB" sz="900">
                <a:ea typeface="+mn-lt"/>
                <a:cs typeface="+mn-lt"/>
              </a:rPr>
              <a:t>(3)If the statement complained of was, or formed part of, an accurate and impartial account of a dispute to which the claimant was a party, the court must in determining whether it was reasonable for the defendant to believe that publishing the statement was in the public interest disregard any omission of the defendant to take steps to verify the truth of the imputation conveyed by it.</a:t>
            </a:r>
            <a:endParaRPr lang="en-GB" sz="900"/>
          </a:p>
          <a:p>
            <a:pPr>
              <a:lnSpc>
                <a:spcPct val="100000"/>
              </a:lnSpc>
            </a:pPr>
            <a:r>
              <a:rPr lang="en-GB" sz="900">
                <a:ea typeface="+mn-lt"/>
                <a:cs typeface="+mn-lt"/>
              </a:rPr>
              <a:t>(4)In determining whether it was reasonable for the defendant to believe that publishing the statement complained of was in the public interest, the court must make such allowance for editorial judgement as it considers appropriate.</a:t>
            </a:r>
            <a:endParaRPr lang="en-GB" sz="900"/>
          </a:p>
          <a:p>
            <a:pPr>
              <a:lnSpc>
                <a:spcPct val="100000"/>
              </a:lnSpc>
            </a:pPr>
            <a:r>
              <a:rPr lang="en-GB" sz="900">
                <a:ea typeface="+mn-lt"/>
                <a:cs typeface="+mn-lt"/>
              </a:rPr>
              <a:t>(5)For the avoidance of doubt, the defence under this section may be relied upon irrespective of whether the statement complained of is a statement of fact or a statement of opinion.</a:t>
            </a:r>
            <a:endParaRPr lang="en-GB" sz="900"/>
          </a:p>
          <a:p>
            <a:pPr>
              <a:lnSpc>
                <a:spcPct val="100000"/>
              </a:lnSpc>
            </a:pPr>
            <a:r>
              <a:rPr lang="en-GB" sz="900">
                <a:ea typeface="+mn-lt"/>
                <a:cs typeface="+mn-lt"/>
              </a:rPr>
              <a:t>(6)The common law defence known as the Reynolds defence is abolished.</a:t>
            </a:r>
            <a:endParaRPr lang="en-GB" sz="900"/>
          </a:p>
          <a:p>
            <a:pPr>
              <a:lnSpc>
                <a:spcPct val="100000"/>
              </a:lnSpc>
            </a:pPr>
            <a:endParaRPr lang="en-GB" sz="900"/>
          </a:p>
        </p:txBody>
      </p:sp>
      <p:pic>
        <p:nvPicPr>
          <p:cNvPr id="15" name="Picture 4" descr="Exclamation mark on a yellow background">
            <a:extLst>
              <a:ext uri="{FF2B5EF4-FFF2-40B4-BE49-F238E27FC236}">
                <a16:creationId xmlns:a16="http://schemas.microsoft.com/office/drawing/2014/main" id="{6C2540B9-ECE0-A117-FC01-B71388CE373F}"/>
              </a:ext>
            </a:extLst>
          </p:cNvPr>
          <p:cNvPicPr>
            <a:picLocks noChangeAspect="1"/>
          </p:cNvPicPr>
          <p:nvPr/>
        </p:nvPicPr>
        <p:blipFill rotWithShape="1">
          <a:blip r:embed="rId6"/>
          <a:srcRect l="18845" r="592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01035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8">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1">
            <a:extLst>
              <a:ext uri="{FF2B5EF4-FFF2-40B4-BE49-F238E27FC236}">
                <a16:creationId xmlns:a16="http://schemas.microsoft.com/office/drawing/2014/main" id="{5E0D0E5A-6E97-46A9-AF74-EAEA1E044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9417" y="6756322"/>
            <a:ext cx="5657849" cy="101678"/>
          </a:xfrm>
          <a:custGeom>
            <a:avLst/>
            <a:gdLst>
              <a:gd name="connsiteX0" fmla="*/ 0 w 2374107"/>
              <a:gd name="connsiteY0" fmla="*/ 0 h 45719"/>
              <a:gd name="connsiteX1" fmla="*/ 2374107 w 2374107"/>
              <a:gd name="connsiteY1" fmla="*/ 0 h 45719"/>
              <a:gd name="connsiteX2" fmla="*/ 2374107 w 2374107"/>
              <a:gd name="connsiteY2" fmla="*/ 45719 h 45719"/>
              <a:gd name="connsiteX3" fmla="*/ 0 w 2374107"/>
              <a:gd name="connsiteY3" fmla="*/ 45719 h 45719"/>
              <a:gd name="connsiteX4" fmla="*/ 0 w 2374107"/>
              <a:gd name="connsiteY4" fmla="*/ 0 h 45719"/>
              <a:gd name="connsiteX0" fmla="*/ 0 w 2430067"/>
              <a:gd name="connsiteY0" fmla="*/ 0 h 64769"/>
              <a:gd name="connsiteX1" fmla="*/ 2430067 w 2430067"/>
              <a:gd name="connsiteY1" fmla="*/ 19050 h 64769"/>
              <a:gd name="connsiteX2" fmla="*/ 2430067 w 2430067"/>
              <a:gd name="connsiteY2" fmla="*/ 64769 h 64769"/>
              <a:gd name="connsiteX3" fmla="*/ 55960 w 2430067"/>
              <a:gd name="connsiteY3" fmla="*/ 64769 h 64769"/>
              <a:gd name="connsiteX4" fmla="*/ 0 w 2430067"/>
              <a:gd name="connsiteY4" fmla="*/ 0 h 64769"/>
              <a:gd name="connsiteX0" fmla="*/ 0 w 2431088"/>
              <a:gd name="connsiteY0" fmla="*/ 0 h 94534"/>
              <a:gd name="connsiteX1" fmla="*/ 2431088 w 2431088"/>
              <a:gd name="connsiteY1" fmla="*/ 48815 h 94534"/>
              <a:gd name="connsiteX2" fmla="*/ 2431088 w 2431088"/>
              <a:gd name="connsiteY2" fmla="*/ 94534 h 94534"/>
              <a:gd name="connsiteX3" fmla="*/ 56981 w 2431088"/>
              <a:gd name="connsiteY3" fmla="*/ 94534 h 94534"/>
              <a:gd name="connsiteX4" fmla="*/ 0 w 2431088"/>
              <a:gd name="connsiteY4" fmla="*/ 0 h 94534"/>
              <a:gd name="connsiteX0" fmla="*/ 0 w 2425473"/>
              <a:gd name="connsiteY0" fmla="*/ 0 h 101678"/>
              <a:gd name="connsiteX1" fmla="*/ 2425473 w 2425473"/>
              <a:gd name="connsiteY1" fmla="*/ 55959 h 101678"/>
              <a:gd name="connsiteX2" fmla="*/ 2425473 w 2425473"/>
              <a:gd name="connsiteY2" fmla="*/ 101678 h 101678"/>
              <a:gd name="connsiteX3" fmla="*/ 51366 w 2425473"/>
              <a:gd name="connsiteY3" fmla="*/ 101678 h 101678"/>
              <a:gd name="connsiteX4" fmla="*/ 0 w 2425473"/>
              <a:gd name="connsiteY4" fmla="*/ 0 h 101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473" h="101678">
                <a:moveTo>
                  <a:pt x="0" y="0"/>
                </a:moveTo>
                <a:lnTo>
                  <a:pt x="2425473" y="55959"/>
                </a:lnTo>
                <a:lnTo>
                  <a:pt x="2425473" y="101678"/>
                </a:lnTo>
                <a:lnTo>
                  <a:pt x="51366" y="101678"/>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2">
            <a:extLst>
              <a:ext uri="{FF2B5EF4-FFF2-40B4-BE49-F238E27FC236}">
                <a16:creationId xmlns:a16="http://schemas.microsoft.com/office/drawing/2014/main" id="{E197A7FD-CD8D-4609-AE35-64C89063E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8697" y="6809135"/>
            <a:ext cx="160496" cy="48864"/>
          </a:xfrm>
          <a:custGeom>
            <a:avLst/>
            <a:gdLst>
              <a:gd name="connsiteX0" fmla="*/ 0 w 91440"/>
              <a:gd name="connsiteY0" fmla="*/ 0 h 27432"/>
              <a:gd name="connsiteX1" fmla="*/ 91440 w 91440"/>
              <a:gd name="connsiteY1" fmla="*/ 0 h 27432"/>
              <a:gd name="connsiteX2" fmla="*/ 91440 w 91440"/>
              <a:gd name="connsiteY2" fmla="*/ 27432 h 27432"/>
              <a:gd name="connsiteX3" fmla="*/ 0 w 91440"/>
              <a:gd name="connsiteY3" fmla="*/ 27432 h 27432"/>
              <a:gd name="connsiteX4" fmla="*/ 0 w 91440"/>
              <a:gd name="connsiteY4" fmla="*/ 0 h 27432"/>
              <a:gd name="connsiteX0" fmla="*/ 0 w 128350"/>
              <a:gd name="connsiteY0" fmla="*/ 0 h 36957"/>
              <a:gd name="connsiteX1" fmla="*/ 128350 w 128350"/>
              <a:gd name="connsiteY1" fmla="*/ 9525 h 36957"/>
              <a:gd name="connsiteX2" fmla="*/ 128350 w 128350"/>
              <a:gd name="connsiteY2" fmla="*/ 36957 h 36957"/>
              <a:gd name="connsiteX3" fmla="*/ 36910 w 128350"/>
              <a:gd name="connsiteY3" fmla="*/ 36957 h 36957"/>
              <a:gd name="connsiteX4" fmla="*/ 0 w 128350"/>
              <a:gd name="connsiteY4" fmla="*/ 0 h 36957"/>
              <a:gd name="connsiteX0" fmla="*/ 0 w 128350"/>
              <a:gd name="connsiteY0" fmla="*/ 0 h 36957"/>
              <a:gd name="connsiteX1" fmla="*/ 83106 w 128350"/>
              <a:gd name="connsiteY1" fmla="*/ 11906 h 36957"/>
              <a:gd name="connsiteX2" fmla="*/ 128350 w 128350"/>
              <a:gd name="connsiteY2" fmla="*/ 36957 h 36957"/>
              <a:gd name="connsiteX3" fmla="*/ 36910 w 128350"/>
              <a:gd name="connsiteY3" fmla="*/ 36957 h 36957"/>
              <a:gd name="connsiteX4" fmla="*/ 0 w 128350"/>
              <a:gd name="connsiteY4" fmla="*/ 0 h 36957"/>
              <a:gd name="connsiteX0" fmla="*/ 0 w 162878"/>
              <a:gd name="connsiteY0" fmla="*/ 0 h 44101"/>
              <a:gd name="connsiteX1" fmla="*/ 117634 w 162878"/>
              <a:gd name="connsiteY1" fmla="*/ 19050 h 44101"/>
              <a:gd name="connsiteX2" fmla="*/ 162878 w 162878"/>
              <a:gd name="connsiteY2" fmla="*/ 44101 h 44101"/>
              <a:gd name="connsiteX3" fmla="*/ 71438 w 162878"/>
              <a:gd name="connsiteY3" fmla="*/ 44101 h 44101"/>
              <a:gd name="connsiteX4" fmla="*/ 0 w 162878"/>
              <a:gd name="connsiteY4" fmla="*/ 0 h 44101"/>
              <a:gd name="connsiteX0" fmla="*/ 0 w 160496"/>
              <a:gd name="connsiteY0" fmla="*/ 0 h 48864"/>
              <a:gd name="connsiteX1" fmla="*/ 115252 w 160496"/>
              <a:gd name="connsiteY1" fmla="*/ 23813 h 48864"/>
              <a:gd name="connsiteX2" fmla="*/ 160496 w 160496"/>
              <a:gd name="connsiteY2" fmla="*/ 48864 h 48864"/>
              <a:gd name="connsiteX3" fmla="*/ 69056 w 160496"/>
              <a:gd name="connsiteY3" fmla="*/ 48864 h 48864"/>
              <a:gd name="connsiteX4" fmla="*/ 0 w 160496"/>
              <a:gd name="connsiteY4" fmla="*/ 0 h 48864"/>
              <a:gd name="connsiteX0" fmla="*/ 0 w 160496"/>
              <a:gd name="connsiteY0" fmla="*/ 0 h 48864"/>
              <a:gd name="connsiteX1" fmla="*/ 115252 w 160496"/>
              <a:gd name="connsiteY1" fmla="*/ 23813 h 48864"/>
              <a:gd name="connsiteX2" fmla="*/ 160496 w 160496"/>
              <a:gd name="connsiteY2" fmla="*/ 48864 h 48864"/>
              <a:gd name="connsiteX3" fmla="*/ 61912 w 160496"/>
              <a:gd name="connsiteY3" fmla="*/ 48864 h 48864"/>
              <a:gd name="connsiteX4" fmla="*/ 0 w 160496"/>
              <a:gd name="connsiteY4" fmla="*/ 0 h 4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496" h="48864">
                <a:moveTo>
                  <a:pt x="0" y="0"/>
                </a:moveTo>
                <a:lnTo>
                  <a:pt x="115252" y="23813"/>
                </a:lnTo>
                <a:lnTo>
                  <a:pt x="160496" y="48864"/>
                </a:lnTo>
                <a:lnTo>
                  <a:pt x="61912" y="48864"/>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1"/>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6EE3797-5A26-2875-EB77-0443BBCBD393}"/>
              </a:ext>
            </a:extLst>
          </p:cNvPr>
          <p:cNvSpPr>
            <a:spLocks noGrp="1"/>
          </p:cNvSpPr>
          <p:nvPr>
            <p:ph type="title"/>
          </p:nvPr>
        </p:nvSpPr>
        <p:spPr>
          <a:xfrm>
            <a:off x="2558716" y="955309"/>
            <a:ext cx="7074568" cy="2898975"/>
          </a:xfrm>
        </p:spPr>
        <p:txBody>
          <a:bodyPr vert="horz" lIns="91440" tIns="45720" rIns="91440" bIns="45720" rtlCol="0" anchor="b">
            <a:normAutofit/>
          </a:bodyPr>
          <a:lstStyle/>
          <a:p>
            <a:r>
              <a:rPr lang="en-US" sz="8800">
                <a:solidFill>
                  <a:srgbClr val="FFFFFF"/>
                </a:solidFill>
              </a:rPr>
              <a:t>Examples </a:t>
            </a:r>
          </a:p>
        </p:txBody>
      </p:sp>
      <p:sp>
        <p:nvSpPr>
          <p:cNvPr id="27" name="Rectangle 6">
            <a:extLst>
              <a:ext uri="{FF2B5EF4-FFF2-40B4-BE49-F238E27FC236}">
                <a16:creationId xmlns:a16="http://schemas.microsoft.com/office/drawing/2014/main" id="{C0B64B74-19BE-47D9-8BB8-7081BF0E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80399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8">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posing&#10;&#10;Description automatically generated">
            <a:extLst>
              <a:ext uri="{FF2B5EF4-FFF2-40B4-BE49-F238E27FC236}">
                <a16:creationId xmlns:a16="http://schemas.microsoft.com/office/drawing/2014/main" id="{4DCD9E37-7F26-D09F-3B3D-9293E350547E}"/>
              </a:ext>
            </a:extLst>
          </p:cNvPr>
          <p:cNvPicPr>
            <a:picLocks noChangeAspect="1"/>
          </p:cNvPicPr>
          <p:nvPr/>
        </p:nvPicPr>
        <p:blipFill rotWithShape="1">
          <a:blip r:embed="rId3"/>
          <a:srcRect t="1273" r="1" b="4183"/>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12009311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1808C97-0601-38C7-F200-1C478C65C5FB}"/>
              </a:ext>
            </a:extLst>
          </p:cNvPr>
          <p:cNvPicPr>
            <a:picLocks noChangeAspect="1"/>
          </p:cNvPicPr>
          <p:nvPr/>
        </p:nvPicPr>
        <p:blipFill rotWithShape="1">
          <a:blip r:embed="rId3"/>
          <a:srcRect t="5455" r="1" b="1"/>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4949301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44A0A7F1-E368-D563-C01A-308590C916FE}"/>
              </a:ext>
            </a:extLst>
          </p:cNvPr>
          <p:cNvPicPr>
            <a:picLocks noChangeAspect="1"/>
          </p:cNvPicPr>
          <p:nvPr/>
        </p:nvPicPr>
        <p:blipFill rotWithShape="1">
          <a:blip r:embed="rId3"/>
          <a:srcRect r="1" b="5456"/>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30221408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CD57A810-DD30-4FE5-488C-1F5DE3238C91}"/>
              </a:ext>
            </a:extLst>
          </p:cNvPr>
          <p:cNvPicPr>
            <a:picLocks noChangeAspect="1"/>
          </p:cNvPicPr>
          <p:nvPr/>
        </p:nvPicPr>
        <p:blipFill rotWithShape="1">
          <a:blip r:embed="rId3"/>
          <a:srcRect r="1" b="5456"/>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33858341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60852-201F-B475-A416-B00BE09FD5CA}"/>
              </a:ext>
            </a:extLst>
          </p:cNvPr>
          <p:cNvSpPr>
            <a:spLocks noGrp="1"/>
          </p:cNvSpPr>
          <p:nvPr>
            <p:ph type="title"/>
          </p:nvPr>
        </p:nvSpPr>
        <p:spPr>
          <a:xfrm>
            <a:off x="4654296" y="329184"/>
            <a:ext cx="6894576" cy="1783080"/>
          </a:xfrm>
        </p:spPr>
        <p:txBody>
          <a:bodyPr anchor="b">
            <a:normAutofit/>
          </a:bodyPr>
          <a:lstStyle/>
          <a:p>
            <a:r>
              <a:rPr lang="en-GB" sz="7200" b="1" i="1" u="sng"/>
              <a:t>Activity </a:t>
            </a:r>
            <a:endParaRPr lang="en-US" sz="7200"/>
          </a:p>
        </p:txBody>
      </p:sp>
      <p:pic>
        <p:nvPicPr>
          <p:cNvPr id="5" name="Picture 4" descr="Different coloured question marks">
            <a:extLst>
              <a:ext uri="{FF2B5EF4-FFF2-40B4-BE49-F238E27FC236}">
                <a16:creationId xmlns:a16="http://schemas.microsoft.com/office/drawing/2014/main" id="{632498FC-8F08-D234-F4A4-1F968C6178D5}"/>
              </a:ext>
            </a:extLst>
          </p:cNvPr>
          <p:cNvPicPr>
            <a:picLocks noChangeAspect="1"/>
          </p:cNvPicPr>
          <p:nvPr/>
        </p:nvPicPr>
        <p:blipFill rotWithShape="1">
          <a:blip r:embed="rId3"/>
          <a:srcRect l="31688" r="3507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7B647"/>
          </a:solidFill>
          <a:ln w="38100" cap="rnd">
            <a:solidFill>
              <a:srgbClr val="F7B64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BD8548-1042-B57C-D3F0-7797CC3F753B}"/>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b="1" dirty="0"/>
              <a:t>Find two defamation cases- outside of what we have just discussed. </a:t>
            </a:r>
            <a:endParaRPr lang="en-US" b="1"/>
          </a:p>
          <a:p>
            <a:r>
              <a:rPr lang="en-GB" b="1" dirty="0"/>
              <a:t>Ensure the case happen in the Uk. </a:t>
            </a:r>
            <a:endParaRPr lang="en-GB" b="1"/>
          </a:p>
          <a:p>
            <a:r>
              <a:rPr lang="en-GB" b="1" dirty="0"/>
              <a:t>The facts</a:t>
            </a:r>
            <a:endParaRPr lang="en-GB" b="1"/>
          </a:p>
          <a:p>
            <a:r>
              <a:rPr lang="en-GB" b="1" dirty="0"/>
              <a:t>The outcome. </a:t>
            </a:r>
            <a:endParaRPr lang="en-GB" b="1"/>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160907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Johnny Depp loses libel case over The Sun ‘wife beater’ claim">
            <a:hlinkClick r:id="" action="ppaction://media"/>
            <a:extLst>
              <a:ext uri="{FF2B5EF4-FFF2-40B4-BE49-F238E27FC236}">
                <a16:creationId xmlns:a16="http://schemas.microsoft.com/office/drawing/2014/main" id="{7A2C8BEF-87B8-DBDF-1BFC-2CFA5168997B}"/>
              </a:ext>
            </a:extLst>
          </p:cNvPr>
          <p:cNvPicPr>
            <a:picLocks noRot="1" noChangeAspect="1"/>
          </p:cNvPicPr>
          <p:nvPr>
            <a:videoFile r:link="rId1"/>
          </p:nvPr>
        </p:nvPicPr>
        <p:blipFill>
          <a:blip r:embed="rId3"/>
          <a:stretch>
            <a:fillRect/>
          </a:stretch>
        </p:blipFill>
        <p:spPr>
          <a:xfrm>
            <a:off x="1461698" y="224167"/>
            <a:ext cx="9628037" cy="6194005"/>
          </a:xfrm>
          <a:prstGeom prst="rect">
            <a:avLst/>
          </a:prstGeom>
        </p:spPr>
      </p:pic>
    </p:spTree>
    <p:extLst>
      <p:ext uri="{BB962C8B-B14F-4D97-AF65-F5344CB8AC3E}">
        <p14:creationId xmlns:p14="http://schemas.microsoft.com/office/powerpoint/2010/main" val="17595187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7C585-45EB-6896-F9B6-2EF1B5903A9B}"/>
              </a:ext>
            </a:extLst>
          </p:cNvPr>
          <p:cNvSpPr>
            <a:spLocks noGrp="1"/>
          </p:cNvSpPr>
          <p:nvPr>
            <p:ph type="title"/>
          </p:nvPr>
        </p:nvSpPr>
        <p:spPr>
          <a:xfrm>
            <a:off x="4654296" y="329184"/>
            <a:ext cx="6894576" cy="1783080"/>
          </a:xfrm>
        </p:spPr>
        <p:txBody>
          <a:bodyPr anchor="b">
            <a:normAutofit/>
          </a:bodyPr>
          <a:lstStyle/>
          <a:p>
            <a:r>
              <a:rPr lang="en-GB" sz="7200" b="1" i="1" u="sng"/>
              <a:t>Damages </a:t>
            </a:r>
            <a:endParaRPr lang="en-US" sz="7200"/>
          </a:p>
        </p:txBody>
      </p:sp>
      <p:pic>
        <p:nvPicPr>
          <p:cNvPr id="5" name="Picture 4" descr="Rolls of Newspaper">
            <a:extLst>
              <a:ext uri="{FF2B5EF4-FFF2-40B4-BE49-F238E27FC236}">
                <a16:creationId xmlns:a16="http://schemas.microsoft.com/office/drawing/2014/main" id="{FC4B5EDF-C5AE-4784-3366-2D61642036FD}"/>
              </a:ext>
            </a:extLst>
          </p:cNvPr>
          <p:cNvPicPr>
            <a:picLocks noChangeAspect="1"/>
          </p:cNvPicPr>
          <p:nvPr/>
        </p:nvPicPr>
        <p:blipFill rotWithShape="1">
          <a:blip r:embed="rId3"/>
          <a:srcRect l="46446" r="14110"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88D1E0"/>
          </a:solidFill>
          <a:ln w="38100" cap="rnd">
            <a:solidFill>
              <a:srgbClr val="88D1E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3BE4AE-F6F8-8E5E-12C3-E445E2B84311}"/>
              </a:ext>
            </a:extLst>
          </p:cNvPr>
          <p:cNvSpPr>
            <a:spLocks noGrp="1"/>
          </p:cNvSpPr>
          <p:nvPr>
            <p:ph idx="1"/>
          </p:nvPr>
        </p:nvSpPr>
        <p:spPr>
          <a:xfrm>
            <a:off x="4654296" y="2706624"/>
            <a:ext cx="6894576" cy="3483864"/>
          </a:xfrm>
        </p:spPr>
        <p:txBody>
          <a:bodyPr vert="horz" lIns="91440" tIns="45720" rIns="91440" bIns="45720" rtlCol="0">
            <a:normAutofit/>
          </a:bodyPr>
          <a:lstStyle/>
          <a:p>
            <a:r>
              <a:rPr lang="en-GB" b="1" dirty="0"/>
              <a:t>Offers to amend. </a:t>
            </a:r>
          </a:p>
          <a:p>
            <a:endParaRPr lang="en-GB" b="1" dirty="0"/>
          </a:p>
          <a:p>
            <a:r>
              <a:rPr lang="en-GB" b="1" dirty="0"/>
              <a:t>Damages – depends on the damage.</a:t>
            </a:r>
          </a:p>
          <a:p>
            <a:endParaRPr lang="en-GB" b="1" dirty="0"/>
          </a:p>
          <a:p>
            <a:r>
              <a:rPr lang="en-GB" b="1" dirty="0"/>
              <a:t>Injunctions – to shop further publication.</a:t>
            </a:r>
          </a:p>
        </p:txBody>
      </p:sp>
    </p:spTree>
    <p:extLst>
      <p:ext uri="{BB962C8B-B14F-4D97-AF65-F5344CB8AC3E}">
        <p14:creationId xmlns:p14="http://schemas.microsoft.com/office/powerpoint/2010/main" val="21612550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340B5-9BE9-8DC4-865E-6DB040027FB1}"/>
              </a:ext>
            </a:extLst>
          </p:cNvPr>
          <p:cNvSpPr>
            <a:spLocks noGrp="1"/>
          </p:cNvSpPr>
          <p:nvPr>
            <p:ph type="title"/>
          </p:nvPr>
        </p:nvSpPr>
        <p:spPr>
          <a:xfrm>
            <a:off x="640080" y="325369"/>
            <a:ext cx="4368602" cy="1956841"/>
          </a:xfrm>
        </p:spPr>
        <p:txBody>
          <a:bodyPr anchor="b">
            <a:normAutofit/>
          </a:bodyPr>
          <a:lstStyle/>
          <a:p>
            <a:r>
              <a:rPr lang="en-GB" sz="6600" b="1" i="1" u="sng"/>
              <a:t>Activity</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3E43A"/>
          </a:solidFill>
          <a:ln w="38100" cap="rnd">
            <a:solidFill>
              <a:srgbClr val="F3E43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3A78B1-0C8C-2344-7FCE-05F8FBC7BEE2}"/>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b="1" dirty="0"/>
              <a:t>- Research the following case; </a:t>
            </a:r>
            <a:endParaRPr lang="en-US" b="1"/>
          </a:p>
          <a:p>
            <a:pPr marL="0" indent="0">
              <a:buNone/>
            </a:pPr>
            <a:r>
              <a:rPr lang="en-GB" b="1" dirty="0"/>
              <a:t>1. Monson v Tussauds LTD [1894] CA. </a:t>
            </a:r>
            <a:endParaRPr lang="en-GB" b="1"/>
          </a:p>
          <a:p>
            <a:pPr marL="0" indent="0">
              <a:buNone/>
            </a:pPr>
            <a:r>
              <a:rPr lang="en-GB" b="1" dirty="0"/>
              <a:t>Tell the class the facts and the outcome of the case. </a:t>
            </a:r>
            <a:endParaRPr lang="en-GB" b="1"/>
          </a:p>
          <a:p>
            <a:pPr marL="0" indent="0">
              <a:buNone/>
            </a:pPr>
            <a:endParaRPr lang="en-GB" dirty="0"/>
          </a:p>
          <a:p>
            <a:pPr marL="0" indent="0">
              <a:buNone/>
            </a:pPr>
            <a:endParaRPr lang="en-GB" dirty="0"/>
          </a:p>
        </p:txBody>
      </p:sp>
      <p:pic>
        <p:nvPicPr>
          <p:cNvPr id="5" name="Picture 4" descr="Yellow paper aeroplane flying the opposite way as many grey paper aeroplanes">
            <a:extLst>
              <a:ext uri="{FF2B5EF4-FFF2-40B4-BE49-F238E27FC236}">
                <a16:creationId xmlns:a16="http://schemas.microsoft.com/office/drawing/2014/main" id="{65560255-D02E-BBFC-034A-37C105CA4059}"/>
              </a:ext>
            </a:extLst>
          </p:cNvPr>
          <p:cNvPicPr>
            <a:picLocks noChangeAspect="1"/>
          </p:cNvPicPr>
          <p:nvPr/>
        </p:nvPicPr>
        <p:blipFill rotWithShape="1">
          <a:blip r:embed="rId3"/>
          <a:srcRect l="5565" r="2748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464928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531CA-C719-3E5C-5D51-B7C855B4D8FE}"/>
              </a:ext>
            </a:extLst>
          </p:cNvPr>
          <p:cNvSpPr>
            <a:spLocks noGrp="1"/>
          </p:cNvSpPr>
          <p:nvPr>
            <p:ph type="title"/>
          </p:nvPr>
        </p:nvSpPr>
        <p:spPr>
          <a:xfrm>
            <a:off x="640080" y="325369"/>
            <a:ext cx="4368602" cy="1956841"/>
          </a:xfrm>
        </p:spPr>
        <p:txBody>
          <a:bodyPr anchor="b">
            <a:normAutofit/>
          </a:bodyPr>
          <a:lstStyle/>
          <a:p>
            <a:r>
              <a:rPr lang="en-GB" sz="6600" b="1" i="1" u="sng" dirty="0"/>
              <a:t>Activity </a:t>
            </a:r>
            <a:endParaRPr lang="en-US" sz="6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96641"/>
          </a:solidFill>
          <a:ln w="38100" cap="rnd">
            <a:solidFill>
              <a:srgbClr val="F9664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3B1882-1D55-A63D-38CF-54C93E68B342}"/>
              </a:ext>
            </a:extLst>
          </p:cNvPr>
          <p:cNvSpPr>
            <a:spLocks noGrp="1"/>
          </p:cNvSpPr>
          <p:nvPr>
            <p:ph idx="1"/>
          </p:nvPr>
        </p:nvSpPr>
        <p:spPr>
          <a:xfrm>
            <a:off x="640080" y="2872899"/>
            <a:ext cx="4243589" cy="3320668"/>
          </a:xfrm>
        </p:spPr>
        <p:txBody>
          <a:bodyPr vert="horz" lIns="91440" tIns="45720" rIns="91440" bIns="45720" rtlCol="0">
            <a:normAutofit/>
          </a:bodyPr>
          <a:lstStyle/>
          <a:p>
            <a:r>
              <a:rPr lang="en-GB" b="1" dirty="0"/>
              <a:t>In a group, </a:t>
            </a:r>
            <a:endParaRPr lang="en-US" b="1"/>
          </a:p>
          <a:p>
            <a:r>
              <a:rPr lang="en-GB" b="1" dirty="0"/>
              <a:t>Create a presentation about defamation. </a:t>
            </a:r>
            <a:endParaRPr lang="en-GB" b="1"/>
          </a:p>
          <a:p>
            <a:r>
              <a:rPr lang="en-GB" b="1" dirty="0"/>
              <a:t>You may wish to include videos/pictures. </a:t>
            </a:r>
            <a:endParaRPr lang="en-GB" b="1"/>
          </a:p>
          <a:p>
            <a:r>
              <a:rPr lang="en-GB" b="1" dirty="0"/>
              <a:t>Then email it to me.</a:t>
            </a:r>
            <a:endParaRPr lang="en-GB" b="1"/>
          </a:p>
          <a:p>
            <a:r>
              <a:rPr lang="en-GB" b="1" dirty="0"/>
              <a:t>Present to the class. </a:t>
            </a:r>
            <a:endParaRPr lang="en-GB" b="1"/>
          </a:p>
        </p:txBody>
      </p:sp>
      <p:pic>
        <p:nvPicPr>
          <p:cNvPr id="5" name="Picture 4" descr="Empty speech bubbles">
            <a:extLst>
              <a:ext uri="{FF2B5EF4-FFF2-40B4-BE49-F238E27FC236}">
                <a16:creationId xmlns:a16="http://schemas.microsoft.com/office/drawing/2014/main" id="{497A2AEB-48A0-61D0-3918-6C27CC62E678}"/>
              </a:ext>
            </a:extLst>
          </p:cNvPr>
          <p:cNvPicPr>
            <a:picLocks noChangeAspect="1"/>
          </p:cNvPicPr>
          <p:nvPr/>
        </p:nvPicPr>
        <p:blipFill rotWithShape="1">
          <a:blip r:embed="rId3"/>
          <a:srcRect l="20771" r="1227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255957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659AA5-D6AA-2E59-CD94-6DAD4CA2A3FB}"/>
              </a:ext>
            </a:extLst>
          </p:cNvPr>
          <p:cNvSpPr>
            <a:spLocks noGrp="1"/>
          </p:cNvSpPr>
          <p:nvPr>
            <p:ph type="title"/>
          </p:nvPr>
        </p:nvSpPr>
        <p:spPr>
          <a:xfrm>
            <a:off x="635000" y="634029"/>
            <a:ext cx="10921640" cy="1314698"/>
          </a:xfrm>
        </p:spPr>
        <p:txBody>
          <a:bodyPr anchor="ctr">
            <a:normAutofit/>
          </a:bodyPr>
          <a:lstStyle/>
          <a:p>
            <a:pPr algn="ctr"/>
            <a:r>
              <a:rPr lang="en-GB" sz="7200" b="1" i="1" u="sng" dirty="0"/>
              <a:t>Summary</a:t>
            </a:r>
            <a:endParaRPr lang="en-US" sz="7200"/>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6FFD6E9-50D7-1FBC-3B58-C254DA88209B}"/>
              </a:ext>
            </a:extLst>
          </p:cNvPr>
          <p:cNvGraphicFramePr>
            <a:graphicFrameLocks noGrp="1"/>
          </p:cNvGraphicFramePr>
          <p:nvPr>
            <p:ph idx="1"/>
            <p:extLst>
              <p:ext uri="{D42A27DB-BD31-4B8C-83A1-F6EECF244321}">
                <p14:modId xmlns:p14="http://schemas.microsoft.com/office/powerpoint/2010/main" val="783828435"/>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53708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descr="Wood human figure">
            <a:extLst>
              <a:ext uri="{FF2B5EF4-FFF2-40B4-BE49-F238E27FC236}">
                <a16:creationId xmlns:a16="http://schemas.microsoft.com/office/drawing/2014/main" id="{46084485-7E5E-E9B4-E32B-082A2AE4993B}"/>
              </a:ext>
            </a:extLst>
          </p:cNvPr>
          <p:cNvPicPr>
            <a:picLocks noChangeAspect="1"/>
          </p:cNvPicPr>
          <p:nvPr/>
        </p:nvPicPr>
        <p:blipFill rotWithShape="1">
          <a:blip r:embed="rId3"/>
          <a:srcRect r="-2" b="15602"/>
          <a:stretch/>
        </p:blipFill>
        <p:spPr>
          <a:xfrm>
            <a:off x="3" y="-22"/>
            <a:ext cx="12191997" cy="6858022"/>
          </a:xfrm>
          <a:prstGeom prst="rect">
            <a:avLst/>
          </a:prstGeom>
        </p:spPr>
      </p:pic>
      <p:sp>
        <p:nvSpPr>
          <p:cNvPr id="10" name="Rectangle 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D963E-7041-1FA7-8EB1-A6B0374F5F71}"/>
              </a:ext>
            </a:extLst>
          </p:cNvPr>
          <p:cNvSpPr>
            <a:spLocks noGrp="1"/>
          </p:cNvSpPr>
          <p:nvPr>
            <p:ph type="title"/>
          </p:nvPr>
        </p:nvSpPr>
        <p:spPr>
          <a:xfrm>
            <a:off x="6096006" y="643467"/>
            <a:ext cx="5452529" cy="3569242"/>
          </a:xfrm>
        </p:spPr>
        <p:txBody>
          <a:bodyPr vert="horz" lIns="91440" tIns="45720" rIns="91440" bIns="45720" rtlCol="0" anchor="t">
            <a:normAutofit/>
          </a:bodyPr>
          <a:lstStyle/>
          <a:p>
            <a:pPr algn="r"/>
            <a:r>
              <a:rPr lang="en-US" sz="6600">
                <a:solidFill>
                  <a:schemeClr val="bg1"/>
                </a:solidFill>
              </a:rPr>
              <a:t>Thank you, </a:t>
            </a:r>
            <a:br>
              <a:rPr lang="en-US" sz="6600">
                <a:solidFill>
                  <a:schemeClr val="bg1"/>
                </a:solidFill>
              </a:rPr>
            </a:br>
            <a:r>
              <a:rPr lang="en-US" sz="6600">
                <a:solidFill>
                  <a:schemeClr val="bg1"/>
                </a:solidFill>
              </a:rPr>
              <a:t>Any questions?</a:t>
            </a:r>
          </a:p>
        </p:txBody>
      </p:sp>
    </p:spTree>
    <p:extLst>
      <p:ext uri="{BB962C8B-B14F-4D97-AF65-F5344CB8AC3E}">
        <p14:creationId xmlns:p14="http://schemas.microsoft.com/office/powerpoint/2010/main" val="124080212"/>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BrushVTI">
  <a:themeElements>
    <a:clrScheme name="AnalogousFromLightSeedLeftStep">
      <a:dk1>
        <a:srgbClr val="000000"/>
      </a:dk1>
      <a:lt1>
        <a:srgbClr val="FFFFFF"/>
      </a:lt1>
      <a:dk2>
        <a:srgbClr val="41242E"/>
      </a:dk2>
      <a:lt2>
        <a:srgbClr val="E2E5E8"/>
      </a:lt2>
      <a:accent1>
        <a:srgbClr val="BB9B81"/>
      </a:accent1>
      <a:accent2>
        <a:srgbClr val="BA817F"/>
      </a:accent2>
      <a:accent3>
        <a:srgbClr val="C594A7"/>
      </a:accent3>
      <a:accent4>
        <a:srgbClr val="BA7FAE"/>
      </a:accent4>
      <a:accent5>
        <a:srgbClr val="BB94C5"/>
      </a:accent5>
      <a:accent6>
        <a:srgbClr val="947FBA"/>
      </a:accent6>
      <a:hlink>
        <a:srgbClr val="5C85A7"/>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1837</Words>
  <Application>Microsoft Office PowerPoint</Application>
  <PresentationFormat>Widescreen</PresentationFormat>
  <Paragraphs>237</Paragraphs>
  <Slides>39</Slides>
  <Notes>35</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39</vt:i4>
      </vt:variant>
    </vt:vector>
  </HeadingPairs>
  <TitlesOfParts>
    <vt:vector size="47" baseType="lpstr">
      <vt:lpstr>Arial</vt:lpstr>
      <vt:lpstr>Calibri</vt:lpstr>
      <vt:lpstr>Century Gothic</vt:lpstr>
      <vt:lpstr>Elephant</vt:lpstr>
      <vt:lpstr>The Hand Bold</vt:lpstr>
      <vt:lpstr>The Serif Hand Black</vt:lpstr>
      <vt:lpstr>SketchyVTI</vt:lpstr>
      <vt:lpstr>BrushVTI</vt:lpstr>
      <vt:lpstr>Defamation </vt:lpstr>
      <vt:lpstr>Content </vt:lpstr>
      <vt:lpstr>Aims and learning objectives</vt:lpstr>
      <vt:lpstr>What is defamation?</vt:lpstr>
      <vt:lpstr>Defamation Act 2013</vt:lpstr>
      <vt:lpstr>Example</vt:lpstr>
      <vt:lpstr>Tort law defamation</vt:lpstr>
      <vt:lpstr>Defamatory words</vt:lpstr>
      <vt:lpstr>PowerPoint Presentation</vt:lpstr>
      <vt:lpstr>Activity </vt:lpstr>
      <vt:lpstr>Major reforms in the form of the Defamation Act 2013</vt:lpstr>
      <vt:lpstr>How do we test?</vt:lpstr>
      <vt:lpstr>Who can sue?</vt:lpstr>
      <vt:lpstr>What about S.9 of the Defamation Act 2013?</vt:lpstr>
      <vt:lpstr>Defamatory statement?</vt:lpstr>
      <vt:lpstr>Serious Harm</vt:lpstr>
      <vt:lpstr>Does it relate to the claimant?</vt:lpstr>
      <vt:lpstr>Continued </vt:lpstr>
      <vt:lpstr>Continued</vt:lpstr>
      <vt:lpstr>Published?</vt:lpstr>
      <vt:lpstr>Websites </vt:lpstr>
      <vt:lpstr>Activity</vt:lpstr>
      <vt:lpstr>Defences </vt:lpstr>
      <vt:lpstr>Truth </vt:lpstr>
      <vt:lpstr>Privilege </vt:lpstr>
      <vt:lpstr>Honest Opinion</vt:lpstr>
      <vt:lpstr>Public Interest </vt:lpstr>
      <vt:lpstr>Examples </vt:lpstr>
      <vt:lpstr>PowerPoint Presentation</vt:lpstr>
      <vt:lpstr>PowerPoint Presentation</vt:lpstr>
      <vt:lpstr>PowerPoint Presentation</vt:lpstr>
      <vt:lpstr>PowerPoint Presentation</vt:lpstr>
      <vt:lpstr>Activity </vt:lpstr>
      <vt:lpstr>PowerPoint Presentation</vt:lpstr>
      <vt:lpstr>Damages </vt:lpstr>
      <vt:lpstr>Activity</vt:lpstr>
      <vt:lpstr>Activity </vt:lpstr>
      <vt:lpstr>Summary</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573</cp:revision>
  <dcterms:created xsi:type="dcterms:W3CDTF">2022-09-05T14:21:03Z</dcterms:created>
  <dcterms:modified xsi:type="dcterms:W3CDTF">2023-08-30T09:39:31Z</dcterms:modified>
</cp:coreProperties>
</file>