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2" r:id="rId1"/>
  </p:sldMasterIdLst>
  <p:sldIdLst>
    <p:sldId id="259" r:id="rId2"/>
    <p:sldId id="256" r:id="rId3"/>
  </p:sldIdLst>
  <p:sldSz cx="30275213" cy="428037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48D40774-9EC5-40B1-9918-2BC8E5BE1337}">
          <p14:sldIdLst>
            <p14:sldId id="259"/>
            <p14:sldId id="25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3" d="100"/>
          <a:sy n="13" d="100"/>
        </p:scale>
        <p:origin x="2664" y="2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Wilyeo (Swansea Bay UHB - Dietetics)" userId="ea5604d2-1383-47e2-b3b9-5a469425cd62" providerId="ADAL" clId="{E9BCC288-14FA-4697-841D-7EAD3A6E7A0E}"/>
    <pc:docChg chg="modSld">
      <pc:chgData name="Rhian Wilyeo (Swansea Bay UHB - Dietetics)" userId="ea5604d2-1383-47e2-b3b9-5a469425cd62" providerId="ADAL" clId="{E9BCC288-14FA-4697-841D-7EAD3A6E7A0E}" dt="2024-10-29T07:24:50.149" v="5" actId="20577"/>
      <pc:docMkLst>
        <pc:docMk/>
      </pc:docMkLst>
      <pc:sldChg chg="modSp mod">
        <pc:chgData name="Rhian Wilyeo (Swansea Bay UHB - Dietetics)" userId="ea5604d2-1383-47e2-b3b9-5a469425cd62" providerId="ADAL" clId="{E9BCC288-14FA-4697-841D-7EAD3A6E7A0E}" dt="2024-10-29T07:24:50.149" v="5" actId="20577"/>
        <pc:sldMkLst>
          <pc:docMk/>
          <pc:sldMk cId="3798088098" sldId="256"/>
        </pc:sldMkLst>
        <pc:spChg chg="mod">
          <ac:chgData name="Rhian Wilyeo (Swansea Bay UHB - Dietetics)" userId="ea5604d2-1383-47e2-b3b9-5a469425cd62" providerId="ADAL" clId="{E9BCC288-14FA-4697-841D-7EAD3A6E7A0E}" dt="2024-10-29T07:24:50.149" v="5" actId="20577"/>
          <ac:spMkLst>
            <pc:docMk/>
            <pc:sldMk cId="3798088098" sldId="256"/>
            <ac:spMk id="4" creationId="{CC90EB42-75FB-48CE-B264-1D9A42F4245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2B4515-7290-4C23-9F33-E12D1C92306C}" type="doc">
      <dgm:prSet loTypeId="urn:microsoft.com/office/officeart/2005/8/layout/pyramid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4A7339B-9636-4F9F-AF27-204960FA864C}">
      <dgm:prSet phldrT="[Text]" custT="1"/>
      <dgm:spPr/>
      <dgm:t>
        <a:bodyPr/>
        <a:lstStyle/>
        <a:p>
          <a:r>
            <a:rPr lang="en-GB" sz="4800" dirty="0">
              <a:latin typeface="Arial" panose="020B0604020202020204" pitchFamily="34" charset="0"/>
              <a:cs typeface="Arial" panose="020B0604020202020204" pitchFamily="34" charset="0"/>
            </a:rPr>
            <a:t>Human Biology</a:t>
          </a:r>
        </a:p>
        <a:p>
          <a:r>
            <a:rPr lang="en-GB" sz="4000" dirty="0">
              <a:latin typeface="Arial" panose="020B0604020202020204" pitchFamily="34" charset="0"/>
              <a:cs typeface="Arial" panose="020B0604020202020204" pitchFamily="34" charset="0"/>
            </a:rPr>
            <a:t> Anatomy &amp; Physiology</a:t>
          </a:r>
        </a:p>
        <a:p>
          <a:endParaRPr lang="en-GB" sz="3200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sz="3200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sz="3200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454C64-ED79-4182-9B67-230B8178A290}" type="parTrans" cxnId="{02098453-BD4B-4D21-A222-6D98B9F530CF}">
      <dgm:prSet/>
      <dgm:spPr/>
      <dgm:t>
        <a:bodyPr/>
        <a:lstStyle/>
        <a:p>
          <a:endParaRPr lang="en-GB" sz="4000"/>
        </a:p>
      </dgm:t>
    </dgm:pt>
    <dgm:pt modelId="{1E93A116-17BE-4EC5-A9E6-B331DD855E6A}" type="sibTrans" cxnId="{02098453-BD4B-4D21-A222-6D98B9F530CF}">
      <dgm:prSet/>
      <dgm:spPr/>
      <dgm:t>
        <a:bodyPr/>
        <a:lstStyle/>
        <a:p>
          <a:endParaRPr lang="en-GB" sz="4000"/>
        </a:p>
      </dgm:t>
    </dgm:pt>
    <dgm:pt modelId="{540F5753-960F-4E4D-813C-6676ADEC5DA5}">
      <dgm:prSet phldrT="[Text]" custT="1"/>
      <dgm:spPr/>
      <dgm:t>
        <a:bodyPr/>
        <a:lstStyle/>
        <a:p>
          <a:r>
            <a:rPr lang="en-GB" sz="4800" dirty="0">
              <a:latin typeface="Arial" panose="020B0604020202020204" pitchFamily="34" charset="0"/>
              <a:cs typeface="Arial" panose="020B0604020202020204" pitchFamily="34" charset="0"/>
            </a:rPr>
            <a:t>Chemistry</a:t>
          </a:r>
        </a:p>
        <a:p>
          <a:endParaRPr lang="en-GB" sz="3600" dirty="0"/>
        </a:p>
        <a:p>
          <a:endParaRPr lang="en-GB" sz="4000" dirty="0"/>
        </a:p>
      </dgm:t>
    </dgm:pt>
    <dgm:pt modelId="{0A640A54-CF82-4F0F-9608-BE811082684D}" type="parTrans" cxnId="{FC23F341-2B0E-4D63-AE36-A4F2EE58A09C}">
      <dgm:prSet/>
      <dgm:spPr/>
      <dgm:t>
        <a:bodyPr/>
        <a:lstStyle/>
        <a:p>
          <a:endParaRPr lang="en-GB" sz="4000"/>
        </a:p>
      </dgm:t>
    </dgm:pt>
    <dgm:pt modelId="{2E88F8FC-F9C7-42AD-AC40-07EA73002E3B}" type="sibTrans" cxnId="{FC23F341-2B0E-4D63-AE36-A4F2EE58A09C}">
      <dgm:prSet/>
      <dgm:spPr/>
      <dgm:t>
        <a:bodyPr/>
        <a:lstStyle/>
        <a:p>
          <a:endParaRPr lang="en-GB" sz="4000"/>
        </a:p>
      </dgm:t>
    </dgm:pt>
    <dgm:pt modelId="{AFB20B5E-432D-4809-8850-E99E19B52C8C}">
      <dgm:prSet phldrT="[Text]" custT="1"/>
      <dgm:spPr/>
      <dgm:t>
        <a:bodyPr/>
        <a:lstStyle/>
        <a:p>
          <a:endParaRPr lang="en-GB" sz="3600" dirty="0"/>
        </a:p>
        <a:p>
          <a:endParaRPr lang="en-GB" sz="4800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sz="4800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4800" dirty="0">
              <a:latin typeface="Arial" panose="020B0604020202020204" pitchFamily="34" charset="0"/>
              <a:cs typeface="Arial" panose="020B0604020202020204" pitchFamily="34" charset="0"/>
            </a:rPr>
            <a:t>Medical Physics </a:t>
          </a:r>
        </a:p>
        <a:p>
          <a:endParaRPr lang="en-GB" sz="3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AFC8D9-421E-416C-B5F5-5460CA24C26C}" type="parTrans" cxnId="{841A4969-4FD9-4085-80F5-0AA343C9C179}">
      <dgm:prSet/>
      <dgm:spPr/>
      <dgm:t>
        <a:bodyPr/>
        <a:lstStyle/>
        <a:p>
          <a:endParaRPr lang="en-GB" sz="4000"/>
        </a:p>
      </dgm:t>
    </dgm:pt>
    <dgm:pt modelId="{EF3283B3-6AE5-4890-AAC0-FCE42FA98646}" type="sibTrans" cxnId="{841A4969-4FD9-4085-80F5-0AA343C9C179}">
      <dgm:prSet/>
      <dgm:spPr/>
      <dgm:t>
        <a:bodyPr/>
        <a:lstStyle/>
        <a:p>
          <a:endParaRPr lang="en-GB" sz="4000"/>
        </a:p>
      </dgm:t>
    </dgm:pt>
    <dgm:pt modelId="{D6F1423A-56D4-423F-8D7B-05A15CD9ECBA}">
      <dgm:prSet phldrT="[Text]" custT="1"/>
      <dgm:spPr/>
      <dgm:t>
        <a:bodyPr/>
        <a:lstStyle/>
        <a:p>
          <a:r>
            <a:rPr lang="en-GB" sz="4800" dirty="0">
              <a:latin typeface="Arial" panose="020B0604020202020204" pitchFamily="34" charset="0"/>
              <a:cs typeface="Arial" panose="020B0604020202020204" pitchFamily="34" charset="0"/>
            </a:rPr>
            <a:t>Nuclear Medicine</a:t>
          </a:r>
        </a:p>
      </dgm:t>
    </dgm:pt>
    <dgm:pt modelId="{AE797602-8464-40E6-B807-E54CDC1CD27B}" type="parTrans" cxnId="{1FDA04D5-C792-4DF3-B4A8-40A9F75065C1}">
      <dgm:prSet/>
      <dgm:spPr/>
      <dgm:t>
        <a:bodyPr/>
        <a:lstStyle/>
        <a:p>
          <a:endParaRPr lang="en-GB" sz="4000"/>
        </a:p>
      </dgm:t>
    </dgm:pt>
    <dgm:pt modelId="{CEDEE7D0-EBEC-49E7-87CE-49087DB6DA96}" type="sibTrans" cxnId="{1FDA04D5-C792-4DF3-B4A8-40A9F75065C1}">
      <dgm:prSet/>
      <dgm:spPr/>
      <dgm:t>
        <a:bodyPr/>
        <a:lstStyle/>
        <a:p>
          <a:endParaRPr lang="en-GB" sz="4000"/>
        </a:p>
      </dgm:t>
    </dgm:pt>
    <dgm:pt modelId="{7955C728-5FD0-4984-B5F2-8703AB71BD63}" type="pres">
      <dgm:prSet presAssocID="{FC2B4515-7290-4C23-9F33-E12D1C92306C}" presName="compositeShape" presStyleCnt="0">
        <dgm:presLayoutVars>
          <dgm:chMax val="9"/>
          <dgm:dir/>
          <dgm:resizeHandles val="exact"/>
        </dgm:presLayoutVars>
      </dgm:prSet>
      <dgm:spPr/>
    </dgm:pt>
    <dgm:pt modelId="{CCF5101E-20D7-4FC9-917E-F1CB9695D573}" type="pres">
      <dgm:prSet presAssocID="{FC2B4515-7290-4C23-9F33-E12D1C92306C}" presName="triangle1" presStyleLbl="node1" presStyleIdx="0" presStyleCnt="4" custLinFactNeighborY="252">
        <dgm:presLayoutVars>
          <dgm:bulletEnabled val="1"/>
        </dgm:presLayoutVars>
      </dgm:prSet>
      <dgm:spPr/>
    </dgm:pt>
    <dgm:pt modelId="{CBBF5297-56A8-4D2A-A616-A690DD3945C5}" type="pres">
      <dgm:prSet presAssocID="{FC2B4515-7290-4C23-9F33-E12D1C92306C}" presName="triangle2" presStyleLbl="node1" presStyleIdx="1" presStyleCnt="4">
        <dgm:presLayoutVars>
          <dgm:bulletEnabled val="1"/>
        </dgm:presLayoutVars>
      </dgm:prSet>
      <dgm:spPr/>
    </dgm:pt>
    <dgm:pt modelId="{92021373-EFEB-4E95-8024-40CEABC3651D}" type="pres">
      <dgm:prSet presAssocID="{FC2B4515-7290-4C23-9F33-E12D1C92306C}" presName="triangle3" presStyleLbl="node1" presStyleIdx="2" presStyleCnt="4">
        <dgm:presLayoutVars>
          <dgm:bulletEnabled val="1"/>
        </dgm:presLayoutVars>
      </dgm:prSet>
      <dgm:spPr/>
    </dgm:pt>
    <dgm:pt modelId="{EEBF5ED1-2DC2-4B00-BC21-59A903B6E500}" type="pres">
      <dgm:prSet presAssocID="{FC2B4515-7290-4C23-9F33-E12D1C92306C}" presName="triangle4" presStyleLbl="node1" presStyleIdx="3" presStyleCnt="4" custLinFactNeighborX="559" custLinFactNeighborY="527">
        <dgm:presLayoutVars>
          <dgm:bulletEnabled val="1"/>
        </dgm:presLayoutVars>
      </dgm:prSet>
      <dgm:spPr/>
    </dgm:pt>
  </dgm:ptLst>
  <dgm:cxnLst>
    <dgm:cxn modelId="{2611931C-13AB-4BAE-9553-B9BD688450E7}" type="presOf" srcId="{AFB20B5E-432D-4809-8850-E99E19B52C8C}" destId="{92021373-EFEB-4E95-8024-40CEABC3651D}" srcOrd="0" destOrd="0" presId="urn:microsoft.com/office/officeart/2005/8/layout/pyramid4"/>
    <dgm:cxn modelId="{D884DB40-078F-3C4D-81C1-288866D5F6D3}" type="presOf" srcId="{D6F1423A-56D4-423F-8D7B-05A15CD9ECBA}" destId="{EEBF5ED1-2DC2-4B00-BC21-59A903B6E500}" srcOrd="0" destOrd="0" presId="urn:microsoft.com/office/officeart/2005/8/layout/pyramid4"/>
    <dgm:cxn modelId="{FC23F341-2B0E-4D63-AE36-A4F2EE58A09C}" srcId="{FC2B4515-7290-4C23-9F33-E12D1C92306C}" destId="{540F5753-960F-4E4D-813C-6676ADEC5DA5}" srcOrd="1" destOrd="0" parTransId="{0A640A54-CF82-4F0F-9608-BE811082684D}" sibTransId="{2E88F8FC-F9C7-42AD-AC40-07EA73002E3B}"/>
    <dgm:cxn modelId="{841A4969-4FD9-4085-80F5-0AA343C9C179}" srcId="{FC2B4515-7290-4C23-9F33-E12D1C92306C}" destId="{AFB20B5E-432D-4809-8850-E99E19B52C8C}" srcOrd="2" destOrd="0" parTransId="{76AFC8D9-421E-416C-B5F5-5460CA24C26C}" sibTransId="{EF3283B3-6AE5-4890-AAC0-FCE42FA98646}"/>
    <dgm:cxn modelId="{02098453-BD4B-4D21-A222-6D98B9F530CF}" srcId="{FC2B4515-7290-4C23-9F33-E12D1C92306C}" destId="{D4A7339B-9636-4F9F-AF27-204960FA864C}" srcOrd="0" destOrd="0" parTransId="{38454C64-ED79-4182-9B67-230B8178A290}" sibTransId="{1E93A116-17BE-4EC5-A9E6-B331DD855E6A}"/>
    <dgm:cxn modelId="{D3946C85-BE7A-4262-B73A-9AD431D0DFE6}" type="presOf" srcId="{D4A7339B-9636-4F9F-AF27-204960FA864C}" destId="{CCF5101E-20D7-4FC9-917E-F1CB9695D573}" srcOrd="0" destOrd="0" presId="urn:microsoft.com/office/officeart/2005/8/layout/pyramid4"/>
    <dgm:cxn modelId="{06D98EAA-E045-49CB-A85F-E409440442DB}" type="presOf" srcId="{FC2B4515-7290-4C23-9F33-E12D1C92306C}" destId="{7955C728-5FD0-4984-B5F2-8703AB71BD63}" srcOrd="0" destOrd="0" presId="urn:microsoft.com/office/officeart/2005/8/layout/pyramid4"/>
    <dgm:cxn modelId="{1FDA04D5-C792-4DF3-B4A8-40A9F75065C1}" srcId="{FC2B4515-7290-4C23-9F33-E12D1C92306C}" destId="{D6F1423A-56D4-423F-8D7B-05A15CD9ECBA}" srcOrd="3" destOrd="0" parTransId="{AE797602-8464-40E6-B807-E54CDC1CD27B}" sibTransId="{CEDEE7D0-EBEC-49E7-87CE-49087DB6DA96}"/>
    <dgm:cxn modelId="{E196C2F3-72E0-4140-BF43-5DBF75678673}" type="presOf" srcId="{540F5753-960F-4E4D-813C-6676ADEC5DA5}" destId="{CBBF5297-56A8-4D2A-A616-A690DD3945C5}" srcOrd="0" destOrd="0" presId="urn:microsoft.com/office/officeart/2005/8/layout/pyramid4"/>
    <dgm:cxn modelId="{33E3B130-3E89-49FA-8110-A7B463204D3F}" type="presParOf" srcId="{7955C728-5FD0-4984-B5F2-8703AB71BD63}" destId="{CCF5101E-20D7-4FC9-917E-F1CB9695D573}" srcOrd="0" destOrd="0" presId="urn:microsoft.com/office/officeart/2005/8/layout/pyramid4"/>
    <dgm:cxn modelId="{AE4A7319-D08A-43F7-B67F-64BDF57FDDE4}" type="presParOf" srcId="{7955C728-5FD0-4984-B5F2-8703AB71BD63}" destId="{CBBF5297-56A8-4D2A-A616-A690DD3945C5}" srcOrd="1" destOrd="0" presId="urn:microsoft.com/office/officeart/2005/8/layout/pyramid4"/>
    <dgm:cxn modelId="{3A5CE283-8C2D-4406-9A1E-70EF9B4F22F2}" type="presParOf" srcId="{7955C728-5FD0-4984-B5F2-8703AB71BD63}" destId="{92021373-EFEB-4E95-8024-40CEABC3651D}" srcOrd="2" destOrd="0" presId="urn:microsoft.com/office/officeart/2005/8/layout/pyramid4"/>
    <dgm:cxn modelId="{E185510B-1D4B-4A25-B0D7-7D6DDEFA0824}" type="presParOf" srcId="{7955C728-5FD0-4984-B5F2-8703AB71BD63}" destId="{EEBF5ED1-2DC2-4B00-BC21-59A903B6E500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F5101E-20D7-4FC9-917E-F1CB9695D573}">
      <dsp:nvSpPr>
        <dsp:cNvPr id="0" name=""/>
        <dsp:cNvSpPr/>
      </dsp:nvSpPr>
      <dsp:spPr>
        <a:xfrm>
          <a:off x="4842879" y="19045"/>
          <a:ext cx="7557851" cy="7557851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latin typeface="Arial" panose="020B0604020202020204" pitchFamily="34" charset="0"/>
              <a:cs typeface="Arial" panose="020B0604020202020204" pitchFamily="34" charset="0"/>
            </a:rPr>
            <a:t>Human Biology</a:t>
          </a:r>
        </a:p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latin typeface="Arial" panose="020B0604020202020204" pitchFamily="34" charset="0"/>
              <a:cs typeface="Arial" panose="020B0604020202020204" pitchFamily="34" charset="0"/>
            </a:rPr>
            <a:t> Anatomy &amp; Physiology</a:t>
          </a:r>
        </a:p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32342" y="3797971"/>
        <a:ext cx="3778925" cy="3778925"/>
      </dsp:txXfrm>
    </dsp:sp>
    <dsp:sp modelId="{CBBF5297-56A8-4D2A-A616-A690DD3945C5}">
      <dsp:nvSpPr>
        <dsp:cNvPr id="0" name=""/>
        <dsp:cNvSpPr/>
      </dsp:nvSpPr>
      <dsp:spPr>
        <a:xfrm>
          <a:off x="1063953" y="7557851"/>
          <a:ext cx="7557851" cy="7557851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latin typeface="Arial" panose="020B0604020202020204" pitchFamily="34" charset="0"/>
              <a:cs typeface="Arial" panose="020B0604020202020204" pitchFamily="34" charset="0"/>
            </a:rPr>
            <a:t>Chemistry</a:t>
          </a:r>
        </a:p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 dirty="0"/>
        </a:p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000" kern="1200" dirty="0"/>
        </a:p>
      </dsp:txBody>
      <dsp:txXfrm>
        <a:off x="2953416" y="11336777"/>
        <a:ext cx="3778925" cy="3778925"/>
      </dsp:txXfrm>
    </dsp:sp>
    <dsp:sp modelId="{92021373-EFEB-4E95-8024-40CEABC3651D}">
      <dsp:nvSpPr>
        <dsp:cNvPr id="0" name=""/>
        <dsp:cNvSpPr/>
      </dsp:nvSpPr>
      <dsp:spPr>
        <a:xfrm rot="10800000">
          <a:off x="4842879" y="7557851"/>
          <a:ext cx="7557851" cy="7557851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 dirty="0"/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latin typeface="Arial" panose="020B0604020202020204" pitchFamily="34" charset="0"/>
              <a:cs typeface="Arial" panose="020B0604020202020204" pitchFamily="34" charset="0"/>
            </a:rPr>
            <a:t>Medical Physics 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6732342" y="7557851"/>
        <a:ext cx="3778925" cy="3778925"/>
      </dsp:txXfrm>
    </dsp:sp>
    <dsp:sp modelId="{EEBF5ED1-2DC2-4B00-BC21-59A903B6E500}">
      <dsp:nvSpPr>
        <dsp:cNvPr id="0" name=""/>
        <dsp:cNvSpPr/>
      </dsp:nvSpPr>
      <dsp:spPr>
        <a:xfrm>
          <a:off x="8664053" y="7557851"/>
          <a:ext cx="7557851" cy="7557851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latin typeface="Arial" panose="020B0604020202020204" pitchFamily="34" charset="0"/>
              <a:cs typeface="Arial" panose="020B0604020202020204" pitchFamily="34" charset="0"/>
            </a:rPr>
            <a:t>Nuclear Medicine</a:t>
          </a:r>
        </a:p>
      </dsp:txBody>
      <dsp:txXfrm>
        <a:off x="10553516" y="11336777"/>
        <a:ext cx="3778925" cy="37789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181349"/>
            <a:ext cx="30275213" cy="116224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27522" y="11255835"/>
            <a:ext cx="24220170" cy="11391219"/>
          </a:xfrm>
        </p:spPr>
        <p:txBody>
          <a:bodyPr anchor="b">
            <a:normAutofit/>
          </a:bodyPr>
          <a:lstStyle>
            <a:lvl1pPr algn="l">
              <a:defRPr sz="1986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27522" y="22670148"/>
            <a:ext cx="24220170" cy="4280376"/>
          </a:xfrm>
        </p:spPr>
        <p:txBody>
          <a:bodyPr>
            <a:normAutofit/>
          </a:bodyPr>
          <a:lstStyle>
            <a:lvl1pPr marL="0" indent="0" algn="l">
              <a:buNone/>
              <a:defRPr sz="6622"/>
            </a:lvl1pPr>
            <a:lvl2pPr marL="1513743" indent="0" algn="ctr">
              <a:buNone/>
              <a:defRPr sz="6622"/>
            </a:lvl2pPr>
            <a:lvl3pPr marL="3027487" indent="0" algn="ctr">
              <a:buNone/>
              <a:defRPr sz="5960"/>
            </a:lvl3pPr>
            <a:lvl4pPr marL="4541230" indent="0" algn="ctr">
              <a:buNone/>
              <a:defRPr sz="5297"/>
            </a:lvl4pPr>
            <a:lvl5pPr marL="6054974" indent="0" algn="ctr">
              <a:buNone/>
              <a:defRPr sz="5297"/>
            </a:lvl5pPr>
            <a:lvl6pPr marL="7568717" indent="0" algn="ctr">
              <a:buNone/>
              <a:defRPr sz="5297"/>
            </a:lvl6pPr>
            <a:lvl7pPr marL="9082461" indent="0" algn="ctr">
              <a:buNone/>
              <a:defRPr sz="5297"/>
            </a:lvl7pPr>
            <a:lvl8pPr marL="10596204" indent="0" algn="ctr">
              <a:buNone/>
              <a:defRPr sz="5297"/>
            </a:lvl8pPr>
            <a:lvl9pPr marL="12109948" indent="0" algn="ctr">
              <a:buNone/>
              <a:defRPr sz="5297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9641046" y="26987002"/>
            <a:ext cx="7606644" cy="2278904"/>
          </a:xfrm>
        </p:spPr>
        <p:txBody>
          <a:bodyPr/>
          <a:lstStyle/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7521" y="26987008"/>
            <a:ext cx="16159395" cy="2278904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0057329" y="8930667"/>
            <a:ext cx="7190363" cy="2278904"/>
          </a:xfrm>
        </p:spPr>
        <p:txBody>
          <a:bodyPr/>
          <a:lstStyle/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9590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2076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181349"/>
            <a:ext cx="30275213" cy="116224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7889" y="4703137"/>
            <a:ext cx="26339435" cy="17488096"/>
          </a:xfrm>
        </p:spPr>
        <p:txBody>
          <a:bodyPr anchor="b">
            <a:normAutofit/>
          </a:bodyPr>
          <a:lstStyle>
            <a:lvl1pPr algn="r">
              <a:defRPr sz="1324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67890" y="22729597"/>
            <a:ext cx="26339439" cy="8451740"/>
          </a:xfrm>
        </p:spPr>
        <p:txBody>
          <a:bodyPr>
            <a:normAutofit/>
          </a:bodyPr>
          <a:lstStyle>
            <a:lvl1pPr marL="0" indent="0" algn="r">
              <a:buNone/>
              <a:defRPr sz="7284">
                <a:solidFill>
                  <a:schemeClr val="tx1">
                    <a:tint val="75000"/>
                  </a:schemeClr>
                </a:solidFill>
              </a:defRPr>
            </a:lvl1pPr>
            <a:lvl2pPr marL="1513743" indent="0">
              <a:buNone/>
              <a:defRPr sz="6622">
                <a:solidFill>
                  <a:schemeClr val="tx1">
                    <a:tint val="75000"/>
                  </a:schemeClr>
                </a:solidFill>
              </a:defRPr>
            </a:lvl2pPr>
            <a:lvl3pPr marL="3027487" indent="0">
              <a:buNone/>
              <a:defRPr sz="5960">
                <a:solidFill>
                  <a:schemeClr val="tx1">
                    <a:tint val="75000"/>
                  </a:schemeClr>
                </a:solidFill>
              </a:defRPr>
            </a:lvl3pPr>
            <a:lvl4pPr marL="4541230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4pPr>
            <a:lvl5pPr marL="6054974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5pPr>
            <a:lvl6pPr marL="7568717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6pPr>
            <a:lvl7pPr marL="9082461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7pPr>
            <a:lvl8pPr marL="10596204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8pPr>
            <a:lvl9pPr marL="12109948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8416017" y="2377996"/>
            <a:ext cx="7228207" cy="2278904"/>
          </a:xfrm>
        </p:spPr>
        <p:txBody>
          <a:bodyPr/>
          <a:lstStyle>
            <a:lvl1pPr algn="r">
              <a:defRPr/>
            </a:lvl1pPr>
          </a:lstStyle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67889" y="2377996"/>
            <a:ext cx="15994000" cy="2278904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6098354" y="2377996"/>
            <a:ext cx="2208968" cy="2278904"/>
          </a:xfrm>
        </p:spPr>
        <p:txBody>
          <a:bodyPr/>
          <a:lstStyle/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1013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67890" y="13697204"/>
            <a:ext cx="12947683" cy="253968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69700" y="13697204"/>
            <a:ext cx="12937621" cy="253968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701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0363" y="4755974"/>
            <a:ext cx="21116961" cy="808515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19205" y="13630059"/>
            <a:ext cx="12196365" cy="5142393"/>
          </a:xfrm>
        </p:spPr>
        <p:txBody>
          <a:bodyPr anchor="b">
            <a:normAutofit/>
          </a:bodyPr>
          <a:lstStyle>
            <a:lvl1pPr marL="0" indent="0">
              <a:buNone/>
              <a:defRPr sz="9271" b="0">
                <a:solidFill>
                  <a:schemeClr val="tx1"/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67887" y="19552342"/>
            <a:ext cx="12947683" cy="1954176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6121016" y="13630059"/>
            <a:ext cx="12186306" cy="5142393"/>
          </a:xfrm>
        </p:spPr>
        <p:txBody>
          <a:bodyPr anchor="b">
            <a:normAutofit/>
          </a:bodyPr>
          <a:lstStyle>
            <a:lvl1pPr marL="0" indent="0">
              <a:buNone/>
              <a:defRPr sz="9271" b="0">
                <a:solidFill>
                  <a:schemeClr val="tx1"/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69698" y="19552342"/>
            <a:ext cx="12937624" cy="1954176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632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872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3582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7889" y="9511947"/>
            <a:ext cx="10217884" cy="9987545"/>
          </a:xfrm>
        </p:spPr>
        <p:txBody>
          <a:bodyPr anchor="b"/>
          <a:lstStyle>
            <a:lvl1pPr algn="l">
              <a:defRPr sz="1059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66965" y="4660854"/>
            <a:ext cx="15440359" cy="34433249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67889" y="19499492"/>
            <a:ext cx="10217884" cy="19594612"/>
          </a:xfrm>
        </p:spPr>
        <p:txBody>
          <a:bodyPr/>
          <a:lstStyle>
            <a:lvl1pPr marL="0" indent="0">
              <a:buNone/>
              <a:defRPr sz="5297"/>
            </a:lvl1pPr>
            <a:lvl2pPr marL="1513743" indent="0">
              <a:buNone/>
              <a:defRPr sz="4635"/>
            </a:lvl2pPr>
            <a:lvl3pPr marL="3027487" indent="0">
              <a:buNone/>
              <a:defRPr sz="3973"/>
            </a:lvl3pPr>
            <a:lvl4pPr marL="4541230" indent="0">
              <a:buNone/>
              <a:defRPr sz="3311"/>
            </a:lvl4pPr>
            <a:lvl5pPr marL="6054974" indent="0">
              <a:buNone/>
              <a:defRPr sz="3311"/>
            </a:lvl5pPr>
            <a:lvl6pPr marL="7568717" indent="0">
              <a:buNone/>
              <a:defRPr sz="3311"/>
            </a:lvl6pPr>
            <a:lvl7pPr marL="9082461" indent="0">
              <a:buNone/>
              <a:defRPr sz="3311"/>
            </a:lvl7pPr>
            <a:lvl8pPr marL="10596204" indent="0">
              <a:buNone/>
              <a:defRPr sz="3311"/>
            </a:lvl8pPr>
            <a:lvl9pPr marL="12109948" indent="0">
              <a:buNone/>
              <a:defRPr sz="331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3467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7889" y="9511947"/>
            <a:ext cx="13494488" cy="9987545"/>
          </a:xfrm>
        </p:spPr>
        <p:txBody>
          <a:bodyPr anchor="b"/>
          <a:lstStyle>
            <a:lvl1pPr algn="l">
              <a:defRPr sz="1059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6149178" y="4688828"/>
            <a:ext cx="12165159" cy="34405275"/>
          </a:xfrm>
        </p:spPr>
        <p:txBody>
          <a:bodyPr anchor="t"/>
          <a:lstStyle>
            <a:lvl1pPr marL="0" indent="0">
              <a:buNone/>
              <a:defRPr sz="10595"/>
            </a:lvl1pPr>
            <a:lvl2pPr marL="1513743" indent="0">
              <a:buNone/>
              <a:defRPr sz="9271"/>
            </a:lvl2pPr>
            <a:lvl3pPr marL="3027487" indent="0">
              <a:buNone/>
              <a:defRPr sz="7946"/>
            </a:lvl3pPr>
            <a:lvl4pPr marL="4541230" indent="0">
              <a:buNone/>
              <a:defRPr sz="6622"/>
            </a:lvl4pPr>
            <a:lvl5pPr marL="6054974" indent="0">
              <a:buNone/>
              <a:defRPr sz="6622"/>
            </a:lvl5pPr>
            <a:lvl6pPr marL="7568717" indent="0">
              <a:buNone/>
              <a:defRPr sz="6622"/>
            </a:lvl6pPr>
            <a:lvl7pPr marL="9082461" indent="0">
              <a:buNone/>
              <a:defRPr sz="6622"/>
            </a:lvl7pPr>
            <a:lvl8pPr marL="10596204" indent="0">
              <a:buNone/>
              <a:defRPr sz="6622"/>
            </a:lvl8pPr>
            <a:lvl9pPr marL="12109948" indent="0">
              <a:buNone/>
              <a:defRPr sz="6622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67889" y="19499492"/>
            <a:ext cx="13494488" cy="19594612"/>
          </a:xfrm>
        </p:spPr>
        <p:txBody>
          <a:bodyPr/>
          <a:lstStyle>
            <a:lvl1pPr marL="0" indent="0">
              <a:buNone/>
              <a:defRPr sz="5297"/>
            </a:lvl1pPr>
            <a:lvl2pPr marL="1513743" indent="0">
              <a:buNone/>
              <a:defRPr sz="4635"/>
            </a:lvl2pPr>
            <a:lvl3pPr marL="3027487" indent="0">
              <a:buNone/>
              <a:defRPr sz="3973"/>
            </a:lvl3pPr>
            <a:lvl4pPr marL="4541230" indent="0">
              <a:buNone/>
              <a:defRPr sz="3311"/>
            </a:lvl4pPr>
            <a:lvl5pPr marL="6054974" indent="0">
              <a:buNone/>
              <a:defRPr sz="3311"/>
            </a:lvl5pPr>
            <a:lvl6pPr marL="7568717" indent="0">
              <a:buNone/>
              <a:defRPr sz="3311"/>
            </a:lvl6pPr>
            <a:lvl7pPr marL="9082461" indent="0">
              <a:buNone/>
              <a:defRPr sz="3311"/>
            </a:lvl7pPr>
            <a:lvl8pPr marL="10596204" indent="0">
              <a:buNone/>
              <a:defRPr sz="3311"/>
            </a:lvl8pPr>
            <a:lvl9pPr marL="12109948" indent="0">
              <a:buNone/>
              <a:defRPr sz="331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1314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7872" y="29318278"/>
            <a:ext cx="26343415" cy="5113951"/>
          </a:xfrm>
        </p:spPr>
        <p:txBody>
          <a:bodyPr anchor="b"/>
          <a:lstStyle>
            <a:lvl1pPr algn="l">
              <a:defRPr sz="1059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67872" y="6098101"/>
            <a:ext cx="26322814" cy="21264395"/>
          </a:xfrm>
        </p:spPr>
        <p:txBody>
          <a:bodyPr anchor="t"/>
          <a:lstStyle>
            <a:lvl1pPr marL="0" indent="0">
              <a:buNone/>
              <a:defRPr sz="10595"/>
            </a:lvl1pPr>
            <a:lvl2pPr marL="1513743" indent="0">
              <a:buNone/>
              <a:defRPr sz="9271"/>
            </a:lvl2pPr>
            <a:lvl3pPr marL="3027487" indent="0">
              <a:buNone/>
              <a:defRPr sz="7946"/>
            </a:lvl3pPr>
            <a:lvl4pPr marL="4541230" indent="0">
              <a:buNone/>
              <a:defRPr sz="6622"/>
            </a:lvl4pPr>
            <a:lvl5pPr marL="6054974" indent="0">
              <a:buNone/>
              <a:defRPr sz="6622"/>
            </a:lvl5pPr>
            <a:lvl6pPr marL="7568717" indent="0">
              <a:buNone/>
              <a:defRPr sz="6622"/>
            </a:lvl6pPr>
            <a:lvl7pPr marL="9082461" indent="0">
              <a:buNone/>
              <a:defRPr sz="6622"/>
            </a:lvl7pPr>
            <a:lvl8pPr marL="10596204" indent="0">
              <a:buNone/>
              <a:defRPr sz="6622"/>
            </a:lvl8pPr>
            <a:lvl9pPr marL="12109948" indent="0">
              <a:buNone/>
              <a:defRPr sz="6622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67889" y="34432226"/>
            <a:ext cx="26339435" cy="4661878"/>
          </a:xfrm>
        </p:spPr>
        <p:txBody>
          <a:bodyPr/>
          <a:lstStyle>
            <a:lvl1pPr marL="0" indent="0" algn="l">
              <a:buNone/>
              <a:defRPr sz="5297"/>
            </a:lvl1pPr>
            <a:lvl2pPr marL="1513743" indent="0">
              <a:buNone/>
              <a:defRPr sz="4635"/>
            </a:lvl2pPr>
            <a:lvl3pPr marL="3027487" indent="0">
              <a:buNone/>
              <a:defRPr sz="3973"/>
            </a:lvl3pPr>
            <a:lvl4pPr marL="4541230" indent="0">
              <a:buNone/>
              <a:defRPr sz="3311"/>
            </a:lvl4pPr>
            <a:lvl5pPr marL="6054974" indent="0">
              <a:buNone/>
              <a:defRPr sz="3311"/>
            </a:lvl5pPr>
            <a:lvl6pPr marL="7568717" indent="0">
              <a:buNone/>
              <a:defRPr sz="3311"/>
            </a:lvl6pPr>
            <a:lvl7pPr marL="9082461" indent="0">
              <a:buNone/>
              <a:defRPr sz="3311"/>
            </a:lvl7pPr>
            <a:lvl8pPr marL="10596204" indent="0">
              <a:buNone/>
              <a:defRPr sz="3311"/>
            </a:lvl8pPr>
            <a:lvl9pPr marL="12109948" indent="0">
              <a:buNone/>
              <a:defRPr sz="331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492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181349"/>
            <a:ext cx="30275213" cy="116224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7889" y="4703131"/>
            <a:ext cx="26339435" cy="17491416"/>
          </a:xfrm>
        </p:spPr>
        <p:txBody>
          <a:bodyPr anchor="ctr"/>
          <a:lstStyle>
            <a:lvl1pPr algn="l">
              <a:defRPr sz="1059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70641" y="22775833"/>
            <a:ext cx="25733931" cy="8306427"/>
          </a:xfrm>
        </p:spPr>
        <p:txBody>
          <a:bodyPr anchor="ctr"/>
          <a:lstStyle>
            <a:lvl1pPr marL="0" indent="0">
              <a:buNone/>
              <a:defRPr sz="5297"/>
            </a:lvl1pPr>
            <a:lvl2pPr marL="1513743" indent="0">
              <a:buNone/>
              <a:defRPr sz="4635"/>
            </a:lvl2pPr>
            <a:lvl3pPr marL="3027487" indent="0">
              <a:buNone/>
              <a:defRPr sz="3973"/>
            </a:lvl3pPr>
            <a:lvl4pPr marL="4541230" indent="0">
              <a:buNone/>
              <a:defRPr sz="3311"/>
            </a:lvl4pPr>
            <a:lvl5pPr marL="6054974" indent="0">
              <a:buNone/>
              <a:defRPr sz="3311"/>
            </a:lvl5pPr>
            <a:lvl6pPr marL="7568717" indent="0">
              <a:buNone/>
              <a:defRPr sz="3311"/>
            </a:lvl6pPr>
            <a:lvl7pPr marL="9082461" indent="0">
              <a:buNone/>
              <a:defRPr sz="3311"/>
            </a:lvl7pPr>
            <a:lvl8pPr marL="10596204" indent="0">
              <a:buNone/>
              <a:defRPr sz="3311"/>
            </a:lvl8pPr>
            <a:lvl9pPr marL="12109948" indent="0">
              <a:buNone/>
              <a:defRPr sz="331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8416017" y="2377996"/>
            <a:ext cx="7228207" cy="2278904"/>
          </a:xfrm>
        </p:spPr>
        <p:txBody>
          <a:bodyPr/>
          <a:lstStyle>
            <a:lvl1pPr algn="r">
              <a:defRPr/>
            </a:lvl1pPr>
          </a:lstStyle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967889" y="2377996"/>
            <a:ext cx="15994000" cy="2278904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26098353" y="2377996"/>
            <a:ext cx="2208971" cy="2278904"/>
          </a:xfrm>
        </p:spPr>
        <p:txBody>
          <a:bodyPr/>
          <a:lstStyle/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64804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181349"/>
            <a:ext cx="30275213" cy="116224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3962" y="4703134"/>
            <a:ext cx="25208320" cy="17202856"/>
          </a:xfrm>
        </p:spPr>
        <p:txBody>
          <a:bodyPr anchor="ctr"/>
          <a:lstStyle>
            <a:lvl1pPr algn="l">
              <a:defRPr sz="1059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3237763" y="21905993"/>
            <a:ext cx="23820712" cy="2773962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743" indent="0">
              <a:buNone/>
              <a:defRPr sz="4635"/>
            </a:lvl2pPr>
            <a:lvl3pPr marL="3027487" indent="0">
              <a:buNone/>
              <a:defRPr sz="3973"/>
            </a:lvl3pPr>
            <a:lvl4pPr marL="4541230" indent="0">
              <a:buNone/>
              <a:defRPr sz="3311"/>
            </a:lvl4pPr>
            <a:lvl5pPr marL="6054974" indent="0">
              <a:buNone/>
              <a:defRPr sz="3311"/>
            </a:lvl5pPr>
            <a:lvl6pPr marL="7568717" indent="0">
              <a:buNone/>
              <a:defRPr sz="3311"/>
            </a:lvl6pPr>
            <a:lvl7pPr marL="9082461" indent="0">
              <a:buNone/>
              <a:defRPr sz="3311"/>
            </a:lvl7pPr>
            <a:lvl8pPr marL="10596204" indent="0">
              <a:buNone/>
              <a:defRPr sz="3311"/>
            </a:lvl8pPr>
            <a:lvl9pPr marL="12109948" indent="0">
              <a:buNone/>
              <a:defRPr sz="331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70641" y="26055480"/>
            <a:ext cx="25754962" cy="5125872"/>
          </a:xfrm>
        </p:spPr>
        <p:txBody>
          <a:bodyPr anchor="ctr">
            <a:normAutofit/>
          </a:bodyPr>
          <a:lstStyle>
            <a:lvl1pPr marL="0" indent="0">
              <a:buNone/>
              <a:defRPr sz="5297"/>
            </a:lvl1pPr>
            <a:lvl2pPr marL="1513743" indent="0">
              <a:buNone/>
              <a:defRPr sz="4635"/>
            </a:lvl2pPr>
            <a:lvl3pPr marL="3027487" indent="0">
              <a:buNone/>
              <a:defRPr sz="3973"/>
            </a:lvl3pPr>
            <a:lvl4pPr marL="4541230" indent="0">
              <a:buNone/>
              <a:defRPr sz="3311"/>
            </a:lvl4pPr>
            <a:lvl5pPr marL="6054974" indent="0">
              <a:buNone/>
              <a:defRPr sz="3311"/>
            </a:lvl5pPr>
            <a:lvl6pPr marL="7568717" indent="0">
              <a:buNone/>
              <a:defRPr sz="3311"/>
            </a:lvl6pPr>
            <a:lvl7pPr marL="9082461" indent="0">
              <a:buNone/>
              <a:defRPr sz="3311"/>
            </a:lvl7pPr>
            <a:lvl8pPr marL="10596204" indent="0">
              <a:buNone/>
              <a:defRPr sz="3311"/>
            </a:lvl8pPr>
            <a:lvl9pPr marL="12109948" indent="0">
              <a:buNone/>
              <a:defRPr sz="331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8416017" y="2377996"/>
            <a:ext cx="7228207" cy="2278904"/>
          </a:xfrm>
        </p:spPr>
        <p:txBody>
          <a:bodyPr/>
          <a:lstStyle>
            <a:lvl1pPr algn="r">
              <a:defRPr/>
            </a:lvl1pPr>
          </a:lstStyle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967889" y="2368241"/>
            <a:ext cx="15994000" cy="2278904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26098353" y="2377996"/>
            <a:ext cx="2208971" cy="2278904"/>
          </a:xfrm>
        </p:spPr>
        <p:txBody>
          <a:bodyPr/>
          <a:lstStyle/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766343" y="5041332"/>
            <a:ext cx="1513761" cy="3649842"/>
          </a:xfrm>
          <a:prstGeom prst="rect">
            <a:avLst/>
          </a:prstGeom>
        </p:spPr>
        <p:txBody>
          <a:bodyPr vert="horz" lIns="302752" tIns="151376" rIns="302752" bIns="15137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26487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6973324" y="18857435"/>
            <a:ext cx="1513761" cy="3649842"/>
          </a:xfrm>
          <a:prstGeom prst="rect">
            <a:avLst/>
          </a:prstGeom>
        </p:spPr>
        <p:txBody>
          <a:bodyPr vert="horz" lIns="302752" tIns="151376" rIns="302752" bIns="15137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26487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277377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181349"/>
            <a:ext cx="30275213" cy="116224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0641" y="7019758"/>
            <a:ext cx="25741818" cy="15677456"/>
          </a:xfrm>
        </p:spPr>
        <p:txBody>
          <a:bodyPr anchor="b"/>
          <a:lstStyle>
            <a:lvl1pPr algn="l">
              <a:defRPr sz="1059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70614" y="22770731"/>
            <a:ext cx="25737931" cy="6240717"/>
          </a:xfrm>
        </p:spPr>
        <p:txBody>
          <a:bodyPr anchor="t"/>
          <a:lstStyle>
            <a:lvl1pPr marL="0" indent="0">
              <a:buNone/>
              <a:defRPr sz="5297"/>
            </a:lvl1pPr>
            <a:lvl2pPr marL="1513743" indent="0">
              <a:buNone/>
              <a:defRPr sz="4635"/>
            </a:lvl2pPr>
            <a:lvl3pPr marL="3027487" indent="0">
              <a:buNone/>
              <a:defRPr sz="3973"/>
            </a:lvl3pPr>
            <a:lvl4pPr marL="4541230" indent="0">
              <a:buNone/>
              <a:defRPr sz="3311"/>
            </a:lvl4pPr>
            <a:lvl5pPr marL="6054974" indent="0">
              <a:buNone/>
              <a:defRPr sz="3311"/>
            </a:lvl5pPr>
            <a:lvl6pPr marL="7568717" indent="0">
              <a:buNone/>
              <a:defRPr sz="3311"/>
            </a:lvl6pPr>
            <a:lvl7pPr marL="9082461" indent="0">
              <a:buNone/>
              <a:defRPr sz="3311"/>
            </a:lvl7pPr>
            <a:lvl8pPr marL="10596204" indent="0">
              <a:buNone/>
              <a:defRPr sz="3311"/>
            </a:lvl8pPr>
            <a:lvl9pPr marL="12109948" indent="0">
              <a:buNone/>
              <a:defRPr sz="331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8416017" y="2364783"/>
            <a:ext cx="7228207" cy="2278904"/>
          </a:xfrm>
        </p:spPr>
        <p:txBody>
          <a:bodyPr/>
          <a:lstStyle>
            <a:lvl1pPr algn="r">
              <a:defRPr/>
            </a:lvl1pPr>
          </a:lstStyle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967889" y="2364783"/>
            <a:ext cx="15994000" cy="2278904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26098353" y="2377996"/>
            <a:ext cx="2208971" cy="2278904"/>
          </a:xfrm>
        </p:spPr>
        <p:txBody>
          <a:bodyPr/>
          <a:lstStyle/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1527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7190368" y="4755977"/>
            <a:ext cx="21116958" cy="813800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967892" y="13744140"/>
            <a:ext cx="8477060" cy="3852963"/>
          </a:xfrm>
        </p:spPr>
        <p:txBody>
          <a:bodyPr anchor="b">
            <a:noAutofit/>
          </a:bodyPr>
          <a:lstStyle>
            <a:lvl1pPr marL="0" indent="0">
              <a:buNone/>
              <a:defRPr sz="7946" b="0">
                <a:solidFill>
                  <a:schemeClr val="tx1"/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967889" y="18128651"/>
            <a:ext cx="8477060" cy="20965474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933500" y="13739478"/>
            <a:ext cx="8477060" cy="3910471"/>
          </a:xfrm>
        </p:spPr>
        <p:txBody>
          <a:bodyPr anchor="b">
            <a:noAutofit/>
          </a:bodyPr>
          <a:lstStyle>
            <a:lvl1pPr marL="0" indent="0">
              <a:buNone/>
              <a:defRPr sz="7946" b="0">
                <a:solidFill>
                  <a:schemeClr val="tx1"/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10928680" y="18125552"/>
            <a:ext cx="8477060" cy="20968551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9830261" y="13686631"/>
            <a:ext cx="8477060" cy="3910471"/>
          </a:xfrm>
        </p:spPr>
        <p:txBody>
          <a:bodyPr anchor="b">
            <a:noAutofit/>
          </a:bodyPr>
          <a:lstStyle>
            <a:lvl1pPr marL="0" indent="0">
              <a:buNone/>
              <a:defRPr sz="7946" b="0">
                <a:solidFill>
                  <a:schemeClr val="tx1"/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19830264" y="18128651"/>
            <a:ext cx="8477060" cy="20965474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82205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7190370" y="4755974"/>
            <a:ext cx="21130350" cy="808515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967889" y="25673148"/>
            <a:ext cx="8477060" cy="4261434"/>
          </a:xfrm>
        </p:spPr>
        <p:txBody>
          <a:bodyPr anchor="b">
            <a:noAutofit/>
          </a:bodyPr>
          <a:lstStyle>
            <a:lvl1pPr marL="0" indent="0">
              <a:buNone/>
              <a:defRPr sz="7946" b="0">
                <a:solidFill>
                  <a:schemeClr val="tx1"/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967889" y="14553280"/>
            <a:ext cx="8477060" cy="9407715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5297"/>
            </a:lvl1pPr>
            <a:lvl2pPr marL="1513743" indent="0">
              <a:buNone/>
              <a:defRPr sz="5297"/>
            </a:lvl2pPr>
            <a:lvl3pPr marL="3027487" indent="0">
              <a:buNone/>
              <a:defRPr sz="5297"/>
            </a:lvl3pPr>
            <a:lvl4pPr marL="4541230" indent="0">
              <a:buNone/>
              <a:defRPr sz="5297"/>
            </a:lvl4pPr>
            <a:lvl5pPr marL="6054974" indent="0">
              <a:buNone/>
              <a:defRPr sz="5297"/>
            </a:lvl5pPr>
            <a:lvl6pPr marL="7568717" indent="0">
              <a:buNone/>
              <a:defRPr sz="5297"/>
            </a:lvl6pPr>
            <a:lvl7pPr marL="9082461" indent="0">
              <a:buNone/>
              <a:defRPr sz="5297"/>
            </a:lvl7pPr>
            <a:lvl8pPr marL="10596204" indent="0">
              <a:buNone/>
              <a:defRPr sz="5297"/>
            </a:lvl8pPr>
            <a:lvl9pPr marL="12109948" indent="0">
              <a:buNone/>
              <a:defRPr sz="5297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967889" y="29934570"/>
            <a:ext cx="8477060" cy="9159537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99186" y="25673148"/>
            <a:ext cx="8477060" cy="4261434"/>
          </a:xfrm>
        </p:spPr>
        <p:txBody>
          <a:bodyPr anchor="b">
            <a:noAutofit/>
          </a:bodyPr>
          <a:lstStyle>
            <a:lvl1pPr marL="0" indent="0">
              <a:buNone/>
              <a:defRPr sz="7946" b="0">
                <a:solidFill>
                  <a:schemeClr val="tx1"/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10899182" y="14553279"/>
            <a:ext cx="8477060" cy="9423706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5297"/>
            </a:lvl1pPr>
            <a:lvl2pPr marL="1513743" indent="0">
              <a:buNone/>
              <a:defRPr sz="5297"/>
            </a:lvl2pPr>
            <a:lvl3pPr marL="3027487" indent="0">
              <a:buNone/>
              <a:defRPr sz="5297"/>
            </a:lvl3pPr>
            <a:lvl4pPr marL="4541230" indent="0">
              <a:buNone/>
              <a:defRPr sz="5297"/>
            </a:lvl4pPr>
            <a:lvl5pPr marL="6054974" indent="0">
              <a:buNone/>
              <a:defRPr sz="5297"/>
            </a:lvl5pPr>
            <a:lvl6pPr marL="7568717" indent="0">
              <a:buNone/>
              <a:defRPr sz="5297"/>
            </a:lvl6pPr>
            <a:lvl7pPr marL="9082461" indent="0">
              <a:buNone/>
              <a:defRPr sz="5297"/>
            </a:lvl7pPr>
            <a:lvl8pPr marL="10596204" indent="0">
              <a:buNone/>
              <a:defRPr sz="5297"/>
            </a:lvl8pPr>
            <a:lvl9pPr marL="12109948" indent="0">
              <a:buNone/>
              <a:defRPr sz="5297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10895825" y="29934563"/>
            <a:ext cx="8477060" cy="9159537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9843657" y="25673148"/>
            <a:ext cx="8477060" cy="4261434"/>
          </a:xfrm>
        </p:spPr>
        <p:txBody>
          <a:bodyPr anchor="b">
            <a:noAutofit/>
          </a:bodyPr>
          <a:lstStyle>
            <a:lvl1pPr marL="0" indent="0">
              <a:buNone/>
              <a:defRPr sz="7946" b="0">
                <a:solidFill>
                  <a:schemeClr val="tx1"/>
                </a:solidFill>
              </a:defRPr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9843654" y="14553289"/>
            <a:ext cx="8477060" cy="941782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5297"/>
            </a:lvl1pPr>
            <a:lvl2pPr marL="1513743" indent="0">
              <a:buNone/>
              <a:defRPr sz="5297"/>
            </a:lvl2pPr>
            <a:lvl3pPr marL="3027487" indent="0">
              <a:buNone/>
              <a:defRPr sz="5297"/>
            </a:lvl3pPr>
            <a:lvl4pPr marL="4541230" indent="0">
              <a:buNone/>
              <a:defRPr sz="5297"/>
            </a:lvl4pPr>
            <a:lvl5pPr marL="6054974" indent="0">
              <a:buNone/>
              <a:defRPr sz="5297"/>
            </a:lvl5pPr>
            <a:lvl6pPr marL="7568717" indent="0">
              <a:buNone/>
              <a:defRPr sz="5297"/>
            </a:lvl6pPr>
            <a:lvl7pPr marL="9082461" indent="0">
              <a:buNone/>
              <a:defRPr sz="5297"/>
            </a:lvl7pPr>
            <a:lvl8pPr marL="10596204" indent="0">
              <a:buNone/>
              <a:defRPr sz="5297"/>
            </a:lvl8pPr>
            <a:lvl9pPr marL="12109948" indent="0">
              <a:buNone/>
              <a:defRPr sz="5297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19843349" y="29934551"/>
            <a:ext cx="8477060" cy="9159537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743" indent="0">
              <a:buNone/>
              <a:defRPr sz="3973"/>
            </a:lvl2pPr>
            <a:lvl3pPr marL="3027487" indent="0">
              <a:buNone/>
              <a:defRPr sz="3311"/>
            </a:lvl3pPr>
            <a:lvl4pPr marL="4541230" indent="0">
              <a:buNone/>
              <a:defRPr sz="2980"/>
            </a:lvl4pPr>
            <a:lvl5pPr marL="6054974" indent="0">
              <a:buNone/>
              <a:defRPr sz="2980"/>
            </a:lvl5pPr>
            <a:lvl6pPr marL="7568717" indent="0">
              <a:buNone/>
              <a:defRPr sz="2980"/>
            </a:lvl6pPr>
            <a:lvl7pPr marL="9082461" indent="0">
              <a:buNone/>
              <a:defRPr sz="2980"/>
            </a:lvl7pPr>
            <a:lvl8pPr marL="10596204" indent="0">
              <a:buNone/>
              <a:defRPr sz="2980"/>
            </a:lvl8pPr>
            <a:lvl9pPr marL="12109948" indent="0">
              <a:buNone/>
              <a:defRPr sz="298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15935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67889" y="13697204"/>
            <a:ext cx="26339435" cy="253968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98983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181349"/>
            <a:ext cx="30275213" cy="116224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3198382" y="4663497"/>
            <a:ext cx="5108942" cy="26517830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67890" y="4656897"/>
            <a:ext cx="20786182" cy="2652442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8416017" y="2377996"/>
            <a:ext cx="7228207" cy="2278904"/>
          </a:xfrm>
        </p:spPr>
        <p:txBody>
          <a:bodyPr/>
          <a:lstStyle>
            <a:lvl1pPr algn="r">
              <a:defRPr/>
            </a:lvl1pPr>
          </a:lstStyle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67889" y="2377996"/>
            <a:ext cx="15994000" cy="2278904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6098353" y="2377996"/>
            <a:ext cx="2208971" cy="2278904"/>
          </a:xfrm>
        </p:spPr>
        <p:txBody>
          <a:bodyPr/>
          <a:lstStyle/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6374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0275213" cy="6747541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190363" y="4770784"/>
            <a:ext cx="21116961" cy="80703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67889" y="13697204"/>
            <a:ext cx="26339435" cy="253968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230493" y="39672756"/>
            <a:ext cx="7076831" cy="22789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47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214A3F-E647-4426-A0B8-BD6926FA450F}" type="datetimeFigureOut">
              <a:rPr lang="en-GB" smtClean="0"/>
              <a:t>29/10/2024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67889" y="39669604"/>
            <a:ext cx="18808476" cy="22789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47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760309" y="2377996"/>
            <a:ext cx="6547015" cy="22789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47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4D6E85-71EF-4167-9564-96EDC26C45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3907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  <p:sldLayoutId id="2147483894" r:id="rId12"/>
    <p:sldLayoutId id="2147483895" r:id="rId13"/>
    <p:sldLayoutId id="2147483896" r:id="rId14"/>
    <p:sldLayoutId id="2147483897" r:id="rId15"/>
    <p:sldLayoutId id="2147483898" r:id="rId16"/>
    <p:sldLayoutId id="2147483899" r:id="rId17"/>
  </p:sldLayoutIdLst>
  <p:txStyles>
    <p:titleStyle>
      <a:lvl1pPr algn="r" defTabSz="3027487" rtl="0" eaLnBrk="1" latinLnBrk="0" hangingPunct="1">
        <a:lnSpc>
          <a:spcPct val="90000"/>
        </a:lnSpc>
        <a:spcBef>
          <a:spcPct val="0"/>
        </a:spcBef>
        <a:buNone/>
        <a:defRPr sz="13244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56872" indent="-756872" algn="l" defTabSz="3027487" rtl="0" eaLnBrk="1" latinLnBrk="0" hangingPunct="1">
        <a:lnSpc>
          <a:spcPct val="90000"/>
        </a:lnSpc>
        <a:spcBef>
          <a:spcPts val="3311"/>
        </a:spcBef>
        <a:buFont typeface="Arial" panose="020B0604020202020204" pitchFamily="34" charset="0"/>
        <a:buChar char="•"/>
        <a:defRPr sz="7284" kern="1200">
          <a:solidFill>
            <a:schemeClr val="tx1"/>
          </a:solidFill>
          <a:latin typeface="+mn-lt"/>
          <a:ea typeface="+mn-ea"/>
          <a:cs typeface="+mn-cs"/>
        </a:defRPr>
      </a:lvl1pPr>
      <a:lvl2pPr marL="2270615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6622" kern="1200">
          <a:solidFill>
            <a:schemeClr val="tx1"/>
          </a:solidFill>
          <a:latin typeface="+mn-lt"/>
          <a:ea typeface="+mn-ea"/>
          <a:cs typeface="+mn-cs"/>
        </a:defRPr>
      </a:lvl2pPr>
      <a:lvl3pPr marL="3784359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3pPr>
      <a:lvl4pPr marL="5298102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297" kern="1200">
          <a:solidFill>
            <a:schemeClr val="tx1"/>
          </a:solidFill>
          <a:latin typeface="+mn-lt"/>
          <a:ea typeface="+mn-ea"/>
          <a:cs typeface="+mn-cs"/>
        </a:defRPr>
      </a:lvl4pPr>
      <a:lvl5pPr marL="6811846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297" kern="1200">
          <a:solidFill>
            <a:schemeClr val="tx1"/>
          </a:solidFill>
          <a:latin typeface="+mn-lt"/>
          <a:ea typeface="+mn-ea"/>
          <a:cs typeface="+mn-cs"/>
        </a:defRPr>
      </a:lvl5pPr>
      <a:lvl6pPr marL="8325589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297" kern="1200">
          <a:solidFill>
            <a:schemeClr val="tx1"/>
          </a:solidFill>
          <a:latin typeface="+mn-lt"/>
          <a:ea typeface="+mn-ea"/>
          <a:cs typeface="+mn-cs"/>
        </a:defRPr>
      </a:lvl6pPr>
      <a:lvl7pPr marL="9839333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297" kern="1200">
          <a:solidFill>
            <a:schemeClr val="tx1"/>
          </a:solidFill>
          <a:latin typeface="+mn-lt"/>
          <a:ea typeface="+mn-ea"/>
          <a:cs typeface="+mn-cs"/>
        </a:defRPr>
      </a:lvl7pPr>
      <a:lvl8pPr marL="11353076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297" kern="1200">
          <a:solidFill>
            <a:schemeClr val="tx1"/>
          </a:solidFill>
          <a:latin typeface="+mn-lt"/>
          <a:ea typeface="+mn-ea"/>
          <a:cs typeface="+mn-cs"/>
        </a:defRPr>
      </a:lvl8pPr>
      <a:lvl9pPr marL="12866820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29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1pPr>
      <a:lvl2pPr marL="1513743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2pPr>
      <a:lvl3pPr marL="3027487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3pPr>
      <a:lvl4pPr marL="4541230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4pPr>
      <a:lvl5pPr marL="6054974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5pPr>
      <a:lvl6pPr marL="7568717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6pPr>
      <a:lvl7pPr marL="9082461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7pPr>
      <a:lvl8pPr marL="10596204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8pPr>
      <a:lvl9pPr marL="12109948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7.jpe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6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bib.nih.gov/science-education/science-topics/computed-tomography-ct" TargetMode="External"/><Relationship Id="rId2" Type="http://schemas.openxmlformats.org/officeDocument/2006/relationships/hyperlink" Target="https://dictionary.cambridge.org/dictionary/english/radiograph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or.org/about/about-radiography" TargetMode="External"/><Relationship Id="rId5" Type="http://schemas.openxmlformats.org/officeDocument/2006/relationships/hyperlink" Target="https://phw.nhs.wales/about-us/policies-and-procedures/policies-and-procedures-documents/risk-management-health-and-safety-and-estates-policies/radiation-safety-policy" TargetMode="External"/><Relationship Id="rId4" Type="http://schemas.openxmlformats.org/officeDocument/2006/relationships/hyperlink" Target="https://www.nibib.nih.gov/science-education/science-topics/ultrasoun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66FB8A4D-27CC-4F5D-AFC9-6871945C46C0}"/>
              </a:ext>
            </a:extLst>
          </p:cNvPr>
          <p:cNvSpPr/>
          <p:nvPr/>
        </p:nvSpPr>
        <p:spPr>
          <a:xfrm>
            <a:off x="15827694" y="159744"/>
            <a:ext cx="12923045" cy="853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Radiography</a:t>
            </a:r>
          </a:p>
          <a:p>
            <a:pPr algn="ctr"/>
            <a:endParaRPr lang="en-GB" sz="6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5399" dirty="0">
                <a:latin typeface="Arial" panose="020B0604020202020204" pitchFamily="34" charset="0"/>
                <a:cs typeface="Arial" panose="020B0604020202020204" pitchFamily="34" charset="0"/>
              </a:rPr>
              <a:t>The use of radiation…to produce a picture of the inside of people or objects, or for the treatment of disease </a:t>
            </a:r>
          </a:p>
          <a:p>
            <a:pPr algn="ctr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(Cambridge Dictionary, 2024)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51DF0F8-4F9C-4577-8224-AB59552EF17D}"/>
              </a:ext>
            </a:extLst>
          </p:cNvPr>
          <p:cNvSpPr/>
          <p:nvPr/>
        </p:nvSpPr>
        <p:spPr>
          <a:xfrm>
            <a:off x="-1" y="16694954"/>
            <a:ext cx="30275213" cy="339089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What is the science behind this profession?</a:t>
            </a:r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14B4930-B6A7-43B6-82F2-6711F4B499AD}"/>
              </a:ext>
            </a:extLst>
          </p:cNvPr>
          <p:cNvSpPr/>
          <p:nvPr/>
        </p:nvSpPr>
        <p:spPr>
          <a:xfrm>
            <a:off x="171927" y="5101869"/>
            <a:ext cx="14275593" cy="99734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399" dirty="0">
                <a:latin typeface="Arial" panose="020B0604020202020204" pitchFamily="34" charset="0"/>
                <a:cs typeface="Arial" panose="020B0604020202020204" pitchFamily="34" charset="0"/>
              </a:rPr>
              <a:t>A Radiographer is an allied healthcare professional who works as part of a team that uses patient centred care to perform diagnostic imaging tests to aid in the diagnosis and treatment of trauma and disease</a:t>
            </a:r>
          </a:p>
          <a:p>
            <a:pPr algn="ctr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(The Society of Radiographers, 2020)</a:t>
            </a:r>
          </a:p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Arrow: Left-Up 17">
            <a:extLst>
              <a:ext uri="{FF2B5EF4-FFF2-40B4-BE49-F238E27FC236}">
                <a16:creationId xmlns:a16="http://schemas.microsoft.com/office/drawing/2014/main" id="{95733451-7FDB-4428-A721-49C6BE84C219}"/>
              </a:ext>
            </a:extLst>
          </p:cNvPr>
          <p:cNvSpPr/>
          <p:nvPr/>
        </p:nvSpPr>
        <p:spPr>
          <a:xfrm>
            <a:off x="14020801" y="6705601"/>
            <a:ext cx="3352800" cy="2209801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8E24B9B7-2594-4BDA-B92D-54030171A9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5793727"/>
              </p:ext>
            </p:extLst>
          </p:nvPr>
        </p:nvGraphicFramePr>
        <p:xfrm>
          <a:off x="28895041" y="3169921"/>
          <a:ext cx="914399" cy="38465760"/>
        </p:xfrm>
        <a:graphic>
          <a:graphicData uri="http://schemas.openxmlformats.org/drawingml/2006/table">
            <a:tbl>
              <a:tblPr/>
              <a:tblGrid>
                <a:gridCol w="914399">
                  <a:extLst>
                    <a:ext uri="{9D8B030D-6E8A-4147-A177-3AD203B41FA5}">
                      <a16:colId xmlns:a16="http://schemas.microsoft.com/office/drawing/2014/main" val="943899197"/>
                    </a:ext>
                  </a:extLst>
                </a:gridCol>
              </a:tblGrid>
              <a:tr h="38465760">
                <a:tc>
                  <a:txBody>
                    <a:bodyPr/>
                    <a:lstStyle/>
                    <a:p>
                      <a:endParaRPr lang="en-GB" sz="5900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01210812"/>
                  </a:ext>
                </a:extLst>
              </a:tr>
            </a:tbl>
          </a:graphicData>
        </a:graphic>
      </p:graphicFrame>
      <p:pic>
        <p:nvPicPr>
          <p:cNvPr id="1026" name="Picture 2" descr="127,600+ Radiography Stock Photos ...">
            <a:extLst>
              <a:ext uri="{FF2B5EF4-FFF2-40B4-BE49-F238E27FC236}">
                <a16:creationId xmlns:a16="http://schemas.microsoft.com/office/drawing/2014/main" id="{54BF30ED-1137-4314-8888-8C296EA379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3601" y="9186137"/>
            <a:ext cx="12423565" cy="7238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3" name="Diagram 32">
            <a:extLst>
              <a:ext uri="{FF2B5EF4-FFF2-40B4-BE49-F238E27FC236}">
                <a16:creationId xmlns:a16="http://schemas.microsoft.com/office/drawing/2014/main" id="{F3D6AA6B-8220-4F3D-8D16-69685E3C56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73814268"/>
              </p:ext>
            </p:extLst>
          </p:nvPr>
        </p:nvGraphicFramePr>
        <p:xfrm>
          <a:off x="7309723" y="20266044"/>
          <a:ext cx="17243610" cy="151157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 descr="Female pelvic ultrasound | Radiology Reference Article | Radiopaedia.org">
            <a:extLst>
              <a:ext uri="{FF2B5EF4-FFF2-40B4-BE49-F238E27FC236}">
                <a16:creationId xmlns:a16="http://schemas.microsoft.com/office/drawing/2014/main" id="{E85564FE-340F-F48F-705E-5701F696ABF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922973" y="20266043"/>
            <a:ext cx="9976215" cy="7384207"/>
          </a:xfrm>
          <a:prstGeom prst="rect">
            <a:avLst/>
          </a:prstGeom>
        </p:spPr>
      </p:pic>
      <p:pic>
        <p:nvPicPr>
          <p:cNvPr id="10" name="Picture 9" descr="Gamma rays characteristics - WikiLectures">
            <a:extLst>
              <a:ext uri="{FF2B5EF4-FFF2-40B4-BE49-F238E27FC236}">
                <a16:creationId xmlns:a16="http://schemas.microsoft.com/office/drawing/2014/main" id="{2AFAC16D-F4A4-FEE5-48A7-F68D9338867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0" y="36680589"/>
            <a:ext cx="11304941" cy="518320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CE43E61-FFBB-F058-FB84-52B1CDF4B650}"/>
              </a:ext>
            </a:extLst>
          </p:cNvPr>
          <p:cNvSpPr txBox="1"/>
          <p:nvPr/>
        </p:nvSpPr>
        <p:spPr>
          <a:xfrm>
            <a:off x="14255044" y="20499211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C31ED5-EADA-4B94-8102-1F816013E4C4}"/>
              </a:ext>
            </a:extLst>
          </p:cNvPr>
          <p:cNvSpPr txBox="1"/>
          <p:nvPr/>
        </p:nvSpPr>
        <p:spPr>
          <a:xfrm>
            <a:off x="1104900" y="28041600"/>
            <a:ext cx="880110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Ultrasound: The use of sound waves which travel through tissues to capture an image inside the human body</a:t>
            </a:r>
          </a:p>
          <a:p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(The National Institute of Biomedical Imaging and Bioengineering, 2024)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36E3A1-A31D-427E-A956-0FB8C850A3E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5773" y="35559678"/>
            <a:ext cx="8801100" cy="66272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C9679E2-94B5-4147-BDB5-FAA12EDF2AB2}"/>
              </a:ext>
            </a:extLst>
          </p:cNvPr>
          <p:cNvSpPr txBox="1"/>
          <p:nvPr/>
        </p:nvSpPr>
        <p:spPr>
          <a:xfrm>
            <a:off x="22100966" y="27364532"/>
            <a:ext cx="7696200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Computed Tomography (CT): the use of x-rays and a computer to capture an image inside the human body to detect disease and injury </a:t>
            </a:r>
          </a:p>
          <a:p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(The National Institute of Biomedical Imaging and Bioengineering, 2024)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EB602D-0BE2-41F0-B781-F0AC3825689C}"/>
              </a:ext>
            </a:extLst>
          </p:cNvPr>
          <p:cNvSpPr txBox="1"/>
          <p:nvPr/>
        </p:nvSpPr>
        <p:spPr>
          <a:xfrm>
            <a:off x="12501086" y="41863794"/>
            <a:ext cx="9639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 Electromagnetic Spectrum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87094E-B809-4560-BDD2-E453CD793B4C}"/>
              </a:ext>
            </a:extLst>
          </p:cNvPr>
          <p:cNvSpPr txBox="1"/>
          <p:nvPr/>
        </p:nvSpPr>
        <p:spPr>
          <a:xfrm>
            <a:off x="13538025" y="35263178"/>
            <a:ext cx="71149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(Darby et al, 2012)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EAD7B9F-8357-44C3-8ADF-EDA83A1FD0F3}"/>
              </a:ext>
            </a:extLst>
          </p:cNvPr>
          <p:cNvSpPr txBox="1"/>
          <p:nvPr/>
        </p:nvSpPr>
        <p:spPr>
          <a:xfrm>
            <a:off x="12801600" y="27142130"/>
            <a:ext cx="68068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     Health Physics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(Public Health Wales 2022)</a:t>
            </a:r>
          </a:p>
        </p:txBody>
      </p:sp>
      <p:pic>
        <p:nvPicPr>
          <p:cNvPr id="16" name="Picture 2" descr="CT scan of the abdomen">
            <a:extLst>
              <a:ext uri="{FF2B5EF4-FFF2-40B4-BE49-F238E27FC236}">
                <a16:creationId xmlns:a16="http://schemas.microsoft.com/office/drawing/2014/main" id="{AD760C71-F78A-45C6-83A2-334F046191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8216" y="20704636"/>
            <a:ext cx="8948739" cy="5973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erson laying on table for CT scan; shown entering and inside scanner.">
            <a:extLst>
              <a:ext uri="{FF2B5EF4-FFF2-40B4-BE49-F238E27FC236}">
                <a16:creationId xmlns:a16="http://schemas.microsoft.com/office/drawing/2014/main" id="{774E6CB8-CBC6-4A3A-B343-FFE07656E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82496" y="36000529"/>
            <a:ext cx="7620000" cy="637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DDECCAC-B150-4D34-9575-66D1E1044A85}"/>
              </a:ext>
            </a:extLst>
          </p:cNvPr>
          <p:cNvSpPr txBox="1"/>
          <p:nvPr/>
        </p:nvSpPr>
        <p:spPr>
          <a:xfrm>
            <a:off x="465773" y="647700"/>
            <a:ext cx="111166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Rhian Wilyeo,  Student No. 0054833 </a:t>
            </a:r>
          </a:p>
        </p:txBody>
      </p:sp>
    </p:spTree>
    <p:extLst>
      <p:ext uri="{BB962C8B-B14F-4D97-AF65-F5344CB8AC3E}">
        <p14:creationId xmlns:p14="http://schemas.microsoft.com/office/powerpoint/2010/main" val="3261385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90EB42-75FB-48CE-B264-1D9A42F42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1420" y="4809779"/>
            <a:ext cx="26112371" cy="3291642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EE84515-B9C4-4A6F-B774-FDC1415E8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420" y="9991262"/>
            <a:ext cx="26112371" cy="20488737"/>
          </a:xfrm>
        </p:spPr>
        <p:txBody>
          <a:bodyPr>
            <a:normAutofit fontScale="92500" lnSpcReduction="20000"/>
          </a:bodyPr>
          <a:lstStyle/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Cambridge Dictionary (2024)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Radiography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https://dictionary.cambridge.org/dictionary/english/radiography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(Accessed on: 11</a:t>
            </a:r>
            <a:r>
              <a:rPr lang="en-GB" sz="6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October 2024).</a:t>
            </a:r>
          </a:p>
          <a:p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Darby, M.J., Barron, A.B. and Hyland, R.E. (2012)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Oxford Handbook of Medical Imaging.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New York: Oxford University Press.</a:t>
            </a:r>
          </a:p>
          <a:p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of Biomedical Imaging and Bioengineering (2024)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Computed Tomography (CT).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https://www.nibib.nih.gov/science-education/science-topics/computed-tomography-ct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(Accessed on: 18</a:t>
            </a:r>
            <a:r>
              <a:rPr lang="en-GB" sz="6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October 2024).</a:t>
            </a:r>
          </a:p>
          <a:p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of Biomedical Imaging and Bioengineering (2024)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Ultrasound.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https://www.nibib.nih.gov/science-education/science-topics/ultrasound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(Accessed on: 18</a:t>
            </a:r>
            <a:r>
              <a:rPr lang="en-GB" sz="6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October 2024).</a:t>
            </a:r>
          </a:p>
          <a:p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Public Health Wales (2022)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Radiation Safety Policy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https://phw.nhs.wales/about-us/policies-and-procedures/policies-and-procedures-documents/risk-management-health-and-safety-and-estates-policies/radiation-safety-policy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(Accessed on 15th October 2024).</a:t>
            </a:r>
          </a:p>
          <a:p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The Society of Radiographers (2020)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About Radiography: the heart of clinical imaging and radiotherapy departments.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https://www.sor.org/about/about-radiography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(Accessed on: 11</a:t>
            </a:r>
            <a:r>
              <a:rPr lang="en-GB" sz="6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October 2024).</a:t>
            </a:r>
          </a:p>
          <a:p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966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966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966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96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808809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965</TotalTime>
  <Words>412</Words>
  <Application>Microsoft Office PowerPoint</Application>
  <PresentationFormat>Custom</PresentationFormat>
  <Paragraphs>43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Century Gothic</vt:lpstr>
      <vt:lpstr>Vapor Trail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Rhian Wilyeo (Swansea Bay UHB - Dietetics)</dc:creator>
  <cp:lastModifiedBy>Rhian Wilyeo (Swansea Bay UHB - Dietetics)</cp:lastModifiedBy>
  <cp:revision>28</cp:revision>
  <dcterms:created xsi:type="dcterms:W3CDTF">2024-10-09T13:34:38Z</dcterms:created>
  <dcterms:modified xsi:type="dcterms:W3CDTF">2024-10-29T07:24:54Z</dcterms:modified>
</cp:coreProperties>
</file>