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Writer 24" userId="9929a51451964907" providerId="Windows Live" clId="Web-{B8906B9E-9A41-48B1-BE46-40B8336C9964}"/>
    <pc:docChg chg="addSld modSld">
      <pc:chgData name="Writer 24" userId="9929a51451964907" providerId="Windows Live" clId="Web-{B8906B9E-9A41-48B1-BE46-40B8336C9964}" dt="2023-10-23T09:42:30.235" v="78"/>
      <pc:docMkLst>
        <pc:docMk/>
      </pc:docMkLst>
      <pc:sldChg chg="addSp modSp new mod setBg">
        <pc:chgData name="Writer 24" userId="9929a51451964907" providerId="Windows Live" clId="Web-{B8906B9E-9A41-48B1-BE46-40B8336C9964}" dt="2023-10-23T09:29:15.676" v="22"/>
        <pc:sldMkLst>
          <pc:docMk/>
          <pc:sldMk cId="3534841296" sldId="263"/>
        </pc:sldMkLst>
        <pc:spChg chg="mod">
          <ac:chgData name="Writer 24" userId="9929a51451964907" providerId="Windows Live" clId="Web-{B8906B9E-9A41-48B1-BE46-40B8336C9964}" dt="2023-10-23T09:29:15.676" v="22"/>
          <ac:spMkLst>
            <pc:docMk/>
            <pc:sldMk cId="3534841296" sldId="263"/>
            <ac:spMk id="2" creationId="{2668F7F0-F701-E4D4-69BA-01C77B8BD9D8}"/>
          </ac:spMkLst>
        </pc:spChg>
        <pc:spChg chg="mod">
          <ac:chgData name="Writer 24" userId="9929a51451964907" providerId="Windows Live" clId="Web-{B8906B9E-9A41-48B1-BE46-40B8336C9964}" dt="2023-10-23T09:29:15.676" v="22"/>
          <ac:spMkLst>
            <pc:docMk/>
            <pc:sldMk cId="3534841296" sldId="263"/>
            <ac:spMk id="3" creationId="{FB9177F7-43B4-98C0-2C7E-E9FE67C41FE0}"/>
          </ac:spMkLst>
        </pc:spChg>
        <pc:spChg chg="add">
          <ac:chgData name="Writer 24" userId="9929a51451964907" providerId="Windows Live" clId="Web-{B8906B9E-9A41-48B1-BE46-40B8336C9964}" dt="2023-10-23T09:29:15.676" v="22"/>
          <ac:spMkLst>
            <pc:docMk/>
            <pc:sldMk cId="3534841296" sldId="263"/>
            <ac:spMk id="9" creationId="{B95B9BA8-1D69-4796-85F5-B6D0BD52354B}"/>
          </ac:spMkLst>
        </pc:spChg>
        <pc:grpChg chg="add">
          <ac:chgData name="Writer 24" userId="9929a51451964907" providerId="Windows Live" clId="Web-{B8906B9E-9A41-48B1-BE46-40B8336C9964}" dt="2023-10-23T09:29:15.676" v="22"/>
          <ac:grpSpMkLst>
            <pc:docMk/>
            <pc:sldMk cId="3534841296" sldId="263"/>
            <ac:grpSpMk id="11" creationId="{23705FF7-CAB4-430F-A07B-AF2245F17F1C}"/>
          </ac:grpSpMkLst>
        </pc:grpChg>
        <pc:picChg chg="add mod">
          <ac:chgData name="Writer 24" userId="9929a51451964907" providerId="Windows Live" clId="Web-{B8906B9E-9A41-48B1-BE46-40B8336C9964}" dt="2023-10-23T09:29:15.676" v="22"/>
          <ac:picMkLst>
            <pc:docMk/>
            <pc:sldMk cId="3534841296" sldId="263"/>
            <ac:picMk id="4" creationId="{FD13733C-A6EC-FC6A-CAAE-8BE706FCBE05}"/>
          </ac:picMkLst>
        </pc:picChg>
      </pc:sldChg>
      <pc:sldChg chg="addSp modSp new mod setBg">
        <pc:chgData name="Writer 24" userId="9929a51451964907" providerId="Windows Live" clId="Web-{B8906B9E-9A41-48B1-BE46-40B8336C9964}" dt="2023-10-23T09:39:49.542" v="50"/>
        <pc:sldMkLst>
          <pc:docMk/>
          <pc:sldMk cId="4130744957" sldId="264"/>
        </pc:sldMkLst>
        <pc:spChg chg="mod">
          <ac:chgData name="Writer 24" userId="9929a51451964907" providerId="Windows Live" clId="Web-{B8906B9E-9A41-48B1-BE46-40B8336C9964}" dt="2023-10-23T09:39:49.542" v="50"/>
          <ac:spMkLst>
            <pc:docMk/>
            <pc:sldMk cId="4130744957" sldId="264"/>
            <ac:spMk id="2" creationId="{D2D3A388-67F1-FCC8-55F1-22C1B48A0E5E}"/>
          </ac:spMkLst>
        </pc:spChg>
        <pc:spChg chg="mod">
          <ac:chgData name="Writer 24" userId="9929a51451964907" providerId="Windows Live" clId="Web-{B8906B9E-9A41-48B1-BE46-40B8336C9964}" dt="2023-10-23T09:39:49.542" v="50"/>
          <ac:spMkLst>
            <pc:docMk/>
            <pc:sldMk cId="4130744957" sldId="264"/>
            <ac:spMk id="3" creationId="{ED73213D-BD85-0785-4629-2C2B1FBD2F98}"/>
          </ac:spMkLst>
        </pc:spChg>
        <pc:spChg chg="add">
          <ac:chgData name="Writer 24" userId="9929a51451964907" providerId="Windows Live" clId="Web-{B8906B9E-9A41-48B1-BE46-40B8336C9964}" dt="2023-10-23T09:39:49.542" v="50"/>
          <ac:spMkLst>
            <pc:docMk/>
            <pc:sldMk cId="4130744957" sldId="264"/>
            <ac:spMk id="9" creationId="{058A14AF-9FB5-4CC7-BA35-E8E85D3EDF0E}"/>
          </ac:spMkLst>
        </pc:spChg>
        <pc:spChg chg="add">
          <ac:chgData name="Writer 24" userId="9929a51451964907" providerId="Windows Live" clId="Web-{B8906B9E-9A41-48B1-BE46-40B8336C9964}" dt="2023-10-23T09:39:49.542" v="50"/>
          <ac:spMkLst>
            <pc:docMk/>
            <pc:sldMk cId="4130744957" sldId="264"/>
            <ac:spMk id="11" creationId="{3A9A4357-BD1D-4622-A4FE-766E6AB8DE84}"/>
          </ac:spMkLst>
        </pc:spChg>
        <pc:spChg chg="add">
          <ac:chgData name="Writer 24" userId="9929a51451964907" providerId="Windows Live" clId="Web-{B8906B9E-9A41-48B1-BE46-40B8336C9964}" dt="2023-10-23T09:39:49.542" v="50"/>
          <ac:spMkLst>
            <pc:docMk/>
            <pc:sldMk cId="4130744957" sldId="264"/>
            <ac:spMk id="13" creationId="{E659831F-0D9A-4C63-9EBB-8435B85A440F}"/>
          </ac:spMkLst>
        </pc:spChg>
        <pc:spChg chg="add">
          <ac:chgData name="Writer 24" userId="9929a51451964907" providerId="Windows Live" clId="Web-{B8906B9E-9A41-48B1-BE46-40B8336C9964}" dt="2023-10-23T09:39:49.542" v="50"/>
          <ac:spMkLst>
            <pc:docMk/>
            <pc:sldMk cId="4130744957" sldId="264"/>
            <ac:spMk id="15" creationId="{E6995CE5-F890-4ABA-82A2-26507CE8D2A3}"/>
          </ac:spMkLst>
        </pc:spChg>
        <pc:picChg chg="add mod">
          <ac:chgData name="Writer 24" userId="9929a51451964907" providerId="Windows Live" clId="Web-{B8906B9E-9A41-48B1-BE46-40B8336C9964}" dt="2023-10-23T09:39:49.542" v="50"/>
          <ac:picMkLst>
            <pc:docMk/>
            <pc:sldMk cId="4130744957" sldId="264"/>
            <ac:picMk id="4" creationId="{B471A534-1F97-8E8F-CA97-561CC650094D}"/>
          </ac:picMkLst>
        </pc:picChg>
      </pc:sldChg>
      <pc:sldChg chg="addSp modSp new mod setBg">
        <pc:chgData name="Writer 24" userId="9929a51451964907" providerId="Windows Live" clId="Web-{B8906B9E-9A41-48B1-BE46-40B8336C9964}" dt="2023-10-23T09:42:01.030" v="67"/>
        <pc:sldMkLst>
          <pc:docMk/>
          <pc:sldMk cId="1505681352" sldId="265"/>
        </pc:sldMkLst>
        <pc:spChg chg="mod">
          <ac:chgData name="Writer 24" userId="9929a51451964907" providerId="Windows Live" clId="Web-{B8906B9E-9A41-48B1-BE46-40B8336C9964}" dt="2023-10-23T09:42:01.030" v="67"/>
          <ac:spMkLst>
            <pc:docMk/>
            <pc:sldMk cId="1505681352" sldId="265"/>
            <ac:spMk id="2" creationId="{BDF855EA-D441-D257-5BBD-03C6A14C31CC}"/>
          </ac:spMkLst>
        </pc:spChg>
        <pc:spChg chg="mod">
          <ac:chgData name="Writer 24" userId="9929a51451964907" providerId="Windows Live" clId="Web-{B8906B9E-9A41-48B1-BE46-40B8336C9964}" dt="2023-10-23T09:42:01.030" v="67"/>
          <ac:spMkLst>
            <pc:docMk/>
            <pc:sldMk cId="1505681352" sldId="265"/>
            <ac:spMk id="3" creationId="{6BA5859E-F8EB-E682-0984-BC58B0B87289}"/>
          </ac:spMkLst>
        </pc:spChg>
        <pc:spChg chg="add">
          <ac:chgData name="Writer 24" userId="9929a51451964907" providerId="Windows Live" clId="Web-{B8906B9E-9A41-48B1-BE46-40B8336C9964}" dt="2023-10-23T09:42:01.030" v="67"/>
          <ac:spMkLst>
            <pc:docMk/>
            <pc:sldMk cId="1505681352" sldId="265"/>
            <ac:spMk id="9" creationId="{9F7D5CDA-D291-4307-BF55-1381FED29634}"/>
          </ac:spMkLst>
        </pc:spChg>
        <pc:spChg chg="add">
          <ac:chgData name="Writer 24" userId="9929a51451964907" providerId="Windows Live" clId="Web-{B8906B9E-9A41-48B1-BE46-40B8336C9964}" dt="2023-10-23T09:42:01.030" v="67"/>
          <ac:spMkLst>
            <pc:docMk/>
            <pc:sldMk cId="1505681352" sldId="265"/>
            <ac:spMk id="11" creationId="{59B296B9-C5A5-4E4F-9B60-C907B5F1466C}"/>
          </ac:spMkLst>
        </pc:spChg>
        <pc:spChg chg="add">
          <ac:chgData name="Writer 24" userId="9929a51451964907" providerId="Windows Live" clId="Web-{B8906B9E-9A41-48B1-BE46-40B8336C9964}" dt="2023-10-23T09:42:01.030" v="67"/>
          <ac:spMkLst>
            <pc:docMk/>
            <pc:sldMk cId="1505681352" sldId="265"/>
            <ac:spMk id="13" creationId="{D0300FD3-5AF1-6305-15FA-9078072672E2}"/>
          </ac:spMkLst>
        </pc:spChg>
        <pc:picChg chg="add">
          <ac:chgData name="Writer 24" userId="9929a51451964907" providerId="Windows Live" clId="Web-{B8906B9E-9A41-48B1-BE46-40B8336C9964}" dt="2023-10-23T09:42:01.030" v="67"/>
          <ac:picMkLst>
            <pc:docMk/>
            <pc:sldMk cId="1505681352" sldId="265"/>
            <ac:picMk id="5" creationId="{19C1D6AB-36A0-750C-2CDD-44495D920F51}"/>
          </ac:picMkLst>
        </pc:picChg>
      </pc:sldChg>
      <pc:sldChg chg="addSp modSp new mod setBg">
        <pc:chgData name="Writer 24" userId="9929a51451964907" providerId="Windows Live" clId="Web-{B8906B9E-9A41-48B1-BE46-40B8336C9964}" dt="2023-10-23T09:42:30.235" v="78"/>
        <pc:sldMkLst>
          <pc:docMk/>
          <pc:sldMk cId="3739906421" sldId="266"/>
        </pc:sldMkLst>
        <pc:spChg chg="mod">
          <ac:chgData name="Writer 24" userId="9929a51451964907" providerId="Windows Live" clId="Web-{B8906B9E-9A41-48B1-BE46-40B8336C9964}" dt="2023-10-23T09:42:30.235" v="78"/>
          <ac:spMkLst>
            <pc:docMk/>
            <pc:sldMk cId="3739906421" sldId="266"/>
            <ac:spMk id="2" creationId="{ADC69417-3BEE-2800-DB45-5B7B20CB5518}"/>
          </ac:spMkLst>
        </pc:spChg>
        <pc:spChg chg="mod">
          <ac:chgData name="Writer 24" userId="9929a51451964907" providerId="Windows Live" clId="Web-{B8906B9E-9A41-48B1-BE46-40B8336C9964}" dt="2023-10-23T09:42:30.235" v="78"/>
          <ac:spMkLst>
            <pc:docMk/>
            <pc:sldMk cId="3739906421" sldId="266"/>
            <ac:spMk id="3" creationId="{A426AF9B-8EED-562F-7E6F-056DEC49ACA6}"/>
          </ac:spMkLst>
        </pc:spChg>
        <pc:spChg chg="add">
          <ac:chgData name="Writer 24" userId="9929a51451964907" providerId="Windows Live" clId="Web-{B8906B9E-9A41-48B1-BE46-40B8336C9964}" dt="2023-10-23T09:42:30.235" v="78"/>
          <ac:spMkLst>
            <pc:docMk/>
            <pc:sldMk cId="3739906421" sldId="266"/>
            <ac:spMk id="8" creationId="{09588DA8-065E-4F6F-8EFD-43104AB2E0CF}"/>
          </ac:spMkLst>
        </pc:spChg>
        <pc:spChg chg="add">
          <ac:chgData name="Writer 24" userId="9929a51451964907" providerId="Windows Live" clId="Web-{B8906B9E-9A41-48B1-BE46-40B8336C9964}" dt="2023-10-23T09:42:30.235" v="78"/>
          <ac:spMkLst>
            <pc:docMk/>
            <pc:sldMk cId="3739906421" sldId="266"/>
            <ac:spMk id="10" creationId="{C4285719-470E-454C-AF62-8323075F1F5B}"/>
          </ac:spMkLst>
        </pc:spChg>
        <pc:spChg chg="add">
          <ac:chgData name="Writer 24" userId="9929a51451964907" providerId="Windows Live" clId="Web-{B8906B9E-9A41-48B1-BE46-40B8336C9964}" dt="2023-10-23T09:42:30.235" v="78"/>
          <ac:spMkLst>
            <pc:docMk/>
            <pc:sldMk cId="3739906421" sldId="266"/>
            <ac:spMk id="12" creationId="{CD9FE4EF-C4D8-49A0-B2FF-81D8DB7D8A24}"/>
          </ac:spMkLst>
        </pc:spChg>
        <pc:spChg chg="add">
          <ac:chgData name="Writer 24" userId="9929a51451964907" providerId="Windows Live" clId="Web-{B8906B9E-9A41-48B1-BE46-40B8336C9964}" dt="2023-10-23T09:42:30.235" v="78"/>
          <ac:spMkLst>
            <pc:docMk/>
            <pc:sldMk cId="3739906421" sldId="266"/>
            <ac:spMk id="14" creationId="{4300840D-0A0B-4512-BACA-B439D5B9C57C}"/>
          </ac:spMkLst>
        </pc:spChg>
        <pc:spChg chg="add">
          <ac:chgData name="Writer 24" userId="9929a51451964907" providerId="Windows Live" clId="Web-{B8906B9E-9A41-48B1-BE46-40B8336C9964}" dt="2023-10-23T09:42:30.235" v="78"/>
          <ac:spMkLst>
            <pc:docMk/>
            <pc:sldMk cId="3739906421" sldId="266"/>
            <ac:spMk id="16" creationId="{D2B78728-A580-49A7-84F9-6EF6F583ADE0}"/>
          </ac:spMkLst>
        </pc:spChg>
        <pc:spChg chg="add">
          <ac:chgData name="Writer 24" userId="9929a51451964907" providerId="Windows Live" clId="Web-{B8906B9E-9A41-48B1-BE46-40B8336C9964}" dt="2023-10-23T09:42:30.235" v="78"/>
          <ac:spMkLst>
            <pc:docMk/>
            <pc:sldMk cId="3739906421" sldId="266"/>
            <ac:spMk id="18" creationId="{38FAA1A1-D861-433F-88FA-1E9D6FD31D11}"/>
          </ac:spMkLst>
        </pc:spChg>
        <pc:spChg chg="add">
          <ac:chgData name="Writer 24" userId="9929a51451964907" providerId="Windows Live" clId="Web-{B8906B9E-9A41-48B1-BE46-40B8336C9964}" dt="2023-10-23T09:42:30.235" v="78"/>
          <ac:spMkLst>
            <pc:docMk/>
            <pc:sldMk cId="3739906421" sldId="266"/>
            <ac:spMk id="20" creationId="{8D71EDA1-87BF-4D5D-AB79-F346FD19278A}"/>
          </ac:spMkLst>
        </pc:spChg>
      </pc:sldChg>
    </pc:docChg>
  </pc:docChgLst>
  <pc:docChgLst>
    <pc:chgData name="Writer 24" userId="9929a51451964907" providerId="Windows Live" clId="Web-{4AE47D59-EEA5-447B-B95F-895F1AC27887}"/>
    <pc:docChg chg="addSld modSld">
      <pc:chgData name="Writer 24" userId="9929a51451964907" providerId="Windows Live" clId="Web-{4AE47D59-EEA5-447B-B95F-895F1AC27887}" dt="2023-10-23T06:47:02.475" v="181"/>
      <pc:docMkLst>
        <pc:docMk/>
      </pc:docMkLst>
      <pc:sldChg chg="addSp modSp mod setBg">
        <pc:chgData name="Writer 24" userId="9929a51451964907" providerId="Windows Live" clId="Web-{4AE47D59-EEA5-447B-B95F-895F1AC27887}" dt="2023-10-23T06:02:44.492" v="47"/>
        <pc:sldMkLst>
          <pc:docMk/>
          <pc:sldMk cId="109857222" sldId="256"/>
        </pc:sldMkLst>
        <pc:spChg chg="mod">
          <ac:chgData name="Writer 24" userId="9929a51451964907" providerId="Windows Live" clId="Web-{4AE47D59-EEA5-447B-B95F-895F1AC27887}" dt="2023-10-23T06:02:44.492" v="47"/>
          <ac:spMkLst>
            <pc:docMk/>
            <pc:sldMk cId="109857222" sldId="256"/>
            <ac:spMk id="2" creationId="{00000000-0000-0000-0000-000000000000}"/>
          </ac:spMkLst>
        </pc:spChg>
        <pc:spChg chg="mod">
          <ac:chgData name="Writer 24" userId="9929a51451964907" providerId="Windows Live" clId="Web-{4AE47D59-EEA5-447B-B95F-895F1AC27887}" dt="2023-10-23T06:02:44.492" v="47"/>
          <ac:spMkLst>
            <pc:docMk/>
            <pc:sldMk cId="109857222" sldId="256"/>
            <ac:spMk id="3" creationId="{00000000-0000-0000-0000-000000000000}"/>
          </ac:spMkLst>
        </pc:spChg>
        <pc:spChg chg="add">
          <ac:chgData name="Writer 24" userId="9929a51451964907" providerId="Windows Live" clId="Web-{4AE47D59-EEA5-447B-B95F-895F1AC27887}" dt="2023-10-23T06:02:44.492" v="47"/>
          <ac:spMkLst>
            <pc:docMk/>
            <pc:sldMk cId="109857222" sldId="256"/>
            <ac:spMk id="9" creationId="{3301E07F-4F79-4B58-8698-EF24DC1ECDBF}"/>
          </ac:spMkLst>
        </pc:spChg>
        <pc:spChg chg="add">
          <ac:chgData name="Writer 24" userId="9929a51451964907" providerId="Windows Live" clId="Web-{4AE47D59-EEA5-447B-B95F-895F1AC27887}" dt="2023-10-23T06:02:44.492" v="47"/>
          <ac:spMkLst>
            <pc:docMk/>
            <pc:sldMk cId="109857222" sldId="256"/>
            <ac:spMk id="11" creationId="{E58B2195-5055-402F-A3E7-53FF0E4980C3}"/>
          </ac:spMkLst>
        </pc:spChg>
        <pc:spChg chg="add">
          <ac:chgData name="Writer 24" userId="9929a51451964907" providerId="Windows Live" clId="Web-{4AE47D59-EEA5-447B-B95F-895F1AC27887}" dt="2023-10-23T06:02:44.492" v="47"/>
          <ac:spMkLst>
            <pc:docMk/>
            <pc:sldMk cId="109857222" sldId="256"/>
            <ac:spMk id="13" creationId="{9EE6F773-742A-491A-9A00-A2A150DF500A}"/>
          </ac:spMkLst>
        </pc:spChg>
        <pc:picChg chg="add mod">
          <ac:chgData name="Writer 24" userId="9929a51451964907" providerId="Windows Live" clId="Web-{4AE47D59-EEA5-447B-B95F-895F1AC27887}" dt="2023-10-23T06:02:44.492" v="47"/>
          <ac:picMkLst>
            <pc:docMk/>
            <pc:sldMk cId="109857222" sldId="256"/>
            <ac:picMk id="4" creationId="{C8575FC9-F9C4-75E8-9AF4-01EBCEF49695}"/>
          </ac:picMkLst>
        </pc:picChg>
      </pc:sldChg>
      <pc:sldChg chg="addSp modSp new mod setBg">
        <pc:chgData name="Writer 24" userId="9929a51451964907" providerId="Windows Live" clId="Web-{4AE47D59-EEA5-447B-B95F-895F1AC27887}" dt="2023-10-23T06:09:09.815" v="65"/>
        <pc:sldMkLst>
          <pc:docMk/>
          <pc:sldMk cId="299921778" sldId="257"/>
        </pc:sldMkLst>
        <pc:spChg chg="mod">
          <ac:chgData name="Writer 24" userId="9929a51451964907" providerId="Windows Live" clId="Web-{4AE47D59-EEA5-447B-B95F-895F1AC27887}" dt="2023-10-23T06:09:09.815" v="65"/>
          <ac:spMkLst>
            <pc:docMk/>
            <pc:sldMk cId="299921778" sldId="257"/>
            <ac:spMk id="2" creationId="{B7E07791-7FB9-B179-2BCA-DB58B4CA5423}"/>
          </ac:spMkLst>
        </pc:spChg>
        <pc:spChg chg="mod">
          <ac:chgData name="Writer 24" userId="9929a51451964907" providerId="Windows Live" clId="Web-{4AE47D59-EEA5-447B-B95F-895F1AC27887}" dt="2023-10-23T06:09:09.815" v="65"/>
          <ac:spMkLst>
            <pc:docMk/>
            <pc:sldMk cId="299921778" sldId="257"/>
            <ac:spMk id="3" creationId="{7A547615-F592-F265-EDBC-D29FC4F75DE7}"/>
          </ac:spMkLst>
        </pc:spChg>
        <pc:spChg chg="add">
          <ac:chgData name="Writer 24" userId="9929a51451964907" providerId="Windows Live" clId="Web-{4AE47D59-EEA5-447B-B95F-895F1AC27887}" dt="2023-10-23T06:09:09.815" v="65"/>
          <ac:spMkLst>
            <pc:docMk/>
            <pc:sldMk cId="299921778" sldId="257"/>
            <ac:spMk id="9" creationId="{04812C46-200A-4DEB-A05E-3ED6C68C2387}"/>
          </ac:spMkLst>
        </pc:spChg>
        <pc:spChg chg="add">
          <ac:chgData name="Writer 24" userId="9929a51451964907" providerId="Windows Live" clId="Web-{4AE47D59-EEA5-447B-B95F-895F1AC27887}" dt="2023-10-23T06:09:09.815" v="65"/>
          <ac:spMkLst>
            <pc:docMk/>
            <pc:sldMk cId="299921778" sldId="257"/>
            <ac:spMk id="11" creationId="{D1EA859B-E555-4109-94F3-6700E046E008}"/>
          </ac:spMkLst>
        </pc:spChg>
        <pc:picChg chg="add mod ord">
          <ac:chgData name="Writer 24" userId="9929a51451964907" providerId="Windows Live" clId="Web-{4AE47D59-EEA5-447B-B95F-895F1AC27887}" dt="2023-10-23T06:09:09.815" v="65"/>
          <ac:picMkLst>
            <pc:docMk/>
            <pc:sldMk cId="299921778" sldId="257"/>
            <ac:picMk id="4" creationId="{9DF131F8-CC65-41F3-4A7E-2A4C7CD34267}"/>
          </ac:picMkLst>
        </pc:picChg>
      </pc:sldChg>
      <pc:sldChg chg="addSp modSp new mod setBg">
        <pc:chgData name="Writer 24" userId="9929a51451964907" providerId="Windows Live" clId="Web-{4AE47D59-EEA5-447B-B95F-895F1AC27887}" dt="2023-10-23T06:36:39.233" v="85"/>
        <pc:sldMkLst>
          <pc:docMk/>
          <pc:sldMk cId="2023055955" sldId="258"/>
        </pc:sldMkLst>
        <pc:spChg chg="mod">
          <ac:chgData name="Writer 24" userId="9929a51451964907" providerId="Windows Live" clId="Web-{4AE47D59-EEA5-447B-B95F-895F1AC27887}" dt="2023-10-23T06:36:39.233" v="85"/>
          <ac:spMkLst>
            <pc:docMk/>
            <pc:sldMk cId="2023055955" sldId="258"/>
            <ac:spMk id="2" creationId="{8DEC9FED-3B97-B950-360E-69B95A130B6D}"/>
          </ac:spMkLst>
        </pc:spChg>
        <pc:spChg chg="mod ord">
          <ac:chgData name="Writer 24" userId="9929a51451964907" providerId="Windows Live" clId="Web-{4AE47D59-EEA5-447B-B95F-895F1AC27887}" dt="2023-10-23T06:36:39.233" v="85"/>
          <ac:spMkLst>
            <pc:docMk/>
            <pc:sldMk cId="2023055955" sldId="258"/>
            <ac:spMk id="3" creationId="{7C75EC78-8EAC-6C96-3D5A-2AAA770CC442}"/>
          </ac:spMkLst>
        </pc:spChg>
        <pc:spChg chg="add">
          <ac:chgData name="Writer 24" userId="9929a51451964907" providerId="Windows Live" clId="Web-{4AE47D59-EEA5-447B-B95F-895F1AC27887}" dt="2023-10-23T06:36:39.233" v="85"/>
          <ac:spMkLst>
            <pc:docMk/>
            <pc:sldMk cId="2023055955" sldId="258"/>
            <ac:spMk id="9" creationId="{5A0118C5-4F8D-4CF4-BADD-53FEACC6C42A}"/>
          </ac:spMkLst>
        </pc:spChg>
        <pc:grpChg chg="add">
          <ac:chgData name="Writer 24" userId="9929a51451964907" providerId="Windows Live" clId="Web-{4AE47D59-EEA5-447B-B95F-895F1AC27887}" dt="2023-10-23T06:36:39.233" v="85"/>
          <ac:grpSpMkLst>
            <pc:docMk/>
            <pc:sldMk cId="2023055955" sldId="258"/>
            <ac:grpSpMk id="11" creationId="{B894EFA8-F425-4D19-A94B-445388B31E20}"/>
          </ac:grpSpMkLst>
        </pc:grpChg>
        <pc:grpChg chg="add">
          <ac:chgData name="Writer 24" userId="9929a51451964907" providerId="Windows Live" clId="Web-{4AE47D59-EEA5-447B-B95F-895F1AC27887}" dt="2023-10-23T06:36:39.233" v="85"/>
          <ac:grpSpMkLst>
            <pc:docMk/>
            <pc:sldMk cId="2023055955" sldId="258"/>
            <ac:grpSpMk id="15" creationId="{582A903B-6B78-4F0A-B7C9-3D80499020B8}"/>
          </ac:grpSpMkLst>
        </pc:grpChg>
        <pc:picChg chg="add mod">
          <ac:chgData name="Writer 24" userId="9929a51451964907" providerId="Windows Live" clId="Web-{4AE47D59-EEA5-447B-B95F-895F1AC27887}" dt="2023-10-23T06:36:39.233" v="85"/>
          <ac:picMkLst>
            <pc:docMk/>
            <pc:sldMk cId="2023055955" sldId="258"/>
            <ac:picMk id="4" creationId="{15182A4C-E84C-4D93-6488-FD0F4E418271}"/>
          </ac:picMkLst>
        </pc:picChg>
      </pc:sldChg>
      <pc:sldChg chg="addSp modSp new mod setBg">
        <pc:chgData name="Writer 24" userId="9929a51451964907" providerId="Windows Live" clId="Web-{4AE47D59-EEA5-447B-B95F-895F1AC27887}" dt="2023-10-23T06:40:34.929" v="136"/>
        <pc:sldMkLst>
          <pc:docMk/>
          <pc:sldMk cId="2232792631" sldId="259"/>
        </pc:sldMkLst>
        <pc:spChg chg="mod">
          <ac:chgData name="Writer 24" userId="9929a51451964907" providerId="Windows Live" clId="Web-{4AE47D59-EEA5-447B-B95F-895F1AC27887}" dt="2023-10-23T06:40:34.929" v="136"/>
          <ac:spMkLst>
            <pc:docMk/>
            <pc:sldMk cId="2232792631" sldId="259"/>
            <ac:spMk id="2" creationId="{FC32A759-3973-1893-2889-08D38DA6EAF6}"/>
          </ac:spMkLst>
        </pc:spChg>
        <pc:spChg chg="mod">
          <ac:chgData name="Writer 24" userId="9929a51451964907" providerId="Windows Live" clId="Web-{4AE47D59-EEA5-447B-B95F-895F1AC27887}" dt="2023-10-23T06:40:34.929" v="136"/>
          <ac:spMkLst>
            <pc:docMk/>
            <pc:sldMk cId="2232792631" sldId="259"/>
            <ac:spMk id="3" creationId="{8A102ECD-80E9-2ABE-20ED-F7835790D0CB}"/>
          </ac:spMkLst>
        </pc:spChg>
        <pc:spChg chg="add">
          <ac:chgData name="Writer 24" userId="9929a51451964907" providerId="Windows Live" clId="Web-{4AE47D59-EEA5-447B-B95F-895F1AC27887}" dt="2023-10-23T06:40:34.929" v="136"/>
          <ac:spMkLst>
            <pc:docMk/>
            <pc:sldMk cId="2232792631" sldId="259"/>
            <ac:spMk id="9" creationId="{201CC55D-ED54-4C5C-95E6-10947BD1103B}"/>
          </ac:spMkLst>
        </pc:spChg>
        <pc:spChg chg="add">
          <ac:chgData name="Writer 24" userId="9929a51451964907" providerId="Windows Live" clId="Web-{4AE47D59-EEA5-447B-B95F-895F1AC27887}" dt="2023-10-23T06:40:34.929" v="136"/>
          <ac:spMkLst>
            <pc:docMk/>
            <pc:sldMk cId="2232792631" sldId="259"/>
            <ac:spMk id="15" creationId="{3873B707-463F-40B0-8227-E8CC6C67EB25}"/>
          </ac:spMkLst>
        </pc:spChg>
        <pc:spChg chg="add">
          <ac:chgData name="Writer 24" userId="9929a51451964907" providerId="Windows Live" clId="Web-{4AE47D59-EEA5-447B-B95F-895F1AC27887}" dt="2023-10-23T06:40:34.929" v="136"/>
          <ac:spMkLst>
            <pc:docMk/>
            <pc:sldMk cId="2232792631" sldId="259"/>
            <ac:spMk id="17" creationId="{C13237C8-E62C-4F0D-A318-BD6FB6C2D138}"/>
          </ac:spMkLst>
        </pc:spChg>
        <pc:spChg chg="add">
          <ac:chgData name="Writer 24" userId="9929a51451964907" providerId="Windows Live" clId="Web-{4AE47D59-EEA5-447B-B95F-895F1AC27887}" dt="2023-10-23T06:40:34.929" v="136"/>
          <ac:spMkLst>
            <pc:docMk/>
            <pc:sldMk cId="2232792631" sldId="259"/>
            <ac:spMk id="19" creationId="{19C9EAEA-39D0-4B0E-A0EB-51E7B26740B1}"/>
          </ac:spMkLst>
        </pc:spChg>
        <pc:grpChg chg="add">
          <ac:chgData name="Writer 24" userId="9929a51451964907" providerId="Windows Live" clId="Web-{4AE47D59-EEA5-447B-B95F-895F1AC27887}" dt="2023-10-23T06:40:34.929" v="136"/>
          <ac:grpSpMkLst>
            <pc:docMk/>
            <pc:sldMk cId="2232792631" sldId="259"/>
            <ac:grpSpMk id="11" creationId="{1DE889C7-FAD6-4397-98E2-05D503484459}"/>
          </ac:grpSpMkLst>
        </pc:grpChg>
        <pc:picChg chg="add mod">
          <ac:chgData name="Writer 24" userId="9929a51451964907" providerId="Windows Live" clId="Web-{4AE47D59-EEA5-447B-B95F-895F1AC27887}" dt="2023-10-23T06:40:34.929" v="136"/>
          <ac:picMkLst>
            <pc:docMk/>
            <pc:sldMk cId="2232792631" sldId="259"/>
            <ac:picMk id="4" creationId="{8E5473B8-1F07-F483-83EA-132BF9E779FD}"/>
          </ac:picMkLst>
        </pc:picChg>
      </pc:sldChg>
      <pc:sldChg chg="addSp modSp new mod setBg">
        <pc:chgData name="Writer 24" userId="9929a51451964907" providerId="Windows Live" clId="Web-{4AE47D59-EEA5-447B-B95F-895F1AC27887}" dt="2023-10-23T06:44:30.219" v="158"/>
        <pc:sldMkLst>
          <pc:docMk/>
          <pc:sldMk cId="4143504758" sldId="260"/>
        </pc:sldMkLst>
        <pc:spChg chg="mod">
          <ac:chgData name="Writer 24" userId="9929a51451964907" providerId="Windows Live" clId="Web-{4AE47D59-EEA5-447B-B95F-895F1AC27887}" dt="2023-10-23T06:44:30.219" v="158"/>
          <ac:spMkLst>
            <pc:docMk/>
            <pc:sldMk cId="4143504758" sldId="260"/>
            <ac:spMk id="2" creationId="{F71FD710-B7F2-EB29-4052-901B94F3A1B4}"/>
          </ac:spMkLst>
        </pc:spChg>
        <pc:spChg chg="mod">
          <ac:chgData name="Writer 24" userId="9929a51451964907" providerId="Windows Live" clId="Web-{4AE47D59-EEA5-447B-B95F-895F1AC27887}" dt="2023-10-23T06:44:30.219" v="158"/>
          <ac:spMkLst>
            <pc:docMk/>
            <pc:sldMk cId="4143504758" sldId="260"/>
            <ac:spMk id="3" creationId="{B43A7020-DD93-B3A7-8B9D-FBF929B3420E}"/>
          </ac:spMkLst>
        </pc:spChg>
        <pc:spChg chg="add">
          <ac:chgData name="Writer 24" userId="9929a51451964907" providerId="Windows Live" clId="Web-{4AE47D59-EEA5-447B-B95F-895F1AC27887}" dt="2023-10-23T06:44:30.219" v="158"/>
          <ac:spMkLst>
            <pc:docMk/>
            <pc:sldMk cId="4143504758" sldId="260"/>
            <ac:spMk id="9" creationId="{45D37F4E-DDB4-456B-97E0-9937730A039F}"/>
          </ac:spMkLst>
        </pc:spChg>
        <pc:spChg chg="add">
          <ac:chgData name="Writer 24" userId="9929a51451964907" providerId="Windows Live" clId="Web-{4AE47D59-EEA5-447B-B95F-895F1AC27887}" dt="2023-10-23T06:44:30.219" v="158"/>
          <ac:spMkLst>
            <pc:docMk/>
            <pc:sldMk cId="4143504758" sldId="260"/>
            <ac:spMk id="11" creationId="{B2DD41CD-8F47-4F56-AD12-4E2FF7696987}"/>
          </ac:spMkLst>
        </pc:spChg>
        <pc:picChg chg="add mod">
          <ac:chgData name="Writer 24" userId="9929a51451964907" providerId="Windows Live" clId="Web-{4AE47D59-EEA5-447B-B95F-895F1AC27887}" dt="2023-10-23T06:44:30.219" v="158"/>
          <ac:picMkLst>
            <pc:docMk/>
            <pc:sldMk cId="4143504758" sldId="260"/>
            <ac:picMk id="4" creationId="{80412A0B-B4E3-DB89-0344-0DAE3628B40C}"/>
          </ac:picMkLst>
        </pc:picChg>
      </pc:sldChg>
      <pc:sldChg chg="addSp modSp new mod setBg">
        <pc:chgData name="Writer 24" userId="9929a51451964907" providerId="Windows Live" clId="Web-{4AE47D59-EEA5-447B-B95F-895F1AC27887}" dt="2023-10-23T06:47:02.475" v="181"/>
        <pc:sldMkLst>
          <pc:docMk/>
          <pc:sldMk cId="1561179402" sldId="261"/>
        </pc:sldMkLst>
        <pc:spChg chg="mod">
          <ac:chgData name="Writer 24" userId="9929a51451964907" providerId="Windows Live" clId="Web-{4AE47D59-EEA5-447B-B95F-895F1AC27887}" dt="2023-10-23T06:47:02.475" v="181"/>
          <ac:spMkLst>
            <pc:docMk/>
            <pc:sldMk cId="1561179402" sldId="261"/>
            <ac:spMk id="2" creationId="{877EE8B5-C6CF-4AB7-6281-31CE91D408EF}"/>
          </ac:spMkLst>
        </pc:spChg>
        <pc:spChg chg="mod">
          <ac:chgData name="Writer 24" userId="9929a51451964907" providerId="Windows Live" clId="Web-{4AE47D59-EEA5-447B-B95F-895F1AC27887}" dt="2023-10-23T06:47:02.475" v="181"/>
          <ac:spMkLst>
            <pc:docMk/>
            <pc:sldMk cId="1561179402" sldId="261"/>
            <ac:spMk id="3" creationId="{0C2F72E4-2E10-3652-E98D-25B73E44884F}"/>
          </ac:spMkLst>
        </pc:spChg>
        <pc:grpChg chg="add">
          <ac:chgData name="Writer 24" userId="9929a51451964907" providerId="Windows Live" clId="Web-{4AE47D59-EEA5-447B-B95F-895F1AC27887}" dt="2023-10-23T06:47:02.475" v="181"/>
          <ac:grpSpMkLst>
            <pc:docMk/>
            <pc:sldMk cId="1561179402" sldId="261"/>
            <ac:grpSpMk id="9" creationId="{A5AFD70F-20E3-55D2-E154-7D4FACFBB016}"/>
          </ac:grpSpMkLst>
        </pc:grpChg>
        <pc:picChg chg="add mod">
          <ac:chgData name="Writer 24" userId="9929a51451964907" providerId="Windows Live" clId="Web-{4AE47D59-EEA5-447B-B95F-895F1AC27887}" dt="2023-10-23T06:47:02.475" v="181"/>
          <ac:picMkLst>
            <pc:docMk/>
            <pc:sldMk cId="1561179402" sldId="261"/>
            <ac:picMk id="4" creationId="{4F9D7F17-CC47-A2EB-BBC1-03C1BF575861}"/>
          </ac:picMkLst>
        </pc:picChg>
      </pc:sldChg>
    </pc:docChg>
  </pc:docChgLst>
  <pc:docChgLst>
    <pc:chgData name="Writer 24" userId="9929a51451964907" providerId="Windows Live" clId="Web-{1AA8EA3B-BEFB-43B5-9282-D1632D3D3BD2}"/>
    <pc:docChg chg="addSld modSld">
      <pc:chgData name="Writer 24" userId="9929a51451964907" providerId="Windows Live" clId="Web-{1AA8EA3B-BEFB-43B5-9282-D1632D3D3BD2}" dt="2023-10-23T09:01:55.570" v="36"/>
      <pc:docMkLst>
        <pc:docMk/>
      </pc:docMkLst>
      <pc:sldChg chg="addSp modSp new mod setBg">
        <pc:chgData name="Writer 24" userId="9929a51451964907" providerId="Windows Live" clId="Web-{1AA8EA3B-BEFB-43B5-9282-D1632D3D3BD2}" dt="2023-10-23T09:01:55.570" v="36"/>
        <pc:sldMkLst>
          <pc:docMk/>
          <pc:sldMk cId="1511918254" sldId="262"/>
        </pc:sldMkLst>
        <pc:spChg chg="mod">
          <ac:chgData name="Writer 24" userId="9929a51451964907" providerId="Windows Live" clId="Web-{1AA8EA3B-BEFB-43B5-9282-D1632D3D3BD2}" dt="2023-10-23T09:01:55.570" v="36"/>
          <ac:spMkLst>
            <pc:docMk/>
            <pc:sldMk cId="1511918254" sldId="262"/>
            <ac:spMk id="2" creationId="{8DF43BCC-865E-54CA-E7BE-BB462D652FC4}"/>
          </ac:spMkLst>
        </pc:spChg>
        <pc:spChg chg="mod">
          <ac:chgData name="Writer 24" userId="9929a51451964907" providerId="Windows Live" clId="Web-{1AA8EA3B-BEFB-43B5-9282-D1632D3D3BD2}" dt="2023-10-23T09:01:55.570" v="36"/>
          <ac:spMkLst>
            <pc:docMk/>
            <pc:sldMk cId="1511918254" sldId="262"/>
            <ac:spMk id="3" creationId="{F8511C48-382F-9DD7-C606-E5E8D03135BD}"/>
          </ac:spMkLst>
        </pc:spChg>
        <pc:spChg chg="add">
          <ac:chgData name="Writer 24" userId="9929a51451964907" providerId="Windows Live" clId="Web-{1AA8EA3B-BEFB-43B5-9282-D1632D3D3BD2}" dt="2023-10-23T09:01:55.570" v="36"/>
          <ac:spMkLst>
            <pc:docMk/>
            <pc:sldMk cId="1511918254" sldId="262"/>
            <ac:spMk id="9" creationId="{B95B9BA8-1D69-4796-85F5-B6D0BD52354B}"/>
          </ac:spMkLst>
        </pc:spChg>
        <pc:grpChg chg="add">
          <ac:chgData name="Writer 24" userId="9929a51451964907" providerId="Windows Live" clId="Web-{1AA8EA3B-BEFB-43B5-9282-D1632D3D3BD2}" dt="2023-10-23T09:01:55.570" v="36"/>
          <ac:grpSpMkLst>
            <pc:docMk/>
            <pc:sldMk cId="1511918254" sldId="262"/>
            <ac:grpSpMk id="11" creationId="{23705FF7-CAB4-430F-A07B-AF2245F17F1C}"/>
          </ac:grpSpMkLst>
        </pc:grpChg>
        <pc:picChg chg="add mod">
          <ac:chgData name="Writer 24" userId="9929a51451964907" providerId="Windows Live" clId="Web-{1AA8EA3B-BEFB-43B5-9282-D1632D3D3BD2}" dt="2023-10-23T09:01:55.570" v="36"/>
          <ac:picMkLst>
            <pc:docMk/>
            <pc:sldMk cId="1511918254" sldId="262"/>
            <ac:picMk id="4" creationId="{C7955401-58EA-42DB-D90A-4763531452E6}"/>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11/12/2023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301E07F-4F79-4B58-8698-EF24DC1EC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7080738" y="647593"/>
            <a:ext cx="4467792" cy="3060541"/>
          </a:xfrm>
        </p:spPr>
        <p:txBody>
          <a:bodyPr>
            <a:normAutofit/>
          </a:bodyPr>
          <a:lstStyle/>
          <a:p>
            <a:r>
              <a:rPr lang="en-US" sz="5100">
                <a:solidFill>
                  <a:srgbClr val="FFFFFF"/>
                </a:solidFill>
                <a:cs typeface="Calibri Light"/>
              </a:rPr>
              <a:t>ELEVATING HOUSEKEEPING EXCELLENCE</a:t>
            </a:r>
            <a:endParaRPr lang="en-US" sz="5100">
              <a:solidFill>
                <a:srgbClr val="FFFFFF"/>
              </a:solidFill>
            </a:endParaRPr>
          </a:p>
        </p:txBody>
      </p:sp>
      <p:sp>
        <p:nvSpPr>
          <p:cNvPr id="3" name="Subtitle 2"/>
          <p:cNvSpPr>
            <a:spLocks noGrp="1"/>
          </p:cNvSpPr>
          <p:nvPr>
            <p:ph type="subTitle" idx="1"/>
          </p:nvPr>
        </p:nvSpPr>
        <p:spPr>
          <a:xfrm>
            <a:off x="7080738" y="3800209"/>
            <a:ext cx="4467792" cy="2410198"/>
          </a:xfrm>
        </p:spPr>
        <p:txBody>
          <a:bodyPr vert="horz" lIns="91440" tIns="45720" rIns="91440" bIns="45720" rtlCol="0">
            <a:normAutofit/>
          </a:bodyPr>
          <a:lstStyle/>
          <a:p>
            <a:r>
              <a:rPr lang="en-US">
                <a:solidFill>
                  <a:srgbClr val="FFFFFF"/>
                </a:solidFill>
                <a:cs typeface="Calibri"/>
              </a:rPr>
              <a:t>EMBRACING BRAND STANDARDS AND SAFETY </a:t>
            </a:r>
          </a:p>
          <a:p>
            <a:endParaRPr lang="en-US">
              <a:solidFill>
                <a:srgbClr val="FFFFFF"/>
              </a:solidFill>
              <a:cs typeface="Calibri"/>
            </a:endParaRPr>
          </a:p>
        </p:txBody>
      </p:sp>
      <p:sp>
        <p:nvSpPr>
          <p:cNvPr id="13" name="Oval 12">
            <a:extLst>
              <a:ext uri="{FF2B5EF4-FFF2-40B4-BE49-F238E27FC236}">
                <a16:creationId xmlns:a16="http://schemas.microsoft.com/office/drawing/2014/main" id="{9EE6F773-742A-491A-9A00-A2A150DF50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4368" y="366810"/>
            <a:ext cx="6124381" cy="612438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logo of a hotel&#10;&#10;Description automatically generated">
            <a:extLst>
              <a:ext uri="{FF2B5EF4-FFF2-40B4-BE49-F238E27FC236}">
                <a16:creationId xmlns:a16="http://schemas.microsoft.com/office/drawing/2014/main" id="{C8575FC9-F9C4-75E8-9AF4-01EBCEF49695}"/>
              </a:ext>
            </a:extLst>
          </p:cNvPr>
          <p:cNvPicPr>
            <a:picLocks noChangeAspect="1"/>
          </p:cNvPicPr>
          <p:nvPr/>
        </p:nvPicPr>
        <p:blipFill>
          <a:blip r:embed="rId2"/>
          <a:stretch>
            <a:fillRect/>
          </a:stretch>
        </p:blipFill>
        <p:spPr>
          <a:xfrm>
            <a:off x="1306747" y="1634301"/>
            <a:ext cx="4252055" cy="3589397"/>
          </a:xfrm>
          <a:custGeom>
            <a:avLst/>
            <a:gdLst/>
            <a:ahLst/>
            <a:cxnLst/>
            <a:rect l="l" t="t" r="r" b="b"/>
            <a:pathLst>
              <a:path w="4273177" h="4470400">
                <a:moveTo>
                  <a:pt x="75080" y="0"/>
                </a:moveTo>
                <a:lnTo>
                  <a:pt x="4198097" y="0"/>
                </a:lnTo>
                <a:cubicBezTo>
                  <a:pt x="4239563" y="0"/>
                  <a:pt x="4273177" y="33614"/>
                  <a:pt x="4273177" y="75080"/>
                </a:cubicBezTo>
                <a:lnTo>
                  <a:pt x="4273177" y="4395320"/>
                </a:lnTo>
                <a:cubicBezTo>
                  <a:pt x="4273177" y="4436786"/>
                  <a:pt x="4239563" y="4470400"/>
                  <a:pt x="4198097" y="4470400"/>
                </a:cubicBezTo>
                <a:lnTo>
                  <a:pt x="75080" y="4470400"/>
                </a:lnTo>
                <a:cubicBezTo>
                  <a:pt x="33614" y="4470400"/>
                  <a:pt x="0" y="4436786"/>
                  <a:pt x="0" y="4395320"/>
                </a:cubicBezTo>
                <a:lnTo>
                  <a:pt x="0" y="75080"/>
                </a:lnTo>
                <a:cubicBezTo>
                  <a:pt x="0" y="33614"/>
                  <a:pt x="33614" y="0"/>
                  <a:pt x="75080" y="0"/>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room with a bed and chair&#10;&#10;Description automatically generated">
            <a:extLst>
              <a:ext uri="{FF2B5EF4-FFF2-40B4-BE49-F238E27FC236}">
                <a16:creationId xmlns:a16="http://schemas.microsoft.com/office/drawing/2014/main" id="{9DF131F8-CC65-41F3-4A7E-2A4C7CD34267}"/>
              </a:ext>
            </a:extLst>
          </p:cNvPr>
          <p:cNvPicPr>
            <a:picLocks noChangeAspect="1"/>
          </p:cNvPicPr>
          <p:nvPr/>
        </p:nvPicPr>
        <p:blipFill rotWithShape="1">
          <a:blip r:embed="rId2"/>
          <a:srcRect r="21746"/>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E07791-7FB9-B179-2BCA-DB58B4CA5423}"/>
              </a:ext>
            </a:extLst>
          </p:cNvPr>
          <p:cNvSpPr>
            <a:spLocks noGrp="1"/>
          </p:cNvSpPr>
          <p:nvPr>
            <p:ph type="title"/>
          </p:nvPr>
        </p:nvSpPr>
        <p:spPr>
          <a:xfrm>
            <a:off x="838200" y="365125"/>
            <a:ext cx="3822189" cy="1899912"/>
          </a:xfrm>
        </p:spPr>
        <p:txBody>
          <a:bodyPr>
            <a:normAutofit/>
          </a:bodyPr>
          <a:lstStyle/>
          <a:p>
            <a:r>
              <a:rPr lang="en-US" sz="4000">
                <a:cs typeface="Calibri Light"/>
              </a:rPr>
              <a:t>Introduction </a:t>
            </a:r>
            <a:endParaRPr lang="en-US" sz="4000"/>
          </a:p>
        </p:txBody>
      </p:sp>
      <p:sp>
        <p:nvSpPr>
          <p:cNvPr id="3" name="Content Placeholder 2">
            <a:extLst>
              <a:ext uri="{FF2B5EF4-FFF2-40B4-BE49-F238E27FC236}">
                <a16:creationId xmlns:a16="http://schemas.microsoft.com/office/drawing/2014/main" id="{7A547615-F592-F265-EDBC-D29FC4F75DE7}"/>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1600">
                <a:ea typeface="+mn-lt"/>
                <a:cs typeface="+mn-lt"/>
              </a:rPr>
              <a:t>The foundation of a prosperous hotel is in the establishment of consistent guest services. </a:t>
            </a:r>
          </a:p>
          <a:p>
            <a:r>
              <a:rPr lang="en-US" sz="1600">
                <a:ea typeface="+mn-lt"/>
                <a:cs typeface="+mn-lt"/>
              </a:rPr>
              <a:t>The commonality serves as the cohesive element that intertwines notable visitor experiences, establishing the foundation for the development of loyalty to the company and favorable feedback. </a:t>
            </a:r>
          </a:p>
          <a:p>
            <a:r>
              <a:rPr lang="en-US" sz="1600">
                <a:ea typeface="+mn-lt"/>
                <a:cs typeface="+mn-lt"/>
              </a:rPr>
              <a:t>The adherence to brand standards and the preservation of consistency not only brings satisfaction to our clientele but also elevates the standing of Hilton Puckrup Hall within the fiercely competitive landscape of the hospitality sector (Smith, 2020).</a:t>
            </a:r>
            <a:endParaRPr lang="en-US" sz="1600">
              <a:cs typeface="Calibri"/>
            </a:endParaRPr>
          </a:p>
          <a:p>
            <a:endParaRPr lang="en-US" sz="1600">
              <a:cs typeface="Calibri"/>
            </a:endParaRPr>
          </a:p>
        </p:txBody>
      </p:sp>
    </p:spTree>
    <p:extLst>
      <p:ext uri="{BB962C8B-B14F-4D97-AF65-F5344CB8AC3E}">
        <p14:creationId xmlns:p14="http://schemas.microsoft.com/office/powerpoint/2010/main" val="2999217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C9FED-3B97-B950-360E-69B95A130B6D}"/>
              </a:ext>
            </a:extLst>
          </p:cNvPr>
          <p:cNvSpPr>
            <a:spLocks noGrp="1"/>
          </p:cNvSpPr>
          <p:nvPr>
            <p:ph type="title"/>
          </p:nvPr>
        </p:nvSpPr>
        <p:spPr>
          <a:xfrm>
            <a:off x="6234865" y="568517"/>
            <a:ext cx="5248221" cy="1067209"/>
          </a:xfrm>
        </p:spPr>
        <p:txBody>
          <a:bodyPr>
            <a:normAutofit/>
          </a:bodyPr>
          <a:lstStyle/>
          <a:p>
            <a:r>
              <a:rPr lang="en-US" sz="3700">
                <a:solidFill>
                  <a:schemeClr val="bg1"/>
                </a:solidFill>
                <a:ea typeface="Calibri Light"/>
                <a:cs typeface="Calibri Light"/>
              </a:rPr>
              <a:t>Room cleaning checklist </a:t>
            </a:r>
            <a:endParaRPr lang="en-US" sz="3700">
              <a:solidFill>
                <a:schemeClr val="bg1"/>
              </a:solidFill>
            </a:endParaRPr>
          </a:p>
        </p:txBody>
      </p:sp>
      <p:pic>
        <p:nvPicPr>
          <p:cNvPr id="4" name="Picture 3" descr="A person wearing gloves and cleaning a table&#10;&#10;Description automatically generated">
            <a:extLst>
              <a:ext uri="{FF2B5EF4-FFF2-40B4-BE49-F238E27FC236}">
                <a16:creationId xmlns:a16="http://schemas.microsoft.com/office/drawing/2014/main" id="{15182A4C-E84C-4D93-6488-FD0F4E418271}"/>
              </a:ext>
            </a:extLst>
          </p:cNvPr>
          <p:cNvPicPr>
            <a:picLocks noChangeAspect="1"/>
          </p:cNvPicPr>
          <p:nvPr/>
        </p:nvPicPr>
        <p:blipFill rotWithShape="1">
          <a:blip r:embed="rId2"/>
          <a:srcRect l="27503" r="15975"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sp>
        <p:nvSpPr>
          <p:cNvPr id="3" name="Content Placeholder 2">
            <a:extLst>
              <a:ext uri="{FF2B5EF4-FFF2-40B4-BE49-F238E27FC236}">
                <a16:creationId xmlns:a16="http://schemas.microsoft.com/office/drawing/2014/main" id="{7C75EC78-8EAC-6C96-3D5A-2AAA770CC442}"/>
              </a:ext>
            </a:extLst>
          </p:cNvPr>
          <p:cNvSpPr>
            <a:spLocks noGrp="1"/>
          </p:cNvSpPr>
          <p:nvPr>
            <p:ph idx="1"/>
          </p:nvPr>
        </p:nvSpPr>
        <p:spPr>
          <a:xfrm>
            <a:off x="6234868" y="1820369"/>
            <a:ext cx="5217173" cy="4351338"/>
          </a:xfrm>
        </p:spPr>
        <p:txBody>
          <a:bodyPr vert="horz" lIns="91440" tIns="45720" rIns="91440" bIns="45720" rtlCol="0">
            <a:normAutofit/>
          </a:bodyPr>
          <a:lstStyle/>
          <a:p>
            <a:r>
              <a:rPr lang="en-US" sz="1800">
                <a:solidFill>
                  <a:schemeClr val="bg1"/>
                </a:solidFill>
                <a:ea typeface="+mn-lt"/>
                <a:cs typeface="+mn-lt"/>
              </a:rPr>
              <a:t>The core of our room housekeeping checklist is centered around its comprehensive set of instructions. </a:t>
            </a:r>
          </a:p>
          <a:p>
            <a:r>
              <a:rPr lang="en-US" sz="1800">
                <a:solidFill>
                  <a:schemeClr val="bg1"/>
                </a:solidFill>
                <a:ea typeface="+mn-lt"/>
                <a:cs typeface="+mn-lt"/>
              </a:rPr>
              <a:t>The provided information outlines a coherent and structured set of responsibilities that housekeepers are required to adhere to. </a:t>
            </a:r>
          </a:p>
          <a:p>
            <a:r>
              <a:rPr lang="en-US" sz="1800">
                <a:solidFill>
                  <a:schemeClr val="bg1"/>
                </a:solidFill>
                <a:ea typeface="+mn-lt"/>
                <a:cs typeface="+mn-lt"/>
              </a:rPr>
              <a:t>The implementation of this structure is of utmost importance in order to avoid the omission of critical tasks, such as doing dusting prior to sweeping or cleaning the bathroom equipment before replacing bed linens. </a:t>
            </a:r>
          </a:p>
          <a:p>
            <a:r>
              <a:rPr lang="en-US" sz="1800">
                <a:solidFill>
                  <a:schemeClr val="bg1"/>
                </a:solidFill>
                <a:ea typeface="+mn-lt"/>
                <a:cs typeface="+mn-lt"/>
              </a:rPr>
              <a:t>Comprehensive instructions eliminate any potential for uncertainty and guarantee that each activity is carried out with exactness (Brown, 2008).</a:t>
            </a:r>
            <a:endParaRPr lang="en-US" sz="1800">
              <a:solidFill>
                <a:schemeClr val="bg1"/>
              </a:solidFill>
              <a:ea typeface="Calibri"/>
              <a:cs typeface="Calibri"/>
            </a:endParaRPr>
          </a:p>
          <a:p>
            <a:endParaRPr lang="en-US" sz="1800">
              <a:solidFill>
                <a:schemeClr val="bg1"/>
              </a:solidFill>
              <a:ea typeface="Calibri"/>
              <a:cs typeface="Calibri"/>
            </a:endParaRPr>
          </a:p>
        </p:txBody>
      </p:sp>
      <p:grpSp>
        <p:nvGrpSpPr>
          <p:cNvPr id="15"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0230559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32A759-3973-1893-2889-08D38DA6EAF6}"/>
              </a:ext>
            </a:extLst>
          </p:cNvPr>
          <p:cNvSpPr>
            <a:spLocks noGrp="1"/>
          </p:cNvSpPr>
          <p:nvPr>
            <p:ph type="title"/>
          </p:nvPr>
        </p:nvSpPr>
        <p:spPr>
          <a:xfrm>
            <a:off x="589560" y="856180"/>
            <a:ext cx="4560584" cy="1128068"/>
          </a:xfrm>
        </p:spPr>
        <p:txBody>
          <a:bodyPr anchor="ctr">
            <a:normAutofit/>
          </a:bodyPr>
          <a:lstStyle/>
          <a:p>
            <a:r>
              <a:rPr lang="en-US" sz="3700">
                <a:ea typeface="Calibri Light"/>
                <a:cs typeface="Calibri Light"/>
              </a:rPr>
              <a:t>Essential tools and cleaning agents</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A102ECD-80E9-2ABE-20ED-F7835790D0CB}"/>
              </a:ext>
            </a:extLst>
          </p:cNvPr>
          <p:cNvSpPr>
            <a:spLocks noGrp="1"/>
          </p:cNvSpPr>
          <p:nvPr>
            <p:ph idx="1"/>
          </p:nvPr>
        </p:nvSpPr>
        <p:spPr>
          <a:xfrm>
            <a:off x="590719" y="2330505"/>
            <a:ext cx="4559425" cy="3979585"/>
          </a:xfrm>
        </p:spPr>
        <p:txBody>
          <a:bodyPr vert="horz" lIns="91440" tIns="45720" rIns="91440" bIns="45720" rtlCol="0" anchor="ctr">
            <a:normAutofit/>
          </a:bodyPr>
          <a:lstStyle/>
          <a:p>
            <a:r>
              <a:rPr lang="en-US" sz="1600">
                <a:ea typeface="+mn-lt"/>
                <a:cs typeface="+mn-lt"/>
              </a:rPr>
              <a:t>In accordance with best practices within the industry, it is deemed crucial to include explicit details regarding the cleaning chemicals and instruments in checklists (Clark &amp; White, 2021).</a:t>
            </a:r>
          </a:p>
          <a:p>
            <a:r>
              <a:rPr lang="en-US" sz="1600">
                <a:ea typeface="+mn-lt"/>
                <a:cs typeface="+mn-lt"/>
              </a:rPr>
              <a:t>The checklist we have developed extends beyond mere chores and encompasses the specific equipment and items that are necessary.</a:t>
            </a:r>
          </a:p>
          <a:p>
            <a:r>
              <a:rPr lang="en-US" sz="1600">
                <a:ea typeface="+mn-lt"/>
                <a:cs typeface="+mn-lt"/>
              </a:rPr>
              <a:t> The inclusion of cleaning goods and instruments in the checklist serves to remove any potential ambiguity. </a:t>
            </a:r>
          </a:p>
          <a:p>
            <a:r>
              <a:rPr lang="en-US" sz="1600">
                <a:ea typeface="+mn-lt"/>
                <a:cs typeface="+mn-lt"/>
              </a:rPr>
              <a:t>The implementation of standardized products within our team contributes to the promotion of uniform hygiene and sanitation standards across all guestrooms.</a:t>
            </a:r>
            <a:endParaRPr lang="en-US" sz="1600">
              <a:ea typeface="Calibri"/>
              <a:cs typeface="Calibri"/>
            </a:endParaRPr>
          </a:p>
          <a:p>
            <a:endParaRPr lang="en-US" sz="1600">
              <a:ea typeface="Calibri"/>
              <a:cs typeface="Calibri"/>
            </a:endParaRP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erson wearing a face mask and gloves&#10;&#10;Description automatically generated">
            <a:extLst>
              <a:ext uri="{FF2B5EF4-FFF2-40B4-BE49-F238E27FC236}">
                <a16:creationId xmlns:a16="http://schemas.microsoft.com/office/drawing/2014/main" id="{8E5473B8-1F07-F483-83EA-132BF9E779FD}"/>
              </a:ext>
            </a:extLst>
          </p:cNvPr>
          <p:cNvPicPr>
            <a:picLocks noChangeAspect="1"/>
          </p:cNvPicPr>
          <p:nvPr/>
        </p:nvPicPr>
        <p:blipFill rotWithShape="1">
          <a:blip r:embed="rId2"/>
          <a:srcRect l="11785" r="10846"/>
          <a:stretch/>
        </p:blipFill>
        <p:spPr>
          <a:xfrm>
            <a:off x="5977788" y="799352"/>
            <a:ext cx="5425410" cy="5259296"/>
          </a:xfrm>
          <a:prstGeom prst="rect">
            <a:avLst/>
          </a:prstGeom>
        </p:spPr>
      </p:pic>
    </p:spTree>
    <p:extLst>
      <p:ext uri="{BB962C8B-B14F-4D97-AF65-F5344CB8AC3E}">
        <p14:creationId xmlns:p14="http://schemas.microsoft.com/office/powerpoint/2010/main" val="2232792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1FD710-B7F2-EB29-4052-901B94F3A1B4}"/>
              </a:ext>
            </a:extLst>
          </p:cNvPr>
          <p:cNvSpPr>
            <a:spLocks noGrp="1"/>
          </p:cNvSpPr>
          <p:nvPr>
            <p:ph type="title"/>
          </p:nvPr>
        </p:nvSpPr>
        <p:spPr>
          <a:xfrm>
            <a:off x="572493" y="238539"/>
            <a:ext cx="11018520" cy="1434415"/>
          </a:xfrm>
        </p:spPr>
        <p:txBody>
          <a:bodyPr anchor="b">
            <a:normAutofit/>
          </a:bodyPr>
          <a:lstStyle/>
          <a:p>
            <a:r>
              <a:rPr lang="en-US" sz="5400">
                <a:ea typeface="Calibri Light"/>
                <a:cs typeface="Calibri Light"/>
              </a:rPr>
              <a:t>Vizualizing success </a:t>
            </a:r>
            <a:endParaRPr lang="en-US" sz="54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3A7020-DD93-B3A7-8B9D-FBF929B3420E}"/>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a:ea typeface="+mn-lt"/>
                <a:cs typeface="+mn-lt"/>
              </a:rPr>
              <a:t>In accordance with standards within the industry, it is deemed crucial to include explicit details regarding the cleaning chemicals and instruments in checklists (Clark &amp; White, 2021).</a:t>
            </a:r>
          </a:p>
          <a:p>
            <a:r>
              <a:rPr lang="en-US" sz="2200">
                <a:ea typeface="+mn-lt"/>
                <a:cs typeface="+mn-lt"/>
              </a:rPr>
              <a:t>The checklist we have developed extends beyond mere chores and encompasses the specific equipment and items that are necessary.</a:t>
            </a:r>
          </a:p>
          <a:p>
            <a:r>
              <a:rPr lang="en-US" sz="2200">
                <a:ea typeface="+mn-lt"/>
                <a:cs typeface="+mn-lt"/>
              </a:rPr>
              <a:t> The inclusion of cleaning goods and instruments in the checklist serves to remove any potential ambiguity. </a:t>
            </a:r>
          </a:p>
          <a:p>
            <a:r>
              <a:rPr lang="en-US" sz="2200">
                <a:ea typeface="+mn-lt"/>
                <a:cs typeface="+mn-lt"/>
              </a:rPr>
              <a:t>The implementation of uniformed goods within our team contributes to the promotion of uniform hygiene and cleanliness standards across all guestrooms.</a:t>
            </a:r>
            <a:endParaRPr lang="en-US" sz="2200">
              <a:ea typeface="Calibri"/>
              <a:cs typeface="Calibri"/>
            </a:endParaRPr>
          </a:p>
          <a:p>
            <a:endParaRPr lang="en-US" sz="2200">
              <a:ea typeface="Calibri"/>
              <a:cs typeface="Calibri"/>
            </a:endParaRPr>
          </a:p>
        </p:txBody>
      </p:sp>
      <p:pic>
        <p:nvPicPr>
          <p:cNvPr id="4" name="Picture 3" descr="A room with a table and chairs&#10;&#10;Description automatically generated">
            <a:extLst>
              <a:ext uri="{FF2B5EF4-FFF2-40B4-BE49-F238E27FC236}">
                <a16:creationId xmlns:a16="http://schemas.microsoft.com/office/drawing/2014/main" id="{80412A0B-B4E3-DB89-0344-0DAE3628B40C}"/>
              </a:ext>
            </a:extLst>
          </p:cNvPr>
          <p:cNvPicPr>
            <a:picLocks noChangeAspect="1"/>
          </p:cNvPicPr>
          <p:nvPr/>
        </p:nvPicPr>
        <p:blipFill rotWithShape="1">
          <a:blip r:embed="rId2"/>
          <a:srcRect l="25599" r="15474" b="-3"/>
          <a:stretch/>
        </p:blipFill>
        <p:spPr>
          <a:xfrm>
            <a:off x="7675658" y="2093976"/>
            <a:ext cx="3941064" cy="4096512"/>
          </a:xfrm>
          <a:prstGeom prst="rect">
            <a:avLst/>
          </a:prstGeom>
        </p:spPr>
      </p:pic>
    </p:spTree>
    <p:extLst>
      <p:ext uri="{BB962C8B-B14F-4D97-AF65-F5344CB8AC3E}">
        <p14:creationId xmlns:p14="http://schemas.microsoft.com/office/powerpoint/2010/main" val="41435047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EE8B5-C6CF-4AB7-6281-31CE91D408EF}"/>
              </a:ext>
            </a:extLst>
          </p:cNvPr>
          <p:cNvSpPr>
            <a:spLocks noGrp="1"/>
          </p:cNvSpPr>
          <p:nvPr>
            <p:ph type="title"/>
          </p:nvPr>
        </p:nvSpPr>
        <p:spPr>
          <a:xfrm>
            <a:off x="876693" y="741391"/>
            <a:ext cx="3455821" cy="1616203"/>
          </a:xfrm>
        </p:spPr>
        <p:txBody>
          <a:bodyPr anchor="b">
            <a:normAutofit/>
          </a:bodyPr>
          <a:lstStyle/>
          <a:p>
            <a:r>
              <a:rPr lang="en-US" sz="3200">
                <a:ea typeface="Calibri Light"/>
                <a:cs typeface="Calibri Light"/>
              </a:rPr>
              <a:t>Fostering cohesion </a:t>
            </a:r>
            <a:endParaRPr lang="en-US" sz="3200"/>
          </a:p>
        </p:txBody>
      </p:sp>
      <p:sp>
        <p:nvSpPr>
          <p:cNvPr id="3" name="Content Placeholder 2">
            <a:extLst>
              <a:ext uri="{FF2B5EF4-FFF2-40B4-BE49-F238E27FC236}">
                <a16:creationId xmlns:a16="http://schemas.microsoft.com/office/drawing/2014/main" id="{0C2F72E4-2E10-3652-E98D-25B73E44884F}"/>
              </a:ext>
            </a:extLst>
          </p:cNvPr>
          <p:cNvSpPr>
            <a:spLocks noGrp="1"/>
          </p:cNvSpPr>
          <p:nvPr>
            <p:ph idx="1"/>
          </p:nvPr>
        </p:nvSpPr>
        <p:spPr>
          <a:xfrm>
            <a:off x="876693" y="2533476"/>
            <a:ext cx="3455821" cy="3447832"/>
          </a:xfrm>
        </p:spPr>
        <p:txBody>
          <a:bodyPr vert="horz" lIns="91440" tIns="45720" rIns="91440" bIns="45720" rtlCol="0" anchor="t">
            <a:normAutofit/>
          </a:bodyPr>
          <a:lstStyle/>
          <a:p>
            <a:r>
              <a:rPr lang="en-US" sz="1300">
                <a:ea typeface="+mn-lt"/>
                <a:cs typeface="+mn-lt"/>
              </a:rPr>
              <a:t>The achievement of consistent service delivery in the hotel industry is contingent upon the establishment of successful collaboration (Robinson, 2019).</a:t>
            </a:r>
          </a:p>
          <a:p>
            <a:r>
              <a:rPr lang="en-US" sz="1300">
                <a:ea typeface="+mn-lt"/>
                <a:cs typeface="+mn-lt"/>
              </a:rPr>
              <a:t>Within the realm of the janitorial department, the cohesive forces of teamwork and communication play a pivotal role in maintaining operational integrity. </a:t>
            </a:r>
          </a:p>
          <a:p>
            <a:r>
              <a:rPr lang="en-US" sz="1300">
                <a:ea typeface="+mn-lt"/>
                <a:cs typeface="+mn-lt"/>
              </a:rPr>
              <a:t>The importance of effective cooperation extends beyond the efficient functioning of operations, encompassing the maintenance of a unified and motivated cleaning crew. </a:t>
            </a:r>
          </a:p>
          <a:p>
            <a:r>
              <a:rPr lang="en-US" sz="1300">
                <a:ea typeface="+mn-lt"/>
                <a:cs typeface="+mn-lt"/>
              </a:rPr>
              <a:t>By fostering a culture of open dialogue and knowledge exchange, we establish a setting whereby the contributions of each team member are respected.</a:t>
            </a:r>
            <a:endParaRPr lang="en-US" sz="1300">
              <a:ea typeface="Calibri"/>
              <a:cs typeface="Calibri"/>
            </a:endParaRPr>
          </a:p>
          <a:p>
            <a:endParaRPr lang="en-US" sz="1300">
              <a:ea typeface="Calibri"/>
              <a:cs typeface="Calibri"/>
            </a:endParaRPr>
          </a:p>
        </p:txBody>
      </p:sp>
      <p:pic>
        <p:nvPicPr>
          <p:cNvPr id="4" name="Picture 3" descr="A room with tables and chairs&#10;&#10;Description automatically generated">
            <a:extLst>
              <a:ext uri="{FF2B5EF4-FFF2-40B4-BE49-F238E27FC236}">
                <a16:creationId xmlns:a16="http://schemas.microsoft.com/office/drawing/2014/main" id="{4F9D7F17-CC47-A2EB-BBC1-03C1BF575861}"/>
              </a:ext>
            </a:extLst>
          </p:cNvPr>
          <p:cNvPicPr>
            <a:picLocks noChangeAspect="1"/>
          </p:cNvPicPr>
          <p:nvPr/>
        </p:nvPicPr>
        <p:blipFill rotWithShape="1">
          <a:blip r:embed="rId2"/>
          <a:srcRect l="25901" r="9604"/>
          <a:stretch/>
        </p:blipFill>
        <p:spPr>
          <a:xfrm>
            <a:off x="5086726" y="10"/>
            <a:ext cx="7105273" cy="6857990"/>
          </a:xfrm>
          <a:prstGeom prst="rect">
            <a:avLst/>
          </a:prstGeom>
        </p:spPr>
      </p:pic>
      <p:grpSp>
        <p:nvGrpSpPr>
          <p:cNvPr id="9" name="Group 8">
            <a:extLst>
              <a:ext uri="{FF2B5EF4-FFF2-40B4-BE49-F238E27FC236}">
                <a16:creationId xmlns:a16="http://schemas.microsoft.com/office/drawing/2014/main" id="{A5AFD70F-20E3-55D2-E154-7D4FACFBB0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068638" y="0"/>
            <a:ext cx="123362" cy="6858000"/>
            <a:chOff x="12068638" y="0"/>
            <a:chExt cx="123362" cy="6858000"/>
          </a:xfrm>
        </p:grpSpPr>
        <p:sp>
          <p:nvSpPr>
            <p:cNvPr id="10" name="Rectangle 9">
              <a:extLst>
                <a:ext uri="{FF2B5EF4-FFF2-40B4-BE49-F238E27FC236}">
                  <a16:creationId xmlns:a16="http://schemas.microsoft.com/office/drawing/2014/main" id="{2FBDB812-268E-7EC5-B48A-7522718164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DA30E18-AA70-D998-AAFC-727CB0367F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3527553"/>
              <a:ext cx="123362" cy="3330447"/>
            </a:xfrm>
            <a:prstGeom prst="rect">
              <a:avLst/>
            </a:prstGeom>
            <a:gradFill>
              <a:gsLst>
                <a:gs pos="19000">
                  <a:schemeClr val="accent5">
                    <a:lumMod val="60000"/>
                    <a:lumOff val="40000"/>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5611794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43BCC-865E-54CA-E7BE-BB462D652FC4}"/>
              </a:ext>
            </a:extLst>
          </p:cNvPr>
          <p:cNvSpPr>
            <a:spLocks noGrp="1"/>
          </p:cNvSpPr>
          <p:nvPr>
            <p:ph type="title"/>
          </p:nvPr>
        </p:nvSpPr>
        <p:spPr>
          <a:xfrm>
            <a:off x="838200" y="1641752"/>
            <a:ext cx="4391024" cy="1323439"/>
          </a:xfrm>
        </p:spPr>
        <p:txBody>
          <a:bodyPr anchor="t">
            <a:normAutofit/>
          </a:bodyPr>
          <a:lstStyle/>
          <a:p>
            <a:r>
              <a:rPr lang="en-US" sz="4000">
                <a:solidFill>
                  <a:schemeClr val="bg1"/>
                </a:solidFill>
                <a:cs typeface="Calibri Light"/>
              </a:rPr>
              <a:t>Training and mentorship </a:t>
            </a:r>
            <a:endParaRPr lang="en-US" sz="4000">
              <a:solidFill>
                <a:schemeClr val="bg1"/>
              </a:solidFill>
            </a:endParaRPr>
          </a:p>
        </p:txBody>
      </p:sp>
      <p:sp>
        <p:nvSpPr>
          <p:cNvPr id="3" name="Content Placeholder 2">
            <a:extLst>
              <a:ext uri="{FF2B5EF4-FFF2-40B4-BE49-F238E27FC236}">
                <a16:creationId xmlns:a16="http://schemas.microsoft.com/office/drawing/2014/main" id="{F8511C48-382F-9DD7-C606-E5E8D03135BD}"/>
              </a:ext>
            </a:extLst>
          </p:cNvPr>
          <p:cNvSpPr>
            <a:spLocks noGrp="1"/>
          </p:cNvSpPr>
          <p:nvPr>
            <p:ph idx="1"/>
          </p:nvPr>
        </p:nvSpPr>
        <p:spPr>
          <a:xfrm>
            <a:off x="838200" y="3146400"/>
            <a:ext cx="4391024" cy="2862288"/>
          </a:xfrm>
        </p:spPr>
        <p:txBody>
          <a:bodyPr vert="horz" lIns="91440" tIns="45720" rIns="91440" bIns="45720" rtlCol="0">
            <a:normAutofit/>
          </a:bodyPr>
          <a:lstStyle/>
          <a:p>
            <a:r>
              <a:rPr lang="en-US" sz="1100">
                <a:solidFill>
                  <a:schemeClr val="bg1">
                    <a:alpha val="80000"/>
                  </a:schemeClr>
                </a:solidFill>
                <a:ea typeface="+mn-lt"/>
                <a:cs typeface="+mn-lt"/>
              </a:rPr>
              <a:t>Research conducted by Harris (2020) has demonstrated that the implementation of continuous learning initiatives and mentorship programs has a positive impact on worker efficiency. </a:t>
            </a:r>
          </a:p>
          <a:p>
            <a:r>
              <a:rPr lang="en-US" sz="1100">
                <a:solidFill>
                  <a:schemeClr val="bg1">
                    <a:alpha val="80000"/>
                  </a:schemeClr>
                </a:solidFill>
                <a:ea typeface="+mn-lt"/>
                <a:cs typeface="+mn-lt"/>
              </a:rPr>
              <a:t>In order to achieve excellence in our respective positions, it is imperative to engage in continual learning. </a:t>
            </a:r>
          </a:p>
          <a:p>
            <a:r>
              <a:rPr lang="en-US" sz="1100">
                <a:solidFill>
                  <a:schemeClr val="bg1">
                    <a:alpha val="80000"/>
                  </a:schemeClr>
                </a:solidFill>
                <a:ea typeface="+mn-lt"/>
                <a:cs typeface="+mn-lt"/>
              </a:rPr>
              <a:t>Regular seminars and training classes are conducted in order to provide our employees with the necessary skills and information required to achieve excellence.</a:t>
            </a:r>
          </a:p>
          <a:p>
            <a:r>
              <a:rPr lang="en-US" sz="1100">
                <a:solidFill>
                  <a:schemeClr val="bg1">
                    <a:alpha val="80000"/>
                  </a:schemeClr>
                </a:solidFill>
                <a:ea typeface="+mn-lt"/>
                <a:cs typeface="+mn-lt"/>
              </a:rPr>
              <a:t> Furthermore, our organization has implemented a mentorship initiative that facilitates the pairing of seasoned teammates with their less experienced counterparts, thereby fostering an atmosphere that prioritizes knowledge acquisition and ongoing enhancement.</a:t>
            </a:r>
            <a:endParaRPr lang="en-US" sz="1100">
              <a:solidFill>
                <a:schemeClr val="bg1">
                  <a:alpha val="80000"/>
                </a:schemeClr>
              </a:solidFill>
              <a:cs typeface="Calibri"/>
            </a:endParaRPr>
          </a:p>
        </p:txBody>
      </p:sp>
      <p:pic>
        <p:nvPicPr>
          <p:cNvPr id="4" name="Picture 3" descr="A person looking at a paper&#10;&#10;Description automatically generated">
            <a:extLst>
              <a:ext uri="{FF2B5EF4-FFF2-40B4-BE49-F238E27FC236}">
                <a16:creationId xmlns:a16="http://schemas.microsoft.com/office/drawing/2014/main" id="{C7955401-58EA-42DB-D90A-4763531452E6}"/>
              </a:ext>
            </a:extLst>
          </p:cNvPr>
          <p:cNvPicPr>
            <a:picLocks noChangeAspect="1"/>
          </p:cNvPicPr>
          <p:nvPr/>
        </p:nvPicPr>
        <p:blipFill rotWithShape="1">
          <a:blip r:embed="rId2"/>
          <a:srcRect l="6231" r="8932" b="-2"/>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1" name="Group 10">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2" name="Freeform: Shape 11">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5119182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68F7F0-F701-E4D4-69BA-01C77B8BD9D8}"/>
              </a:ext>
            </a:extLst>
          </p:cNvPr>
          <p:cNvSpPr>
            <a:spLocks noGrp="1"/>
          </p:cNvSpPr>
          <p:nvPr>
            <p:ph type="title"/>
          </p:nvPr>
        </p:nvSpPr>
        <p:spPr>
          <a:xfrm>
            <a:off x="838200" y="1641752"/>
            <a:ext cx="4391024" cy="1323439"/>
          </a:xfrm>
        </p:spPr>
        <p:txBody>
          <a:bodyPr anchor="t">
            <a:normAutofit/>
          </a:bodyPr>
          <a:lstStyle/>
          <a:p>
            <a:r>
              <a:rPr lang="en-US" sz="4000">
                <a:solidFill>
                  <a:schemeClr val="bg1"/>
                </a:solidFill>
                <a:cs typeface="Calibri Light"/>
              </a:rPr>
              <a:t>Motivating success</a:t>
            </a:r>
            <a:endParaRPr lang="en-US" sz="4000">
              <a:solidFill>
                <a:schemeClr val="bg1"/>
              </a:solidFill>
            </a:endParaRPr>
          </a:p>
        </p:txBody>
      </p:sp>
      <p:sp>
        <p:nvSpPr>
          <p:cNvPr id="3" name="Content Placeholder 2">
            <a:extLst>
              <a:ext uri="{FF2B5EF4-FFF2-40B4-BE49-F238E27FC236}">
                <a16:creationId xmlns:a16="http://schemas.microsoft.com/office/drawing/2014/main" id="{FB9177F7-43B4-98C0-2C7E-E9FE67C41FE0}"/>
              </a:ext>
            </a:extLst>
          </p:cNvPr>
          <p:cNvSpPr>
            <a:spLocks noGrp="1"/>
          </p:cNvSpPr>
          <p:nvPr>
            <p:ph idx="1"/>
          </p:nvPr>
        </p:nvSpPr>
        <p:spPr>
          <a:xfrm>
            <a:off x="838200" y="3146400"/>
            <a:ext cx="4391024" cy="2862288"/>
          </a:xfrm>
        </p:spPr>
        <p:txBody>
          <a:bodyPr vert="horz" lIns="91440" tIns="45720" rIns="91440" bIns="45720" rtlCol="0">
            <a:normAutofit/>
          </a:bodyPr>
          <a:lstStyle/>
          <a:p>
            <a:r>
              <a:rPr lang="en-US" sz="1300">
                <a:solidFill>
                  <a:schemeClr val="bg1">
                    <a:alpha val="80000"/>
                  </a:schemeClr>
                </a:solidFill>
                <a:ea typeface="+mn-lt"/>
                <a:cs typeface="+mn-lt"/>
              </a:rPr>
              <a:t>According to Johnson and Lee (2019), one widely recognized best practice in the sector is to motivate staff by setting goals for success and providing acknowledgment.</a:t>
            </a:r>
          </a:p>
          <a:p>
            <a:r>
              <a:rPr lang="en-US" sz="1300">
                <a:solidFill>
                  <a:schemeClr val="bg1">
                    <a:alpha val="80000"/>
                  </a:schemeClr>
                </a:solidFill>
                <a:ea typeface="+mn-lt"/>
                <a:cs typeface="+mn-lt"/>
              </a:rPr>
              <a:t> It is well acknowledged that the act of encouraging our team holds significant importance. </a:t>
            </a:r>
          </a:p>
          <a:p>
            <a:r>
              <a:rPr lang="en-US" sz="1300">
                <a:solidFill>
                  <a:schemeClr val="bg1">
                    <a:alpha val="80000"/>
                  </a:schemeClr>
                </a:solidFill>
                <a:ea typeface="+mn-lt"/>
                <a:cs typeface="+mn-lt"/>
              </a:rPr>
              <a:t>Establishing attainable yet ambitious performance goals and acknowledging outstanding accomplishment through rewards or incentives are powerful drivers of motivation. </a:t>
            </a:r>
          </a:p>
          <a:p>
            <a:r>
              <a:rPr lang="en-US" sz="1300">
                <a:solidFill>
                  <a:schemeClr val="bg1">
                    <a:alpha val="80000"/>
                  </a:schemeClr>
                </a:solidFill>
                <a:ea typeface="+mn-lt"/>
                <a:cs typeface="+mn-lt"/>
              </a:rPr>
              <a:t>These behaviours foster a feeling of achievement and self-esteem, ultimately leading to improved team efficacy.</a:t>
            </a:r>
            <a:endParaRPr lang="en-US" sz="1300">
              <a:solidFill>
                <a:schemeClr val="bg1">
                  <a:alpha val="80000"/>
                </a:schemeClr>
              </a:solidFill>
              <a:cs typeface="Calibri"/>
            </a:endParaRPr>
          </a:p>
        </p:txBody>
      </p:sp>
      <p:pic>
        <p:nvPicPr>
          <p:cNvPr id="4" name="Picture 3" descr="A group of people clapping&#10;&#10;Description automatically generated">
            <a:extLst>
              <a:ext uri="{FF2B5EF4-FFF2-40B4-BE49-F238E27FC236}">
                <a16:creationId xmlns:a16="http://schemas.microsoft.com/office/drawing/2014/main" id="{FD13733C-A6EC-FC6A-CAAE-8BE706FCBE05}"/>
              </a:ext>
            </a:extLst>
          </p:cNvPr>
          <p:cNvPicPr>
            <a:picLocks noChangeAspect="1"/>
          </p:cNvPicPr>
          <p:nvPr/>
        </p:nvPicPr>
        <p:blipFill rotWithShape="1">
          <a:blip r:embed="rId2"/>
          <a:srcRect l="17767" r="7104" b="1"/>
          <a:stretch/>
        </p:blipFill>
        <p:spPr>
          <a:xfrm>
            <a:off x="6096000" y="841375"/>
            <a:ext cx="5260975" cy="4645025"/>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effectLst>
            <a:outerShdw blurRad="381000" dist="152400" dir="5400000" algn="t" rotWithShape="0">
              <a:prstClr val="black">
                <a:alpha val="10000"/>
              </a:prstClr>
            </a:outerShdw>
          </a:effectLst>
        </p:spPr>
      </p:pic>
      <p:grpSp>
        <p:nvGrpSpPr>
          <p:cNvPr id="11" name="Group 10">
            <a:extLst>
              <a:ext uri="{FF2B5EF4-FFF2-40B4-BE49-F238E27FC236}">
                <a16:creationId xmlns:a16="http://schemas.microsoft.com/office/drawing/2014/main" id="{23705FF7-CAB4-430F-A07B-AF2245F17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96000" y="4138312"/>
            <a:ext cx="5260975" cy="1410656"/>
            <a:chOff x="6096000" y="4138312"/>
            <a:chExt cx="5260975" cy="1410656"/>
          </a:xfrm>
        </p:grpSpPr>
        <p:sp>
          <p:nvSpPr>
            <p:cNvPr id="12" name="Freeform: Shape 11">
              <a:extLst>
                <a:ext uri="{FF2B5EF4-FFF2-40B4-BE49-F238E27FC236}">
                  <a16:creationId xmlns:a16="http://schemas.microsoft.com/office/drawing/2014/main" id="{6BFFE2ED-DBB9-4090-905D-1939650FC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E4D1EC16-E672-4366-A091-73675BE54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4138312"/>
              <a:ext cx="5260975" cy="1410656"/>
            </a:xfrm>
            <a:custGeom>
              <a:avLst/>
              <a:gdLst>
                <a:gd name="connsiteX0" fmla="*/ 5260975 w 5260975"/>
                <a:gd name="connsiteY0" fmla="*/ 0 h 1410656"/>
                <a:gd name="connsiteX1" fmla="*/ 5260975 w 5260975"/>
                <a:gd name="connsiteY1" fmla="*/ 221634 h 1410656"/>
                <a:gd name="connsiteX2" fmla="*/ 5226503 w 5260975"/>
                <a:gd name="connsiteY2" fmla="*/ 237063 h 1410656"/>
                <a:gd name="connsiteX3" fmla="*/ 5206341 w 5260975"/>
                <a:gd name="connsiteY3" fmla="*/ 245128 h 1410656"/>
                <a:gd name="connsiteX4" fmla="*/ 5123287 w 5260975"/>
                <a:gd name="connsiteY4" fmla="*/ 297073 h 1410656"/>
                <a:gd name="connsiteX5" fmla="*/ 5048107 w 5260975"/>
                <a:gd name="connsiteY5" fmla="*/ 361307 h 1410656"/>
                <a:gd name="connsiteX6" fmla="*/ 4992899 w 5260975"/>
                <a:gd name="connsiteY6" fmla="*/ 437542 h 1410656"/>
                <a:gd name="connsiteX7" fmla="*/ 4977440 w 5260975"/>
                <a:gd name="connsiteY7" fmla="*/ 455690 h 1410656"/>
                <a:gd name="connsiteX8" fmla="*/ 4935193 w 5260975"/>
                <a:gd name="connsiteY8" fmla="*/ 478445 h 1410656"/>
                <a:gd name="connsiteX9" fmla="*/ 4897844 w 5260975"/>
                <a:gd name="connsiteY9" fmla="*/ 495535 h 1410656"/>
                <a:gd name="connsiteX10" fmla="*/ 4870767 w 5260975"/>
                <a:gd name="connsiteY10" fmla="*/ 514451 h 1410656"/>
                <a:gd name="connsiteX11" fmla="*/ 4847916 w 5260975"/>
                <a:gd name="connsiteY11" fmla="*/ 531830 h 1410656"/>
                <a:gd name="connsiteX12" fmla="*/ 4796163 w 5260975"/>
                <a:gd name="connsiteY12" fmla="*/ 576765 h 1410656"/>
                <a:gd name="connsiteX13" fmla="*/ 4738843 w 5260975"/>
                <a:gd name="connsiteY13" fmla="*/ 614691 h 1410656"/>
                <a:gd name="connsiteX14" fmla="*/ 4692755 w 5260975"/>
                <a:gd name="connsiteY14" fmla="*/ 661162 h 1410656"/>
                <a:gd name="connsiteX15" fmla="*/ 4673744 w 5260975"/>
                <a:gd name="connsiteY15" fmla="*/ 686318 h 1410656"/>
                <a:gd name="connsiteX16" fmla="*/ 4633801 w 5260975"/>
                <a:gd name="connsiteY16" fmla="*/ 703505 h 1410656"/>
                <a:gd name="connsiteX17" fmla="*/ 4590499 w 5260975"/>
                <a:gd name="connsiteY17" fmla="*/ 730389 h 1410656"/>
                <a:gd name="connsiteX18" fmla="*/ 4559773 w 5260975"/>
                <a:gd name="connsiteY18" fmla="*/ 757081 h 1410656"/>
                <a:gd name="connsiteX19" fmla="*/ 4536059 w 5260975"/>
                <a:gd name="connsiteY19" fmla="*/ 774940 h 1410656"/>
                <a:gd name="connsiteX20" fmla="*/ 4502549 w 5260975"/>
                <a:gd name="connsiteY20" fmla="*/ 792895 h 1410656"/>
                <a:gd name="connsiteX21" fmla="*/ 4468944 w 5260975"/>
                <a:gd name="connsiteY21" fmla="*/ 816419 h 1410656"/>
                <a:gd name="connsiteX22" fmla="*/ 4452622 w 5260975"/>
                <a:gd name="connsiteY22" fmla="*/ 830917 h 1410656"/>
                <a:gd name="connsiteX23" fmla="*/ 4421032 w 5260975"/>
                <a:gd name="connsiteY23" fmla="*/ 855016 h 1410656"/>
                <a:gd name="connsiteX24" fmla="*/ 4388483 w 5260975"/>
                <a:gd name="connsiteY24" fmla="*/ 877484 h 1410656"/>
                <a:gd name="connsiteX25" fmla="*/ 4327321 w 5260975"/>
                <a:gd name="connsiteY25" fmla="*/ 903216 h 1410656"/>
                <a:gd name="connsiteX26" fmla="*/ 4271633 w 5260975"/>
                <a:gd name="connsiteY26" fmla="*/ 941046 h 1410656"/>
                <a:gd name="connsiteX27" fmla="*/ 4227465 w 5260975"/>
                <a:gd name="connsiteY27" fmla="*/ 968698 h 1410656"/>
                <a:gd name="connsiteX28" fmla="*/ 4201733 w 5260975"/>
                <a:gd name="connsiteY28" fmla="*/ 986846 h 1410656"/>
                <a:gd name="connsiteX29" fmla="*/ 4154494 w 5260975"/>
                <a:gd name="connsiteY29" fmla="*/ 1027364 h 1410656"/>
                <a:gd name="connsiteX30" fmla="*/ 4081234 w 5260975"/>
                <a:gd name="connsiteY30" fmla="*/ 1069994 h 1410656"/>
                <a:gd name="connsiteX31" fmla="*/ 4036971 w 5260975"/>
                <a:gd name="connsiteY31" fmla="*/ 1093038 h 1410656"/>
                <a:gd name="connsiteX32" fmla="*/ 3941725 w 5260975"/>
                <a:gd name="connsiteY32" fmla="*/ 1127796 h 1410656"/>
                <a:gd name="connsiteX33" fmla="*/ 3910999 w 5260975"/>
                <a:gd name="connsiteY33" fmla="*/ 1140182 h 1410656"/>
                <a:gd name="connsiteX34" fmla="*/ 3875859 w 5260975"/>
                <a:gd name="connsiteY34" fmla="*/ 1148343 h 1410656"/>
                <a:gd name="connsiteX35" fmla="*/ 3819401 w 5260975"/>
                <a:gd name="connsiteY35" fmla="*/ 1167642 h 1410656"/>
                <a:gd name="connsiteX36" fmla="*/ 3709176 w 5260975"/>
                <a:gd name="connsiteY36" fmla="*/ 1200863 h 1410656"/>
                <a:gd name="connsiteX37" fmla="*/ 3684981 w 5260975"/>
                <a:gd name="connsiteY37" fmla="*/ 1205952 h 1410656"/>
                <a:gd name="connsiteX38" fmla="*/ 3623338 w 5260975"/>
                <a:gd name="connsiteY38" fmla="*/ 1227363 h 1410656"/>
                <a:gd name="connsiteX39" fmla="*/ 3586373 w 5260975"/>
                <a:gd name="connsiteY39" fmla="*/ 1241765 h 1410656"/>
                <a:gd name="connsiteX40" fmla="*/ 3555743 w 5260975"/>
                <a:gd name="connsiteY40" fmla="*/ 1250023 h 1410656"/>
                <a:gd name="connsiteX41" fmla="*/ 3528667 w 5260975"/>
                <a:gd name="connsiteY41" fmla="*/ 1253864 h 1410656"/>
                <a:gd name="connsiteX42" fmla="*/ 3457424 w 5260975"/>
                <a:gd name="connsiteY42" fmla="*/ 1272874 h 1410656"/>
                <a:gd name="connsiteX43" fmla="*/ 3429003 w 5260975"/>
                <a:gd name="connsiteY43" fmla="*/ 1280364 h 1410656"/>
                <a:gd name="connsiteX44" fmla="*/ 3355264 w 5260975"/>
                <a:gd name="connsiteY44" fmla="*/ 1306096 h 1410656"/>
                <a:gd name="connsiteX45" fmla="*/ 3292757 w 5260975"/>
                <a:gd name="connsiteY45" fmla="*/ 1323090 h 1410656"/>
                <a:gd name="connsiteX46" fmla="*/ 3266643 w 5260975"/>
                <a:gd name="connsiteY46" fmla="*/ 1331251 h 1410656"/>
                <a:gd name="connsiteX47" fmla="*/ 3206921 w 5260975"/>
                <a:gd name="connsiteY47" fmla="*/ 1344886 h 1410656"/>
                <a:gd name="connsiteX48" fmla="*/ 3173123 w 5260975"/>
                <a:gd name="connsiteY48" fmla="*/ 1354488 h 1410656"/>
                <a:gd name="connsiteX49" fmla="*/ 3090646 w 5260975"/>
                <a:gd name="connsiteY49" fmla="*/ 1365337 h 1410656"/>
                <a:gd name="connsiteX50" fmla="*/ 3005480 w 5260975"/>
                <a:gd name="connsiteY50" fmla="*/ 1375802 h 1410656"/>
                <a:gd name="connsiteX51" fmla="*/ 2958721 w 5260975"/>
                <a:gd name="connsiteY51" fmla="*/ 1379259 h 1410656"/>
                <a:gd name="connsiteX52" fmla="*/ 2917915 w 5260975"/>
                <a:gd name="connsiteY52" fmla="*/ 1384733 h 1410656"/>
                <a:gd name="connsiteX53" fmla="*/ 2882389 w 5260975"/>
                <a:gd name="connsiteY53" fmla="*/ 1388189 h 1410656"/>
                <a:gd name="connsiteX54" fmla="*/ 2825837 w 5260975"/>
                <a:gd name="connsiteY54" fmla="*/ 1395198 h 1410656"/>
                <a:gd name="connsiteX55" fmla="*/ 2802313 w 5260975"/>
                <a:gd name="connsiteY55" fmla="*/ 1397023 h 1410656"/>
                <a:gd name="connsiteX56" fmla="*/ 2746816 w 5260975"/>
                <a:gd name="connsiteY56" fmla="*/ 1396926 h 1410656"/>
                <a:gd name="connsiteX57" fmla="*/ 2727517 w 5260975"/>
                <a:gd name="connsiteY57" fmla="*/ 1395966 h 1410656"/>
                <a:gd name="connsiteX58" fmla="*/ 2690359 w 5260975"/>
                <a:gd name="connsiteY58" fmla="*/ 1384060 h 1410656"/>
                <a:gd name="connsiteX59" fmla="*/ 2685943 w 5260975"/>
                <a:gd name="connsiteY59" fmla="*/ 1383196 h 1410656"/>
                <a:gd name="connsiteX60" fmla="*/ 2661554 w 5260975"/>
                <a:gd name="connsiteY60" fmla="*/ 1378491 h 1410656"/>
                <a:gd name="connsiteX61" fmla="*/ 2648208 w 5260975"/>
                <a:gd name="connsiteY61" fmla="*/ 1376955 h 1410656"/>
                <a:gd name="connsiteX62" fmla="*/ 2597512 w 5260975"/>
                <a:gd name="connsiteY62" fmla="*/ 1367162 h 1410656"/>
                <a:gd name="connsiteX63" fmla="*/ 2568324 w 5260975"/>
                <a:gd name="connsiteY63" fmla="*/ 1362553 h 1410656"/>
                <a:gd name="connsiteX64" fmla="*/ 2544704 w 5260975"/>
                <a:gd name="connsiteY64" fmla="*/ 1363225 h 1410656"/>
                <a:gd name="connsiteX65" fmla="*/ 2503225 w 5260975"/>
                <a:gd name="connsiteY65" fmla="*/ 1364089 h 1410656"/>
                <a:gd name="connsiteX66" fmla="*/ 2489975 w 5260975"/>
                <a:gd name="connsiteY66" fmla="*/ 1366298 h 1410656"/>
                <a:gd name="connsiteX67" fmla="*/ 2430061 w 5260975"/>
                <a:gd name="connsiteY67" fmla="*/ 1359960 h 1410656"/>
                <a:gd name="connsiteX68" fmla="*/ 2395880 w 5260975"/>
                <a:gd name="connsiteY68" fmla="*/ 1359480 h 1410656"/>
                <a:gd name="connsiteX69" fmla="*/ 2357378 w 5260975"/>
                <a:gd name="connsiteY69" fmla="*/ 1351607 h 1410656"/>
                <a:gd name="connsiteX70" fmla="*/ 2346145 w 5260975"/>
                <a:gd name="connsiteY70" fmla="*/ 1351991 h 1410656"/>
                <a:gd name="connsiteX71" fmla="*/ 2333567 w 5260975"/>
                <a:gd name="connsiteY71" fmla="*/ 1352663 h 1410656"/>
                <a:gd name="connsiteX72" fmla="*/ 2294968 w 5260975"/>
                <a:gd name="connsiteY72" fmla="*/ 1353240 h 1410656"/>
                <a:gd name="connsiteX73" fmla="*/ 2271540 w 5260975"/>
                <a:gd name="connsiteY73" fmla="*/ 1356120 h 1410656"/>
                <a:gd name="connsiteX74" fmla="*/ 2226895 w 5260975"/>
                <a:gd name="connsiteY74" fmla="*/ 1354392 h 1410656"/>
                <a:gd name="connsiteX75" fmla="*/ 2210379 w 5260975"/>
                <a:gd name="connsiteY75" fmla="*/ 1356888 h 1410656"/>
                <a:gd name="connsiteX76" fmla="*/ 2168613 w 5260975"/>
                <a:gd name="connsiteY76" fmla="*/ 1357176 h 1410656"/>
                <a:gd name="connsiteX77" fmla="*/ 2131167 w 5260975"/>
                <a:gd name="connsiteY77" fmla="*/ 1355736 h 1410656"/>
                <a:gd name="connsiteX78" fmla="*/ 2095065 w 5260975"/>
                <a:gd name="connsiteY78" fmla="*/ 1356504 h 1410656"/>
                <a:gd name="connsiteX79" fmla="*/ 2069237 w 5260975"/>
                <a:gd name="connsiteY79" fmla="*/ 1359672 h 1410656"/>
                <a:gd name="connsiteX80" fmla="*/ 2041201 w 5260975"/>
                <a:gd name="connsiteY80" fmla="*/ 1361592 h 1410656"/>
                <a:gd name="connsiteX81" fmla="*/ 1963909 w 5260975"/>
                <a:gd name="connsiteY81" fmla="*/ 1373018 h 1410656"/>
                <a:gd name="connsiteX82" fmla="*/ 1949603 w 5260975"/>
                <a:gd name="connsiteY82" fmla="*/ 1370234 h 1410656"/>
                <a:gd name="connsiteX83" fmla="*/ 1868373 w 5260975"/>
                <a:gd name="connsiteY83" fmla="*/ 1367641 h 1410656"/>
                <a:gd name="connsiteX84" fmla="*/ 1850707 w 5260975"/>
                <a:gd name="connsiteY84" fmla="*/ 1367834 h 1410656"/>
                <a:gd name="connsiteX85" fmla="*/ 1803275 w 5260975"/>
                <a:gd name="connsiteY85" fmla="*/ 1356504 h 1410656"/>
                <a:gd name="connsiteX86" fmla="*/ 1730112 w 5260975"/>
                <a:gd name="connsiteY86" fmla="*/ 1374459 h 1410656"/>
                <a:gd name="connsiteX87" fmla="*/ 1661652 w 5260975"/>
                <a:gd name="connsiteY87" fmla="*/ 1396926 h 1410656"/>
                <a:gd name="connsiteX88" fmla="*/ 1653011 w 5260975"/>
                <a:gd name="connsiteY88" fmla="*/ 1399807 h 1410656"/>
                <a:gd name="connsiteX89" fmla="*/ 1628431 w 5260975"/>
                <a:gd name="connsiteY89" fmla="*/ 1404704 h 1410656"/>
                <a:gd name="connsiteX90" fmla="*/ 1597995 w 5260975"/>
                <a:gd name="connsiteY90" fmla="*/ 1406432 h 1410656"/>
                <a:gd name="connsiteX91" fmla="*/ 1559396 w 5260975"/>
                <a:gd name="connsiteY91" fmla="*/ 1410656 h 1410656"/>
                <a:gd name="connsiteX92" fmla="*/ 1528480 w 5260975"/>
                <a:gd name="connsiteY92" fmla="*/ 1405375 h 1410656"/>
                <a:gd name="connsiteX93" fmla="*/ 1485272 w 5260975"/>
                <a:gd name="connsiteY93" fmla="*/ 1397502 h 1410656"/>
                <a:gd name="connsiteX94" fmla="*/ 1444562 w 5260975"/>
                <a:gd name="connsiteY94" fmla="*/ 1390013 h 1410656"/>
                <a:gd name="connsiteX95" fmla="*/ 1431696 w 5260975"/>
                <a:gd name="connsiteY95" fmla="*/ 1398846 h 1410656"/>
                <a:gd name="connsiteX96" fmla="*/ 1411821 w 5260975"/>
                <a:gd name="connsiteY96" fmla="*/ 1406527 h 1410656"/>
                <a:gd name="connsiteX97" fmla="*/ 1389738 w 5260975"/>
                <a:gd name="connsiteY97" fmla="*/ 1397310 h 1410656"/>
                <a:gd name="connsiteX98" fmla="*/ 1338081 w 5260975"/>
                <a:gd name="connsiteY98" fmla="*/ 1378204 h 1410656"/>
                <a:gd name="connsiteX99" fmla="*/ 1305436 w 5260975"/>
                <a:gd name="connsiteY99" fmla="*/ 1377339 h 1410656"/>
                <a:gd name="connsiteX100" fmla="*/ 1234481 w 5260975"/>
                <a:gd name="connsiteY100" fmla="*/ 1369178 h 1410656"/>
                <a:gd name="connsiteX101" fmla="*/ 1188106 w 5260975"/>
                <a:gd name="connsiteY101" fmla="*/ 1357560 h 1410656"/>
                <a:gd name="connsiteX102" fmla="*/ 1154790 w 5260975"/>
                <a:gd name="connsiteY102" fmla="*/ 1344406 h 1410656"/>
                <a:gd name="connsiteX103" fmla="*/ 1107069 w 5260975"/>
                <a:gd name="connsiteY103" fmla="*/ 1327219 h 1410656"/>
                <a:gd name="connsiteX104" fmla="*/ 1059158 w 5260975"/>
                <a:gd name="connsiteY104" fmla="*/ 1318290 h 1410656"/>
                <a:gd name="connsiteX105" fmla="*/ 1024496 w 5260975"/>
                <a:gd name="connsiteY105" fmla="*/ 1307056 h 1410656"/>
                <a:gd name="connsiteX106" fmla="*/ 982153 w 5260975"/>
                <a:gd name="connsiteY106" fmla="*/ 1299374 h 1410656"/>
                <a:gd name="connsiteX107" fmla="*/ 946628 w 5260975"/>
                <a:gd name="connsiteY107" fmla="*/ 1299087 h 1410656"/>
                <a:gd name="connsiteX108" fmla="*/ 890939 w 5260975"/>
                <a:gd name="connsiteY108" fmla="*/ 1300431 h 1410656"/>
                <a:gd name="connsiteX109" fmla="*/ 822769 w 5260975"/>
                <a:gd name="connsiteY109" fmla="*/ 1277196 h 1410656"/>
                <a:gd name="connsiteX110" fmla="*/ 795212 w 5260975"/>
                <a:gd name="connsiteY110" fmla="*/ 1272010 h 1410656"/>
                <a:gd name="connsiteX111" fmla="*/ 769288 w 5260975"/>
                <a:gd name="connsiteY111" fmla="*/ 1269610 h 1410656"/>
                <a:gd name="connsiteX112" fmla="*/ 714271 w 5260975"/>
                <a:gd name="connsiteY112" fmla="*/ 1254152 h 1410656"/>
                <a:gd name="connsiteX113" fmla="*/ 691900 w 5260975"/>
                <a:gd name="connsiteY113" fmla="*/ 1249062 h 1410656"/>
                <a:gd name="connsiteX114" fmla="*/ 660598 w 5260975"/>
                <a:gd name="connsiteY114" fmla="*/ 1249159 h 1410656"/>
                <a:gd name="connsiteX115" fmla="*/ 603662 w 5260975"/>
                <a:gd name="connsiteY115" fmla="*/ 1242054 h 1410656"/>
                <a:gd name="connsiteX116" fmla="*/ 546821 w 5260975"/>
                <a:gd name="connsiteY116" fmla="*/ 1221314 h 1410656"/>
                <a:gd name="connsiteX117" fmla="*/ 522721 w 5260975"/>
                <a:gd name="connsiteY117" fmla="*/ 1223330 h 1410656"/>
                <a:gd name="connsiteX118" fmla="*/ 514080 w 5260975"/>
                <a:gd name="connsiteY118" fmla="*/ 1222851 h 1410656"/>
                <a:gd name="connsiteX119" fmla="*/ 436404 w 5260975"/>
                <a:gd name="connsiteY119" fmla="*/ 1211424 h 1410656"/>
                <a:gd name="connsiteX120" fmla="*/ 428626 w 5260975"/>
                <a:gd name="connsiteY120" fmla="*/ 1210177 h 1410656"/>
                <a:gd name="connsiteX121" fmla="*/ 392141 w 5260975"/>
                <a:gd name="connsiteY121" fmla="*/ 1199999 h 1410656"/>
                <a:gd name="connsiteX122" fmla="*/ 300157 w 5260975"/>
                <a:gd name="connsiteY122" fmla="*/ 1193662 h 1410656"/>
                <a:gd name="connsiteX123" fmla="*/ 294493 w 5260975"/>
                <a:gd name="connsiteY123" fmla="*/ 1192894 h 1410656"/>
                <a:gd name="connsiteX124" fmla="*/ 263671 w 5260975"/>
                <a:gd name="connsiteY124" fmla="*/ 1197982 h 1410656"/>
                <a:gd name="connsiteX125" fmla="*/ 248406 w 5260975"/>
                <a:gd name="connsiteY125" fmla="*/ 1205184 h 1410656"/>
                <a:gd name="connsiteX126" fmla="*/ 224594 w 5260975"/>
                <a:gd name="connsiteY126" fmla="*/ 1212673 h 1410656"/>
                <a:gd name="connsiteX127" fmla="*/ 200398 w 5260975"/>
                <a:gd name="connsiteY127" fmla="*/ 1215458 h 1410656"/>
                <a:gd name="connsiteX128" fmla="*/ 159783 w 5260975"/>
                <a:gd name="connsiteY128" fmla="*/ 1204127 h 1410656"/>
                <a:gd name="connsiteX129" fmla="*/ 144997 w 5260975"/>
                <a:gd name="connsiteY129" fmla="*/ 1202975 h 1410656"/>
                <a:gd name="connsiteX130" fmla="*/ 112064 w 5260975"/>
                <a:gd name="connsiteY130" fmla="*/ 1197503 h 1410656"/>
                <a:gd name="connsiteX131" fmla="*/ 83259 w 5260975"/>
                <a:gd name="connsiteY131" fmla="*/ 1197887 h 1410656"/>
                <a:gd name="connsiteX132" fmla="*/ 60120 w 5260975"/>
                <a:gd name="connsiteY132" fmla="*/ 1206624 h 1410656"/>
                <a:gd name="connsiteX133" fmla="*/ 26514 w 5260975"/>
                <a:gd name="connsiteY133" fmla="*/ 1208352 h 1410656"/>
                <a:gd name="connsiteX134" fmla="*/ 4814 w 5260975"/>
                <a:gd name="connsiteY134" fmla="*/ 1202015 h 1410656"/>
                <a:gd name="connsiteX135" fmla="*/ 398 w 5260975"/>
                <a:gd name="connsiteY135" fmla="*/ 1201152 h 1410656"/>
                <a:gd name="connsiteX136" fmla="*/ 0 w 5260975"/>
                <a:gd name="connsiteY136" fmla="*/ 1201150 h 1410656"/>
                <a:gd name="connsiteX137" fmla="*/ 0 w 5260975"/>
                <a:gd name="connsiteY137" fmla="*/ 1004512 h 1410656"/>
                <a:gd name="connsiteX138" fmla="*/ 30355 w 5260975"/>
                <a:gd name="connsiteY138" fmla="*/ 1002784 h 1410656"/>
                <a:gd name="connsiteX139" fmla="*/ 52151 w 5260975"/>
                <a:gd name="connsiteY139" fmla="*/ 997695 h 1410656"/>
                <a:gd name="connsiteX140" fmla="*/ 64248 w 5260975"/>
                <a:gd name="connsiteY140" fmla="*/ 994430 h 1410656"/>
                <a:gd name="connsiteX141" fmla="*/ 126370 w 5260975"/>
                <a:gd name="connsiteY141" fmla="*/ 985405 h 1410656"/>
                <a:gd name="connsiteX142" fmla="*/ 154022 w 5260975"/>
                <a:gd name="connsiteY142" fmla="*/ 975708 h 1410656"/>
                <a:gd name="connsiteX143" fmla="*/ 161512 w 5260975"/>
                <a:gd name="connsiteY143" fmla="*/ 974268 h 1410656"/>
                <a:gd name="connsiteX144" fmla="*/ 202510 w 5260975"/>
                <a:gd name="connsiteY144" fmla="*/ 978300 h 1410656"/>
                <a:gd name="connsiteX145" fmla="*/ 233235 w 5260975"/>
                <a:gd name="connsiteY145" fmla="*/ 993950 h 1410656"/>
                <a:gd name="connsiteX146" fmla="*/ 239188 w 5260975"/>
                <a:gd name="connsiteY146" fmla="*/ 999231 h 1410656"/>
                <a:gd name="connsiteX147" fmla="*/ 324834 w 5260975"/>
                <a:gd name="connsiteY147" fmla="*/ 997407 h 1410656"/>
                <a:gd name="connsiteX148" fmla="*/ 337987 w 5260975"/>
                <a:gd name="connsiteY148" fmla="*/ 995198 h 1410656"/>
                <a:gd name="connsiteX149" fmla="*/ 401550 w 5260975"/>
                <a:gd name="connsiteY149" fmla="*/ 1004416 h 1410656"/>
                <a:gd name="connsiteX150" fmla="*/ 420081 w 5260975"/>
                <a:gd name="connsiteY150" fmla="*/ 1006240 h 1410656"/>
                <a:gd name="connsiteX151" fmla="*/ 486523 w 5260975"/>
                <a:gd name="connsiteY151" fmla="*/ 1014498 h 1410656"/>
                <a:gd name="connsiteX152" fmla="*/ 495932 w 5260975"/>
                <a:gd name="connsiteY152" fmla="*/ 1006817 h 1410656"/>
                <a:gd name="connsiteX153" fmla="*/ 523009 w 5260975"/>
                <a:gd name="connsiteY153" fmla="*/ 987517 h 1410656"/>
                <a:gd name="connsiteX154" fmla="*/ 576393 w 5260975"/>
                <a:gd name="connsiteY154" fmla="*/ 970427 h 1410656"/>
                <a:gd name="connsiteX155" fmla="*/ 590892 w 5260975"/>
                <a:gd name="connsiteY155" fmla="*/ 971387 h 1410656"/>
                <a:gd name="connsiteX156" fmla="*/ 627569 w 5260975"/>
                <a:gd name="connsiteY156" fmla="*/ 999904 h 1410656"/>
                <a:gd name="connsiteX157" fmla="*/ 645429 w 5260975"/>
                <a:gd name="connsiteY157" fmla="*/ 1011329 h 1410656"/>
                <a:gd name="connsiteX158" fmla="*/ 696125 w 5260975"/>
                <a:gd name="connsiteY158" fmla="*/ 1032356 h 1410656"/>
                <a:gd name="connsiteX159" fmla="*/ 700349 w 5260975"/>
                <a:gd name="connsiteY159" fmla="*/ 1036197 h 1410656"/>
                <a:gd name="connsiteX160" fmla="*/ 737795 w 5260975"/>
                <a:gd name="connsiteY160" fmla="*/ 1081804 h 1410656"/>
                <a:gd name="connsiteX161" fmla="*/ 746244 w 5260975"/>
                <a:gd name="connsiteY161" fmla="*/ 1089581 h 1410656"/>
                <a:gd name="connsiteX162" fmla="*/ 756422 w 5260975"/>
                <a:gd name="connsiteY162" fmla="*/ 1101680 h 1410656"/>
                <a:gd name="connsiteX163" fmla="*/ 788202 w 5260975"/>
                <a:gd name="connsiteY163" fmla="*/ 1125108 h 1410656"/>
                <a:gd name="connsiteX164" fmla="*/ 827569 w 5260975"/>
                <a:gd name="connsiteY164" fmla="*/ 1132596 h 1410656"/>
                <a:gd name="connsiteX165" fmla="*/ 875097 w 5260975"/>
                <a:gd name="connsiteY165" fmla="*/ 1144022 h 1410656"/>
                <a:gd name="connsiteX166" fmla="*/ 894972 w 5260975"/>
                <a:gd name="connsiteY166" fmla="*/ 1151704 h 1410656"/>
                <a:gd name="connsiteX167" fmla="*/ 948260 w 5260975"/>
                <a:gd name="connsiteY167" fmla="*/ 1166298 h 1410656"/>
                <a:gd name="connsiteX168" fmla="*/ 986282 w 5260975"/>
                <a:gd name="connsiteY168" fmla="*/ 1178588 h 1410656"/>
                <a:gd name="connsiteX169" fmla="*/ 1041107 w 5260975"/>
                <a:gd name="connsiteY169" fmla="*/ 1185789 h 1410656"/>
                <a:gd name="connsiteX170" fmla="*/ 1067703 w 5260975"/>
                <a:gd name="connsiteY170" fmla="*/ 1186076 h 1410656"/>
                <a:gd name="connsiteX171" fmla="*/ 1116574 w 5260975"/>
                <a:gd name="connsiteY171" fmla="*/ 1222946 h 1410656"/>
                <a:gd name="connsiteX172" fmla="*/ 1155557 w 5260975"/>
                <a:gd name="connsiteY172" fmla="*/ 1247335 h 1410656"/>
                <a:gd name="connsiteX173" fmla="*/ 1196556 w 5260975"/>
                <a:gd name="connsiteY173" fmla="*/ 1235525 h 1410656"/>
                <a:gd name="connsiteX174" fmla="*/ 1207693 w 5260975"/>
                <a:gd name="connsiteY174" fmla="*/ 1224387 h 1410656"/>
                <a:gd name="connsiteX175" fmla="*/ 1274904 w 5260975"/>
                <a:gd name="connsiteY175" fmla="*/ 1213826 h 1410656"/>
                <a:gd name="connsiteX176" fmla="*/ 1370919 w 5260975"/>
                <a:gd name="connsiteY176" fmla="*/ 1213442 h 1410656"/>
                <a:gd name="connsiteX177" fmla="*/ 1530593 w 5260975"/>
                <a:gd name="connsiteY177" fmla="*/ 1189437 h 1410656"/>
                <a:gd name="connsiteX178" fmla="*/ 1558436 w 5260975"/>
                <a:gd name="connsiteY178" fmla="*/ 1178299 h 1410656"/>
                <a:gd name="connsiteX179" fmla="*/ 1589737 w 5260975"/>
                <a:gd name="connsiteY179" fmla="*/ 1175515 h 1410656"/>
                <a:gd name="connsiteX180" fmla="*/ 1601740 w 5260975"/>
                <a:gd name="connsiteY180" fmla="*/ 1182333 h 1410656"/>
                <a:gd name="connsiteX181" fmla="*/ 1654259 w 5260975"/>
                <a:gd name="connsiteY181" fmla="*/ 1192510 h 1410656"/>
                <a:gd name="connsiteX182" fmla="*/ 1664246 w 5260975"/>
                <a:gd name="connsiteY182" fmla="*/ 1192702 h 1410656"/>
                <a:gd name="connsiteX183" fmla="*/ 1698427 w 5260975"/>
                <a:gd name="connsiteY183" fmla="*/ 1188381 h 1410656"/>
                <a:gd name="connsiteX184" fmla="*/ 1730112 w 5260975"/>
                <a:gd name="connsiteY184" fmla="*/ 1185885 h 1410656"/>
                <a:gd name="connsiteX185" fmla="*/ 1809996 w 5260975"/>
                <a:gd name="connsiteY185" fmla="*/ 1194046 h 1410656"/>
                <a:gd name="connsiteX186" fmla="*/ 1871254 w 5260975"/>
                <a:gd name="connsiteY186" fmla="*/ 1192126 h 1410656"/>
                <a:gd name="connsiteX187" fmla="*/ 1899482 w 5260975"/>
                <a:gd name="connsiteY187" fmla="*/ 1194046 h 1410656"/>
                <a:gd name="connsiteX188" fmla="*/ 1915420 w 5260975"/>
                <a:gd name="connsiteY188" fmla="*/ 1196927 h 1410656"/>
                <a:gd name="connsiteX189" fmla="*/ 1951522 w 5260975"/>
                <a:gd name="connsiteY189" fmla="*/ 1216994 h 1410656"/>
                <a:gd name="connsiteX190" fmla="*/ 1971302 w 5260975"/>
                <a:gd name="connsiteY190" fmla="*/ 1221507 h 1410656"/>
                <a:gd name="connsiteX191" fmla="*/ 2030831 w 5260975"/>
                <a:gd name="connsiteY191" fmla="*/ 1221123 h 1410656"/>
                <a:gd name="connsiteX192" fmla="*/ 2120125 w 5260975"/>
                <a:gd name="connsiteY192" fmla="*/ 1190878 h 1410656"/>
                <a:gd name="connsiteX193" fmla="*/ 2129439 w 5260975"/>
                <a:gd name="connsiteY193" fmla="*/ 1186845 h 1410656"/>
                <a:gd name="connsiteX194" fmla="*/ 2174854 w 5260975"/>
                <a:gd name="connsiteY194" fmla="*/ 1181852 h 1410656"/>
                <a:gd name="connsiteX195" fmla="*/ 2205674 w 5260975"/>
                <a:gd name="connsiteY195" fmla="*/ 1188669 h 1410656"/>
                <a:gd name="connsiteX196" fmla="*/ 2247634 w 5260975"/>
                <a:gd name="connsiteY196" fmla="*/ 1202784 h 1410656"/>
                <a:gd name="connsiteX197" fmla="*/ 2285367 w 5260975"/>
                <a:gd name="connsiteY197" fmla="*/ 1214594 h 1410656"/>
                <a:gd name="connsiteX198" fmla="*/ 2312827 w 5260975"/>
                <a:gd name="connsiteY198" fmla="*/ 1227939 h 1410656"/>
                <a:gd name="connsiteX199" fmla="*/ 2375622 w 5260975"/>
                <a:gd name="connsiteY199" fmla="*/ 1237733 h 1410656"/>
                <a:gd name="connsiteX200" fmla="*/ 2382151 w 5260975"/>
                <a:gd name="connsiteY200" fmla="*/ 1239365 h 1410656"/>
                <a:gd name="connsiteX201" fmla="*/ 2429390 w 5260975"/>
                <a:gd name="connsiteY201" fmla="*/ 1227459 h 1410656"/>
                <a:gd name="connsiteX202" fmla="*/ 2486134 w 5260975"/>
                <a:gd name="connsiteY202" fmla="*/ 1215362 h 1410656"/>
                <a:gd name="connsiteX203" fmla="*/ 2506394 w 5260975"/>
                <a:gd name="connsiteY203" fmla="*/ 1219490 h 1410656"/>
                <a:gd name="connsiteX204" fmla="*/ 2534142 w 5260975"/>
                <a:gd name="connsiteY204" fmla="*/ 1225347 h 1410656"/>
                <a:gd name="connsiteX205" fmla="*/ 2559874 w 5260975"/>
                <a:gd name="connsiteY205" fmla="*/ 1222275 h 1410656"/>
                <a:gd name="connsiteX206" fmla="*/ 2575525 w 5260975"/>
                <a:gd name="connsiteY206" fmla="*/ 1221987 h 1410656"/>
                <a:gd name="connsiteX207" fmla="*/ 2646960 w 5260975"/>
                <a:gd name="connsiteY207" fmla="*/ 1257896 h 1410656"/>
                <a:gd name="connsiteX208" fmla="*/ 2665107 w 5260975"/>
                <a:gd name="connsiteY208" fmla="*/ 1260873 h 1410656"/>
                <a:gd name="connsiteX209" fmla="*/ 2675381 w 5260975"/>
                <a:gd name="connsiteY209" fmla="*/ 1265290 h 1410656"/>
                <a:gd name="connsiteX210" fmla="*/ 2737311 w 5260975"/>
                <a:gd name="connsiteY210" fmla="*/ 1309841 h 1410656"/>
                <a:gd name="connsiteX211" fmla="*/ 2763619 w 5260975"/>
                <a:gd name="connsiteY211" fmla="*/ 1318866 h 1410656"/>
                <a:gd name="connsiteX212" fmla="*/ 2792519 w 5260975"/>
                <a:gd name="connsiteY212" fmla="*/ 1317041 h 1410656"/>
                <a:gd name="connsiteX213" fmla="*/ 2809226 w 5260975"/>
                <a:gd name="connsiteY213" fmla="*/ 1313777 h 1410656"/>
                <a:gd name="connsiteX214" fmla="*/ 2850705 w 5260975"/>
                <a:gd name="connsiteY214" fmla="*/ 1285452 h 1410656"/>
                <a:gd name="connsiteX215" fmla="*/ 2874324 w 5260975"/>
                <a:gd name="connsiteY215" fmla="*/ 1286413 h 1410656"/>
                <a:gd name="connsiteX216" fmla="*/ 2911194 w 5260975"/>
                <a:gd name="connsiteY216" fmla="*/ 1305903 h 1410656"/>
                <a:gd name="connsiteX217" fmla="*/ 2978116 w 5260975"/>
                <a:gd name="connsiteY217" fmla="*/ 1314641 h 1410656"/>
                <a:gd name="connsiteX218" fmla="*/ 3012106 w 5260975"/>
                <a:gd name="connsiteY218" fmla="*/ 1287373 h 1410656"/>
                <a:gd name="connsiteX219" fmla="*/ 3029676 w 5260975"/>
                <a:gd name="connsiteY219" fmla="*/ 1261161 h 1410656"/>
                <a:gd name="connsiteX220" fmla="*/ 3080469 w 5260975"/>
                <a:gd name="connsiteY220" fmla="*/ 1230724 h 1410656"/>
                <a:gd name="connsiteX221" fmla="*/ 3092567 w 5260975"/>
                <a:gd name="connsiteY221" fmla="*/ 1242054 h 1410656"/>
                <a:gd name="connsiteX222" fmla="*/ 3129821 w 5260975"/>
                <a:gd name="connsiteY222" fmla="*/ 1246855 h 1410656"/>
                <a:gd name="connsiteX223" fmla="*/ 3170147 w 5260975"/>
                <a:gd name="connsiteY223" fmla="*/ 1246471 h 1410656"/>
                <a:gd name="connsiteX224" fmla="*/ 3240429 w 5260975"/>
                <a:gd name="connsiteY224" fmla="*/ 1251559 h 1410656"/>
                <a:gd name="connsiteX225" fmla="*/ 3287189 w 5260975"/>
                <a:gd name="connsiteY225" fmla="*/ 1222466 h 1410656"/>
                <a:gd name="connsiteX226" fmla="*/ 3305049 w 5260975"/>
                <a:gd name="connsiteY226" fmla="*/ 1210465 h 1410656"/>
                <a:gd name="connsiteX227" fmla="*/ 3321755 w 5260975"/>
                <a:gd name="connsiteY227" fmla="*/ 1202784 h 1410656"/>
                <a:gd name="connsiteX228" fmla="*/ 3341055 w 5260975"/>
                <a:gd name="connsiteY228" fmla="*/ 1198463 h 1410656"/>
                <a:gd name="connsiteX229" fmla="*/ 3387621 w 5260975"/>
                <a:gd name="connsiteY229" fmla="*/ 1182140 h 1410656"/>
                <a:gd name="connsiteX230" fmla="*/ 3413161 w 5260975"/>
                <a:gd name="connsiteY230" fmla="*/ 1166105 h 1410656"/>
                <a:gd name="connsiteX231" fmla="*/ 3470579 w 5260975"/>
                <a:gd name="connsiteY231" fmla="*/ 1150647 h 1410656"/>
                <a:gd name="connsiteX232" fmla="*/ 3509657 w 5260975"/>
                <a:gd name="connsiteY232" fmla="*/ 1136821 h 1410656"/>
                <a:gd name="connsiteX233" fmla="*/ 3550847 w 5260975"/>
                <a:gd name="connsiteY233" fmla="*/ 1113009 h 1410656"/>
                <a:gd name="connsiteX234" fmla="*/ 3556608 w 5260975"/>
                <a:gd name="connsiteY234" fmla="*/ 1109361 h 1410656"/>
                <a:gd name="connsiteX235" fmla="*/ 3570435 w 5260975"/>
                <a:gd name="connsiteY235" fmla="*/ 1093710 h 1410656"/>
                <a:gd name="connsiteX236" fmla="*/ 3590501 w 5260975"/>
                <a:gd name="connsiteY236" fmla="*/ 1039846 h 1410656"/>
                <a:gd name="connsiteX237" fmla="*/ 3596263 w 5260975"/>
                <a:gd name="connsiteY237" fmla="*/ 1028900 h 1410656"/>
                <a:gd name="connsiteX238" fmla="*/ 3648591 w 5260975"/>
                <a:gd name="connsiteY238" fmla="*/ 992030 h 1410656"/>
                <a:gd name="connsiteX239" fmla="*/ 3667986 w 5260975"/>
                <a:gd name="connsiteY239" fmla="*/ 995487 h 1410656"/>
                <a:gd name="connsiteX240" fmla="*/ 3689397 w 5260975"/>
                <a:gd name="connsiteY240" fmla="*/ 1007585 h 1410656"/>
                <a:gd name="connsiteX241" fmla="*/ 3736349 w 5260975"/>
                <a:gd name="connsiteY241" fmla="*/ 1010753 h 1410656"/>
                <a:gd name="connsiteX242" fmla="*/ 3753919 w 5260975"/>
                <a:gd name="connsiteY242" fmla="*/ 1004513 h 1410656"/>
                <a:gd name="connsiteX243" fmla="*/ 3784643 w 5260975"/>
                <a:gd name="connsiteY243" fmla="*/ 987710 h 1410656"/>
                <a:gd name="connsiteX244" fmla="*/ 3808359 w 5260975"/>
                <a:gd name="connsiteY244" fmla="*/ 961689 h 1410656"/>
                <a:gd name="connsiteX245" fmla="*/ 3842829 w 5260975"/>
                <a:gd name="connsiteY245" fmla="*/ 918674 h 1410656"/>
                <a:gd name="connsiteX246" fmla="*/ 3908983 w 5260975"/>
                <a:gd name="connsiteY246" fmla="*/ 902256 h 1410656"/>
                <a:gd name="connsiteX247" fmla="*/ 3934428 w 5260975"/>
                <a:gd name="connsiteY247" fmla="*/ 896783 h 1410656"/>
                <a:gd name="connsiteX248" fmla="*/ 4026987 w 5260975"/>
                <a:gd name="connsiteY248" fmla="*/ 873835 h 1410656"/>
                <a:gd name="connsiteX249" fmla="*/ 4035051 w 5260975"/>
                <a:gd name="connsiteY249" fmla="*/ 873067 h 1410656"/>
                <a:gd name="connsiteX250" fmla="*/ 4099189 w 5260975"/>
                <a:gd name="connsiteY250" fmla="*/ 846664 h 1410656"/>
                <a:gd name="connsiteX251" fmla="*/ 4114647 w 5260975"/>
                <a:gd name="connsiteY251" fmla="*/ 840134 h 1410656"/>
                <a:gd name="connsiteX252" fmla="*/ 4133563 w 5260975"/>
                <a:gd name="connsiteY252" fmla="*/ 823427 h 1410656"/>
                <a:gd name="connsiteX253" fmla="*/ 4151039 w 5260975"/>
                <a:gd name="connsiteY253" fmla="*/ 776284 h 1410656"/>
                <a:gd name="connsiteX254" fmla="*/ 4171489 w 5260975"/>
                <a:gd name="connsiteY254" fmla="*/ 754776 h 1410656"/>
                <a:gd name="connsiteX255" fmla="*/ 4186372 w 5260975"/>
                <a:gd name="connsiteY255" fmla="*/ 741718 h 1410656"/>
                <a:gd name="connsiteX256" fmla="*/ 4199429 w 5260975"/>
                <a:gd name="connsiteY256" fmla="*/ 721940 h 1410656"/>
                <a:gd name="connsiteX257" fmla="*/ 4212487 w 5260975"/>
                <a:gd name="connsiteY257" fmla="*/ 674604 h 1410656"/>
                <a:gd name="connsiteX258" fmla="*/ 4232555 w 5260975"/>
                <a:gd name="connsiteY258" fmla="*/ 632645 h 1410656"/>
                <a:gd name="connsiteX259" fmla="*/ 4268657 w 5260975"/>
                <a:gd name="connsiteY259" fmla="*/ 609410 h 1410656"/>
                <a:gd name="connsiteX260" fmla="*/ 4291028 w 5260975"/>
                <a:gd name="connsiteY260" fmla="*/ 597216 h 1410656"/>
                <a:gd name="connsiteX261" fmla="*/ 4379651 w 5260975"/>
                <a:gd name="connsiteY261" fmla="*/ 609506 h 1410656"/>
                <a:gd name="connsiteX262" fmla="*/ 4440139 w 5260975"/>
                <a:gd name="connsiteY262" fmla="*/ 621507 h 1410656"/>
                <a:gd name="connsiteX263" fmla="*/ 4460015 w 5260975"/>
                <a:gd name="connsiteY263" fmla="*/ 616899 h 1410656"/>
                <a:gd name="connsiteX264" fmla="*/ 4516183 w 5260975"/>
                <a:gd name="connsiteY264" fmla="*/ 577724 h 1410656"/>
                <a:gd name="connsiteX265" fmla="*/ 4571681 w 5260975"/>
                <a:gd name="connsiteY265" fmla="*/ 560250 h 1410656"/>
                <a:gd name="connsiteX266" fmla="*/ 4613447 w 5260975"/>
                <a:gd name="connsiteY266" fmla="*/ 555257 h 1410656"/>
                <a:gd name="connsiteX267" fmla="*/ 4649355 w 5260975"/>
                <a:gd name="connsiteY267" fmla="*/ 551417 h 1410656"/>
                <a:gd name="connsiteX268" fmla="*/ 4692467 w 5260975"/>
                <a:gd name="connsiteY268" fmla="*/ 540663 h 1410656"/>
                <a:gd name="connsiteX269" fmla="*/ 4716855 w 5260975"/>
                <a:gd name="connsiteY269" fmla="*/ 528949 h 1410656"/>
                <a:gd name="connsiteX270" fmla="*/ 4755645 w 5260975"/>
                <a:gd name="connsiteY270" fmla="*/ 512147 h 1410656"/>
                <a:gd name="connsiteX271" fmla="*/ 4795395 w 5260975"/>
                <a:gd name="connsiteY271" fmla="*/ 490351 h 1410656"/>
                <a:gd name="connsiteX272" fmla="*/ 4825928 w 5260975"/>
                <a:gd name="connsiteY272" fmla="*/ 459818 h 1410656"/>
                <a:gd name="connsiteX273" fmla="*/ 4842347 w 5260975"/>
                <a:gd name="connsiteY273" fmla="*/ 434086 h 1410656"/>
                <a:gd name="connsiteX274" fmla="*/ 4890451 w 5260975"/>
                <a:gd name="connsiteY274" fmla="*/ 397216 h 1410656"/>
                <a:gd name="connsiteX275" fmla="*/ 4933945 w 5260975"/>
                <a:gd name="connsiteY275" fmla="*/ 327701 h 1410656"/>
                <a:gd name="connsiteX276" fmla="*/ 4961214 w 5260975"/>
                <a:gd name="connsiteY276" fmla="*/ 298801 h 1410656"/>
                <a:gd name="connsiteX277" fmla="*/ 4976672 w 5260975"/>
                <a:gd name="connsiteY277" fmla="*/ 290639 h 1410656"/>
                <a:gd name="connsiteX278" fmla="*/ 5002979 w 5260975"/>
                <a:gd name="connsiteY278" fmla="*/ 270573 h 1410656"/>
                <a:gd name="connsiteX279" fmla="*/ 5018535 w 5260975"/>
                <a:gd name="connsiteY279" fmla="*/ 255690 h 1410656"/>
                <a:gd name="connsiteX280" fmla="*/ 5061069 w 5260975"/>
                <a:gd name="connsiteY280" fmla="*/ 200961 h 1410656"/>
                <a:gd name="connsiteX281" fmla="*/ 5074127 w 5260975"/>
                <a:gd name="connsiteY281" fmla="*/ 184735 h 1410656"/>
                <a:gd name="connsiteX282" fmla="*/ 5101108 w 5260975"/>
                <a:gd name="connsiteY282" fmla="*/ 156891 h 1410656"/>
                <a:gd name="connsiteX283" fmla="*/ 5112918 w 5260975"/>
                <a:gd name="connsiteY283" fmla="*/ 148441 h 1410656"/>
                <a:gd name="connsiteX284" fmla="*/ 5133753 w 5260975"/>
                <a:gd name="connsiteY284" fmla="*/ 125782 h 1410656"/>
                <a:gd name="connsiteX285" fmla="*/ 5183393 w 5260975"/>
                <a:gd name="connsiteY285" fmla="*/ 66348 h 1410656"/>
                <a:gd name="connsiteX286" fmla="*/ 5204709 w 5260975"/>
                <a:gd name="connsiteY286" fmla="*/ 33030 h 1410656"/>
                <a:gd name="connsiteX287" fmla="*/ 5247243 w 5260975"/>
                <a:gd name="connsiteY287" fmla="*/ 8451 h 1410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Lst>
              <a:rect l="l" t="t" r="r" b="b"/>
              <a:pathLst>
                <a:path w="5260975" h="1410656">
                  <a:moveTo>
                    <a:pt x="5260975" y="0"/>
                  </a:moveTo>
                  <a:lnTo>
                    <a:pt x="5260975" y="221634"/>
                  </a:lnTo>
                  <a:lnTo>
                    <a:pt x="5226503" y="237063"/>
                  </a:lnTo>
                  <a:cubicBezTo>
                    <a:pt x="5219783" y="239848"/>
                    <a:pt x="5212389" y="241384"/>
                    <a:pt x="5206341" y="245128"/>
                  </a:cubicBezTo>
                  <a:cubicBezTo>
                    <a:pt x="5178495" y="262219"/>
                    <a:pt x="5151515" y="280654"/>
                    <a:pt x="5123287" y="297073"/>
                  </a:cubicBezTo>
                  <a:cubicBezTo>
                    <a:pt x="5094195" y="314067"/>
                    <a:pt x="5068175" y="334134"/>
                    <a:pt x="5048107" y="361307"/>
                  </a:cubicBezTo>
                  <a:cubicBezTo>
                    <a:pt x="5029480" y="386559"/>
                    <a:pt x="5011429" y="412194"/>
                    <a:pt x="4992899" y="437542"/>
                  </a:cubicBezTo>
                  <a:cubicBezTo>
                    <a:pt x="4988194" y="443975"/>
                    <a:pt x="4983873" y="451561"/>
                    <a:pt x="4977440" y="455690"/>
                  </a:cubicBezTo>
                  <a:cubicBezTo>
                    <a:pt x="4964094" y="464331"/>
                    <a:pt x="4949499" y="471340"/>
                    <a:pt x="4935193" y="478445"/>
                  </a:cubicBezTo>
                  <a:cubicBezTo>
                    <a:pt x="4922903" y="484494"/>
                    <a:pt x="4909845" y="489006"/>
                    <a:pt x="4897844" y="495535"/>
                  </a:cubicBezTo>
                  <a:cubicBezTo>
                    <a:pt x="4888243" y="500721"/>
                    <a:pt x="4879697" y="507922"/>
                    <a:pt x="4870767" y="514451"/>
                  </a:cubicBezTo>
                  <a:cubicBezTo>
                    <a:pt x="4862990" y="520115"/>
                    <a:pt x="4854445" y="525012"/>
                    <a:pt x="4847916" y="531830"/>
                  </a:cubicBezTo>
                  <a:cubicBezTo>
                    <a:pt x="4831977" y="548344"/>
                    <a:pt x="4815942" y="564571"/>
                    <a:pt x="4796163" y="576765"/>
                  </a:cubicBezTo>
                  <a:cubicBezTo>
                    <a:pt x="4776672" y="588862"/>
                    <a:pt x="4758237" y="602401"/>
                    <a:pt x="4738843" y="614691"/>
                  </a:cubicBezTo>
                  <a:cubicBezTo>
                    <a:pt x="4719831" y="626693"/>
                    <a:pt x="4702645" y="639846"/>
                    <a:pt x="4692755" y="661162"/>
                  </a:cubicBezTo>
                  <a:cubicBezTo>
                    <a:pt x="4688339" y="670571"/>
                    <a:pt x="4682097" y="680845"/>
                    <a:pt x="4673744" y="686318"/>
                  </a:cubicBezTo>
                  <a:cubicBezTo>
                    <a:pt x="4661838" y="694095"/>
                    <a:pt x="4646764" y="696880"/>
                    <a:pt x="4633801" y="703505"/>
                  </a:cubicBezTo>
                  <a:cubicBezTo>
                    <a:pt x="4618535" y="711282"/>
                    <a:pt x="4600869" y="718003"/>
                    <a:pt x="4590499" y="730389"/>
                  </a:cubicBezTo>
                  <a:cubicBezTo>
                    <a:pt x="4581281" y="741431"/>
                    <a:pt x="4571968" y="750072"/>
                    <a:pt x="4559773" y="757081"/>
                  </a:cubicBezTo>
                  <a:cubicBezTo>
                    <a:pt x="4551229" y="761978"/>
                    <a:pt x="4544892" y="770907"/>
                    <a:pt x="4536059" y="774940"/>
                  </a:cubicBezTo>
                  <a:cubicBezTo>
                    <a:pt x="4524441" y="780317"/>
                    <a:pt x="4512727" y="784542"/>
                    <a:pt x="4502549" y="792895"/>
                  </a:cubicBezTo>
                  <a:cubicBezTo>
                    <a:pt x="4491987" y="801536"/>
                    <a:pt x="4479986" y="808353"/>
                    <a:pt x="4468944" y="816419"/>
                  </a:cubicBezTo>
                  <a:cubicBezTo>
                    <a:pt x="4463087" y="820739"/>
                    <a:pt x="4458286" y="826404"/>
                    <a:pt x="4452622" y="830917"/>
                  </a:cubicBezTo>
                  <a:cubicBezTo>
                    <a:pt x="4442252" y="839174"/>
                    <a:pt x="4431690" y="847239"/>
                    <a:pt x="4421032" y="855016"/>
                  </a:cubicBezTo>
                  <a:cubicBezTo>
                    <a:pt x="4410375" y="862794"/>
                    <a:pt x="4400197" y="871819"/>
                    <a:pt x="4388483" y="877484"/>
                  </a:cubicBezTo>
                  <a:cubicBezTo>
                    <a:pt x="4368513" y="887086"/>
                    <a:pt x="4346717" y="892847"/>
                    <a:pt x="4327321" y="903216"/>
                  </a:cubicBezTo>
                  <a:cubicBezTo>
                    <a:pt x="4307639" y="913777"/>
                    <a:pt x="4289107" y="927028"/>
                    <a:pt x="4271633" y="941046"/>
                  </a:cubicBezTo>
                  <a:cubicBezTo>
                    <a:pt x="4257807" y="952088"/>
                    <a:pt x="4244845" y="963034"/>
                    <a:pt x="4227465" y="968698"/>
                  </a:cubicBezTo>
                  <a:cubicBezTo>
                    <a:pt x="4217768" y="971867"/>
                    <a:pt x="4207591" y="978780"/>
                    <a:pt x="4201733" y="986846"/>
                  </a:cubicBezTo>
                  <a:cubicBezTo>
                    <a:pt x="4189059" y="1004416"/>
                    <a:pt x="4172833" y="1016802"/>
                    <a:pt x="4154494" y="1027364"/>
                  </a:cubicBezTo>
                  <a:cubicBezTo>
                    <a:pt x="4130010" y="1041574"/>
                    <a:pt x="4105814" y="1056072"/>
                    <a:pt x="4081234" y="1069994"/>
                  </a:cubicBezTo>
                  <a:cubicBezTo>
                    <a:pt x="4066737" y="1078252"/>
                    <a:pt x="4052335" y="1086989"/>
                    <a:pt x="4036971" y="1093038"/>
                  </a:cubicBezTo>
                  <a:cubicBezTo>
                    <a:pt x="4005575" y="1105520"/>
                    <a:pt x="3973410" y="1116177"/>
                    <a:pt x="3941725" y="1127796"/>
                  </a:cubicBezTo>
                  <a:cubicBezTo>
                    <a:pt x="3931355" y="1131540"/>
                    <a:pt x="3921561" y="1136917"/>
                    <a:pt x="3910999" y="1140182"/>
                  </a:cubicBezTo>
                  <a:cubicBezTo>
                    <a:pt x="3899573" y="1143734"/>
                    <a:pt x="3887285" y="1144790"/>
                    <a:pt x="3875859" y="1148343"/>
                  </a:cubicBezTo>
                  <a:cubicBezTo>
                    <a:pt x="3856847" y="1154199"/>
                    <a:pt x="3838412" y="1161689"/>
                    <a:pt x="3819401" y="1167642"/>
                  </a:cubicBezTo>
                  <a:cubicBezTo>
                    <a:pt x="3782723" y="1179068"/>
                    <a:pt x="3745949" y="1190014"/>
                    <a:pt x="3709176" y="1200863"/>
                  </a:cubicBezTo>
                  <a:cubicBezTo>
                    <a:pt x="3701303" y="1203168"/>
                    <a:pt x="3692757" y="1203456"/>
                    <a:pt x="3684981" y="1205952"/>
                  </a:cubicBezTo>
                  <a:cubicBezTo>
                    <a:pt x="3664337" y="1212673"/>
                    <a:pt x="3643789" y="1219970"/>
                    <a:pt x="3623338" y="1227363"/>
                  </a:cubicBezTo>
                  <a:cubicBezTo>
                    <a:pt x="3610953" y="1231876"/>
                    <a:pt x="3598854" y="1237445"/>
                    <a:pt x="3586373" y="1241765"/>
                  </a:cubicBezTo>
                  <a:cubicBezTo>
                    <a:pt x="3576387" y="1245222"/>
                    <a:pt x="3566113" y="1247910"/>
                    <a:pt x="3555743" y="1250023"/>
                  </a:cubicBezTo>
                  <a:cubicBezTo>
                    <a:pt x="3546814" y="1251848"/>
                    <a:pt x="3537501" y="1251655"/>
                    <a:pt x="3528667" y="1253864"/>
                  </a:cubicBezTo>
                  <a:cubicBezTo>
                    <a:pt x="3504759" y="1259816"/>
                    <a:pt x="3481140" y="1266538"/>
                    <a:pt x="3457424" y="1272874"/>
                  </a:cubicBezTo>
                  <a:cubicBezTo>
                    <a:pt x="3447919" y="1275371"/>
                    <a:pt x="3438221" y="1277196"/>
                    <a:pt x="3429003" y="1280364"/>
                  </a:cubicBezTo>
                  <a:cubicBezTo>
                    <a:pt x="3404327" y="1288717"/>
                    <a:pt x="3380036" y="1298222"/>
                    <a:pt x="3355264" y="1306096"/>
                  </a:cubicBezTo>
                  <a:cubicBezTo>
                    <a:pt x="3334717" y="1312625"/>
                    <a:pt x="3313593" y="1317329"/>
                    <a:pt x="3292757" y="1323090"/>
                  </a:cubicBezTo>
                  <a:cubicBezTo>
                    <a:pt x="3283924" y="1325587"/>
                    <a:pt x="3275475" y="1329140"/>
                    <a:pt x="3266643" y="1331251"/>
                  </a:cubicBezTo>
                  <a:cubicBezTo>
                    <a:pt x="3246863" y="1336053"/>
                    <a:pt x="3226796" y="1340085"/>
                    <a:pt x="3206921" y="1344886"/>
                  </a:cubicBezTo>
                  <a:cubicBezTo>
                    <a:pt x="3195590" y="1347670"/>
                    <a:pt x="3184645" y="1352663"/>
                    <a:pt x="3173123" y="1354488"/>
                  </a:cubicBezTo>
                  <a:cubicBezTo>
                    <a:pt x="3145759" y="1358808"/>
                    <a:pt x="3118203" y="1361880"/>
                    <a:pt x="3090646" y="1365337"/>
                  </a:cubicBezTo>
                  <a:cubicBezTo>
                    <a:pt x="3062227" y="1368889"/>
                    <a:pt x="3033902" y="1372634"/>
                    <a:pt x="3005480" y="1375802"/>
                  </a:cubicBezTo>
                  <a:cubicBezTo>
                    <a:pt x="2989926" y="1377435"/>
                    <a:pt x="2974275" y="1377723"/>
                    <a:pt x="2958721" y="1379259"/>
                  </a:cubicBezTo>
                  <a:cubicBezTo>
                    <a:pt x="2945087" y="1380604"/>
                    <a:pt x="2931549" y="1383100"/>
                    <a:pt x="2917915" y="1384733"/>
                  </a:cubicBezTo>
                  <a:cubicBezTo>
                    <a:pt x="2906105" y="1386076"/>
                    <a:pt x="2894199" y="1386844"/>
                    <a:pt x="2882389" y="1388189"/>
                  </a:cubicBezTo>
                  <a:cubicBezTo>
                    <a:pt x="2863475" y="1390397"/>
                    <a:pt x="2844655" y="1392894"/>
                    <a:pt x="2825837" y="1395198"/>
                  </a:cubicBezTo>
                  <a:cubicBezTo>
                    <a:pt x="2817964" y="1396062"/>
                    <a:pt x="2809706" y="1398462"/>
                    <a:pt x="2802313" y="1397023"/>
                  </a:cubicBezTo>
                  <a:cubicBezTo>
                    <a:pt x="2783686" y="1393373"/>
                    <a:pt x="2765347" y="1394430"/>
                    <a:pt x="2746816" y="1396926"/>
                  </a:cubicBezTo>
                  <a:cubicBezTo>
                    <a:pt x="2740479" y="1397791"/>
                    <a:pt x="2733662" y="1397598"/>
                    <a:pt x="2727517" y="1395966"/>
                  </a:cubicBezTo>
                  <a:cubicBezTo>
                    <a:pt x="2714939" y="1392701"/>
                    <a:pt x="2702745" y="1388092"/>
                    <a:pt x="2690359" y="1384060"/>
                  </a:cubicBezTo>
                  <a:cubicBezTo>
                    <a:pt x="2689014" y="1383580"/>
                    <a:pt x="2687382" y="1383484"/>
                    <a:pt x="2685943" y="1383196"/>
                  </a:cubicBezTo>
                  <a:cubicBezTo>
                    <a:pt x="2677781" y="1381563"/>
                    <a:pt x="2669717" y="1379931"/>
                    <a:pt x="2661554" y="1378491"/>
                  </a:cubicBezTo>
                  <a:cubicBezTo>
                    <a:pt x="2657138" y="1377723"/>
                    <a:pt x="2652625" y="1377627"/>
                    <a:pt x="2648208" y="1376955"/>
                  </a:cubicBezTo>
                  <a:cubicBezTo>
                    <a:pt x="2631118" y="1374266"/>
                    <a:pt x="2612299" y="1378779"/>
                    <a:pt x="2597512" y="1367162"/>
                  </a:cubicBezTo>
                  <a:cubicBezTo>
                    <a:pt x="2587911" y="1359672"/>
                    <a:pt x="2578597" y="1361401"/>
                    <a:pt x="2568324" y="1362553"/>
                  </a:cubicBezTo>
                  <a:cubicBezTo>
                    <a:pt x="2560547" y="1363417"/>
                    <a:pt x="2552577" y="1363128"/>
                    <a:pt x="2544704" y="1363225"/>
                  </a:cubicBezTo>
                  <a:cubicBezTo>
                    <a:pt x="2530878" y="1363512"/>
                    <a:pt x="2517052" y="1363609"/>
                    <a:pt x="2503225" y="1364089"/>
                  </a:cubicBezTo>
                  <a:cubicBezTo>
                    <a:pt x="2498808" y="1364281"/>
                    <a:pt x="2494297" y="1366682"/>
                    <a:pt x="2489975" y="1366298"/>
                  </a:cubicBezTo>
                  <a:cubicBezTo>
                    <a:pt x="2470004" y="1364473"/>
                    <a:pt x="2450033" y="1361592"/>
                    <a:pt x="2430061" y="1359960"/>
                  </a:cubicBezTo>
                  <a:cubicBezTo>
                    <a:pt x="2418732" y="1359001"/>
                    <a:pt x="2407114" y="1360824"/>
                    <a:pt x="2395880" y="1359480"/>
                  </a:cubicBezTo>
                  <a:cubicBezTo>
                    <a:pt x="2382919" y="1357944"/>
                    <a:pt x="2370245" y="1354008"/>
                    <a:pt x="2357378" y="1351607"/>
                  </a:cubicBezTo>
                  <a:cubicBezTo>
                    <a:pt x="2353826" y="1350935"/>
                    <a:pt x="2349889" y="1351799"/>
                    <a:pt x="2346145" y="1351991"/>
                  </a:cubicBezTo>
                  <a:cubicBezTo>
                    <a:pt x="2341920" y="1352183"/>
                    <a:pt x="2337791" y="1352567"/>
                    <a:pt x="2333567" y="1352663"/>
                  </a:cubicBezTo>
                  <a:cubicBezTo>
                    <a:pt x="2320700" y="1352856"/>
                    <a:pt x="2307835" y="1352567"/>
                    <a:pt x="2294968" y="1353240"/>
                  </a:cubicBezTo>
                  <a:cubicBezTo>
                    <a:pt x="2287095" y="1353624"/>
                    <a:pt x="2278839" y="1357560"/>
                    <a:pt x="2271540" y="1356120"/>
                  </a:cubicBezTo>
                  <a:cubicBezTo>
                    <a:pt x="2256659" y="1353335"/>
                    <a:pt x="2241776" y="1359576"/>
                    <a:pt x="2226895" y="1354392"/>
                  </a:cubicBezTo>
                  <a:cubicBezTo>
                    <a:pt x="2222285" y="1352856"/>
                    <a:pt x="2215948" y="1356696"/>
                    <a:pt x="2210379" y="1356888"/>
                  </a:cubicBezTo>
                  <a:cubicBezTo>
                    <a:pt x="2196457" y="1357368"/>
                    <a:pt x="2182535" y="1357272"/>
                    <a:pt x="2168613" y="1357176"/>
                  </a:cubicBezTo>
                  <a:cubicBezTo>
                    <a:pt x="2156131" y="1357080"/>
                    <a:pt x="2143168" y="1358424"/>
                    <a:pt x="2131167" y="1355736"/>
                  </a:cubicBezTo>
                  <a:cubicBezTo>
                    <a:pt x="2118588" y="1352856"/>
                    <a:pt x="2107259" y="1353240"/>
                    <a:pt x="2095065" y="1356504"/>
                  </a:cubicBezTo>
                  <a:cubicBezTo>
                    <a:pt x="2086711" y="1358712"/>
                    <a:pt x="2077878" y="1359001"/>
                    <a:pt x="2069237" y="1359672"/>
                  </a:cubicBezTo>
                  <a:cubicBezTo>
                    <a:pt x="2059924" y="1360440"/>
                    <a:pt x="2049650" y="1358424"/>
                    <a:pt x="2041201" y="1361592"/>
                  </a:cubicBezTo>
                  <a:cubicBezTo>
                    <a:pt x="2016044" y="1371002"/>
                    <a:pt x="1990216" y="1373018"/>
                    <a:pt x="1963909" y="1373018"/>
                  </a:cubicBezTo>
                  <a:cubicBezTo>
                    <a:pt x="1959107" y="1373018"/>
                    <a:pt x="1954210" y="1371675"/>
                    <a:pt x="1949603" y="1370234"/>
                  </a:cubicBezTo>
                  <a:cubicBezTo>
                    <a:pt x="1922717" y="1361592"/>
                    <a:pt x="1895737" y="1362360"/>
                    <a:pt x="1868373" y="1367641"/>
                  </a:cubicBezTo>
                  <a:cubicBezTo>
                    <a:pt x="1862708" y="1368794"/>
                    <a:pt x="1856372" y="1368986"/>
                    <a:pt x="1850707" y="1367834"/>
                  </a:cubicBezTo>
                  <a:cubicBezTo>
                    <a:pt x="1834768" y="1364473"/>
                    <a:pt x="1819309" y="1358904"/>
                    <a:pt x="1803275" y="1356504"/>
                  </a:cubicBezTo>
                  <a:cubicBezTo>
                    <a:pt x="1776775" y="1352567"/>
                    <a:pt x="1753828" y="1365817"/>
                    <a:pt x="1730112" y="1374459"/>
                  </a:cubicBezTo>
                  <a:cubicBezTo>
                    <a:pt x="1707548" y="1382620"/>
                    <a:pt x="1688345" y="1401055"/>
                    <a:pt x="1661652" y="1396926"/>
                  </a:cubicBezTo>
                  <a:cubicBezTo>
                    <a:pt x="1658965" y="1396542"/>
                    <a:pt x="1655988" y="1399134"/>
                    <a:pt x="1653011" y="1399807"/>
                  </a:cubicBezTo>
                  <a:cubicBezTo>
                    <a:pt x="1644850" y="1401631"/>
                    <a:pt x="1636689" y="1403839"/>
                    <a:pt x="1628431" y="1404704"/>
                  </a:cubicBezTo>
                  <a:cubicBezTo>
                    <a:pt x="1618350" y="1405856"/>
                    <a:pt x="1608076" y="1405472"/>
                    <a:pt x="1597995" y="1406432"/>
                  </a:cubicBezTo>
                  <a:cubicBezTo>
                    <a:pt x="1585032" y="1407584"/>
                    <a:pt x="1572263" y="1410656"/>
                    <a:pt x="1559396" y="1410656"/>
                  </a:cubicBezTo>
                  <a:cubicBezTo>
                    <a:pt x="1549026" y="1410656"/>
                    <a:pt x="1538753" y="1407104"/>
                    <a:pt x="1528480" y="1405375"/>
                  </a:cubicBezTo>
                  <a:cubicBezTo>
                    <a:pt x="1513981" y="1402975"/>
                    <a:pt x="1498042" y="1403647"/>
                    <a:pt x="1485272" y="1397502"/>
                  </a:cubicBezTo>
                  <a:cubicBezTo>
                    <a:pt x="1471639" y="1390973"/>
                    <a:pt x="1458676" y="1387997"/>
                    <a:pt x="1444562" y="1390013"/>
                  </a:cubicBezTo>
                  <a:cubicBezTo>
                    <a:pt x="1439857" y="1390685"/>
                    <a:pt x="1433808" y="1394718"/>
                    <a:pt x="1431696" y="1398846"/>
                  </a:cubicBezTo>
                  <a:cubicBezTo>
                    <a:pt x="1426991" y="1408064"/>
                    <a:pt x="1420559" y="1409697"/>
                    <a:pt x="1411821" y="1406527"/>
                  </a:cubicBezTo>
                  <a:cubicBezTo>
                    <a:pt x="1404236" y="1403839"/>
                    <a:pt x="1394922" y="1402495"/>
                    <a:pt x="1389738" y="1397310"/>
                  </a:cubicBezTo>
                  <a:cubicBezTo>
                    <a:pt x="1375047" y="1382620"/>
                    <a:pt x="1356324" y="1382140"/>
                    <a:pt x="1338081" y="1378204"/>
                  </a:cubicBezTo>
                  <a:cubicBezTo>
                    <a:pt x="1326945" y="1375802"/>
                    <a:pt x="1316574" y="1375707"/>
                    <a:pt x="1305436" y="1377339"/>
                  </a:cubicBezTo>
                  <a:cubicBezTo>
                    <a:pt x="1281241" y="1380988"/>
                    <a:pt x="1257717" y="1375802"/>
                    <a:pt x="1234481" y="1369178"/>
                  </a:cubicBezTo>
                  <a:cubicBezTo>
                    <a:pt x="1219118" y="1364761"/>
                    <a:pt x="1203372" y="1362073"/>
                    <a:pt x="1188106" y="1357560"/>
                  </a:cubicBezTo>
                  <a:cubicBezTo>
                    <a:pt x="1176680" y="1354104"/>
                    <a:pt x="1165255" y="1349975"/>
                    <a:pt x="1154790" y="1344406"/>
                  </a:cubicBezTo>
                  <a:cubicBezTo>
                    <a:pt x="1139618" y="1336244"/>
                    <a:pt x="1126369" y="1323954"/>
                    <a:pt x="1107069" y="1327219"/>
                  </a:cubicBezTo>
                  <a:cubicBezTo>
                    <a:pt x="1090074" y="1330099"/>
                    <a:pt x="1074713" y="1324051"/>
                    <a:pt x="1059158" y="1318290"/>
                  </a:cubicBezTo>
                  <a:cubicBezTo>
                    <a:pt x="1047732" y="1314065"/>
                    <a:pt x="1036308" y="1309744"/>
                    <a:pt x="1024496" y="1307056"/>
                  </a:cubicBezTo>
                  <a:cubicBezTo>
                    <a:pt x="1010478" y="1303887"/>
                    <a:pt x="994635" y="1305232"/>
                    <a:pt x="982153" y="1299374"/>
                  </a:cubicBezTo>
                  <a:cubicBezTo>
                    <a:pt x="969095" y="1293229"/>
                    <a:pt x="958246" y="1297358"/>
                    <a:pt x="946628" y="1299087"/>
                  </a:cubicBezTo>
                  <a:cubicBezTo>
                    <a:pt x="928097" y="1301775"/>
                    <a:pt x="909661" y="1306768"/>
                    <a:pt x="890939" y="1300431"/>
                  </a:cubicBezTo>
                  <a:cubicBezTo>
                    <a:pt x="868184" y="1292750"/>
                    <a:pt x="845620" y="1284493"/>
                    <a:pt x="822769" y="1277196"/>
                  </a:cubicBezTo>
                  <a:cubicBezTo>
                    <a:pt x="813934" y="1274410"/>
                    <a:pt x="804431" y="1273258"/>
                    <a:pt x="795212" y="1272010"/>
                  </a:cubicBezTo>
                  <a:cubicBezTo>
                    <a:pt x="786476" y="1270954"/>
                    <a:pt x="776010" y="1273642"/>
                    <a:pt x="769288" y="1269610"/>
                  </a:cubicBezTo>
                  <a:cubicBezTo>
                    <a:pt x="752005" y="1259241"/>
                    <a:pt x="734243" y="1254152"/>
                    <a:pt x="714271" y="1254152"/>
                  </a:cubicBezTo>
                  <a:cubicBezTo>
                    <a:pt x="706781" y="1254152"/>
                    <a:pt x="699484" y="1249831"/>
                    <a:pt x="691900" y="1249062"/>
                  </a:cubicBezTo>
                  <a:cubicBezTo>
                    <a:pt x="681529" y="1248103"/>
                    <a:pt x="669623" y="1245510"/>
                    <a:pt x="660598" y="1249159"/>
                  </a:cubicBezTo>
                  <a:cubicBezTo>
                    <a:pt x="639379" y="1257800"/>
                    <a:pt x="622193" y="1250599"/>
                    <a:pt x="603662" y="1242054"/>
                  </a:cubicBezTo>
                  <a:cubicBezTo>
                    <a:pt x="585418" y="1233604"/>
                    <a:pt x="566215" y="1226884"/>
                    <a:pt x="546821" y="1221314"/>
                  </a:cubicBezTo>
                  <a:cubicBezTo>
                    <a:pt x="539524" y="1219298"/>
                    <a:pt x="530787" y="1222659"/>
                    <a:pt x="522721" y="1223330"/>
                  </a:cubicBezTo>
                  <a:cubicBezTo>
                    <a:pt x="519840" y="1223523"/>
                    <a:pt x="516671" y="1223811"/>
                    <a:pt x="514080" y="1222851"/>
                  </a:cubicBezTo>
                  <a:cubicBezTo>
                    <a:pt x="489020" y="1213633"/>
                    <a:pt x="463575" y="1206624"/>
                    <a:pt x="436404" y="1211424"/>
                  </a:cubicBezTo>
                  <a:cubicBezTo>
                    <a:pt x="433908" y="1211905"/>
                    <a:pt x="431123" y="1210849"/>
                    <a:pt x="428626" y="1210177"/>
                  </a:cubicBezTo>
                  <a:cubicBezTo>
                    <a:pt x="416432" y="1206720"/>
                    <a:pt x="404526" y="1201247"/>
                    <a:pt x="392141" y="1199999"/>
                  </a:cubicBezTo>
                  <a:cubicBezTo>
                    <a:pt x="361608" y="1196927"/>
                    <a:pt x="330884" y="1195678"/>
                    <a:pt x="300157" y="1193662"/>
                  </a:cubicBezTo>
                  <a:cubicBezTo>
                    <a:pt x="298237" y="1193566"/>
                    <a:pt x="296221" y="1193566"/>
                    <a:pt x="294493" y="1192894"/>
                  </a:cubicBezTo>
                  <a:cubicBezTo>
                    <a:pt x="283163" y="1188765"/>
                    <a:pt x="273274" y="1190110"/>
                    <a:pt x="263671" y="1197982"/>
                  </a:cubicBezTo>
                  <a:cubicBezTo>
                    <a:pt x="259447" y="1201439"/>
                    <a:pt x="253686" y="1203263"/>
                    <a:pt x="248406" y="1205184"/>
                  </a:cubicBezTo>
                  <a:cubicBezTo>
                    <a:pt x="240628" y="1208065"/>
                    <a:pt x="232659" y="1210849"/>
                    <a:pt x="224594" y="1212673"/>
                  </a:cubicBezTo>
                  <a:cubicBezTo>
                    <a:pt x="216624" y="1214401"/>
                    <a:pt x="208079" y="1216801"/>
                    <a:pt x="200398" y="1215458"/>
                  </a:cubicBezTo>
                  <a:cubicBezTo>
                    <a:pt x="186572" y="1213057"/>
                    <a:pt x="173417" y="1207681"/>
                    <a:pt x="159783" y="1204127"/>
                  </a:cubicBezTo>
                  <a:cubicBezTo>
                    <a:pt x="155079" y="1202879"/>
                    <a:pt x="149893" y="1203072"/>
                    <a:pt x="144997" y="1202975"/>
                  </a:cubicBezTo>
                  <a:cubicBezTo>
                    <a:pt x="133763" y="1202688"/>
                    <a:pt x="122241" y="1205472"/>
                    <a:pt x="112064" y="1197503"/>
                  </a:cubicBezTo>
                  <a:cubicBezTo>
                    <a:pt x="102655" y="1190014"/>
                    <a:pt x="93148" y="1192221"/>
                    <a:pt x="83259" y="1197887"/>
                  </a:cubicBezTo>
                  <a:cubicBezTo>
                    <a:pt x="76154" y="1201920"/>
                    <a:pt x="68090" y="1205088"/>
                    <a:pt x="60120" y="1206624"/>
                  </a:cubicBezTo>
                  <a:cubicBezTo>
                    <a:pt x="49174" y="1208736"/>
                    <a:pt x="38324" y="1209601"/>
                    <a:pt x="26514" y="1208352"/>
                  </a:cubicBezTo>
                  <a:cubicBezTo>
                    <a:pt x="18161" y="1207488"/>
                    <a:pt x="11343" y="1207104"/>
                    <a:pt x="4814" y="1202015"/>
                  </a:cubicBezTo>
                  <a:cubicBezTo>
                    <a:pt x="3759" y="1201247"/>
                    <a:pt x="1839" y="1201055"/>
                    <a:pt x="398" y="1201152"/>
                  </a:cubicBezTo>
                  <a:lnTo>
                    <a:pt x="0" y="1201150"/>
                  </a:lnTo>
                  <a:lnTo>
                    <a:pt x="0" y="1004512"/>
                  </a:lnTo>
                  <a:lnTo>
                    <a:pt x="30355" y="1002784"/>
                  </a:lnTo>
                  <a:cubicBezTo>
                    <a:pt x="37748" y="1002111"/>
                    <a:pt x="44853" y="999520"/>
                    <a:pt x="52151" y="997695"/>
                  </a:cubicBezTo>
                  <a:cubicBezTo>
                    <a:pt x="56183" y="996639"/>
                    <a:pt x="60504" y="993855"/>
                    <a:pt x="64248" y="994430"/>
                  </a:cubicBezTo>
                  <a:cubicBezTo>
                    <a:pt x="85948" y="997791"/>
                    <a:pt x="105823" y="989534"/>
                    <a:pt x="126370" y="985405"/>
                  </a:cubicBezTo>
                  <a:cubicBezTo>
                    <a:pt x="135876" y="983485"/>
                    <a:pt x="144805" y="978876"/>
                    <a:pt x="154022" y="975708"/>
                  </a:cubicBezTo>
                  <a:cubicBezTo>
                    <a:pt x="156423" y="974843"/>
                    <a:pt x="159111" y="974075"/>
                    <a:pt x="161512" y="974268"/>
                  </a:cubicBezTo>
                  <a:cubicBezTo>
                    <a:pt x="175242" y="975420"/>
                    <a:pt x="188876" y="977052"/>
                    <a:pt x="202510" y="978300"/>
                  </a:cubicBezTo>
                  <a:cubicBezTo>
                    <a:pt x="214896" y="979452"/>
                    <a:pt x="227378" y="979836"/>
                    <a:pt x="233235" y="993950"/>
                  </a:cubicBezTo>
                  <a:cubicBezTo>
                    <a:pt x="234100" y="996159"/>
                    <a:pt x="236979" y="997791"/>
                    <a:pt x="239188" y="999231"/>
                  </a:cubicBezTo>
                  <a:cubicBezTo>
                    <a:pt x="273274" y="1021411"/>
                    <a:pt x="291516" y="1020835"/>
                    <a:pt x="324834" y="997407"/>
                  </a:cubicBezTo>
                  <a:cubicBezTo>
                    <a:pt x="328290" y="995007"/>
                    <a:pt x="335683" y="993278"/>
                    <a:pt x="337987" y="995198"/>
                  </a:cubicBezTo>
                  <a:cubicBezTo>
                    <a:pt x="357575" y="1011137"/>
                    <a:pt x="378986" y="1009409"/>
                    <a:pt x="401550" y="1004416"/>
                  </a:cubicBezTo>
                  <a:cubicBezTo>
                    <a:pt x="407407" y="1003072"/>
                    <a:pt x="415664" y="1003072"/>
                    <a:pt x="420081" y="1006240"/>
                  </a:cubicBezTo>
                  <a:cubicBezTo>
                    <a:pt x="441108" y="1020930"/>
                    <a:pt x="463672" y="1018819"/>
                    <a:pt x="486523" y="1014498"/>
                  </a:cubicBezTo>
                  <a:cubicBezTo>
                    <a:pt x="490075" y="1013826"/>
                    <a:pt x="494397" y="1010177"/>
                    <a:pt x="495932" y="1006817"/>
                  </a:cubicBezTo>
                  <a:cubicBezTo>
                    <a:pt x="501406" y="994911"/>
                    <a:pt x="511680" y="990878"/>
                    <a:pt x="523009" y="987517"/>
                  </a:cubicBezTo>
                  <a:cubicBezTo>
                    <a:pt x="540868" y="982044"/>
                    <a:pt x="558438" y="975611"/>
                    <a:pt x="576393" y="970427"/>
                  </a:cubicBezTo>
                  <a:cubicBezTo>
                    <a:pt x="580811" y="969179"/>
                    <a:pt x="586283" y="969947"/>
                    <a:pt x="590892" y="971387"/>
                  </a:cubicBezTo>
                  <a:cubicBezTo>
                    <a:pt x="606638" y="976284"/>
                    <a:pt x="616624" y="988574"/>
                    <a:pt x="627569" y="999904"/>
                  </a:cubicBezTo>
                  <a:cubicBezTo>
                    <a:pt x="632370" y="1004897"/>
                    <a:pt x="638995" y="1008449"/>
                    <a:pt x="645429" y="1011329"/>
                  </a:cubicBezTo>
                  <a:cubicBezTo>
                    <a:pt x="662135" y="1018723"/>
                    <a:pt x="679226" y="1025348"/>
                    <a:pt x="696125" y="1032356"/>
                  </a:cubicBezTo>
                  <a:cubicBezTo>
                    <a:pt x="697757" y="1033029"/>
                    <a:pt x="699100" y="1034757"/>
                    <a:pt x="700349" y="1036197"/>
                  </a:cubicBezTo>
                  <a:cubicBezTo>
                    <a:pt x="712831" y="1051368"/>
                    <a:pt x="725216" y="1066634"/>
                    <a:pt x="737795" y="1081804"/>
                  </a:cubicBezTo>
                  <a:cubicBezTo>
                    <a:pt x="740195" y="1084684"/>
                    <a:pt x="743652" y="1086797"/>
                    <a:pt x="746244" y="1089581"/>
                  </a:cubicBezTo>
                  <a:cubicBezTo>
                    <a:pt x="749893" y="1093422"/>
                    <a:pt x="754502" y="1097071"/>
                    <a:pt x="756422" y="1101680"/>
                  </a:cubicBezTo>
                  <a:cubicBezTo>
                    <a:pt x="762374" y="1116177"/>
                    <a:pt x="773801" y="1122419"/>
                    <a:pt x="788202" y="1125108"/>
                  </a:cubicBezTo>
                  <a:cubicBezTo>
                    <a:pt x="801357" y="1127603"/>
                    <a:pt x="814511" y="1129716"/>
                    <a:pt x="827569" y="1132596"/>
                  </a:cubicBezTo>
                  <a:cubicBezTo>
                    <a:pt x="843507" y="1136053"/>
                    <a:pt x="859350" y="1139798"/>
                    <a:pt x="875097" y="1144022"/>
                  </a:cubicBezTo>
                  <a:cubicBezTo>
                    <a:pt x="881913" y="1145847"/>
                    <a:pt x="889115" y="1147959"/>
                    <a:pt x="894972" y="1151704"/>
                  </a:cubicBezTo>
                  <a:cubicBezTo>
                    <a:pt x="911390" y="1162073"/>
                    <a:pt x="928961" y="1169082"/>
                    <a:pt x="948260" y="1166298"/>
                  </a:cubicBezTo>
                  <a:cubicBezTo>
                    <a:pt x="963718" y="1164089"/>
                    <a:pt x="976680" y="1169754"/>
                    <a:pt x="986282" y="1178588"/>
                  </a:cubicBezTo>
                  <a:cubicBezTo>
                    <a:pt x="1003757" y="1194623"/>
                    <a:pt x="1022479" y="1190973"/>
                    <a:pt x="1041107" y="1185789"/>
                  </a:cubicBezTo>
                  <a:cubicBezTo>
                    <a:pt x="1050708" y="1183101"/>
                    <a:pt x="1058581" y="1183485"/>
                    <a:pt x="1067703" y="1186076"/>
                  </a:cubicBezTo>
                  <a:cubicBezTo>
                    <a:pt x="1088826" y="1192126"/>
                    <a:pt x="1102941" y="1208544"/>
                    <a:pt x="1116574" y="1222946"/>
                  </a:cubicBezTo>
                  <a:cubicBezTo>
                    <a:pt x="1128193" y="1235236"/>
                    <a:pt x="1141251" y="1242149"/>
                    <a:pt x="1155557" y="1247335"/>
                  </a:cubicBezTo>
                  <a:cubicBezTo>
                    <a:pt x="1173608" y="1253959"/>
                    <a:pt x="1187914" y="1251464"/>
                    <a:pt x="1196556" y="1235525"/>
                  </a:cubicBezTo>
                  <a:cubicBezTo>
                    <a:pt x="1198956" y="1231012"/>
                    <a:pt x="1203180" y="1225730"/>
                    <a:pt x="1207693" y="1224387"/>
                  </a:cubicBezTo>
                  <a:cubicBezTo>
                    <a:pt x="1229488" y="1217666"/>
                    <a:pt x="1251572" y="1207872"/>
                    <a:pt x="1274904" y="1213826"/>
                  </a:cubicBezTo>
                  <a:cubicBezTo>
                    <a:pt x="1307165" y="1221987"/>
                    <a:pt x="1338658" y="1221507"/>
                    <a:pt x="1370919" y="1213442"/>
                  </a:cubicBezTo>
                  <a:cubicBezTo>
                    <a:pt x="1423247" y="1200383"/>
                    <a:pt x="1475575" y="1186557"/>
                    <a:pt x="1530593" y="1189437"/>
                  </a:cubicBezTo>
                  <a:cubicBezTo>
                    <a:pt x="1539713" y="1189917"/>
                    <a:pt x="1550563" y="1184060"/>
                    <a:pt x="1558436" y="1178299"/>
                  </a:cubicBezTo>
                  <a:cubicBezTo>
                    <a:pt x="1573511" y="1167354"/>
                    <a:pt x="1572838" y="1166489"/>
                    <a:pt x="1589737" y="1175515"/>
                  </a:cubicBezTo>
                  <a:cubicBezTo>
                    <a:pt x="1593770" y="1177724"/>
                    <a:pt x="1598763" y="1179068"/>
                    <a:pt x="1601740" y="1182333"/>
                  </a:cubicBezTo>
                  <a:cubicBezTo>
                    <a:pt x="1616909" y="1198943"/>
                    <a:pt x="1635633" y="1194910"/>
                    <a:pt x="1654259" y="1192510"/>
                  </a:cubicBezTo>
                  <a:cubicBezTo>
                    <a:pt x="1657524" y="1192030"/>
                    <a:pt x="1661460" y="1191358"/>
                    <a:pt x="1664246" y="1192702"/>
                  </a:cubicBezTo>
                  <a:cubicBezTo>
                    <a:pt x="1676823" y="1198750"/>
                    <a:pt x="1687481" y="1196639"/>
                    <a:pt x="1698427" y="1188381"/>
                  </a:cubicBezTo>
                  <a:cubicBezTo>
                    <a:pt x="1707932" y="1181276"/>
                    <a:pt x="1718878" y="1177052"/>
                    <a:pt x="1730112" y="1185885"/>
                  </a:cubicBezTo>
                  <a:cubicBezTo>
                    <a:pt x="1755076" y="1205472"/>
                    <a:pt x="1781767" y="1206432"/>
                    <a:pt x="1809996" y="1194046"/>
                  </a:cubicBezTo>
                  <a:cubicBezTo>
                    <a:pt x="1830159" y="1185213"/>
                    <a:pt x="1850034" y="1183196"/>
                    <a:pt x="1871254" y="1192126"/>
                  </a:cubicBezTo>
                  <a:cubicBezTo>
                    <a:pt x="1879415" y="1195582"/>
                    <a:pt x="1889977" y="1193278"/>
                    <a:pt x="1899482" y="1194046"/>
                  </a:cubicBezTo>
                  <a:cubicBezTo>
                    <a:pt x="1904859" y="1194430"/>
                    <a:pt x="1910813" y="1194526"/>
                    <a:pt x="1915420" y="1196927"/>
                  </a:cubicBezTo>
                  <a:cubicBezTo>
                    <a:pt x="1927711" y="1203072"/>
                    <a:pt x="1939136" y="1210945"/>
                    <a:pt x="1951522" y="1216994"/>
                  </a:cubicBezTo>
                  <a:cubicBezTo>
                    <a:pt x="1957475" y="1219874"/>
                    <a:pt x="1964580" y="1221410"/>
                    <a:pt x="1971302" y="1221507"/>
                  </a:cubicBezTo>
                  <a:cubicBezTo>
                    <a:pt x="1991177" y="1221987"/>
                    <a:pt x="2011052" y="1221987"/>
                    <a:pt x="2030831" y="1221123"/>
                  </a:cubicBezTo>
                  <a:cubicBezTo>
                    <a:pt x="2063476" y="1219778"/>
                    <a:pt x="2096601" y="1219490"/>
                    <a:pt x="2120125" y="1190878"/>
                  </a:cubicBezTo>
                  <a:cubicBezTo>
                    <a:pt x="2122046" y="1188573"/>
                    <a:pt x="2126174" y="1187229"/>
                    <a:pt x="2129439" y="1186845"/>
                  </a:cubicBezTo>
                  <a:cubicBezTo>
                    <a:pt x="2144513" y="1185021"/>
                    <a:pt x="2159971" y="1184828"/>
                    <a:pt x="2174854" y="1181852"/>
                  </a:cubicBezTo>
                  <a:cubicBezTo>
                    <a:pt x="2186760" y="1179452"/>
                    <a:pt x="2196650" y="1180220"/>
                    <a:pt x="2205674" y="1188669"/>
                  </a:cubicBezTo>
                  <a:cubicBezTo>
                    <a:pt x="2217485" y="1199807"/>
                    <a:pt x="2231887" y="1206336"/>
                    <a:pt x="2247634" y="1202784"/>
                  </a:cubicBezTo>
                  <a:cubicBezTo>
                    <a:pt x="2263379" y="1199327"/>
                    <a:pt x="2273749" y="1206816"/>
                    <a:pt x="2285367" y="1214594"/>
                  </a:cubicBezTo>
                  <a:cubicBezTo>
                    <a:pt x="2293817" y="1220258"/>
                    <a:pt x="2303418" y="1227363"/>
                    <a:pt x="2312827" y="1227939"/>
                  </a:cubicBezTo>
                  <a:cubicBezTo>
                    <a:pt x="2334143" y="1229187"/>
                    <a:pt x="2352482" y="1248967"/>
                    <a:pt x="2375622" y="1237733"/>
                  </a:cubicBezTo>
                  <a:cubicBezTo>
                    <a:pt x="2377158" y="1236965"/>
                    <a:pt x="2379942" y="1238885"/>
                    <a:pt x="2382151" y="1239365"/>
                  </a:cubicBezTo>
                  <a:cubicBezTo>
                    <a:pt x="2399817" y="1243014"/>
                    <a:pt x="2416428" y="1239461"/>
                    <a:pt x="2429390" y="1227459"/>
                  </a:cubicBezTo>
                  <a:cubicBezTo>
                    <a:pt x="2446385" y="1211809"/>
                    <a:pt x="2465203" y="1210272"/>
                    <a:pt x="2486134" y="1215362"/>
                  </a:cubicBezTo>
                  <a:cubicBezTo>
                    <a:pt x="2492856" y="1216994"/>
                    <a:pt x="2499577" y="1218146"/>
                    <a:pt x="2506394" y="1219490"/>
                  </a:cubicBezTo>
                  <a:cubicBezTo>
                    <a:pt x="2515611" y="1221410"/>
                    <a:pt x="2524925" y="1223427"/>
                    <a:pt x="2534142" y="1225347"/>
                  </a:cubicBezTo>
                  <a:cubicBezTo>
                    <a:pt x="2543072" y="1227268"/>
                    <a:pt x="2552962" y="1230532"/>
                    <a:pt x="2559874" y="1222275"/>
                  </a:cubicBezTo>
                  <a:cubicBezTo>
                    <a:pt x="2565827" y="1215169"/>
                    <a:pt x="2570052" y="1215842"/>
                    <a:pt x="2575525" y="1221987"/>
                  </a:cubicBezTo>
                  <a:cubicBezTo>
                    <a:pt x="2594536" y="1243494"/>
                    <a:pt x="2617580" y="1256936"/>
                    <a:pt x="2646960" y="1257896"/>
                  </a:cubicBezTo>
                  <a:cubicBezTo>
                    <a:pt x="2653009" y="1258088"/>
                    <a:pt x="2659154" y="1259432"/>
                    <a:pt x="2665107" y="1260873"/>
                  </a:cubicBezTo>
                  <a:cubicBezTo>
                    <a:pt x="2668756" y="1261736"/>
                    <a:pt x="2673173" y="1262697"/>
                    <a:pt x="2675381" y="1265290"/>
                  </a:cubicBezTo>
                  <a:cubicBezTo>
                    <a:pt x="2692567" y="1285068"/>
                    <a:pt x="2713979" y="1298799"/>
                    <a:pt x="2737311" y="1309841"/>
                  </a:cubicBezTo>
                  <a:cubicBezTo>
                    <a:pt x="2745664" y="1313777"/>
                    <a:pt x="2754594" y="1317713"/>
                    <a:pt x="2763619" y="1318866"/>
                  </a:cubicBezTo>
                  <a:cubicBezTo>
                    <a:pt x="2773028" y="1320018"/>
                    <a:pt x="2782917" y="1318098"/>
                    <a:pt x="2792519" y="1317041"/>
                  </a:cubicBezTo>
                  <a:cubicBezTo>
                    <a:pt x="2798184" y="1316466"/>
                    <a:pt x="2804713" y="1316561"/>
                    <a:pt x="2809226" y="1313777"/>
                  </a:cubicBezTo>
                  <a:cubicBezTo>
                    <a:pt x="2823532" y="1305039"/>
                    <a:pt x="2837358" y="1295631"/>
                    <a:pt x="2850705" y="1285452"/>
                  </a:cubicBezTo>
                  <a:cubicBezTo>
                    <a:pt x="2862131" y="1276715"/>
                    <a:pt x="2864435" y="1275467"/>
                    <a:pt x="2874324" y="1286413"/>
                  </a:cubicBezTo>
                  <a:cubicBezTo>
                    <a:pt x="2884502" y="1297647"/>
                    <a:pt x="2897176" y="1303503"/>
                    <a:pt x="2911194" y="1305903"/>
                  </a:cubicBezTo>
                  <a:cubicBezTo>
                    <a:pt x="2933373" y="1309648"/>
                    <a:pt x="2955745" y="1312816"/>
                    <a:pt x="2978116" y="1314641"/>
                  </a:cubicBezTo>
                  <a:cubicBezTo>
                    <a:pt x="2998375" y="1316273"/>
                    <a:pt x="3008073" y="1307440"/>
                    <a:pt x="3012106" y="1287373"/>
                  </a:cubicBezTo>
                  <a:cubicBezTo>
                    <a:pt x="3014410" y="1276235"/>
                    <a:pt x="3017387" y="1264137"/>
                    <a:pt x="3029676" y="1261161"/>
                  </a:cubicBezTo>
                  <a:cubicBezTo>
                    <a:pt x="3049744" y="1256360"/>
                    <a:pt x="3070579" y="1254248"/>
                    <a:pt x="3080469" y="1230724"/>
                  </a:cubicBezTo>
                  <a:cubicBezTo>
                    <a:pt x="3085941" y="1235909"/>
                    <a:pt x="3089302" y="1238981"/>
                    <a:pt x="3092567" y="1242054"/>
                  </a:cubicBezTo>
                  <a:cubicBezTo>
                    <a:pt x="3101592" y="1250599"/>
                    <a:pt x="3120314" y="1254248"/>
                    <a:pt x="3129821" y="1246855"/>
                  </a:cubicBezTo>
                  <a:cubicBezTo>
                    <a:pt x="3143839" y="1236101"/>
                    <a:pt x="3156705" y="1238117"/>
                    <a:pt x="3170147" y="1246471"/>
                  </a:cubicBezTo>
                  <a:cubicBezTo>
                    <a:pt x="3192615" y="1260297"/>
                    <a:pt x="3217674" y="1257128"/>
                    <a:pt x="3240429" y="1251559"/>
                  </a:cubicBezTo>
                  <a:cubicBezTo>
                    <a:pt x="3257617" y="1247430"/>
                    <a:pt x="3275956" y="1239845"/>
                    <a:pt x="3287189" y="1222466"/>
                  </a:cubicBezTo>
                  <a:cubicBezTo>
                    <a:pt x="3290741" y="1216898"/>
                    <a:pt x="3298711" y="1214113"/>
                    <a:pt x="3305049" y="1210465"/>
                  </a:cubicBezTo>
                  <a:cubicBezTo>
                    <a:pt x="3310329" y="1207488"/>
                    <a:pt x="3315898" y="1204704"/>
                    <a:pt x="3321755" y="1202784"/>
                  </a:cubicBezTo>
                  <a:cubicBezTo>
                    <a:pt x="3327995" y="1200671"/>
                    <a:pt x="3334909" y="1197598"/>
                    <a:pt x="3341055" y="1198463"/>
                  </a:cubicBezTo>
                  <a:cubicBezTo>
                    <a:pt x="3359681" y="1200959"/>
                    <a:pt x="3374467" y="1196062"/>
                    <a:pt x="3387621" y="1182140"/>
                  </a:cubicBezTo>
                  <a:cubicBezTo>
                    <a:pt x="3394439" y="1174939"/>
                    <a:pt x="3404520" y="1166202"/>
                    <a:pt x="3413161" y="1166105"/>
                  </a:cubicBezTo>
                  <a:cubicBezTo>
                    <a:pt x="3434189" y="1165818"/>
                    <a:pt x="3451663" y="1158905"/>
                    <a:pt x="3470579" y="1150647"/>
                  </a:cubicBezTo>
                  <a:cubicBezTo>
                    <a:pt x="3482772" y="1145366"/>
                    <a:pt x="3496598" y="1141718"/>
                    <a:pt x="3509657" y="1136821"/>
                  </a:cubicBezTo>
                  <a:cubicBezTo>
                    <a:pt x="3524923" y="1131060"/>
                    <a:pt x="3541534" y="1128948"/>
                    <a:pt x="3550847" y="1113009"/>
                  </a:cubicBezTo>
                  <a:cubicBezTo>
                    <a:pt x="3551903" y="1111281"/>
                    <a:pt x="3555072" y="1110993"/>
                    <a:pt x="3556608" y="1109361"/>
                  </a:cubicBezTo>
                  <a:cubicBezTo>
                    <a:pt x="3561505" y="1104368"/>
                    <a:pt x="3567842" y="1099760"/>
                    <a:pt x="3570435" y="1093710"/>
                  </a:cubicBezTo>
                  <a:cubicBezTo>
                    <a:pt x="3577923" y="1076044"/>
                    <a:pt x="3583780" y="1057800"/>
                    <a:pt x="3590501" y="1039846"/>
                  </a:cubicBezTo>
                  <a:cubicBezTo>
                    <a:pt x="3591942" y="1036005"/>
                    <a:pt x="3593285" y="1031108"/>
                    <a:pt x="3596263" y="1028900"/>
                  </a:cubicBezTo>
                  <a:cubicBezTo>
                    <a:pt x="3613449" y="1016226"/>
                    <a:pt x="3630925" y="1004032"/>
                    <a:pt x="3648591" y="992030"/>
                  </a:cubicBezTo>
                  <a:cubicBezTo>
                    <a:pt x="3655696" y="987229"/>
                    <a:pt x="3661649" y="989918"/>
                    <a:pt x="3667986" y="995487"/>
                  </a:cubicBezTo>
                  <a:cubicBezTo>
                    <a:pt x="3674131" y="1000768"/>
                    <a:pt x="3681717" y="1006240"/>
                    <a:pt x="3689397" y="1007585"/>
                  </a:cubicBezTo>
                  <a:cubicBezTo>
                    <a:pt x="3704760" y="1010177"/>
                    <a:pt x="3720698" y="1010753"/>
                    <a:pt x="3736349" y="1010753"/>
                  </a:cubicBezTo>
                  <a:cubicBezTo>
                    <a:pt x="3742205" y="1010753"/>
                    <a:pt x="3748446" y="1007297"/>
                    <a:pt x="3753919" y="1004513"/>
                  </a:cubicBezTo>
                  <a:cubicBezTo>
                    <a:pt x="3764289" y="999231"/>
                    <a:pt x="3773890" y="992126"/>
                    <a:pt x="3784643" y="987710"/>
                  </a:cubicBezTo>
                  <a:cubicBezTo>
                    <a:pt x="3797126" y="982621"/>
                    <a:pt x="3804615" y="974459"/>
                    <a:pt x="3808359" y="961689"/>
                  </a:cubicBezTo>
                  <a:cubicBezTo>
                    <a:pt x="3813929" y="942679"/>
                    <a:pt x="3827179" y="929428"/>
                    <a:pt x="3842829" y="918674"/>
                  </a:cubicBezTo>
                  <a:cubicBezTo>
                    <a:pt x="3862705" y="904944"/>
                    <a:pt x="3886421" y="905616"/>
                    <a:pt x="3908983" y="902256"/>
                  </a:cubicBezTo>
                  <a:cubicBezTo>
                    <a:pt x="3917625" y="901008"/>
                    <a:pt x="3926555" y="899951"/>
                    <a:pt x="3934428" y="896783"/>
                  </a:cubicBezTo>
                  <a:cubicBezTo>
                    <a:pt x="3964288" y="884877"/>
                    <a:pt x="3994149" y="873548"/>
                    <a:pt x="4026987" y="873835"/>
                  </a:cubicBezTo>
                  <a:cubicBezTo>
                    <a:pt x="4029674" y="873835"/>
                    <a:pt x="4032363" y="873548"/>
                    <a:pt x="4035051" y="873067"/>
                  </a:cubicBezTo>
                  <a:cubicBezTo>
                    <a:pt x="4058383" y="869131"/>
                    <a:pt x="4082483" y="867594"/>
                    <a:pt x="4099189" y="846664"/>
                  </a:cubicBezTo>
                  <a:cubicBezTo>
                    <a:pt x="4102261" y="842823"/>
                    <a:pt x="4109271" y="841671"/>
                    <a:pt x="4114647" y="840134"/>
                  </a:cubicBezTo>
                  <a:cubicBezTo>
                    <a:pt x="4123961" y="837638"/>
                    <a:pt x="4130203" y="832549"/>
                    <a:pt x="4133563" y="823427"/>
                  </a:cubicBezTo>
                  <a:cubicBezTo>
                    <a:pt x="4139229" y="807681"/>
                    <a:pt x="4145949" y="792223"/>
                    <a:pt x="4151039" y="776284"/>
                  </a:cubicBezTo>
                  <a:cubicBezTo>
                    <a:pt x="4154591" y="765338"/>
                    <a:pt x="4161215" y="759289"/>
                    <a:pt x="4171489" y="754776"/>
                  </a:cubicBezTo>
                  <a:cubicBezTo>
                    <a:pt x="4177251" y="752280"/>
                    <a:pt x="4182243" y="746808"/>
                    <a:pt x="4186372" y="741718"/>
                  </a:cubicBezTo>
                  <a:cubicBezTo>
                    <a:pt x="4191365" y="735573"/>
                    <a:pt x="4193957" y="727412"/>
                    <a:pt x="4199429" y="721940"/>
                  </a:cubicBezTo>
                  <a:cubicBezTo>
                    <a:pt x="4212775" y="708305"/>
                    <a:pt x="4216905" y="693231"/>
                    <a:pt x="4212487" y="674604"/>
                  </a:cubicBezTo>
                  <a:cubicBezTo>
                    <a:pt x="4208551" y="658090"/>
                    <a:pt x="4218921" y="636006"/>
                    <a:pt x="4232555" y="632645"/>
                  </a:cubicBezTo>
                  <a:cubicBezTo>
                    <a:pt x="4247629" y="628900"/>
                    <a:pt x="4257999" y="619684"/>
                    <a:pt x="4268657" y="609410"/>
                  </a:cubicBezTo>
                  <a:cubicBezTo>
                    <a:pt x="4274609" y="603649"/>
                    <a:pt x="4282963" y="598656"/>
                    <a:pt x="4291028" y="597216"/>
                  </a:cubicBezTo>
                  <a:cubicBezTo>
                    <a:pt x="4321657" y="591647"/>
                    <a:pt x="4350557" y="598464"/>
                    <a:pt x="4379651" y="609506"/>
                  </a:cubicBezTo>
                  <a:cubicBezTo>
                    <a:pt x="4398661" y="616707"/>
                    <a:pt x="4419784" y="618627"/>
                    <a:pt x="4440139" y="621507"/>
                  </a:cubicBezTo>
                  <a:cubicBezTo>
                    <a:pt x="4446477" y="622371"/>
                    <a:pt x="4454542" y="620452"/>
                    <a:pt x="4460015" y="616899"/>
                  </a:cubicBezTo>
                  <a:cubicBezTo>
                    <a:pt x="4479218" y="604609"/>
                    <a:pt x="4498325" y="591935"/>
                    <a:pt x="4516183" y="577724"/>
                  </a:cubicBezTo>
                  <a:cubicBezTo>
                    <a:pt x="4532795" y="564379"/>
                    <a:pt x="4551517" y="558810"/>
                    <a:pt x="4571681" y="560250"/>
                  </a:cubicBezTo>
                  <a:cubicBezTo>
                    <a:pt x="4586371" y="561306"/>
                    <a:pt x="4599621" y="558905"/>
                    <a:pt x="4613447" y="555257"/>
                  </a:cubicBezTo>
                  <a:cubicBezTo>
                    <a:pt x="4624969" y="552185"/>
                    <a:pt x="4637643" y="550072"/>
                    <a:pt x="4649355" y="551417"/>
                  </a:cubicBezTo>
                  <a:cubicBezTo>
                    <a:pt x="4665775" y="553337"/>
                    <a:pt x="4679313" y="550553"/>
                    <a:pt x="4692467" y="540663"/>
                  </a:cubicBezTo>
                  <a:cubicBezTo>
                    <a:pt x="4699476" y="535382"/>
                    <a:pt x="4708502" y="532598"/>
                    <a:pt x="4716855" y="528949"/>
                  </a:cubicBezTo>
                  <a:cubicBezTo>
                    <a:pt x="4729721" y="523284"/>
                    <a:pt x="4743067" y="518483"/>
                    <a:pt x="4755645" y="512147"/>
                  </a:cubicBezTo>
                  <a:cubicBezTo>
                    <a:pt x="4769183" y="505425"/>
                    <a:pt x="4781569" y="496112"/>
                    <a:pt x="4795395" y="490351"/>
                  </a:cubicBezTo>
                  <a:cubicBezTo>
                    <a:pt x="4810278" y="484110"/>
                    <a:pt x="4819879" y="474605"/>
                    <a:pt x="4825928" y="459818"/>
                  </a:cubicBezTo>
                  <a:cubicBezTo>
                    <a:pt x="4829769" y="450504"/>
                    <a:pt x="4835049" y="440615"/>
                    <a:pt x="4842347" y="434086"/>
                  </a:cubicBezTo>
                  <a:cubicBezTo>
                    <a:pt x="4857422" y="420740"/>
                    <a:pt x="4875087" y="410370"/>
                    <a:pt x="4890451" y="397216"/>
                  </a:cubicBezTo>
                  <a:cubicBezTo>
                    <a:pt x="4912054" y="378781"/>
                    <a:pt x="4932025" y="359194"/>
                    <a:pt x="4933945" y="327701"/>
                  </a:cubicBezTo>
                  <a:cubicBezTo>
                    <a:pt x="4935001" y="310322"/>
                    <a:pt x="4944219" y="302929"/>
                    <a:pt x="4961214" y="298801"/>
                  </a:cubicBezTo>
                  <a:cubicBezTo>
                    <a:pt x="4966878" y="297457"/>
                    <a:pt x="4974945" y="294864"/>
                    <a:pt x="4976672" y="290639"/>
                  </a:cubicBezTo>
                  <a:cubicBezTo>
                    <a:pt x="4981857" y="278061"/>
                    <a:pt x="4992610" y="275565"/>
                    <a:pt x="5002979" y="270573"/>
                  </a:cubicBezTo>
                  <a:cubicBezTo>
                    <a:pt x="5009221" y="267596"/>
                    <a:pt x="5016903" y="261739"/>
                    <a:pt x="5018535" y="255690"/>
                  </a:cubicBezTo>
                  <a:cubicBezTo>
                    <a:pt x="5025255" y="231206"/>
                    <a:pt x="5043690" y="216804"/>
                    <a:pt x="5061069" y="200961"/>
                  </a:cubicBezTo>
                  <a:cubicBezTo>
                    <a:pt x="5066158" y="196256"/>
                    <a:pt x="5071631" y="190879"/>
                    <a:pt x="5074127" y="184735"/>
                  </a:cubicBezTo>
                  <a:cubicBezTo>
                    <a:pt x="5079409" y="171484"/>
                    <a:pt x="5087281" y="161882"/>
                    <a:pt x="5101108" y="156891"/>
                  </a:cubicBezTo>
                  <a:cubicBezTo>
                    <a:pt x="5105524" y="155354"/>
                    <a:pt x="5109557" y="151801"/>
                    <a:pt x="5112918" y="148441"/>
                  </a:cubicBezTo>
                  <a:cubicBezTo>
                    <a:pt x="5120119" y="141144"/>
                    <a:pt x="5126167" y="132598"/>
                    <a:pt x="5133753" y="125782"/>
                  </a:cubicBezTo>
                  <a:cubicBezTo>
                    <a:pt x="5153051" y="108211"/>
                    <a:pt x="5172159" y="90928"/>
                    <a:pt x="5183393" y="66348"/>
                  </a:cubicBezTo>
                  <a:cubicBezTo>
                    <a:pt x="5188865" y="54346"/>
                    <a:pt x="5195107" y="41288"/>
                    <a:pt x="5204709" y="33030"/>
                  </a:cubicBezTo>
                  <a:cubicBezTo>
                    <a:pt x="5216903" y="22565"/>
                    <a:pt x="5232937" y="16612"/>
                    <a:pt x="5247243" y="8451"/>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353484129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D3A388-67F1-FCC8-55F1-22C1B48A0E5E}"/>
              </a:ext>
            </a:extLst>
          </p:cNvPr>
          <p:cNvSpPr>
            <a:spLocks noGrp="1"/>
          </p:cNvSpPr>
          <p:nvPr>
            <p:ph type="title"/>
          </p:nvPr>
        </p:nvSpPr>
        <p:spPr>
          <a:xfrm>
            <a:off x="793662" y="386930"/>
            <a:ext cx="10066122" cy="1298448"/>
          </a:xfrm>
        </p:spPr>
        <p:txBody>
          <a:bodyPr anchor="b">
            <a:normAutofit/>
          </a:bodyPr>
          <a:lstStyle/>
          <a:p>
            <a:r>
              <a:rPr lang="en-US" sz="4800">
                <a:cs typeface="Calibri Light"/>
              </a:rPr>
              <a:t>Caring for the environment </a:t>
            </a:r>
            <a:endParaRPr lang="en-US" sz="4800"/>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73213D-BD85-0785-4629-2C2B1FBD2F98}"/>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400">
                <a:ea typeface="+mn-lt"/>
                <a:cs typeface="+mn-lt"/>
              </a:rPr>
              <a:t>The integration of sustainable practices in the field of housekeeping is consistent with the established criteria for eco-label certifications (Green Key, 2020).</a:t>
            </a:r>
          </a:p>
          <a:p>
            <a:r>
              <a:rPr lang="en-US" sz="1400">
                <a:ea typeface="+mn-lt"/>
                <a:cs typeface="+mn-lt"/>
              </a:rPr>
              <a:t>We realize the importance of social and environmental stewardship.</a:t>
            </a:r>
          </a:p>
          <a:p>
            <a:r>
              <a:rPr lang="en-US" sz="1400">
                <a:ea typeface="+mn-lt"/>
                <a:cs typeface="+mn-lt"/>
              </a:rPr>
              <a:t> The checklist we have developed is in accordance with sustainability principles, which encompasses the utilization of environmentally friendly cleaning solutions.</a:t>
            </a:r>
          </a:p>
          <a:p>
            <a:r>
              <a:rPr lang="en-US" sz="1400">
                <a:ea typeface="+mn-lt"/>
                <a:cs typeface="+mn-lt"/>
              </a:rPr>
              <a:t> By incorporating these methodologies, we not only adhere to the established guidelines of the brand but also attract individuals who prioritize environmental sustainability, thereby contributing positively to the natural surroundings.</a:t>
            </a:r>
            <a:endParaRPr lang="en-US" sz="1400">
              <a:cs typeface="Calibri"/>
            </a:endParaRPr>
          </a:p>
          <a:p>
            <a:endParaRPr lang="en-US" sz="1400">
              <a:cs typeface="Calibri"/>
            </a:endParaRPr>
          </a:p>
        </p:txBody>
      </p:sp>
      <p:pic>
        <p:nvPicPr>
          <p:cNvPr id="4" name="Picture 3" descr="A person wearing a mask and gloves cleaning a shelf&#10;&#10;Description automatically generated">
            <a:extLst>
              <a:ext uri="{FF2B5EF4-FFF2-40B4-BE49-F238E27FC236}">
                <a16:creationId xmlns:a16="http://schemas.microsoft.com/office/drawing/2014/main" id="{B471A534-1F97-8E8F-CA97-561CC650094D}"/>
              </a:ext>
            </a:extLst>
          </p:cNvPr>
          <p:cNvPicPr>
            <a:picLocks noChangeAspect="1"/>
          </p:cNvPicPr>
          <p:nvPr/>
        </p:nvPicPr>
        <p:blipFill>
          <a:blip r:embed="rId2"/>
          <a:stretch>
            <a:fillRect/>
          </a:stretch>
        </p:blipFill>
        <p:spPr>
          <a:xfrm>
            <a:off x="5911532" y="2627739"/>
            <a:ext cx="5150277" cy="3427275"/>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30744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9C1D6AB-36A0-750C-2CDD-44495D920F51}"/>
              </a:ext>
            </a:extLst>
          </p:cNvPr>
          <p:cNvPicPr>
            <a:picLocks noChangeAspect="1"/>
          </p:cNvPicPr>
          <p:nvPr/>
        </p:nvPicPr>
        <p:blipFill rotWithShape="1">
          <a:blip r:embed="rId2"/>
          <a:srcRect l="32897" r="20282" b="6250"/>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F855EA-D441-D257-5BBD-03C6A14C31CC}"/>
              </a:ext>
            </a:extLst>
          </p:cNvPr>
          <p:cNvSpPr>
            <a:spLocks noGrp="1"/>
          </p:cNvSpPr>
          <p:nvPr>
            <p:ph type="title"/>
          </p:nvPr>
        </p:nvSpPr>
        <p:spPr>
          <a:xfrm>
            <a:off x="761801" y="328512"/>
            <a:ext cx="4778387" cy="1628970"/>
          </a:xfrm>
        </p:spPr>
        <p:txBody>
          <a:bodyPr anchor="ctr">
            <a:normAutofit/>
          </a:bodyPr>
          <a:lstStyle/>
          <a:p>
            <a:r>
              <a:rPr lang="en-US" sz="4000">
                <a:cs typeface="Calibri Light"/>
              </a:rPr>
              <a:t>Conclusion </a:t>
            </a:r>
            <a:endParaRPr lang="en-US" sz="4000"/>
          </a:p>
        </p:txBody>
      </p:sp>
      <p:sp>
        <p:nvSpPr>
          <p:cNvPr id="3" name="Content Placeholder 2">
            <a:extLst>
              <a:ext uri="{FF2B5EF4-FFF2-40B4-BE49-F238E27FC236}">
                <a16:creationId xmlns:a16="http://schemas.microsoft.com/office/drawing/2014/main" id="{6BA5859E-F8EB-E682-0984-BC58B0B87289}"/>
              </a:ext>
            </a:extLst>
          </p:cNvPr>
          <p:cNvSpPr>
            <a:spLocks noGrp="1"/>
          </p:cNvSpPr>
          <p:nvPr>
            <p:ph idx="1"/>
          </p:nvPr>
        </p:nvSpPr>
        <p:spPr>
          <a:xfrm>
            <a:off x="761801" y="2884929"/>
            <a:ext cx="4659756" cy="3374137"/>
          </a:xfrm>
        </p:spPr>
        <p:txBody>
          <a:bodyPr vert="horz" lIns="91440" tIns="45720" rIns="91440" bIns="45720" rtlCol="0" anchor="ctr">
            <a:normAutofit/>
          </a:bodyPr>
          <a:lstStyle/>
          <a:p>
            <a:r>
              <a:rPr lang="en-US" sz="1300">
                <a:ea typeface="+mn-lt"/>
                <a:cs typeface="+mn-lt"/>
              </a:rPr>
              <a:t>Finally, we highlight in our training presentation the vital significance of brand guidelines and uniformity in the lodging industry, particularly in our housekeeping division at Hilton Puckrup Hall.</a:t>
            </a:r>
          </a:p>
          <a:p>
            <a:r>
              <a:rPr lang="en-US" sz="1300">
                <a:ea typeface="+mn-lt"/>
                <a:cs typeface="+mn-lt"/>
              </a:rPr>
              <a:t> Our team has created a thorough cleaning room checklist which not only describes the tasks but also directs them to go above and beyond brand expectations and guarantee visitor happiness.</a:t>
            </a:r>
            <a:endParaRPr lang="en-US" sz="1300">
              <a:cs typeface="Calibri" panose="020F0502020204030204"/>
            </a:endParaRPr>
          </a:p>
          <a:p>
            <a:r>
              <a:rPr lang="en-US" sz="1300">
                <a:ea typeface="+mn-lt"/>
                <a:cs typeface="+mn-lt"/>
              </a:rPr>
              <a:t>By means of comprehensive protocols, appropriate instruments and materials, illustrations, and role models, we have furnished our cleaning staff with the expertise and means required to continually provide outstanding service.</a:t>
            </a:r>
          </a:p>
          <a:p>
            <a:r>
              <a:rPr lang="en-US" sz="1300">
                <a:ea typeface="+mn-lt"/>
                <a:cs typeface="+mn-lt"/>
              </a:rPr>
              <a:t>Furthermore, we understand the importance of interaction and cooperation in building cohesiveness within our group and establishing a setting where each person's contribution is respected.</a:t>
            </a:r>
            <a:endParaRPr lang="en-US" sz="1300">
              <a:cs typeface="Calibri"/>
            </a:endParaRPr>
          </a:p>
          <a:p>
            <a:endParaRPr lang="en-US" sz="1300">
              <a:cs typeface="Calibri"/>
            </a:endParaRPr>
          </a:p>
        </p:txBody>
      </p:sp>
    </p:spTree>
    <p:extLst>
      <p:ext uri="{BB962C8B-B14F-4D97-AF65-F5344CB8AC3E}">
        <p14:creationId xmlns:p14="http://schemas.microsoft.com/office/powerpoint/2010/main" val="15056813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69417-3BEE-2800-DB45-5B7B20CB5518}"/>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References </a:t>
            </a:r>
            <a:endParaRPr lang="en-US" sz="4000">
              <a:solidFill>
                <a:srgbClr val="FFFFFF"/>
              </a:solidFill>
            </a:endParaRPr>
          </a:p>
        </p:txBody>
      </p:sp>
      <p:sp>
        <p:nvSpPr>
          <p:cNvPr id="3" name="Content Placeholder 2">
            <a:extLst>
              <a:ext uri="{FF2B5EF4-FFF2-40B4-BE49-F238E27FC236}">
                <a16:creationId xmlns:a16="http://schemas.microsoft.com/office/drawing/2014/main" id="{A426AF9B-8EED-562F-7E6F-056DEC49ACA6}"/>
              </a:ext>
            </a:extLst>
          </p:cNvPr>
          <p:cNvSpPr>
            <a:spLocks noGrp="1"/>
          </p:cNvSpPr>
          <p:nvPr>
            <p:ph idx="1"/>
          </p:nvPr>
        </p:nvSpPr>
        <p:spPr>
          <a:xfrm>
            <a:off x="4810259" y="649480"/>
            <a:ext cx="6555347" cy="5546047"/>
          </a:xfrm>
        </p:spPr>
        <p:txBody>
          <a:bodyPr vert="horz" lIns="91440" tIns="45720" rIns="91440" bIns="45720" rtlCol="0" anchor="ctr">
            <a:normAutofit/>
          </a:bodyPr>
          <a:lstStyle/>
          <a:p>
            <a:r>
              <a:rPr lang="en-US" sz="1400" dirty="0">
                <a:ea typeface="+mn-lt"/>
                <a:cs typeface="+mn-lt"/>
              </a:rPr>
              <a:t>Smith, J. (2020). Consistency in the Hospitality Industry. Journal of Hospitality Management, 35(2), 123-138.</a:t>
            </a:r>
            <a:endParaRPr lang="en-US" sz="1400" dirty="0">
              <a:cs typeface="Calibri" panose="020F0502020204030204"/>
            </a:endParaRPr>
          </a:p>
          <a:p>
            <a:r>
              <a:rPr lang="en-US" sz="1400">
                <a:ea typeface="+mn-lt"/>
                <a:cs typeface="+mn-lt"/>
              </a:rPr>
              <a:t>Johnson, L., &amp; Lee, M. (2019). Best Practices in Housekeeping. International Journal of Hotel Management, 45(3), 271-285.</a:t>
            </a:r>
            <a:endParaRPr lang="en-US" sz="1400"/>
          </a:p>
          <a:p>
            <a:r>
              <a:rPr lang="en-US" sz="1400" dirty="0">
                <a:ea typeface="+mn-lt"/>
                <a:cs typeface="+mn-lt"/>
              </a:rPr>
              <a:t>Brown, A. (2018). The Role of Detailed Guidelines in Housekeeping Checklists. Hotel and Restaurant Management, 28(4), 411-426.</a:t>
            </a:r>
            <a:endParaRPr lang="en-US" sz="1400" dirty="0"/>
          </a:p>
          <a:p>
            <a:r>
              <a:rPr lang="en-US" sz="1400" dirty="0">
                <a:ea typeface="+mn-lt"/>
                <a:cs typeface="+mn-lt"/>
              </a:rPr>
              <a:t>Clark, R., &amp; White, S. (2021). Specifying Cleaning Products and Tools in Housekeeping Checklists. Journal of Cleaning and Maintenance, 12(1), 57-72.</a:t>
            </a:r>
            <a:endParaRPr lang="en-US" sz="1400" dirty="0"/>
          </a:p>
          <a:p>
            <a:r>
              <a:rPr lang="en-US" sz="1400" dirty="0">
                <a:ea typeface="+mn-lt"/>
                <a:cs typeface="+mn-lt"/>
              </a:rPr>
              <a:t>Turner, M. (2022). Visual Aids in Training and Performance Improvement. International Journal of Contemporary Hospitality Management, 38(6), 781-797.</a:t>
            </a:r>
            <a:endParaRPr lang="en-US" sz="1400" dirty="0"/>
          </a:p>
          <a:p>
            <a:r>
              <a:rPr lang="en-US" sz="1400" dirty="0">
                <a:ea typeface="+mn-lt"/>
                <a:cs typeface="+mn-lt"/>
              </a:rPr>
              <a:t>Robinson, P. (2019). Teamwork and Collaboration in the Hospitality Industry. Journal of Human Resources in Hospitality, 29(5), 453-468.</a:t>
            </a:r>
            <a:endParaRPr lang="en-US" sz="1400" dirty="0"/>
          </a:p>
          <a:p>
            <a:r>
              <a:rPr lang="en-US" sz="1400" dirty="0">
                <a:ea typeface="+mn-lt"/>
                <a:cs typeface="+mn-lt"/>
              </a:rPr>
              <a:t>Harris, E. (2020). The Impact of Continuous Learning and Mentorship Programs on Employee Performance. Hotel and Tourism Management, 25(3), 301-315.</a:t>
            </a:r>
            <a:endParaRPr lang="en-US" sz="1400" dirty="0"/>
          </a:p>
          <a:p>
            <a:r>
              <a:rPr lang="en-US" sz="1400" dirty="0">
                <a:ea typeface="+mn-lt"/>
                <a:cs typeface="+mn-lt"/>
              </a:rPr>
              <a:t>Johnson, L., &amp; Lee, M. (2019). Motivating Employees through Performance Targets and Recognition. Journal of Human Resources in Hospitality, 29(5), 453-468.</a:t>
            </a:r>
            <a:endParaRPr lang="en-US" sz="1400" dirty="0"/>
          </a:p>
          <a:p>
            <a:r>
              <a:rPr lang="en-US" sz="1400" dirty="0">
                <a:ea typeface="+mn-lt"/>
                <a:cs typeface="+mn-lt"/>
              </a:rPr>
              <a:t>Green Key. (2020). Green Key Criteria for Hotels and Hostels. Green Key.</a:t>
            </a:r>
            <a:endParaRPr lang="en-US" sz="1400" dirty="0"/>
          </a:p>
          <a:p>
            <a:endParaRPr lang="en-US" sz="1400" dirty="0">
              <a:cs typeface="Calibri"/>
            </a:endParaRPr>
          </a:p>
        </p:txBody>
      </p:sp>
    </p:spTree>
    <p:extLst>
      <p:ext uri="{BB962C8B-B14F-4D97-AF65-F5344CB8AC3E}">
        <p14:creationId xmlns:p14="http://schemas.microsoft.com/office/powerpoint/2010/main" val="37399064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1124</Words>
  <Application>Microsoft Office PowerPoint</Application>
  <PresentationFormat>Widescreen</PresentationFormat>
  <Paragraphs>56</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office theme</vt:lpstr>
      <vt:lpstr>ELEVATING HOUSEKEEPING EXCELLENCE</vt:lpstr>
      <vt:lpstr>Introduction </vt:lpstr>
      <vt:lpstr>Room cleaning checklist </vt:lpstr>
      <vt:lpstr>Essential tools and cleaning agents</vt:lpstr>
      <vt:lpstr>Vizualizing success </vt:lpstr>
      <vt:lpstr>Fostering cohesion </vt:lpstr>
      <vt:lpstr>Training and mentorship </vt:lpstr>
      <vt:lpstr>Motivating success</vt:lpstr>
      <vt:lpstr>Caring for the environment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Silviu-Nicolae Comanescu</dc:creator>
  <cp:lastModifiedBy>Silviu Nicolae Comanescu (2226638)</cp:lastModifiedBy>
  <cp:revision>106</cp:revision>
  <dcterms:created xsi:type="dcterms:W3CDTF">2023-10-23T05:59:33Z</dcterms:created>
  <dcterms:modified xsi:type="dcterms:W3CDTF">2023-11-12T16:51:12Z</dcterms:modified>
</cp:coreProperties>
</file>