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2" r:id="rId1"/>
  </p:sldMasterIdLst>
  <p:notesMasterIdLst>
    <p:notesMasterId r:id="rId26"/>
  </p:notesMasterIdLst>
  <p:sldIdLst>
    <p:sldId id="256" r:id="rId2"/>
    <p:sldId id="257" r:id="rId3"/>
    <p:sldId id="258" r:id="rId4"/>
    <p:sldId id="259" r:id="rId5"/>
    <p:sldId id="260" r:id="rId6"/>
    <p:sldId id="261" r:id="rId7"/>
    <p:sldId id="262" r:id="rId8"/>
    <p:sldId id="264" r:id="rId9"/>
    <p:sldId id="263" r:id="rId10"/>
    <p:sldId id="265" r:id="rId11"/>
    <p:sldId id="266" r:id="rId12"/>
    <p:sldId id="267" r:id="rId13"/>
    <p:sldId id="268" r:id="rId14"/>
    <p:sldId id="269" r:id="rId15"/>
    <p:sldId id="270" r:id="rId16"/>
    <p:sldId id="271" r:id="rId17"/>
    <p:sldId id="272" r:id="rId18"/>
    <p:sldId id="273" r:id="rId19"/>
    <p:sldId id="274" r:id="rId20"/>
    <p:sldId id="275" r:id="rId21"/>
    <p:sldId id="279" r:id="rId22"/>
    <p:sldId id="276" r:id="rId23"/>
    <p:sldId id="277" r:id="rId24"/>
    <p:sldId id="278"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39FA72F-DABB-41EF-8DDB-646364DCDE8B}" v="29" dt="2026-02-23T14:22:33.2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4" d="100"/>
          <a:sy n="94" d="100"/>
        </p:scale>
        <p:origin x="22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e Brown" userId="856727495e1cce7c" providerId="LiveId" clId="{B300E920-0EB2-4BE6-95E8-85F4EA25B7C1}"/>
    <pc:docChg chg="undo custSel addSld delSld modSld addMainMaster delMainMaster">
      <pc:chgData name="Ellie Brown" userId="856727495e1cce7c" providerId="LiveId" clId="{B300E920-0EB2-4BE6-95E8-85F4EA25B7C1}" dt="2026-02-23T14:25:31.178" v="2465" actId="18131"/>
      <pc:docMkLst>
        <pc:docMk/>
      </pc:docMkLst>
      <pc:sldChg chg="addSp delSp modSp new mod setBg modClrScheme addAnim delAnim setClrOvrMap delDesignElem chgLayout">
        <pc:chgData name="Ellie Brown" userId="856727495e1cce7c" providerId="LiveId" clId="{B300E920-0EB2-4BE6-95E8-85F4EA25B7C1}" dt="2026-02-23T14:25:10.116" v="2464" actId="113"/>
        <pc:sldMkLst>
          <pc:docMk/>
          <pc:sldMk cId="3983201568" sldId="256"/>
        </pc:sldMkLst>
        <pc:spChg chg="mod">
          <ac:chgData name="Ellie Brown" userId="856727495e1cce7c" providerId="LiveId" clId="{B300E920-0EB2-4BE6-95E8-85F4EA25B7C1}" dt="2026-02-23T14:25:05.814" v="2463" actId="26606"/>
          <ac:spMkLst>
            <pc:docMk/>
            <pc:sldMk cId="3983201568" sldId="256"/>
            <ac:spMk id="2" creationId="{A0C34F48-3858-E323-D1A7-649A473F635F}"/>
          </ac:spMkLst>
        </pc:spChg>
        <pc:spChg chg="mod">
          <ac:chgData name="Ellie Brown" userId="856727495e1cce7c" providerId="LiveId" clId="{B300E920-0EB2-4BE6-95E8-85F4EA25B7C1}" dt="2026-02-23T14:25:10.116" v="2464" actId="113"/>
          <ac:spMkLst>
            <pc:docMk/>
            <pc:sldMk cId="3983201568" sldId="256"/>
            <ac:spMk id="3" creationId="{9A50847A-B9E4-574A-9C23-DDC48A6B4A82}"/>
          </ac:spMkLst>
        </pc:spChg>
        <pc:spChg chg="add del">
          <ac:chgData name="Ellie Brown" userId="856727495e1cce7c" providerId="LiveId" clId="{B300E920-0EB2-4BE6-95E8-85F4EA25B7C1}" dt="2026-02-23T14:00:23.542" v="2044"/>
          <ac:spMkLst>
            <pc:docMk/>
            <pc:sldMk cId="3983201568" sldId="256"/>
            <ac:spMk id="21" creationId="{D1BA7680-B1FB-4B6B-2155-45DD5D6C4CF8}"/>
          </ac:spMkLst>
        </pc:spChg>
        <pc:spChg chg="add del">
          <ac:chgData name="Ellie Brown" userId="856727495e1cce7c" providerId="LiveId" clId="{B300E920-0EB2-4BE6-95E8-85F4EA25B7C1}" dt="2026-02-23T14:00:23.542" v="2044"/>
          <ac:spMkLst>
            <pc:docMk/>
            <pc:sldMk cId="3983201568" sldId="256"/>
            <ac:spMk id="23" creationId="{A9CCD9CD-49AE-3D3E-923B-81ECD3FBF75F}"/>
          </ac:spMkLst>
        </pc:spChg>
        <pc:picChg chg="add mod">
          <ac:chgData name="Ellie Brown" userId="856727495e1cce7c" providerId="LiveId" clId="{B300E920-0EB2-4BE6-95E8-85F4EA25B7C1}" dt="2026-02-23T14:25:05.814" v="2463" actId="26606"/>
          <ac:picMkLst>
            <pc:docMk/>
            <pc:sldMk cId="3983201568" sldId="256"/>
            <ac:picMk id="22" creationId="{B2F2366E-3C80-DEDC-900F-A0DEB13E0D71}"/>
          </ac:picMkLst>
        </pc:picChg>
      </pc:sldChg>
      <pc:sldChg chg="addSp delSp modSp new mod setBg delDesignElem">
        <pc:chgData name="Ellie Brown" userId="856727495e1cce7c" providerId="LiveId" clId="{B300E920-0EB2-4BE6-95E8-85F4EA25B7C1}" dt="2026-02-23T14:01:16.662" v="2092" actId="26606"/>
        <pc:sldMkLst>
          <pc:docMk/>
          <pc:sldMk cId="3918074502" sldId="257"/>
        </pc:sldMkLst>
        <pc:spChg chg="mod">
          <ac:chgData name="Ellie Brown" userId="856727495e1cce7c" providerId="LiveId" clId="{B300E920-0EB2-4BE6-95E8-85F4EA25B7C1}" dt="2026-02-23T14:01:16.662" v="2092" actId="26606"/>
          <ac:spMkLst>
            <pc:docMk/>
            <pc:sldMk cId="3918074502" sldId="257"/>
            <ac:spMk id="2" creationId="{A9C70360-BD80-4EAE-35AC-916DFC7A43C9}"/>
          </ac:spMkLst>
        </pc:spChg>
        <pc:spChg chg="add del">
          <ac:chgData name="Ellie Brown" userId="856727495e1cce7c" providerId="LiveId" clId="{B300E920-0EB2-4BE6-95E8-85F4EA25B7C1}" dt="2026-02-23T14:01:02.378" v="2084"/>
          <ac:spMkLst>
            <pc:docMk/>
            <pc:sldMk cId="3918074502" sldId="257"/>
            <ac:spMk id="7" creationId="{A3C183B1-1D4B-4E3D-A02E-A426E3BFA016}"/>
          </ac:spMkLst>
        </pc:spChg>
        <pc:spChg chg="add">
          <ac:chgData name="Ellie Brown" userId="856727495e1cce7c" providerId="LiveId" clId="{B300E920-0EB2-4BE6-95E8-85F4EA25B7C1}" dt="2026-02-23T14:01:16.662" v="2092" actId="26606"/>
          <ac:spMkLst>
            <pc:docMk/>
            <pc:sldMk cId="3918074502" sldId="257"/>
            <ac:spMk id="8" creationId="{9F4444CE-BC8D-4D61-B303-4C05614E62AB}"/>
          </ac:spMkLst>
        </pc:spChg>
        <pc:spChg chg="add">
          <ac:chgData name="Ellie Brown" userId="856727495e1cce7c" providerId="LiveId" clId="{B300E920-0EB2-4BE6-95E8-85F4EA25B7C1}" dt="2026-02-23T14:01:16.662" v="2092" actId="26606"/>
          <ac:spMkLst>
            <pc:docMk/>
            <pc:sldMk cId="3918074502" sldId="257"/>
            <ac:spMk id="9" creationId="{73772B81-181F-48B7-8826-4D9686D15DF5}"/>
          </ac:spMkLst>
        </pc:spChg>
        <pc:spChg chg="add del">
          <ac:chgData name="Ellie Brown" userId="856727495e1cce7c" providerId="LiveId" clId="{B300E920-0EB2-4BE6-95E8-85F4EA25B7C1}" dt="2026-02-23T14:01:02.378" v="2084"/>
          <ac:spMkLst>
            <pc:docMk/>
            <pc:sldMk cId="3918074502" sldId="257"/>
            <ac:spMk id="10" creationId="{482E7304-2AC2-4A5C-924D-A6AC3FFC5EAC}"/>
          </ac:spMkLst>
        </pc:spChg>
        <pc:spChg chg="add">
          <ac:chgData name="Ellie Brown" userId="856727495e1cce7c" providerId="LiveId" clId="{B300E920-0EB2-4BE6-95E8-85F4EA25B7C1}" dt="2026-02-23T14:01:16.662" v="2092" actId="26606"/>
          <ac:spMkLst>
            <pc:docMk/>
            <pc:sldMk cId="3918074502" sldId="257"/>
            <ac:spMk id="11" creationId="{B2205F6E-03C6-4E92-877C-E2482F6599AA}"/>
          </ac:spMkLst>
        </pc:spChg>
        <pc:spChg chg="add del">
          <ac:chgData name="Ellie Brown" userId="856727495e1cce7c" providerId="LiveId" clId="{B300E920-0EB2-4BE6-95E8-85F4EA25B7C1}" dt="2026-02-23T14:00:23.542" v="2044"/>
          <ac:spMkLst>
            <pc:docMk/>
            <pc:sldMk cId="3918074502" sldId="257"/>
            <ac:spMk id="14" creationId="{01A22726-DA03-BCB0-F12E-98258FB7E5C0}"/>
          </ac:spMkLst>
        </pc:spChg>
        <pc:graphicFrameChg chg="add mod modGraphic">
          <ac:chgData name="Ellie Brown" userId="856727495e1cce7c" providerId="LiveId" clId="{B300E920-0EB2-4BE6-95E8-85F4EA25B7C1}" dt="2026-02-23T14:01:16.662" v="2092" actId="26606"/>
          <ac:graphicFrameMkLst>
            <pc:docMk/>
            <pc:sldMk cId="3918074502" sldId="257"/>
            <ac:graphicFrameMk id="5" creationId="{26F90791-05A1-DC96-0396-FBAA7E748AB3}"/>
          </ac:graphicFrameMkLst>
        </pc:graphicFrameChg>
        <pc:cxnChg chg="add del">
          <ac:chgData name="Ellie Brown" userId="856727495e1cce7c" providerId="LiveId" clId="{B300E920-0EB2-4BE6-95E8-85F4EA25B7C1}" dt="2026-02-23T14:01:02.378" v="2084"/>
          <ac:cxnSpMkLst>
            <pc:docMk/>
            <pc:sldMk cId="3918074502" sldId="257"/>
            <ac:cxnSpMk id="12" creationId="{D259FEF2-F6A5-442F-BA10-4E39EECD0ABE}"/>
          </ac:cxnSpMkLst>
        </pc:cxnChg>
      </pc:sldChg>
      <pc:sldChg chg="addSp delSp modSp new mod setBg delDesignElem">
        <pc:chgData name="Ellie Brown" userId="856727495e1cce7c" providerId="LiveId" clId="{B300E920-0EB2-4BE6-95E8-85F4EA25B7C1}" dt="2026-02-23T14:00:23.542" v="2044"/>
        <pc:sldMkLst>
          <pc:docMk/>
          <pc:sldMk cId="1335764199" sldId="258"/>
        </pc:sldMkLst>
        <pc:spChg chg="add del">
          <ac:chgData name="Ellie Brown" userId="856727495e1cce7c" providerId="LiveId" clId="{B300E920-0EB2-4BE6-95E8-85F4EA25B7C1}" dt="2026-02-23T14:00:23.542" v="2044"/>
          <ac:spMkLst>
            <pc:docMk/>
            <pc:sldMk cId="1335764199" sldId="258"/>
            <ac:spMk id="14" creationId="{6D48EA17-F2CF-2F98-FC06-DBB6A2AECB81}"/>
          </ac:spMkLst>
        </pc:spChg>
        <pc:spChg chg="add del">
          <ac:chgData name="Ellie Brown" userId="856727495e1cce7c" providerId="LiveId" clId="{B300E920-0EB2-4BE6-95E8-85F4EA25B7C1}" dt="2026-02-23T14:00:23.542" v="2044"/>
          <ac:spMkLst>
            <pc:docMk/>
            <pc:sldMk cId="1335764199" sldId="258"/>
            <ac:spMk id="15" creationId="{4D3D4267-6754-E656-C65D-257297D453DD}"/>
          </ac:spMkLst>
        </pc:spChg>
        <pc:picChg chg="add mod">
          <ac:chgData name="Ellie Brown" userId="856727495e1cce7c" providerId="LiveId" clId="{B300E920-0EB2-4BE6-95E8-85F4EA25B7C1}" dt="2026-02-02T15:19:02.621" v="204" actId="26606"/>
          <ac:picMkLst>
            <pc:docMk/>
            <pc:sldMk cId="1335764199" sldId="258"/>
            <ac:picMk id="5" creationId="{52A1989C-A6F2-6352-8E77-877141AD07FD}"/>
          </ac:picMkLst>
        </pc:picChg>
      </pc:sldChg>
      <pc:sldChg chg="addSp delSp modSp new mod setBg delDesignElem">
        <pc:chgData name="Ellie Brown" userId="856727495e1cce7c" providerId="LiveId" clId="{B300E920-0EB2-4BE6-95E8-85F4EA25B7C1}" dt="2026-02-23T14:01:22.810" v="2093" actId="26606"/>
        <pc:sldMkLst>
          <pc:docMk/>
          <pc:sldMk cId="969582085" sldId="259"/>
        </pc:sldMkLst>
        <pc:spChg chg="mod">
          <ac:chgData name="Ellie Brown" userId="856727495e1cce7c" providerId="LiveId" clId="{B300E920-0EB2-4BE6-95E8-85F4EA25B7C1}" dt="2026-02-23T14:01:22.810" v="2093" actId="26606"/>
          <ac:spMkLst>
            <pc:docMk/>
            <pc:sldMk cId="969582085" sldId="259"/>
            <ac:spMk id="2" creationId="{B865BE21-F9F7-6EE9-593E-2B523C1D0E5F}"/>
          </ac:spMkLst>
        </pc:spChg>
        <pc:spChg chg="del mod">
          <ac:chgData name="Ellie Brown" userId="856727495e1cce7c" providerId="LiveId" clId="{B300E920-0EB2-4BE6-95E8-85F4EA25B7C1}" dt="2026-02-23T12:46:24.807" v="1885" actId="26606"/>
          <ac:spMkLst>
            <pc:docMk/>
            <pc:sldMk cId="969582085" sldId="259"/>
            <ac:spMk id="3" creationId="{BEF9ABC5-9A1E-EB76-D7EC-880E4AF608BA}"/>
          </ac:spMkLst>
        </pc:spChg>
        <pc:spChg chg="add del">
          <ac:chgData name="Ellie Brown" userId="856727495e1cce7c" providerId="LiveId" clId="{B300E920-0EB2-4BE6-95E8-85F4EA25B7C1}" dt="2026-02-23T12:46:24.807" v="1885" actId="26606"/>
          <ac:spMkLst>
            <pc:docMk/>
            <pc:sldMk cId="969582085" sldId="259"/>
            <ac:spMk id="8" creationId="{604B8143-3907-5396-F19C-4EDBFE8DED3F}"/>
          </ac:spMkLst>
        </pc:spChg>
        <pc:spChg chg="add">
          <ac:chgData name="Ellie Brown" userId="856727495e1cce7c" providerId="LiveId" clId="{B300E920-0EB2-4BE6-95E8-85F4EA25B7C1}" dt="2026-02-23T14:01:22.810" v="2093" actId="26606"/>
          <ac:spMkLst>
            <pc:docMk/>
            <pc:sldMk cId="969582085" sldId="259"/>
            <ac:spMk id="12" creationId="{9F4444CE-BC8D-4D61-B303-4C05614E62AB}"/>
          </ac:spMkLst>
        </pc:spChg>
        <pc:spChg chg="add">
          <ac:chgData name="Ellie Brown" userId="856727495e1cce7c" providerId="LiveId" clId="{B300E920-0EB2-4BE6-95E8-85F4EA25B7C1}" dt="2026-02-23T14:01:22.810" v="2093" actId="26606"/>
          <ac:spMkLst>
            <pc:docMk/>
            <pc:sldMk cId="969582085" sldId="259"/>
            <ac:spMk id="13" creationId="{73772B81-181F-48B7-8826-4D9686D15DF5}"/>
          </ac:spMkLst>
        </pc:spChg>
        <pc:spChg chg="add del">
          <ac:chgData name="Ellie Brown" userId="856727495e1cce7c" providerId="LiveId" clId="{B300E920-0EB2-4BE6-95E8-85F4EA25B7C1}" dt="2026-02-23T14:00:23.542" v="2044"/>
          <ac:spMkLst>
            <pc:docMk/>
            <pc:sldMk cId="969582085" sldId="259"/>
            <ac:spMk id="14" creationId="{951922D2-D397-9EA4-A66D-55B0884D1A6A}"/>
          </ac:spMkLst>
        </pc:spChg>
        <pc:spChg chg="add del">
          <ac:chgData name="Ellie Brown" userId="856727495e1cce7c" providerId="LiveId" clId="{B300E920-0EB2-4BE6-95E8-85F4EA25B7C1}" dt="2026-02-23T14:01:02.378" v="2084"/>
          <ac:spMkLst>
            <pc:docMk/>
            <pc:sldMk cId="969582085" sldId="259"/>
            <ac:spMk id="15" creationId="{482E7304-2AC2-4A5C-924D-A6AC3FFC5EAC}"/>
          </ac:spMkLst>
        </pc:spChg>
        <pc:spChg chg="add">
          <ac:chgData name="Ellie Brown" userId="856727495e1cce7c" providerId="LiveId" clId="{B300E920-0EB2-4BE6-95E8-85F4EA25B7C1}" dt="2026-02-23T14:01:22.810" v="2093" actId="26606"/>
          <ac:spMkLst>
            <pc:docMk/>
            <pc:sldMk cId="969582085" sldId="259"/>
            <ac:spMk id="16" creationId="{B2205F6E-03C6-4E92-877C-E2482F6599AA}"/>
          </ac:spMkLst>
        </pc:spChg>
        <pc:spChg chg="add del">
          <ac:chgData name="Ellie Brown" userId="856727495e1cce7c" providerId="LiveId" clId="{B300E920-0EB2-4BE6-95E8-85F4EA25B7C1}" dt="2026-02-23T14:01:02.378" v="2084"/>
          <ac:spMkLst>
            <pc:docMk/>
            <pc:sldMk cId="969582085" sldId="259"/>
            <ac:spMk id="19" creationId="{A3C183B1-1D4B-4E3D-A02E-A426E3BFA016}"/>
          </ac:spMkLst>
        </pc:spChg>
        <pc:graphicFrameChg chg="add mod modGraphic">
          <ac:chgData name="Ellie Brown" userId="856727495e1cce7c" providerId="LiveId" clId="{B300E920-0EB2-4BE6-95E8-85F4EA25B7C1}" dt="2026-02-23T14:01:22.810" v="2093" actId="26606"/>
          <ac:graphicFrameMkLst>
            <pc:docMk/>
            <pc:sldMk cId="969582085" sldId="259"/>
            <ac:graphicFrameMk id="10" creationId="{89DF42A1-07FF-8383-CCEE-7AA582A254DD}"/>
          </ac:graphicFrameMkLst>
        </pc:graphicFrameChg>
        <pc:cxnChg chg="add del">
          <ac:chgData name="Ellie Brown" userId="856727495e1cce7c" providerId="LiveId" clId="{B300E920-0EB2-4BE6-95E8-85F4EA25B7C1}" dt="2026-02-23T14:01:02.378" v="2084"/>
          <ac:cxnSpMkLst>
            <pc:docMk/>
            <pc:sldMk cId="969582085" sldId="259"/>
            <ac:cxnSpMk id="17" creationId="{D259FEF2-F6A5-442F-BA10-4E39EECD0ABE}"/>
          </ac:cxnSpMkLst>
        </pc:cxnChg>
      </pc:sldChg>
      <pc:sldChg chg="addSp delSp modSp new mod setBg delDesignElem">
        <pc:chgData name="Ellie Brown" userId="856727495e1cce7c" providerId="LiveId" clId="{B300E920-0EB2-4BE6-95E8-85F4EA25B7C1}" dt="2026-02-23T14:25:31.178" v="2465" actId="18131"/>
        <pc:sldMkLst>
          <pc:docMk/>
          <pc:sldMk cId="347512286" sldId="260"/>
        </pc:sldMkLst>
        <pc:spChg chg="mod">
          <ac:chgData name="Ellie Brown" userId="856727495e1cce7c" providerId="LiveId" clId="{B300E920-0EB2-4BE6-95E8-85F4EA25B7C1}" dt="2026-02-23T14:01:52.451" v="2100" actId="1076"/>
          <ac:spMkLst>
            <pc:docMk/>
            <pc:sldMk cId="347512286" sldId="260"/>
            <ac:spMk id="2" creationId="{EAD86420-FDB9-C6DB-5CA8-95C586AFFF01}"/>
          </ac:spMkLst>
        </pc:spChg>
        <pc:spChg chg="add del">
          <ac:chgData name="Ellie Brown" userId="856727495e1cce7c" providerId="LiveId" clId="{B300E920-0EB2-4BE6-95E8-85F4EA25B7C1}" dt="2026-02-23T14:00:23.542" v="2044"/>
          <ac:spMkLst>
            <pc:docMk/>
            <pc:sldMk cId="347512286" sldId="260"/>
            <ac:spMk id="10" creationId="{9B65F7F7-2FCE-8F01-53DE-15C39342BE99}"/>
          </ac:spMkLst>
        </pc:spChg>
        <pc:spChg chg="add del">
          <ac:chgData name="Ellie Brown" userId="856727495e1cce7c" providerId="LiveId" clId="{B300E920-0EB2-4BE6-95E8-85F4EA25B7C1}" dt="2026-02-23T14:01:02.378" v="2084"/>
          <ac:spMkLst>
            <pc:docMk/>
            <pc:sldMk cId="347512286" sldId="260"/>
            <ac:spMk id="12" creationId="{EEA869E1-F851-4A52-92F5-77E592B76A5B}"/>
          </ac:spMkLst>
        </pc:spChg>
        <pc:spChg chg="add del">
          <ac:chgData name="Ellie Brown" userId="856727495e1cce7c" providerId="LiveId" clId="{B300E920-0EB2-4BE6-95E8-85F4EA25B7C1}" dt="2026-02-23T14:01:02.378" v="2084"/>
          <ac:spMkLst>
            <pc:docMk/>
            <pc:sldMk cId="347512286" sldId="260"/>
            <ac:spMk id="20" creationId="{0EF77632-1A0C-4B9F-829B-226E68A78E9F}"/>
          </ac:spMkLst>
        </pc:spChg>
        <pc:spChg chg="add del">
          <ac:chgData name="Ellie Brown" userId="856727495e1cce7c" providerId="LiveId" clId="{B300E920-0EB2-4BE6-95E8-85F4EA25B7C1}" dt="2026-02-23T14:01:02.378" v="2084"/>
          <ac:spMkLst>
            <pc:docMk/>
            <pc:sldMk cId="347512286" sldId="260"/>
            <ac:spMk id="22" creationId="{F3DCFC27-6BCE-42B6-8372-070EA07685D7}"/>
          </ac:spMkLst>
        </pc:spChg>
        <pc:picChg chg="add mod">
          <ac:chgData name="Ellie Brown" userId="856727495e1cce7c" providerId="LiveId" clId="{B300E920-0EB2-4BE6-95E8-85F4EA25B7C1}" dt="2026-02-23T14:01:54.965" v="2101" actId="1076"/>
          <ac:picMkLst>
            <pc:docMk/>
            <pc:sldMk cId="347512286" sldId="260"/>
            <ac:picMk id="5" creationId="{F4B23B29-1C69-5AFB-7AB1-5A5404D61A55}"/>
          </ac:picMkLst>
        </pc:picChg>
        <pc:picChg chg="add mod modCrop">
          <ac:chgData name="Ellie Brown" userId="856727495e1cce7c" providerId="LiveId" clId="{B300E920-0EB2-4BE6-95E8-85F4EA25B7C1}" dt="2026-02-23T14:25:31.178" v="2465" actId="18131"/>
          <ac:picMkLst>
            <pc:docMk/>
            <pc:sldMk cId="347512286" sldId="260"/>
            <ac:picMk id="7" creationId="{FC7C9621-06E0-CD5C-AB6C-289442FDF885}"/>
          </ac:picMkLst>
        </pc:picChg>
        <pc:picChg chg="add del">
          <ac:chgData name="Ellie Brown" userId="856727495e1cce7c" providerId="LiveId" clId="{B300E920-0EB2-4BE6-95E8-85F4EA25B7C1}" dt="2026-02-23T14:01:02.378" v="2084"/>
          <ac:picMkLst>
            <pc:docMk/>
            <pc:sldMk cId="347512286" sldId="260"/>
            <ac:picMk id="14" creationId="{B083AD55-8296-44BD-8E14-DD2DDBC351B0}"/>
          </ac:picMkLst>
        </pc:picChg>
        <pc:picChg chg="add del">
          <ac:chgData name="Ellie Brown" userId="856727495e1cce7c" providerId="LiveId" clId="{B300E920-0EB2-4BE6-95E8-85F4EA25B7C1}" dt="2026-02-23T14:01:02.378" v="2084"/>
          <ac:picMkLst>
            <pc:docMk/>
            <pc:sldMk cId="347512286" sldId="260"/>
            <ac:picMk id="26" creationId="{F82046CE-87C5-4670-A404-6AB453F5A928}"/>
          </ac:picMkLst>
        </pc:picChg>
        <pc:cxnChg chg="add del">
          <ac:chgData name="Ellie Brown" userId="856727495e1cce7c" providerId="LiveId" clId="{B300E920-0EB2-4BE6-95E8-85F4EA25B7C1}" dt="2026-02-23T14:01:02.378" v="2084"/>
          <ac:cxnSpMkLst>
            <pc:docMk/>
            <pc:sldMk cId="347512286" sldId="260"/>
            <ac:cxnSpMk id="16" creationId="{2BF46B26-15FC-4C5A-94FA-AE9ED64B5C20}"/>
          </ac:cxnSpMkLst>
        </pc:cxnChg>
        <pc:cxnChg chg="del">
          <ac:chgData name="Ellie Brown" userId="856727495e1cce7c" providerId="LiveId" clId="{B300E920-0EB2-4BE6-95E8-85F4EA25B7C1}" dt="2026-02-23T14:01:02.378" v="2084"/>
          <ac:cxnSpMkLst>
            <pc:docMk/>
            <pc:sldMk cId="347512286" sldId="260"/>
            <ac:cxnSpMk id="18" creationId="{912F6065-5345-44BD-B66E-5487CCD7A9B9}"/>
          </ac:cxnSpMkLst>
        </pc:cxnChg>
        <pc:cxnChg chg="add del">
          <ac:chgData name="Ellie Brown" userId="856727495e1cce7c" providerId="LiveId" clId="{B300E920-0EB2-4BE6-95E8-85F4EA25B7C1}" dt="2026-02-23T14:01:02.378" v="2084"/>
          <ac:cxnSpMkLst>
            <pc:docMk/>
            <pc:sldMk cId="347512286" sldId="260"/>
            <ac:cxnSpMk id="24" creationId="{96A4B1E0-284C-4A01-8141-A24D2B8EE093}"/>
          </ac:cxnSpMkLst>
        </pc:cxnChg>
        <pc:cxnChg chg="del">
          <ac:chgData name="Ellie Brown" userId="856727495e1cce7c" providerId="LiveId" clId="{B300E920-0EB2-4BE6-95E8-85F4EA25B7C1}" dt="2026-02-23T14:01:02.378" v="2084"/>
          <ac:cxnSpMkLst>
            <pc:docMk/>
            <pc:sldMk cId="347512286" sldId="260"/>
            <ac:cxnSpMk id="28" creationId="{A224BAD7-5931-4CA6-BB58-0CBCFCFA65A5}"/>
          </ac:cxnSpMkLst>
        </pc:cxnChg>
      </pc:sldChg>
      <pc:sldChg chg="addSp delSp modSp new mod setBg delDesignElem">
        <pc:chgData name="Ellie Brown" userId="856727495e1cce7c" providerId="LiveId" clId="{B300E920-0EB2-4BE6-95E8-85F4EA25B7C1}" dt="2026-02-23T14:00:23.542" v="2044"/>
        <pc:sldMkLst>
          <pc:docMk/>
          <pc:sldMk cId="4207072138" sldId="261"/>
        </pc:sldMkLst>
        <pc:spChg chg="mod">
          <ac:chgData name="Ellie Brown" userId="856727495e1cce7c" providerId="LiveId" clId="{B300E920-0EB2-4BE6-95E8-85F4EA25B7C1}" dt="2026-02-02T15:22:14.679" v="441" actId="26606"/>
          <ac:spMkLst>
            <pc:docMk/>
            <pc:sldMk cId="4207072138" sldId="261"/>
            <ac:spMk id="2" creationId="{67697E92-3A7B-E26B-D988-200D97AA9CD3}"/>
          </ac:spMkLst>
        </pc:spChg>
        <pc:spChg chg="add del">
          <ac:chgData name="Ellie Brown" userId="856727495e1cce7c" providerId="LiveId" clId="{B300E920-0EB2-4BE6-95E8-85F4EA25B7C1}" dt="2026-02-23T14:00:23.542" v="2044"/>
          <ac:spMkLst>
            <pc:docMk/>
            <pc:sldMk cId="4207072138" sldId="261"/>
            <ac:spMk id="9" creationId="{01A22726-DA03-BCB0-F12E-98258FB7E5C0}"/>
          </ac:spMkLst>
        </pc:spChg>
        <pc:graphicFrameChg chg="add">
          <ac:chgData name="Ellie Brown" userId="856727495e1cce7c" providerId="LiveId" clId="{B300E920-0EB2-4BE6-95E8-85F4EA25B7C1}" dt="2026-02-02T15:22:14.679" v="441" actId="26606"/>
          <ac:graphicFrameMkLst>
            <pc:docMk/>
            <pc:sldMk cId="4207072138" sldId="261"/>
            <ac:graphicFrameMk id="5" creationId="{4F7D24E9-0CC9-59F0-B903-D568B5B79F75}"/>
          </ac:graphicFrameMkLst>
        </pc:graphicFrameChg>
      </pc:sldChg>
      <pc:sldChg chg="addSp delSp modSp new mod setBg delDesignElem chgLayout">
        <pc:chgData name="Ellie Brown" userId="856727495e1cce7c" providerId="LiveId" clId="{B300E920-0EB2-4BE6-95E8-85F4EA25B7C1}" dt="2026-02-23T14:03:19.410" v="2111" actId="26606"/>
        <pc:sldMkLst>
          <pc:docMk/>
          <pc:sldMk cId="3835860418" sldId="262"/>
        </pc:sldMkLst>
        <pc:spChg chg="mod ord">
          <ac:chgData name="Ellie Brown" userId="856727495e1cce7c" providerId="LiveId" clId="{B300E920-0EB2-4BE6-95E8-85F4EA25B7C1}" dt="2026-02-23T14:03:19.410" v="2111" actId="26606"/>
          <ac:spMkLst>
            <pc:docMk/>
            <pc:sldMk cId="3835860418" sldId="262"/>
            <ac:spMk id="2" creationId="{C985F65A-124A-E9F9-BD18-33AD4C60D472}"/>
          </ac:spMkLst>
        </pc:spChg>
        <pc:spChg chg="add del mod ord">
          <ac:chgData name="Ellie Brown" userId="856727495e1cce7c" providerId="LiveId" clId="{B300E920-0EB2-4BE6-95E8-85F4EA25B7C1}" dt="2026-02-23T12:46:56.536" v="1890" actId="26606"/>
          <ac:spMkLst>
            <pc:docMk/>
            <pc:sldMk cId="3835860418" sldId="262"/>
            <ac:spMk id="6" creationId="{73E6F4D7-3510-8D2E-2208-1ED06E537846}"/>
          </ac:spMkLst>
        </pc:spChg>
        <pc:spChg chg="add del">
          <ac:chgData name="Ellie Brown" userId="856727495e1cce7c" providerId="LiveId" clId="{B300E920-0EB2-4BE6-95E8-85F4EA25B7C1}" dt="2026-02-23T12:46:54.788" v="1887" actId="26606"/>
          <ac:spMkLst>
            <pc:docMk/>
            <pc:sldMk cId="3835860418" sldId="262"/>
            <ac:spMk id="12" creationId="{715B9334-3E03-4CA7-3616-4D3C9DC2C7DE}"/>
          </ac:spMkLst>
        </pc:spChg>
        <pc:spChg chg="add del">
          <ac:chgData name="Ellie Brown" userId="856727495e1cce7c" providerId="LiveId" clId="{B300E920-0EB2-4BE6-95E8-85F4EA25B7C1}" dt="2026-02-23T12:46:56.521" v="1889" actId="26606"/>
          <ac:spMkLst>
            <pc:docMk/>
            <pc:sldMk cId="3835860418" sldId="262"/>
            <ac:spMk id="14" creationId="{600DC1B0-7E1A-BD02-3F93-19E6B1B75075}"/>
          </ac:spMkLst>
        </pc:spChg>
        <pc:spChg chg="add del">
          <ac:chgData name="Ellie Brown" userId="856727495e1cce7c" providerId="LiveId" clId="{B300E920-0EB2-4BE6-95E8-85F4EA25B7C1}" dt="2026-02-23T14:00:23.542" v="2044"/>
          <ac:spMkLst>
            <pc:docMk/>
            <pc:sldMk cId="3835860418" sldId="262"/>
            <ac:spMk id="17" creationId="{1A466FCC-26A6-AD0C-513D-472AAABEC282}"/>
          </ac:spMkLst>
        </pc:spChg>
        <pc:spChg chg="add del">
          <ac:chgData name="Ellie Brown" userId="856727495e1cce7c" providerId="LiveId" clId="{B300E920-0EB2-4BE6-95E8-85F4EA25B7C1}" dt="2026-02-23T14:03:19.410" v="2111" actId="26606"/>
          <ac:spMkLst>
            <pc:docMk/>
            <pc:sldMk cId="3835860418" sldId="262"/>
            <ac:spMk id="23" creationId="{9F4444CE-BC8D-4D61-B303-4C05614E62AB}"/>
          </ac:spMkLst>
        </pc:spChg>
        <pc:spChg chg="add del">
          <ac:chgData name="Ellie Brown" userId="856727495e1cce7c" providerId="LiveId" clId="{B300E920-0EB2-4BE6-95E8-85F4EA25B7C1}" dt="2026-02-23T14:03:19.410" v="2111" actId="26606"/>
          <ac:spMkLst>
            <pc:docMk/>
            <pc:sldMk cId="3835860418" sldId="262"/>
            <ac:spMk id="25" creationId="{73772B81-181F-48B7-8826-4D9686D15DF5}"/>
          </ac:spMkLst>
        </pc:spChg>
        <pc:spChg chg="add del">
          <ac:chgData name="Ellie Brown" userId="856727495e1cce7c" providerId="LiveId" clId="{B300E920-0EB2-4BE6-95E8-85F4EA25B7C1}" dt="2026-02-23T14:03:19.410" v="2111" actId="26606"/>
          <ac:spMkLst>
            <pc:docMk/>
            <pc:sldMk cId="3835860418" sldId="262"/>
            <ac:spMk id="27" creationId="{B2205F6E-03C6-4E92-877C-E2482F6599AA}"/>
          </ac:spMkLst>
        </pc:spChg>
        <pc:graphicFrameChg chg="add del">
          <ac:chgData name="Ellie Brown" userId="856727495e1cce7c" providerId="LiveId" clId="{B300E920-0EB2-4BE6-95E8-85F4EA25B7C1}" dt="2026-02-23T12:46:54.788" v="1887" actId="26606"/>
          <ac:graphicFrameMkLst>
            <pc:docMk/>
            <pc:sldMk cId="3835860418" sldId="262"/>
            <ac:graphicFrameMk id="8" creationId="{18DFE940-4D0D-7289-6030-E53686DD74A2}"/>
          </ac:graphicFrameMkLst>
        </pc:graphicFrameChg>
        <pc:graphicFrameChg chg="add del">
          <ac:chgData name="Ellie Brown" userId="856727495e1cce7c" providerId="LiveId" clId="{B300E920-0EB2-4BE6-95E8-85F4EA25B7C1}" dt="2026-02-23T12:46:56.521" v="1889" actId="26606"/>
          <ac:graphicFrameMkLst>
            <pc:docMk/>
            <pc:sldMk cId="3835860418" sldId="262"/>
            <ac:graphicFrameMk id="15" creationId="{D5458F54-6A37-809A-7F48-C9F3D55EAAB4}"/>
          </ac:graphicFrameMkLst>
        </pc:graphicFrameChg>
        <pc:graphicFrameChg chg="add mod ord modGraphic">
          <ac:chgData name="Ellie Brown" userId="856727495e1cce7c" providerId="LiveId" clId="{B300E920-0EB2-4BE6-95E8-85F4EA25B7C1}" dt="2026-02-23T14:03:19.410" v="2111" actId="26606"/>
          <ac:graphicFrameMkLst>
            <pc:docMk/>
            <pc:sldMk cId="3835860418" sldId="262"/>
            <ac:graphicFrameMk id="18" creationId="{DAB6CC7D-8B5B-CAE2-3B64-B42DA70B112D}"/>
          </ac:graphicFrameMkLst>
        </pc:graphicFrameChg>
        <pc:picChg chg="add del mod">
          <ac:chgData name="Ellie Brown" userId="856727495e1cce7c" providerId="LiveId" clId="{B300E920-0EB2-4BE6-95E8-85F4EA25B7C1}" dt="2026-02-23T14:03:19.410" v="2111" actId="26606"/>
          <ac:picMkLst>
            <pc:docMk/>
            <pc:sldMk cId="3835860418" sldId="262"/>
            <ac:picMk id="4" creationId="{FD2E87FA-2CBB-EC78-98FF-80DB746F7484}"/>
          </ac:picMkLst>
        </pc:picChg>
      </pc:sldChg>
      <pc:sldChg chg="addSp delSp modSp new mod setBg delDesignElem">
        <pc:chgData name="Ellie Brown" userId="856727495e1cce7c" providerId="LiveId" clId="{B300E920-0EB2-4BE6-95E8-85F4EA25B7C1}" dt="2026-02-23T14:03:35.761" v="2116" actId="20577"/>
        <pc:sldMkLst>
          <pc:docMk/>
          <pc:sldMk cId="1151267518" sldId="263"/>
        </pc:sldMkLst>
        <pc:spChg chg="mod">
          <ac:chgData name="Ellie Brown" userId="856727495e1cce7c" providerId="LiveId" clId="{B300E920-0EB2-4BE6-95E8-85F4EA25B7C1}" dt="2026-02-13T13:26:13.970" v="746" actId="26606"/>
          <ac:spMkLst>
            <pc:docMk/>
            <pc:sldMk cId="1151267518" sldId="263"/>
            <ac:spMk id="2" creationId="{55057998-6F4B-348B-9D0F-1C5D9F39CA77}"/>
          </ac:spMkLst>
        </pc:spChg>
        <pc:spChg chg="add del">
          <ac:chgData name="Ellie Brown" userId="856727495e1cce7c" providerId="LiveId" clId="{B300E920-0EB2-4BE6-95E8-85F4EA25B7C1}" dt="2026-02-23T14:00:23.542" v="2044"/>
          <ac:spMkLst>
            <pc:docMk/>
            <pc:sldMk cId="1151267518" sldId="263"/>
            <ac:spMk id="9" creationId="{600DC1B0-7E1A-BD02-3F93-19E6B1B75075}"/>
          </ac:spMkLst>
        </pc:spChg>
        <pc:graphicFrameChg chg="add modGraphic">
          <ac:chgData name="Ellie Brown" userId="856727495e1cce7c" providerId="LiveId" clId="{B300E920-0EB2-4BE6-95E8-85F4EA25B7C1}" dt="2026-02-23T14:03:35.761" v="2116" actId="20577"/>
          <ac:graphicFrameMkLst>
            <pc:docMk/>
            <pc:sldMk cId="1151267518" sldId="263"/>
            <ac:graphicFrameMk id="5" creationId="{261CEEEF-8503-63EF-E58D-5971EAA011C1}"/>
          </ac:graphicFrameMkLst>
        </pc:graphicFrameChg>
      </pc:sldChg>
      <pc:sldChg chg="delSp modSp add mod delDesignElem">
        <pc:chgData name="Ellie Brown" userId="856727495e1cce7c" providerId="LiveId" clId="{B300E920-0EB2-4BE6-95E8-85F4EA25B7C1}" dt="2026-02-23T14:00:31.177" v="2055" actId="27636"/>
        <pc:sldMkLst>
          <pc:docMk/>
          <pc:sldMk cId="4117409339" sldId="264"/>
        </pc:sldMkLst>
        <pc:spChg chg="mod">
          <ac:chgData name="Ellie Brown" userId="856727495e1cce7c" providerId="LiveId" clId="{B300E920-0EB2-4BE6-95E8-85F4EA25B7C1}" dt="2026-02-23T14:00:31.177" v="2055" actId="27636"/>
          <ac:spMkLst>
            <pc:docMk/>
            <pc:sldMk cId="4117409339" sldId="264"/>
            <ac:spMk id="2" creationId="{E2FF6580-07ED-834C-AB52-7B2117471DB2}"/>
          </ac:spMkLst>
        </pc:spChg>
        <pc:spChg chg="del">
          <ac:chgData name="Ellie Brown" userId="856727495e1cce7c" providerId="LiveId" clId="{B300E920-0EB2-4BE6-95E8-85F4EA25B7C1}" dt="2026-02-23T14:00:23.542" v="2044"/>
          <ac:spMkLst>
            <pc:docMk/>
            <pc:sldMk cId="4117409339" sldId="264"/>
            <ac:spMk id="10" creationId="{44E12684-6F52-59EB-19D7-5E05D6F9D504}"/>
          </ac:spMkLst>
        </pc:spChg>
      </pc:sldChg>
      <pc:sldChg chg="addSp delSp modSp new mod setBg modClrScheme delDesignElem chgLayout">
        <pc:chgData name="Ellie Brown" userId="856727495e1cce7c" providerId="LiveId" clId="{B300E920-0EB2-4BE6-95E8-85F4EA25B7C1}" dt="2026-02-23T14:00:23.542" v="2044"/>
        <pc:sldMkLst>
          <pc:docMk/>
          <pc:sldMk cId="3394776056" sldId="265"/>
        </pc:sldMkLst>
        <pc:spChg chg="add del">
          <ac:chgData name="Ellie Brown" userId="856727495e1cce7c" providerId="LiveId" clId="{B300E920-0EB2-4BE6-95E8-85F4EA25B7C1}" dt="2026-02-23T14:00:23.542" v="2044"/>
          <ac:spMkLst>
            <pc:docMk/>
            <pc:sldMk cId="3394776056" sldId="265"/>
            <ac:spMk id="18" creationId="{4D210342-C3F4-5EAC-3A4D-4770C07F3854}"/>
          </ac:spMkLst>
        </pc:spChg>
        <pc:picChg chg="add mod">
          <ac:chgData name="Ellie Brown" userId="856727495e1cce7c" providerId="LiveId" clId="{B300E920-0EB2-4BE6-95E8-85F4EA25B7C1}" dt="2026-02-02T15:30:49.344" v="566" actId="26606"/>
          <ac:picMkLst>
            <pc:docMk/>
            <pc:sldMk cId="3394776056" sldId="265"/>
            <ac:picMk id="5" creationId="{706A43CC-5BC3-10A4-26C9-A9B5C0E201EC}"/>
          </ac:picMkLst>
        </pc:picChg>
      </pc:sldChg>
      <pc:sldChg chg="addSp delSp modSp new mod setBg modClrScheme delDesignElem chgLayout">
        <pc:chgData name="Ellie Brown" userId="856727495e1cce7c" providerId="LiveId" clId="{B300E920-0EB2-4BE6-95E8-85F4EA25B7C1}" dt="2026-02-23T14:03:59.592" v="2117" actId="26606"/>
        <pc:sldMkLst>
          <pc:docMk/>
          <pc:sldMk cId="568164184" sldId="266"/>
        </pc:sldMkLst>
        <pc:spChg chg="add mod">
          <ac:chgData name="Ellie Brown" userId="856727495e1cce7c" providerId="LiveId" clId="{B300E920-0EB2-4BE6-95E8-85F4EA25B7C1}" dt="2026-02-23T14:03:59.592" v="2117" actId="26606"/>
          <ac:spMkLst>
            <pc:docMk/>
            <pc:sldMk cId="568164184" sldId="266"/>
            <ac:spMk id="2" creationId="{5534B663-D91B-1AE1-60C6-1567FCD4A2AD}"/>
          </ac:spMkLst>
        </pc:spChg>
        <pc:spChg chg="add mod">
          <ac:chgData name="Ellie Brown" userId="856727495e1cce7c" providerId="LiveId" clId="{B300E920-0EB2-4BE6-95E8-85F4EA25B7C1}" dt="2026-02-23T14:03:59.592" v="2117" actId="26606"/>
          <ac:spMkLst>
            <pc:docMk/>
            <pc:sldMk cId="568164184" sldId="266"/>
            <ac:spMk id="3" creationId="{6210F658-2E7C-1E41-0BA5-AC0E0A0798A5}"/>
          </ac:spMkLst>
        </pc:spChg>
        <pc:spChg chg="add">
          <ac:chgData name="Ellie Brown" userId="856727495e1cce7c" providerId="LiveId" clId="{B300E920-0EB2-4BE6-95E8-85F4EA25B7C1}" dt="2026-02-23T14:03:59.592" v="2117" actId="26606"/>
          <ac:spMkLst>
            <pc:docMk/>
            <pc:sldMk cId="568164184" sldId="266"/>
            <ac:spMk id="5" creationId="{603AE127-802C-459A-A612-DB85B67F0DC0}"/>
          </ac:spMkLst>
        </pc:spChg>
        <pc:spChg chg="add del">
          <ac:chgData name="Ellie Brown" userId="856727495e1cce7c" providerId="LiveId" clId="{B300E920-0EB2-4BE6-95E8-85F4EA25B7C1}" dt="2026-02-23T14:00:23.542" v="2044"/>
          <ac:spMkLst>
            <pc:docMk/>
            <pc:sldMk cId="568164184" sldId="266"/>
            <ac:spMk id="8" creationId="{604B8143-3907-5396-F19C-4EDBFE8DED3F}"/>
          </ac:spMkLst>
        </pc:spChg>
        <pc:spChg chg="add">
          <ac:chgData name="Ellie Brown" userId="856727495e1cce7c" providerId="LiveId" clId="{B300E920-0EB2-4BE6-95E8-85F4EA25B7C1}" dt="2026-02-23T14:03:59.592" v="2117" actId="26606"/>
          <ac:spMkLst>
            <pc:docMk/>
            <pc:sldMk cId="568164184" sldId="266"/>
            <ac:spMk id="10" creationId="{9323D83D-50D6-4040-A58B-FCEA340F886A}"/>
          </ac:spMkLst>
        </pc:spChg>
        <pc:spChg chg="add">
          <ac:chgData name="Ellie Brown" userId="856727495e1cce7c" providerId="LiveId" clId="{B300E920-0EB2-4BE6-95E8-85F4EA25B7C1}" dt="2026-02-23T14:03:59.592" v="2117" actId="26606"/>
          <ac:spMkLst>
            <pc:docMk/>
            <pc:sldMk cId="568164184" sldId="266"/>
            <ac:spMk id="14" creationId="{F10FD715-4DCE-4779-B634-EC78315EA213}"/>
          </ac:spMkLst>
        </pc:spChg>
        <pc:cxnChg chg="add">
          <ac:chgData name="Ellie Brown" userId="856727495e1cce7c" providerId="LiveId" clId="{B300E920-0EB2-4BE6-95E8-85F4EA25B7C1}" dt="2026-02-23T14:03:59.592" v="2117" actId="26606"/>
          <ac:cxnSpMkLst>
            <pc:docMk/>
            <pc:sldMk cId="568164184" sldId="266"/>
            <ac:cxnSpMk id="12" creationId="{1A1FE6BB-DFB2-4080-9B5E-076EF5DDE67B}"/>
          </ac:cxnSpMkLst>
        </pc:cxnChg>
      </pc:sldChg>
      <pc:sldChg chg="addSp delSp modSp new mod setBg delDesignElem modNotesTx">
        <pc:chgData name="Ellie Brown" userId="856727495e1cce7c" providerId="LiveId" clId="{B300E920-0EB2-4BE6-95E8-85F4EA25B7C1}" dt="2026-02-23T14:04:18.664" v="2118" actId="26606"/>
        <pc:sldMkLst>
          <pc:docMk/>
          <pc:sldMk cId="3318368083" sldId="267"/>
        </pc:sldMkLst>
        <pc:spChg chg="mod">
          <ac:chgData name="Ellie Brown" userId="856727495e1cce7c" providerId="LiveId" clId="{B300E920-0EB2-4BE6-95E8-85F4EA25B7C1}" dt="2026-02-23T14:04:18.664" v="2118" actId="26606"/>
          <ac:spMkLst>
            <pc:docMk/>
            <pc:sldMk cId="3318368083" sldId="267"/>
            <ac:spMk id="2" creationId="{46CD3AAB-AE3A-859B-1E3C-86293FFD91E1}"/>
          </ac:spMkLst>
        </pc:spChg>
        <pc:spChg chg="add del">
          <ac:chgData name="Ellie Brown" userId="856727495e1cce7c" providerId="LiveId" clId="{B300E920-0EB2-4BE6-95E8-85F4EA25B7C1}" dt="2026-02-23T14:00:23.542" v="2044"/>
          <ac:spMkLst>
            <pc:docMk/>
            <pc:sldMk cId="3318368083" sldId="267"/>
            <ac:spMk id="9" creationId="{01A22726-DA03-BCB0-F12E-98258FB7E5C0}"/>
          </ac:spMkLst>
        </pc:spChg>
        <pc:spChg chg="add">
          <ac:chgData name="Ellie Brown" userId="856727495e1cce7c" providerId="LiveId" clId="{B300E920-0EB2-4BE6-95E8-85F4EA25B7C1}" dt="2026-02-23T14:04:18.664" v="2118" actId="26606"/>
          <ac:spMkLst>
            <pc:docMk/>
            <pc:sldMk cId="3318368083" sldId="267"/>
            <ac:spMk id="10" creationId="{9F4444CE-BC8D-4D61-B303-4C05614E62AB}"/>
          </ac:spMkLst>
        </pc:spChg>
        <pc:spChg chg="add">
          <ac:chgData name="Ellie Brown" userId="856727495e1cce7c" providerId="LiveId" clId="{B300E920-0EB2-4BE6-95E8-85F4EA25B7C1}" dt="2026-02-23T14:04:18.664" v="2118" actId="26606"/>
          <ac:spMkLst>
            <pc:docMk/>
            <pc:sldMk cId="3318368083" sldId="267"/>
            <ac:spMk id="12" creationId="{73772B81-181F-48B7-8826-4D9686D15DF5}"/>
          </ac:spMkLst>
        </pc:spChg>
        <pc:spChg chg="add">
          <ac:chgData name="Ellie Brown" userId="856727495e1cce7c" providerId="LiveId" clId="{B300E920-0EB2-4BE6-95E8-85F4EA25B7C1}" dt="2026-02-23T14:04:18.664" v="2118" actId="26606"/>
          <ac:spMkLst>
            <pc:docMk/>
            <pc:sldMk cId="3318368083" sldId="267"/>
            <ac:spMk id="14" creationId="{B2205F6E-03C6-4E92-877C-E2482F6599AA}"/>
          </ac:spMkLst>
        </pc:spChg>
        <pc:graphicFrameChg chg="add mod modGraphic">
          <ac:chgData name="Ellie Brown" userId="856727495e1cce7c" providerId="LiveId" clId="{B300E920-0EB2-4BE6-95E8-85F4EA25B7C1}" dt="2026-02-23T14:04:18.664" v="2118" actId="26606"/>
          <ac:graphicFrameMkLst>
            <pc:docMk/>
            <pc:sldMk cId="3318368083" sldId="267"/>
            <ac:graphicFrameMk id="5" creationId="{C59B532D-3D0B-B4ED-100C-CF1AE603D0F1}"/>
          </ac:graphicFrameMkLst>
        </pc:graphicFrameChg>
      </pc:sldChg>
      <pc:sldChg chg="modSp new mod">
        <pc:chgData name="Ellie Brown" userId="856727495e1cce7c" providerId="LiveId" clId="{B300E920-0EB2-4BE6-95E8-85F4EA25B7C1}" dt="2026-02-23T14:05:00.937" v="2138" actId="20577"/>
        <pc:sldMkLst>
          <pc:docMk/>
          <pc:sldMk cId="3608146133" sldId="268"/>
        </pc:sldMkLst>
        <pc:spChg chg="mod">
          <ac:chgData name="Ellie Brown" userId="856727495e1cce7c" providerId="LiveId" clId="{B300E920-0EB2-4BE6-95E8-85F4EA25B7C1}" dt="2026-02-23T14:01:03.431" v="2085"/>
          <ac:spMkLst>
            <pc:docMk/>
            <pc:sldMk cId="3608146133" sldId="268"/>
            <ac:spMk id="2" creationId="{68A8A6B9-B9F1-9B35-015E-7C2A946A21F0}"/>
          </ac:spMkLst>
        </pc:spChg>
        <pc:spChg chg="mod">
          <ac:chgData name="Ellie Brown" userId="856727495e1cce7c" providerId="LiveId" clId="{B300E920-0EB2-4BE6-95E8-85F4EA25B7C1}" dt="2026-02-23T14:05:00.937" v="2138" actId="20577"/>
          <ac:spMkLst>
            <pc:docMk/>
            <pc:sldMk cId="3608146133" sldId="268"/>
            <ac:spMk id="3" creationId="{95A5AFCE-E90C-EAB0-CCEB-8C5DBEF5DAD3}"/>
          </ac:spMkLst>
        </pc:spChg>
      </pc:sldChg>
      <pc:sldChg chg="addSp delSp modSp new mod setBg delDesignElem">
        <pc:chgData name="Ellie Brown" userId="856727495e1cce7c" providerId="LiveId" clId="{B300E920-0EB2-4BE6-95E8-85F4EA25B7C1}" dt="2026-02-23T14:00:23.542" v="2044"/>
        <pc:sldMkLst>
          <pc:docMk/>
          <pc:sldMk cId="648683120" sldId="269"/>
        </pc:sldMkLst>
        <pc:spChg chg="mod">
          <ac:chgData name="Ellie Brown" userId="856727495e1cce7c" providerId="LiveId" clId="{B300E920-0EB2-4BE6-95E8-85F4EA25B7C1}" dt="2026-02-23T12:54:32.127" v="2000" actId="26606"/>
          <ac:spMkLst>
            <pc:docMk/>
            <pc:sldMk cId="648683120" sldId="269"/>
            <ac:spMk id="2" creationId="{97448E9B-21C4-D614-249C-9D92D93A7DD0}"/>
          </ac:spMkLst>
        </pc:spChg>
        <pc:spChg chg="add del">
          <ac:chgData name="Ellie Brown" userId="856727495e1cce7c" providerId="LiveId" clId="{B300E920-0EB2-4BE6-95E8-85F4EA25B7C1}" dt="2026-02-23T12:54:32.127" v="2000" actId="26606"/>
          <ac:spMkLst>
            <pc:docMk/>
            <pc:sldMk cId="648683120" sldId="269"/>
            <ac:spMk id="9" creationId="{353CF00F-82D0-0DBA-75D5-1D01B4526C68}"/>
          </ac:spMkLst>
        </pc:spChg>
        <pc:spChg chg="add del">
          <ac:chgData name="Ellie Brown" userId="856727495e1cce7c" providerId="LiveId" clId="{B300E920-0EB2-4BE6-95E8-85F4EA25B7C1}" dt="2026-02-23T14:00:23.542" v="2044"/>
          <ac:spMkLst>
            <pc:docMk/>
            <pc:sldMk cId="648683120" sldId="269"/>
            <ac:spMk id="14" creationId="{01A22726-DA03-BCB0-F12E-98258FB7E5C0}"/>
          </ac:spMkLst>
        </pc:spChg>
        <pc:graphicFrameChg chg="add mod modGraphic">
          <ac:chgData name="Ellie Brown" userId="856727495e1cce7c" providerId="LiveId" clId="{B300E920-0EB2-4BE6-95E8-85F4EA25B7C1}" dt="2026-02-23T12:54:32.127" v="2000" actId="26606"/>
          <ac:graphicFrameMkLst>
            <pc:docMk/>
            <pc:sldMk cId="648683120" sldId="269"/>
            <ac:graphicFrameMk id="5" creationId="{C6DC6DD3-40C5-008C-0372-52F571051849}"/>
          </ac:graphicFrameMkLst>
        </pc:graphicFrameChg>
      </pc:sldChg>
      <pc:sldChg chg="addSp delSp modSp new mod setBg delDesignElem">
        <pc:chgData name="Ellie Brown" userId="856727495e1cce7c" providerId="LiveId" clId="{B300E920-0EB2-4BE6-95E8-85F4EA25B7C1}" dt="2026-02-23T14:00:23.542" v="2044"/>
        <pc:sldMkLst>
          <pc:docMk/>
          <pc:sldMk cId="3565175511" sldId="270"/>
        </pc:sldMkLst>
        <pc:spChg chg="mod">
          <ac:chgData name="Ellie Brown" userId="856727495e1cce7c" providerId="LiveId" clId="{B300E920-0EB2-4BE6-95E8-85F4EA25B7C1}" dt="2026-02-13T13:28:36.747" v="845" actId="26606"/>
          <ac:spMkLst>
            <pc:docMk/>
            <pc:sldMk cId="3565175511" sldId="270"/>
            <ac:spMk id="2" creationId="{16C112D9-3166-112B-C1AB-428F647084E2}"/>
          </ac:spMkLst>
        </pc:spChg>
        <pc:spChg chg="add del">
          <ac:chgData name="Ellie Brown" userId="856727495e1cce7c" providerId="LiveId" clId="{B300E920-0EB2-4BE6-95E8-85F4EA25B7C1}" dt="2026-02-23T12:54:50.791" v="2001" actId="26606"/>
          <ac:spMkLst>
            <pc:docMk/>
            <pc:sldMk cId="3565175511" sldId="270"/>
            <ac:spMk id="9" creationId="{01A22726-DA03-BCB0-F12E-98258FB7E5C0}"/>
          </ac:spMkLst>
        </pc:spChg>
        <pc:spChg chg="add del">
          <ac:chgData name="Ellie Brown" userId="856727495e1cce7c" providerId="LiveId" clId="{B300E920-0EB2-4BE6-95E8-85F4EA25B7C1}" dt="2026-02-23T14:00:23.542" v="2044"/>
          <ac:spMkLst>
            <pc:docMk/>
            <pc:sldMk cId="3565175511" sldId="270"/>
            <ac:spMk id="14" creationId="{01A22726-DA03-BCB0-F12E-98258FB7E5C0}"/>
          </ac:spMkLst>
        </pc:spChg>
        <pc:graphicFrameChg chg="add mod modGraphic">
          <ac:chgData name="Ellie Brown" userId="856727495e1cce7c" providerId="LiveId" clId="{B300E920-0EB2-4BE6-95E8-85F4EA25B7C1}" dt="2026-02-23T12:54:50.791" v="2001" actId="26606"/>
          <ac:graphicFrameMkLst>
            <pc:docMk/>
            <pc:sldMk cId="3565175511" sldId="270"/>
            <ac:graphicFrameMk id="5" creationId="{42675BC8-5D58-CB0A-59E9-3BD8756213F2}"/>
          </ac:graphicFrameMkLst>
        </pc:graphicFrameChg>
      </pc:sldChg>
      <pc:sldChg chg="addSp delSp modSp new mod setBg delDesignElem">
        <pc:chgData name="Ellie Brown" userId="856727495e1cce7c" providerId="LiveId" clId="{B300E920-0EB2-4BE6-95E8-85F4EA25B7C1}" dt="2026-02-23T14:05:28.308" v="2148" actId="27636"/>
        <pc:sldMkLst>
          <pc:docMk/>
          <pc:sldMk cId="1123233119" sldId="271"/>
        </pc:sldMkLst>
        <pc:spChg chg="mod">
          <ac:chgData name="Ellie Brown" userId="856727495e1cce7c" providerId="LiveId" clId="{B300E920-0EB2-4BE6-95E8-85F4EA25B7C1}" dt="2026-02-23T14:05:15.497" v="2139" actId="26606"/>
          <ac:spMkLst>
            <pc:docMk/>
            <pc:sldMk cId="1123233119" sldId="271"/>
            <ac:spMk id="2" creationId="{ADD69EDA-FB56-DEE6-E035-A2AE061D5239}"/>
          </ac:spMkLst>
        </pc:spChg>
        <pc:spChg chg="mod">
          <ac:chgData name="Ellie Brown" userId="856727495e1cce7c" providerId="LiveId" clId="{B300E920-0EB2-4BE6-95E8-85F4EA25B7C1}" dt="2026-02-23T14:05:28.308" v="2148" actId="27636"/>
          <ac:spMkLst>
            <pc:docMk/>
            <pc:sldMk cId="1123233119" sldId="271"/>
            <ac:spMk id="3" creationId="{1D58E046-7223-5D45-7F28-40C37195DDA8}"/>
          </ac:spMkLst>
        </pc:spChg>
        <pc:spChg chg="add">
          <ac:chgData name="Ellie Brown" userId="856727495e1cce7c" providerId="LiveId" clId="{B300E920-0EB2-4BE6-95E8-85F4EA25B7C1}" dt="2026-02-23T14:05:15.497" v="2139" actId="26606"/>
          <ac:spMkLst>
            <pc:docMk/>
            <pc:sldMk cId="1123233119" sldId="271"/>
            <ac:spMk id="7" creationId="{9F4444CE-BC8D-4D61-B303-4C05614E62AB}"/>
          </ac:spMkLst>
        </pc:spChg>
        <pc:spChg chg="add del">
          <ac:chgData name="Ellie Brown" userId="856727495e1cce7c" providerId="LiveId" clId="{B300E920-0EB2-4BE6-95E8-85F4EA25B7C1}" dt="2026-02-23T14:00:23.542" v="2044"/>
          <ac:spMkLst>
            <pc:docMk/>
            <pc:sldMk cId="1123233119" sldId="271"/>
            <ac:spMk id="10" creationId="{CBB0869A-0BE5-B3E9-F73D-2F3691E4D932}"/>
          </ac:spMkLst>
        </pc:spChg>
        <pc:spChg chg="add">
          <ac:chgData name="Ellie Brown" userId="856727495e1cce7c" providerId="LiveId" clId="{B300E920-0EB2-4BE6-95E8-85F4EA25B7C1}" dt="2026-02-23T14:05:15.497" v="2139" actId="26606"/>
          <ac:spMkLst>
            <pc:docMk/>
            <pc:sldMk cId="1123233119" sldId="271"/>
            <ac:spMk id="12" creationId="{62423CA5-E2E1-4789-B759-9906C1C94063}"/>
          </ac:spMkLst>
        </pc:spChg>
        <pc:spChg chg="add">
          <ac:chgData name="Ellie Brown" userId="856727495e1cce7c" providerId="LiveId" clId="{B300E920-0EB2-4BE6-95E8-85F4EA25B7C1}" dt="2026-02-23T14:05:15.497" v="2139" actId="26606"/>
          <ac:spMkLst>
            <pc:docMk/>
            <pc:sldMk cId="1123233119" sldId="271"/>
            <ac:spMk id="14" creationId="{73772B81-181F-48B7-8826-4D9686D15DF5}"/>
          </ac:spMkLst>
        </pc:spChg>
        <pc:spChg chg="add">
          <ac:chgData name="Ellie Brown" userId="856727495e1cce7c" providerId="LiveId" clId="{B300E920-0EB2-4BE6-95E8-85F4EA25B7C1}" dt="2026-02-23T14:05:15.497" v="2139" actId="26606"/>
          <ac:spMkLst>
            <pc:docMk/>
            <pc:sldMk cId="1123233119" sldId="271"/>
            <ac:spMk id="16" creationId="{B2205F6E-03C6-4E92-877C-E2482F6599AA}"/>
          </ac:spMkLst>
        </pc:spChg>
        <pc:picChg chg="add mod">
          <ac:chgData name="Ellie Brown" userId="856727495e1cce7c" providerId="LiveId" clId="{B300E920-0EB2-4BE6-95E8-85F4EA25B7C1}" dt="2026-02-23T14:05:15.497" v="2139" actId="26606"/>
          <ac:picMkLst>
            <pc:docMk/>
            <pc:sldMk cId="1123233119" sldId="271"/>
            <ac:picMk id="5" creationId="{37CF40F1-2F9A-5064-475E-892F52963055}"/>
          </ac:picMkLst>
        </pc:picChg>
      </pc:sldChg>
      <pc:sldChg chg="addSp delSp modSp new mod setBg">
        <pc:chgData name="Ellie Brown" userId="856727495e1cce7c" providerId="LiveId" clId="{B300E920-0EB2-4BE6-95E8-85F4EA25B7C1}" dt="2026-02-23T14:07:45.346" v="2204" actId="26606"/>
        <pc:sldMkLst>
          <pc:docMk/>
          <pc:sldMk cId="3568681939" sldId="272"/>
        </pc:sldMkLst>
        <pc:spChg chg="mod ord">
          <ac:chgData name="Ellie Brown" userId="856727495e1cce7c" providerId="LiveId" clId="{B300E920-0EB2-4BE6-95E8-85F4EA25B7C1}" dt="2026-02-23T14:07:45.346" v="2204" actId="26606"/>
          <ac:spMkLst>
            <pc:docMk/>
            <pc:sldMk cId="3568681939" sldId="272"/>
            <ac:spMk id="2" creationId="{867E1E02-79C6-31C9-CFC8-12560DDA0034}"/>
          </ac:spMkLst>
        </pc:spChg>
        <pc:spChg chg="mod ord">
          <ac:chgData name="Ellie Brown" userId="856727495e1cce7c" providerId="LiveId" clId="{B300E920-0EB2-4BE6-95E8-85F4EA25B7C1}" dt="2026-02-23T14:07:45.346" v="2204" actId="26606"/>
          <ac:spMkLst>
            <pc:docMk/>
            <pc:sldMk cId="3568681939" sldId="272"/>
            <ac:spMk id="3" creationId="{373043E5-0793-B9F5-A131-F5C6C1D27450}"/>
          </ac:spMkLst>
        </pc:spChg>
        <pc:spChg chg="add del">
          <ac:chgData name="Ellie Brown" userId="856727495e1cce7c" providerId="LiveId" clId="{B300E920-0EB2-4BE6-95E8-85F4EA25B7C1}" dt="2026-02-23T14:06:49.092" v="2154" actId="478"/>
          <ac:spMkLst>
            <pc:docMk/>
            <pc:sldMk cId="3568681939" sldId="272"/>
            <ac:spMk id="4" creationId="{86AA2B3B-E149-5298-0CED-0CDF68E149CC}"/>
          </ac:spMkLst>
        </pc:spChg>
        <pc:spChg chg="add del">
          <ac:chgData name="Ellie Brown" userId="856727495e1cce7c" providerId="LiveId" clId="{B300E920-0EB2-4BE6-95E8-85F4EA25B7C1}" dt="2026-02-23T14:07:11.901" v="2160" actId="26606"/>
          <ac:spMkLst>
            <pc:docMk/>
            <pc:sldMk cId="3568681939" sldId="272"/>
            <ac:spMk id="8" creationId="{E80B86A7-A1EC-475B-9166-88902B033A38}"/>
          </ac:spMkLst>
        </pc:spChg>
        <pc:spChg chg="add del">
          <ac:chgData name="Ellie Brown" userId="856727495e1cce7c" providerId="LiveId" clId="{B300E920-0EB2-4BE6-95E8-85F4EA25B7C1}" dt="2026-02-23T14:07:11.901" v="2160" actId="26606"/>
          <ac:spMkLst>
            <pc:docMk/>
            <pc:sldMk cId="3568681939" sldId="272"/>
            <ac:spMk id="10" creationId="{C2C29CB1-9F74-4879-A6AF-AEA67B6F1F4D}"/>
          </ac:spMkLst>
        </pc:spChg>
        <pc:spChg chg="add del">
          <ac:chgData name="Ellie Brown" userId="856727495e1cce7c" providerId="LiveId" clId="{B300E920-0EB2-4BE6-95E8-85F4EA25B7C1}" dt="2026-02-23T14:07:11.885" v="2159" actId="26606"/>
          <ac:spMkLst>
            <pc:docMk/>
            <pc:sldMk cId="3568681939" sldId="272"/>
            <ac:spMk id="12" creationId="{7E2C7115-5336-410C-AD71-0F0952A2E5A7}"/>
          </ac:spMkLst>
        </pc:spChg>
        <pc:spChg chg="add del">
          <ac:chgData name="Ellie Brown" userId="856727495e1cce7c" providerId="LiveId" clId="{B300E920-0EB2-4BE6-95E8-85F4EA25B7C1}" dt="2026-02-23T14:07:10.026" v="2157" actId="26606"/>
          <ac:spMkLst>
            <pc:docMk/>
            <pc:sldMk cId="3568681939" sldId="272"/>
            <ac:spMk id="1037" creationId="{3F088236-D655-4F88-B238-E16762358025}"/>
          </ac:spMkLst>
        </pc:spChg>
        <pc:spChg chg="add del">
          <ac:chgData name="Ellie Brown" userId="856727495e1cce7c" providerId="LiveId" clId="{B300E920-0EB2-4BE6-95E8-85F4EA25B7C1}" dt="2026-02-23T14:07:10.026" v="2157" actId="26606"/>
          <ac:spMkLst>
            <pc:docMk/>
            <pc:sldMk cId="3568681939" sldId="272"/>
            <ac:spMk id="1039" creationId="{3DAC0C92-199E-475C-9390-119A9B027276}"/>
          </ac:spMkLst>
        </pc:spChg>
        <pc:spChg chg="add del">
          <ac:chgData name="Ellie Brown" userId="856727495e1cce7c" providerId="LiveId" clId="{B300E920-0EB2-4BE6-95E8-85F4EA25B7C1}" dt="2026-02-23T14:07:10.026" v="2157" actId="26606"/>
          <ac:spMkLst>
            <pc:docMk/>
            <pc:sldMk cId="3568681939" sldId="272"/>
            <ac:spMk id="1041" creationId="{C4CFB339-0ED8-4FE2-9EF1-6D1375B8499B}"/>
          </ac:spMkLst>
        </pc:spChg>
        <pc:spChg chg="add del">
          <ac:chgData name="Ellie Brown" userId="856727495e1cce7c" providerId="LiveId" clId="{B300E920-0EB2-4BE6-95E8-85F4EA25B7C1}" dt="2026-02-23T14:07:10.026" v="2157" actId="26606"/>
          <ac:spMkLst>
            <pc:docMk/>
            <pc:sldMk cId="3568681939" sldId="272"/>
            <ac:spMk id="1043" creationId="{31896C80-2069-4431-9C19-83B913734490}"/>
          </ac:spMkLst>
        </pc:spChg>
        <pc:spChg chg="add del">
          <ac:chgData name="Ellie Brown" userId="856727495e1cce7c" providerId="LiveId" clId="{B300E920-0EB2-4BE6-95E8-85F4EA25B7C1}" dt="2026-02-23T14:07:10.026" v="2157" actId="26606"/>
          <ac:spMkLst>
            <pc:docMk/>
            <pc:sldMk cId="3568681939" sldId="272"/>
            <ac:spMk id="1045" creationId="{BF120A21-0841-4823-B0C4-28AEBCEF9B78}"/>
          </ac:spMkLst>
        </pc:spChg>
        <pc:spChg chg="add del">
          <ac:chgData name="Ellie Brown" userId="856727495e1cce7c" providerId="LiveId" clId="{B300E920-0EB2-4BE6-95E8-85F4EA25B7C1}" dt="2026-02-23T14:07:10.026" v="2157" actId="26606"/>
          <ac:spMkLst>
            <pc:docMk/>
            <pc:sldMk cId="3568681939" sldId="272"/>
            <ac:spMk id="1047" creationId="{DBB05BAE-BBD3-4289-899F-A6851503C6B0}"/>
          </ac:spMkLst>
        </pc:spChg>
        <pc:spChg chg="add del">
          <ac:chgData name="Ellie Brown" userId="856727495e1cce7c" providerId="LiveId" clId="{B300E920-0EB2-4BE6-95E8-85F4EA25B7C1}" dt="2026-02-23T14:07:10.026" v="2157" actId="26606"/>
          <ac:spMkLst>
            <pc:docMk/>
            <pc:sldMk cId="3568681939" sldId="272"/>
            <ac:spMk id="1049" creationId="{9874D11C-36F5-4BBE-A490-019A54E953B0}"/>
          </ac:spMkLst>
        </pc:spChg>
        <pc:spChg chg="add del">
          <ac:chgData name="Ellie Brown" userId="856727495e1cce7c" providerId="LiveId" clId="{B300E920-0EB2-4BE6-95E8-85F4EA25B7C1}" dt="2026-02-23T14:07:11.885" v="2159" actId="26606"/>
          <ac:spMkLst>
            <pc:docMk/>
            <pc:sldMk cId="3568681939" sldId="272"/>
            <ac:spMk id="1051" creationId="{3BCB5F6A-9EB0-40B0-9D13-3023E9A20508}"/>
          </ac:spMkLst>
        </pc:spChg>
        <pc:spChg chg="add del">
          <ac:chgData name="Ellie Brown" userId="856727495e1cce7c" providerId="LiveId" clId="{B300E920-0EB2-4BE6-95E8-85F4EA25B7C1}" dt="2026-02-23T14:07:45.346" v="2204" actId="26606"/>
          <ac:spMkLst>
            <pc:docMk/>
            <pc:sldMk cId="3568681939" sldId="272"/>
            <ac:spMk id="1053" creationId="{A65AC7D1-EAA9-48F5-B509-60A7F50BF703}"/>
          </ac:spMkLst>
        </pc:spChg>
        <pc:spChg chg="add del">
          <ac:chgData name="Ellie Brown" userId="856727495e1cce7c" providerId="LiveId" clId="{B300E920-0EB2-4BE6-95E8-85F4EA25B7C1}" dt="2026-02-23T14:07:45.346" v="2204" actId="26606"/>
          <ac:spMkLst>
            <pc:docMk/>
            <pc:sldMk cId="3568681939" sldId="272"/>
            <ac:spMk id="1054" creationId="{D6320AF9-619A-4175-865B-5663E1AEF4C5}"/>
          </ac:spMkLst>
        </pc:spChg>
        <pc:spChg chg="add del">
          <ac:chgData name="Ellie Brown" userId="856727495e1cce7c" providerId="LiveId" clId="{B300E920-0EB2-4BE6-95E8-85F4EA25B7C1}" dt="2026-02-23T14:07:45.346" v="2204" actId="26606"/>
          <ac:spMkLst>
            <pc:docMk/>
            <pc:sldMk cId="3568681939" sldId="272"/>
            <ac:spMk id="1057" creationId="{7E018740-5C2B-4A41-AC1A-7E68D1EC1954}"/>
          </ac:spMkLst>
        </pc:spChg>
        <pc:spChg chg="add">
          <ac:chgData name="Ellie Brown" userId="856727495e1cce7c" providerId="LiveId" clId="{B300E920-0EB2-4BE6-95E8-85F4EA25B7C1}" dt="2026-02-23T14:07:11.901" v="2160" actId="26606"/>
          <ac:spMkLst>
            <pc:docMk/>
            <pc:sldMk cId="3568681939" sldId="272"/>
            <ac:spMk id="1059" creationId="{A032553A-72E8-4B0D-8405-FF9771C9AF05}"/>
          </ac:spMkLst>
        </pc:spChg>
        <pc:spChg chg="add">
          <ac:chgData name="Ellie Brown" userId="856727495e1cce7c" providerId="LiveId" clId="{B300E920-0EB2-4BE6-95E8-85F4EA25B7C1}" dt="2026-02-23T14:07:11.901" v="2160" actId="26606"/>
          <ac:spMkLst>
            <pc:docMk/>
            <pc:sldMk cId="3568681939" sldId="272"/>
            <ac:spMk id="1060" creationId="{765800AC-C3B9-498E-87BC-29FAE4C76B21}"/>
          </ac:spMkLst>
        </pc:spChg>
        <pc:spChg chg="add">
          <ac:chgData name="Ellie Brown" userId="856727495e1cce7c" providerId="LiveId" clId="{B300E920-0EB2-4BE6-95E8-85F4EA25B7C1}" dt="2026-02-23T14:07:11.901" v="2160" actId="26606"/>
          <ac:spMkLst>
            <pc:docMk/>
            <pc:sldMk cId="3568681939" sldId="272"/>
            <ac:spMk id="1061" creationId="{1F9D6ACB-2FF4-49F9-978A-E0D5327FC635}"/>
          </ac:spMkLst>
        </pc:spChg>
        <pc:spChg chg="add del">
          <ac:chgData name="Ellie Brown" userId="856727495e1cce7c" providerId="LiveId" clId="{B300E920-0EB2-4BE6-95E8-85F4EA25B7C1}" dt="2026-02-23T14:07:45.346" v="2204" actId="26606"/>
          <ac:spMkLst>
            <pc:docMk/>
            <pc:sldMk cId="3568681939" sldId="272"/>
            <ac:spMk id="1062" creationId="{A5EC319D-0FEA-4B95-A3EA-01E35672C95B}"/>
          </ac:spMkLst>
        </pc:spChg>
        <pc:spChg chg="add del">
          <ac:chgData name="Ellie Brown" userId="856727495e1cce7c" providerId="LiveId" clId="{B300E920-0EB2-4BE6-95E8-85F4EA25B7C1}" dt="2026-02-23T14:07:45.346" v="2204" actId="26606"/>
          <ac:spMkLst>
            <pc:docMk/>
            <pc:sldMk cId="3568681939" sldId="272"/>
            <ac:spMk id="1071" creationId="{3F088236-D655-4F88-B238-E16762358025}"/>
          </ac:spMkLst>
        </pc:spChg>
        <pc:spChg chg="add del">
          <ac:chgData name="Ellie Brown" userId="856727495e1cce7c" providerId="LiveId" clId="{B300E920-0EB2-4BE6-95E8-85F4EA25B7C1}" dt="2026-02-23T14:07:45.346" v="2204" actId="26606"/>
          <ac:spMkLst>
            <pc:docMk/>
            <pc:sldMk cId="3568681939" sldId="272"/>
            <ac:spMk id="1073" creationId="{3DAC0C92-199E-475C-9390-119A9B027276}"/>
          </ac:spMkLst>
        </pc:spChg>
        <pc:spChg chg="add del">
          <ac:chgData name="Ellie Brown" userId="856727495e1cce7c" providerId="LiveId" clId="{B300E920-0EB2-4BE6-95E8-85F4EA25B7C1}" dt="2026-02-23T14:07:45.346" v="2204" actId="26606"/>
          <ac:spMkLst>
            <pc:docMk/>
            <pc:sldMk cId="3568681939" sldId="272"/>
            <ac:spMk id="1077" creationId="{31896C80-2069-4431-9C19-83B913734490}"/>
          </ac:spMkLst>
        </pc:spChg>
        <pc:spChg chg="add del">
          <ac:chgData name="Ellie Brown" userId="856727495e1cce7c" providerId="LiveId" clId="{B300E920-0EB2-4BE6-95E8-85F4EA25B7C1}" dt="2026-02-23T14:07:45.346" v="2204" actId="26606"/>
          <ac:spMkLst>
            <pc:docMk/>
            <pc:sldMk cId="3568681939" sldId="272"/>
            <ac:spMk id="1079" creationId="{BF120A21-0841-4823-B0C4-28AEBCEF9B78}"/>
          </ac:spMkLst>
        </pc:spChg>
        <pc:picChg chg="add mod">
          <ac:chgData name="Ellie Brown" userId="856727495e1cce7c" providerId="LiveId" clId="{B300E920-0EB2-4BE6-95E8-85F4EA25B7C1}" dt="2026-02-23T14:07:11.885" v="2159" actId="26606"/>
          <ac:picMkLst>
            <pc:docMk/>
            <pc:sldMk cId="3568681939" sldId="272"/>
            <ac:picMk id="1028" creationId="{B43CA1BF-40D8-AB80-1068-09CDD961908B}"/>
          </ac:picMkLst>
        </pc:picChg>
      </pc:sldChg>
      <pc:sldChg chg="addSp modSp new mod">
        <pc:chgData name="Ellie Brown" userId="856727495e1cce7c" providerId="LiveId" clId="{B300E920-0EB2-4BE6-95E8-85F4EA25B7C1}" dt="2026-02-23T14:01:03.431" v="2085"/>
        <pc:sldMkLst>
          <pc:docMk/>
          <pc:sldMk cId="1258322066" sldId="273"/>
        </pc:sldMkLst>
        <pc:spChg chg="mod">
          <ac:chgData name="Ellie Brown" userId="856727495e1cce7c" providerId="LiveId" clId="{B300E920-0EB2-4BE6-95E8-85F4EA25B7C1}" dt="2026-02-23T14:01:03.431" v="2085"/>
          <ac:spMkLst>
            <pc:docMk/>
            <pc:sldMk cId="1258322066" sldId="273"/>
            <ac:spMk id="2" creationId="{324E35BB-5D85-867B-52B2-0AF334A23F3F}"/>
          </ac:spMkLst>
        </pc:spChg>
        <pc:spChg chg="mod">
          <ac:chgData name="Ellie Brown" userId="856727495e1cce7c" providerId="LiveId" clId="{B300E920-0EB2-4BE6-95E8-85F4EA25B7C1}" dt="2026-02-23T12:56:29.313" v="2008" actId="1076"/>
          <ac:spMkLst>
            <pc:docMk/>
            <pc:sldMk cId="1258322066" sldId="273"/>
            <ac:spMk id="3" creationId="{2F459C15-F36D-BDC6-5426-5F7C55132180}"/>
          </ac:spMkLst>
        </pc:spChg>
        <pc:picChg chg="add mod">
          <ac:chgData name="Ellie Brown" userId="856727495e1cce7c" providerId="LiveId" clId="{B300E920-0EB2-4BE6-95E8-85F4EA25B7C1}" dt="2026-02-23T12:56:31.119" v="2009" actId="1076"/>
          <ac:picMkLst>
            <pc:docMk/>
            <pc:sldMk cId="1258322066" sldId="273"/>
            <ac:picMk id="5" creationId="{D48CA2EE-6935-2CE0-7B5B-47797203E14A}"/>
          </ac:picMkLst>
        </pc:picChg>
        <pc:picChg chg="add mod">
          <ac:chgData name="Ellie Brown" userId="856727495e1cce7c" providerId="LiveId" clId="{B300E920-0EB2-4BE6-95E8-85F4EA25B7C1}" dt="2026-02-23T12:56:33.208" v="2010" actId="1076"/>
          <ac:picMkLst>
            <pc:docMk/>
            <pc:sldMk cId="1258322066" sldId="273"/>
            <ac:picMk id="7" creationId="{A2293A5A-14B3-C8A7-5F91-529344A415F0}"/>
          </ac:picMkLst>
        </pc:picChg>
      </pc:sldChg>
      <pc:sldChg chg="addSp delSp modSp new mod setBg delDesignElem">
        <pc:chgData name="Ellie Brown" userId="856727495e1cce7c" providerId="LiveId" clId="{B300E920-0EB2-4BE6-95E8-85F4EA25B7C1}" dt="2026-02-23T14:23:19.326" v="2425" actId="403"/>
        <pc:sldMkLst>
          <pc:docMk/>
          <pc:sldMk cId="559025334" sldId="274"/>
        </pc:sldMkLst>
        <pc:spChg chg="mod">
          <ac:chgData name="Ellie Brown" userId="856727495e1cce7c" providerId="LiveId" clId="{B300E920-0EB2-4BE6-95E8-85F4EA25B7C1}" dt="2026-02-23T14:07:57.900" v="2205" actId="26606"/>
          <ac:spMkLst>
            <pc:docMk/>
            <pc:sldMk cId="559025334" sldId="274"/>
            <ac:spMk id="2" creationId="{006A2E45-ED09-C45F-6F44-866CD05A7136}"/>
          </ac:spMkLst>
        </pc:spChg>
        <pc:spChg chg="mod ord">
          <ac:chgData name="Ellie Brown" userId="856727495e1cce7c" providerId="LiveId" clId="{B300E920-0EB2-4BE6-95E8-85F4EA25B7C1}" dt="2026-02-23T14:23:19.326" v="2425" actId="403"/>
          <ac:spMkLst>
            <pc:docMk/>
            <pc:sldMk cId="559025334" sldId="274"/>
            <ac:spMk id="3" creationId="{38927271-6C4E-EFCF-1520-009A4A382A21}"/>
          </ac:spMkLst>
        </pc:spChg>
        <pc:spChg chg="add">
          <ac:chgData name="Ellie Brown" userId="856727495e1cce7c" providerId="LiveId" clId="{B300E920-0EB2-4BE6-95E8-85F4EA25B7C1}" dt="2026-02-23T14:07:57.900" v="2205" actId="26606"/>
          <ac:spMkLst>
            <pc:docMk/>
            <pc:sldMk cId="559025334" sldId="274"/>
            <ac:spMk id="7" creationId="{A65AC7D1-EAA9-48F5-B509-60A7F50BF703}"/>
          </ac:spMkLst>
        </pc:spChg>
        <pc:spChg chg="add del">
          <ac:chgData name="Ellie Brown" userId="856727495e1cce7c" providerId="LiveId" clId="{B300E920-0EB2-4BE6-95E8-85F4EA25B7C1}" dt="2026-02-23T14:00:23.542" v="2044"/>
          <ac:spMkLst>
            <pc:docMk/>
            <pc:sldMk cId="559025334" sldId="274"/>
            <ac:spMk id="10" creationId="{CBB0869A-0BE5-B3E9-F73D-2F3691E4D932}"/>
          </ac:spMkLst>
        </pc:spChg>
        <pc:spChg chg="add">
          <ac:chgData name="Ellie Brown" userId="856727495e1cce7c" providerId="LiveId" clId="{B300E920-0EB2-4BE6-95E8-85F4EA25B7C1}" dt="2026-02-23T14:07:57.900" v="2205" actId="26606"/>
          <ac:spMkLst>
            <pc:docMk/>
            <pc:sldMk cId="559025334" sldId="274"/>
            <ac:spMk id="12" creationId="{D6320AF9-619A-4175-865B-5663E1AEF4C5}"/>
          </ac:spMkLst>
        </pc:spChg>
        <pc:spChg chg="add">
          <ac:chgData name="Ellie Brown" userId="856727495e1cce7c" providerId="LiveId" clId="{B300E920-0EB2-4BE6-95E8-85F4EA25B7C1}" dt="2026-02-23T14:07:57.900" v="2205" actId="26606"/>
          <ac:spMkLst>
            <pc:docMk/>
            <pc:sldMk cId="559025334" sldId="274"/>
            <ac:spMk id="18" creationId="{7E018740-5C2B-4A41-AC1A-7E68D1EC1954}"/>
          </ac:spMkLst>
        </pc:spChg>
        <pc:spChg chg="add">
          <ac:chgData name="Ellie Brown" userId="856727495e1cce7c" providerId="LiveId" clId="{B300E920-0EB2-4BE6-95E8-85F4EA25B7C1}" dt="2026-02-23T14:07:57.900" v="2205" actId="26606"/>
          <ac:spMkLst>
            <pc:docMk/>
            <pc:sldMk cId="559025334" sldId="274"/>
            <ac:spMk id="20" creationId="{166F75A4-C475-4941-8EE2-B80A06A2C1BB}"/>
          </ac:spMkLst>
        </pc:spChg>
        <pc:spChg chg="add">
          <ac:chgData name="Ellie Brown" userId="856727495e1cce7c" providerId="LiveId" clId="{B300E920-0EB2-4BE6-95E8-85F4EA25B7C1}" dt="2026-02-23T14:07:57.900" v="2205" actId="26606"/>
          <ac:spMkLst>
            <pc:docMk/>
            <pc:sldMk cId="559025334" sldId="274"/>
            <ac:spMk id="22" creationId="{A032553A-72E8-4B0D-8405-FF9771C9AF05}"/>
          </ac:spMkLst>
        </pc:spChg>
        <pc:spChg chg="add">
          <ac:chgData name="Ellie Brown" userId="856727495e1cce7c" providerId="LiveId" clId="{B300E920-0EB2-4BE6-95E8-85F4EA25B7C1}" dt="2026-02-23T14:07:57.900" v="2205" actId="26606"/>
          <ac:spMkLst>
            <pc:docMk/>
            <pc:sldMk cId="559025334" sldId="274"/>
            <ac:spMk id="24" creationId="{765800AC-C3B9-498E-87BC-29FAE4C76B21}"/>
          </ac:spMkLst>
        </pc:spChg>
        <pc:spChg chg="add">
          <ac:chgData name="Ellie Brown" userId="856727495e1cce7c" providerId="LiveId" clId="{B300E920-0EB2-4BE6-95E8-85F4EA25B7C1}" dt="2026-02-23T14:07:57.900" v="2205" actId="26606"/>
          <ac:spMkLst>
            <pc:docMk/>
            <pc:sldMk cId="559025334" sldId="274"/>
            <ac:spMk id="26" creationId="{1F9D6ACB-2FF4-49F9-978A-E0D5327FC635}"/>
          </ac:spMkLst>
        </pc:spChg>
        <pc:spChg chg="add">
          <ac:chgData name="Ellie Brown" userId="856727495e1cce7c" providerId="LiveId" clId="{B300E920-0EB2-4BE6-95E8-85F4EA25B7C1}" dt="2026-02-23T14:07:57.900" v="2205" actId="26606"/>
          <ac:spMkLst>
            <pc:docMk/>
            <pc:sldMk cId="559025334" sldId="274"/>
            <ac:spMk id="28" creationId="{A5EC319D-0FEA-4B95-A3EA-01E35672C95B}"/>
          </ac:spMkLst>
        </pc:spChg>
        <pc:picChg chg="add mod">
          <ac:chgData name="Ellie Brown" userId="856727495e1cce7c" providerId="LiveId" clId="{B300E920-0EB2-4BE6-95E8-85F4EA25B7C1}" dt="2026-02-13T13:39:36.696" v="1301" actId="26606"/>
          <ac:picMkLst>
            <pc:docMk/>
            <pc:sldMk cId="559025334" sldId="274"/>
            <ac:picMk id="5" creationId="{36F2BA92-B2F8-47ED-8800-BA662BABD50E}"/>
          </ac:picMkLst>
        </pc:picChg>
      </pc:sldChg>
      <pc:sldChg chg="addSp delSp modSp new mod">
        <pc:chgData name="Ellie Brown" userId="856727495e1cce7c" providerId="LiveId" clId="{B300E920-0EB2-4BE6-95E8-85F4EA25B7C1}" dt="2026-02-23T14:01:03.431" v="2085"/>
        <pc:sldMkLst>
          <pc:docMk/>
          <pc:sldMk cId="4187603566" sldId="275"/>
        </pc:sldMkLst>
        <pc:spChg chg="mod">
          <ac:chgData name="Ellie Brown" userId="856727495e1cce7c" providerId="LiveId" clId="{B300E920-0EB2-4BE6-95E8-85F4EA25B7C1}" dt="2026-02-23T14:01:03.431" v="2085"/>
          <ac:spMkLst>
            <pc:docMk/>
            <pc:sldMk cId="4187603566" sldId="275"/>
            <ac:spMk id="2" creationId="{3D59D48C-03FE-76A5-B493-E6BEDEBCB198}"/>
          </ac:spMkLst>
        </pc:spChg>
        <pc:picChg chg="add mod ord">
          <ac:chgData name="Ellie Brown" userId="856727495e1cce7c" providerId="LiveId" clId="{B300E920-0EB2-4BE6-95E8-85F4EA25B7C1}" dt="2026-02-13T13:42:38.990" v="1351" actId="14100"/>
          <ac:picMkLst>
            <pc:docMk/>
            <pc:sldMk cId="4187603566" sldId="275"/>
            <ac:picMk id="5" creationId="{B188DD34-DC56-EAC6-1719-5F553CC2684D}"/>
          </ac:picMkLst>
        </pc:picChg>
      </pc:sldChg>
      <pc:sldChg chg="addSp delSp modSp new mod setBg setClrOvrMap">
        <pc:chgData name="Ellie Brown" userId="856727495e1cce7c" providerId="LiveId" clId="{B300E920-0EB2-4BE6-95E8-85F4EA25B7C1}" dt="2026-02-23T14:21:11.776" v="2373" actId="403"/>
        <pc:sldMkLst>
          <pc:docMk/>
          <pc:sldMk cId="1124757964" sldId="276"/>
        </pc:sldMkLst>
        <pc:spChg chg="mod">
          <ac:chgData name="Ellie Brown" userId="856727495e1cce7c" providerId="LiveId" clId="{B300E920-0EB2-4BE6-95E8-85F4EA25B7C1}" dt="2026-02-23T14:08:26.576" v="2212" actId="26606"/>
          <ac:spMkLst>
            <pc:docMk/>
            <pc:sldMk cId="1124757964" sldId="276"/>
            <ac:spMk id="2" creationId="{2CD999B8-80AE-CE23-3767-7D520955AB3A}"/>
          </ac:spMkLst>
        </pc:spChg>
        <pc:spChg chg="mod">
          <ac:chgData name="Ellie Brown" userId="856727495e1cce7c" providerId="LiveId" clId="{B300E920-0EB2-4BE6-95E8-85F4EA25B7C1}" dt="2026-02-23T14:21:11.776" v="2373" actId="403"/>
          <ac:spMkLst>
            <pc:docMk/>
            <pc:sldMk cId="1124757964" sldId="276"/>
            <ac:spMk id="3" creationId="{48333777-CDB1-DA92-963F-2695DF516A93}"/>
          </ac:spMkLst>
        </pc:spChg>
        <pc:spChg chg="add del">
          <ac:chgData name="Ellie Brown" userId="856727495e1cce7c" providerId="LiveId" clId="{B300E920-0EB2-4BE6-95E8-85F4EA25B7C1}" dt="2026-02-23T14:08:26.576" v="2211" actId="26606"/>
          <ac:spMkLst>
            <pc:docMk/>
            <pc:sldMk cId="1124757964" sldId="276"/>
            <ac:spMk id="8" creationId="{A65AC7D1-EAA9-48F5-B509-60A7F50BF703}"/>
          </ac:spMkLst>
        </pc:spChg>
        <pc:spChg chg="add del">
          <ac:chgData name="Ellie Brown" userId="856727495e1cce7c" providerId="LiveId" clId="{B300E920-0EB2-4BE6-95E8-85F4EA25B7C1}" dt="2026-02-23T14:08:26.576" v="2211" actId="26606"/>
          <ac:spMkLst>
            <pc:docMk/>
            <pc:sldMk cId="1124757964" sldId="276"/>
            <ac:spMk id="10" creationId="{D6320AF9-619A-4175-865B-5663E1AEF4C5}"/>
          </ac:spMkLst>
        </pc:spChg>
        <pc:spChg chg="add del">
          <ac:chgData name="Ellie Brown" userId="856727495e1cce7c" providerId="LiveId" clId="{B300E920-0EB2-4BE6-95E8-85F4EA25B7C1}" dt="2026-02-23T14:08:26.576" v="2211" actId="26606"/>
          <ac:spMkLst>
            <pc:docMk/>
            <pc:sldMk cId="1124757964" sldId="276"/>
            <ac:spMk id="16" creationId="{7E018740-5C2B-4A41-AC1A-7E68D1EC1954}"/>
          </ac:spMkLst>
        </pc:spChg>
        <pc:spChg chg="add del">
          <ac:chgData name="Ellie Brown" userId="856727495e1cce7c" providerId="LiveId" clId="{B300E920-0EB2-4BE6-95E8-85F4EA25B7C1}" dt="2026-02-23T14:08:26.576" v="2211" actId="26606"/>
          <ac:spMkLst>
            <pc:docMk/>
            <pc:sldMk cId="1124757964" sldId="276"/>
            <ac:spMk id="18" creationId="{166F75A4-C475-4941-8EE2-B80A06A2C1BB}"/>
          </ac:spMkLst>
        </pc:spChg>
        <pc:spChg chg="add del">
          <ac:chgData name="Ellie Brown" userId="856727495e1cce7c" providerId="LiveId" clId="{B300E920-0EB2-4BE6-95E8-85F4EA25B7C1}" dt="2026-02-23T14:08:26.576" v="2211" actId="26606"/>
          <ac:spMkLst>
            <pc:docMk/>
            <pc:sldMk cId="1124757964" sldId="276"/>
            <ac:spMk id="20" creationId="{A032553A-72E8-4B0D-8405-FF9771C9AF05}"/>
          </ac:spMkLst>
        </pc:spChg>
        <pc:spChg chg="add del">
          <ac:chgData name="Ellie Brown" userId="856727495e1cce7c" providerId="LiveId" clId="{B300E920-0EB2-4BE6-95E8-85F4EA25B7C1}" dt="2026-02-23T14:08:26.576" v="2211" actId="26606"/>
          <ac:spMkLst>
            <pc:docMk/>
            <pc:sldMk cId="1124757964" sldId="276"/>
            <ac:spMk id="22" creationId="{765800AC-C3B9-498E-87BC-29FAE4C76B21}"/>
          </ac:spMkLst>
        </pc:spChg>
        <pc:spChg chg="add del">
          <ac:chgData name="Ellie Brown" userId="856727495e1cce7c" providerId="LiveId" clId="{B300E920-0EB2-4BE6-95E8-85F4EA25B7C1}" dt="2026-02-23T14:08:26.576" v="2211" actId="26606"/>
          <ac:spMkLst>
            <pc:docMk/>
            <pc:sldMk cId="1124757964" sldId="276"/>
            <ac:spMk id="24" creationId="{1F9D6ACB-2FF4-49F9-978A-E0D5327FC635}"/>
          </ac:spMkLst>
        </pc:spChg>
        <pc:spChg chg="add del">
          <ac:chgData name="Ellie Brown" userId="856727495e1cce7c" providerId="LiveId" clId="{B300E920-0EB2-4BE6-95E8-85F4EA25B7C1}" dt="2026-02-23T14:08:26.576" v="2211" actId="26606"/>
          <ac:spMkLst>
            <pc:docMk/>
            <pc:sldMk cId="1124757964" sldId="276"/>
            <ac:spMk id="26" creationId="{142BFA2A-77A0-4F60-A32A-685681C84889}"/>
          </ac:spMkLst>
        </pc:spChg>
        <pc:spChg chg="add">
          <ac:chgData name="Ellie Brown" userId="856727495e1cce7c" providerId="LiveId" clId="{B300E920-0EB2-4BE6-95E8-85F4EA25B7C1}" dt="2026-02-23T14:08:26.576" v="2212" actId="26606"/>
          <ac:spMkLst>
            <pc:docMk/>
            <pc:sldMk cId="1124757964" sldId="276"/>
            <ac:spMk id="28" creationId="{E80B86A7-A1EC-475B-9166-88902B033A38}"/>
          </ac:spMkLst>
        </pc:spChg>
        <pc:spChg chg="add">
          <ac:chgData name="Ellie Brown" userId="856727495e1cce7c" providerId="LiveId" clId="{B300E920-0EB2-4BE6-95E8-85F4EA25B7C1}" dt="2026-02-23T14:08:26.576" v="2212" actId="26606"/>
          <ac:spMkLst>
            <pc:docMk/>
            <pc:sldMk cId="1124757964" sldId="276"/>
            <ac:spMk id="29" creationId="{C2C29CB1-9F74-4879-A6AF-AEA67B6F1F4D}"/>
          </ac:spMkLst>
        </pc:spChg>
        <pc:spChg chg="add">
          <ac:chgData name="Ellie Brown" userId="856727495e1cce7c" providerId="LiveId" clId="{B300E920-0EB2-4BE6-95E8-85F4EA25B7C1}" dt="2026-02-23T14:08:26.576" v="2212" actId="26606"/>
          <ac:spMkLst>
            <pc:docMk/>
            <pc:sldMk cId="1124757964" sldId="276"/>
            <ac:spMk id="30" creationId="{7E2C7115-5336-410C-AD71-0F0952A2E5A7}"/>
          </ac:spMkLst>
        </pc:spChg>
      </pc:sldChg>
      <pc:sldChg chg="addSp delSp modSp new mod">
        <pc:chgData name="Ellie Brown" userId="856727495e1cce7c" providerId="LiveId" clId="{B300E920-0EB2-4BE6-95E8-85F4EA25B7C1}" dt="2026-02-23T14:09:01.876" v="2218" actId="5793"/>
        <pc:sldMkLst>
          <pc:docMk/>
          <pc:sldMk cId="4111752640" sldId="277"/>
        </pc:sldMkLst>
        <pc:spChg chg="mod">
          <ac:chgData name="Ellie Brown" userId="856727495e1cce7c" providerId="LiveId" clId="{B300E920-0EB2-4BE6-95E8-85F4EA25B7C1}" dt="2026-02-23T14:01:03.431" v="2085"/>
          <ac:spMkLst>
            <pc:docMk/>
            <pc:sldMk cId="4111752640" sldId="277"/>
            <ac:spMk id="2" creationId="{23B86F10-43DB-5759-DEB0-97678BFAC0B3}"/>
          </ac:spMkLst>
        </pc:spChg>
        <pc:spChg chg="add mod">
          <ac:chgData name="Ellie Brown" userId="856727495e1cce7c" providerId="LiveId" clId="{B300E920-0EB2-4BE6-95E8-85F4EA25B7C1}" dt="2026-02-23T14:09:01.876" v="2218" actId="5793"/>
          <ac:spMkLst>
            <pc:docMk/>
            <pc:sldMk cId="4111752640" sldId="277"/>
            <ac:spMk id="4" creationId="{4351B012-7CED-829F-FF30-B39C84874F8B}"/>
          </ac:spMkLst>
        </pc:spChg>
      </pc:sldChg>
      <pc:sldChg chg="addSp delSp modSp new mod setBg delDesignElem">
        <pc:chgData name="Ellie Brown" userId="856727495e1cce7c" providerId="LiveId" clId="{B300E920-0EB2-4BE6-95E8-85F4EA25B7C1}" dt="2026-02-23T14:09:09.562" v="2221" actId="26606"/>
        <pc:sldMkLst>
          <pc:docMk/>
          <pc:sldMk cId="4146011461" sldId="278"/>
        </pc:sldMkLst>
        <pc:spChg chg="mod">
          <ac:chgData name="Ellie Brown" userId="856727495e1cce7c" providerId="LiveId" clId="{B300E920-0EB2-4BE6-95E8-85F4EA25B7C1}" dt="2026-02-23T14:09:09.562" v="2221" actId="26606"/>
          <ac:spMkLst>
            <pc:docMk/>
            <pc:sldMk cId="4146011461" sldId="278"/>
            <ac:spMk id="2" creationId="{0A977F89-9397-1889-449C-BFF2F1BA00A7}"/>
          </ac:spMkLst>
        </pc:spChg>
        <pc:spChg chg="mod ord">
          <ac:chgData name="Ellie Brown" userId="856727495e1cce7c" providerId="LiveId" clId="{B300E920-0EB2-4BE6-95E8-85F4EA25B7C1}" dt="2026-02-23T14:09:09.562" v="2221" actId="26606"/>
          <ac:spMkLst>
            <pc:docMk/>
            <pc:sldMk cId="4146011461" sldId="278"/>
            <ac:spMk id="3" creationId="{8D43A764-E44F-CF87-3793-55581A83B5A9}"/>
          </ac:spMkLst>
        </pc:spChg>
        <pc:spChg chg="add del">
          <ac:chgData name="Ellie Brown" userId="856727495e1cce7c" providerId="LiveId" clId="{B300E920-0EB2-4BE6-95E8-85F4EA25B7C1}" dt="2026-02-23T14:00:01.617" v="2026" actId="26606"/>
          <ac:spMkLst>
            <pc:docMk/>
            <pc:sldMk cId="4146011461" sldId="278"/>
            <ac:spMk id="12" creationId="{8207B083-EAC0-A5BB-C369-C9589EC7F2F0}"/>
          </ac:spMkLst>
        </pc:spChg>
        <pc:spChg chg="add del">
          <ac:chgData name="Ellie Brown" userId="856727495e1cce7c" providerId="LiveId" clId="{B300E920-0EB2-4BE6-95E8-85F4EA25B7C1}" dt="2026-02-23T14:09:09.562" v="2220" actId="26606"/>
          <ac:spMkLst>
            <pc:docMk/>
            <pc:sldMk cId="4146011461" sldId="278"/>
            <ac:spMk id="15" creationId="{A65AC7D1-EAA9-48F5-B509-60A7F50BF703}"/>
          </ac:spMkLst>
        </pc:spChg>
        <pc:spChg chg="add del">
          <ac:chgData name="Ellie Brown" userId="856727495e1cce7c" providerId="LiveId" clId="{B300E920-0EB2-4BE6-95E8-85F4EA25B7C1}" dt="2026-02-23T14:00:23.542" v="2044"/>
          <ac:spMkLst>
            <pc:docMk/>
            <pc:sldMk cId="4146011461" sldId="278"/>
            <ac:spMk id="18" creationId="{37B65277-82C6-6D08-6DCA-4A7DCC3B7136}"/>
          </ac:spMkLst>
        </pc:spChg>
        <pc:spChg chg="add del">
          <ac:chgData name="Ellie Brown" userId="856727495e1cce7c" providerId="LiveId" clId="{B300E920-0EB2-4BE6-95E8-85F4EA25B7C1}" dt="2026-02-23T14:09:09.562" v="2220" actId="26606"/>
          <ac:spMkLst>
            <pc:docMk/>
            <pc:sldMk cId="4146011461" sldId="278"/>
            <ac:spMk id="20" creationId="{D6320AF9-619A-4175-865B-5663E1AEF4C5}"/>
          </ac:spMkLst>
        </pc:spChg>
        <pc:spChg chg="add del">
          <ac:chgData name="Ellie Brown" userId="856727495e1cce7c" providerId="LiveId" clId="{B300E920-0EB2-4BE6-95E8-85F4EA25B7C1}" dt="2026-02-23T14:09:09.562" v="2220" actId="26606"/>
          <ac:spMkLst>
            <pc:docMk/>
            <pc:sldMk cId="4146011461" sldId="278"/>
            <ac:spMk id="26" creationId="{7E018740-5C2B-4A41-AC1A-7E68D1EC1954}"/>
          </ac:spMkLst>
        </pc:spChg>
        <pc:spChg chg="add del">
          <ac:chgData name="Ellie Brown" userId="856727495e1cce7c" providerId="LiveId" clId="{B300E920-0EB2-4BE6-95E8-85F4EA25B7C1}" dt="2026-02-23T14:09:09.562" v="2220" actId="26606"/>
          <ac:spMkLst>
            <pc:docMk/>
            <pc:sldMk cId="4146011461" sldId="278"/>
            <ac:spMk id="28" creationId="{166F75A4-C475-4941-8EE2-B80A06A2C1BB}"/>
          </ac:spMkLst>
        </pc:spChg>
        <pc:spChg chg="add del">
          <ac:chgData name="Ellie Brown" userId="856727495e1cce7c" providerId="LiveId" clId="{B300E920-0EB2-4BE6-95E8-85F4EA25B7C1}" dt="2026-02-23T14:09:09.562" v="2220" actId="26606"/>
          <ac:spMkLst>
            <pc:docMk/>
            <pc:sldMk cId="4146011461" sldId="278"/>
            <ac:spMk id="30" creationId="{A032553A-72E8-4B0D-8405-FF9771C9AF05}"/>
          </ac:spMkLst>
        </pc:spChg>
        <pc:spChg chg="add del">
          <ac:chgData name="Ellie Brown" userId="856727495e1cce7c" providerId="LiveId" clId="{B300E920-0EB2-4BE6-95E8-85F4EA25B7C1}" dt="2026-02-23T14:09:09.562" v="2220" actId="26606"/>
          <ac:spMkLst>
            <pc:docMk/>
            <pc:sldMk cId="4146011461" sldId="278"/>
            <ac:spMk id="32" creationId="{765800AC-C3B9-498E-87BC-29FAE4C76B21}"/>
          </ac:spMkLst>
        </pc:spChg>
        <pc:spChg chg="add del">
          <ac:chgData name="Ellie Brown" userId="856727495e1cce7c" providerId="LiveId" clId="{B300E920-0EB2-4BE6-95E8-85F4EA25B7C1}" dt="2026-02-23T14:09:09.562" v="2220" actId="26606"/>
          <ac:spMkLst>
            <pc:docMk/>
            <pc:sldMk cId="4146011461" sldId="278"/>
            <ac:spMk id="34" creationId="{1F9D6ACB-2FF4-49F9-978A-E0D5327FC635}"/>
          </ac:spMkLst>
        </pc:spChg>
        <pc:spChg chg="add del">
          <ac:chgData name="Ellie Brown" userId="856727495e1cce7c" providerId="LiveId" clId="{B300E920-0EB2-4BE6-95E8-85F4EA25B7C1}" dt="2026-02-23T14:09:09.562" v="2220" actId="26606"/>
          <ac:spMkLst>
            <pc:docMk/>
            <pc:sldMk cId="4146011461" sldId="278"/>
            <ac:spMk id="36" creationId="{A5EC319D-0FEA-4B95-A3EA-01E35672C95B}"/>
          </ac:spMkLst>
        </pc:spChg>
        <pc:spChg chg="add">
          <ac:chgData name="Ellie Brown" userId="856727495e1cce7c" providerId="LiveId" clId="{B300E920-0EB2-4BE6-95E8-85F4EA25B7C1}" dt="2026-02-23T14:09:09.562" v="2221" actId="26606"/>
          <ac:spMkLst>
            <pc:docMk/>
            <pc:sldMk cId="4146011461" sldId="278"/>
            <ac:spMk id="38" creationId="{9F4444CE-BC8D-4D61-B303-4C05614E62AB}"/>
          </ac:spMkLst>
        </pc:spChg>
        <pc:spChg chg="add">
          <ac:chgData name="Ellie Brown" userId="856727495e1cce7c" providerId="LiveId" clId="{B300E920-0EB2-4BE6-95E8-85F4EA25B7C1}" dt="2026-02-23T14:09:09.562" v="2221" actId="26606"/>
          <ac:spMkLst>
            <pc:docMk/>
            <pc:sldMk cId="4146011461" sldId="278"/>
            <ac:spMk id="39" creationId="{62423CA5-E2E1-4789-B759-9906C1C94063}"/>
          </ac:spMkLst>
        </pc:spChg>
        <pc:spChg chg="add">
          <ac:chgData name="Ellie Brown" userId="856727495e1cce7c" providerId="LiveId" clId="{B300E920-0EB2-4BE6-95E8-85F4EA25B7C1}" dt="2026-02-23T14:09:09.562" v="2221" actId="26606"/>
          <ac:spMkLst>
            <pc:docMk/>
            <pc:sldMk cId="4146011461" sldId="278"/>
            <ac:spMk id="40" creationId="{73772B81-181F-48B7-8826-4D9686D15DF5}"/>
          </ac:spMkLst>
        </pc:spChg>
        <pc:spChg chg="add">
          <ac:chgData name="Ellie Brown" userId="856727495e1cce7c" providerId="LiveId" clId="{B300E920-0EB2-4BE6-95E8-85F4EA25B7C1}" dt="2026-02-23T14:09:09.562" v="2221" actId="26606"/>
          <ac:spMkLst>
            <pc:docMk/>
            <pc:sldMk cId="4146011461" sldId="278"/>
            <ac:spMk id="41" creationId="{B2205F6E-03C6-4E92-877C-E2482F6599AA}"/>
          </ac:spMkLst>
        </pc:spChg>
        <pc:picChg chg="add mod ord">
          <ac:chgData name="Ellie Brown" userId="856727495e1cce7c" providerId="LiveId" clId="{B300E920-0EB2-4BE6-95E8-85F4EA25B7C1}" dt="2026-02-23T14:09:09.562" v="2221" actId="26606"/>
          <ac:picMkLst>
            <pc:docMk/>
            <pc:sldMk cId="4146011461" sldId="278"/>
            <ac:picMk id="13" creationId="{F976FE0A-37D3-FBA4-D504-30CC112EA41C}"/>
          </ac:picMkLst>
        </pc:picChg>
      </pc:sldChg>
      <pc:sldChg chg="addSp delSp modSp new mod modAnim modNotesTx">
        <pc:chgData name="Ellie Brown" userId="856727495e1cce7c" providerId="LiveId" clId="{B300E920-0EB2-4BE6-95E8-85F4EA25B7C1}" dt="2026-02-23T14:24:16.004" v="2462" actId="20577"/>
        <pc:sldMkLst>
          <pc:docMk/>
          <pc:sldMk cId="4006738826" sldId="279"/>
        </pc:sldMkLst>
        <pc:spChg chg="del mod">
          <ac:chgData name="Ellie Brown" userId="856727495e1cce7c" providerId="LiveId" clId="{B300E920-0EB2-4BE6-95E8-85F4EA25B7C1}" dt="2026-02-23T14:22:13.966" v="2408" actId="478"/>
          <ac:spMkLst>
            <pc:docMk/>
            <pc:sldMk cId="4006738826" sldId="279"/>
            <ac:spMk id="2" creationId="{28573575-AED8-8BE1-2BD8-44DA5CB02DFB}"/>
          </ac:spMkLst>
        </pc:spChg>
        <pc:spChg chg="del">
          <ac:chgData name="Ellie Brown" userId="856727495e1cce7c" providerId="LiveId" clId="{B300E920-0EB2-4BE6-95E8-85F4EA25B7C1}" dt="2026-02-23T14:22:12.464" v="2407" actId="478"/>
          <ac:spMkLst>
            <pc:docMk/>
            <pc:sldMk cId="4006738826" sldId="279"/>
            <ac:spMk id="3" creationId="{8E909D3C-43F7-2B8A-722A-9624B901CA85}"/>
          </ac:spMkLst>
        </pc:spChg>
        <pc:picChg chg="add mod">
          <ac:chgData name="Ellie Brown" userId="856727495e1cce7c" providerId="LiveId" clId="{B300E920-0EB2-4BE6-95E8-85F4EA25B7C1}" dt="2026-02-23T14:22:33.227" v="2409"/>
          <ac:picMkLst>
            <pc:docMk/>
            <pc:sldMk cId="4006738826" sldId="279"/>
            <ac:picMk id="4" creationId="{8EDF73AD-14B7-A75F-F6D2-B217FDD44FF6}"/>
          </ac:picMkLst>
        </pc:picChg>
      </pc:sldChg>
    </pc:docChg>
  </pc:docChgLst>
</pc:chgInfo>
</file>

<file path=ppt/diagrams/_rels/data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ata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CD30F27-A083-4A24-A655-BD652ABA9A80}" type="doc">
      <dgm:prSet loTypeId="urn:microsoft.com/office/officeart/2016/7/layout/LinearBlockProcessNumbered" loCatId="process" qsTypeId="urn:microsoft.com/office/officeart/2005/8/quickstyle/simple1" qsCatId="simple" csTypeId="urn:microsoft.com/office/officeart/2005/8/colors/colorful1" csCatId="colorful"/>
      <dgm:spPr/>
      <dgm:t>
        <a:bodyPr/>
        <a:lstStyle/>
        <a:p>
          <a:endParaRPr lang="en-US"/>
        </a:p>
      </dgm:t>
    </dgm:pt>
    <dgm:pt modelId="{2311EAE6-DC15-4717-8107-3B7C7969EEA4}">
      <dgm:prSet/>
      <dgm:spPr/>
      <dgm:t>
        <a:bodyPr/>
        <a:lstStyle/>
        <a:p>
          <a:r>
            <a:rPr lang="en-GB"/>
            <a:t>The actus reus and mens rea of the various sexual offences</a:t>
          </a:r>
          <a:endParaRPr lang="en-US"/>
        </a:p>
      </dgm:t>
    </dgm:pt>
    <dgm:pt modelId="{D8D96A26-3430-48C9-A0D1-4B8E8851700A}" type="parTrans" cxnId="{BACD3B08-1FBF-4290-B3F4-5126B9FF0B6C}">
      <dgm:prSet/>
      <dgm:spPr/>
      <dgm:t>
        <a:bodyPr/>
        <a:lstStyle/>
        <a:p>
          <a:endParaRPr lang="en-US"/>
        </a:p>
      </dgm:t>
    </dgm:pt>
    <dgm:pt modelId="{A8A9B053-54E5-4BA5-B8B4-539CA7E4669F}" type="sibTrans" cxnId="{BACD3B08-1FBF-4290-B3F4-5126B9FF0B6C}">
      <dgm:prSet phldrT="01"/>
      <dgm:spPr/>
      <dgm:t>
        <a:bodyPr/>
        <a:lstStyle/>
        <a:p>
          <a:r>
            <a:rPr lang="en-US"/>
            <a:t>01</a:t>
          </a:r>
        </a:p>
      </dgm:t>
    </dgm:pt>
    <dgm:pt modelId="{CEA5F0E7-C3C9-40E9-BDDC-B51B32258148}">
      <dgm:prSet/>
      <dgm:spPr/>
      <dgm:t>
        <a:bodyPr/>
        <a:lstStyle/>
        <a:p>
          <a:r>
            <a:rPr lang="en-GB"/>
            <a:t>The key distinctions between the Sexual Offences Act 2003 and the previous law</a:t>
          </a:r>
          <a:endParaRPr lang="en-US"/>
        </a:p>
      </dgm:t>
    </dgm:pt>
    <dgm:pt modelId="{BD8572BF-8131-4926-9B02-3E1D0CF94693}" type="parTrans" cxnId="{045C3D26-1B3A-45D5-880E-A0A1EB3426F1}">
      <dgm:prSet/>
      <dgm:spPr/>
      <dgm:t>
        <a:bodyPr/>
        <a:lstStyle/>
        <a:p>
          <a:endParaRPr lang="en-US"/>
        </a:p>
      </dgm:t>
    </dgm:pt>
    <dgm:pt modelId="{E75A5C43-F951-4620-A7D2-90BE67059BA4}" type="sibTrans" cxnId="{045C3D26-1B3A-45D5-880E-A0A1EB3426F1}">
      <dgm:prSet phldrT="02"/>
      <dgm:spPr/>
      <dgm:t>
        <a:bodyPr/>
        <a:lstStyle/>
        <a:p>
          <a:r>
            <a:rPr lang="en-US"/>
            <a:t>02</a:t>
          </a:r>
        </a:p>
      </dgm:t>
    </dgm:pt>
    <dgm:pt modelId="{8E2F8AF0-B75E-4D6F-8CA5-A938DBDA7502}">
      <dgm:prSet/>
      <dgm:spPr/>
      <dgm:t>
        <a:bodyPr/>
        <a:lstStyle/>
        <a:p>
          <a:r>
            <a:rPr lang="en-GB"/>
            <a:t>The role of consent, including the operation of conclusive and evidential presumptions</a:t>
          </a:r>
          <a:endParaRPr lang="en-US"/>
        </a:p>
      </dgm:t>
    </dgm:pt>
    <dgm:pt modelId="{B8A397D5-6398-44C7-A6B8-202056D44F54}" type="parTrans" cxnId="{FC8605E2-03C3-43BF-A8AB-206C5AE2AE02}">
      <dgm:prSet/>
      <dgm:spPr/>
      <dgm:t>
        <a:bodyPr/>
        <a:lstStyle/>
        <a:p>
          <a:endParaRPr lang="en-US"/>
        </a:p>
      </dgm:t>
    </dgm:pt>
    <dgm:pt modelId="{855FD92B-BF3F-4CE8-B927-A3C6E250A9AB}" type="sibTrans" cxnId="{FC8605E2-03C3-43BF-A8AB-206C5AE2AE02}">
      <dgm:prSet phldrT="03"/>
      <dgm:spPr/>
      <dgm:t>
        <a:bodyPr/>
        <a:lstStyle/>
        <a:p>
          <a:r>
            <a:rPr lang="en-US"/>
            <a:t>03</a:t>
          </a:r>
        </a:p>
      </dgm:t>
    </dgm:pt>
    <dgm:pt modelId="{C0EA86C5-9C6D-4BEB-BC7E-B73664347DAD}">
      <dgm:prSet/>
      <dgm:spPr/>
      <dgm:t>
        <a:bodyPr/>
        <a:lstStyle/>
        <a:p>
          <a:r>
            <a:rPr lang="en-GB"/>
            <a:t>The relationship between the sexual offences</a:t>
          </a:r>
          <a:endParaRPr lang="en-US"/>
        </a:p>
      </dgm:t>
    </dgm:pt>
    <dgm:pt modelId="{8DA32A3B-03F0-4F42-9C58-FEE8FEE59236}" type="parTrans" cxnId="{8F35831A-B9BD-4AC9-B0E4-1134772E9AE5}">
      <dgm:prSet/>
      <dgm:spPr/>
      <dgm:t>
        <a:bodyPr/>
        <a:lstStyle/>
        <a:p>
          <a:endParaRPr lang="en-US"/>
        </a:p>
      </dgm:t>
    </dgm:pt>
    <dgm:pt modelId="{642CB808-215D-4351-A68E-CDA13A55DCE7}" type="sibTrans" cxnId="{8F35831A-B9BD-4AC9-B0E4-1134772E9AE5}">
      <dgm:prSet phldrT="04"/>
      <dgm:spPr/>
      <dgm:t>
        <a:bodyPr/>
        <a:lstStyle/>
        <a:p>
          <a:r>
            <a:rPr lang="en-US"/>
            <a:t>04</a:t>
          </a:r>
        </a:p>
      </dgm:t>
    </dgm:pt>
    <dgm:pt modelId="{951F2BD2-D3C8-46DE-A171-5A899381FAFB}" type="pres">
      <dgm:prSet presAssocID="{5CD30F27-A083-4A24-A655-BD652ABA9A80}" presName="Name0" presStyleCnt="0">
        <dgm:presLayoutVars>
          <dgm:animLvl val="lvl"/>
          <dgm:resizeHandles val="exact"/>
        </dgm:presLayoutVars>
      </dgm:prSet>
      <dgm:spPr/>
    </dgm:pt>
    <dgm:pt modelId="{E2A2F062-1E08-4533-BDB9-92E360A47825}" type="pres">
      <dgm:prSet presAssocID="{2311EAE6-DC15-4717-8107-3B7C7969EEA4}" presName="compositeNode" presStyleCnt="0">
        <dgm:presLayoutVars>
          <dgm:bulletEnabled val="1"/>
        </dgm:presLayoutVars>
      </dgm:prSet>
      <dgm:spPr/>
    </dgm:pt>
    <dgm:pt modelId="{93F1878B-3018-4914-97BA-FDB196889103}" type="pres">
      <dgm:prSet presAssocID="{2311EAE6-DC15-4717-8107-3B7C7969EEA4}" presName="bgRect" presStyleLbl="alignNode1" presStyleIdx="0" presStyleCnt="4"/>
      <dgm:spPr/>
    </dgm:pt>
    <dgm:pt modelId="{F4807680-917E-47C6-8F24-BCD6425185C4}" type="pres">
      <dgm:prSet presAssocID="{A8A9B053-54E5-4BA5-B8B4-539CA7E4669F}" presName="sibTransNodeRect" presStyleLbl="alignNode1" presStyleIdx="0" presStyleCnt="4">
        <dgm:presLayoutVars>
          <dgm:chMax val="0"/>
          <dgm:bulletEnabled val="1"/>
        </dgm:presLayoutVars>
      </dgm:prSet>
      <dgm:spPr/>
    </dgm:pt>
    <dgm:pt modelId="{EF9C87E1-9F8C-485E-B4D9-561A6491241E}" type="pres">
      <dgm:prSet presAssocID="{2311EAE6-DC15-4717-8107-3B7C7969EEA4}" presName="nodeRect" presStyleLbl="alignNode1" presStyleIdx="0" presStyleCnt="4">
        <dgm:presLayoutVars>
          <dgm:bulletEnabled val="1"/>
        </dgm:presLayoutVars>
      </dgm:prSet>
      <dgm:spPr/>
    </dgm:pt>
    <dgm:pt modelId="{839D6E08-C397-414B-AFF8-8ECA861083E1}" type="pres">
      <dgm:prSet presAssocID="{A8A9B053-54E5-4BA5-B8B4-539CA7E4669F}" presName="sibTrans" presStyleCnt="0"/>
      <dgm:spPr/>
    </dgm:pt>
    <dgm:pt modelId="{6DD47E45-5AF2-49F2-93FD-A6BCBD39A561}" type="pres">
      <dgm:prSet presAssocID="{CEA5F0E7-C3C9-40E9-BDDC-B51B32258148}" presName="compositeNode" presStyleCnt="0">
        <dgm:presLayoutVars>
          <dgm:bulletEnabled val="1"/>
        </dgm:presLayoutVars>
      </dgm:prSet>
      <dgm:spPr/>
    </dgm:pt>
    <dgm:pt modelId="{49C23151-2E67-435B-8DFA-98FACC6BC7B0}" type="pres">
      <dgm:prSet presAssocID="{CEA5F0E7-C3C9-40E9-BDDC-B51B32258148}" presName="bgRect" presStyleLbl="alignNode1" presStyleIdx="1" presStyleCnt="4"/>
      <dgm:spPr/>
    </dgm:pt>
    <dgm:pt modelId="{DF6E8027-537C-4F07-9E14-D6EB2BE65F01}" type="pres">
      <dgm:prSet presAssocID="{E75A5C43-F951-4620-A7D2-90BE67059BA4}" presName="sibTransNodeRect" presStyleLbl="alignNode1" presStyleIdx="1" presStyleCnt="4">
        <dgm:presLayoutVars>
          <dgm:chMax val="0"/>
          <dgm:bulletEnabled val="1"/>
        </dgm:presLayoutVars>
      </dgm:prSet>
      <dgm:spPr/>
    </dgm:pt>
    <dgm:pt modelId="{F9C35748-111F-4022-A8C9-23D19DDF0E8E}" type="pres">
      <dgm:prSet presAssocID="{CEA5F0E7-C3C9-40E9-BDDC-B51B32258148}" presName="nodeRect" presStyleLbl="alignNode1" presStyleIdx="1" presStyleCnt="4">
        <dgm:presLayoutVars>
          <dgm:bulletEnabled val="1"/>
        </dgm:presLayoutVars>
      </dgm:prSet>
      <dgm:spPr/>
    </dgm:pt>
    <dgm:pt modelId="{8B609ACF-2A79-4EE9-ABB6-0F3F9DBDE52A}" type="pres">
      <dgm:prSet presAssocID="{E75A5C43-F951-4620-A7D2-90BE67059BA4}" presName="sibTrans" presStyleCnt="0"/>
      <dgm:spPr/>
    </dgm:pt>
    <dgm:pt modelId="{0013F57E-7FDE-4BEF-BB02-4E398088EF31}" type="pres">
      <dgm:prSet presAssocID="{8E2F8AF0-B75E-4D6F-8CA5-A938DBDA7502}" presName="compositeNode" presStyleCnt="0">
        <dgm:presLayoutVars>
          <dgm:bulletEnabled val="1"/>
        </dgm:presLayoutVars>
      </dgm:prSet>
      <dgm:spPr/>
    </dgm:pt>
    <dgm:pt modelId="{D2855EB8-0525-4CA8-9847-5B10E0B5EDD8}" type="pres">
      <dgm:prSet presAssocID="{8E2F8AF0-B75E-4D6F-8CA5-A938DBDA7502}" presName="bgRect" presStyleLbl="alignNode1" presStyleIdx="2" presStyleCnt="4"/>
      <dgm:spPr/>
    </dgm:pt>
    <dgm:pt modelId="{2DAFB23F-F2F2-4A30-B6CB-E97E7767FFBA}" type="pres">
      <dgm:prSet presAssocID="{855FD92B-BF3F-4CE8-B927-A3C6E250A9AB}" presName="sibTransNodeRect" presStyleLbl="alignNode1" presStyleIdx="2" presStyleCnt="4">
        <dgm:presLayoutVars>
          <dgm:chMax val="0"/>
          <dgm:bulletEnabled val="1"/>
        </dgm:presLayoutVars>
      </dgm:prSet>
      <dgm:spPr/>
    </dgm:pt>
    <dgm:pt modelId="{1D0EB174-90DB-4E29-B7DB-F0D5868FE8A9}" type="pres">
      <dgm:prSet presAssocID="{8E2F8AF0-B75E-4D6F-8CA5-A938DBDA7502}" presName="nodeRect" presStyleLbl="alignNode1" presStyleIdx="2" presStyleCnt="4">
        <dgm:presLayoutVars>
          <dgm:bulletEnabled val="1"/>
        </dgm:presLayoutVars>
      </dgm:prSet>
      <dgm:spPr/>
    </dgm:pt>
    <dgm:pt modelId="{A0C5489D-1968-4979-844B-29B55C5DD7B9}" type="pres">
      <dgm:prSet presAssocID="{855FD92B-BF3F-4CE8-B927-A3C6E250A9AB}" presName="sibTrans" presStyleCnt="0"/>
      <dgm:spPr/>
    </dgm:pt>
    <dgm:pt modelId="{E2702100-0175-480B-A466-BD74A3E2A0A8}" type="pres">
      <dgm:prSet presAssocID="{C0EA86C5-9C6D-4BEB-BC7E-B73664347DAD}" presName="compositeNode" presStyleCnt="0">
        <dgm:presLayoutVars>
          <dgm:bulletEnabled val="1"/>
        </dgm:presLayoutVars>
      </dgm:prSet>
      <dgm:spPr/>
    </dgm:pt>
    <dgm:pt modelId="{40E8B84F-19CC-4554-9225-83ABBCE2426B}" type="pres">
      <dgm:prSet presAssocID="{C0EA86C5-9C6D-4BEB-BC7E-B73664347DAD}" presName="bgRect" presStyleLbl="alignNode1" presStyleIdx="3" presStyleCnt="4"/>
      <dgm:spPr/>
    </dgm:pt>
    <dgm:pt modelId="{AB36C125-1EA4-4153-B0ED-279FC20D4B75}" type="pres">
      <dgm:prSet presAssocID="{642CB808-215D-4351-A68E-CDA13A55DCE7}" presName="sibTransNodeRect" presStyleLbl="alignNode1" presStyleIdx="3" presStyleCnt="4">
        <dgm:presLayoutVars>
          <dgm:chMax val="0"/>
          <dgm:bulletEnabled val="1"/>
        </dgm:presLayoutVars>
      </dgm:prSet>
      <dgm:spPr/>
    </dgm:pt>
    <dgm:pt modelId="{37264FDF-7561-4996-BCFA-E3B88F4B7F38}" type="pres">
      <dgm:prSet presAssocID="{C0EA86C5-9C6D-4BEB-BC7E-B73664347DAD}" presName="nodeRect" presStyleLbl="alignNode1" presStyleIdx="3" presStyleCnt="4">
        <dgm:presLayoutVars>
          <dgm:bulletEnabled val="1"/>
        </dgm:presLayoutVars>
      </dgm:prSet>
      <dgm:spPr/>
    </dgm:pt>
  </dgm:ptLst>
  <dgm:cxnLst>
    <dgm:cxn modelId="{43781F07-2135-4BBB-BD84-6F7D58994C5C}" type="presOf" srcId="{2311EAE6-DC15-4717-8107-3B7C7969EEA4}" destId="{EF9C87E1-9F8C-485E-B4D9-561A6491241E}" srcOrd="1" destOrd="0" presId="urn:microsoft.com/office/officeart/2016/7/layout/LinearBlockProcessNumbered"/>
    <dgm:cxn modelId="{BACD3B08-1FBF-4290-B3F4-5126B9FF0B6C}" srcId="{5CD30F27-A083-4A24-A655-BD652ABA9A80}" destId="{2311EAE6-DC15-4717-8107-3B7C7969EEA4}" srcOrd="0" destOrd="0" parTransId="{D8D96A26-3430-48C9-A0D1-4B8E8851700A}" sibTransId="{A8A9B053-54E5-4BA5-B8B4-539CA7E4669F}"/>
    <dgm:cxn modelId="{FD6F4010-9325-43CC-9AA1-67918FFAFA9D}" type="presOf" srcId="{5CD30F27-A083-4A24-A655-BD652ABA9A80}" destId="{951F2BD2-D3C8-46DE-A171-5A899381FAFB}" srcOrd="0" destOrd="0" presId="urn:microsoft.com/office/officeart/2016/7/layout/LinearBlockProcessNumbered"/>
    <dgm:cxn modelId="{8F35831A-B9BD-4AC9-B0E4-1134772E9AE5}" srcId="{5CD30F27-A083-4A24-A655-BD652ABA9A80}" destId="{C0EA86C5-9C6D-4BEB-BC7E-B73664347DAD}" srcOrd="3" destOrd="0" parTransId="{8DA32A3B-03F0-4F42-9C58-FEE8FEE59236}" sibTransId="{642CB808-215D-4351-A68E-CDA13A55DCE7}"/>
    <dgm:cxn modelId="{0C4EC81C-B14B-4DC8-A315-654E459DAB89}" type="presOf" srcId="{2311EAE6-DC15-4717-8107-3B7C7969EEA4}" destId="{93F1878B-3018-4914-97BA-FDB196889103}" srcOrd="0" destOrd="0" presId="urn:microsoft.com/office/officeart/2016/7/layout/LinearBlockProcessNumbered"/>
    <dgm:cxn modelId="{045C3D26-1B3A-45D5-880E-A0A1EB3426F1}" srcId="{5CD30F27-A083-4A24-A655-BD652ABA9A80}" destId="{CEA5F0E7-C3C9-40E9-BDDC-B51B32258148}" srcOrd="1" destOrd="0" parTransId="{BD8572BF-8131-4926-9B02-3E1D0CF94693}" sibTransId="{E75A5C43-F951-4620-A7D2-90BE67059BA4}"/>
    <dgm:cxn modelId="{428DE129-5BF9-4D61-9BD7-5387908D6BFF}" type="presOf" srcId="{C0EA86C5-9C6D-4BEB-BC7E-B73664347DAD}" destId="{37264FDF-7561-4996-BCFA-E3B88F4B7F38}" srcOrd="1" destOrd="0" presId="urn:microsoft.com/office/officeart/2016/7/layout/LinearBlockProcessNumbered"/>
    <dgm:cxn modelId="{4BF4A82B-6323-4E51-909F-2E66D3A4DC23}" type="presOf" srcId="{CEA5F0E7-C3C9-40E9-BDDC-B51B32258148}" destId="{F9C35748-111F-4022-A8C9-23D19DDF0E8E}" srcOrd="1" destOrd="0" presId="urn:microsoft.com/office/officeart/2016/7/layout/LinearBlockProcessNumbered"/>
    <dgm:cxn modelId="{22FDFF5B-BF28-4C92-A4F5-B03CC4A96DD1}" type="presOf" srcId="{CEA5F0E7-C3C9-40E9-BDDC-B51B32258148}" destId="{49C23151-2E67-435B-8DFA-98FACC6BC7B0}" srcOrd="0" destOrd="0" presId="urn:microsoft.com/office/officeart/2016/7/layout/LinearBlockProcessNumbered"/>
    <dgm:cxn modelId="{538D7A61-2E98-40A3-B2CF-C6EDEFFE78B9}" type="presOf" srcId="{A8A9B053-54E5-4BA5-B8B4-539CA7E4669F}" destId="{F4807680-917E-47C6-8F24-BCD6425185C4}" srcOrd="0" destOrd="0" presId="urn:microsoft.com/office/officeart/2016/7/layout/LinearBlockProcessNumbered"/>
    <dgm:cxn modelId="{F6F27877-4A8B-4568-A76B-E9AD76863664}" type="presOf" srcId="{8E2F8AF0-B75E-4D6F-8CA5-A938DBDA7502}" destId="{1D0EB174-90DB-4E29-B7DB-F0D5868FE8A9}" srcOrd="1" destOrd="0" presId="urn:microsoft.com/office/officeart/2016/7/layout/LinearBlockProcessNumbered"/>
    <dgm:cxn modelId="{BE91EC7B-86B1-4555-A861-D3D327A46A4D}" type="presOf" srcId="{C0EA86C5-9C6D-4BEB-BC7E-B73664347DAD}" destId="{40E8B84F-19CC-4554-9225-83ABBCE2426B}" srcOrd="0" destOrd="0" presId="urn:microsoft.com/office/officeart/2016/7/layout/LinearBlockProcessNumbered"/>
    <dgm:cxn modelId="{655E1885-3B75-41E5-AEBA-EBA2CFC570A8}" type="presOf" srcId="{E75A5C43-F951-4620-A7D2-90BE67059BA4}" destId="{DF6E8027-537C-4F07-9E14-D6EB2BE65F01}" srcOrd="0" destOrd="0" presId="urn:microsoft.com/office/officeart/2016/7/layout/LinearBlockProcessNumbered"/>
    <dgm:cxn modelId="{03D34698-E168-4622-8944-BE053653F2E7}" type="presOf" srcId="{642CB808-215D-4351-A68E-CDA13A55DCE7}" destId="{AB36C125-1EA4-4153-B0ED-279FC20D4B75}" srcOrd="0" destOrd="0" presId="urn:microsoft.com/office/officeart/2016/7/layout/LinearBlockProcessNumbered"/>
    <dgm:cxn modelId="{0EF4139A-38DC-481C-A6A2-9115A7CC2739}" type="presOf" srcId="{8E2F8AF0-B75E-4D6F-8CA5-A938DBDA7502}" destId="{D2855EB8-0525-4CA8-9847-5B10E0B5EDD8}" srcOrd="0" destOrd="0" presId="urn:microsoft.com/office/officeart/2016/7/layout/LinearBlockProcessNumbered"/>
    <dgm:cxn modelId="{C91A2FD8-D0CE-434B-9C2B-526B9C3CB69E}" type="presOf" srcId="{855FD92B-BF3F-4CE8-B927-A3C6E250A9AB}" destId="{2DAFB23F-F2F2-4A30-B6CB-E97E7767FFBA}" srcOrd="0" destOrd="0" presId="urn:microsoft.com/office/officeart/2016/7/layout/LinearBlockProcessNumbered"/>
    <dgm:cxn modelId="{FC8605E2-03C3-43BF-A8AB-206C5AE2AE02}" srcId="{5CD30F27-A083-4A24-A655-BD652ABA9A80}" destId="{8E2F8AF0-B75E-4D6F-8CA5-A938DBDA7502}" srcOrd="2" destOrd="0" parTransId="{B8A397D5-6398-44C7-A6B8-202056D44F54}" sibTransId="{855FD92B-BF3F-4CE8-B927-A3C6E250A9AB}"/>
    <dgm:cxn modelId="{E6C1EB98-479D-4055-ABF9-C3A81E862014}" type="presParOf" srcId="{951F2BD2-D3C8-46DE-A171-5A899381FAFB}" destId="{E2A2F062-1E08-4533-BDB9-92E360A47825}" srcOrd="0" destOrd="0" presId="urn:microsoft.com/office/officeart/2016/7/layout/LinearBlockProcessNumbered"/>
    <dgm:cxn modelId="{85CE0B58-04A3-461B-933F-307A5A6089FA}" type="presParOf" srcId="{E2A2F062-1E08-4533-BDB9-92E360A47825}" destId="{93F1878B-3018-4914-97BA-FDB196889103}" srcOrd="0" destOrd="0" presId="urn:microsoft.com/office/officeart/2016/7/layout/LinearBlockProcessNumbered"/>
    <dgm:cxn modelId="{53DA0165-39BF-4791-BCCB-4F26A0C34561}" type="presParOf" srcId="{E2A2F062-1E08-4533-BDB9-92E360A47825}" destId="{F4807680-917E-47C6-8F24-BCD6425185C4}" srcOrd="1" destOrd="0" presId="urn:microsoft.com/office/officeart/2016/7/layout/LinearBlockProcessNumbered"/>
    <dgm:cxn modelId="{68B9CAC4-F76F-49E6-B2CE-F98CB112E824}" type="presParOf" srcId="{E2A2F062-1E08-4533-BDB9-92E360A47825}" destId="{EF9C87E1-9F8C-485E-B4D9-561A6491241E}" srcOrd="2" destOrd="0" presId="urn:microsoft.com/office/officeart/2016/7/layout/LinearBlockProcessNumbered"/>
    <dgm:cxn modelId="{F613B28F-6669-4C8C-BFA1-5A6A82191D1B}" type="presParOf" srcId="{951F2BD2-D3C8-46DE-A171-5A899381FAFB}" destId="{839D6E08-C397-414B-AFF8-8ECA861083E1}" srcOrd="1" destOrd="0" presId="urn:microsoft.com/office/officeart/2016/7/layout/LinearBlockProcessNumbered"/>
    <dgm:cxn modelId="{46DE0353-F46A-4095-95AC-BA171B28EF73}" type="presParOf" srcId="{951F2BD2-D3C8-46DE-A171-5A899381FAFB}" destId="{6DD47E45-5AF2-49F2-93FD-A6BCBD39A561}" srcOrd="2" destOrd="0" presId="urn:microsoft.com/office/officeart/2016/7/layout/LinearBlockProcessNumbered"/>
    <dgm:cxn modelId="{66AD3735-CBD6-4ABD-86D1-50208D2E860F}" type="presParOf" srcId="{6DD47E45-5AF2-49F2-93FD-A6BCBD39A561}" destId="{49C23151-2E67-435B-8DFA-98FACC6BC7B0}" srcOrd="0" destOrd="0" presId="urn:microsoft.com/office/officeart/2016/7/layout/LinearBlockProcessNumbered"/>
    <dgm:cxn modelId="{982AB7A8-DD1C-402B-AA2F-009A19E4386A}" type="presParOf" srcId="{6DD47E45-5AF2-49F2-93FD-A6BCBD39A561}" destId="{DF6E8027-537C-4F07-9E14-D6EB2BE65F01}" srcOrd="1" destOrd="0" presId="urn:microsoft.com/office/officeart/2016/7/layout/LinearBlockProcessNumbered"/>
    <dgm:cxn modelId="{EFD7C4A4-67D1-46D9-A319-981D8F257CC1}" type="presParOf" srcId="{6DD47E45-5AF2-49F2-93FD-A6BCBD39A561}" destId="{F9C35748-111F-4022-A8C9-23D19DDF0E8E}" srcOrd="2" destOrd="0" presId="urn:microsoft.com/office/officeart/2016/7/layout/LinearBlockProcessNumbered"/>
    <dgm:cxn modelId="{F3E80507-C3DA-4E03-960E-76C2DEEF2E15}" type="presParOf" srcId="{951F2BD2-D3C8-46DE-A171-5A899381FAFB}" destId="{8B609ACF-2A79-4EE9-ABB6-0F3F9DBDE52A}" srcOrd="3" destOrd="0" presId="urn:microsoft.com/office/officeart/2016/7/layout/LinearBlockProcessNumbered"/>
    <dgm:cxn modelId="{FBE6BA32-413E-4779-B91F-31D9E3BFF835}" type="presParOf" srcId="{951F2BD2-D3C8-46DE-A171-5A899381FAFB}" destId="{0013F57E-7FDE-4BEF-BB02-4E398088EF31}" srcOrd="4" destOrd="0" presId="urn:microsoft.com/office/officeart/2016/7/layout/LinearBlockProcessNumbered"/>
    <dgm:cxn modelId="{360240F0-22B3-46A2-B180-41FFD171BA76}" type="presParOf" srcId="{0013F57E-7FDE-4BEF-BB02-4E398088EF31}" destId="{D2855EB8-0525-4CA8-9847-5B10E0B5EDD8}" srcOrd="0" destOrd="0" presId="urn:microsoft.com/office/officeart/2016/7/layout/LinearBlockProcessNumbered"/>
    <dgm:cxn modelId="{789A884E-CD78-498E-9678-1D2CBB9CEF36}" type="presParOf" srcId="{0013F57E-7FDE-4BEF-BB02-4E398088EF31}" destId="{2DAFB23F-F2F2-4A30-B6CB-E97E7767FFBA}" srcOrd="1" destOrd="0" presId="urn:microsoft.com/office/officeart/2016/7/layout/LinearBlockProcessNumbered"/>
    <dgm:cxn modelId="{EE067FE2-3F36-4B77-B187-389441519C15}" type="presParOf" srcId="{0013F57E-7FDE-4BEF-BB02-4E398088EF31}" destId="{1D0EB174-90DB-4E29-B7DB-F0D5868FE8A9}" srcOrd="2" destOrd="0" presId="urn:microsoft.com/office/officeart/2016/7/layout/LinearBlockProcessNumbered"/>
    <dgm:cxn modelId="{65F53311-CD45-47C7-8F4F-D1B1A8ACFBEA}" type="presParOf" srcId="{951F2BD2-D3C8-46DE-A171-5A899381FAFB}" destId="{A0C5489D-1968-4979-844B-29B55C5DD7B9}" srcOrd="5" destOrd="0" presId="urn:microsoft.com/office/officeart/2016/7/layout/LinearBlockProcessNumbered"/>
    <dgm:cxn modelId="{6C35B260-58B1-45F5-ABAD-11677D899B78}" type="presParOf" srcId="{951F2BD2-D3C8-46DE-A171-5A899381FAFB}" destId="{E2702100-0175-480B-A466-BD74A3E2A0A8}" srcOrd="6" destOrd="0" presId="urn:microsoft.com/office/officeart/2016/7/layout/LinearBlockProcessNumbered"/>
    <dgm:cxn modelId="{8AB94EAA-FD21-4556-B696-F9E824A5AD51}" type="presParOf" srcId="{E2702100-0175-480B-A466-BD74A3E2A0A8}" destId="{40E8B84F-19CC-4554-9225-83ABBCE2426B}" srcOrd="0" destOrd="0" presId="urn:microsoft.com/office/officeart/2016/7/layout/LinearBlockProcessNumbered"/>
    <dgm:cxn modelId="{6FA42374-38D5-49A8-94FE-B09A815E9214}" type="presParOf" srcId="{E2702100-0175-480B-A466-BD74A3E2A0A8}" destId="{AB36C125-1EA4-4153-B0ED-279FC20D4B75}" srcOrd="1" destOrd="0" presId="urn:microsoft.com/office/officeart/2016/7/layout/LinearBlockProcessNumbered"/>
    <dgm:cxn modelId="{3F140FAC-A955-453E-A6EA-5406516395A5}" type="presParOf" srcId="{E2702100-0175-480B-A466-BD74A3E2A0A8}" destId="{37264FDF-7561-4996-BCFA-E3B88F4B7F38}"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56907FF-E83E-496A-A114-B180CC9A51F8}"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D66BA138-6A91-4332-B429-111D48B7E76C}">
      <dgm:prSet/>
      <dgm:spPr/>
      <dgm:t>
        <a:bodyPr/>
        <a:lstStyle/>
        <a:p>
          <a:r>
            <a:rPr lang="en-GB"/>
            <a:t>The law governing sexual offences was codified by the </a:t>
          </a:r>
          <a:r>
            <a:rPr lang="en-GB" b="1"/>
            <a:t>Sexual Offences Act 2003.</a:t>
          </a:r>
          <a:endParaRPr lang="en-US"/>
        </a:p>
      </dgm:t>
    </dgm:pt>
    <dgm:pt modelId="{04AE1226-AF38-44C6-837B-DA0ECCF07CD7}" type="parTrans" cxnId="{33808B51-B0FD-4C6D-A4E6-858A039C9745}">
      <dgm:prSet/>
      <dgm:spPr/>
      <dgm:t>
        <a:bodyPr/>
        <a:lstStyle/>
        <a:p>
          <a:endParaRPr lang="en-US"/>
        </a:p>
      </dgm:t>
    </dgm:pt>
    <dgm:pt modelId="{59B14804-8F73-415D-91B2-98D09C924740}" type="sibTrans" cxnId="{33808B51-B0FD-4C6D-A4E6-858A039C9745}">
      <dgm:prSet/>
      <dgm:spPr/>
      <dgm:t>
        <a:bodyPr/>
        <a:lstStyle/>
        <a:p>
          <a:endParaRPr lang="en-US"/>
        </a:p>
      </dgm:t>
    </dgm:pt>
    <dgm:pt modelId="{1DB51D7A-1E5C-4A4B-ABA9-5A22B6E52626}">
      <dgm:prSet/>
      <dgm:spPr/>
      <dgm:t>
        <a:bodyPr/>
        <a:lstStyle/>
        <a:p>
          <a:r>
            <a:rPr lang="en-GB"/>
            <a:t>The Sexual Offences Act 2003 (SOA 2003) reformed the law on sexual offences by consolidation of the pre-existing statute and common law. </a:t>
          </a:r>
          <a:endParaRPr lang="en-US"/>
        </a:p>
      </dgm:t>
    </dgm:pt>
    <dgm:pt modelId="{31C60BC6-520B-49B1-876A-AED325CA9173}" type="parTrans" cxnId="{70CE53D0-DA35-42C2-91C6-C059BC133490}">
      <dgm:prSet/>
      <dgm:spPr/>
      <dgm:t>
        <a:bodyPr/>
        <a:lstStyle/>
        <a:p>
          <a:endParaRPr lang="en-US"/>
        </a:p>
      </dgm:t>
    </dgm:pt>
    <dgm:pt modelId="{4A32E041-8070-40C5-A5EA-89EB0DF99236}" type="sibTrans" cxnId="{70CE53D0-DA35-42C2-91C6-C059BC133490}">
      <dgm:prSet/>
      <dgm:spPr/>
      <dgm:t>
        <a:bodyPr/>
        <a:lstStyle/>
        <a:p>
          <a:endParaRPr lang="en-US"/>
        </a:p>
      </dgm:t>
    </dgm:pt>
    <dgm:pt modelId="{01F422D4-69BD-4EDD-9BEB-DDAB3FF2C0E8}">
      <dgm:prSet/>
      <dgm:spPr/>
      <dgm:t>
        <a:bodyPr/>
        <a:lstStyle/>
        <a:p>
          <a:r>
            <a:rPr lang="en-GB" dirty="0"/>
            <a:t>It abolished some former criminal offences (repealing most of the Sexual Offences Acts 1956 and 1967 and the Indecency with Children Act 1960) and created a new law on rape and sexual assault as well as a host of other new offences, including offences committed against vulnerable people. </a:t>
          </a:r>
          <a:endParaRPr lang="en-US" dirty="0"/>
        </a:p>
      </dgm:t>
    </dgm:pt>
    <dgm:pt modelId="{3B47796B-AB94-41E8-B25F-84B062575CAC}" type="parTrans" cxnId="{B8599D81-98E7-4CCD-B2EE-54E17661B086}">
      <dgm:prSet/>
      <dgm:spPr/>
      <dgm:t>
        <a:bodyPr/>
        <a:lstStyle/>
        <a:p>
          <a:endParaRPr lang="en-US"/>
        </a:p>
      </dgm:t>
    </dgm:pt>
    <dgm:pt modelId="{9F8E42EE-21D0-482C-99B7-A5E33999A312}" type="sibTrans" cxnId="{B8599D81-98E7-4CCD-B2EE-54E17661B086}">
      <dgm:prSet/>
      <dgm:spPr/>
      <dgm:t>
        <a:bodyPr/>
        <a:lstStyle/>
        <a:p>
          <a:endParaRPr lang="en-US"/>
        </a:p>
      </dgm:t>
    </dgm:pt>
    <dgm:pt modelId="{17A7FB1A-C3A7-4A78-891E-A0C294872194}">
      <dgm:prSet/>
      <dgm:spPr/>
      <dgm:t>
        <a:bodyPr/>
        <a:lstStyle/>
        <a:p>
          <a:r>
            <a:rPr lang="en-GB" dirty="0"/>
            <a:t>We will look at four key areas: rape, assault by penetration, sexual assault and child sex offences.</a:t>
          </a:r>
          <a:endParaRPr lang="en-US" dirty="0"/>
        </a:p>
      </dgm:t>
    </dgm:pt>
    <dgm:pt modelId="{279CE3AD-DCF3-4FA7-847F-EC86F3162760}" type="parTrans" cxnId="{6F856ED0-1E89-4D85-84BB-DF3978A0C378}">
      <dgm:prSet/>
      <dgm:spPr/>
      <dgm:t>
        <a:bodyPr/>
        <a:lstStyle/>
        <a:p>
          <a:endParaRPr lang="en-US"/>
        </a:p>
      </dgm:t>
    </dgm:pt>
    <dgm:pt modelId="{1EA090F5-0ACB-48E5-B23D-1B239A26C958}" type="sibTrans" cxnId="{6F856ED0-1E89-4D85-84BB-DF3978A0C378}">
      <dgm:prSet/>
      <dgm:spPr/>
      <dgm:t>
        <a:bodyPr/>
        <a:lstStyle/>
        <a:p>
          <a:endParaRPr lang="en-US"/>
        </a:p>
      </dgm:t>
    </dgm:pt>
    <dgm:pt modelId="{E9E0F057-A69A-4278-9BBC-3BC71D509EF5}">
      <dgm:prSet/>
      <dgm:spPr/>
      <dgm:t>
        <a:bodyPr/>
        <a:lstStyle/>
        <a:p>
          <a:r>
            <a:rPr lang="en-GB" dirty="0"/>
            <a:t>Warning - These topics are emotive so please listen / read with caution.</a:t>
          </a:r>
          <a:endParaRPr lang="en-US" dirty="0"/>
        </a:p>
      </dgm:t>
    </dgm:pt>
    <dgm:pt modelId="{CDCDD311-14DD-4D94-8375-1A75DDC58D3F}" type="parTrans" cxnId="{7BACD9B5-3AE6-4CAB-9B38-30DFD6AB4F04}">
      <dgm:prSet/>
      <dgm:spPr/>
      <dgm:t>
        <a:bodyPr/>
        <a:lstStyle/>
        <a:p>
          <a:endParaRPr lang="en-US"/>
        </a:p>
      </dgm:t>
    </dgm:pt>
    <dgm:pt modelId="{B8CD5A1A-6DA8-4309-B0A6-6D09724A0B03}" type="sibTrans" cxnId="{7BACD9B5-3AE6-4CAB-9B38-30DFD6AB4F04}">
      <dgm:prSet/>
      <dgm:spPr/>
      <dgm:t>
        <a:bodyPr/>
        <a:lstStyle/>
        <a:p>
          <a:endParaRPr lang="en-US"/>
        </a:p>
      </dgm:t>
    </dgm:pt>
    <dgm:pt modelId="{AD666222-1CAE-411E-B1B0-54F2BF9D903A}" type="pres">
      <dgm:prSet presAssocID="{A56907FF-E83E-496A-A114-B180CC9A51F8}" presName="outerComposite" presStyleCnt="0">
        <dgm:presLayoutVars>
          <dgm:chMax val="5"/>
          <dgm:dir/>
          <dgm:resizeHandles val="exact"/>
        </dgm:presLayoutVars>
      </dgm:prSet>
      <dgm:spPr/>
    </dgm:pt>
    <dgm:pt modelId="{8D15919C-FB19-4008-A4A3-75B675F67885}" type="pres">
      <dgm:prSet presAssocID="{A56907FF-E83E-496A-A114-B180CC9A51F8}" presName="dummyMaxCanvas" presStyleCnt="0">
        <dgm:presLayoutVars/>
      </dgm:prSet>
      <dgm:spPr/>
    </dgm:pt>
    <dgm:pt modelId="{529CB9E6-E8D2-4F1D-9502-E4D59711862B}" type="pres">
      <dgm:prSet presAssocID="{A56907FF-E83E-496A-A114-B180CC9A51F8}" presName="FiveNodes_1" presStyleLbl="node1" presStyleIdx="0" presStyleCnt="5">
        <dgm:presLayoutVars>
          <dgm:bulletEnabled val="1"/>
        </dgm:presLayoutVars>
      </dgm:prSet>
      <dgm:spPr/>
    </dgm:pt>
    <dgm:pt modelId="{ECC1AF8D-2BBF-4BEB-88AC-FB49DB11CB1A}" type="pres">
      <dgm:prSet presAssocID="{A56907FF-E83E-496A-A114-B180CC9A51F8}" presName="FiveNodes_2" presStyleLbl="node1" presStyleIdx="1" presStyleCnt="5">
        <dgm:presLayoutVars>
          <dgm:bulletEnabled val="1"/>
        </dgm:presLayoutVars>
      </dgm:prSet>
      <dgm:spPr/>
    </dgm:pt>
    <dgm:pt modelId="{B1C49211-41B2-48D8-9EE0-2246FA69B7B6}" type="pres">
      <dgm:prSet presAssocID="{A56907FF-E83E-496A-A114-B180CC9A51F8}" presName="FiveNodes_3" presStyleLbl="node1" presStyleIdx="2" presStyleCnt="5">
        <dgm:presLayoutVars>
          <dgm:bulletEnabled val="1"/>
        </dgm:presLayoutVars>
      </dgm:prSet>
      <dgm:spPr/>
    </dgm:pt>
    <dgm:pt modelId="{43A5F623-4678-4FC0-A062-DA91AB74D3F9}" type="pres">
      <dgm:prSet presAssocID="{A56907FF-E83E-496A-A114-B180CC9A51F8}" presName="FiveNodes_4" presStyleLbl="node1" presStyleIdx="3" presStyleCnt="5">
        <dgm:presLayoutVars>
          <dgm:bulletEnabled val="1"/>
        </dgm:presLayoutVars>
      </dgm:prSet>
      <dgm:spPr/>
    </dgm:pt>
    <dgm:pt modelId="{8156FD10-4850-489B-AD23-C9B8A0FE0B27}" type="pres">
      <dgm:prSet presAssocID="{A56907FF-E83E-496A-A114-B180CC9A51F8}" presName="FiveNodes_5" presStyleLbl="node1" presStyleIdx="4" presStyleCnt="5">
        <dgm:presLayoutVars>
          <dgm:bulletEnabled val="1"/>
        </dgm:presLayoutVars>
      </dgm:prSet>
      <dgm:spPr/>
    </dgm:pt>
    <dgm:pt modelId="{F800BB91-3DB0-4091-879F-77338BE977CD}" type="pres">
      <dgm:prSet presAssocID="{A56907FF-E83E-496A-A114-B180CC9A51F8}" presName="FiveConn_1-2" presStyleLbl="fgAccFollowNode1" presStyleIdx="0" presStyleCnt="4">
        <dgm:presLayoutVars>
          <dgm:bulletEnabled val="1"/>
        </dgm:presLayoutVars>
      </dgm:prSet>
      <dgm:spPr/>
    </dgm:pt>
    <dgm:pt modelId="{DC37B8E1-A85D-433D-95DE-C7EF5F98B95C}" type="pres">
      <dgm:prSet presAssocID="{A56907FF-E83E-496A-A114-B180CC9A51F8}" presName="FiveConn_2-3" presStyleLbl="fgAccFollowNode1" presStyleIdx="1" presStyleCnt="4">
        <dgm:presLayoutVars>
          <dgm:bulletEnabled val="1"/>
        </dgm:presLayoutVars>
      </dgm:prSet>
      <dgm:spPr/>
    </dgm:pt>
    <dgm:pt modelId="{877D7078-E987-4196-8052-BF189B304069}" type="pres">
      <dgm:prSet presAssocID="{A56907FF-E83E-496A-A114-B180CC9A51F8}" presName="FiveConn_3-4" presStyleLbl="fgAccFollowNode1" presStyleIdx="2" presStyleCnt="4">
        <dgm:presLayoutVars>
          <dgm:bulletEnabled val="1"/>
        </dgm:presLayoutVars>
      </dgm:prSet>
      <dgm:spPr/>
    </dgm:pt>
    <dgm:pt modelId="{0E7FD860-476D-4A07-8B55-070293B7A11C}" type="pres">
      <dgm:prSet presAssocID="{A56907FF-E83E-496A-A114-B180CC9A51F8}" presName="FiveConn_4-5" presStyleLbl="fgAccFollowNode1" presStyleIdx="3" presStyleCnt="4">
        <dgm:presLayoutVars>
          <dgm:bulletEnabled val="1"/>
        </dgm:presLayoutVars>
      </dgm:prSet>
      <dgm:spPr/>
    </dgm:pt>
    <dgm:pt modelId="{3F8E8DEA-A32D-4B64-995B-39ED633BCECA}" type="pres">
      <dgm:prSet presAssocID="{A56907FF-E83E-496A-A114-B180CC9A51F8}" presName="FiveNodes_1_text" presStyleLbl="node1" presStyleIdx="4" presStyleCnt="5">
        <dgm:presLayoutVars>
          <dgm:bulletEnabled val="1"/>
        </dgm:presLayoutVars>
      </dgm:prSet>
      <dgm:spPr/>
    </dgm:pt>
    <dgm:pt modelId="{65765323-103F-452E-A85A-CB1E706325FD}" type="pres">
      <dgm:prSet presAssocID="{A56907FF-E83E-496A-A114-B180CC9A51F8}" presName="FiveNodes_2_text" presStyleLbl="node1" presStyleIdx="4" presStyleCnt="5">
        <dgm:presLayoutVars>
          <dgm:bulletEnabled val="1"/>
        </dgm:presLayoutVars>
      </dgm:prSet>
      <dgm:spPr/>
    </dgm:pt>
    <dgm:pt modelId="{17BC76B4-BF66-4D60-8087-42CB0349B697}" type="pres">
      <dgm:prSet presAssocID="{A56907FF-E83E-496A-A114-B180CC9A51F8}" presName="FiveNodes_3_text" presStyleLbl="node1" presStyleIdx="4" presStyleCnt="5">
        <dgm:presLayoutVars>
          <dgm:bulletEnabled val="1"/>
        </dgm:presLayoutVars>
      </dgm:prSet>
      <dgm:spPr/>
    </dgm:pt>
    <dgm:pt modelId="{0739A69F-C39B-4813-BA50-37A8527F444D}" type="pres">
      <dgm:prSet presAssocID="{A56907FF-E83E-496A-A114-B180CC9A51F8}" presName="FiveNodes_4_text" presStyleLbl="node1" presStyleIdx="4" presStyleCnt="5">
        <dgm:presLayoutVars>
          <dgm:bulletEnabled val="1"/>
        </dgm:presLayoutVars>
      </dgm:prSet>
      <dgm:spPr/>
    </dgm:pt>
    <dgm:pt modelId="{65817093-209E-4970-BCD7-02E729423D38}" type="pres">
      <dgm:prSet presAssocID="{A56907FF-E83E-496A-A114-B180CC9A51F8}" presName="FiveNodes_5_text" presStyleLbl="node1" presStyleIdx="4" presStyleCnt="5">
        <dgm:presLayoutVars>
          <dgm:bulletEnabled val="1"/>
        </dgm:presLayoutVars>
      </dgm:prSet>
      <dgm:spPr/>
    </dgm:pt>
  </dgm:ptLst>
  <dgm:cxnLst>
    <dgm:cxn modelId="{40561710-01CC-42A3-A241-538DB6809FD7}" type="presOf" srcId="{1DB51D7A-1E5C-4A4B-ABA9-5A22B6E52626}" destId="{65765323-103F-452E-A85A-CB1E706325FD}" srcOrd="1" destOrd="0" presId="urn:microsoft.com/office/officeart/2005/8/layout/vProcess5"/>
    <dgm:cxn modelId="{72EAA41E-30C4-46DB-ACCB-634E04729A8D}" type="presOf" srcId="{1DB51D7A-1E5C-4A4B-ABA9-5A22B6E52626}" destId="{ECC1AF8D-2BBF-4BEB-88AC-FB49DB11CB1A}" srcOrd="0" destOrd="0" presId="urn:microsoft.com/office/officeart/2005/8/layout/vProcess5"/>
    <dgm:cxn modelId="{32FD222C-DE37-4770-AF18-5223FE2FCE90}" type="presOf" srcId="{4A32E041-8070-40C5-A5EA-89EB0DF99236}" destId="{DC37B8E1-A85D-433D-95DE-C7EF5F98B95C}" srcOrd="0" destOrd="0" presId="urn:microsoft.com/office/officeart/2005/8/layout/vProcess5"/>
    <dgm:cxn modelId="{162B866A-073C-4165-9767-18B3CE6A1DF0}" type="presOf" srcId="{D66BA138-6A91-4332-B429-111D48B7E76C}" destId="{529CB9E6-E8D2-4F1D-9502-E4D59711862B}" srcOrd="0" destOrd="0" presId="urn:microsoft.com/office/officeart/2005/8/layout/vProcess5"/>
    <dgm:cxn modelId="{33808B51-B0FD-4C6D-A4E6-858A039C9745}" srcId="{A56907FF-E83E-496A-A114-B180CC9A51F8}" destId="{D66BA138-6A91-4332-B429-111D48B7E76C}" srcOrd="0" destOrd="0" parTransId="{04AE1226-AF38-44C6-837B-DA0ECCF07CD7}" sibTransId="{59B14804-8F73-415D-91B2-98D09C924740}"/>
    <dgm:cxn modelId="{B8599D81-98E7-4CCD-B2EE-54E17661B086}" srcId="{A56907FF-E83E-496A-A114-B180CC9A51F8}" destId="{01F422D4-69BD-4EDD-9BEB-DDAB3FF2C0E8}" srcOrd="2" destOrd="0" parTransId="{3B47796B-AB94-41E8-B25F-84B062575CAC}" sibTransId="{9F8E42EE-21D0-482C-99B7-A5E33999A312}"/>
    <dgm:cxn modelId="{A8D22986-CEC9-4C26-A3AC-4F554378FF69}" type="presOf" srcId="{D66BA138-6A91-4332-B429-111D48B7E76C}" destId="{3F8E8DEA-A32D-4B64-995B-39ED633BCECA}" srcOrd="1" destOrd="0" presId="urn:microsoft.com/office/officeart/2005/8/layout/vProcess5"/>
    <dgm:cxn modelId="{D4D8A1A0-3BCD-49E0-B825-F09F33F3C951}" type="presOf" srcId="{A56907FF-E83E-496A-A114-B180CC9A51F8}" destId="{AD666222-1CAE-411E-B1B0-54F2BF9D903A}" srcOrd="0" destOrd="0" presId="urn:microsoft.com/office/officeart/2005/8/layout/vProcess5"/>
    <dgm:cxn modelId="{A2A6EAA7-6EC0-4ADC-B3AC-E6CA795B7AD1}" type="presOf" srcId="{E9E0F057-A69A-4278-9BBC-3BC71D509EF5}" destId="{65817093-209E-4970-BCD7-02E729423D38}" srcOrd="1" destOrd="0" presId="urn:microsoft.com/office/officeart/2005/8/layout/vProcess5"/>
    <dgm:cxn modelId="{6AE127A8-B9AA-4D9F-B9B6-BED28DA43B0A}" type="presOf" srcId="{E9E0F057-A69A-4278-9BBC-3BC71D509EF5}" destId="{8156FD10-4850-489B-AD23-C9B8A0FE0B27}" srcOrd="0" destOrd="0" presId="urn:microsoft.com/office/officeart/2005/8/layout/vProcess5"/>
    <dgm:cxn modelId="{847A4AAF-D6C9-4643-B61C-773E2D227F7E}" type="presOf" srcId="{59B14804-8F73-415D-91B2-98D09C924740}" destId="{F800BB91-3DB0-4091-879F-77338BE977CD}" srcOrd="0" destOrd="0" presId="urn:microsoft.com/office/officeart/2005/8/layout/vProcess5"/>
    <dgm:cxn modelId="{7BACD9B5-3AE6-4CAB-9B38-30DFD6AB4F04}" srcId="{A56907FF-E83E-496A-A114-B180CC9A51F8}" destId="{E9E0F057-A69A-4278-9BBC-3BC71D509EF5}" srcOrd="4" destOrd="0" parTransId="{CDCDD311-14DD-4D94-8375-1A75DDC58D3F}" sibTransId="{B8CD5A1A-6DA8-4309-B0A6-6D09724A0B03}"/>
    <dgm:cxn modelId="{C58B9BC2-C48E-4AED-B271-BE7E78D6FA8E}" type="presOf" srcId="{1EA090F5-0ACB-48E5-B23D-1B239A26C958}" destId="{0E7FD860-476D-4A07-8B55-070293B7A11C}" srcOrd="0" destOrd="0" presId="urn:microsoft.com/office/officeart/2005/8/layout/vProcess5"/>
    <dgm:cxn modelId="{31EACFC2-BB21-4C84-A436-249CA479983A}" type="presOf" srcId="{9F8E42EE-21D0-482C-99B7-A5E33999A312}" destId="{877D7078-E987-4196-8052-BF189B304069}" srcOrd="0" destOrd="0" presId="urn:microsoft.com/office/officeart/2005/8/layout/vProcess5"/>
    <dgm:cxn modelId="{3B2292C4-D84E-460F-B06A-BA9AEBD3B96F}" type="presOf" srcId="{17A7FB1A-C3A7-4A78-891E-A0C294872194}" destId="{43A5F623-4678-4FC0-A062-DA91AB74D3F9}" srcOrd="0" destOrd="0" presId="urn:microsoft.com/office/officeart/2005/8/layout/vProcess5"/>
    <dgm:cxn modelId="{6B5FD9CD-6B03-45F2-AB85-3AA8D93A3D8A}" type="presOf" srcId="{17A7FB1A-C3A7-4A78-891E-A0C294872194}" destId="{0739A69F-C39B-4813-BA50-37A8527F444D}" srcOrd="1" destOrd="0" presId="urn:microsoft.com/office/officeart/2005/8/layout/vProcess5"/>
    <dgm:cxn modelId="{6F856ED0-1E89-4D85-84BB-DF3978A0C378}" srcId="{A56907FF-E83E-496A-A114-B180CC9A51F8}" destId="{17A7FB1A-C3A7-4A78-891E-A0C294872194}" srcOrd="3" destOrd="0" parTransId="{279CE3AD-DCF3-4FA7-847F-EC86F3162760}" sibTransId="{1EA090F5-0ACB-48E5-B23D-1B239A26C958}"/>
    <dgm:cxn modelId="{70CE53D0-DA35-42C2-91C6-C059BC133490}" srcId="{A56907FF-E83E-496A-A114-B180CC9A51F8}" destId="{1DB51D7A-1E5C-4A4B-ABA9-5A22B6E52626}" srcOrd="1" destOrd="0" parTransId="{31C60BC6-520B-49B1-876A-AED325CA9173}" sibTransId="{4A32E041-8070-40C5-A5EA-89EB0DF99236}"/>
    <dgm:cxn modelId="{494B8CD9-1302-411E-9986-4987B5F981A0}" type="presOf" srcId="{01F422D4-69BD-4EDD-9BEB-DDAB3FF2C0E8}" destId="{B1C49211-41B2-48D8-9EE0-2246FA69B7B6}" srcOrd="0" destOrd="0" presId="urn:microsoft.com/office/officeart/2005/8/layout/vProcess5"/>
    <dgm:cxn modelId="{055C5AFA-8E1D-45DA-9582-A645FB04E0F4}" type="presOf" srcId="{01F422D4-69BD-4EDD-9BEB-DDAB3FF2C0E8}" destId="{17BC76B4-BF66-4D60-8087-42CB0349B697}" srcOrd="1" destOrd="0" presId="urn:microsoft.com/office/officeart/2005/8/layout/vProcess5"/>
    <dgm:cxn modelId="{703F0093-1A4C-4F56-8F0E-5DCADD14DE45}" type="presParOf" srcId="{AD666222-1CAE-411E-B1B0-54F2BF9D903A}" destId="{8D15919C-FB19-4008-A4A3-75B675F67885}" srcOrd="0" destOrd="0" presId="urn:microsoft.com/office/officeart/2005/8/layout/vProcess5"/>
    <dgm:cxn modelId="{2D2726BD-58B0-4F49-8BB6-092CD6AAC419}" type="presParOf" srcId="{AD666222-1CAE-411E-B1B0-54F2BF9D903A}" destId="{529CB9E6-E8D2-4F1D-9502-E4D59711862B}" srcOrd="1" destOrd="0" presId="urn:microsoft.com/office/officeart/2005/8/layout/vProcess5"/>
    <dgm:cxn modelId="{D8DE316C-AC69-408D-AF50-04335F9058AB}" type="presParOf" srcId="{AD666222-1CAE-411E-B1B0-54F2BF9D903A}" destId="{ECC1AF8D-2BBF-4BEB-88AC-FB49DB11CB1A}" srcOrd="2" destOrd="0" presId="urn:microsoft.com/office/officeart/2005/8/layout/vProcess5"/>
    <dgm:cxn modelId="{E9B46180-5C21-4FBE-80BE-5E1B173CBA1F}" type="presParOf" srcId="{AD666222-1CAE-411E-B1B0-54F2BF9D903A}" destId="{B1C49211-41B2-48D8-9EE0-2246FA69B7B6}" srcOrd="3" destOrd="0" presId="urn:microsoft.com/office/officeart/2005/8/layout/vProcess5"/>
    <dgm:cxn modelId="{4D47FDA3-54A9-4790-9BEE-BBE025F6DB78}" type="presParOf" srcId="{AD666222-1CAE-411E-B1B0-54F2BF9D903A}" destId="{43A5F623-4678-4FC0-A062-DA91AB74D3F9}" srcOrd="4" destOrd="0" presId="urn:microsoft.com/office/officeart/2005/8/layout/vProcess5"/>
    <dgm:cxn modelId="{5C64235F-A223-4756-ADC1-DF6EF89ED4BC}" type="presParOf" srcId="{AD666222-1CAE-411E-B1B0-54F2BF9D903A}" destId="{8156FD10-4850-489B-AD23-C9B8A0FE0B27}" srcOrd="5" destOrd="0" presId="urn:microsoft.com/office/officeart/2005/8/layout/vProcess5"/>
    <dgm:cxn modelId="{9C0DD942-2B17-4B5E-B4B6-484F49C29406}" type="presParOf" srcId="{AD666222-1CAE-411E-B1B0-54F2BF9D903A}" destId="{F800BB91-3DB0-4091-879F-77338BE977CD}" srcOrd="6" destOrd="0" presId="urn:microsoft.com/office/officeart/2005/8/layout/vProcess5"/>
    <dgm:cxn modelId="{7444D561-6B17-4168-8DB3-038AC77749C3}" type="presParOf" srcId="{AD666222-1CAE-411E-B1B0-54F2BF9D903A}" destId="{DC37B8E1-A85D-433D-95DE-C7EF5F98B95C}" srcOrd="7" destOrd="0" presId="urn:microsoft.com/office/officeart/2005/8/layout/vProcess5"/>
    <dgm:cxn modelId="{6793A4E5-B90D-4E27-AEDE-638EE2E2F928}" type="presParOf" srcId="{AD666222-1CAE-411E-B1B0-54F2BF9D903A}" destId="{877D7078-E987-4196-8052-BF189B304069}" srcOrd="8" destOrd="0" presId="urn:microsoft.com/office/officeart/2005/8/layout/vProcess5"/>
    <dgm:cxn modelId="{C07F658C-28BF-4382-A74F-A406C8979508}" type="presParOf" srcId="{AD666222-1CAE-411E-B1B0-54F2BF9D903A}" destId="{0E7FD860-476D-4A07-8B55-070293B7A11C}" srcOrd="9" destOrd="0" presId="urn:microsoft.com/office/officeart/2005/8/layout/vProcess5"/>
    <dgm:cxn modelId="{EA5AB311-3295-4E25-80E4-4F94F79D6227}" type="presParOf" srcId="{AD666222-1CAE-411E-B1B0-54F2BF9D903A}" destId="{3F8E8DEA-A32D-4B64-995B-39ED633BCECA}" srcOrd="10" destOrd="0" presId="urn:microsoft.com/office/officeart/2005/8/layout/vProcess5"/>
    <dgm:cxn modelId="{0F0422FF-67A9-4BB6-A3E9-13A9BE8E447C}" type="presParOf" srcId="{AD666222-1CAE-411E-B1B0-54F2BF9D903A}" destId="{65765323-103F-452E-A85A-CB1E706325FD}" srcOrd="11" destOrd="0" presId="urn:microsoft.com/office/officeart/2005/8/layout/vProcess5"/>
    <dgm:cxn modelId="{FAEA6CCC-E44E-4DFE-A37F-2BDA2AE11F8C}" type="presParOf" srcId="{AD666222-1CAE-411E-B1B0-54F2BF9D903A}" destId="{17BC76B4-BF66-4D60-8087-42CB0349B697}" srcOrd="12" destOrd="0" presId="urn:microsoft.com/office/officeart/2005/8/layout/vProcess5"/>
    <dgm:cxn modelId="{48F3D4BB-A4F5-4325-91C8-CDA8A50104CF}" type="presParOf" srcId="{AD666222-1CAE-411E-B1B0-54F2BF9D903A}" destId="{0739A69F-C39B-4813-BA50-37A8527F444D}" srcOrd="13" destOrd="0" presId="urn:microsoft.com/office/officeart/2005/8/layout/vProcess5"/>
    <dgm:cxn modelId="{5BC4D7DB-C09B-4E07-90DA-079E0CA92476}" type="presParOf" srcId="{AD666222-1CAE-411E-B1B0-54F2BF9D903A}" destId="{65817093-209E-4970-BCD7-02E729423D38}"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B805CD3-23D3-4913-88BB-7609A2E987A4}"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F8D4A060-9195-4B22-BE9D-6DAE894A8663}">
      <dgm:prSet/>
      <dgm:spPr/>
      <dgm:t>
        <a:bodyPr/>
        <a:lstStyle/>
        <a:p>
          <a:r>
            <a:rPr lang="en-GB"/>
            <a:t>The first aspect of the actus reus concerns the physical act. SOA 2003, section 79(2) defines penetration as a ‘continuing act from entry to withdrawal’. </a:t>
          </a:r>
          <a:endParaRPr lang="en-US"/>
        </a:p>
      </dgm:t>
    </dgm:pt>
    <dgm:pt modelId="{53E9AEFC-F74C-4F2E-9C62-91A257BF50EC}" type="parTrans" cxnId="{2F3D1289-161A-4EBB-8DFF-145EF0BB310F}">
      <dgm:prSet/>
      <dgm:spPr/>
      <dgm:t>
        <a:bodyPr/>
        <a:lstStyle/>
        <a:p>
          <a:endParaRPr lang="en-US"/>
        </a:p>
      </dgm:t>
    </dgm:pt>
    <dgm:pt modelId="{F77F8738-90B6-4DEE-888A-A109B2ED6AD1}" type="sibTrans" cxnId="{2F3D1289-161A-4EBB-8DFF-145EF0BB310F}">
      <dgm:prSet/>
      <dgm:spPr/>
      <dgm:t>
        <a:bodyPr/>
        <a:lstStyle/>
        <a:p>
          <a:endParaRPr lang="en-US"/>
        </a:p>
      </dgm:t>
    </dgm:pt>
    <dgm:pt modelId="{83E3069F-5208-4E2A-83A2-01FC35042B29}">
      <dgm:prSet/>
      <dgm:spPr/>
      <dgm:t>
        <a:bodyPr/>
        <a:lstStyle/>
        <a:p>
          <a:r>
            <a:rPr lang="en-GB" dirty="0"/>
            <a:t>This definition means that an initially lawful act becomes rape if consent is revoked during intercourse. This mirrors the position under the old law, except that the offence is widened to include penetration of or by surgically constructed body parts (in particular, through gender reassignment surgery) and oral penetration (anal penetration was formerly covered within the Criminal Justice and Public Order Act 1994).</a:t>
          </a:r>
          <a:endParaRPr lang="en-US" dirty="0"/>
        </a:p>
      </dgm:t>
    </dgm:pt>
    <dgm:pt modelId="{D041750F-57D3-48D9-A749-A6E48AD36A26}" type="parTrans" cxnId="{F8D5CC07-9559-47AF-887E-D36292B25224}">
      <dgm:prSet/>
      <dgm:spPr/>
      <dgm:t>
        <a:bodyPr/>
        <a:lstStyle/>
        <a:p>
          <a:endParaRPr lang="en-US"/>
        </a:p>
      </dgm:t>
    </dgm:pt>
    <dgm:pt modelId="{6E000782-0BC0-4790-97A5-033EC82B209A}" type="sibTrans" cxnId="{F8D5CC07-9559-47AF-887E-D36292B25224}">
      <dgm:prSet/>
      <dgm:spPr/>
      <dgm:t>
        <a:bodyPr/>
        <a:lstStyle/>
        <a:p>
          <a:endParaRPr lang="en-US"/>
        </a:p>
      </dgm:t>
    </dgm:pt>
    <dgm:pt modelId="{41973F99-4385-43CE-9BC3-EEFC85A839CC}" type="pres">
      <dgm:prSet presAssocID="{7B805CD3-23D3-4913-88BB-7609A2E987A4}" presName="hierChild1" presStyleCnt="0">
        <dgm:presLayoutVars>
          <dgm:chPref val="1"/>
          <dgm:dir/>
          <dgm:animOne val="branch"/>
          <dgm:animLvl val="lvl"/>
          <dgm:resizeHandles/>
        </dgm:presLayoutVars>
      </dgm:prSet>
      <dgm:spPr/>
    </dgm:pt>
    <dgm:pt modelId="{9124C3D3-629F-4E4B-B8C2-3C14C2F48767}" type="pres">
      <dgm:prSet presAssocID="{F8D4A060-9195-4B22-BE9D-6DAE894A8663}" presName="hierRoot1" presStyleCnt="0"/>
      <dgm:spPr/>
    </dgm:pt>
    <dgm:pt modelId="{AAC7E800-944C-4A23-9FAC-498DB3C1298A}" type="pres">
      <dgm:prSet presAssocID="{F8D4A060-9195-4B22-BE9D-6DAE894A8663}" presName="composite" presStyleCnt="0"/>
      <dgm:spPr/>
    </dgm:pt>
    <dgm:pt modelId="{927C7160-D482-4D39-9DED-B7CE412DCC35}" type="pres">
      <dgm:prSet presAssocID="{F8D4A060-9195-4B22-BE9D-6DAE894A8663}" presName="background" presStyleLbl="node0" presStyleIdx="0" presStyleCnt="2"/>
      <dgm:spPr/>
    </dgm:pt>
    <dgm:pt modelId="{82391509-0521-448E-878C-E00327A4E2B3}" type="pres">
      <dgm:prSet presAssocID="{F8D4A060-9195-4B22-BE9D-6DAE894A8663}" presName="text" presStyleLbl="fgAcc0" presStyleIdx="0" presStyleCnt="2">
        <dgm:presLayoutVars>
          <dgm:chPref val="3"/>
        </dgm:presLayoutVars>
      </dgm:prSet>
      <dgm:spPr/>
    </dgm:pt>
    <dgm:pt modelId="{186D86A1-E7AA-447D-A7D9-18870A6C5977}" type="pres">
      <dgm:prSet presAssocID="{F8D4A060-9195-4B22-BE9D-6DAE894A8663}" presName="hierChild2" presStyleCnt="0"/>
      <dgm:spPr/>
    </dgm:pt>
    <dgm:pt modelId="{A040BD7E-31D6-4F04-8E2B-0B00CEE0BFA2}" type="pres">
      <dgm:prSet presAssocID="{83E3069F-5208-4E2A-83A2-01FC35042B29}" presName="hierRoot1" presStyleCnt="0"/>
      <dgm:spPr/>
    </dgm:pt>
    <dgm:pt modelId="{5532EE75-F656-49A0-916F-3606649C08E0}" type="pres">
      <dgm:prSet presAssocID="{83E3069F-5208-4E2A-83A2-01FC35042B29}" presName="composite" presStyleCnt="0"/>
      <dgm:spPr/>
    </dgm:pt>
    <dgm:pt modelId="{4567AB8C-1123-41A4-A858-881EFD6811BF}" type="pres">
      <dgm:prSet presAssocID="{83E3069F-5208-4E2A-83A2-01FC35042B29}" presName="background" presStyleLbl="node0" presStyleIdx="1" presStyleCnt="2"/>
      <dgm:spPr/>
    </dgm:pt>
    <dgm:pt modelId="{FEAA05B5-BA71-4381-98A2-1767CD420574}" type="pres">
      <dgm:prSet presAssocID="{83E3069F-5208-4E2A-83A2-01FC35042B29}" presName="text" presStyleLbl="fgAcc0" presStyleIdx="1" presStyleCnt="2">
        <dgm:presLayoutVars>
          <dgm:chPref val="3"/>
        </dgm:presLayoutVars>
      </dgm:prSet>
      <dgm:spPr/>
    </dgm:pt>
    <dgm:pt modelId="{E26DAB8F-3132-4F77-B9D0-88209FD7878E}" type="pres">
      <dgm:prSet presAssocID="{83E3069F-5208-4E2A-83A2-01FC35042B29}" presName="hierChild2" presStyleCnt="0"/>
      <dgm:spPr/>
    </dgm:pt>
  </dgm:ptLst>
  <dgm:cxnLst>
    <dgm:cxn modelId="{F5C76A05-298E-4739-9A85-6094E4705C48}" type="presOf" srcId="{83E3069F-5208-4E2A-83A2-01FC35042B29}" destId="{FEAA05B5-BA71-4381-98A2-1767CD420574}" srcOrd="0" destOrd="0" presId="urn:microsoft.com/office/officeart/2005/8/layout/hierarchy1"/>
    <dgm:cxn modelId="{4CC8AA05-970B-486F-88E8-913E3D206C90}" type="presOf" srcId="{F8D4A060-9195-4B22-BE9D-6DAE894A8663}" destId="{82391509-0521-448E-878C-E00327A4E2B3}" srcOrd="0" destOrd="0" presId="urn:microsoft.com/office/officeart/2005/8/layout/hierarchy1"/>
    <dgm:cxn modelId="{F8D5CC07-9559-47AF-887E-D36292B25224}" srcId="{7B805CD3-23D3-4913-88BB-7609A2E987A4}" destId="{83E3069F-5208-4E2A-83A2-01FC35042B29}" srcOrd="1" destOrd="0" parTransId="{D041750F-57D3-48D9-A749-A6E48AD36A26}" sibTransId="{6E000782-0BC0-4790-97A5-033EC82B209A}"/>
    <dgm:cxn modelId="{2F3D1289-161A-4EBB-8DFF-145EF0BB310F}" srcId="{7B805CD3-23D3-4913-88BB-7609A2E987A4}" destId="{F8D4A060-9195-4B22-BE9D-6DAE894A8663}" srcOrd="0" destOrd="0" parTransId="{53E9AEFC-F74C-4F2E-9C62-91A257BF50EC}" sibTransId="{F77F8738-90B6-4DEE-888A-A109B2ED6AD1}"/>
    <dgm:cxn modelId="{009947C6-9C4A-41A9-A6C5-A82B3868147F}" type="presOf" srcId="{7B805CD3-23D3-4913-88BB-7609A2E987A4}" destId="{41973F99-4385-43CE-9BC3-EEFC85A839CC}" srcOrd="0" destOrd="0" presId="urn:microsoft.com/office/officeart/2005/8/layout/hierarchy1"/>
    <dgm:cxn modelId="{AB7DD4C8-FD91-4576-95F1-61DDE92C1546}" type="presParOf" srcId="{41973F99-4385-43CE-9BC3-EEFC85A839CC}" destId="{9124C3D3-629F-4E4B-B8C2-3C14C2F48767}" srcOrd="0" destOrd="0" presId="urn:microsoft.com/office/officeart/2005/8/layout/hierarchy1"/>
    <dgm:cxn modelId="{9661206E-D815-4157-BEF9-5F345C350B77}" type="presParOf" srcId="{9124C3D3-629F-4E4B-B8C2-3C14C2F48767}" destId="{AAC7E800-944C-4A23-9FAC-498DB3C1298A}" srcOrd="0" destOrd="0" presId="urn:microsoft.com/office/officeart/2005/8/layout/hierarchy1"/>
    <dgm:cxn modelId="{C8AC01CA-0D7B-48F6-82C6-2016EA16EF2F}" type="presParOf" srcId="{AAC7E800-944C-4A23-9FAC-498DB3C1298A}" destId="{927C7160-D482-4D39-9DED-B7CE412DCC35}" srcOrd="0" destOrd="0" presId="urn:microsoft.com/office/officeart/2005/8/layout/hierarchy1"/>
    <dgm:cxn modelId="{F81584A8-4D99-4C72-83EE-A69BC46F77ED}" type="presParOf" srcId="{AAC7E800-944C-4A23-9FAC-498DB3C1298A}" destId="{82391509-0521-448E-878C-E00327A4E2B3}" srcOrd="1" destOrd="0" presId="urn:microsoft.com/office/officeart/2005/8/layout/hierarchy1"/>
    <dgm:cxn modelId="{5DE35E43-7C80-4B2E-9CCB-27AD831131FF}" type="presParOf" srcId="{9124C3D3-629F-4E4B-B8C2-3C14C2F48767}" destId="{186D86A1-E7AA-447D-A7D9-18870A6C5977}" srcOrd="1" destOrd="0" presId="urn:microsoft.com/office/officeart/2005/8/layout/hierarchy1"/>
    <dgm:cxn modelId="{5862BA5D-6D87-4324-B837-6FBC36E0F7EF}" type="presParOf" srcId="{41973F99-4385-43CE-9BC3-EEFC85A839CC}" destId="{A040BD7E-31D6-4F04-8E2B-0B00CEE0BFA2}" srcOrd="1" destOrd="0" presId="urn:microsoft.com/office/officeart/2005/8/layout/hierarchy1"/>
    <dgm:cxn modelId="{8C97F7F3-3EFE-4B91-A24C-249D95F9DF13}" type="presParOf" srcId="{A040BD7E-31D6-4F04-8E2B-0B00CEE0BFA2}" destId="{5532EE75-F656-49A0-916F-3606649C08E0}" srcOrd="0" destOrd="0" presId="urn:microsoft.com/office/officeart/2005/8/layout/hierarchy1"/>
    <dgm:cxn modelId="{7F857CE5-E2F3-4AFE-B238-585613D8456C}" type="presParOf" srcId="{5532EE75-F656-49A0-916F-3606649C08E0}" destId="{4567AB8C-1123-41A4-A858-881EFD6811BF}" srcOrd="0" destOrd="0" presId="urn:microsoft.com/office/officeart/2005/8/layout/hierarchy1"/>
    <dgm:cxn modelId="{178D4D03-685D-477A-ABC9-4290634733A6}" type="presParOf" srcId="{5532EE75-F656-49A0-916F-3606649C08E0}" destId="{FEAA05B5-BA71-4381-98A2-1767CD420574}" srcOrd="1" destOrd="0" presId="urn:microsoft.com/office/officeart/2005/8/layout/hierarchy1"/>
    <dgm:cxn modelId="{FEF5289F-A81B-4A08-8575-1F1ACA9647E5}" type="presParOf" srcId="{A040BD7E-31D6-4F04-8E2B-0B00CEE0BFA2}" destId="{E26DAB8F-3132-4F77-B9D0-88209FD7878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F427CB9-10B3-4E78-80AA-173131B60FB2}" type="doc">
      <dgm:prSet loTypeId="urn:microsoft.com/office/officeart/2005/8/layout/cycle5" loCatId="cycle" qsTypeId="urn:microsoft.com/office/officeart/2005/8/quickstyle/simple1" qsCatId="simple" csTypeId="urn:microsoft.com/office/officeart/2005/8/colors/colorful1" csCatId="colorful"/>
      <dgm:spPr/>
      <dgm:t>
        <a:bodyPr/>
        <a:lstStyle/>
        <a:p>
          <a:endParaRPr lang="en-US"/>
        </a:p>
      </dgm:t>
    </dgm:pt>
    <dgm:pt modelId="{121961B3-F9E8-466D-B9FF-0A0F593C7E64}">
      <dgm:prSet/>
      <dgm:spPr/>
      <dgm:t>
        <a:bodyPr/>
        <a:lstStyle/>
        <a:p>
          <a:r>
            <a:rPr lang="en-GB" b="1"/>
            <a:t>What is your understanding of consent in the context of sexual offences?</a:t>
          </a:r>
          <a:endParaRPr lang="en-US"/>
        </a:p>
      </dgm:t>
    </dgm:pt>
    <dgm:pt modelId="{98282E8C-D67B-443C-9F21-2A7A4E875ED8}" type="parTrans" cxnId="{4205FD09-0C10-4CA9-9C37-307515961F03}">
      <dgm:prSet/>
      <dgm:spPr/>
      <dgm:t>
        <a:bodyPr/>
        <a:lstStyle/>
        <a:p>
          <a:endParaRPr lang="en-US"/>
        </a:p>
      </dgm:t>
    </dgm:pt>
    <dgm:pt modelId="{9E74D9B1-0D1F-407C-AF03-EF9C6CF21F9F}" type="sibTrans" cxnId="{4205FD09-0C10-4CA9-9C37-307515961F03}">
      <dgm:prSet/>
      <dgm:spPr/>
      <dgm:t>
        <a:bodyPr/>
        <a:lstStyle/>
        <a:p>
          <a:endParaRPr lang="en-US"/>
        </a:p>
      </dgm:t>
    </dgm:pt>
    <dgm:pt modelId="{1CA606D5-127C-4FB3-A7E6-46B132445EDC}">
      <dgm:prSet custT="1"/>
      <dgm:spPr/>
      <dgm:t>
        <a:bodyPr/>
        <a:lstStyle/>
        <a:p>
          <a:r>
            <a:rPr lang="en-GB" sz="2000"/>
            <a:t>Then discuss in pairs:</a:t>
          </a:r>
          <a:endParaRPr lang="en-US" sz="2000"/>
        </a:p>
      </dgm:t>
    </dgm:pt>
    <dgm:pt modelId="{7DB68DAA-344E-4B72-A607-C78114B5C161}" type="parTrans" cxnId="{12573CBA-6F6C-4E94-8A6B-9FF90583E271}">
      <dgm:prSet/>
      <dgm:spPr/>
      <dgm:t>
        <a:bodyPr/>
        <a:lstStyle/>
        <a:p>
          <a:endParaRPr lang="en-US"/>
        </a:p>
      </dgm:t>
    </dgm:pt>
    <dgm:pt modelId="{A315A65C-3D5B-476C-8115-C36728BC4699}" type="sibTrans" cxnId="{12573CBA-6F6C-4E94-8A6B-9FF90583E271}">
      <dgm:prSet/>
      <dgm:spPr/>
      <dgm:t>
        <a:bodyPr/>
        <a:lstStyle/>
        <a:p>
          <a:endParaRPr lang="en-US"/>
        </a:p>
      </dgm:t>
    </dgm:pt>
    <dgm:pt modelId="{2FF8AD2A-4B00-4B41-A852-A1D6572BEFAA}">
      <dgm:prSet custT="1"/>
      <dgm:spPr/>
      <dgm:t>
        <a:bodyPr/>
        <a:lstStyle/>
        <a:p>
          <a:r>
            <a:rPr lang="en-GB" sz="1600"/>
            <a:t>What elements did you include?</a:t>
          </a:r>
          <a:endParaRPr lang="en-US" sz="1600"/>
        </a:p>
      </dgm:t>
    </dgm:pt>
    <dgm:pt modelId="{9CD4238C-CC21-4081-A301-1BEF73EBB1E8}" type="parTrans" cxnId="{91CB5EC6-09A5-42CC-967C-E83F102D144C}">
      <dgm:prSet/>
      <dgm:spPr/>
      <dgm:t>
        <a:bodyPr/>
        <a:lstStyle/>
        <a:p>
          <a:endParaRPr lang="en-US"/>
        </a:p>
      </dgm:t>
    </dgm:pt>
    <dgm:pt modelId="{769C933E-928E-46CC-A94A-37D54001DFA5}" type="sibTrans" cxnId="{91CB5EC6-09A5-42CC-967C-E83F102D144C}">
      <dgm:prSet/>
      <dgm:spPr/>
      <dgm:t>
        <a:bodyPr/>
        <a:lstStyle/>
        <a:p>
          <a:endParaRPr lang="en-US"/>
        </a:p>
      </dgm:t>
    </dgm:pt>
    <dgm:pt modelId="{24904371-A1AE-4265-9A34-E34623F9C552}">
      <dgm:prSet custT="1"/>
      <dgm:spPr/>
      <dgm:t>
        <a:bodyPr/>
        <a:lstStyle/>
        <a:p>
          <a:r>
            <a:rPr lang="en-GB" sz="1600"/>
            <a:t>What elements did your partner include?</a:t>
          </a:r>
          <a:endParaRPr lang="en-US" sz="1600" dirty="0"/>
        </a:p>
      </dgm:t>
    </dgm:pt>
    <dgm:pt modelId="{B237B8E7-9E23-46D1-9D7F-345EE78EF947}" type="parTrans" cxnId="{86AF680F-9F9F-430F-A009-FEFDDD7C57B3}">
      <dgm:prSet/>
      <dgm:spPr/>
      <dgm:t>
        <a:bodyPr/>
        <a:lstStyle/>
        <a:p>
          <a:endParaRPr lang="en-US"/>
        </a:p>
      </dgm:t>
    </dgm:pt>
    <dgm:pt modelId="{158075CD-F30E-4541-84E2-106984AB5FCF}" type="sibTrans" cxnId="{86AF680F-9F9F-430F-A009-FEFDDD7C57B3}">
      <dgm:prSet/>
      <dgm:spPr/>
      <dgm:t>
        <a:bodyPr/>
        <a:lstStyle/>
        <a:p>
          <a:endParaRPr lang="en-US"/>
        </a:p>
      </dgm:t>
    </dgm:pt>
    <dgm:pt modelId="{29E0987E-54AB-452E-A41B-7BFD1063A410}">
      <dgm:prSet custT="1"/>
      <dgm:spPr/>
      <dgm:t>
        <a:bodyPr/>
        <a:lstStyle/>
        <a:p>
          <a:r>
            <a:rPr lang="en-GB" sz="1600"/>
            <a:t>What was missing?</a:t>
          </a:r>
          <a:endParaRPr lang="en-US" sz="1600"/>
        </a:p>
      </dgm:t>
    </dgm:pt>
    <dgm:pt modelId="{24F2AB15-7937-4E42-8CA3-E038DD55EB4E}" type="parTrans" cxnId="{ABC513C3-BE91-4CD7-BD34-901F822CDE3D}">
      <dgm:prSet/>
      <dgm:spPr/>
      <dgm:t>
        <a:bodyPr/>
        <a:lstStyle/>
        <a:p>
          <a:endParaRPr lang="en-US"/>
        </a:p>
      </dgm:t>
    </dgm:pt>
    <dgm:pt modelId="{A010C21E-E774-41E2-B602-A2064D6EF85A}" type="sibTrans" cxnId="{ABC513C3-BE91-4CD7-BD34-901F822CDE3D}">
      <dgm:prSet/>
      <dgm:spPr/>
      <dgm:t>
        <a:bodyPr/>
        <a:lstStyle/>
        <a:p>
          <a:endParaRPr lang="en-US"/>
        </a:p>
      </dgm:t>
    </dgm:pt>
    <dgm:pt modelId="{07848618-11D0-4E5D-A7DE-835425104BE7}">
      <dgm:prSet custT="1"/>
      <dgm:spPr/>
      <dgm:t>
        <a:bodyPr/>
        <a:lstStyle/>
        <a:p>
          <a:r>
            <a:rPr lang="en-GB" sz="1600"/>
            <a:t>Why clarity matters in law?</a:t>
          </a:r>
          <a:endParaRPr lang="en-US" sz="1600" dirty="0"/>
        </a:p>
      </dgm:t>
    </dgm:pt>
    <dgm:pt modelId="{B014317E-3110-4D94-B019-5BB5F803D8F0}" type="parTrans" cxnId="{4BFB5FDF-B898-4FEB-A1EE-082DF1CD67E8}">
      <dgm:prSet/>
      <dgm:spPr/>
      <dgm:t>
        <a:bodyPr/>
        <a:lstStyle/>
        <a:p>
          <a:endParaRPr lang="en-US"/>
        </a:p>
      </dgm:t>
    </dgm:pt>
    <dgm:pt modelId="{16C96299-6473-45BE-9EED-263FEA1392AC}" type="sibTrans" cxnId="{4BFB5FDF-B898-4FEB-A1EE-082DF1CD67E8}">
      <dgm:prSet/>
      <dgm:spPr/>
      <dgm:t>
        <a:bodyPr/>
        <a:lstStyle/>
        <a:p>
          <a:endParaRPr lang="en-US"/>
        </a:p>
      </dgm:t>
    </dgm:pt>
    <dgm:pt modelId="{76B5B7C9-4F6E-41DE-B9ED-78BF50EE3A09}" type="pres">
      <dgm:prSet presAssocID="{1F427CB9-10B3-4E78-80AA-173131B60FB2}" presName="cycle" presStyleCnt="0">
        <dgm:presLayoutVars>
          <dgm:dir/>
          <dgm:resizeHandles val="exact"/>
        </dgm:presLayoutVars>
      </dgm:prSet>
      <dgm:spPr/>
    </dgm:pt>
    <dgm:pt modelId="{35D95886-BD17-4074-B39F-2052D8466CDE}" type="pres">
      <dgm:prSet presAssocID="{121961B3-F9E8-466D-B9FF-0A0F593C7E64}" presName="node" presStyleLbl="node1" presStyleIdx="0" presStyleCnt="2">
        <dgm:presLayoutVars>
          <dgm:bulletEnabled val="1"/>
        </dgm:presLayoutVars>
      </dgm:prSet>
      <dgm:spPr/>
    </dgm:pt>
    <dgm:pt modelId="{B93CE8D6-4507-478B-A5FD-E357AF9F8B61}" type="pres">
      <dgm:prSet presAssocID="{121961B3-F9E8-466D-B9FF-0A0F593C7E64}" presName="spNode" presStyleCnt="0"/>
      <dgm:spPr/>
    </dgm:pt>
    <dgm:pt modelId="{C4B7033B-5C8D-470F-85AE-98121AE052AA}" type="pres">
      <dgm:prSet presAssocID="{9E74D9B1-0D1F-407C-AF03-EF9C6CF21F9F}" presName="sibTrans" presStyleLbl="sibTrans1D1" presStyleIdx="0" presStyleCnt="2"/>
      <dgm:spPr/>
    </dgm:pt>
    <dgm:pt modelId="{CB72A0F8-F13D-4979-8FB4-50B92992AED5}" type="pres">
      <dgm:prSet presAssocID="{1CA606D5-127C-4FB3-A7E6-46B132445EDC}" presName="node" presStyleLbl="node1" presStyleIdx="1" presStyleCnt="2">
        <dgm:presLayoutVars>
          <dgm:bulletEnabled val="1"/>
        </dgm:presLayoutVars>
      </dgm:prSet>
      <dgm:spPr/>
    </dgm:pt>
    <dgm:pt modelId="{ABBA273C-4551-4211-B298-B5FA543AFEBB}" type="pres">
      <dgm:prSet presAssocID="{1CA606D5-127C-4FB3-A7E6-46B132445EDC}" presName="spNode" presStyleCnt="0"/>
      <dgm:spPr/>
    </dgm:pt>
    <dgm:pt modelId="{BB1DD674-4D22-4933-BB53-7B73BE2B467D}" type="pres">
      <dgm:prSet presAssocID="{A315A65C-3D5B-476C-8115-C36728BC4699}" presName="sibTrans" presStyleLbl="sibTrans1D1" presStyleIdx="1" presStyleCnt="2"/>
      <dgm:spPr/>
    </dgm:pt>
  </dgm:ptLst>
  <dgm:cxnLst>
    <dgm:cxn modelId="{4205FD09-0C10-4CA9-9C37-307515961F03}" srcId="{1F427CB9-10B3-4E78-80AA-173131B60FB2}" destId="{121961B3-F9E8-466D-B9FF-0A0F593C7E64}" srcOrd="0" destOrd="0" parTransId="{98282E8C-D67B-443C-9F21-2A7A4E875ED8}" sibTransId="{9E74D9B1-0D1F-407C-AF03-EF9C6CF21F9F}"/>
    <dgm:cxn modelId="{86AF680F-9F9F-430F-A009-FEFDDD7C57B3}" srcId="{1CA606D5-127C-4FB3-A7E6-46B132445EDC}" destId="{24904371-A1AE-4265-9A34-E34623F9C552}" srcOrd="1" destOrd="0" parTransId="{B237B8E7-9E23-46D1-9D7F-345EE78EF947}" sibTransId="{158075CD-F30E-4541-84E2-106984AB5FCF}"/>
    <dgm:cxn modelId="{64F62C24-71F2-4931-9CF4-B9684EFE01D2}" type="presOf" srcId="{24904371-A1AE-4265-9A34-E34623F9C552}" destId="{CB72A0F8-F13D-4979-8FB4-50B92992AED5}" srcOrd="0" destOrd="2" presId="urn:microsoft.com/office/officeart/2005/8/layout/cycle5"/>
    <dgm:cxn modelId="{7F6C7530-A54C-49BF-AEAD-CA7DF190662C}" type="presOf" srcId="{2FF8AD2A-4B00-4B41-A852-A1D6572BEFAA}" destId="{CB72A0F8-F13D-4979-8FB4-50B92992AED5}" srcOrd="0" destOrd="1" presId="urn:microsoft.com/office/officeart/2005/8/layout/cycle5"/>
    <dgm:cxn modelId="{7A774B63-6106-44DA-BD69-D1B33DE36FC3}" type="presOf" srcId="{1F427CB9-10B3-4E78-80AA-173131B60FB2}" destId="{76B5B7C9-4F6E-41DE-B9ED-78BF50EE3A09}" srcOrd="0" destOrd="0" presId="urn:microsoft.com/office/officeart/2005/8/layout/cycle5"/>
    <dgm:cxn modelId="{D5895F80-23C6-4CEA-B498-4649469806AF}" type="presOf" srcId="{121961B3-F9E8-466D-B9FF-0A0F593C7E64}" destId="{35D95886-BD17-4074-B39F-2052D8466CDE}" srcOrd="0" destOrd="0" presId="urn:microsoft.com/office/officeart/2005/8/layout/cycle5"/>
    <dgm:cxn modelId="{80175190-B200-4E8D-AC11-5ED7398F8278}" type="presOf" srcId="{07848618-11D0-4E5D-A7DE-835425104BE7}" destId="{CB72A0F8-F13D-4979-8FB4-50B92992AED5}" srcOrd="0" destOrd="4" presId="urn:microsoft.com/office/officeart/2005/8/layout/cycle5"/>
    <dgm:cxn modelId="{ACB56B98-8E47-4D53-95A0-48867C7522DA}" type="presOf" srcId="{A315A65C-3D5B-476C-8115-C36728BC4699}" destId="{BB1DD674-4D22-4933-BB53-7B73BE2B467D}" srcOrd="0" destOrd="0" presId="urn:microsoft.com/office/officeart/2005/8/layout/cycle5"/>
    <dgm:cxn modelId="{CAB6EEB4-FEE8-4F88-8E67-0A2B950DD8A3}" type="presOf" srcId="{1CA606D5-127C-4FB3-A7E6-46B132445EDC}" destId="{CB72A0F8-F13D-4979-8FB4-50B92992AED5}" srcOrd="0" destOrd="0" presId="urn:microsoft.com/office/officeart/2005/8/layout/cycle5"/>
    <dgm:cxn modelId="{12573CBA-6F6C-4E94-8A6B-9FF90583E271}" srcId="{1F427CB9-10B3-4E78-80AA-173131B60FB2}" destId="{1CA606D5-127C-4FB3-A7E6-46B132445EDC}" srcOrd="1" destOrd="0" parTransId="{7DB68DAA-344E-4B72-A607-C78114B5C161}" sibTransId="{A315A65C-3D5B-476C-8115-C36728BC4699}"/>
    <dgm:cxn modelId="{ABC513C3-BE91-4CD7-BD34-901F822CDE3D}" srcId="{1CA606D5-127C-4FB3-A7E6-46B132445EDC}" destId="{29E0987E-54AB-452E-A41B-7BFD1063A410}" srcOrd="2" destOrd="0" parTransId="{24F2AB15-7937-4E42-8CA3-E038DD55EB4E}" sibTransId="{A010C21E-E774-41E2-B602-A2064D6EF85A}"/>
    <dgm:cxn modelId="{91CB5EC6-09A5-42CC-967C-E83F102D144C}" srcId="{1CA606D5-127C-4FB3-A7E6-46B132445EDC}" destId="{2FF8AD2A-4B00-4B41-A852-A1D6572BEFAA}" srcOrd="0" destOrd="0" parTransId="{9CD4238C-CC21-4081-A301-1BEF73EBB1E8}" sibTransId="{769C933E-928E-46CC-A94A-37D54001DFA5}"/>
    <dgm:cxn modelId="{89E314D4-E4F4-431D-A99D-5D62FDEAFCB3}" type="presOf" srcId="{9E74D9B1-0D1F-407C-AF03-EF9C6CF21F9F}" destId="{C4B7033B-5C8D-470F-85AE-98121AE052AA}" srcOrd="0" destOrd="0" presId="urn:microsoft.com/office/officeart/2005/8/layout/cycle5"/>
    <dgm:cxn modelId="{4BFB5FDF-B898-4FEB-A1EE-082DF1CD67E8}" srcId="{1CA606D5-127C-4FB3-A7E6-46B132445EDC}" destId="{07848618-11D0-4E5D-A7DE-835425104BE7}" srcOrd="3" destOrd="0" parTransId="{B014317E-3110-4D94-B019-5BB5F803D8F0}" sibTransId="{16C96299-6473-45BE-9EED-263FEA1392AC}"/>
    <dgm:cxn modelId="{8ADA83E3-9BFD-4F46-ADCC-067A7DFF70E0}" type="presOf" srcId="{29E0987E-54AB-452E-A41B-7BFD1063A410}" destId="{CB72A0F8-F13D-4979-8FB4-50B92992AED5}" srcOrd="0" destOrd="3" presId="urn:microsoft.com/office/officeart/2005/8/layout/cycle5"/>
    <dgm:cxn modelId="{1E1D4092-6008-465D-8F1C-FA1FDF743B3C}" type="presParOf" srcId="{76B5B7C9-4F6E-41DE-B9ED-78BF50EE3A09}" destId="{35D95886-BD17-4074-B39F-2052D8466CDE}" srcOrd="0" destOrd="0" presId="urn:microsoft.com/office/officeart/2005/8/layout/cycle5"/>
    <dgm:cxn modelId="{DC880419-49BC-47E8-B416-1500861D91FA}" type="presParOf" srcId="{76B5B7C9-4F6E-41DE-B9ED-78BF50EE3A09}" destId="{B93CE8D6-4507-478B-A5FD-E357AF9F8B61}" srcOrd="1" destOrd="0" presId="urn:microsoft.com/office/officeart/2005/8/layout/cycle5"/>
    <dgm:cxn modelId="{9EECE73F-3439-48E0-AAFB-914FA17E9674}" type="presParOf" srcId="{76B5B7C9-4F6E-41DE-B9ED-78BF50EE3A09}" destId="{C4B7033B-5C8D-470F-85AE-98121AE052AA}" srcOrd="2" destOrd="0" presId="urn:microsoft.com/office/officeart/2005/8/layout/cycle5"/>
    <dgm:cxn modelId="{4AB538F7-2511-4330-86AE-A57ACC41C0D5}" type="presParOf" srcId="{76B5B7C9-4F6E-41DE-B9ED-78BF50EE3A09}" destId="{CB72A0F8-F13D-4979-8FB4-50B92992AED5}" srcOrd="3" destOrd="0" presId="urn:microsoft.com/office/officeart/2005/8/layout/cycle5"/>
    <dgm:cxn modelId="{249A1351-5CFA-4478-B5D5-A9D1E2E4A661}" type="presParOf" srcId="{76B5B7C9-4F6E-41DE-B9ED-78BF50EE3A09}" destId="{ABBA273C-4551-4211-B298-B5FA543AFEBB}" srcOrd="4" destOrd="0" presId="urn:microsoft.com/office/officeart/2005/8/layout/cycle5"/>
    <dgm:cxn modelId="{0463A12E-A3F6-4271-A169-21425C41691A}" type="presParOf" srcId="{76B5B7C9-4F6E-41DE-B9ED-78BF50EE3A09}" destId="{BB1DD674-4D22-4933-BB53-7B73BE2B467D}" srcOrd="5"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A1164EC-4813-4177-85A9-9974BC14FB43}"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1FC833DD-8041-4407-876A-FB61ED11C288}">
      <dgm:prSet/>
      <dgm:spPr/>
      <dgm:t>
        <a:bodyPr/>
        <a:lstStyle/>
        <a:p>
          <a:r>
            <a:rPr lang="en-GB"/>
            <a:t>Lack of consent is part of the actus reus of rape.</a:t>
          </a:r>
          <a:endParaRPr lang="en-US"/>
        </a:p>
      </dgm:t>
    </dgm:pt>
    <dgm:pt modelId="{BB1B9F6B-CD8E-4BB3-82E0-590F15423138}" type="parTrans" cxnId="{CF80EEDF-E733-4897-A1B0-83CDC1C3C8EA}">
      <dgm:prSet/>
      <dgm:spPr/>
      <dgm:t>
        <a:bodyPr/>
        <a:lstStyle/>
        <a:p>
          <a:endParaRPr lang="en-US"/>
        </a:p>
      </dgm:t>
    </dgm:pt>
    <dgm:pt modelId="{2FEA5337-1E00-41C2-8440-FCA0B4F4535F}" type="sibTrans" cxnId="{CF80EEDF-E733-4897-A1B0-83CDC1C3C8EA}">
      <dgm:prSet/>
      <dgm:spPr/>
      <dgm:t>
        <a:bodyPr/>
        <a:lstStyle/>
        <a:p>
          <a:endParaRPr lang="en-US"/>
        </a:p>
      </dgm:t>
    </dgm:pt>
    <dgm:pt modelId="{AE6004F9-45EF-44E8-919D-D752CED5C03D}">
      <dgm:prSet/>
      <dgm:spPr/>
      <dgm:t>
        <a:bodyPr/>
        <a:lstStyle/>
        <a:p>
          <a:r>
            <a:rPr lang="en-GB" dirty="0"/>
            <a:t>Prior to the SOA 2003, there was little guidance on the meaning of consent, leaving it to the jury to decide on the basis of ‘good sense, experience and knowledge of human nature and modern behaviour’: </a:t>
          </a:r>
          <a:r>
            <a:rPr lang="en-GB" dirty="0" err="1"/>
            <a:t>Olugboja</a:t>
          </a:r>
          <a:r>
            <a:rPr lang="en-GB" dirty="0"/>
            <a:t> [1982] QB 320 (CA).</a:t>
          </a:r>
          <a:endParaRPr lang="en-US" dirty="0"/>
        </a:p>
      </dgm:t>
    </dgm:pt>
    <dgm:pt modelId="{E6880D29-394D-4F55-B8C7-9B840BD77817}" type="parTrans" cxnId="{6EEB4496-B258-45D1-BD27-3DAA69D1BF9A}">
      <dgm:prSet/>
      <dgm:spPr/>
      <dgm:t>
        <a:bodyPr/>
        <a:lstStyle/>
        <a:p>
          <a:endParaRPr lang="en-US"/>
        </a:p>
      </dgm:t>
    </dgm:pt>
    <dgm:pt modelId="{558AB9BA-C601-4EB3-8501-826728C8EB35}" type="sibTrans" cxnId="{6EEB4496-B258-45D1-BD27-3DAA69D1BF9A}">
      <dgm:prSet/>
      <dgm:spPr/>
      <dgm:t>
        <a:bodyPr/>
        <a:lstStyle/>
        <a:p>
          <a:endParaRPr lang="en-US"/>
        </a:p>
      </dgm:t>
    </dgm:pt>
    <dgm:pt modelId="{CD826D24-AC7B-433E-AA0B-7280E1C6F380}">
      <dgm:prSet/>
      <dgm:spPr/>
      <dgm:t>
        <a:bodyPr/>
        <a:lstStyle/>
        <a:p>
          <a:r>
            <a:rPr lang="en-GB"/>
            <a:t>The 2003 Act provides greater guidance by creating three different approaches to consent.</a:t>
          </a:r>
          <a:endParaRPr lang="en-US"/>
        </a:p>
      </dgm:t>
    </dgm:pt>
    <dgm:pt modelId="{2C368EF3-70D2-4B31-AC84-946ACB1EF266}" type="parTrans" cxnId="{64C4940D-CCE3-40AA-BF06-E6F41D75B173}">
      <dgm:prSet/>
      <dgm:spPr/>
      <dgm:t>
        <a:bodyPr/>
        <a:lstStyle/>
        <a:p>
          <a:endParaRPr lang="en-US"/>
        </a:p>
      </dgm:t>
    </dgm:pt>
    <dgm:pt modelId="{9373652B-AF82-4A39-B18E-D18A95E0783B}" type="sibTrans" cxnId="{64C4940D-CCE3-40AA-BF06-E6F41D75B173}">
      <dgm:prSet/>
      <dgm:spPr/>
      <dgm:t>
        <a:bodyPr/>
        <a:lstStyle/>
        <a:p>
          <a:endParaRPr lang="en-US"/>
        </a:p>
      </dgm:t>
    </dgm:pt>
    <dgm:pt modelId="{AA1A88AA-41E8-4143-B6F9-8CE997B7A6B1}" type="pres">
      <dgm:prSet presAssocID="{4A1164EC-4813-4177-85A9-9974BC14FB43}" presName="linear" presStyleCnt="0">
        <dgm:presLayoutVars>
          <dgm:animLvl val="lvl"/>
          <dgm:resizeHandles val="exact"/>
        </dgm:presLayoutVars>
      </dgm:prSet>
      <dgm:spPr/>
    </dgm:pt>
    <dgm:pt modelId="{6DB33D3B-3945-48CF-BECF-2684C318D7A8}" type="pres">
      <dgm:prSet presAssocID="{1FC833DD-8041-4407-876A-FB61ED11C288}" presName="parentText" presStyleLbl="node1" presStyleIdx="0" presStyleCnt="3">
        <dgm:presLayoutVars>
          <dgm:chMax val="0"/>
          <dgm:bulletEnabled val="1"/>
        </dgm:presLayoutVars>
      </dgm:prSet>
      <dgm:spPr/>
    </dgm:pt>
    <dgm:pt modelId="{6E27ECBC-9107-410A-A190-7436D2B627C6}" type="pres">
      <dgm:prSet presAssocID="{2FEA5337-1E00-41C2-8440-FCA0B4F4535F}" presName="spacer" presStyleCnt="0"/>
      <dgm:spPr/>
    </dgm:pt>
    <dgm:pt modelId="{896F84BB-E6BF-4DED-B5EA-85B35F599B6E}" type="pres">
      <dgm:prSet presAssocID="{AE6004F9-45EF-44E8-919D-D752CED5C03D}" presName="parentText" presStyleLbl="node1" presStyleIdx="1" presStyleCnt="3">
        <dgm:presLayoutVars>
          <dgm:chMax val="0"/>
          <dgm:bulletEnabled val="1"/>
        </dgm:presLayoutVars>
      </dgm:prSet>
      <dgm:spPr/>
    </dgm:pt>
    <dgm:pt modelId="{9C8E271D-EC97-41A7-8BE7-FF2A7F36A279}" type="pres">
      <dgm:prSet presAssocID="{558AB9BA-C601-4EB3-8501-826728C8EB35}" presName="spacer" presStyleCnt="0"/>
      <dgm:spPr/>
    </dgm:pt>
    <dgm:pt modelId="{A17CDAD3-73E4-44F2-BE18-DE56ED5B464E}" type="pres">
      <dgm:prSet presAssocID="{CD826D24-AC7B-433E-AA0B-7280E1C6F380}" presName="parentText" presStyleLbl="node1" presStyleIdx="2" presStyleCnt="3">
        <dgm:presLayoutVars>
          <dgm:chMax val="0"/>
          <dgm:bulletEnabled val="1"/>
        </dgm:presLayoutVars>
      </dgm:prSet>
      <dgm:spPr/>
    </dgm:pt>
  </dgm:ptLst>
  <dgm:cxnLst>
    <dgm:cxn modelId="{64C4940D-CCE3-40AA-BF06-E6F41D75B173}" srcId="{4A1164EC-4813-4177-85A9-9974BC14FB43}" destId="{CD826D24-AC7B-433E-AA0B-7280E1C6F380}" srcOrd="2" destOrd="0" parTransId="{2C368EF3-70D2-4B31-AC84-946ACB1EF266}" sibTransId="{9373652B-AF82-4A39-B18E-D18A95E0783B}"/>
    <dgm:cxn modelId="{D1090B22-2704-4F0E-9A14-F879DCE75DC7}" type="presOf" srcId="{1FC833DD-8041-4407-876A-FB61ED11C288}" destId="{6DB33D3B-3945-48CF-BECF-2684C318D7A8}" srcOrd="0" destOrd="0" presId="urn:microsoft.com/office/officeart/2005/8/layout/vList2"/>
    <dgm:cxn modelId="{DC8B0440-57FA-4E9F-8085-DD3774D3B4AA}" type="presOf" srcId="{CD826D24-AC7B-433E-AA0B-7280E1C6F380}" destId="{A17CDAD3-73E4-44F2-BE18-DE56ED5B464E}" srcOrd="0" destOrd="0" presId="urn:microsoft.com/office/officeart/2005/8/layout/vList2"/>
    <dgm:cxn modelId="{37EEED4B-D8CB-4AB5-B5EA-6A76443F9E41}" type="presOf" srcId="{4A1164EC-4813-4177-85A9-9974BC14FB43}" destId="{AA1A88AA-41E8-4143-B6F9-8CE997B7A6B1}" srcOrd="0" destOrd="0" presId="urn:microsoft.com/office/officeart/2005/8/layout/vList2"/>
    <dgm:cxn modelId="{B655F57F-C0BF-49F2-AC20-C85AE8B7D072}" type="presOf" srcId="{AE6004F9-45EF-44E8-919D-D752CED5C03D}" destId="{896F84BB-E6BF-4DED-B5EA-85B35F599B6E}" srcOrd="0" destOrd="0" presId="urn:microsoft.com/office/officeart/2005/8/layout/vList2"/>
    <dgm:cxn modelId="{6EEB4496-B258-45D1-BD27-3DAA69D1BF9A}" srcId="{4A1164EC-4813-4177-85A9-9974BC14FB43}" destId="{AE6004F9-45EF-44E8-919D-D752CED5C03D}" srcOrd="1" destOrd="0" parTransId="{E6880D29-394D-4F55-B8C7-9B840BD77817}" sibTransId="{558AB9BA-C601-4EB3-8501-826728C8EB35}"/>
    <dgm:cxn modelId="{CF80EEDF-E733-4897-A1B0-83CDC1C3C8EA}" srcId="{4A1164EC-4813-4177-85A9-9974BC14FB43}" destId="{1FC833DD-8041-4407-876A-FB61ED11C288}" srcOrd="0" destOrd="0" parTransId="{BB1B9F6B-CD8E-4BB3-82E0-590F15423138}" sibTransId="{2FEA5337-1E00-41C2-8440-FCA0B4F4535F}"/>
    <dgm:cxn modelId="{36B8465E-E8BC-4891-A8EF-F1368F0E3A2A}" type="presParOf" srcId="{AA1A88AA-41E8-4143-B6F9-8CE997B7A6B1}" destId="{6DB33D3B-3945-48CF-BECF-2684C318D7A8}" srcOrd="0" destOrd="0" presId="urn:microsoft.com/office/officeart/2005/8/layout/vList2"/>
    <dgm:cxn modelId="{9A69AD53-E508-4235-A980-8688C11F9C55}" type="presParOf" srcId="{AA1A88AA-41E8-4143-B6F9-8CE997B7A6B1}" destId="{6E27ECBC-9107-410A-A190-7436D2B627C6}" srcOrd="1" destOrd="0" presId="urn:microsoft.com/office/officeart/2005/8/layout/vList2"/>
    <dgm:cxn modelId="{E6573628-2EA5-4F9C-A5BA-4EB48BDB811B}" type="presParOf" srcId="{AA1A88AA-41E8-4143-B6F9-8CE997B7A6B1}" destId="{896F84BB-E6BF-4DED-B5EA-85B35F599B6E}" srcOrd="2" destOrd="0" presId="urn:microsoft.com/office/officeart/2005/8/layout/vList2"/>
    <dgm:cxn modelId="{0FE00522-88A6-484A-A275-EC97415FE97D}" type="presParOf" srcId="{AA1A88AA-41E8-4143-B6F9-8CE997B7A6B1}" destId="{9C8E271D-EC97-41A7-8BE7-FF2A7F36A279}" srcOrd="3" destOrd="0" presId="urn:microsoft.com/office/officeart/2005/8/layout/vList2"/>
    <dgm:cxn modelId="{21931D23-7F39-4219-BFC0-880575CBBC97}" type="presParOf" srcId="{AA1A88AA-41E8-4143-B6F9-8CE997B7A6B1}" destId="{A17CDAD3-73E4-44F2-BE18-DE56ED5B464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2C59725-2337-4AA9-8BCE-0F2E215D5E07}"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B7A1E2E-22B3-4DC7-AAAC-EB234DC4BE11}">
      <dgm:prSet/>
      <dgm:spPr/>
      <dgm:t>
        <a:bodyPr/>
        <a:lstStyle/>
        <a:p>
          <a:pPr>
            <a:lnSpc>
              <a:spcPct val="100000"/>
            </a:lnSpc>
          </a:pPr>
          <a:r>
            <a:rPr lang="en-GB"/>
            <a:t>Research the facts of this case</a:t>
          </a:r>
          <a:endParaRPr lang="en-US"/>
        </a:p>
      </dgm:t>
    </dgm:pt>
    <dgm:pt modelId="{5C068D13-C8DE-44CE-AC1D-F53C9B3556E3}" type="parTrans" cxnId="{CEDB0F89-4871-43D4-9DCA-1B8F77D8500C}">
      <dgm:prSet/>
      <dgm:spPr/>
      <dgm:t>
        <a:bodyPr/>
        <a:lstStyle/>
        <a:p>
          <a:endParaRPr lang="en-US"/>
        </a:p>
      </dgm:t>
    </dgm:pt>
    <dgm:pt modelId="{268E91F0-426E-49FD-A058-4749B9D5AAEF}" type="sibTrans" cxnId="{CEDB0F89-4871-43D4-9DCA-1B8F77D8500C}">
      <dgm:prSet/>
      <dgm:spPr/>
      <dgm:t>
        <a:bodyPr/>
        <a:lstStyle/>
        <a:p>
          <a:endParaRPr lang="en-US"/>
        </a:p>
      </dgm:t>
    </dgm:pt>
    <dgm:pt modelId="{3B75413A-0276-465D-9366-87D8C647CA4E}">
      <dgm:prSet/>
      <dgm:spPr/>
      <dgm:t>
        <a:bodyPr/>
        <a:lstStyle/>
        <a:p>
          <a:pPr>
            <a:lnSpc>
              <a:spcPct val="100000"/>
            </a:lnSpc>
          </a:pPr>
          <a:r>
            <a:rPr lang="en-GB"/>
            <a:t>Feedback to the group</a:t>
          </a:r>
          <a:endParaRPr lang="en-US"/>
        </a:p>
      </dgm:t>
    </dgm:pt>
    <dgm:pt modelId="{6381EDC5-812D-495C-897F-AB63198BF501}" type="parTrans" cxnId="{0FC9E57A-2AE8-4FA9-95CF-11F4631395C0}">
      <dgm:prSet/>
      <dgm:spPr/>
      <dgm:t>
        <a:bodyPr/>
        <a:lstStyle/>
        <a:p>
          <a:endParaRPr lang="en-US"/>
        </a:p>
      </dgm:t>
    </dgm:pt>
    <dgm:pt modelId="{891691D9-17BF-4694-8090-5B789F04A851}" type="sibTrans" cxnId="{0FC9E57A-2AE8-4FA9-95CF-11F4631395C0}">
      <dgm:prSet/>
      <dgm:spPr/>
      <dgm:t>
        <a:bodyPr/>
        <a:lstStyle/>
        <a:p>
          <a:endParaRPr lang="en-US"/>
        </a:p>
      </dgm:t>
    </dgm:pt>
    <dgm:pt modelId="{789CAB18-5E54-456A-BF09-1951A2C530DF}" type="pres">
      <dgm:prSet presAssocID="{02C59725-2337-4AA9-8BCE-0F2E215D5E07}" presName="root" presStyleCnt="0">
        <dgm:presLayoutVars>
          <dgm:dir/>
          <dgm:resizeHandles val="exact"/>
        </dgm:presLayoutVars>
      </dgm:prSet>
      <dgm:spPr/>
    </dgm:pt>
    <dgm:pt modelId="{DFC77F23-FB44-42B8-B8CD-0E5C1BA4B4A4}" type="pres">
      <dgm:prSet presAssocID="{DB7A1E2E-22B3-4DC7-AAAC-EB234DC4BE11}" presName="compNode" presStyleCnt="0"/>
      <dgm:spPr/>
    </dgm:pt>
    <dgm:pt modelId="{3AD16042-7132-46CE-B58B-F0150D107D38}" type="pres">
      <dgm:prSet presAssocID="{DB7A1E2E-22B3-4DC7-AAAC-EB234DC4BE1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8D9E9688-B5E1-4BF6-BB29-F5FC8C08F282}" type="pres">
      <dgm:prSet presAssocID="{DB7A1E2E-22B3-4DC7-AAAC-EB234DC4BE11}" presName="spaceRect" presStyleCnt="0"/>
      <dgm:spPr/>
    </dgm:pt>
    <dgm:pt modelId="{30D81BDB-3A38-4454-86AB-B8E37D7AC566}" type="pres">
      <dgm:prSet presAssocID="{DB7A1E2E-22B3-4DC7-AAAC-EB234DC4BE11}" presName="textRect" presStyleLbl="revTx" presStyleIdx="0" presStyleCnt="2">
        <dgm:presLayoutVars>
          <dgm:chMax val="1"/>
          <dgm:chPref val="1"/>
        </dgm:presLayoutVars>
      </dgm:prSet>
      <dgm:spPr/>
    </dgm:pt>
    <dgm:pt modelId="{8EBF5045-678B-480B-8860-CD35B945C478}" type="pres">
      <dgm:prSet presAssocID="{268E91F0-426E-49FD-A058-4749B9D5AAEF}" presName="sibTrans" presStyleCnt="0"/>
      <dgm:spPr/>
    </dgm:pt>
    <dgm:pt modelId="{DE643E84-36FB-47FF-BCA8-17CE19751EFE}" type="pres">
      <dgm:prSet presAssocID="{3B75413A-0276-465D-9366-87D8C647CA4E}" presName="compNode" presStyleCnt="0"/>
      <dgm:spPr/>
    </dgm:pt>
    <dgm:pt modelId="{0F079ECD-34AE-4186-8B53-CFADC598BDC1}" type="pres">
      <dgm:prSet presAssocID="{3B75413A-0276-465D-9366-87D8C647CA4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5F553A6E-90BC-4241-A1CB-71A5352EAEAF}" type="pres">
      <dgm:prSet presAssocID="{3B75413A-0276-465D-9366-87D8C647CA4E}" presName="spaceRect" presStyleCnt="0"/>
      <dgm:spPr/>
    </dgm:pt>
    <dgm:pt modelId="{66ACEC79-E3DD-444F-AC5C-6D3E660EB658}" type="pres">
      <dgm:prSet presAssocID="{3B75413A-0276-465D-9366-87D8C647CA4E}" presName="textRect" presStyleLbl="revTx" presStyleIdx="1" presStyleCnt="2">
        <dgm:presLayoutVars>
          <dgm:chMax val="1"/>
          <dgm:chPref val="1"/>
        </dgm:presLayoutVars>
      </dgm:prSet>
      <dgm:spPr/>
    </dgm:pt>
  </dgm:ptLst>
  <dgm:cxnLst>
    <dgm:cxn modelId="{0FC9E57A-2AE8-4FA9-95CF-11F4631395C0}" srcId="{02C59725-2337-4AA9-8BCE-0F2E215D5E07}" destId="{3B75413A-0276-465D-9366-87D8C647CA4E}" srcOrd="1" destOrd="0" parTransId="{6381EDC5-812D-495C-897F-AB63198BF501}" sibTransId="{891691D9-17BF-4694-8090-5B789F04A851}"/>
    <dgm:cxn modelId="{6C8D4880-71DB-4455-91DC-49DF26293BDF}" type="presOf" srcId="{02C59725-2337-4AA9-8BCE-0F2E215D5E07}" destId="{789CAB18-5E54-456A-BF09-1951A2C530DF}" srcOrd="0" destOrd="0" presId="urn:microsoft.com/office/officeart/2018/2/layout/IconLabelList"/>
    <dgm:cxn modelId="{CEDB0F89-4871-43D4-9DCA-1B8F77D8500C}" srcId="{02C59725-2337-4AA9-8BCE-0F2E215D5E07}" destId="{DB7A1E2E-22B3-4DC7-AAAC-EB234DC4BE11}" srcOrd="0" destOrd="0" parTransId="{5C068D13-C8DE-44CE-AC1D-F53C9B3556E3}" sibTransId="{268E91F0-426E-49FD-A058-4749B9D5AAEF}"/>
    <dgm:cxn modelId="{180738AB-EF7D-4463-BF73-75E57B7C2FED}" type="presOf" srcId="{3B75413A-0276-465D-9366-87D8C647CA4E}" destId="{66ACEC79-E3DD-444F-AC5C-6D3E660EB658}" srcOrd="0" destOrd="0" presId="urn:microsoft.com/office/officeart/2018/2/layout/IconLabelList"/>
    <dgm:cxn modelId="{8EEBCCCA-5F73-48AB-A3D1-DD1A617601CA}" type="presOf" srcId="{DB7A1E2E-22B3-4DC7-AAAC-EB234DC4BE11}" destId="{30D81BDB-3A38-4454-86AB-B8E37D7AC566}" srcOrd="0" destOrd="0" presId="urn:microsoft.com/office/officeart/2018/2/layout/IconLabelList"/>
    <dgm:cxn modelId="{3166DA9A-7B88-4EFA-8C89-324FD271D64F}" type="presParOf" srcId="{789CAB18-5E54-456A-BF09-1951A2C530DF}" destId="{DFC77F23-FB44-42B8-B8CD-0E5C1BA4B4A4}" srcOrd="0" destOrd="0" presId="urn:microsoft.com/office/officeart/2018/2/layout/IconLabelList"/>
    <dgm:cxn modelId="{36A52BB6-8B5F-4D58-A95D-8DADD6977369}" type="presParOf" srcId="{DFC77F23-FB44-42B8-B8CD-0E5C1BA4B4A4}" destId="{3AD16042-7132-46CE-B58B-F0150D107D38}" srcOrd="0" destOrd="0" presId="urn:microsoft.com/office/officeart/2018/2/layout/IconLabelList"/>
    <dgm:cxn modelId="{ED6B9C97-3B23-4770-B937-4CF1E7AFA7ED}" type="presParOf" srcId="{DFC77F23-FB44-42B8-B8CD-0E5C1BA4B4A4}" destId="{8D9E9688-B5E1-4BF6-BB29-F5FC8C08F282}" srcOrd="1" destOrd="0" presId="urn:microsoft.com/office/officeart/2018/2/layout/IconLabelList"/>
    <dgm:cxn modelId="{F84E08C8-0FB4-43BC-962C-9F17DC865F4C}" type="presParOf" srcId="{DFC77F23-FB44-42B8-B8CD-0E5C1BA4B4A4}" destId="{30D81BDB-3A38-4454-86AB-B8E37D7AC566}" srcOrd="2" destOrd="0" presId="urn:microsoft.com/office/officeart/2018/2/layout/IconLabelList"/>
    <dgm:cxn modelId="{8E6AB8DA-666B-4380-A1CE-5EE5B6234A4A}" type="presParOf" srcId="{789CAB18-5E54-456A-BF09-1951A2C530DF}" destId="{8EBF5045-678B-480B-8860-CD35B945C478}" srcOrd="1" destOrd="0" presId="urn:microsoft.com/office/officeart/2018/2/layout/IconLabelList"/>
    <dgm:cxn modelId="{068BCF2C-BCA4-4216-9433-758B84DF157C}" type="presParOf" srcId="{789CAB18-5E54-456A-BF09-1951A2C530DF}" destId="{DE643E84-36FB-47FF-BCA8-17CE19751EFE}" srcOrd="2" destOrd="0" presId="urn:microsoft.com/office/officeart/2018/2/layout/IconLabelList"/>
    <dgm:cxn modelId="{C1946963-1A3F-447B-80D1-D4EA55501768}" type="presParOf" srcId="{DE643E84-36FB-47FF-BCA8-17CE19751EFE}" destId="{0F079ECD-34AE-4186-8B53-CFADC598BDC1}" srcOrd="0" destOrd="0" presId="urn:microsoft.com/office/officeart/2018/2/layout/IconLabelList"/>
    <dgm:cxn modelId="{2E285326-C3B7-4B3F-82B4-89663A5331FF}" type="presParOf" srcId="{DE643E84-36FB-47FF-BCA8-17CE19751EFE}" destId="{5F553A6E-90BC-4241-A1CB-71A5352EAEAF}" srcOrd="1" destOrd="0" presId="urn:microsoft.com/office/officeart/2018/2/layout/IconLabelList"/>
    <dgm:cxn modelId="{E60C1E05-67CD-495E-A606-0A2CB0479828}" type="presParOf" srcId="{DE643E84-36FB-47FF-BCA8-17CE19751EFE}" destId="{66ACEC79-E3DD-444F-AC5C-6D3E660EB658}"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D6C00A5-E433-40E0-A9AC-64BA7C827323}" type="doc">
      <dgm:prSet loTypeId="urn:microsoft.com/office/officeart/2018/2/layout/IconLabelList" loCatId="icon" qsTypeId="urn:microsoft.com/office/officeart/2005/8/quickstyle/simple1" qsCatId="simple" csTypeId="urn:microsoft.com/office/officeart/2018/5/colors/Iconchunking_neutralbg_accent3_2" csCatId="accent3" phldr="1"/>
      <dgm:spPr/>
      <dgm:t>
        <a:bodyPr/>
        <a:lstStyle/>
        <a:p>
          <a:endParaRPr lang="en-US"/>
        </a:p>
      </dgm:t>
    </dgm:pt>
    <dgm:pt modelId="{42556AE5-FE6C-4DDF-8E2A-5AAAA8DC15D7}">
      <dgm:prSet/>
      <dgm:spPr/>
      <dgm:t>
        <a:bodyPr/>
        <a:lstStyle/>
        <a:p>
          <a:pPr>
            <a:lnSpc>
              <a:spcPct val="100000"/>
            </a:lnSpc>
          </a:pPr>
          <a:r>
            <a:rPr lang="en-GB"/>
            <a:t>Research the case of Bree</a:t>
          </a:r>
          <a:endParaRPr lang="en-US"/>
        </a:p>
      </dgm:t>
    </dgm:pt>
    <dgm:pt modelId="{D7E42562-8DD0-4D81-9E6D-A19BB7EA893E}" type="parTrans" cxnId="{A9FF2103-8C40-4D03-9194-933BE7F5F6AE}">
      <dgm:prSet/>
      <dgm:spPr/>
      <dgm:t>
        <a:bodyPr/>
        <a:lstStyle/>
        <a:p>
          <a:endParaRPr lang="en-US"/>
        </a:p>
      </dgm:t>
    </dgm:pt>
    <dgm:pt modelId="{57C3A5FB-AB6A-464D-A8AF-86AB5CDAAA2E}" type="sibTrans" cxnId="{A9FF2103-8C40-4D03-9194-933BE7F5F6AE}">
      <dgm:prSet/>
      <dgm:spPr/>
      <dgm:t>
        <a:bodyPr/>
        <a:lstStyle/>
        <a:p>
          <a:endParaRPr lang="en-US"/>
        </a:p>
      </dgm:t>
    </dgm:pt>
    <dgm:pt modelId="{DC2144E1-534E-42BF-BB2B-267A4B0D3E48}">
      <dgm:prSet/>
      <dgm:spPr/>
      <dgm:t>
        <a:bodyPr/>
        <a:lstStyle/>
        <a:p>
          <a:pPr>
            <a:lnSpc>
              <a:spcPct val="100000"/>
            </a:lnSpc>
          </a:pPr>
          <a:r>
            <a:rPr lang="en-GB"/>
            <a:t>*Essential reading book*</a:t>
          </a:r>
          <a:endParaRPr lang="en-US"/>
        </a:p>
      </dgm:t>
    </dgm:pt>
    <dgm:pt modelId="{B7AAC40E-AEF4-42A8-A389-487EA47F0017}" type="parTrans" cxnId="{E5C31E34-11F1-43CC-8C74-C0EC625FFE62}">
      <dgm:prSet/>
      <dgm:spPr/>
      <dgm:t>
        <a:bodyPr/>
        <a:lstStyle/>
        <a:p>
          <a:endParaRPr lang="en-US"/>
        </a:p>
      </dgm:t>
    </dgm:pt>
    <dgm:pt modelId="{0BBEDB04-0FE9-4076-ABFF-4B2578345019}" type="sibTrans" cxnId="{E5C31E34-11F1-43CC-8C74-C0EC625FFE62}">
      <dgm:prSet/>
      <dgm:spPr/>
      <dgm:t>
        <a:bodyPr/>
        <a:lstStyle/>
        <a:p>
          <a:endParaRPr lang="en-US"/>
        </a:p>
      </dgm:t>
    </dgm:pt>
    <dgm:pt modelId="{07B5ABE2-68EC-4071-899C-81B8A60A7CB3}">
      <dgm:prSet/>
      <dgm:spPr/>
      <dgm:t>
        <a:bodyPr/>
        <a:lstStyle/>
        <a:p>
          <a:pPr>
            <a:lnSpc>
              <a:spcPct val="100000"/>
            </a:lnSpc>
          </a:pPr>
          <a:r>
            <a:rPr lang="en-GB"/>
            <a:t>What are the facts?</a:t>
          </a:r>
          <a:endParaRPr lang="en-US"/>
        </a:p>
      </dgm:t>
    </dgm:pt>
    <dgm:pt modelId="{884BBB76-4800-4BDA-9A75-F64F6C52B2A9}" type="parTrans" cxnId="{AC10800E-047A-40CF-804B-6F4462BDF6A9}">
      <dgm:prSet/>
      <dgm:spPr/>
      <dgm:t>
        <a:bodyPr/>
        <a:lstStyle/>
        <a:p>
          <a:endParaRPr lang="en-US"/>
        </a:p>
      </dgm:t>
    </dgm:pt>
    <dgm:pt modelId="{12820295-8D6D-47DB-9E78-B491DCE95D38}" type="sibTrans" cxnId="{AC10800E-047A-40CF-804B-6F4462BDF6A9}">
      <dgm:prSet/>
      <dgm:spPr/>
      <dgm:t>
        <a:bodyPr/>
        <a:lstStyle/>
        <a:p>
          <a:endParaRPr lang="en-US"/>
        </a:p>
      </dgm:t>
    </dgm:pt>
    <dgm:pt modelId="{FEB0CB2B-2DE0-4E1D-83D8-DC22F7EFB17F}" type="pres">
      <dgm:prSet presAssocID="{ED6C00A5-E433-40E0-A9AC-64BA7C827323}" presName="root" presStyleCnt="0">
        <dgm:presLayoutVars>
          <dgm:dir/>
          <dgm:resizeHandles val="exact"/>
        </dgm:presLayoutVars>
      </dgm:prSet>
      <dgm:spPr/>
    </dgm:pt>
    <dgm:pt modelId="{BB24B114-BF14-4125-B18A-09BB3D0875AC}" type="pres">
      <dgm:prSet presAssocID="{42556AE5-FE6C-4DDF-8E2A-5AAAA8DC15D7}" presName="compNode" presStyleCnt="0"/>
      <dgm:spPr/>
    </dgm:pt>
    <dgm:pt modelId="{A4D80272-0A5F-47F5-9022-47EBC12C0304}" type="pres">
      <dgm:prSet presAssocID="{42556AE5-FE6C-4DDF-8E2A-5AAAA8DC15D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1DFC2E1C-97F0-4C4B-8033-5CFDE8383DA7}" type="pres">
      <dgm:prSet presAssocID="{42556AE5-FE6C-4DDF-8E2A-5AAAA8DC15D7}" presName="spaceRect" presStyleCnt="0"/>
      <dgm:spPr/>
    </dgm:pt>
    <dgm:pt modelId="{87B0ADBA-B62E-43E8-BDC0-0E4DE0898B52}" type="pres">
      <dgm:prSet presAssocID="{42556AE5-FE6C-4DDF-8E2A-5AAAA8DC15D7}" presName="textRect" presStyleLbl="revTx" presStyleIdx="0" presStyleCnt="3">
        <dgm:presLayoutVars>
          <dgm:chMax val="1"/>
          <dgm:chPref val="1"/>
        </dgm:presLayoutVars>
      </dgm:prSet>
      <dgm:spPr/>
    </dgm:pt>
    <dgm:pt modelId="{F866DF3D-4C7A-4D0C-8CD3-BA350E22D02A}" type="pres">
      <dgm:prSet presAssocID="{57C3A5FB-AB6A-464D-A8AF-86AB5CDAAA2E}" presName="sibTrans" presStyleCnt="0"/>
      <dgm:spPr/>
    </dgm:pt>
    <dgm:pt modelId="{7805B5ED-0370-497E-AC46-38CDE3359B14}" type="pres">
      <dgm:prSet presAssocID="{DC2144E1-534E-42BF-BB2B-267A4B0D3E48}" presName="compNode" presStyleCnt="0"/>
      <dgm:spPr/>
    </dgm:pt>
    <dgm:pt modelId="{596BFA2E-BADA-438C-9CA2-58E306B8A3FA}" type="pres">
      <dgm:prSet presAssocID="{DC2144E1-534E-42BF-BB2B-267A4B0D3E4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0195074F-9FA7-4AF5-AD05-FE4F347D1621}" type="pres">
      <dgm:prSet presAssocID="{DC2144E1-534E-42BF-BB2B-267A4B0D3E48}" presName="spaceRect" presStyleCnt="0"/>
      <dgm:spPr/>
    </dgm:pt>
    <dgm:pt modelId="{5771AAEC-9612-4521-A241-6F389FDFE78C}" type="pres">
      <dgm:prSet presAssocID="{DC2144E1-534E-42BF-BB2B-267A4B0D3E48}" presName="textRect" presStyleLbl="revTx" presStyleIdx="1" presStyleCnt="3">
        <dgm:presLayoutVars>
          <dgm:chMax val="1"/>
          <dgm:chPref val="1"/>
        </dgm:presLayoutVars>
      </dgm:prSet>
      <dgm:spPr/>
    </dgm:pt>
    <dgm:pt modelId="{7E0A0137-701A-4B7C-BC20-A9F4CD4E77C3}" type="pres">
      <dgm:prSet presAssocID="{0BBEDB04-0FE9-4076-ABFF-4B2578345019}" presName="sibTrans" presStyleCnt="0"/>
      <dgm:spPr/>
    </dgm:pt>
    <dgm:pt modelId="{31B85893-7093-4F13-9C29-086BDCDC4B9B}" type="pres">
      <dgm:prSet presAssocID="{07B5ABE2-68EC-4071-899C-81B8A60A7CB3}" presName="compNode" presStyleCnt="0"/>
      <dgm:spPr/>
    </dgm:pt>
    <dgm:pt modelId="{1A473922-0C78-4577-9295-2F06DA1096C6}" type="pres">
      <dgm:prSet presAssocID="{07B5ABE2-68EC-4071-899C-81B8A60A7CB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 mark"/>
        </a:ext>
      </dgm:extLst>
    </dgm:pt>
    <dgm:pt modelId="{8805BD6C-C3A0-4CE2-BAE4-9C8BB99A0263}" type="pres">
      <dgm:prSet presAssocID="{07B5ABE2-68EC-4071-899C-81B8A60A7CB3}" presName="spaceRect" presStyleCnt="0"/>
      <dgm:spPr/>
    </dgm:pt>
    <dgm:pt modelId="{7ECEC94C-C96A-4659-A4B8-2399B879E0EA}" type="pres">
      <dgm:prSet presAssocID="{07B5ABE2-68EC-4071-899C-81B8A60A7CB3}" presName="textRect" presStyleLbl="revTx" presStyleIdx="2" presStyleCnt="3">
        <dgm:presLayoutVars>
          <dgm:chMax val="1"/>
          <dgm:chPref val="1"/>
        </dgm:presLayoutVars>
      </dgm:prSet>
      <dgm:spPr/>
    </dgm:pt>
  </dgm:ptLst>
  <dgm:cxnLst>
    <dgm:cxn modelId="{A9FF2103-8C40-4D03-9194-933BE7F5F6AE}" srcId="{ED6C00A5-E433-40E0-A9AC-64BA7C827323}" destId="{42556AE5-FE6C-4DDF-8E2A-5AAAA8DC15D7}" srcOrd="0" destOrd="0" parTransId="{D7E42562-8DD0-4D81-9E6D-A19BB7EA893E}" sibTransId="{57C3A5FB-AB6A-464D-A8AF-86AB5CDAAA2E}"/>
    <dgm:cxn modelId="{AC10800E-047A-40CF-804B-6F4462BDF6A9}" srcId="{ED6C00A5-E433-40E0-A9AC-64BA7C827323}" destId="{07B5ABE2-68EC-4071-899C-81B8A60A7CB3}" srcOrd="2" destOrd="0" parTransId="{884BBB76-4800-4BDA-9A75-F64F6C52B2A9}" sibTransId="{12820295-8D6D-47DB-9E78-B491DCE95D38}"/>
    <dgm:cxn modelId="{F8FD6421-7880-4DFF-8820-62689C85108B}" type="presOf" srcId="{42556AE5-FE6C-4DDF-8E2A-5AAAA8DC15D7}" destId="{87B0ADBA-B62E-43E8-BDC0-0E4DE0898B52}" srcOrd="0" destOrd="0" presId="urn:microsoft.com/office/officeart/2018/2/layout/IconLabelList"/>
    <dgm:cxn modelId="{2A308321-2355-4837-A289-06249E1D742C}" type="presOf" srcId="{DC2144E1-534E-42BF-BB2B-267A4B0D3E48}" destId="{5771AAEC-9612-4521-A241-6F389FDFE78C}" srcOrd="0" destOrd="0" presId="urn:microsoft.com/office/officeart/2018/2/layout/IconLabelList"/>
    <dgm:cxn modelId="{E5C31E34-11F1-43CC-8C74-C0EC625FFE62}" srcId="{ED6C00A5-E433-40E0-A9AC-64BA7C827323}" destId="{DC2144E1-534E-42BF-BB2B-267A4B0D3E48}" srcOrd="1" destOrd="0" parTransId="{B7AAC40E-AEF4-42A8-A389-487EA47F0017}" sibTransId="{0BBEDB04-0FE9-4076-ABFF-4B2578345019}"/>
    <dgm:cxn modelId="{7460B84F-0357-4BA9-BF76-0F6B985BD2A5}" type="presOf" srcId="{07B5ABE2-68EC-4071-899C-81B8A60A7CB3}" destId="{7ECEC94C-C96A-4659-A4B8-2399B879E0EA}" srcOrd="0" destOrd="0" presId="urn:microsoft.com/office/officeart/2018/2/layout/IconLabelList"/>
    <dgm:cxn modelId="{681BC159-D2EC-4073-9B07-2554AA591619}" type="presOf" srcId="{ED6C00A5-E433-40E0-A9AC-64BA7C827323}" destId="{FEB0CB2B-2DE0-4E1D-83D8-DC22F7EFB17F}" srcOrd="0" destOrd="0" presId="urn:microsoft.com/office/officeart/2018/2/layout/IconLabelList"/>
    <dgm:cxn modelId="{9DE11AFD-86A0-4A23-9EFE-59EB15EC2804}" type="presParOf" srcId="{FEB0CB2B-2DE0-4E1D-83D8-DC22F7EFB17F}" destId="{BB24B114-BF14-4125-B18A-09BB3D0875AC}" srcOrd="0" destOrd="0" presId="urn:microsoft.com/office/officeart/2018/2/layout/IconLabelList"/>
    <dgm:cxn modelId="{6A445AFD-7CD4-4EDF-B944-208D8D619C28}" type="presParOf" srcId="{BB24B114-BF14-4125-B18A-09BB3D0875AC}" destId="{A4D80272-0A5F-47F5-9022-47EBC12C0304}" srcOrd="0" destOrd="0" presId="urn:microsoft.com/office/officeart/2018/2/layout/IconLabelList"/>
    <dgm:cxn modelId="{40CBDEDD-EA0E-4272-8281-7BB2C4C5338A}" type="presParOf" srcId="{BB24B114-BF14-4125-B18A-09BB3D0875AC}" destId="{1DFC2E1C-97F0-4C4B-8033-5CFDE8383DA7}" srcOrd="1" destOrd="0" presId="urn:microsoft.com/office/officeart/2018/2/layout/IconLabelList"/>
    <dgm:cxn modelId="{6C33EEC6-1C54-4770-9769-C0FCD1DC96F2}" type="presParOf" srcId="{BB24B114-BF14-4125-B18A-09BB3D0875AC}" destId="{87B0ADBA-B62E-43E8-BDC0-0E4DE0898B52}" srcOrd="2" destOrd="0" presId="urn:microsoft.com/office/officeart/2018/2/layout/IconLabelList"/>
    <dgm:cxn modelId="{165599C6-917B-4FC7-B65C-2C6E79ABBA8B}" type="presParOf" srcId="{FEB0CB2B-2DE0-4E1D-83D8-DC22F7EFB17F}" destId="{F866DF3D-4C7A-4D0C-8CD3-BA350E22D02A}" srcOrd="1" destOrd="0" presId="urn:microsoft.com/office/officeart/2018/2/layout/IconLabelList"/>
    <dgm:cxn modelId="{AEE9ED3A-6B1D-4BB6-8C6F-EE64C3B80725}" type="presParOf" srcId="{FEB0CB2B-2DE0-4E1D-83D8-DC22F7EFB17F}" destId="{7805B5ED-0370-497E-AC46-38CDE3359B14}" srcOrd="2" destOrd="0" presId="urn:microsoft.com/office/officeart/2018/2/layout/IconLabelList"/>
    <dgm:cxn modelId="{CC651666-8930-4C2F-8B8C-9DD9669FCB8F}" type="presParOf" srcId="{7805B5ED-0370-497E-AC46-38CDE3359B14}" destId="{596BFA2E-BADA-438C-9CA2-58E306B8A3FA}" srcOrd="0" destOrd="0" presId="urn:microsoft.com/office/officeart/2018/2/layout/IconLabelList"/>
    <dgm:cxn modelId="{D3A3794D-AF77-4419-90D9-4CE9B665A7D5}" type="presParOf" srcId="{7805B5ED-0370-497E-AC46-38CDE3359B14}" destId="{0195074F-9FA7-4AF5-AD05-FE4F347D1621}" srcOrd="1" destOrd="0" presId="urn:microsoft.com/office/officeart/2018/2/layout/IconLabelList"/>
    <dgm:cxn modelId="{43B90E1E-10EA-4E2F-8625-7DF1468D921C}" type="presParOf" srcId="{7805B5ED-0370-497E-AC46-38CDE3359B14}" destId="{5771AAEC-9612-4521-A241-6F389FDFE78C}" srcOrd="2" destOrd="0" presId="urn:microsoft.com/office/officeart/2018/2/layout/IconLabelList"/>
    <dgm:cxn modelId="{0F12F36C-FF91-447D-9025-ED90AC30ED28}" type="presParOf" srcId="{FEB0CB2B-2DE0-4E1D-83D8-DC22F7EFB17F}" destId="{7E0A0137-701A-4B7C-BC20-A9F4CD4E77C3}" srcOrd="3" destOrd="0" presId="urn:microsoft.com/office/officeart/2018/2/layout/IconLabelList"/>
    <dgm:cxn modelId="{9D11AB50-5EB0-42CA-A41C-085373CD9962}" type="presParOf" srcId="{FEB0CB2B-2DE0-4E1D-83D8-DC22F7EFB17F}" destId="{31B85893-7093-4F13-9C29-086BDCDC4B9B}" srcOrd="4" destOrd="0" presId="urn:microsoft.com/office/officeart/2018/2/layout/IconLabelList"/>
    <dgm:cxn modelId="{17E77860-41F3-4775-827B-80DF48763399}" type="presParOf" srcId="{31B85893-7093-4F13-9C29-086BDCDC4B9B}" destId="{1A473922-0C78-4577-9295-2F06DA1096C6}" srcOrd="0" destOrd="0" presId="urn:microsoft.com/office/officeart/2018/2/layout/IconLabelList"/>
    <dgm:cxn modelId="{6C64D8B6-B98F-4576-83FE-FB5B2BBACD30}" type="presParOf" srcId="{31B85893-7093-4F13-9C29-086BDCDC4B9B}" destId="{8805BD6C-C3A0-4CE2-BAE4-9C8BB99A0263}" srcOrd="1" destOrd="0" presId="urn:microsoft.com/office/officeart/2018/2/layout/IconLabelList"/>
    <dgm:cxn modelId="{0641C173-8B25-4F6F-BABE-775E9F1D2918}" type="presParOf" srcId="{31B85893-7093-4F13-9C29-086BDCDC4B9B}" destId="{7ECEC94C-C96A-4659-A4B8-2399B879E0EA}"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3A63F23-FD64-43DB-B2AE-469AF5DE01EF}" type="doc">
      <dgm:prSet loTypeId="urn:microsoft.com/office/officeart/2005/8/layout/process5" loCatId="process" qsTypeId="urn:microsoft.com/office/officeart/2005/8/quickstyle/simple1" qsCatId="simple" csTypeId="urn:microsoft.com/office/officeart/2005/8/colors/colorful1" csCatId="colorful"/>
      <dgm:spPr/>
      <dgm:t>
        <a:bodyPr/>
        <a:lstStyle/>
        <a:p>
          <a:endParaRPr lang="en-US"/>
        </a:p>
      </dgm:t>
    </dgm:pt>
    <dgm:pt modelId="{B2902514-3621-415A-8DD6-99975E396789}">
      <dgm:prSet/>
      <dgm:spPr/>
      <dgm:t>
        <a:bodyPr/>
        <a:lstStyle/>
        <a:p>
          <a:r>
            <a:rPr lang="en-GB"/>
            <a:t>The defendant’s penetration of the vagina, anus or mouth must be intentional. </a:t>
          </a:r>
          <a:endParaRPr lang="en-US"/>
        </a:p>
      </dgm:t>
    </dgm:pt>
    <dgm:pt modelId="{A1E74404-C15C-42B9-A434-1380E530D709}" type="parTrans" cxnId="{B74A5C0C-4252-4D1F-BC79-B1506E7CC940}">
      <dgm:prSet/>
      <dgm:spPr/>
      <dgm:t>
        <a:bodyPr/>
        <a:lstStyle/>
        <a:p>
          <a:endParaRPr lang="en-US"/>
        </a:p>
      </dgm:t>
    </dgm:pt>
    <dgm:pt modelId="{37EBB593-9470-4519-96E1-57FDE744A253}" type="sibTrans" cxnId="{B74A5C0C-4252-4D1F-BC79-B1506E7CC940}">
      <dgm:prSet/>
      <dgm:spPr/>
      <dgm:t>
        <a:bodyPr/>
        <a:lstStyle/>
        <a:p>
          <a:endParaRPr lang="en-US"/>
        </a:p>
      </dgm:t>
    </dgm:pt>
    <dgm:pt modelId="{EC3A0C4E-8977-41AA-A789-D9BC957DE67A}">
      <dgm:prSet/>
      <dgm:spPr/>
      <dgm:t>
        <a:bodyPr/>
        <a:lstStyle/>
        <a:p>
          <a:r>
            <a:rPr lang="en-GB"/>
            <a:t>This is generally a straightforward requirement as it requires only that the sexual activity that took place was done deliberately.</a:t>
          </a:r>
          <a:endParaRPr lang="en-US"/>
        </a:p>
      </dgm:t>
    </dgm:pt>
    <dgm:pt modelId="{C66693F5-401A-45FB-B7EA-BDD3FF52BDFC}" type="parTrans" cxnId="{9DEB767F-031F-461B-88A3-CA490B755DB0}">
      <dgm:prSet/>
      <dgm:spPr/>
      <dgm:t>
        <a:bodyPr/>
        <a:lstStyle/>
        <a:p>
          <a:endParaRPr lang="en-US"/>
        </a:p>
      </dgm:t>
    </dgm:pt>
    <dgm:pt modelId="{1AB8A39D-922C-4B2D-804C-D44482D31B49}" type="sibTrans" cxnId="{9DEB767F-031F-461B-88A3-CA490B755DB0}">
      <dgm:prSet/>
      <dgm:spPr/>
      <dgm:t>
        <a:bodyPr/>
        <a:lstStyle/>
        <a:p>
          <a:endParaRPr lang="en-US"/>
        </a:p>
      </dgm:t>
    </dgm:pt>
    <dgm:pt modelId="{4A98AF90-6024-4A9D-9049-AD097410096C}" type="pres">
      <dgm:prSet presAssocID="{B3A63F23-FD64-43DB-B2AE-469AF5DE01EF}" presName="diagram" presStyleCnt="0">
        <dgm:presLayoutVars>
          <dgm:dir/>
          <dgm:resizeHandles val="exact"/>
        </dgm:presLayoutVars>
      </dgm:prSet>
      <dgm:spPr/>
    </dgm:pt>
    <dgm:pt modelId="{412F28F5-1F53-49A4-A2BE-9A1D417BB37B}" type="pres">
      <dgm:prSet presAssocID="{B2902514-3621-415A-8DD6-99975E396789}" presName="node" presStyleLbl="node1" presStyleIdx="0" presStyleCnt="2">
        <dgm:presLayoutVars>
          <dgm:bulletEnabled val="1"/>
        </dgm:presLayoutVars>
      </dgm:prSet>
      <dgm:spPr/>
    </dgm:pt>
    <dgm:pt modelId="{45E88AF5-24DB-4F65-B31C-492054530A62}" type="pres">
      <dgm:prSet presAssocID="{37EBB593-9470-4519-96E1-57FDE744A253}" presName="sibTrans" presStyleLbl="sibTrans2D1" presStyleIdx="0" presStyleCnt="1"/>
      <dgm:spPr/>
    </dgm:pt>
    <dgm:pt modelId="{F744AE43-048D-4BF1-91A7-3055F1594D27}" type="pres">
      <dgm:prSet presAssocID="{37EBB593-9470-4519-96E1-57FDE744A253}" presName="connectorText" presStyleLbl="sibTrans2D1" presStyleIdx="0" presStyleCnt="1"/>
      <dgm:spPr/>
    </dgm:pt>
    <dgm:pt modelId="{BD90FD5C-9B11-410F-8472-D6C0E13F0C75}" type="pres">
      <dgm:prSet presAssocID="{EC3A0C4E-8977-41AA-A789-D9BC957DE67A}" presName="node" presStyleLbl="node1" presStyleIdx="1" presStyleCnt="2">
        <dgm:presLayoutVars>
          <dgm:bulletEnabled val="1"/>
        </dgm:presLayoutVars>
      </dgm:prSet>
      <dgm:spPr/>
    </dgm:pt>
  </dgm:ptLst>
  <dgm:cxnLst>
    <dgm:cxn modelId="{B74A5C0C-4252-4D1F-BC79-B1506E7CC940}" srcId="{B3A63F23-FD64-43DB-B2AE-469AF5DE01EF}" destId="{B2902514-3621-415A-8DD6-99975E396789}" srcOrd="0" destOrd="0" parTransId="{A1E74404-C15C-42B9-A434-1380E530D709}" sibTransId="{37EBB593-9470-4519-96E1-57FDE744A253}"/>
    <dgm:cxn modelId="{F5E89A17-C994-4198-8D6A-236C904DE2FE}" type="presOf" srcId="{37EBB593-9470-4519-96E1-57FDE744A253}" destId="{45E88AF5-24DB-4F65-B31C-492054530A62}" srcOrd="0" destOrd="0" presId="urn:microsoft.com/office/officeart/2005/8/layout/process5"/>
    <dgm:cxn modelId="{15CF7530-5C01-415E-AE1E-797957C2E087}" type="presOf" srcId="{37EBB593-9470-4519-96E1-57FDE744A253}" destId="{F744AE43-048D-4BF1-91A7-3055F1594D27}" srcOrd="1" destOrd="0" presId="urn:microsoft.com/office/officeart/2005/8/layout/process5"/>
    <dgm:cxn modelId="{C041A33E-E64E-441B-B5F3-6929084A113B}" type="presOf" srcId="{B2902514-3621-415A-8DD6-99975E396789}" destId="{412F28F5-1F53-49A4-A2BE-9A1D417BB37B}" srcOrd="0" destOrd="0" presId="urn:microsoft.com/office/officeart/2005/8/layout/process5"/>
    <dgm:cxn modelId="{FE11DB74-D32E-4EE7-A783-F1E148FB3F2C}" type="presOf" srcId="{EC3A0C4E-8977-41AA-A789-D9BC957DE67A}" destId="{BD90FD5C-9B11-410F-8472-D6C0E13F0C75}" srcOrd="0" destOrd="0" presId="urn:microsoft.com/office/officeart/2005/8/layout/process5"/>
    <dgm:cxn modelId="{9DEB767F-031F-461B-88A3-CA490B755DB0}" srcId="{B3A63F23-FD64-43DB-B2AE-469AF5DE01EF}" destId="{EC3A0C4E-8977-41AA-A789-D9BC957DE67A}" srcOrd="1" destOrd="0" parTransId="{C66693F5-401A-45FB-B7EA-BDD3FF52BDFC}" sibTransId="{1AB8A39D-922C-4B2D-804C-D44482D31B49}"/>
    <dgm:cxn modelId="{990E4A92-F1E3-4EAA-8E6B-846D3C8B97F2}" type="presOf" srcId="{B3A63F23-FD64-43DB-B2AE-469AF5DE01EF}" destId="{4A98AF90-6024-4A9D-9049-AD097410096C}" srcOrd="0" destOrd="0" presId="urn:microsoft.com/office/officeart/2005/8/layout/process5"/>
    <dgm:cxn modelId="{9165D655-73C7-4353-A302-2E9C75909A79}" type="presParOf" srcId="{4A98AF90-6024-4A9D-9049-AD097410096C}" destId="{412F28F5-1F53-49A4-A2BE-9A1D417BB37B}" srcOrd="0" destOrd="0" presId="urn:microsoft.com/office/officeart/2005/8/layout/process5"/>
    <dgm:cxn modelId="{92D074B6-E547-478E-8403-4216F8BD91AD}" type="presParOf" srcId="{4A98AF90-6024-4A9D-9049-AD097410096C}" destId="{45E88AF5-24DB-4F65-B31C-492054530A62}" srcOrd="1" destOrd="0" presId="urn:microsoft.com/office/officeart/2005/8/layout/process5"/>
    <dgm:cxn modelId="{2DA15FB4-A0AF-48F0-9769-B0F7F213D96C}" type="presParOf" srcId="{45E88AF5-24DB-4F65-B31C-492054530A62}" destId="{F744AE43-048D-4BF1-91A7-3055F1594D27}" srcOrd="0" destOrd="0" presId="urn:microsoft.com/office/officeart/2005/8/layout/process5"/>
    <dgm:cxn modelId="{7E151BD6-DBED-462F-8D5C-94B78FAB9EAA}" type="presParOf" srcId="{4A98AF90-6024-4A9D-9049-AD097410096C}" destId="{BD90FD5C-9B11-410F-8472-D6C0E13F0C75}" srcOrd="2"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F1878B-3018-4914-97BA-FDB196889103}">
      <dsp:nvSpPr>
        <dsp:cNvPr id="0" name=""/>
        <dsp:cNvSpPr/>
      </dsp:nvSpPr>
      <dsp:spPr>
        <a:xfrm>
          <a:off x="187" y="685737"/>
          <a:ext cx="2268338" cy="2722006"/>
        </a:xfrm>
        <a:prstGeom prst="rect">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4061" tIns="0" rIns="224061" bIns="330200" numCol="1" spcCol="1270" anchor="t" anchorCtr="0">
          <a:noAutofit/>
        </a:bodyPr>
        <a:lstStyle/>
        <a:p>
          <a:pPr marL="0" lvl="0" indent="0" algn="l" defTabSz="711200">
            <a:lnSpc>
              <a:spcPct val="90000"/>
            </a:lnSpc>
            <a:spcBef>
              <a:spcPct val="0"/>
            </a:spcBef>
            <a:spcAft>
              <a:spcPct val="35000"/>
            </a:spcAft>
            <a:buNone/>
          </a:pPr>
          <a:r>
            <a:rPr lang="en-GB" sz="1600" kern="1200"/>
            <a:t>The actus reus and mens rea of the various sexual offences</a:t>
          </a:r>
          <a:endParaRPr lang="en-US" sz="1600" kern="1200"/>
        </a:p>
      </dsp:txBody>
      <dsp:txXfrm>
        <a:off x="187" y="1774540"/>
        <a:ext cx="2268338" cy="1633204"/>
      </dsp:txXfrm>
    </dsp:sp>
    <dsp:sp modelId="{F4807680-917E-47C6-8F24-BCD6425185C4}">
      <dsp:nvSpPr>
        <dsp:cNvPr id="0" name=""/>
        <dsp:cNvSpPr/>
      </dsp:nvSpPr>
      <dsp:spPr>
        <a:xfrm>
          <a:off x="187" y="685737"/>
          <a:ext cx="2268338" cy="1088802"/>
        </a:xfrm>
        <a:prstGeom prst="rect">
          <a:avLst/>
        </a:prstGeom>
        <a:noFill/>
        <a:ln w="19050"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24061" tIns="165100" rIns="224061" bIns="165100" numCol="1" spcCol="1270" anchor="ctr" anchorCtr="0">
          <a:noAutofit/>
        </a:bodyPr>
        <a:lstStyle/>
        <a:p>
          <a:pPr marL="0" lvl="0" indent="0" algn="l" defTabSz="2533650">
            <a:lnSpc>
              <a:spcPct val="90000"/>
            </a:lnSpc>
            <a:spcBef>
              <a:spcPct val="0"/>
            </a:spcBef>
            <a:spcAft>
              <a:spcPct val="35000"/>
            </a:spcAft>
            <a:buNone/>
          </a:pPr>
          <a:r>
            <a:rPr lang="en-US" sz="5700" kern="1200"/>
            <a:t>01</a:t>
          </a:r>
        </a:p>
      </dsp:txBody>
      <dsp:txXfrm>
        <a:off x="187" y="685737"/>
        <a:ext cx="2268338" cy="1088802"/>
      </dsp:txXfrm>
    </dsp:sp>
    <dsp:sp modelId="{49C23151-2E67-435B-8DFA-98FACC6BC7B0}">
      <dsp:nvSpPr>
        <dsp:cNvPr id="0" name=""/>
        <dsp:cNvSpPr/>
      </dsp:nvSpPr>
      <dsp:spPr>
        <a:xfrm>
          <a:off x="2449993" y="685737"/>
          <a:ext cx="2268338" cy="2722006"/>
        </a:xfrm>
        <a:prstGeom prst="rect">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4061" tIns="0" rIns="224061" bIns="330200" numCol="1" spcCol="1270" anchor="t" anchorCtr="0">
          <a:noAutofit/>
        </a:bodyPr>
        <a:lstStyle/>
        <a:p>
          <a:pPr marL="0" lvl="0" indent="0" algn="l" defTabSz="711200">
            <a:lnSpc>
              <a:spcPct val="90000"/>
            </a:lnSpc>
            <a:spcBef>
              <a:spcPct val="0"/>
            </a:spcBef>
            <a:spcAft>
              <a:spcPct val="35000"/>
            </a:spcAft>
            <a:buNone/>
          </a:pPr>
          <a:r>
            <a:rPr lang="en-GB" sz="1600" kern="1200"/>
            <a:t>The key distinctions between the Sexual Offences Act 2003 and the previous law</a:t>
          </a:r>
          <a:endParaRPr lang="en-US" sz="1600" kern="1200"/>
        </a:p>
      </dsp:txBody>
      <dsp:txXfrm>
        <a:off x="2449993" y="1774540"/>
        <a:ext cx="2268338" cy="1633204"/>
      </dsp:txXfrm>
    </dsp:sp>
    <dsp:sp modelId="{DF6E8027-537C-4F07-9E14-D6EB2BE65F01}">
      <dsp:nvSpPr>
        <dsp:cNvPr id="0" name=""/>
        <dsp:cNvSpPr/>
      </dsp:nvSpPr>
      <dsp:spPr>
        <a:xfrm>
          <a:off x="2449993" y="685737"/>
          <a:ext cx="2268338" cy="1088802"/>
        </a:xfrm>
        <a:prstGeom prst="rect">
          <a:avLst/>
        </a:prstGeom>
        <a:noFill/>
        <a:ln w="19050"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24061" tIns="165100" rIns="224061" bIns="165100" numCol="1" spcCol="1270" anchor="ctr" anchorCtr="0">
          <a:noAutofit/>
        </a:bodyPr>
        <a:lstStyle/>
        <a:p>
          <a:pPr marL="0" lvl="0" indent="0" algn="l" defTabSz="2533650">
            <a:lnSpc>
              <a:spcPct val="90000"/>
            </a:lnSpc>
            <a:spcBef>
              <a:spcPct val="0"/>
            </a:spcBef>
            <a:spcAft>
              <a:spcPct val="35000"/>
            </a:spcAft>
            <a:buNone/>
          </a:pPr>
          <a:r>
            <a:rPr lang="en-US" sz="5700" kern="1200"/>
            <a:t>02</a:t>
          </a:r>
        </a:p>
      </dsp:txBody>
      <dsp:txXfrm>
        <a:off x="2449993" y="685737"/>
        <a:ext cx="2268338" cy="1088802"/>
      </dsp:txXfrm>
    </dsp:sp>
    <dsp:sp modelId="{D2855EB8-0525-4CA8-9847-5B10E0B5EDD8}">
      <dsp:nvSpPr>
        <dsp:cNvPr id="0" name=""/>
        <dsp:cNvSpPr/>
      </dsp:nvSpPr>
      <dsp:spPr>
        <a:xfrm>
          <a:off x="4899800" y="685737"/>
          <a:ext cx="2268338" cy="2722006"/>
        </a:xfrm>
        <a:prstGeom prst="rect">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4061" tIns="0" rIns="224061" bIns="330200" numCol="1" spcCol="1270" anchor="t" anchorCtr="0">
          <a:noAutofit/>
        </a:bodyPr>
        <a:lstStyle/>
        <a:p>
          <a:pPr marL="0" lvl="0" indent="0" algn="l" defTabSz="711200">
            <a:lnSpc>
              <a:spcPct val="90000"/>
            </a:lnSpc>
            <a:spcBef>
              <a:spcPct val="0"/>
            </a:spcBef>
            <a:spcAft>
              <a:spcPct val="35000"/>
            </a:spcAft>
            <a:buNone/>
          </a:pPr>
          <a:r>
            <a:rPr lang="en-GB" sz="1600" kern="1200"/>
            <a:t>The role of consent, including the operation of conclusive and evidential presumptions</a:t>
          </a:r>
          <a:endParaRPr lang="en-US" sz="1600" kern="1200"/>
        </a:p>
      </dsp:txBody>
      <dsp:txXfrm>
        <a:off x="4899800" y="1774540"/>
        <a:ext cx="2268338" cy="1633204"/>
      </dsp:txXfrm>
    </dsp:sp>
    <dsp:sp modelId="{2DAFB23F-F2F2-4A30-B6CB-E97E7767FFBA}">
      <dsp:nvSpPr>
        <dsp:cNvPr id="0" name=""/>
        <dsp:cNvSpPr/>
      </dsp:nvSpPr>
      <dsp:spPr>
        <a:xfrm>
          <a:off x="4899800" y="685737"/>
          <a:ext cx="2268338" cy="1088802"/>
        </a:xfrm>
        <a:prstGeom prst="rect">
          <a:avLst/>
        </a:prstGeom>
        <a:noFill/>
        <a:ln w="19050"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24061" tIns="165100" rIns="224061" bIns="165100" numCol="1" spcCol="1270" anchor="ctr" anchorCtr="0">
          <a:noAutofit/>
        </a:bodyPr>
        <a:lstStyle/>
        <a:p>
          <a:pPr marL="0" lvl="0" indent="0" algn="l" defTabSz="2533650">
            <a:lnSpc>
              <a:spcPct val="90000"/>
            </a:lnSpc>
            <a:spcBef>
              <a:spcPct val="0"/>
            </a:spcBef>
            <a:spcAft>
              <a:spcPct val="35000"/>
            </a:spcAft>
            <a:buNone/>
          </a:pPr>
          <a:r>
            <a:rPr lang="en-US" sz="5700" kern="1200"/>
            <a:t>03</a:t>
          </a:r>
        </a:p>
      </dsp:txBody>
      <dsp:txXfrm>
        <a:off x="4899800" y="685737"/>
        <a:ext cx="2268338" cy="1088802"/>
      </dsp:txXfrm>
    </dsp:sp>
    <dsp:sp modelId="{40E8B84F-19CC-4554-9225-83ABBCE2426B}">
      <dsp:nvSpPr>
        <dsp:cNvPr id="0" name=""/>
        <dsp:cNvSpPr/>
      </dsp:nvSpPr>
      <dsp:spPr>
        <a:xfrm>
          <a:off x="7349606" y="685737"/>
          <a:ext cx="2268338" cy="2722006"/>
        </a:xfrm>
        <a:prstGeom prst="rect">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4061" tIns="0" rIns="224061" bIns="330200" numCol="1" spcCol="1270" anchor="t" anchorCtr="0">
          <a:noAutofit/>
        </a:bodyPr>
        <a:lstStyle/>
        <a:p>
          <a:pPr marL="0" lvl="0" indent="0" algn="l" defTabSz="711200">
            <a:lnSpc>
              <a:spcPct val="90000"/>
            </a:lnSpc>
            <a:spcBef>
              <a:spcPct val="0"/>
            </a:spcBef>
            <a:spcAft>
              <a:spcPct val="35000"/>
            </a:spcAft>
            <a:buNone/>
          </a:pPr>
          <a:r>
            <a:rPr lang="en-GB" sz="1600" kern="1200"/>
            <a:t>The relationship between the sexual offences</a:t>
          </a:r>
          <a:endParaRPr lang="en-US" sz="1600" kern="1200"/>
        </a:p>
      </dsp:txBody>
      <dsp:txXfrm>
        <a:off x="7349606" y="1774540"/>
        <a:ext cx="2268338" cy="1633204"/>
      </dsp:txXfrm>
    </dsp:sp>
    <dsp:sp modelId="{AB36C125-1EA4-4153-B0ED-279FC20D4B75}">
      <dsp:nvSpPr>
        <dsp:cNvPr id="0" name=""/>
        <dsp:cNvSpPr/>
      </dsp:nvSpPr>
      <dsp:spPr>
        <a:xfrm>
          <a:off x="7349606" y="685737"/>
          <a:ext cx="2268338" cy="1088802"/>
        </a:xfrm>
        <a:prstGeom prst="rect">
          <a:avLst/>
        </a:prstGeom>
        <a:noFill/>
        <a:ln w="19050"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24061" tIns="165100" rIns="224061" bIns="165100" numCol="1" spcCol="1270" anchor="ctr" anchorCtr="0">
          <a:noAutofit/>
        </a:bodyPr>
        <a:lstStyle/>
        <a:p>
          <a:pPr marL="0" lvl="0" indent="0" algn="l" defTabSz="2533650">
            <a:lnSpc>
              <a:spcPct val="90000"/>
            </a:lnSpc>
            <a:spcBef>
              <a:spcPct val="0"/>
            </a:spcBef>
            <a:spcAft>
              <a:spcPct val="35000"/>
            </a:spcAft>
            <a:buNone/>
          </a:pPr>
          <a:r>
            <a:rPr lang="en-US" sz="5700" kern="1200"/>
            <a:t>04</a:t>
          </a:r>
        </a:p>
      </dsp:txBody>
      <dsp:txXfrm>
        <a:off x="7349606" y="685737"/>
        <a:ext cx="2268338" cy="10888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9CB9E6-E8D2-4F1D-9502-E4D59711862B}">
      <dsp:nvSpPr>
        <dsp:cNvPr id="0" name=""/>
        <dsp:cNvSpPr/>
      </dsp:nvSpPr>
      <dsp:spPr>
        <a:xfrm>
          <a:off x="0" y="0"/>
          <a:ext cx="7405962" cy="736826"/>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The law governing sexual offences was codified by the </a:t>
          </a:r>
          <a:r>
            <a:rPr lang="en-GB" sz="1100" b="1" kern="1200"/>
            <a:t>Sexual Offences Act 2003.</a:t>
          </a:r>
          <a:endParaRPr lang="en-US" sz="1100" kern="1200"/>
        </a:p>
      </dsp:txBody>
      <dsp:txXfrm>
        <a:off x="21581" y="21581"/>
        <a:ext cx="6524659" cy="693664"/>
      </dsp:txXfrm>
    </dsp:sp>
    <dsp:sp modelId="{ECC1AF8D-2BBF-4BEB-88AC-FB49DB11CB1A}">
      <dsp:nvSpPr>
        <dsp:cNvPr id="0" name=""/>
        <dsp:cNvSpPr/>
      </dsp:nvSpPr>
      <dsp:spPr>
        <a:xfrm>
          <a:off x="553042" y="839163"/>
          <a:ext cx="7405962" cy="736826"/>
        </a:xfrm>
        <a:prstGeom prst="roundRect">
          <a:avLst>
            <a:gd name="adj" fmla="val 10000"/>
          </a:avLst>
        </a:prstGeom>
        <a:solidFill>
          <a:schemeClr val="accent2">
            <a:hueOff val="-741071"/>
            <a:satOff val="3550"/>
            <a:lumOff val="328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The Sexual Offences Act 2003 (SOA 2003) reformed the law on sexual offences by consolidation of the pre-existing statute and common law. </a:t>
          </a:r>
          <a:endParaRPr lang="en-US" sz="1100" kern="1200"/>
        </a:p>
      </dsp:txBody>
      <dsp:txXfrm>
        <a:off x="574623" y="860744"/>
        <a:ext cx="6330820" cy="693664"/>
      </dsp:txXfrm>
    </dsp:sp>
    <dsp:sp modelId="{B1C49211-41B2-48D8-9EE0-2246FA69B7B6}">
      <dsp:nvSpPr>
        <dsp:cNvPr id="0" name=""/>
        <dsp:cNvSpPr/>
      </dsp:nvSpPr>
      <dsp:spPr>
        <a:xfrm>
          <a:off x="1106085" y="1678327"/>
          <a:ext cx="7405962" cy="736826"/>
        </a:xfrm>
        <a:prstGeom prst="roundRect">
          <a:avLst>
            <a:gd name="adj" fmla="val 10000"/>
          </a:avLst>
        </a:prstGeom>
        <a:solidFill>
          <a:schemeClr val="accent2">
            <a:hueOff val="-1482143"/>
            <a:satOff val="7100"/>
            <a:lumOff val="656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t>It abolished some former criminal offences (repealing most of the Sexual Offences Acts 1956 and 1967 and the Indecency with Children Act 1960) and created a new law on rape and sexual assault as well as a host of other new offences, including offences committed against vulnerable people. </a:t>
          </a:r>
          <a:endParaRPr lang="en-US" sz="1100" kern="1200" dirty="0"/>
        </a:p>
      </dsp:txBody>
      <dsp:txXfrm>
        <a:off x="1127666" y="1699908"/>
        <a:ext cx="6330820" cy="693664"/>
      </dsp:txXfrm>
    </dsp:sp>
    <dsp:sp modelId="{43A5F623-4678-4FC0-A062-DA91AB74D3F9}">
      <dsp:nvSpPr>
        <dsp:cNvPr id="0" name=""/>
        <dsp:cNvSpPr/>
      </dsp:nvSpPr>
      <dsp:spPr>
        <a:xfrm>
          <a:off x="1659127" y="2517491"/>
          <a:ext cx="7405962" cy="736826"/>
        </a:xfrm>
        <a:prstGeom prst="roundRect">
          <a:avLst>
            <a:gd name="adj" fmla="val 10000"/>
          </a:avLst>
        </a:prstGeom>
        <a:solidFill>
          <a:schemeClr val="accent2">
            <a:hueOff val="-2223214"/>
            <a:satOff val="10650"/>
            <a:lumOff val="985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t>We will look at four key areas: rape, assault by penetration, sexual assault and child sex offences.</a:t>
          </a:r>
          <a:endParaRPr lang="en-US" sz="1100" kern="1200" dirty="0"/>
        </a:p>
      </dsp:txBody>
      <dsp:txXfrm>
        <a:off x="1680708" y="2539072"/>
        <a:ext cx="6330820" cy="693664"/>
      </dsp:txXfrm>
    </dsp:sp>
    <dsp:sp modelId="{8156FD10-4850-489B-AD23-C9B8A0FE0B27}">
      <dsp:nvSpPr>
        <dsp:cNvPr id="0" name=""/>
        <dsp:cNvSpPr/>
      </dsp:nvSpPr>
      <dsp:spPr>
        <a:xfrm>
          <a:off x="2212170" y="3356655"/>
          <a:ext cx="7405962" cy="736826"/>
        </a:xfrm>
        <a:prstGeom prst="roundRect">
          <a:avLst>
            <a:gd name="adj" fmla="val 10000"/>
          </a:avLst>
        </a:prstGeom>
        <a:solidFill>
          <a:schemeClr val="accent2">
            <a:hueOff val="-2964286"/>
            <a:satOff val="14200"/>
            <a:lumOff val="1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t>Warning - These topics are emotive so please listen / read with caution.</a:t>
          </a:r>
          <a:endParaRPr lang="en-US" sz="1100" kern="1200" dirty="0"/>
        </a:p>
      </dsp:txBody>
      <dsp:txXfrm>
        <a:off x="2233751" y="3378236"/>
        <a:ext cx="6330820" cy="693664"/>
      </dsp:txXfrm>
    </dsp:sp>
    <dsp:sp modelId="{F800BB91-3DB0-4091-879F-77338BE977CD}">
      <dsp:nvSpPr>
        <dsp:cNvPr id="0" name=""/>
        <dsp:cNvSpPr/>
      </dsp:nvSpPr>
      <dsp:spPr>
        <a:xfrm>
          <a:off x="6927025" y="538292"/>
          <a:ext cx="478937" cy="478937"/>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7034786" y="538292"/>
        <a:ext cx="263415" cy="360400"/>
      </dsp:txXfrm>
    </dsp:sp>
    <dsp:sp modelId="{DC37B8E1-A85D-433D-95DE-C7EF5F98B95C}">
      <dsp:nvSpPr>
        <dsp:cNvPr id="0" name=""/>
        <dsp:cNvSpPr/>
      </dsp:nvSpPr>
      <dsp:spPr>
        <a:xfrm>
          <a:off x="7480067" y="1377456"/>
          <a:ext cx="478937" cy="478937"/>
        </a:xfrm>
        <a:prstGeom prst="downArrow">
          <a:avLst>
            <a:gd name="adj1" fmla="val 55000"/>
            <a:gd name="adj2" fmla="val 45000"/>
          </a:avLst>
        </a:prstGeom>
        <a:solidFill>
          <a:schemeClr val="accent2">
            <a:tint val="40000"/>
            <a:alpha val="90000"/>
            <a:hueOff val="-1363946"/>
            <a:satOff val="15036"/>
            <a:lumOff val="1432"/>
            <a:alphaOff val="0"/>
          </a:schemeClr>
        </a:solidFill>
        <a:ln w="19050" cap="rnd" cmpd="sng" algn="ctr">
          <a:solidFill>
            <a:schemeClr val="accent2">
              <a:tint val="40000"/>
              <a:alpha val="90000"/>
              <a:hueOff val="-1363946"/>
              <a:satOff val="15036"/>
              <a:lumOff val="143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7587828" y="1377456"/>
        <a:ext cx="263415" cy="360400"/>
      </dsp:txXfrm>
    </dsp:sp>
    <dsp:sp modelId="{877D7078-E987-4196-8052-BF189B304069}">
      <dsp:nvSpPr>
        <dsp:cNvPr id="0" name=""/>
        <dsp:cNvSpPr/>
      </dsp:nvSpPr>
      <dsp:spPr>
        <a:xfrm>
          <a:off x="8033110" y="2204340"/>
          <a:ext cx="478937" cy="478937"/>
        </a:xfrm>
        <a:prstGeom prst="downArrow">
          <a:avLst>
            <a:gd name="adj1" fmla="val 55000"/>
            <a:gd name="adj2" fmla="val 45000"/>
          </a:avLst>
        </a:prstGeom>
        <a:solidFill>
          <a:schemeClr val="accent2">
            <a:tint val="40000"/>
            <a:alpha val="90000"/>
            <a:hueOff val="-2727893"/>
            <a:satOff val="30071"/>
            <a:lumOff val="2864"/>
            <a:alphaOff val="0"/>
          </a:schemeClr>
        </a:solidFill>
        <a:ln w="19050" cap="rnd" cmpd="sng" algn="ctr">
          <a:solidFill>
            <a:schemeClr val="accent2">
              <a:tint val="40000"/>
              <a:alpha val="90000"/>
              <a:hueOff val="-2727893"/>
              <a:satOff val="30071"/>
              <a:lumOff val="286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140871" y="2204340"/>
        <a:ext cx="263415" cy="360400"/>
      </dsp:txXfrm>
    </dsp:sp>
    <dsp:sp modelId="{0E7FD860-476D-4A07-8B55-070293B7A11C}">
      <dsp:nvSpPr>
        <dsp:cNvPr id="0" name=""/>
        <dsp:cNvSpPr/>
      </dsp:nvSpPr>
      <dsp:spPr>
        <a:xfrm>
          <a:off x="8586152" y="3051690"/>
          <a:ext cx="478937" cy="478937"/>
        </a:xfrm>
        <a:prstGeom prst="downArrow">
          <a:avLst>
            <a:gd name="adj1" fmla="val 55000"/>
            <a:gd name="adj2" fmla="val 45000"/>
          </a:avLst>
        </a:prstGeom>
        <a:solidFill>
          <a:schemeClr val="accent2">
            <a:tint val="40000"/>
            <a:alpha val="90000"/>
            <a:hueOff val="-4091839"/>
            <a:satOff val="45107"/>
            <a:lumOff val="4296"/>
            <a:alphaOff val="0"/>
          </a:schemeClr>
        </a:solidFill>
        <a:ln w="19050" cap="rnd" cmpd="sng" algn="ctr">
          <a:solidFill>
            <a:schemeClr val="accent2">
              <a:tint val="40000"/>
              <a:alpha val="90000"/>
              <a:hueOff val="-4091839"/>
              <a:satOff val="45107"/>
              <a:lumOff val="429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693913" y="3051690"/>
        <a:ext cx="263415" cy="3604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7C7160-D482-4D39-9DED-B7CE412DCC35}">
      <dsp:nvSpPr>
        <dsp:cNvPr id="0" name=""/>
        <dsp:cNvSpPr/>
      </dsp:nvSpPr>
      <dsp:spPr>
        <a:xfrm>
          <a:off x="1261" y="393494"/>
          <a:ext cx="4428354" cy="281200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391509-0521-448E-878C-E00327A4E2B3}">
      <dsp:nvSpPr>
        <dsp:cNvPr id="0" name=""/>
        <dsp:cNvSpPr/>
      </dsp:nvSpPr>
      <dsp:spPr>
        <a:xfrm>
          <a:off x="493301" y="860931"/>
          <a:ext cx="4428354" cy="2812004"/>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The first aspect of the actus reus concerns the physical act. SOA 2003, section 79(2) defines penetration as a ‘continuing act from entry to withdrawal’. </a:t>
          </a:r>
          <a:endParaRPr lang="en-US" sz="1700" kern="1200"/>
        </a:p>
      </dsp:txBody>
      <dsp:txXfrm>
        <a:off x="575662" y="943292"/>
        <a:ext cx="4263632" cy="2647282"/>
      </dsp:txXfrm>
    </dsp:sp>
    <dsp:sp modelId="{4567AB8C-1123-41A4-A858-881EFD6811BF}">
      <dsp:nvSpPr>
        <dsp:cNvPr id="0" name=""/>
        <dsp:cNvSpPr/>
      </dsp:nvSpPr>
      <dsp:spPr>
        <a:xfrm>
          <a:off x="5413694" y="393494"/>
          <a:ext cx="4428354" cy="281200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EAA05B5-BA71-4381-98A2-1767CD420574}">
      <dsp:nvSpPr>
        <dsp:cNvPr id="0" name=""/>
        <dsp:cNvSpPr/>
      </dsp:nvSpPr>
      <dsp:spPr>
        <a:xfrm>
          <a:off x="5905734" y="860931"/>
          <a:ext cx="4428354" cy="2812004"/>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This definition means that an initially lawful act becomes rape if consent is revoked during intercourse. This mirrors the position under the old law, except that the offence is widened to include penetration of or by surgically constructed body parts (in particular, through gender reassignment surgery) and oral penetration (anal penetration was formerly covered within the Criminal Justice and Public Order Act 1994).</a:t>
          </a:r>
          <a:endParaRPr lang="en-US" sz="1700" kern="1200" dirty="0"/>
        </a:p>
      </dsp:txBody>
      <dsp:txXfrm>
        <a:off x="5988095" y="943292"/>
        <a:ext cx="4263632" cy="264728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D95886-BD17-4074-B39F-2052D8466CDE}">
      <dsp:nvSpPr>
        <dsp:cNvPr id="0" name=""/>
        <dsp:cNvSpPr/>
      </dsp:nvSpPr>
      <dsp:spPr>
        <a:xfrm>
          <a:off x="1607525" y="1057688"/>
          <a:ext cx="3043237" cy="1978104"/>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a:t>What is your understanding of consent in the context of sexual offences?</a:t>
          </a:r>
          <a:endParaRPr lang="en-US" sz="2400" kern="1200"/>
        </a:p>
      </dsp:txBody>
      <dsp:txXfrm>
        <a:off x="1704088" y="1154251"/>
        <a:ext cx="2850111" cy="1784978"/>
      </dsp:txXfrm>
    </dsp:sp>
    <dsp:sp modelId="{C4B7033B-5C8D-470F-85AE-98121AE052AA}">
      <dsp:nvSpPr>
        <dsp:cNvPr id="0" name=""/>
        <dsp:cNvSpPr/>
      </dsp:nvSpPr>
      <dsp:spPr>
        <a:xfrm>
          <a:off x="3129144" y="366818"/>
          <a:ext cx="3359844" cy="3359844"/>
        </a:xfrm>
        <a:custGeom>
          <a:avLst/>
          <a:gdLst/>
          <a:ahLst/>
          <a:cxnLst/>
          <a:rect l="0" t="0" r="0" b="0"/>
          <a:pathLst>
            <a:path>
              <a:moveTo>
                <a:pt x="706619" y="310681"/>
              </a:moveTo>
              <a:arcTo wR="1679922" hR="1679922" stAng="14075611" swAng="4248779"/>
            </a:path>
          </a:pathLst>
        </a:custGeom>
        <a:noFill/>
        <a:ln w="12700"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CB72A0F8-F13D-4979-8FB4-50B92992AED5}">
      <dsp:nvSpPr>
        <dsp:cNvPr id="0" name=""/>
        <dsp:cNvSpPr/>
      </dsp:nvSpPr>
      <dsp:spPr>
        <a:xfrm>
          <a:off x="4967369" y="1057688"/>
          <a:ext cx="3043237" cy="1978104"/>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Then discuss in pairs:</a:t>
          </a:r>
          <a:endParaRPr lang="en-US" sz="2000" kern="1200"/>
        </a:p>
        <a:p>
          <a:pPr marL="171450" lvl="1" indent="-171450" algn="l" defTabSz="711200">
            <a:lnSpc>
              <a:spcPct val="90000"/>
            </a:lnSpc>
            <a:spcBef>
              <a:spcPct val="0"/>
            </a:spcBef>
            <a:spcAft>
              <a:spcPct val="15000"/>
            </a:spcAft>
            <a:buChar char="•"/>
          </a:pPr>
          <a:r>
            <a:rPr lang="en-GB" sz="1600" kern="1200"/>
            <a:t>What elements did you include?</a:t>
          </a:r>
          <a:endParaRPr lang="en-US" sz="1600" kern="1200"/>
        </a:p>
        <a:p>
          <a:pPr marL="171450" lvl="1" indent="-171450" algn="l" defTabSz="711200">
            <a:lnSpc>
              <a:spcPct val="90000"/>
            </a:lnSpc>
            <a:spcBef>
              <a:spcPct val="0"/>
            </a:spcBef>
            <a:spcAft>
              <a:spcPct val="15000"/>
            </a:spcAft>
            <a:buChar char="•"/>
          </a:pPr>
          <a:r>
            <a:rPr lang="en-GB" sz="1600" kern="1200"/>
            <a:t>What elements did your partner include?</a:t>
          </a:r>
          <a:endParaRPr lang="en-US" sz="1600" kern="1200" dirty="0"/>
        </a:p>
        <a:p>
          <a:pPr marL="171450" lvl="1" indent="-171450" algn="l" defTabSz="711200">
            <a:lnSpc>
              <a:spcPct val="90000"/>
            </a:lnSpc>
            <a:spcBef>
              <a:spcPct val="0"/>
            </a:spcBef>
            <a:spcAft>
              <a:spcPct val="15000"/>
            </a:spcAft>
            <a:buChar char="•"/>
          </a:pPr>
          <a:r>
            <a:rPr lang="en-GB" sz="1600" kern="1200"/>
            <a:t>What was missing?</a:t>
          </a:r>
          <a:endParaRPr lang="en-US" sz="1600" kern="1200"/>
        </a:p>
        <a:p>
          <a:pPr marL="171450" lvl="1" indent="-171450" algn="l" defTabSz="711200">
            <a:lnSpc>
              <a:spcPct val="90000"/>
            </a:lnSpc>
            <a:spcBef>
              <a:spcPct val="0"/>
            </a:spcBef>
            <a:spcAft>
              <a:spcPct val="15000"/>
            </a:spcAft>
            <a:buChar char="•"/>
          </a:pPr>
          <a:r>
            <a:rPr lang="en-GB" sz="1600" kern="1200"/>
            <a:t>Why clarity matters in law?</a:t>
          </a:r>
          <a:endParaRPr lang="en-US" sz="1600" kern="1200" dirty="0"/>
        </a:p>
      </dsp:txBody>
      <dsp:txXfrm>
        <a:off x="5063932" y="1154251"/>
        <a:ext cx="2850111" cy="1784978"/>
      </dsp:txXfrm>
    </dsp:sp>
    <dsp:sp modelId="{BB1DD674-4D22-4933-BB53-7B73BE2B467D}">
      <dsp:nvSpPr>
        <dsp:cNvPr id="0" name=""/>
        <dsp:cNvSpPr/>
      </dsp:nvSpPr>
      <dsp:spPr>
        <a:xfrm>
          <a:off x="3129144" y="366818"/>
          <a:ext cx="3359844" cy="3359844"/>
        </a:xfrm>
        <a:custGeom>
          <a:avLst/>
          <a:gdLst/>
          <a:ahLst/>
          <a:cxnLst/>
          <a:rect l="0" t="0" r="0" b="0"/>
          <a:pathLst>
            <a:path>
              <a:moveTo>
                <a:pt x="2653224" y="3049162"/>
              </a:moveTo>
              <a:arcTo wR="1679922" hR="1679922" stAng="3275611" swAng="4248779"/>
            </a:path>
          </a:pathLst>
        </a:custGeom>
        <a:noFill/>
        <a:ln w="1270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B33D3B-3945-48CF-BECF-2684C318D7A8}">
      <dsp:nvSpPr>
        <dsp:cNvPr id="0" name=""/>
        <dsp:cNvSpPr/>
      </dsp:nvSpPr>
      <dsp:spPr>
        <a:xfrm>
          <a:off x="0" y="78996"/>
          <a:ext cx="6949440" cy="1833975"/>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Lack of consent is part of the actus reus of rape.</a:t>
          </a:r>
          <a:endParaRPr lang="en-US" sz="2200" kern="1200"/>
        </a:p>
      </dsp:txBody>
      <dsp:txXfrm>
        <a:off x="89527" y="168523"/>
        <a:ext cx="6770386" cy="1654921"/>
      </dsp:txXfrm>
    </dsp:sp>
    <dsp:sp modelId="{896F84BB-E6BF-4DED-B5EA-85B35F599B6E}">
      <dsp:nvSpPr>
        <dsp:cNvPr id="0" name=""/>
        <dsp:cNvSpPr/>
      </dsp:nvSpPr>
      <dsp:spPr>
        <a:xfrm>
          <a:off x="0" y="1976331"/>
          <a:ext cx="6949440" cy="1833975"/>
        </a:xfrm>
        <a:prstGeom prst="roundRect">
          <a:avLst/>
        </a:prstGeom>
        <a:solidFill>
          <a:schemeClr val="accent2">
            <a:hueOff val="-1482143"/>
            <a:satOff val="7100"/>
            <a:lumOff val="656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Prior to the SOA 2003, there was little guidance on the meaning of consent, leaving it to the jury to decide on the basis of ‘good sense, experience and knowledge of human nature and modern behaviour’: </a:t>
          </a:r>
          <a:r>
            <a:rPr lang="en-GB" sz="2200" kern="1200" dirty="0" err="1"/>
            <a:t>Olugboja</a:t>
          </a:r>
          <a:r>
            <a:rPr lang="en-GB" sz="2200" kern="1200" dirty="0"/>
            <a:t> [1982] QB 320 (CA).</a:t>
          </a:r>
          <a:endParaRPr lang="en-US" sz="2200" kern="1200" dirty="0"/>
        </a:p>
      </dsp:txBody>
      <dsp:txXfrm>
        <a:off x="89527" y="2065858"/>
        <a:ext cx="6770386" cy="1654921"/>
      </dsp:txXfrm>
    </dsp:sp>
    <dsp:sp modelId="{A17CDAD3-73E4-44F2-BE18-DE56ED5B464E}">
      <dsp:nvSpPr>
        <dsp:cNvPr id="0" name=""/>
        <dsp:cNvSpPr/>
      </dsp:nvSpPr>
      <dsp:spPr>
        <a:xfrm>
          <a:off x="0" y="3873666"/>
          <a:ext cx="6949440" cy="1833975"/>
        </a:xfrm>
        <a:prstGeom prst="roundRect">
          <a:avLst/>
        </a:prstGeom>
        <a:solidFill>
          <a:schemeClr val="accent2">
            <a:hueOff val="-2964286"/>
            <a:satOff val="14200"/>
            <a:lumOff val="1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The 2003 Act provides greater guidance by creating three different approaches to consent.</a:t>
          </a:r>
          <a:endParaRPr lang="en-US" sz="2200" kern="1200"/>
        </a:p>
      </dsp:txBody>
      <dsp:txXfrm>
        <a:off x="89527" y="3963193"/>
        <a:ext cx="6770386" cy="165492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D16042-7132-46CE-B58B-F0150D107D38}">
      <dsp:nvSpPr>
        <dsp:cNvPr id="0" name=""/>
        <dsp:cNvSpPr/>
      </dsp:nvSpPr>
      <dsp:spPr>
        <a:xfrm>
          <a:off x="1299066" y="479565"/>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0D81BDB-3A38-4454-86AB-B8E37D7AC566}">
      <dsp:nvSpPr>
        <dsp:cNvPr id="0" name=""/>
        <dsp:cNvSpPr/>
      </dsp:nvSpPr>
      <dsp:spPr>
        <a:xfrm>
          <a:off x="111066" y="2893916"/>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a:t>Research the facts of this case</a:t>
          </a:r>
          <a:endParaRPr lang="en-US" sz="2400" kern="1200"/>
        </a:p>
      </dsp:txBody>
      <dsp:txXfrm>
        <a:off x="111066" y="2893916"/>
        <a:ext cx="4320000" cy="720000"/>
      </dsp:txXfrm>
    </dsp:sp>
    <dsp:sp modelId="{0F079ECD-34AE-4186-8B53-CFADC598BDC1}">
      <dsp:nvSpPr>
        <dsp:cNvPr id="0" name=""/>
        <dsp:cNvSpPr/>
      </dsp:nvSpPr>
      <dsp:spPr>
        <a:xfrm>
          <a:off x="6375066" y="479565"/>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6ACEC79-E3DD-444F-AC5C-6D3E660EB658}">
      <dsp:nvSpPr>
        <dsp:cNvPr id="0" name=""/>
        <dsp:cNvSpPr/>
      </dsp:nvSpPr>
      <dsp:spPr>
        <a:xfrm>
          <a:off x="5187066" y="2893916"/>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a:t>Feedback to the group</a:t>
          </a:r>
          <a:endParaRPr lang="en-US" sz="2400" kern="1200"/>
        </a:p>
      </dsp:txBody>
      <dsp:txXfrm>
        <a:off x="5187066" y="2893916"/>
        <a:ext cx="4320000"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D80272-0A5F-47F5-9022-47EBC12C0304}">
      <dsp:nvSpPr>
        <dsp:cNvPr id="0" name=""/>
        <dsp:cNvSpPr/>
      </dsp:nvSpPr>
      <dsp:spPr>
        <a:xfrm>
          <a:off x="1153988" y="850768"/>
          <a:ext cx="1290113" cy="12901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7B0ADBA-B62E-43E8-BDC0-0E4DE0898B52}">
      <dsp:nvSpPr>
        <dsp:cNvPr id="0" name=""/>
        <dsp:cNvSpPr/>
      </dsp:nvSpPr>
      <dsp:spPr>
        <a:xfrm>
          <a:off x="365586" y="2495662"/>
          <a:ext cx="286691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a:t>Research the case of Bree</a:t>
          </a:r>
          <a:endParaRPr lang="en-US" sz="2400" kern="1200"/>
        </a:p>
      </dsp:txBody>
      <dsp:txXfrm>
        <a:off x="365586" y="2495662"/>
        <a:ext cx="2866918" cy="720000"/>
      </dsp:txXfrm>
    </dsp:sp>
    <dsp:sp modelId="{596BFA2E-BADA-438C-9CA2-58E306B8A3FA}">
      <dsp:nvSpPr>
        <dsp:cNvPr id="0" name=""/>
        <dsp:cNvSpPr/>
      </dsp:nvSpPr>
      <dsp:spPr>
        <a:xfrm>
          <a:off x="4522618" y="850768"/>
          <a:ext cx="1290113" cy="12901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771AAEC-9612-4521-A241-6F389FDFE78C}">
      <dsp:nvSpPr>
        <dsp:cNvPr id="0" name=""/>
        <dsp:cNvSpPr/>
      </dsp:nvSpPr>
      <dsp:spPr>
        <a:xfrm>
          <a:off x="3734215" y="2495662"/>
          <a:ext cx="286691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a:t>*Essential reading book*</a:t>
          </a:r>
          <a:endParaRPr lang="en-US" sz="2400" kern="1200"/>
        </a:p>
      </dsp:txBody>
      <dsp:txXfrm>
        <a:off x="3734215" y="2495662"/>
        <a:ext cx="2866918" cy="720000"/>
      </dsp:txXfrm>
    </dsp:sp>
    <dsp:sp modelId="{1A473922-0C78-4577-9295-2F06DA1096C6}">
      <dsp:nvSpPr>
        <dsp:cNvPr id="0" name=""/>
        <dsp:cNvSpPr/>
      </dsp:nvSpPr>
      <dsp:spPr>
        <a:xfrm>
          <a:off x="7891247" y="850768"/>
          <a:ext cx="1290113" cy="12901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ECEC94C-C96A-4659-A4B8-2399B879E0EA}">
      <dsp:nvSpPr>
        <dsp:cNvPr id="0" name=""/>
        <dsp:cNvSpPr/>
      </dsp:nvSpPr>
      <dsp:spPr>
        <a:xfrm>
          <a:off x="7102845" y="2495662"/>
          <a:ext cx="286691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a:t>What are the facts?</a:t>
          </a:r>
          <a:endParaRPr lang="en-US" sz="2400" kern="1200"/>
        </a:p>
      </dsp:txBody>
      <dsp:txXfrm>
        <a:off x="7102845" y="2495662"/>
        <a:ext cx="2866918" cy="720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2F28F5-1F53-49A4-A2BE-9A1D417BB37B}">
      <dsp:nvSpPr>
        <dsp:cNvPr id="0" name=""/>
        <dsp:cNvSpPr/>
      </dsp:nvSpPr>
      <dsp:spPr>
        <a:xfrm>
          <a:off x="2018" y="741801"/>
          <a:ext cx="4304713" cy="2582828"/>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The defendant’s penetration of the vagina, anus or mouth must be intentional. </a:t>
          </a:r>
          <a:endParaRPr lang="en-US" sz="2600" kern="1200"/>
        </a:p>
      </dsp:txBody>
      <dsp:txXfrm>
        <a:off x="77666" y="817449"/>
        <a:ext cx="4153417" cy="2431532"/>
      </dsp:txXfrm>
    </dsp:sp>
    <dsp:sp modelId="{45E88AF5-24DB-4F65-B31C-492054530A62}">
      <dsp:nvSpPr>
        <dsp:cNvPr id="0" name=""/>
        <dsp:cNvSpPr/>
      </dsp:nvSpPr>
      <dsp:spPr>
        <a:xfrm>
          <a:off x="4685547" y="1499431"/>
          <a:ext cx="912599" cy="1067568"/>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4685547" y="1712945"/>
        <a:ext cx="638819" cy="640540"/>
      </dsp:txXfrm>
    </dsp:sp>
    <dsp:sp modelId="{BD90FD5C-9B11-410F-8472-D6C0E13F0C75}">
      <dsp:nvSpPr>
        <dsp:cNvPr id="0" name=""/>
        <dsp:cNvSpPr/>
      </dsp:nvSpPr>
      <dsp:spPr>
        <a:xfrm>
          <a:off x="6028617" y="741801"/>
          <a:ext cx="4304713" cy="2582828"/>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This is generally a straightforward requirement as it requires only that the sexual activity that took place was done deliberately.</a:t>
          </a:r>
          <a:endParaRPr lang="en-US" sz="2600" kern="1200"/>
        </a:p>
      </dsp:txBody>
      <dsp:txXfrm>
        <a:off x="6104265" y="817449"/>
        <a:ext cx="4153417" cy="2431532"/>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ED3AA1-B76E-4EFD-81B0-A70451C775D0}" type="datetimeFigureOut">
              <a:rPr lang="en-GB" smtClean="0"/>
              <a:t>03/03/2026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E3FE2D-0CFC-4274-9378-5D325220D5E3}" type="slidenum">
              <a:rPr lang="en-GB" smtClean="0"/>
              <a:t>‹#›</a:t>
            </a:fld>
            <a:endParaRPr lang="en-GB"/>
          </a:p>
        </p:txBody>
      </p:sp>
    </p:spTree>
    <p:extLst>
      <p:ext uri="{BB962C8B-B14F-4D97-AF65-F5344CB8AC3E}">
        <p14:creationId xmlns:p14="http://schemas.microsoft.com/office/powerpoint/2010/main" val="1613798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Essential reading book</a:t>
            </a:r>
          </a:p>
        </p:txBody>
      </p:sp>
      <p:sp>
        <p:nvSpPr>
          <p:cNvPr id="4" name="Slide Number Placeholder 3"/>
          <p:cNvSpPr>
            <a:spLocks noGrp="1"/>
          </p:cNvSpPr>
          <p:nvPr>
            <p:ph type="sldNum" sz="quarter" idx="5"/>
          </p:nvPr>
        </p:nvSpPr>
        <p:spPr/>
        <p:txBody>
          <a:bodyPr/>
          <a:lstStyle/>
          <a:p>
            <a:fld id="{FBE3FE2D-0CFC-4274-9378-5D325220D5E3}" type="slidenum">
              <a:rPr lang="en-GB" smtClean="0"/>
              <a:t>12</a:t>
            </a:fld>
            <a:endParaRPr lang="en-GB"/>
          </a:p>
        </p:txBody>
      </p:sp>
    </p:spTree>
    <p:extLst>
      <p:ext uri="{BB962C8B-B14F-4D97-AF65-F5344CB8AC3E}">
        <p14:creationId xmlns:p14="http://schemas.microsoft.com/office/powerpoint/2010/main" val="8069902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Start from around 2mins 30s</a:t>
            </a:r>
          </a:p>
        </p:txBody>
      </p:sp>
      <p:sp>
        <p:nvSpPr>
          <p:cNvPr id="4" name="Slide Number Placeholder 3"/>
          <p:cNvSpPr>
            <a:spLocks noGrp="1"/>
          </p:cNvSpPr>
          <p:nvPr>
            <p:ph type="sldNum" sz="quarter" idx="5"/>
          </p:nvPr>
        </p:nvSpPr>
        <p:spPr/>
        <p:txBody>
          <a:bodyPr/>
          <a:lstStyle/>
          <a:p>
            <a:fld id="{FBE3FE2D-0CFC-4274-9378-5D325220D5E3}" type="slidenum">
              <a:rPr lang="en-GB" smtClean="0"/>
              <a:t>21</a:t>
            </a:fld>
            <a:endParaRPr lang="en-GB"/>
          </a:p>
        </p:txBody>
      </p:sp>
    </p:spTree>
    <p:extLst>
      <p:ext uri="{BB962C8B-B14F-4D97-AF65-F5344CB8AC3E}">
        <p14:creationId xmlns:p14="http://schemas.microsoft.com/office/powerpoint/2010/main" val="31153448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128FA71-3A18-48C0-980F-4B68F7F63042}" type="datetime1">
              <a:rPr lang="en-US" smtClean="0"/>
              <a:t>3/3/2026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330347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1C1210E-201E-4473-82AC-2466F5386C38}" type="datetime1">
              <a:rPr lang="en-US" smtClean="0"/>
              <a:t>3/3/2026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630154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01EA198-6CAB-4B8F-B93F-1F9C8C4B6CE7}" type="datetime1">
              <a:rPr lang="en-US" smtClean="0"/>
              <a:t>3/3/2026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680429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A06041F-4525-44D5-AA4F-332294BF1F56}" type="datetime1">
              <a:rPr lang="en-US" smtClean="0"/>
              <a:t>3/3/2026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031728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9557091-BBDF-4EB9-BA6B-2BB67AC4FC0F}" type="datetime1">
              <a:rPr lang="en-US" smtClean="0"/>
              <a:t>3/3/2026</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168816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D6B226B-77A6-410C-9796-083F278E0125}" type="datetime1">
              <a:rPr lang="en-US" smtClean="0"/>
              <a:t>3/3/2026</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234054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3A578B-D289-4C40-8593-3D356C49DA58}" type="datetime1">
              <a:rPr lang="en-US" smtClean="0"/>
              <a:t>3/3/2026</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878088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13DFAE3-14DB-48A7-A80F-80DDB072CE3D}" type="datetime1">
              <a:rPr lang="en-US" smtClean="0"/>
              <a:t>3/3/2026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756296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2C5EAEF-6478-4102-8F5D-A5FE9FC97ACB}" type="datetime1">
              <a:rPr lang="en-US" smtClean="0"/>
              <a:t>3/3/2026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651306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3/3/2026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07168753"/>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3/3/2026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50466246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3/3/2026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56275548"/>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3/3/2026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2397542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3/3/2026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47599608"/>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104EDB3-C0E8-45F8-9E1D-1B6C8D1880C0}" type="datetime1">
              <a:rPr lang="en-US" smtClean="0"/>
              <a:t>3/3/2026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092446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CF0EC4B-54ED-4041-B552-9BA760FA3DBA}" type="datetime1">
              <a:rPr lang="en-US" smtClean="0"/>
              <a:t>3/3/2026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794652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7F45AC6-C491-4585-A584-9CE2AF7D5500}" type="datetime1">
              <a:rPr lang="en-US" smtClean="0"/>
              <a:t>3/3/2026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607213460"/>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47" r:id="rId5"/>
    <p:sldLayoutId id="2147483748" r:id="rId6"/>
    <p:sldLayoutId id="2147483749" r:id="rId7"/>
    <p:sldLayoutId id="2147483750" r:id="rId8"/>
    <p:sldLayoutId id="2147483751" r:id="rId9"/>
    <p:sldLayoutId id="2147483752" r:id="rId10"/>
    <p:sldLayoutId id="2147483753" r:id="rId11"/>
    <p:sldLayoutId id="2147483754" r:id="rId12"/>
    <p:sldLayoutId id="2147483755" r:id="rId13"/>
    <p:sldLayoutId id="2147483756" r:id="rId14"/>
    <p:sldLayoutId id="2147483757" r:id="rId15"/>
    <p:sldLayoutId id="2147483758"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ideo" Target="https://www.youtube.com/embed/y5jM2nNBReA?feature=oembed" TargetMode="External"/><Relationship Id="rId4" Type="http://schemas.openxmlformats.org/officeDocument/2006/relationships/image" Target="../media/image23.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eur01.safelinks.protection.outlook.com/?url=https%3A%2F%2Fcardiffnewsagentthree.com%2F&amp;data=05%7C02%7Ce.brown%40uwtsd.ac.uk%7Ce476d0b44632463da52d08de6af4094c%7C4e0f11f9046e45059cb8db2152311e21%7C0%7C0%7C639065793537448995%7CUnknown%7CTWFpbGZsb3d8eyJFbXB0eU1hcGkiOnRydWUsIlYiOiIwLjAuMDAwMCIsIlAiOiJXaW4zMiIsIkFOIjoiTWFpbCIsIldUIjoyfQ%3D%3D%7C0%7C%7C%7C&amp;sdata=z7Rd3trKBqura%2BsGEnWt3CVXStiZBo5S%2F1yAEciY8vM%3D&amp;reserved=0" TargetMode="External"/><Relationship Id="rId1" Type="http://schemas.openxmlformats.org/officeDocument/2006/relationships/slideLayout" Target="../slideLayouts/slideLayout2.xml"/><Relationship Id="rId4" Type="http://schemas.openxmlformats.org/officeDocument/2006/relationships/image" Target="../media/image25.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B2F2366E-3C80-DEDC-900F-A0DEB13E0D71}"/>
              </a:ext>
            </a:extLst>
          </p:cNvPr>
          <p:cNvPicPr>
            <a:picLocks noChangeAspect="1"/>
          </p:cNvPicPr>
          <p:nvPr/>
        </p:nvPicPr>
        <p:blipFill>
          <a:blip r:embed="rId2"/>
          <a:srcRect l="28785" t="9091" r="20797"/>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 name="Title 1">
            <a:extLst>
              <a:ext uri="{FF2B5EF4-FFF2-40B4-BE49-F238E27FC236}">
                <a16:creationId xmlns:a16="http://schemas.microsoft.com/office/drawing/2014/main" id="{A0C34F48-3858-E323-D1A7-649A473F635F}"/>
              </a:ext>
            </a:extLst>
          </p:cNvPr>
          <p:cNvSpPr>
            <a:spLocks noGrp="1"/>
          </p:cNvSpPr>
          <p:nvPr>
            <p:ph type="ctrTitle"/>
          </p:nvPr>
        </p:nvSpPr>
        <p:spPr>
          <a:xfrm>
            <a:off x="5380563" y="1678665"/>
            <a:ext cx="3887839" cy="2372168"/>
          </a:xfrm>
        </p:spPr>
        <p:txBody>
          <a:bodyPr>
            <a:normAutofit/>
          </a:bodyPr>
          <a:lstStyle/>
          <a:p>
            <a:r>
              <a:rPr lang="en-GB"/>
              <a:t>Sexual Offences</a:t>
            </a:r>
          </a:p>
        </p:txBody>
      </p:sp>
      <p:sp>
        <p:nvSpPr>
          <p:cNvPr id="3" name="Subtitle 2">
            <a:extLst>
              <a:ext uri="{FF2B5EF4-FFF2-40B4-BE49-F238E27FC236}">
                <a16:creationId xmlns:a16="http://schemas.microsoft.com/office/drawing/2014/main" id="{9A50847A-B9E4-574A-9C23-DDC48A6B4A82}"/>
              </a:ext>
            </a:extLst>
          </p:cNvPr>
          <p:cNvSpPr>
            <a:spLocks noGrp="1"/>
          </p:cNvSpPr>
          <p:nvPr>
            <p:ph type="subTitle" idx="1"/>
          </p:nvPr>
        </p:nvSpPr>
        <p:spPr>
          <a:xfrm>
            <a:off x="5380563" y="4050833"/>
            <a:ext cx="3893440" cy="1096899"/>
          </a:xfrm>
        </p:spPr>
        <p:txBody>
          <a:bodyPr>
            <a:normAutofit/>
          </a:bodyPr>
          <a:lstStyle/>
          <a:p>
            <a:r>
              <a:rPr lang="en-GB" b="1" dirty="0"/>
              <a:t>WARNING – This topic may be an emotive and sensitive topic</a:t>
            </a:r>
          </a:p>
        </p:txBody>
      </p:sp>
    </p:spTree>
    <p:extLst>
      <p:ext uri="{BB962C8B-B14F-4D97-AF65-F5344CB8AC3E}">
        <p14:creationId xmlns:p14="http://schemas.microsoft.com/office/powerpoint/2010/main" val="39832015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C70360-BD80-4EAE-35AC-916DFC7A43C9}"/>
              </a:ext>
            </a:extLst>
          </p:cNvPr>
          <p:cNvSpPr>
            <a:spLocks noGrp="1"/>
          </p:cNvSpPr>
          <p:nvPr>
            <p:ph type="title"/>
          </p:nvPr>
        </p:nvSpPr>
        <p:spPr>
          <a:xfrm>
            <a:off x="1286933" y="609600"/>
            <a:ext cx="10197494" cy="1099457"/>
          </a:xfrm>
        </p:spPr>
        <p:txBody>
          <a:bodyPr>
            <a:normAutofit/>
          </a:bodyPr>
          <a:lstStyle/>
          <a:p>
            <a:pPr>
              <a:lnSpc>
                <a:spcPct val="90000"/>
              </a:lnSpc>
            </a:pPr>
            <a:r>
              <a:rPr lang="en-GB" sz="2300"/>
              <a:t>Aims and Objectives</a:t>
            </a:r>
            <a:br>
              <a:rPr lang="en-GB" sz="2300"/>
            </a:br>
            <a:br>
              <a:rPr lang="en-GB" sz="2300"/>
            </a:br>
            <a:r>
              <a:rPr lang="en-GB" sz="2300"/>
              <a:t>By the end of the lesson:</a:t>
            </a:r>
          </a:p>
        </p:txBody>
      </p:sp>
      <p:sp>
        <p:nvSpPr>
          <p:cNvPr id="9" name="Isosceles Triangle 8">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Isosceles Triangle 10">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26F90791-05A1-DC96-0396-FBAA7E748AB3}"/>
              </a:ext>
            </a:extLst>
          </p:cNvPr>
          <p:cNvGraphicFramePr>
            <a:graphicFrameLocks noGrp="1"/>
          </p:cNvGraphicFramePr>
          <p:nvPr>
            <p:ph idx="1"/>
            <p:extLst>
              <p:ext uri="{D42A27DB-BD31-4B8C-83A1-F6EECF244321}">
                <p14:modId xmlns:p14="http://schemas.microsoft.com/office/powerpoint/2010/main" val="2558431084"/>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180745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diagram of a person's assault&#10;&#10;AI-generated content may be incorrect.">
            <a:extLst>
              <a:ext uri="{FF2B5EF4-FFF2-40B4-BE49-F238E27FC236}">
                <a16:creationId xmlns:a16="http://schemas.microsoft.com/office/drawing/2014/main" id="{52A1989C-A6F2-6352-8E77-877141AD07FD}"/>
              </a:ext>
            </a:extLst>
          </p:cNvPr>
          <p:cNvPicPr>
            <a:picLocks noChangeAspect="1"/>
          </p:cNvPicPr>
          <p:nvPr/>
        </p:nvPicPr>
        <p:blipFill>
          <a:blip r:embed="rId2"/>
          <a:srcRect l="4485" r="-1" b="-1"/>
          <a:stretch>
            <a:fillRect/>
          </a:stretch>
        </p:blipFill>
        <p:spPr>
          <a:xfrm>
            <a:off x="133896" y="136321"/>
            <a:ext cx="11924208" cy="6585358"/>
          </a:xfrm>
          <a:prstGeom prst="rect">
            <a:avLst/>
          </a:prstGeom>
        </p:spPr>
      </p:pic>
    </p:spTree>
    <p:extLst>
      <p:ext uri="{BB962C8B-B14F-4D97-AF65-F5344CB8AC3E}">
        <p14:creationId xmlns:p14="http://schemas.microsoft.com/office/powerpoint/2010/main" val="13357641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65BE21-F9F7-6EE9-593E-2B523C1D0E5F}"/>
              </a:ext>
            </a:extLst>
          </p:cNvPr>
          <p:cNvSpPr>
            <a:spLocks noGrp="1"/>
          </p:cNvSpPr>
          <p:nvPr>
            <p:ph type="title"/>
          </p:nvPr>
        </p:nvSpPr>
        <p:spPr>
          <a:xfrm>
            <a:off x="1286933" y="609600"/>
            <a:ext cx="10197494" cy="1099457"/>
          </a:xfrm>
        </p:spPr>
        <p:txBody>
          <a:bodyPr>
            <a:normAutofit/>
          </a:bodyPr>
          <a:lstStyle/>
          <a:p>
            <a:r>
              <a:rPr lang="en-GB" dirty="0"/>
              <a:t>Introduction</a:t>
            </a:r>
          </a:p>
        </p:txBody>
      </p:sp>
      <p:sp>
        <p:nvSpPr>
          <p:cNvPr id="13" name="Isosceles Triangle 12">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10" name="Content Placeholder 2">
            <a:extLst>
              <a:ext uri="{FF2B5EF4-FFF2-40B4-BE49-F238E27FC236}">
                <a16:creationId xmlns:a16="http://schemas.microsoft.com/office/drawing/2014/main" id="{89DF42A1-07FF-8383-CCEE-7AA582A254DD}"/>
              </a:ext>
            </a:extLst>
          </p:cNvPr>
          <p:cNvGraphicFramePr>
            <a:graphicFrameLocks noGrp="1"/>
          </p:cNvGraphicFramePr>
          <p:nvPr>
            <p:ph idx="1"/>
            <p:extLst>
              <p:ext uri="{D42A27DB-BD31-4B8C-83A1-F6EECF244321}">
                <p14:modId xmlns:p14="http://schemas.microsoft.com/office/powerpoint/2010/main" val="3115755706"/>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695820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86420-FDB9-C6DB-5CA8-95C586AFFF01}"/>
              </a:ext>
            </a:extLst>
          </p:cNvPr>
          <p:cNvSpPr>
            <a:spLocks noGrp="1"/>
          </p:cNvSpPr>
          <p:nvPr>
            <p:ph type="title"/>
          </p:nvPr>
        </p:nvSpPr>
        <p:spPr>
          <a:xfrm>
            <a:off x="835922" y="620318"/>
            <a:ext cx="8637073" cy="558063"/>
          </a:xfrm>
        </p:spPr>
        <p:txBody>
          <a:bodyPr vert="horz" lIns="91440" tIns="45720" rIns="91440" bIns="0" rtlCol="0" anchor="b">
            <a:normAutofit fontScale="90000"/>
          </a:bodyPr>
          <a:lstStyle/>
          <a:p>
            <a:r>
              <a:rPr lang="en-US" sz="3600"/>
              <a:t>Rape</a:t>
            </a:r>
          </a:p>
        </p:txBody>
      </p:sp>
      <p:pic>
        <p:nvPicPr>
          <p:cNvPr id="5" name="Picture 4" descr="A white background with black text&#10;&#10;AI-generated content may be incorrect.">
            <a:extLst>
              <a:ext uri="{FF2B5EF4-FFF2-40B4-BE49-F238E27FC236}">
                <a16:creationId xmlns:a16="http://schemas.microsoft.com/office/drawing/2014/main" id="{F4B23B29-1C69-5AFB-7AB1-5A5404D61A55}"/>
              </a:ext>
            </a:extLst>
          </p:cNvPr>
          <p:cNvPicPr>
            <a:picLocks noChangeAspect="1"/>
          </p:cNvPicPr>
          <p:nvPr/>
        </p:nvPicPr>
        <p:blipFill>
          <a:blip r:embed="rId2"/>
          <a:stretch>
            <a:fillRect/>
          </a:stretch>
        </p:blipFill>
        <p:spPr>
          <a:xfrm>
            <a:off x="835922" y="1370117"/>
            <a:ext cx="5335138" cy="1240913"/>
          </a:xfrm>
          <a:prstGeom prst="rect">
            <a:avLst/>
          </a:prstGeom>
        </p:spPr>
      </p:pic>
      <p:pic>
        <p:nvPicPr>
          <p:cNvPr id="7" name="Picture 6">
            <a:extLst>
              <a:ext uri="{FF2B5EF4-FFF2-40B4-BE49-F238E27FC236}">
                <a16:creationId xmlns:a16="http://schemas.microsoft.com/office/drawing/2014/main" id="{FC7C9621-06E0-CD5C-AB6C-289442FDF885}"/>
              </a:ext>
            </a:extLst>
          </p:cNvPr>
          <p:cNvPicPr>
            <a:picLocks noChangeAspect="1"/>
          </p:cNvPicPr>
          <p:nvPr/>
        </p:nvPicPr>
        <p:blipFill>
          <a:blip r:embed="rId3"/>
          <a:srcRect l="1874" t="-9456" r="-1874" b="9456"/>
          <a:stretch>
            <a:fillRect/>
          </a:stretch>
        </p:blipFill>
        <p:spPr>
          <a:xfrm>
            <a:off x="835922" y="3321836"/>
            <a:ext cx="11929115" cy="1133267"/>
          </a:xfrm>
          <a:prstGeom prst="rect">
            <a:avLst/>
          </a:prstGeom>
        </p:spPr>
      </p:pic>
    </p:spTree>
    <p:extLst>
      <p:ext uri="{BB962C8B-B14F-4D97-AF65-F5344CB8AC3E}">
        <p14:creationId xmlns:p14="http://schemas.microsoft.com/office/powerpoint/2010/main" val="3475122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97E92-3A7B-E26B-D988-200D97AA9CD3}"/>
              </a:ext>
            </a:extLst>
          </p:cNvPr>
          <p:cNvSpPr>
            <a:spLocks noGrp="1"/>
          </p:cNvSpPr>
          <p:nvPr>
            <p:ph type="title"/>
          </p:nvPr>
        </p:nvSpPr>
        <p:spPr>
          <a:xfrm>
            <a:off x="1524000" y="548640"/>
            <a:ext cx="9160475" cy="1132258"/>
          </a:xfrm>
        </p:spPr>
        <p:txBody>
          <a:bodyPr anchor="ctr">
            <a:normAutofit/>
          </a:bodyPr>
          <a:lstStyle/>
          <a:p>
            <a:pPr algn="ctr"/>
            <a:r>
              <a:rPr lang="en-GB" dirty="0"/>
              <a:t>Penetration</a:t>
            </a:r>
            <a:endParaRPr lang="en-GB"/>
          </a:p>
        </p:txBody>
      </p:sp>
      <p:graphicFrame>
        <p:nvGraphicFramePr>
          <p:cNvPr id="5" name="Content Placeholder 2">
            <a:extLst>
              <a:ext uri="{FF2B5EF4-FFF2-40B4-BE49-F238E27FC236}">
                <a16:creationId xmlns:a16="http://schemas.microsoft.com/office/drawing/2014/main" id="{4F7D24E9-0CC9-59F0-B903-D568B5B79F75}"/>
              </a:ext>
            </a:extLst>
          </p:cNvPr>
          <p:cNvGraphicFramePr>
            <a:graphicFrameLocks noGrp="1"/>
          </p:cNvGraphicFramePr>
          <p:nvPr>
            <p:ph idx="1"/>
            <p:extLst>
              <p:ext uri="{D42A27DB-BD31-4B8C-83A1-F6EECF244321}">
                <p14:modId xmlns:p14="http://schemas.microsoft.com/office/powerpoint/2010/main" val="1431870319"/>
              </p:ext>
            </p:extLst>
          </p:nvPr>
        </p:nvGraphicFramePr>
        <p:xfrm>
          <a:off x="930876" y="2037806"/>
          <a:ext cx="10335350" cy="40664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070721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85F65A-124A-E9F9-BD18-33AD4C60D472}"/>
              </a:ext>
            </a:extLst>
          </p:cNvPr>
          <p:cNvSpPr>
            <a:spLocks noGrp="1"/>
          </p:cNvSpPr>
          <p:nvPr>
            <p:ph type="title"/>
          </p:nvPr>
        </p:nvSpPr>
        <p:spPr>
          <a:xfrm>
            <a:off x="1286933" y="609600"/>
            <a:ext cx="10197494" cy="1099457"/>
          </a:xfrm>
        </p:spPr>
        <p:txBody>
          <a:bodyPr vert="horz" lIns="91440" tIns="45720" rIns="91440" bIns="45720" rtlCol="0">
            <a:normAutofit/>
          </a:bodyPr>
          <a:lstStyle/>
          <a:p>
            <a:r>
              <a:rPr lang="en-US"/>
              <a:t>Consent</a:t>
            </a:r>
          </a:p>
        </p:txBody>
      </p:sp>
      <p:sp>
        <p:nvSpPr>
          <p:cNvPr id="25" name="Isosceles Triangle 24">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18" name="Content Placeholder 5">
            <a:extLst>
              <a:ext uri="{FF2B5EF4-FFF2-40B4-BE49-F238E27FC236}">
                <a16:creationId xmlns:a16="http://schemas.microsoft.com/office/drawing/2014/main" id="{DAB6CC7D-8B5B-CAE2-3B64-B42DA70B112D}"/>
              </a:ext>
            </a:extLst>
          </p:cNvPr>
          <p:cNvGraphicFramePr>
            <a:graphicFrameLocks noGrp="1"/>
          </p:cNvGraphicFramePr>
          <p:nvPr>
            <p:ph idx="1"/>
            <p:extLst>
              <p:ext uri="{D42A27DB-BD31-4B8C-83A1-F6EECF244321}">
                <p14:modId xmlns:p14="http://schemas.microsoft.com/office/powerpoint/2010/main" val="4149650606"/>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358604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A47CFF1-ED4F-C028-C21A-ACF281FDAA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2FF6580-07ED-834C-AB52-7B2117471DB2}"/>
              </a:ext>
            </a:extLst>
          </p:cNvPr>
          <p:cNvSpPr>
            <a:spLocks noGrp="1"/>
          </p:cNvSpPr>
          <p:nvPr>
            <p:ph type="title"/>
          </p:nvPr>
        </p:nvSpPr>
        <p:spPr>
          <a:xfrm>
            <a:off x="1731821" y="501345"/>
            <a:ext cx="8728364" cy="689279"/>
          </a:xfrm>
        </p:spPr>
        <p:txBody>
          <a:bodyPr vert="horz" lIns="91440" tIns="45720" rIns="91440" bIns="45720" rtlCol="0" anchor="b">
            <a:normAutofit/>
          </a:bodyPr>
          <a:lstStyle/>
          <a:p>
            <a:pPr algn="ctr"/>
            <a:r>
              <a:rPr lang="en-US"/>
              <a:t>Consent</a:t>
            </a:r>
          </a:p>
        </p:txBody>
      </p:sp>
      <p:pic>
        <p:nvPicPr>
          <p:cNvPr id="5" name="Picture 4" descr="A diagram of a process&#10;&#10;AI-generated content may be incorrect.">
            <a:extLst>
              <a:ext uri="{FF2B5EF4-FFF2-40B4-BE49-F238E27FC236}">
                <a16:creationId xmlns:a16="http://schemas.microsoft.com/office/drawing/2014/main" id="{5B0B9154-4341-C10E-A4C8-48851E4A8272}"/>
              </a:ext>
            </a:extLst>
          </p:cNvPr>
          <p:cNvPicPr>
            <a:picLocks noChangeAspect="1"/>
          </p:cNvPicPr>
          <p:nvPr/>
        </p:nvPicPr>
        <p:blipFill>
          <a:blip r:embed="rId2"/>
          <a:stretch>
            <a:fillRect/>
          </a:stretch>
        </p:blipFill>
        <p:spPr>
          <a:xfrm>
            <a:off x="2253982" y="1782115"/>
            <a:ext cx="7684035" cy="4572000"/>
          </a:xfrm>
          <a:prstGeom prst="rect">
            <a:avLst/>
          </a:prstGeom>
        </p:spPr>
      </p:pic>
    </p:spTree>
    <p:extLst>
      <p:ext uri="{BB962C8B-B14F-4D97-AF65-F5344CB8AC3E}">
        <p14:creationId xmlns:p14="http://schemas.microsoft.com/office/powerpoint/2010/main" val="41174093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57998-6F4B-348B-9D0F-1C5D9F39CA77}"/>
              </a:ext>
            </a:extLst>
          </p:cNvPr>
          <p:cNvSpPr>
            <a:spLocks noGrp="1"/>
          </p:cNvSpPr>
          <p:nvPr>
            <p:ph type="title"/>
          </p:nvPr>
        </p:nvSpPr>
        <p:spPr>
          <a:xfrm>
            <a:off x="612649" y="548638"/>
            <a:ext cx="3493008" cy="5788152"/>
          </a:xfrm>
        </p:spPr>
        <p:txBody>
          <a:bodyPr anchor="ctr">
            <a:normAutofit/>
          </a:bodyPr>
          <a:lstStyle/>
          <a:p>
            <a:r>
              <a:rPr lang="en-GB" sz="4000"/>
              <a:t>Absence of consent</a:t>
            </a:r>
          </a:p>
        </p:txBody>
      </p:sp>
      <p:graphicFrame>
        <p:nvGraphicFramePr>
          <p:cNvPr id="5" name="Content Placeholder 2">
            <a:extLst>
              <a:ext uri="{FF2B5EF4-FFF2-40B4-BE49-F238E27FC236}">
                <a16:creationId xmlns:a16="http://schemas.microsoft.com/office/drawing/2014/main" id="{261CEEEF-8503-63EF-E58D-5971EAA011C1}"/>
              </a:ext>
            </a:extLst>
          </p:cNvPr>
          <p:cNvGraphicFramePr>
            <a:graphicFrameLocks noGrp="1"/>
          </p:cNvGraphicFramePr>
          <p:nvPr>
            <p:ph idx="1"/>
            <p:extLst>
              <p:ext uri="{D42A27DB-BD31-4B8C-83A1-F6EECF244321}">
                <p14:modId xmlns:p14="http://schemas.microsoft.com/office/powerpoint/2010/main" val="2728853801"/>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512675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diagram of a diagram&#10;&#10;AI-generated content may be incorrect.">
            <a:extLst>
              <a:ext uri="{FF2B5EF4-FFF2-40B4-BE49-F238E27FC236}">
                <a16:creationId xmlns:a16="http://schemas.microsoft.com/office/drawing/2014/main" id="{706A43CC-5BC3-10A4-26C9-A9B5C0E201EC}"/>
              </a:ext>
            </a:extLst>
          </p:cNvPr>
          <p:cNvPicPr>
            <a:picLocks noChangeAspect="1"/>
          </p:cNvPicPr>
          <p:nvPr/>
        </p:nvPicPr>
        <p:blipFill>
          <a:blip r:embed="rId2"/>
          <a:srcRect l="6104" r="3111" b="2"/>
          <a:stretch>
            <a:fillRect/>
          </a:stretch>
        </p:blipFill>
        <p:spPr>
          <a:xfrm>
            <a:off x="3086100" y="419100"/>
            <a:ext cx="6019800" cy="6033902"/>
          </a:xfrm>
          <a:prstGeom prst="rect">
            <a:avLst/>
          </a:prstGeom>
        </p:spPr>
      </p:pic>
    </p:spTree>
    <p:extLst>
      <p:ext uri="{BB962C8B-B14F-4D97-AF65-F5344CB8AC3E}">
        <p14:creationId xmlns:p14="http://schemas.microsoft.com/office/powerpoint/2010/main" val="33947760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34B663-D91B-1AE1-60C6-1567FCD4A2AD}"/>
              </a:ext>
            </a:extLst>
          </p:cNvPr>
          <p:cNvSpPr>
            <a:spLocks noGrp="1"/>
          </p:cNvSpPr>
          <p:nvPr>
            <p:ph type="title"/>
          </p:nvPr>
        </p:nvSpPr>
        <p:spPr>
          <a:xfrm>
            <a:off x="1043950" y="1179151"/>
            <a:ext cx="3300646" cy="4463889"/>
          </a:xfrm>
        </p:spPr>
        <p:txBody>
          <a:bodyPr anchor="ctr">
            <a:normAutofit/>
          </a:bodyPr>
          <a:lstStyle/>
          <a:p>
            <a:r>
              <a:rPr lang="en-GB" dirty="0"/>
              <a:t>Sections 75 - 76</a:t>
            </a:r>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210F658-2E7C-1E41-0BA5-AC0E0A0798A5}"/>
              </a:ext>
            </a:extLst>
          </p:cNvPr>
          <p:cNvSpPr>
            <a:spLocks noGrp="1"/>
          </p:cNvSpPr>
          <p:nvPr>
            <p:ph idx="1"/>
          </p:nvPr>
        </p:nvSpPr>
        <p:spPr>
          <a:xfrm>
            <a:off x="4978918" y="1109145"/>
            <a:ext cx="6341016" cy="4603900"/>
          </a:xfrm>
        </p:spPr>
        <p:txBody>
          <a:bodyPr anchor="ctr">
            <a:normAutofit/>
          </a:bodyPr>
          <a:lstStyle/>
          <a:p>
            <a:pPr>
              <a:lnSpc>
                <a:spcPct val="90000"/>
              </a:lnSpc>
            </a:pPr>
            <a:r>
              <a:rPr lang="en-GB" sz="1400" dirty="0"/>
              <a:t>In relation to s75 and s76, the prosecution have to establish one of the listed circumstances rather than having to prove that there was no consent. </a:t>
            </a:r>
          </a:p>
          <a:p>
            <a:pPr>
              <a:lnSpc>
                <a:spcPct val="90000"/>
              </a:lnSpc>
            </a:pPr>
            <a:r>
              <a:rPr lang="en-GB" sz="1400" dirty="0"/>
              <a:t>Under s76, if the prosecution establishes that the defendant deceived the victim as to the nature of the act, this triggers a conclusive presumption that the victim did not consent and the defendant did not believe in consent. </a:t>
            </a:r>
          </a:p>
          <a:p>
            <a:pPr>
              <a:lnSpc>
                <a:spcPct val="90000"/>
              </a:lnSpc>
            </a:pPr>
            <a:r>
              <a:rPr lang="en-GB" sz="1400" dirty="0"/>
              <a:t>Under s75, if the prosecution can establish, for example, that the victim was asleep at the time of the sexual activity, the burden shifts to the defendant who has to prove that she did consent and/or that he reasonably believed that she was consenting. </a:t>
            </a:r>
          </a:p>
          <a:p>
            <a:pPr>
              <a:lnSpc>
                <a:spcPct val="90000"/>
              </a:lnSpc>
            </a:pPr>
            <a:r>
              <a:rPr lang="en-GB" sz="1400" dirty="0"/>
              <a:t>Once a relevant fact is established, liability under s76 is unavoidable, whereas it can be avoided under s75 but the onus is on the defendant to prove, on the balance of probabilities, that he is not guilty of rape. The general definition of consent is found in s74. </a:t>
            </a:r>
          </a:p>
          <a:p>
            <a:pPr>
              <a:lnSpc>
                <a:spcPct val="90000"/>
              </a:lnSpc>
            </a:pPr>
            <a:r>
              <a:rPr lang="en-GB" sz="1400" dirty="0"/>
              <a:t>This must be applied when there are no conclusive or evidential presumptions and where the defendant rebuts the evidential presumption of consent.</a:t>
            </a:r>
          </a:p>
          <a:p>
            <a:pPr>
              <a:lnSpc>
                <a:spcPct val="90000"/>
              </a:lnSpc>
            </a:pPr>
            <a:r>
              <a:rPr lang="en-GB" sz="1400" dirty="0"/>
              <a:t>Sexual Offences Act 2003, s74 “A person consents if he agreed by choice, and has the freedom and capacity to make that choice”.</a:t>
            </a:r>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5681641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CD3AAB-AE3A-859B-1E3C-86293FFD91E1}"/>
              </a:ext>
            </a:extLst>
          </p:cNvPr>
          <p:cNvSpPr>
            <a:spLocks noGrp="1"/>
          </p:cNvSpPr>
          <p:nvPr>
            <p:ph type="title"/>
          </p:nvPr>
        </p:nvSpPr>
        <p:spPr>
          <a:xfrm>
            <a:off x="1286933" y="609600"/>
            <a:ext cx="10197494" cy="1099457"/>
          </a:xfrm>
        </p:spPr>
        <p:txBody>
          <a:bodyPr>
            <a:normAutofit/>
          </a:bodyPr>
          <a:lstStyle/>
          <a:p>
            <a:r>
              <a:rPr lang="pt-BR" dirty="0"/>
              <a:t>R v Jheeta [2007] EWCA Crim 1699</a:t>
            </a:r>
            <a:endParaRPr lang="en-GB"/>
          </a:p>
        </p:txBody>
      </p:sp>
      <p:sp>
        <p:nvSpPr>
          <p:cNvPr id="12" name="Isosceles Triangle 11">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C59B532D-3D0B-B4ED-100C-CF1AE603D0F1}"/>
              </a:ext>
            </a:extLst>
          </p:cNvPr>
          <p:cNvGraphicFramePr>
            <a:graphicFrameLocks noGrp="1"/>
          </p:cNvGraphicFramePr>
          <p:nvPr>
            <p:ph idx="1"/>
            <p:extLst>
              <p:ext uri="{D42A27DB-BD31-4B8C-83A1-F6EECF244321}">
                <p14:modId xmlns:p14="http://schemas.microsoft.com/office/powerpoint/2010/main" val="1332216794"/>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183680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6B9-B9F1-9B35-015E-7C2A946A21F0}"/>
              </a:ext>
            </a:extLst>
          </p:cNvPr>
          <p:cNvSpPr>
            <a:spLocks noGrp="1"/>
          </p:cNvSpPr>
          <p:nvPr>
            <p:ph type="title"/>
          </p:nvPr>
        </p:nvSpPr>
        <p:spPr/>
        <p:txBody>
          <a:bodyPr/>
          <a:lstStyle/>
          <a:p>
            <a:r>
              <a:rPr lang="en-GB" dirty="0"/>
              <a:t>Belief in Consent</a:t>
            </a:r>
          </a:p>
        </p:txBody>
      </p:sp>
      <p:sp>
        <p:nvSpPr>
          <p:cNvPr id="3" name="Content Placeholder 2">
            <a:extLst>
              <a:ext uri="{FF2B5EF4-FFF2-40B4-BE49-F238E27FC236}">
                <a16:creationId xmlns:a16="http://schemas.microsoft.com/office/drawing/2014/main" id="{95A5AFCE-E90C-EAB0-CCEB-8C5DBEF5DAD3}"/>
              </a:ext>
            </a:extLst>
          </p:cNvPr>
          <p:cNvSpPr>
            <a:spLocks noGrp="1"/>
          </p:cNvSpPr>
          <p:nvPr>
            <p:ph idx="1"/>
          </p:nvPr>
        </p:nvSpPr>
        <p:spPr/>
        <p:txBody>
          <a:bodyPr>
            <a:normAutofit fontScale="92500" lnSpcReduction="20000"/>
          </a:bodyPr>
          <a:lstStyle/>
          <a:p>
            <a:r>
              <a:rPr lang="en-GB" dirty="0"/>
              <a:t>Prior to the SOA 2003, a defendant could avoid liability for rape if he had an honestly held mistaken belief in consent, even if that was unreasonable: </a:t>
            </a:r>
          </a:p>
          <a:p>
            <a:r>
              <a:rPr lang="en-GB" dirty="0"/>
              <a:t>DPP v Morgan [1976] AC 182 (HL) (often called ‘the rapist’s charter’).</a:t>
            </a:r>
          </a:p>
          <a:p>
            <a:r>
              <a:rPr lang="en-GB" dirty="0"/>
              <a:t>The current law reversed this position, now, the defendant’s belief in consent must be reasonable.</a:t>
            </a:r>
          </a:p>
          <a:p>
            <a:r>
              <a:rPr lang="en-GB" dirty="0"/>
              <a:t>SOA 2003, section 1(2)Whether a belief is reasonable is to be determined having regard to all the circumstances including any steps A has taken to ascertain whether B consents.</a:t>
            </a:r>
          </a:p>
          <a:p>
            <a:r>
              <a:rPr lang="en-GB" dirty="0"/>
              <a:t>One problematic area concerns how consent is to be determined when the victim is extremely intoxicated. This relates not only to the actus reus of the offence – whether the victim was able to give consent – but also the </a:t>
            </a:r>
            <a:r>
              <a:rPr lang="en-GB" dirty="0" err="1"/>
              <a:t>mens</a:t>
            </a:r>
            <a:r>
              <a:rPr lang="en-GB" dirty="0"/>
              <a:t> rea of the offence: did the victim’s intoxication impact on the defendant’s belief in consent? </a:t>
            </a:r>
          </a:p>
          <a:p>
            <a:r>
              <a:rPr lang="en-GB" dirty="0"/>
              <a:t>The issues of the victim’s capacity to give consent has been considered by the courts in </a:t>
            </a:r>
            <a:r>
              <a:rPr lang="en-GB" b="1" dirty="0"/>
              <a:t>Bree.</a:t>
            </a:r>
          </a:p>
          <a:p>
            <a:pPr marL="0" indent="0">
              <a:buNone/>
            </a:pPr>
            <a:endParaRPr lang="en-GB" b="1" dirty="0"/>
          </a:p>
        </p:txBody>
      </p:sp>
    </p:spTree>
    <p:extLst>
      <p:ext uri="{BB962C8B-B14F-4D97-AF65-F5344CB8AC3E}">
        <p14:creationId xmlns:p14="http://schemas.microsoft.com/office/powerpoint/2010/main" val="36081461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48E9B-21C4-D614-249C-9D92D93A7DD0}"/>
              </a:ext>
            </a:extLst>
          </p:cNvPr>
          <p:cNvSpPr>
            <a:spLocks noGrp="1"/>
          </p:cNvSpPr>
          <p:nvPr>
            <p:ph type="title"/>
          </p:nvPr>
        </p:nvSpPr>
        <p:spPr>
          <a:xfrm>
            <a:off x="1524000" y="548640"/>
            <a:ext cx="9160475" cy="1132258"/>
          </a:xfrm>
        </p:spPr>
        <p:txBody>
          <a:bodyPr anchor="ctr">
            <a:normAutofit/>
          </a:bodyPr>
          <a:lstStyle/>
          <a:p>
            <a:pPr algn="ctr"/>
            <a:r>
              <a:rPr lang="en-GB" dirty="0"/>
              <a:t>Activity</a:t>
            </a:r>
            <a:endParaRPr lang="en-GB"/>
          </a:p>
        </p:txBody>
      </p:sp>
      <p:graphicFrame>
        <p:nvGraphicFramePr>
          <p:cNvPr id="5" name="Content Placeholder 2">
            <a:extLst>
              <a:ext uri="{FF2B5EF4-FFF2-40B4-BE49-F238E27FC236}">
                <a16:creationId xmlns:a16="http://schemas.microsoft.com/office/drawing/2014/main" id="{C6DC6DD3-40C5-008C-0372-52F571051849}"/>
              </a:ext>
            </a:extLst>
          </p:cNvPr>
          <p:cNvGraphicFramePr>
            <a:graphicFrameLocks noGrp="1"/>
          </p:cNvGraphicFramePr>
          <p:nvPr>
            <p:ph idx="1"/>
            <p:extLst>
              <p:ext uri="{D42A27DB-BD31-4B8C-83A1-F6EECF244321}">
                <p14:modId xmlns:p14="http://schemas.microsoft.com/office/powerpoint/2010/main" val="2817193044"/>
              </p:ext>
            </p:extLst>
          </p:nvPr>
        </p:nvGraphicFramePr>
        <p:xfrm>
          <a:off x="930876" y="2037806"/>
          <a:ext cx="10335350" cy="40664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486831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112D9-3166-112B-C1AB-428F647084E2}"/>
              </a:ext>
            </a:extLst>
          </p:cNvPr>
          <p:cNvSpPr>
            <a:spLocks noGrp="1"/>
          </p:cNvSpPr>
          <p:nvPr>
            <p:ph type="title"/>
          </p:nvPr>
        </p:nvSpPr>
        <p:spPr>
          <a:xfrm>
            <a:off x="1524000" y="548640"/>
            <a:ext cx="9160475" cy="1132258"/>
          </a:xfrm>
        </p:spPr>
        <p:txBody>
          <a:bodyPr anchor="ctr">
            <a:normAutofit/>
          </a:bodyPr>
          <a:lstStyle/>
          <a:p>
            <a:pPr algn="ctr"/>
            <a:r>
              <a:rPr lang="en-GB" dirty="0"/>
              <a:t>Intention</a:t>
            </a:r>
          </a:p>
        </p:txBody>
      </p:sp>
      <p:graphicFrame>
        <p:nvGraphicFramePr>
          <p:cNvPr id="5" name="Content Placeholder 2">
            <a:extLst>
              <a:ext uri="{FF2B5EF4-FFF2-40B4-BE49-F238E27FC236}">
                <a16:creationId xmlns:a16="http://schemas.microsoft.com/office/drawing/2014/main" id="{42675BC8-5D58-CB0A-59E9-3BD8756213F2}"/>
              </a:ext>
            </a:extLst>
          </p:cNvPr>
          <p:cNvGraphicFramePr>
            <a:graphicFrameLocks noGrp="1"/>
          </p:cNvGraphicFramePr>
          <p:nvPr>
            <p:ph idx="1"/>
            <p:extLst>
              <p:ext uri="{D42A27DB-BD31-4B8C-83A1-F6EECF244321}">
                <p14:modId xmlns:p14="http://schemas.microsoft.com/office/powerpoint/2010/main" val="1554863207"/>
              </p:ext>
            </p:extLst>
          </p:nvPr>
        </p:nvGraphicFramePr>
        <p:xfrm>
          <a:off x="930876" y="2037806"/>
          <a:ext cx="10335350" cy="40664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651755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Isosceles Triangle 13">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ADD69EDA-FB56-DEE6-E035-A2AE061D5239}"/>
              </a:ext>
            </a:extLst>
          </p:cNvPr>
          <p:cNvSpPr>
            <a:spLocks noGrp="1"/>
          </p:cNvSpPr>
          <p:nvPr>
            <p:ph type="title"/>
          </p:nvPr>
        </p:nvSpPr>
        <p:spPr>
          <a:xfrm>
            <a:off x="673754" y="643467"/>
            <a:ext cx="4203045" cy="1375608"/>
          </a:xfrm>
        </p:spPr>
        <p:txBody>
          <a:bodyPr anchor="ctr">
            <a:normAutofit/>
          </a:bodyPr>
          <a:lstStyle/>
          <a:p>
            <a:r>
              <a:rPr lang="en-GB" dirty="0">
                <a:solidFill>
                  <a:schemeClr val="bg1"/>
                </a:solidFill>
              </a:rPr>
              <a:t>Assault by Penetration</a:t>
            </a:r>
          </a:p>
        </p:txBody>
      </p:sp>
      <p:sp>
        <p:nvSpPr>
          <p:cNvPr id="3" name="Content Placeholder 2">
            <a:extLst>
              <a:ext uri="{FF2B5EF4-FFF2-40B4-BE49-F238E27FC236}">
                <a16:creationId xmlns:a16="http://schemas.microsoft.com/office/drawing/2014/main" id="{1D58E046-7223-5D45-7F28-40C37195DDA8}"/>
              </a:ext>
            </a:extLst>
          </p:cNvPr>
          <p:cNvSpPr>
            <a:spLocks noGrp="1"/>
          </p:cNvSpPr>
          <p:nvPr>
            <p:ph idx="1"/>
          </p:nvPr>
        </p:nvSpPr>
        <p:spPr>
          <a:xfrm>
            <a:off x="673755" y="2160590"/>
            <a:ext cx="3816966" cy="4341810"/>
          </a:xfrm>
        </p:spPr>
        <p:txBody>
          <a:bodyPr>
            <a:normAutofit lnSpcReduction="10000"/>
          </a:bodyPr>
          <a:lstStyle/>
          <a:p>
            <a:pPr>
              <a:lnSpc>
                <a:spcPct val="90000"/>
              </a:lnSpc>
            </a:pPr>
            <a:r>
              <a:rPr lang="en-GB" sz="1000" dirty="0">
                <a:solidFill>
                  <a:schemeClr val="bg1"/>
                </a:solidFill>
              </a:rPr>
              <a:t>This offence was introduced to bridge the gap between rape and sexual assault (previously indecent assault). </a:t>
            </a:r>
          </a:p>
          <a:p>
            <a:pPr>
              <a:lnSpc>
                <a:spcPct val="90000"/>
              </a:lnSpc>
            </a:pPr>
            <a:r>
              <a:rPr lang="en-GB" sz="1000" dirty="0">
                <a:solidFill>
                  <a:schemeClr val="bg1"/>
                </a:solidFill>
              </a:rPr>
              <a:t>Prior to its introduction, all non-consensual sexual attacks short of rape were covered by a single offence, thus giving little measure of relative seriousness. Assault by penetration elevates non-penile penetration to an equivalent seriousness with rape.</a:t>
            </a:r>
          </a:p>
          <a:p>
            <a:pPr>
              <a:lnSpc>
                <a:spcPct val="90000"/>
              </a:lnSpc>
            </a:pPr>
            <a:endParaRPr lang="en-GB" sz="1000" dirty="0">
              <a:solidFill>
                <a:schemeClr val="bg1"/>
              </a:solidFill>
            </a:endParaRPr>
          </a:p>
          <a:p>
            <a:pPr>
              <a:lnSpc>
                <a:spcPct val="90000"/>
              </a:lnSpc>
            </a:pPr>
            <a:r>
              <a:rPr lang="en-GB" sz="1000" b="1" dirty="0">
                <a:solidFill>
                  <a:schemeClr val="bg1"/>
                </a:solidFill>
              </a:rPr>
              <a:t>Sexual Offences Act 2003, section 2(1)</a:t>
            </a:r>
          </a:p>
          <a:p>
            <a:pPr>
              <a:lnSpc>
                <a:spcPct val="90000"/>
              </a:lnSpc>
            </a:pPr>
            <a:r>
              <a:rPr lang="en-GB" sz="1000" dirty="0">
                <a:solidFill>
                  <a:schemeClr val="bg1"/>
                </a:solidFill>
              </a:rPr>
              <a:t>A person (A) commits an offence if –</a:t>
            </a:r>
          </a:p>
          <a:p>
            <a:pPr>
              <a:lnSpc>
                <a:spcPct val="90000"/>
              </a:lnSpc>
            </a:pPr>
            <a:r>
              <a:rPr lang="en-GB" sz="1000" dirty="0">
                <a:solidFill>
                  <a:schemeClr val="bg1"/>
                </a:solidFill>
              </a:rPr>
              <a:t>(a)he intentionally penetrates the vagina or anus of another person (B) with a part of his body or anything else,</a:t>
            </a:r>
          </a:p>
          <a:p>
            <a:pPr>
              <a:lnSpc>
                <a:spcPct val="90000"/>
              </a:lnSpc>
            </a:pPr>
            <a:r>
              <a:rPr lang="en-GB" sz="1000" dirty="0">
                <a:solidFill>
                  <a:schemeClr val="bg1"/>
                </a:solidFill>
              </a:rPr>
              <a:t>(b)the penetration is sexual,</a:t>
            </a:r>
          </a:p>
          <a:p>
            <a:pPr>
              <a:lnSpc>
                <a:spcPct val="90000"/>
              </a:lnSpc>
            </a:pPr>
            <a:r>
              <a:rPr lang="en-GB" sz="1000" dirty="0">
                <a:solidFill>
                  <a:schemeClr val="bg1"/>
                </a:solidFill>
              </a:rPr>
              <a:t>(c)B does not consent to the penetration, and</a:t>
            </a:r>
          </a:p>
          <a:p>
            <a:pPr>
              <a:lnSpc>
                <a:spcPct val="90000"/>
              </a:lnSpc>
            </a:pPr>
            <a:r>
              <a:rPr lang="en-GB" sz="1000" dirty="0">
                <a:solidFill>
                  <a:schemeClr val="bg1"/>
                </a:solidFill>
              </a:rPr>
              <a:t>(d)A does not reasonably believe that B consents.</a:t>
            </a:r>
          </a:p>
          <a:p>
            <a:pPr marL="0" indent="0">
              <a:lnSpc>
                <a:spcPct val="90000"/>
              </a:lnSpc>
              <a:buNone/>
            </a:pPr>
            <a:endParaRPr lang="en-GB" sz="1000" dirty="0">
              <a:solidFill>
                <a:schemeClr val="bg1"/>
              </a:solidFill>
            </a:endParaRPr>
          </a:p>
          <a:p>
            <a:pPr>
              <a:lnSpc>
                <a:spcPct val="90000"/>
              </a:lnSpc>
            </a:pPr>
            <a:r>
              <a:rPr lang="en-GB" sz="1000" dirty="0">
                <a:solidFill>
                  <a:schemeClr val="bg1"/>
                </a:solidFill>
              </a:rPr>
              <a:t>This replicates several features of rape but is both narrower in some respects (in that it covers only penetration of the anus and vagina but not of the mouth) and wider in others (it is not limited to penile penetration and, as a consequence, can be committed by both male and female defendants).</a:t>
            </a:r>
          </a:p>
        </p:txBody>
      </p:sp>
      <p:pic>
        <p:nvPicPr>
          <p:cNvPr id="5" name="Picture 4" descr="A close-up of a card&#10;&#10;AI-generated content may be incorrect.">
            <a:extLst>
              <a:ext uri="{FF2B5EF4-FFF2-40B4-BE49-F238E27FC236}">
                <a16:creationId xmlns:a16="http://schemas.microsoft.com/office/drawing/2014/main" id="{37CF40F1-2F9A-5064-475E-892F52963055}"/>
              </a:ext>
            </a:extLst>
          </p:cNvPr>
          <p:cNvPicPr>
            <a:picLocks noChangeAspect="1"/>
          </p:cNvPicPr>
          <p:nvPr/>
        </p:nvPicPr>
        <p:blipFill>
          <a:blip r:embed="rId2"/>
          <a:stretch>
            <a:fillRect/>
          </a:stretch>
        </p:blipFill>
        <p:spPr>
          <a:xfrm>
            <a:off x="6096001" y="3094844"/>
            <a:ext cx="5143500" cy="655796"/>
          </a:xfrm>
          <a:prstGeom prst="rect">
            <a:avLst/>
          </a:prstGeom>
        </p:spPr>
      </p:pic>
      <p:sp>
        <p:nvSpPr>
          <p:cNvPr id="16" name="Isosceles Triangle 15">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11232331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3" name="Rectangle 1052">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54" name="Rectangle 1053">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55" name="Straight Connector 1054">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56" name="Straight Connector 105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057"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5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59" name="Isosceles Triangle 1058">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60"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61" name="Isosceles Triangle 1060">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62" name="Freeform: Shape 1050">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67E1E02-79C6-31C9-CFC8-12560DDA0034}"/>
              </a:ext>
            </a:extLst>
          </p:cNvPr>
          <p:cNvSpPr>
            <a:spLocks noGrp="1"/>
          </p:cNvSpPr>
          <p:nvPr>
            <p:ph type="title"/>
          </p:nvPr>
        </p:nvSpPr>
        <p:spPr>
          <a:xfrm>
            <a:off x="7181723" y="609600"/>
            <a:ext cx="4512989" cy="2227730"/>
          </a:xfrm>
        </p:spPr>
        <p:txBody>
          <a:bodyPr anchor="ctr">
            <a:normAutofit/>
          </a:bodyPr>
          <a:lstStyle/>
          <a:p>
            <a:r>
              <a:rPr lang="en-GB">
                <a:solidFill>
                  <a:srgbClr val="FFFFFF"/>
                </a:solidFill>
              </a:rPr>
              <a:t>Sexual	</a:t>
            </a:r>
            <a:endParaRPr lang="en-GB" dirty="0">
              <a:solidFill>
                <a:srgbClr val="FFFFFF"/>
              </a:solidFill>
            </a:endParaRPr>
          </a:p>
        </p:txBody>
      </p:sp>
      <p:pic>
        <p:nvPicPr>
          <p:cNvPr id="1028" name="Picture 4" descr="Grand Jury Stock Illustrations – 223 Grand Jury Stock Illustrations ...">
            <a:extLst>
              <a:ext uri="{FF2B5EF4-FFF2-40B4-BE49-F238E27FC236}">
                <a16:creationId xmlns:a16="http://schemas.microsoft.com/office/drawing/2014/main" id="{B43CA1BF-40D8-AB80-1068-09CDD961908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57251" y="2369448"/>
            <a:ext cx="3856774" cy="220800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73043E5-0793-B9F5-A131-F5C6C1D27450}"/>
              </a:ext>
            </a:extLst>
          </p:cNvPr>
          <p:cNvSpPr>
            <a:spLocks noGrp="1"/>
          </p:cNvSpPr>
          <p:nvPr>
            <p:ph idx="1"/>
          </p:nvPr>
        </p:nvSpPr>
        <p:spPr>
          <a:xfrm>
            <a:off x="6537292" y="2062480"/>
            <a:ext cx="5157421" cy="4092787"/>
          </a:xfrm>
        </p:spPr>
        <p:txBody>
          <a:bodyPr anchor="t">
            <a:normAutofit lnSpcReduction="10000"/>
          </a:bodyPr>
          <a:lstStyle/>
          <a:p>
            <a:pPr marL="0" indent="0">
              <a:lnSpc>
                <a:spcPct val="90000"/>
              </a:lnSpc>
              <a:buNone/>
            </a:pPr>
            <a:r>
              <a:rPr lang="en-GB" sz="1400" b="1" dirty="0">
                <a:solidFill>
                  <a:srgbClr val="FFFFFF"/>
                </a:solidFill>
              </a:rPr>
              <a:t>SOA s78 - </a:t>
            </a:r>
            <a:r>
              <a:rPr lang="en-GB" sz="1400" dirty="0">
                <a:solidFill>
                  <a:srgbClr val="FFFFFF"/>
                </a:solidFill>
              </a:rPr>
              <a:t>Penetration, touching or other activity is sexual if a reasonable person would consider that –</a:t>
            </a:r>
          </a:p>
          <a:p>
            <a:pPr>
              <a:lnSpc>
                <a:spcPct val="90000"/>
              </a:lnSpc>
            </a:pPr>
            <a:r>
              <a:rPr lang="en-GB" sz="1400" dirty="0">
                <a:solidFill>
                  <a:srgbClr val="FFFFFF"/>
                </a:solidFill>
              </a:rPr>
              <a:t>(a)whatever its circumstances or any person’s purpose in relation to it, it is because of its nature sexual, or</a:t>
            </a:r>
          </a:p>
          <a:p>
            <a:pPr>
              <a:lnSpc>
                <a:spcPct val="90000"/>
              </a:lnSpc>
            </a:pPr>
            <a:r>
              <a:rPr lang="en-GB" sz="1400" dirty="0">
                <a:solidFill>
                  <a:srgbClr val="FFFFFF"/>
                </a:solidFill>
              </a:rPr>
              <a:t>(b)because of its nature it may be sexual and because of its circumstances or the purpose of any person in relation to it (or both) it is sexual.</a:t>
            </a:r>
          </a:p>
          <a:p>
            <a:pPr>
              <a:lnSpc>
                <a:spcPct val="90000"/>
              </a:lnSpc>
            </a:pPr>
            <a:endParaRPr lang="en-GB" sz="1400" dirty="0">
              <a:solidFill>
                <a:srgbClr val="FFFFFF"/>
              </a:solidFill>
            </a:endParaRPr>
          </a:p>
          <a:p>
            <a:pPr>
              <a:lnSpc>
                <a:spcPct val="90000"/>
              </a:lnSpc>
            </a:pPr>
            <a:r>
              <a:rPr lang="en-GB" sz="1400" dirty="0">
                <a:solidFill>
                  <a:srgbClr val="FFFFFF"/>
                </a:solidFill>
              </a:rPr>
              <a:t>This provision was considered </a:t>
            </a:r>
            <a:r>
              <a:rPr lang="en-GB" sz="1400" b="1" dirty="0">
                <a:solidFill>
                  <a:srgbClr val="FFFFFF"/>
                </a:solidFill>
              </a:rPr>
              <a:t>in H [2005] 1 WLR 2005 (CA) </a:t>
            </a:r>
            <a:r>
              <a:rPr lang="en-GB" sz="1400" dirty="0">
                <a:solidFill>
                  <a:srgbClr val="FFFFFF"/>
                </a:solidFill>
              </a:rPr>
              <a:t>in which the Court of Appeal provided a two-stage test when touching is not of its nature sexual. The questions to be addressed are:</a:t>
            </a:r>
          </a:p>
          <a:p>
            <a:pPr>
              <a:lnSpc>
                <a:spcPct val="90000"/>
              </a:lnSpc>
            </a:pPr>
            <a:r>
              <a:rPr lang="en-GB" sz="1400" i="1" dirty="0">
                <a:solidFill>
                  <a:srgbClr val="FFFFFF"/>
                </a:solidFill>
              </a:rPr>
              <a:t>Would the jury, as 12 reasonable people, consider that the touching could be sexual?</a:t>
            </a:r>
          </a:p>
          <a:p>
            <a:pPr>
              <a:lnSpc>
                <a:spcPct val="90000"/>
              </a:lnSpc>
            </a:pPr>
            <a:r>
              <a:rPr lang="en-GB" sz="1400" i="1" dirty="0">
                <a:solidFill>
                  <a:srgbClr val="FFFFFF"/>
                </a:solidFill>
              </a:rPr>
              <a:t>Would the jury, as 12 reasonable people and in all the circumstances of the case, consider that the purpose of the touching had in fact been sexual?</a:t>
            </a:r>
          </a:p>
        </p:txBody>
      </p:sp>
    </p:spTree>
    <p:extLst>
      <p:ext uri="{BB962C8B-B14F-4D97-AF65-F5344CB8AC3E}">
        <p14:creationId xmlns:p14="http://schemas.microsoft.com/office/powerpoint/2010/main" val="35686819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E35BB-5D85-867B-52B2-0AF334A23F3F}"/>
              </a:ext>
            </a:extLst>
          </p:cNvPr>
          <p:cNvSpPr>
            <a:spLocks noGrp="1"/>
          </p:cNvSpPr>
          <p:nvPr>
            <p:ph type="title"/>
          </p:nvPr>
        </p:nvSpPr>
        <p:spPr/>
        <p:txBody>
          <a:bodyPr/>
          <a:lstStyle/>
          <a:p>
            <a:r>
              <a:rPr lang="en-GB" dirty="0"/>
              <a:t>Sexual Assault	</a:t>
            </a:r>
          </a:p>
        </p:txBody>
      </p:sp>
      <p:sp>
        <p:nvSpPr>
          <p:cNvPr id="3" name="Content Placeholder 2">
            <a:extLst>
              <a:ext uri="{FF2B5EF4-FFF2-40B4-BE49-F238E27FC236}">
                <a16:creationId xmlns:a16="http://schemas.microsoft.com/office/drawing/2014/main" id="{2F459C15-F36D-BDC6-5426-5F7C55132180}"/>
              </a:ext>
            </a:extLst>
          </p:cNvPr>
          <p:cNvSpPr>
            <a:spLocks noGrp="1"/>
          </p:cNvSpPr>
          <p:nvPr>
            <p:ph idx="1"/>
          </p:nvPr>
        </p:nvSpPr>
        <p:spPr>
          <a:xfrm>
            <a:off x="612647" y="1380252"/>
            <a:ext cx="10653579" cy="4593828"/>
          </a:xfrm>
        </p:spPr>
        <p:txBody>
          <a:bodyPr>
            <a:normAutofit/>
          </a:bodyPr>
          <a:lstStyle/>
          <a:p>
            <a:r>
              <a:rPr lang="en-GB" dirty="0"/>
              <a:t>This covers all non-penetrative sexual violation.</a:t>
            </a:r>
          </a:p>
          <a:p>
            <a:endParaRPr lang="en-GB" dirty="0"/>
          </a:p>
        </p:txBody>
      </p:sp>
      <p:pic>
        <p:nvPicPr>
          <p:cNvPr id="5" name="Picture 4" descr="A close-up of a text&#10;&#10;AI-generated content may be incorrect.">
            <a:extLst>
              <a:ext uri="{FF2B5EF4-FFF2-40B4-BE49-F238E27FC236}">
                <a16:creationId xmlns:a16="http://schemas.microsoft.com/office/drawing/2014/main" id="{D48CA2EE-6935-2CE0-7B5B-47797203E14A}"/>
              </a:ext>
            </a:extLst>
          </p:cNvPr>
          <p:cNvPicPr>
            <a:picLocks noChangeAspect="1"/>
          </p:cNvPicPr>
          <p:nvPr/>
        </p:nvPicPr>
        <p:blipFill>
          <a:blip r:embed="rId2"/>
          <a:stretch>
            <a:fillRect/>
          </a:stretch>
        </p:blipFill>
        <p:spPr>
          <a:xfrm>
            <a:off x="696135" y="2052435"/>
            <a:ext cx="4079065" cy="1366163"/>
          </a:xfrm>
          <a:prstGeom prst="rect">
            <a:avLst/>
          </a:prstGeom>
        </p:spPr>
      </p:pic>
      <p:pic>
        <p:nvPicPr>
          <p:cNvPr id="7" name="Picture 6" descr="A screenshot of a computer&#10;&#10;AI-generated content may be incorrect.">
            <a:extLst>
              <a:ext uri="{FF2B5EF4-FFF2-40B4-BE49-F238E27FC236}">
                <a16:creationId xmlns:a16="http://schemas.microsoft.com/office/drawing/2014/main" id="{A2293A5A-14B3-C8A7-5F91-529344A415F0}"/>
              </a:ext>
            </a:extLst>
          </p:cNvPr>
          <p:cNvPicPr>
            <a:picLocks noChangeAspect="1"/>
          </p:cNvPicPr>
          <p:nvPr/>
        </p:nvPicPr>
        <p:blipFill>
          <a:blip r:embed="rId3"/>
          <a:stretch>
            <a:fillRect/>
          </a:stretch>
        </p:blipFill>
        <p:spPr>
          <a:xfrm>
            <a:off x="696135" y="3677166"/>
            <a:ext cx="7929705" cy="3067865"/>
          </a:xfrm>
          <a:prstGeom prst="rect">
            <a:avLst/>
          </a:prstGeom>
        </p:spPr>
      </p:pic>
    </p:spTree>
    <p:extLst>
      <p:ext uri="{BB962C8B-B14F-4D97-AF65-F5344CB8AC3E}">
        <p14:creationId xmlns:p14="http://schemas.microsoft.com/office/powerpoint/2010/main" val="12583220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06A2E45-ED09-C45F-6F44-866CD05A7136}"/>
              </a:ext>
            </a:extLst>
          </p:cNvPr>
          <p:cNvSpPr>
            <a:spLocks noGrp="1"/>
          </p:cNvSpPr>
          <p:nvPr>
            <p:ph type="title"/>
          </p:nvPr>
        </p:nvSpPr>
        <p:spPr>
          <a:xfrm>
            <a:off x="7181723" y="609600"/>
            <a:ext cx="4512989" cy="2227730"/>
          </a:xfrm>
        </p:spPr>
        <p:txBody>
          <a:bodyPr anchor="ctr">
            <a:normAutofit/>
          </a:bodyPr>
          <a:lstStyle/>
          <a:p>
            <a:r>
              <a:rPr lang="en-GB">
                <a:solidFill>
                  <a:srgbClr val="FFFFFF"/>
                </a:solidFill>
              </a:rPr>
              <a:t>Child Victims</a:t>
            </a:r>
          </a:p>
        </p:txBody>
      </p:sp>
      <p:pic>
        <p:nvPicPr>
          <p:cNvPr id="5" name="Picture 4" descr="A screenshot of a computer&#10;&#10;AI-generated content may be incorrect.">
            <a:extLst>
              <a:ext uri="{FF2B5EF4-FFF2-40B4-BE49-F238E27FC236}">
                <a16:creationId xmlns:a16="http://schemas.microsoft.com/office/drawing/2014/main" id="{36F2BA92-B2F8-47ED-8800-BA662BABD50E}"/>
              </a:ext>
            </a:extLst>
          </p:cNvPr>
          <p:cNvPicPr>
            <a:picLocks noChangeAspect="1"/>
          </p:cNvPicPr>
          <p:nvPr/>
        </p:nvPicPr>
        <p:blipFill>
          <a:blip r:embed="rId2"/>
          <a:stretch>
            <a:fillRect/>
          </a:stretch>
        </p:blipFill>
        <p:spPr>
          <a:xfrm>
            <a:off x="757251" y="2952094"/>
            <a:ext cx="3856774" cy="1042711"/>
          </a:xfrm>
          <a:prstGeom prst="rect">
            <a:avLst/>
          </a:prstGeom>
        </p:spPr>
      </p:pic>
      <p:sp>
        <p:nvSpPr>
          <p:cNvPr id="3" name="Content Placeholder 2">
            <a:extLst>
              <a:ext uri="{FF2B5EF4-FFF2-40B4-BE49-F238E27FC236}">
                <a16:creationId xmlns:a16="http://schemas.microsoft.com/office/drawing/2014/main" id="{38927271-6C4E-EFCF-1520-009A4A382A21}"/>
              </a:ext>
            </a:extLst>
          </p:cNvPr>
          <p:cNvSpPr>
            <a:spLocks noGrp="1"/>
          </p:cNvSpPr>
          <p:nvPr>
            <p:ph idx="1"/>
          </p:nvPr>
        </p:nvSpPr>
        <p:spPr>
          <a:xfrm>
            <a:off x="6855386" y="2316480"/>
            <a:ext cx="4839327" cy="3838787"/>
          </a:xfrm>
        </p:spPr>
        <p:txBody>
          <a:bodyPr anchor="t">
            <a:normAutofit fontScale="92500" lnSpcReduction="10000"/>
          </a:bodyPr>
          <a:lstStyle/>
          <a:p>
            <a:pPr>
              <a:lnSpc>
                <a:spcPct val="90000"/>
              </a:lnSpc>
            </a:pPr>
            <a:r>
              <a:rPr lang="en-GB" sz="1400" dirty="0">
                <a:solidFill>
                  <a:srgbClr val="FFFFFF"/>
                </a:solidFill>
              </a:rPr>
              <a:t>The law makes a distinction between children under the age of 13 and children aged 13–16.</a:t>
            </a:r>
          </a:p>
          <a:p>
            <a:pPr>
              <a:lnSpc>
                <a:spcPct val="90000"/>
              </a:lnSpc>
            </a:pPr>
            <a:r>
              <a:rPr lang="en-GB" sz="1400" dirty="0">
                <a:solidFill>
                  <a:srgbClr val="FFFFFF"/>
                </a:solidFill>
              </a:rPr>
              <a:t>Sections 5, 6 and 7 of the SOA 2003 replicate sections 1, 2 and 3 in that they cover rape, assault by penetration and sexual assault, but in situations where the victim is a child aged under 13.</a:t>
            </a:r>
          </a:p>
          <a:p>
            <a:pPr>
              <a:lnSpc>
                <a:spcPct val="90000"/>
              </a:lnSpc>
            </a:pPr>
            <a:endParaRPr lang="en-GB" sz="1400" dirty="0">
              <a:solidFill>
                <a:srgbClr val="FFFFFF"/>
              </a:solidFill>
            </a:endParaRPr>
          </a:p>
          <a:p>
            <a:pPr>
              <a:lnSpc>
                <a:spcPct val="90000"/>
              </a:lnSpc>
            </a:pPr>
            <a:r>
              <a:rPr lang="en-GB" sz="1400" dirty="0">
                <a:solidFill>
                  <a:srgbClr val="FFFFFF"/>
                </a:solidFill>
              </a:rPr>
              <a:t>Differences between the under-13 offences and those in sections 1–3 are that:</a:t>
            </a:r>
          </a:p>
          <a:p>
            <a:pPr>
              <a:lnSpc>
                <a:spcPct val="90000"/>
              </a:lnSpc>
            </a:pPr>
            <a:r>
              <a:rPr lang="en-GB" sz="1400" dirty="0">
                <a:solidFill>
                  <a:srgbClr val="FFFFFF"/>
                </a:solidFill>
              </a:rPr>
              <a:t>the child cannot give consent; any consent actually given is not legally recognised;</a:t>
            </a:r>
          </a:p>
          <a:p>
            <a:pPr>
              <a:lnSpc>
                <a:spcPct val="90000"/>
              </a:lnSpc>
            </a:pPr>
            <a:r>
              <a:rPr lang="en-GB" sz="1400" dirty="0">
                <a:solidFill>
                  <a:srgbClr val="FFFFFF"/>
                </a:solidFill>
              </a:rPr>
              <a:t>•there can be no reasonable belief in consent</a:t>
            </a:r>
          </a:p>
          <a:p>
            <a:pPr>
              <a:lnSpc>
                <a:spcPct val="90000"/>
              </a:lnSpc>
            </a:pPr>
            <a:r>
              <a:rPr lang="en-GB" sz="1400" dirty="0">
                <a:solidFill>
                  <a:srgbClr val="FFFFFF"/>
                </a:solidFill>
              </a:rPr>
              <a:t>the offence is one of strict liability in relation to age (the relevant offence is complete if intercourse, penetration or sexual touching occurs in relation to a person under the age of 13, irrespective of whether the person consented or even instigated the activity – however old the person may look).</a:t>
            </a:r>
          </a:p>
        </p:txBody>
      </p:sp>
    </p:spTree>
    <p:extLst>
      <p:ext uri="{BB962C8B-B14F-4D97-AF65-F5344CB8AC3E}">
        <p14:creationId xmlns:p14="http://schemas.microsoft.com/office/powerpoint/2010/main" val="5590253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9D48C-03FE-76A5-B493-E6BEDEBCB198}"/>
              </a:ext>
            </a:extLst>
          </p:cNvPr>
          <p:cNvSpPr>
            <a:spLocks noGrp="1"/>
          </p:cNvSpPr>
          <p:nvPr>
            <p:ph type="title"/>
          </p:nvPr>
        </p:nvSpPr>
        <p:spPr/>
        <p:txBody>
          <a:bodyPr/>
          <a:lstStyle/>
          <a:p>
            <a:r>
              <a:rPr lang="en-GB" dirty="0"/>
              <a:t>Sexual Activity with a Child</a:t>
            </a:r>
          </a:p>
        </p:txBody>
      </p:sp>
      <p:pic>
        <p:nvPicPr>
          <p:cNvPr id="5" name="Content Placeholder 4" descr="A close-up of a white background&#10;&#10;AI-generated content may be incorrect.">
            <a:extLst>
              <a:ext uri="{FF2B5EF4-FFF2-40B4-BE49-F238E27FC236}">
                <a16:creationId xmlns:a16="http://schemas.microsoft.com/office/drawing/2014/main" id="{B188DD34-DC56-EAC6-1719-5F553CC2684D}"/>
              </a:ext>
            </a:extLst>
          </p:cNvPr>
          <p:cNvPicPr>
            <a:picLocks noGrp="1" noChangeAspect="1"/>
          </p:cNvPicPr>
          <p:nvPr>
            <p:ph idx="1"/>
          </p:nvPr>
        </p:nvPicPr>
        <p:blipFill>
          <a:blip r:embed="rId2"/>
          <a:stretch>
            <a:fillRect/>
          </a:stretch>
        </p:blipFill>
        <p:spPr>
          <a:xfrm>
            <a:off x="388808" y="2052684"/>
            <a:ext cx="10218283" cy="2844436"/>
          </a:xfrm>
          <a:prstGeom prst="rect">
            <a:avLst/>
          </a:prstGeom>
        </p:spPr>
      </p:pic>
    </p:spTree>
    <p:extLst>
      <p:ext uri="{BB962C8B-B14F-4D97-AF65-F5344CB8AC3E}">
        <p14:creationId xmlns:p14="http://schemas.microsoft.com/office/powerpoint/2010/main" val="41876035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Sexual Offences &amp; Children | Criminal Law">
            <a:hlinkClick r:id="" action="ppaction://media"/>
            <a:extLst>
              <a:ext uri="{FF2B5EF4-FFF2-40B4-BE49-F238E27FC236}">
                <a16:creationId xmlns:a16="http://schemas.microsoft.com/office/drawing/2014/main" id="{8EDF73AD-14B7-A75F-F6D2-B217FDD44FF6}"/>
              </a:ext>
            </a:extLst>
          </p:cNvPr>
          <p:cNvPicPr>
            <a:picLocks noRot="1" noChangeAspect="1"/>
          </p:cNvPicPr>
          <p:nvPr>
            <a:videoFile r:link="rId1"/>
          </p:nvPr>
        </p:nvPicPr>
        <p:blipFill>
          <a:blip r:embed="rId4"/>
          <a:stretch>
            <a:fillRect/>
          </a:stretch>
        </p:blipFill>
        <p:spPr>
          <a:xfrm>
            <a:off x="22225" y="0"/>
            <a:ext cx="12147550" cy="6858000"/>
          </a:xfrm>
          <a:prstGeom prst="rect">
            <a:avLst/>
          </a:prstGeom>
        </p:spPr>
      </p:pic>
    </p:spTree>
    <p:extLst>
      <p:ext uri="{BB962C8B-B14F-4D97-AF65-F5344CB8AC3E}">
        <p14:creationId xmlns:p14="http://schemas.microsoft.com/office/powerpoint/2010/main" val="4006738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D999B8-80AE-CE23-3767-7D520955AB3A}"/>
              </a:ext>
            </a:extLst>
          </p:cNvPr>
          <p:cNvSpPr>
            <a:spLocks noGrp="1"/>
          </p:cNvSpPr>
          <p:nvPr>
            <p:ph type="title"/>
          </p:nvPr>
        </p:nvSpPr>
        <p:spPr>
          <a:xfrm>
            <a:off x="1333502" y="609600"/>
            <a:ext cx="8596668" cy="1320800"/>
          </a:xfrm>
        </p:spPr>
        <p:txBody>
          <a:bodyPr>
            <a:normAutofit/>
          </a:bodyPr>
          <a:lstStyle/>
          <a:p>
            <a:r>
              <a:rPr lang="en-GB" dirty="0"/>
              <a:t>Problem Question</a:t>
            </a:r>
          </a:p>
        </p:txBody>
      </p:sp>
      <p:sp>
        <p:nvSpPr>
          <p:cNvPr id="29" name="Isosceles Triangle 28">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48333777-CDB1-DA92-963F-2695DF516A93}"/>
              </a:ext>
            </a:extLst>
          </p:cNvPr>
          <p:cNvSpPr>
            <a:spLocks noGrp="1"/>
          </p:cNvSpPr>
          <p:nvPr>
            <p:ph idx="1"/>
          </p:nvPr>
        </p:nvSpPr>
        <p:spPr>
          <a:xfrm>
            <a:off x="1333502" y="1676401"/>
            <a:ext cx="10086338" cy="4364962"/>
          </a:xfrm>
        </p:spPr>
        <p:txBody>
          <a:bodyPr>
            <a:normAutofit/>
          </a:bodyPr>
          <a:lstStyle/>
          <a:p>
            <a:pPr>
              <a:lnSpc>
                <a:spcPct val="90000"/>
              </a:lnSpc>
            </a:pPr>
            <a:r>
              <a:rPr lang="en-GB" dirty="0"/>
              <a:t>Belle, a 22‑year‑old university student, attends a house party. During the evening, Belle drinks several beers but is not visibly drunk. Ben, another guest, sits with Belle on a sofa. They flirt for a while, and Ben leans in to kiss Belle. Belle does not respond but also does not move away.</a:t>
            </a:r>
          </a:p>
          <a:p>
            <a:pPr>
              <a:lnSpc>
                <a:spcPct val="90000"/>
              </a:lnSpc>
            </a:pPr>
            <a:r>
              <a:rPr lang="en-GB" dirty="0"/>
              <a:t>Later, Ben leads Belle upstairs to a bedroom. Belle says, “I’m really tired, I think I just want to lie down.” Ben replies, “It’s fine, we’ll just chill.” Belle lies on the bed and closes their eyes. Ben gets into the bed next to Belle and begins touching her thigh and stomach. Belle murmurs, “I don’t feel great,” but does not say anything else.</a:t>
            </a:r>
          </a:p>
          <a:p>
            <a:pPr>
              <a:lnSpc>
                <a:spcPct val="90000"/>
              </a:lnSpc>
            </a:pPr>
            <a:r>
              <a:rPr lang="en-GB" dirty="0"/>
              <a:t>Ben then removes Belle’s top and continues touching her chest. Belle keeps their eyes closed and does not speak. After a few minutes, Ben performs a sexual act on her. Belle does not physically resist but remains passive throughout.</a:t>
            </a:r>
          </a:p>
          <a:p>
            <a:pPr>
              <a:lnSpc>
                <a:spcPct val="90000"/>
              </a:lnSpc>
            </a:pPr>
            <a:r>
              <a:rPr lang="en-GB" dirty="0"/>
              <a:t>The next morning, Belle tells a friend they “didn’t want anything to happen” and “felt too tired and out of it to say anything.”</a:t>
            </a:r>
          </a:p>
          <a:p>
            <a:pPr>
              <a:lnSpc>
                <a:spcPct val="90000"/>
              </a:lnSpc>
            </a:pPr>
            <a:r>
              <a:rPr lang="en-GB" dirty="0"/>
              <a:t>Ben later tells police that she “never said no,” “seemed fine,” and “didn’t push me away.”</a:t>
            </a:r>
          </a:p>
          <a:p>
            <a:pPr>
              <a:lnSpc>
                <a:spcPct val="90000"/>
              </a:lnSpc>
            </a:pPr>
            <a:endParaRPr lang="en-GB" dirty="0"/>
          </a:p>
        </p:txBody>
      </p:sp>
      <p:sp>
        <p:nvSpPr>
          <p:cNvPr id="30" name="Isosceles Triangle 29">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1247579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86F10-43DB-5759-DEB0-97678BFAC0B3}"/>
              </a:ext>
            </a:extLst>
          </p:cNvPr>
          <p:cNvSpPr>
            <a:spLocks noGrp="1"/>
          </p:cNvSpPr>
          <p:nvPr>
            <p:ph type="title"/>
          </p:nvPr>
        </p:nvSpPr>
        <p:spPr/>
        <p:txBody>
          <a:bodyPr/>
          <a:lstStyle/>
          <a:p>
            <a:r>
              <a:rPr lang="en-GB" dirty="0"/>
              <a:t>Problem Question</a:t>
            </a:r>
          </a:p>
        </p:txBody>
      </p:sp>
      <p:sp>
        <p:nvSpPr>
          <p:cNvPr id="4" name="Rectangle 1">
            <a:extLst>
              <a:ext uri="{FF2B5EF4-FFF2-40B4-BE49-F238E27FC236}">
                <a16:creationId xmlns:a16="http://schemas.microsoft.com/office/drawing/2014/main" id="{4351B012-7CED-829F-FF30-B39C84874F8B}"/>
              </a:ext>
            </a:extLst>
          </p:cNvPr>
          <p:cNvSpPr>
            <a:spLocks noGrp="1" noChangeArrowheads="1"/>
          </p:cNvSpPr>
          <p:nvPr>
            <p:ph idx="1"/>
          </p:nvPr>
        </p:nvSpPr>
        <p:spPr bwMode="auto">
          <a:xfrm>
            <a:off x="612647" y="1611790"/>
            <a:ext cx="10229082" cy="48013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Identify and discuss any potential offences under the Sexual Offences Act 2003.</a:t>
            </a:r>
            <a:r>
              <a:rPr kumimoji="0" lang="en-US" altLang="en-US"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Consider offences such as sexual assault and assault by penetration (if applicable to the facts).</a:t>
            </a: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err="1">
                <a:ln>
                  <a:noFill/>
                </a:ln>
                <a:solidFill>
                  <a:schemeClr val="tx1"/>
                </a:solidFill>
                <a:effectLst/>
                <a:latin typeface="Arial" panose="020B0604020202020204" pitchFamily="34" charset="0"/>
              </a:rPr>
              <a:t>Analyse</a:t>
            </a:r>
            <a:r>
              <a:rPr kumimoji="0" lang="en-US" altLang="en-US" sz="1800" b="1" i="0" u="none" strike="noStrike" cap="none" normalizeH="0" baseline="0" dirty="0">
                <a:ln>
                  <a:noFill/>
                </a:ln>
                <a:solidFill>
                  <a:schemeClr val="tx1"/>
                </a:solidFill>
                <a:effectLst/>
                <a:latin typeface="Arial" panose="020B0604020202020204" pitchFamily="34" charset="0"/>
              </a:rPr>
              <a:t> whether Belle consented</a:t>
            </a:r>
            <a:r>
              <a:rPr kumimoji="0" lang="en-US" altLang="en-US" sz="1800" b="0" i="0" u="none" strike="noStrike" cap="none" normalizeH="0" baseline="0" dirty="0">
                <a:ln>
                  <a:noFill/>
                </a:ln>
                <a:solidFill>
                  <a:schemeClr val="tx1"/>
                </a:solidFill>
                <a:effectLst/>
                <a:latin typeface="Arial" panose="020B0604020202020204" pitchFamily="34" charset="0"/>
              </a:rPr>
              <a:t> within the meaning of </a:t>
            </a:r>
            <a:r>
              <a:rPr kumimoji="0" lang="en-US" altLang="en-US" sz="1800" b="1" i="0" u="none" strike="noStrike" cap="none" normalizeH="0" baseline="0" dirty="0">
                <a:ln>
                  <a:noFill/>
                </a:ln>
                <a:solidFill>
                  <a:schemeClr val="tx1"/>
                </a:solidFill>
                <a:effectLst/>
                <a:latin typeface="Arial" panose="020B0604020202020204" pitchFamily="34" charset="0"/>
              </a:rPr>
              <a:t>s.74 SOA 2003</a:t>
            </a:r>
            <a:r>
              <a:rPr kumimoji="0" lang="en-US" altLang="en-US" sz="1800" b="0" i="0" u="none" strike="noStrike" cap="none" normalizeH="0" baseline="0" dirty="0">
                <a:ln>
                  <a:noFill/>
                </a:ln>
                <a:solidFill>
                  <a:schemeClr val="tx1"/>
                </a:solidFill>
                <a:effectLst/>
                <a:latin typeface="Arial" panose="020B0604020202020204" pitchFamily="34" charset="0"/>
              </a:rPr>
              <a:t>. Think about: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passivity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capacity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whether Belle’s words (“I’m tired”, “I don’t feel great”) affect consent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whether silence can amount to consent</a:t>
            </a: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Discuss whether Ben had a reasonable belief in consent</a:t>
            </a:r>
            <a:r>
              <a:rPr kumimoji="0" lang="en-US" altLang="en-US" sz="1800" b="0" i="0" u="none" strike="noStrike" cap="none" normalizeH="0" baseline="0" dirty="0">
                <a:ln>
                  <a:noFill/>
                </a:ln>
                <a:solidFill>
                  <a:schemeClr val="tx1"/>
                </a:solidFill>
                <a:effectLst/>
                <a:latin typeface="Arial" panose="020B0604020202020204" pitchFamily="34" charset="0"/>
              </a:rPr>
              <a:t> under </a:t>
            </a:r>
            <a:r>
              <a:rPr kumimoji="0" lang="en-US" altLang="en-US" sz="1800" b="1" i="0" u="none" strike="noStrike" cap="none" normalizeH="0" baseline="0" dirty="0">
                <a:ln>
                  <a:noFill/>
                </a:ln>
                <a:solidFill>
                  <a:schemeClr val="tx1"/>
                </a:solidFill>
                <a:effectLst/>
                <a:latin typeface="Arial" panose="020B0604020202020204" pitchFamily="34" charset="0"/>
              </a:rPr>
              <a:t>s.1(2) and s.2(2)</a:t>
            </a:r>
            <a:r>
              <a:rPr kumimoji="0" lang="en-US" altLang="en-US" sz="1800" b="0" i="0" u="none" strike="noStrike" cap="none" normalizeH="0" baseline="0" dirty="0">
                <a:ln>
                  <a:noFill/>
                </a:ln>
                <a:solidFill>
                  <a:schemeClr val="tx1"/>
                </a:solidFill>
                <a:effectLst/>
                <a:latin typeface="Arial" panose="020B0604020202020204" pitchFamily="34" charset="0"/>
              </a:rPr>
              <a:t>. Consider:</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steps Ben did or did not take to check</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the relevance of Belle’s behaviour</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the objective reasonableness test</a:t>
            </a: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Apply any relevant evidential or conclusive presumptions</a:t>
            </a:r>
            <a:r>
              <a:rPr kumimoji="0" lang="en-US" altLang="en-US" sz="1800" b="0" i="0" u="none" strike="noStrike" cap="none" normalizeH="0" baseline="0" dirty="0">
                <a:ln>
                  <a:noFill/>
                </a:ln>
                <a:solidFill>
                  <a:schemeClr val="tx1"/>
                </a:solidFill>
                <a:effectLst/>
                <a:latin typeface="Arial" panose="020B0604020202020204" pitchFamily="34" charset="0"/>
              </a:rPr>
              <a:t> (ss.75–76), if you think they arise.</a:t>
            </a: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latin typeface="Arial" panose="020B0604020202020204" pitchFamily="34" charset="0"/>
              </a:rPr>
              <a:t>Reach a reasoned conclusion</a:t>
            </a:r>
            <a:r>
              <a:rPr kumimoji="0" lang="en-US" altLang="en-US" sz="1800" b="0" i="0" u="none" strike="noStrike" cap="none" normalizeH="0" baseline="0" dirty="0">
                <a:ln>
                  <a:noFill/>
                </a:ln>
                <a:solidFill>
                  <a:schemeClr val="tx1"/>
                </a:solidFill>
                <a:effectLst/>
                <a:latin typeface="Arial" panose="020B0604020202020204" pitchFamily="34" charset="0"/>
              </a:rPr>
              <a:t> on Ben’s potential criminal liability.</a:t>
            </a:r>
          </a:p>
        </p:txBody>
      </p:sp>
    </p:spTree>
    <p:extLst>
      <p:ext uri="{BB962C8B-B14F-4D97-AF65-F5344CB8AC3E}">
        <p14:creationId xmlns:p14="http://schemas.microsoft.com/office/powerpoint/2010/main" val="41117526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0" name="Isosceles Triangle 39">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0A977F89-9397-1889-449C-BFF2F1BA00A7}"/>
              </a:ext>
            </a:extLst>
          </p:cNvPr>
          <p:cNvSpPr>
            <a:spLocks noGrp="1"/>
          </p:cNvSpPr>
          <p:nvPr>
            <p:ph type="title"/>
          </p:nvPr>
        </p:nvSpPr>
        <p:spPr>
          <a:xfrm>
            <a:off x="673754" y="643467"/>
            <a:ext cx="4203045" cy="1375608"/>
          </a:xfrm>
        </p:spPr>
        <p:txBody>
          <a:bodyPr anchor="ctr">
            <a:normAutofit/>
          </a:bodyPr>
          <a:lstStyle/>
          <a:p>
            <a:r>
              <a:rPr lang="en-GB">
                <a:solidFill>
                  <a:schemeClr val="bg1"/>
                </a:solidFill>
              </a:rPr>
              <a:t>Next Week</a:t>
            </a:r>
          </a:p>
        </p:txBody>
      </p:sp>
      <p:sp>
        <p:nvSpPr>
          <p:cNvPr id="3" name="Content Placeholder 2">
            <a:extLst>
              <a:ext uri="{FF2B5EF4-FFF2-40B4-BE49-F238E27FC236}">
                <a16:creationId xmlns:a16="http://schemas.microsoft.com/office/drawing/2014/main" id="{8D43A764-E44F-CF87-3793-55581A83B5A9}"/>
              </a:ext>
            </a:extLst>
          </p:cNvPr>
          <p:cNvSpPr>
            <a:spLocks noGrp="1"/>
          </p:cNvSpPr>
          <p:nvPr>
            <p:ph idx="1"/>
          </p:nvPr>
        </p:nvSpPr>
        <p:spPr>
          <a:xfrm>
            <a:off x="673754" y="2160590"/>
            <a:ext cx="3973943" cy="3440110"/>
          </a:xfrm>
        </p:spPr>
        <p:txBody>
          <a:bodyPr>
            <a:normAutofit/>
          </a:bodyPr>
          <a:lstStyle/>
          <a:p>
            <a:r>
              <a:rPr lang="en-GB">
                <a:solidFill>
                  <a:schemeClr val="bg1"/>
                </a:solidFill>
              </a:rPr>
              <a:t>Progress Week</a:t>
            </a:r>
          </a:p>
          <a:p>
            <a:r>
              <a:rPr lang="en-GB">
                <a:solidFill>
                  <a:schemeClr val="bg1"/>
                </a:solidFill>
              </a:rPr>
              <a:t>During progress week we have Mike O’Brien </a:t>
            </a:r>
            <a:r>
              <a:rPr lang="en-GB">
                <a:solidFill>
                  <a:schemeClr val="bg1"/>
                </a:solidFill>
                <a:hlinkClick r:id="rId2" tooltip="Original URL: https://cardiffnewsagentthree.com/. Click or tap if you trust this link."/>
              </a:rPr>
              <a:t>Miscarriages of Justice | Michael O'Brien</a:t>
            </a:r>
            <a:r>
              <a:rPr lang="en-GB">
                <a:solidFill>
                  <a:schemeClr val="bg1"/>
                </a:solidFill>
              </a:rPr>
              <a:t> coming in as a Guest Speaker. This will be held on Tuesday 10</a:t>
            </a:r>
            <a:r>
              <a:rPr lang="en-GB" baseline="30000">
                <a:solidFill>
                  <a:schemeClr val="bg1"/>
                </a:solidFill>
              </a:rPr>
              <a:t>th</a:t>
            </a:r>
            <a:r>
              <a:rPr lang="en-GB">
                <a:solidFill>
                  <a:schemeClr val="bg1"/>
                </a:solidFill>
              </a:rPr>
              <a:t> March 11-13:00 in IQ310.</a:t>
            </a:r>
          </a:p>
          <a:p>
            <a:r>
              <a:rPr lang="en-GB">
                <a:solidFill>
                  <a:schemeClr val="bg1"/>
                </a:solidFill>
              </a:rPr>
              <a:t>All students welcome.</a:t>
            </a:r>
          </a:p>
          <a:p>
            <a:r>
              <a:rPr lang="en-GB">
                <a:solidFill>
                  <a:schemeClr val="bg1"/>
                </a:solidFill>
              </a:rPr>
              <a:t>We will resume our studies W/C 16</a:t>
            </a:r>
            <a:r>
              <a:rPr lang="en-GB" baseline="30000">
                <a:solidFill>
                  <a:schemeClr val="bg1"/>
                </a:solidFill>
              </a:rPr>
              <a:t>th</a:t>
            </a:r>
            <a:r>
              <a:rPr lang="en-GB">
                <a:solidFill>
                  <a:schemeClr val="bg1"/>
                </a:solidFill>
              </a:rPr>
              <a:t> March.</a:t>
            </a:r>
          </a:p>
        </p:txBody>
      </p:sp>
      <p:pic>
        <p:nvPicPr>
          <p:cNvPr id="13" name="Graphic 12" descr="Scales of Justice">
            <a:extLst>
              <a:ext uri="{FF2B5EF4-FFF2-40B4-BE49-F238E27FC236}">
                <a16:creationId xmlns:a16="http://schemas.microsoft.com/office/drawing/2014/main" id="{F976FE0A-37D3-FBA4-D504-30CC112EA41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217616" y="972608"/>
            <a:ext cx="4900269" cy="4900269"/>
          </a:xfrm>
          <a:prstGeom prst="rect">
            <a:avLst/>
          </a:prstGeom>
        </p:spPr>
      </p:pic>
      <p:sp>
        <p:nvSpPr>
          <p:cNvPr id="41" name="Isosceles Triangle 40">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414601146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0</TotalTime>
  <Words>1882</Words>
  <Application>Microsoft Office PowerPoint</Application>
  <PresentationFormat>Widescreen</PresentationFormat>
  <Paragraphs>117</Paragraphs>
  <Slides>24</Slides>
  <Notes>2</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Aptos</vt:lpstr>
      <vt:lpstr>Arial</vt:lpstr>
      <vt:lpstr>Trebuchet MS</vt:lpstr>
      <vt:lpstr>Wingdings 3</vt:lpstr>
      <vt:lpstr>Facet</vt:lpstr>
      <vt:lpstr>Sexual Offences</vt:lpstr>
      <vt:lpstr>Aims and Objectives  By the end of the lesson:</vt:lpstr>
      <vt:lpstr>PowerPoint Presentation</vt:lpstr>
      <vt:lpstr>Introduction</vt:lpstr>
      <vt:lpstr>Rape</vt:lpstr>
      <vt:lpstr>Penetration</vt:lpstr>
      <vt:lpstr>Consent</vt:lpstr>
      <vt:lpstr>Consent</vt:lpstr>
      <vt:lpstr>Absence of consent</vt:lpstr>
      <vt:lpstr>PowerPoint Presentation</vt:lpstr>
      <vt:lpstr>Sections 75 - 76</vt:lpstr>
      <vt:lpstr>R v Jheeta [2007] EWCA Crim 1699</vt:lpstr>
      <vt:lpstr>Belief in Consent</vt:lpstr>
      <vt:lpstr>Activity</vt:lpstr>
      <vt:lpstr>Intention</vt:lpstr>
      <vt:lpstr>Assault by Penetration</vt:lpstr>
      <vt:lpstr>Sexual </vt:lpstr>
      <vt:lpstr>Sexual Assault </vt:lpstr>
      <vt:lpstr>Child Victims</vt:lpstr>
      <vt:lpstr>Sexual Activity with a Child</vt:lpstr>
      <vt:lpstr>PowerPoint Presentation</vt:lpstr>
      <vt:lpstr>Problem Question</vt:lpstr>
      <vt:lpstr>Problem Question</vt:lpstr>
      <vt:lpstr>Next Week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Ellie Brown</dc:creator>
  <cp:lastModifiedBy>Ellie Brown</cp:lastModifiedBy>
  <cp:revision>4</cp:revision>
  <dcterms:created xsi:type="dcterms:W3CDTF">2026-02-02T15:17:06Z</dcterms:created>
  <dcterms:modified xsi:type="dcterms:W3CDTF">2026-03-03T12:32:40Z</dcterms:modified>
</cp:coreProperties>
</file>