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0" r:id="rId1"/>
  </p:sldMasterIdLst>
  <p:sldIdLst>
    <p:sldId id="256" r:id="rId2"/>
    <p:sldId id="257" r:id="rId3"/>
    <p:sldId id="262" r:id="rId4"/>
    <p:sldId id="258" r:id="rId5"/>
    <p:sldId id="272" r:id="rId6"/>
    <p:sldId id="266" r:id="rId7"/>
    <p:sldId id="267" r:id="rId8"/>
    <p:sldId id="268" r:id="rId9"/>
    <p:sldId id="263" r:id="rId10"/>
    <p:sldId id="260" r:id="rId11"/>
    <p:sldId id="265" r:id="rId12"/>
    <p:sldId id="264" r:id="rId13"/>
    <p:sldId id="261" r:id="rId14"/>
    <p:sldId id="276" r:id="rId15"/>
    <p:sldId id="270" r:id="rId16"/>
    <p:sldId id="273" r:id="rId17"/>
    <p:sldId id="274" r:id="rId18"/>
    <p:sldId id="277" r:id="rId19"/>
    <p:sldId id="271" r:id="rId20"/>
    <p:sldId id="269" r:id="rId21"/>
    <p:sldId id="275"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87"/>
  </p:normalViewPr>
  <p:slideViewPr>
    <p:cSldViewPr snapToGrid="0" snapToObjects="1">
      <p:cViewPr varScale="1">
        <p:scale>
          <a:sx n="104" d="100"/>
          <a:sy n="104" d="100"/>
        </p:scale>
        <p:origin x="896" y="2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diagrams/_rels/data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ata7.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7.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08E05C31-EA01-464C-A8D3-C1F21AAA8CE6}" type="doc">
      <dgm:prSet loTypeId="urn:microsoft.com/office/officeart/2016/7/layout/RepeatingBendingProcessNew" loCatId="process" qsTypeId="urn:microsoft.com/office/officeart/2005/8/quickstyle/simple1" qsCatId="simple" csTypeId="urn:microsoft.com/office/officeart/2005/8/colors/colorful2" csCatId="colorful" phldr="1"/>
      <dgm:spPr/>
      <dgm:t>
        <a:bodyPr/>
        <a:lstStyle/>
        <a:p>
          <a:endParaRPr lang="en-US"/>
        </a:p>
      </dgm:t>
    </dgm:pt>
    <dgm:pt modelId="{CE68DE46-3CEA-4D15-9B74-2BA2A81C5FE6}">
      <dgm:prSet/>
      <dgm:spPr/>
      <dgm:t>
        <a:bodyPr/>
        <a:lstStyle/>
        <a:p>
          <a:r>
            <a:rPr lang="en-US" b="1" dirty="0"/>
            <a:t>Fifty</a:t>
          </a:r>
          <a:r>
            <a:rPr lang="en-US" dirty="0"/>
            <a:t> minutes per session with a client</a:t>
          </a:r>
        </a:p>
      </dgm:t>
    </dgm:pt>
    <dgm:pt modelId="{D7EE8473-2DBC-4FD2-980B-1C62F5B3705C}" type="parTrans" cxnId="{71399578-5244-4C14-A527-C42BCE5C1CAC}">
      <dgm:prSet/>
      <dgm:spPr/>
      <dgm:t>
        <a:bodyPr/>
        <a:lstStyle/>
        <a:p>
          <a:endParaRPr lang="en-US"/>
        </a:p>
      </dgm:t>
    </dgm:pt>
    <dgm:pt modelId="{D6C13083-F2EE-4270-883A-4B240B4A2875}" type="sibTrans" cxnId="{71399578-5244-4C14-A527-C42BCE5C1CAC}">
      <dgm:prSet/>
      <dgm:spPr/>
      <dgm:t>
        <a:bodyPr/>
        <a:lstStyle/>
        <a:p>
          <a:endParaRPr lang="en-US"/>
        </a:p>
      </dgm:t>
    </dgm:pt>
    <dgm:pt modelId="{D795450B-2A3A-4099-84B1-C6E1153ECE11}">
      <dgm:prSet/>
      <dgm:spPr/>
      <dgm:t>
        <a:bodyPr/>
        <a:lstStyle/>
        <a:p>
          <a:r>
            <a:rPr lang="en-US"/>
            <a:t>Ten minute break to write notes and gather thoughts</a:t>
          </a:r>
        </a:p>
      </dgm:t>
    </dgm:pt>
    <dgm:pt modelId="{AA7934F9-211E-4846-9CB2-1D548E9F6E8F}" type="parTrans" cxnId="{13C2BBB6-B116-4718-A6FD-90FB7CC2F1BB}">
      <dgm:prSet/>
      <dgm:spPr/>
      <dgm:t>
        <a:bodyPr/>
        <a:lstStyle/>
        <a:p>
          <a:endParaRPr lang="en-US"/>
        </a:p>
      </dgm:t>
    </dgm:pt>
    <dgm:pt modelId="{D81F4734-9BBD-4246-8D29-8C5FC4C0B33E}" type="sibTrans" cxnId="{13C2BBB6-B116-4718-A6FD-90FB7CC2F1BB}">
      <dgm:prSet/>
      <dgm:spPr/>
      <dgm:t>
        <a:bodyPr/>
        <a:lstStyle/>
        <a:p>
          <a:endParaRPr lang="en-US"/>
        </a:p>
      </dgm:t>
    </dgm:pt>
    <dgm:pt modelId="{3278D412-3887-48C7-8212-B867C53799D7}">
      <dgm:prSet/>
      <dgm:spPr/>
      <dgm:t>
        <a:bodyPr/>
        <a:lstStyle/>
        <a:p>
          <a:r>
            <a:rPr lang="en-US"/>
            <a:t>Cluster of time, or “clinics”</a:t>
          </a:r>
        </a:p>
      </dgm:t>
    </dgm:pt>
    <dgm:pt modelId="{3E33672E-14C7-4CFF-8306-728C117E08F9}" type="parTrans" cxnId="{52F6195D-A072-49B1-A60D-40C8816B3E73}">
      <dgm:prSet/>
      <dgm:spPr/>
      <dgm:t>
        <a:bodyPr/>
        <a:lstStyle/>
        <a:p>
          <a:endParaRPr lang="en-US"/>
        </a:p>
      </dgm:t>
    </dgm:pt>
    <dgm:pt modelId="{DBDACF78-37C2-46EA-A4A7-1AFDDCCBFCD1}" type="sibTrans" cxnId="{52F6195D-A072-49B1-A60D-40C8816B3E73}">
      <dgm:prSet/>
      <dgm:spPr/>
      <dgm:t>
        <a:bodyPr/>
        <a:lstStyle/>
        <a:p>
          <a:endParaRPr lang="en-US"/>
        </a:p>
      </dgm:t>
    </dgm:pt>
    <dgm:pt modelId="{2E4ADA75-8457-4EA5-A240-C0DB12D00837}">
      <dgm:prSet/>
      <dgm:spPr/>
      <dgm:t>
        <a:bodyPr/>
        <a:lstStyle/>
        <a:p>
          <a:r>
            <a:rPr lang="en-US" dirty="0"/>
            <a:t>Sufficient breaks are important</a:t>
          </a:r>
        </a:p>
      </dgm:t>
    </dgm:pt>
    <dgm:pt modelId="{3BDF3191-AE08-4BC4-AD17-90BEA3A90E2D}" type="parTrans" cxnId="{C3F2C2D2-3E86-4AF9-9C49-3AF4647E6937}">
      <dgm:prSet/>
      <dgm:spPr/>
      <dgm:t>
        <a:bodyPr/>
        <a:lstStyle/>
        <a:p>
          <a:endParaRPr lang="en-US"/>
        </a:p>
      </dgm:t>
    </dgm:pt>
    <dgm:pt modelId="{07E2BD3F-F048-4CCC-90F6-096621ACA459}" type="sibTrans" cxnId="{C3F2C2D2-3E86-4AF9-9C49-3AF4647E6937}">
      <dgm:prSet/>
      <dgm:spPr/>
      <dgm:t>
        <a:bodyPr/>
        <a:lstStyle/>
        <a:p>
          <a:endParaRPr lang="en-US"/>
        </a:p>
      </dgm:t>
    </dgm:pt>
    <dgm:pt modelId="{5125B84E-E407-4FCF-B86A-C332698FCC0A}">
      <dgm:prSet/>
      <dgm:spPr/>
      <dgm:t>
        <a:bodyPr/>
        <a:lstStyle/>
        <a:p>
          <a:r>
            <a:rPr lang="en-US" dirty="0"/>
            <a:t>Thirty to sixty minute break after every </a:t>
          </a:r>
          <a:r>
            <a:rPr lang="en-US" b="1" dirty="0"/>
            <a:t>third</a:t>
          </a:r>
          <a:r>
            <a:rPr lang="en-US" dirty="0"/>
            <a:t> client </a:t>
          </a:r>
        </a:p>
      </dgm:t>
    </dgm:pt>
    <dgm:pt modelId="{0B14B1DA-93B6-47D1-8D03-9F5A79E88AE2}" type="parTrans" cxnId="{91933529-20D1-4CCE-A7C7-8C4A20A52157}">
      <dgm:prSet/>
      <dgm:spPr/>
      <dgm:t>
        <a:bodyPr/>
        <a:lstStyle/>
        <a:p>
          <a:endParaRPr lang="en-US"/>
        </a:p>
      </dgm:t>
    </dgm:pt>
    <dgm:pt modelId="{8A429326-0C68-407E-97E5-A700AA0CBB0B}" type="sibTrans" cxnId="{91933529-20D1-4CCE-A7C7-8C4A20A52157}">
      <dgm:prSet/>
      <dgm:spPr/>
      <dgm:t>
        <a:bodyPr/>
        <a:lstStyle/>
        <a:p>
          <a:endParaRPr lang="en-US"/>
        </a:p>
      </dgm:t>
    </dgm:pt>
    <dgm:pt modelId="{655DF397-7F57-4E0D-AEFB-E3B3BE329B98}">
      <dgm:prSet/>
      <dgm:spPr/>
      <dgm:t>
        <a:bodyPr/>
        <a:lstStyle/>
        <a:p>
          <a:r>
            <a:rPr lang="en-US" dirty="0"/>
            <a:t>Five days a week with two late nights</a:t>
          </a:r>
        </a:p>
      </dgm:t>
    </dgm:pt>
    <dgm:pt modelId="{692A86EB-EFCE-4466-9DB6-6732FBABE86E}" type="parTrans" cxnId="{05F90628-0175-4493-997A-A1B7C3364991}">
      <dgm:prSet/>
      <dgm:spPr/>
      <dgm:t>
        <a:bodyPr/>
        <a:lstStyle/>
        <a:p>
          <a:endParaRPr lang="en-US"/>
        </a:p>
      </dgm:t>
    </dgm:pt>
    <dgm:pt modelId="{FEFA7C75-4574-4641-A0C1-2E63940E79A7}" type="sibTrans" cxnId="{05F90628-0175-4493-997A-A1B7C3364991}">
      <dgm:prSet/>
      <dgm:spPr/>
      <dgm:t>
        <a:bodyPr/>
        <a:lstStyle/>
        <a:p>
          <a:endParaRPr lang="en-US"/>
        </a:p>
      </dgm:t>
    </dgm:pt>
    <dgm:pt modelId="{47636781-62C0-2D40-B276-228E14FD54E3}" type="pres">
      <dgm:prSet presAssocID="{08E05C31-EA01-464C-A8D3-C1F21AAA8CE6}" presName="Name0" presStyleCnt="0">
        <dgm:presLayoutVars>
          <dgm:dir/>
          <dgm:resizeHandles val="exact"/>
        </dgm:presLayoutVars>
      </dgm:prSet>
      <dgm:spPr/>
    </dgm:pt>
    <dgm:pt modelId="{D31E53D2-9D6B-0B44-B078-88B3DA1D6278}" type="pres">
      <dgm:prSet presAssocID="{CE68DE46-3CEA-4D15-9B74-2BA2A81C5FE6}" presName="node" presStyleLbl="node1" presStyleIdx="0" presStyleCnt="6">
        <dgm:presLayoutVars>
          <dgm:bulletEnabled val="1"/>
        </dgm:presLayoutVars>
      </dgm:prSet>
      <dgm:spPr/>
    </dgm:pt>
    <dgm:pt modelId="{1CA9FE8A-8884-E64C-86D8-D411A8FAEB56}" type="pres">
      <dgm:prSet presAssocID="{D6C13083-F2EE-4270-883A-4B240B4A2875}" presName="sibTrans" presStyleLbl="sibTrans1D1" presStyleIdx="0" presStyleCnt="5"/>
      <dgm:spPr/>
    </dgm:pt>
    <dgm:pt modelId="{B5FC3802-B3A5-D94A-98FB-942146864689}" type="pres">
      <dgm:prSet presAssocID="{D6C13083-F2EE-4270-883A-4B240B4A2875}" presName="connectorText" presStyleLbl="sibTrans1D1" presStyleIdx="0" presStyleCnt="5"/>
      <dgm:spPr/>
    </dgm:pt>
    <dgm:pt modelId="{2CABEBDD-7881-5146-91C8-7A3F8E32E55C}" type="pres">
      <dgm:prSet presAssocID="{D795450B-2A3A-4099-84B1-C6E1153ECE11}" presName="node" presStyleLbl="node1" presStyleIdx="1" presStyleCnt="6">
        <dgm:presLayoutVars>
          <dgm:bulletEnabled val="1"/>
        </dgm:presLayoutVars>
      </dgm:prSet>
      <dgm:spPr/>
    </dgm:pt>
    <dgm:pt modelId="{BA591B9A-379D-FE48-9101-B259D1C930A0}" type="pres">
      <dgm:prSet presAssocID="{D81F4734-9BBD-4246-8D29-8C5FC4C0B33E}" presName="sibTrans" presStyleLbl="sibTrans1D1" presStyleIdx="1" presStyleCnt="5"/>
      <dgm:spPr/>
    </dgm:pt>
    <dgm:pt modelId="{BD52232F-60EF-B64E-8829-76AA92C13D86}" type="pres">
      <dgm:prSet presAssocID="{D81F4734-9BBD-4246-8D29-8C5FC4C0B33E}" presName="connectorText" presStyleLbl="sibTrans1D1" presStyleIdx="1" presStyleCnt="5"/>
      <dgm:spPr/>
    </dgm:pt>
    <dgm:pt modelId="{EBAE98C9-1D3A-F342-99BE-8917E71ACB44}" type="pres">
      <dgm:prSet presAssocID="{3278D412-3887-48C7-8212-B867C53799D7}" presName="node" presStyleLbl="node1" presStyleIdx="2" presStyleCnt="6">
        <dgm:presLayoutVars>
          <dgm:bulletEnabled val="1"/>
        </dgm:presLayoutVars>
      </dgm:prSet>
      <dgm:spPr/>
    </dgm:pt>
    <dgm:pt modelId="{4C607A9C-752A-3641-971C-DC3EB1622C88}" type="pres">
      <dgm:prSet presAssocID="{DBDACF78-37C2-46EA-A4A7-1AFDDCCBFCD1}" presName="sibTrans" presStyleLbl="sibTrans1D1" presStyleIdx="2" presStyleCnt="5"/>
      <dgm:spPr/>
    </dgm:pt>
    <dgm:pt modelId="{3F3457E8-72AC-5C46-AE48-47A9EDD96082}" type="pres">
      <dgm:prSet presAssocID="{DBDACF78-37C2-46EA-A4A7-1AFDDCCBFCD1}" presName="connectorText" presStyleLbl="sibTrans1D1" presStyleIdx="2" presStyleCnt="5"/>
      <dgm:spPr/>
    </dgm:pt>
    <dgm:pt modelId="{29ED3442-BF77-CA4C-81E4-DDBC7BF8065A}" type="pres">
      <dgm:prSet presAssocID="{655DF397-7F57-4E0D-AEFB-E3B3BE329B98}" presName="node" presStyleLbl="node1" presStyleIdx="3" presStyleCnt="6">
        <dgm:presLayoutVars>
          <dgm:bulletEnabled val="1"/>
        </dgm:presLayoutVars>
      </dgm:prSet>
      <dgm:spPr/>
    </dgm:pt>
    <dgm:pt modelId="{F10ACFA5-E845-7843-8A49-AAF3B34D9316}" type="pres">
      <dgm:prSet presAssocID="{FEFA7C75-4574-4641-A0C1-2E63940E79A7}" presName="sibTrans" presStyleLbl="sibTrans1D1" presStyleIdx="3" presStyleCnt="5"/>
      <dgm:spPr/>
    </dgm:pt>
    <dgm:pt modelId="{B4B43C76-8E05-ED4F-B97C-52830FB33F15}" type="pres">
      <dgm:prSet presAssocID="{FEFA7C75-4574-4641-A0C1-2E63940E79A7}" presName="connectorText" presStyleLbl="sibTrans1D1" presStyleIdx="3" presStyleCnt="5"/>
      <dgm:spPr/>
    </dgm:pt>
    <dgm:pt modelId="{8C1615A0-3531-6041-BB33-60ACB7A74288}" type="pres">
      <dgm:prSet presAssocID="{2E4ADA75-8457-4EA5-A240-C0DB12D00837}" presName="node" presStyleLbl="node1" presStyleIdx="4" presStyleCnt="6">
        <dgm:presLayoutVars>
          <dgm:bulletEnabled val="1"/>
        </dgm:presLayoutVars>
      </dgm:prSet>
      <dgm:spPr/>
    </dgm:pt>
    <dgm:pt modelId="{0A556430-C962-2642-B6B6-A7FD4958B752}" type="pres">
      <dgm:prSet presAssocID="{07E2BD3F-F048-4CCC-90F6-096621ACA459}" presName="sibTrans" presStyleLbl="sibTrans1D1" presStyleIdx="4" presStyleCnt="5"/>
      <dgm:spPr/>
    </dgm:pt>
    <dgm:pt modelId="{0240C885-EC33-B245-87B3-FCE279F503DD}" type="pres">
      <dgm:prSet presAssocID="{07E2BD3F-F048-4CCC-90F6-096621ACA459}" presName="connectorText" presStyleLbl="sibTrans1D1" presStyleIdx="4" presStyleCnt="5"/>
      <dgm:spPr/>
    </dgm:pt>
    <dgm:pt modelId="{4925A72B-ACBF-904D-9A91-0459FED2872C}" type="pres">
      <dgm:prSet presAssocID="{5125B84E-E407-4FCF-B86A-C332698FCC0A}" presName="node" presStyleLbl="node1" presStyleIdx="5" presStyleCnt="6">
        <dgm:presLayoutVars>
          <dgm:bulletEnabled val="1"/>
        </dgm:presLayoutVars>
      </dgm:prSet>
      <dgm:spPr/>
    </dgm:pt>
  </dgm:ptLst>
  <dgm:cxnLst>
    <dgm:cxn modelId="{FD83F008-F0B3-C64E-B9D7-8E26090E848D}" type="presOf" srcId="{DBDACF78-37C2-46EA-A4A7-1AFDDCCBFCD1}" destId="{4C607A9C-752A-3641-971C-DC3EB1622C88}" srcOrd="0" destOrd="0" presId="urn:microsoft.com/office/officeart/2016/7/layout/RepeatingBendingProcessNew"/>
    <dgm:cxn modelId="{7A087E18-A7DB-594E-AFCF-A55CBB624A7A}" type="presOf" srcId="{07E2BD3F-F048-4CCC-90F6-096621ACA459}" destId="{0240C885-EC33-B245-87B3-FCE279F503DD}" srcOrd="1" destOrd="0" presId="urn:microsoft.com/office/officeart/2016/7/layout/RepeatingBendingProcessNew"/>
    <dgm:cxn modelId="{CAF4F419-7434-2B43-9A03-FD9DC7991FE1}" type="presOf" srcId="{D81F4734-9BBD-4246-8D29-8C5FC4C0B33E}" destId="{BD52232F-60EF-B64E-8829-76AA92C13D86}" srcOrd="1" destOrd="0" presId="urn:microsoft.com/office/officeart/2016/7/layout/RepeatingBendingProcessNew"/>
    <dgm:cxn modelId="{D832AE22-BD6F-EC4F-868B-05ADFD18E47F}" type="presOf" srcId="{DBDACF78-37C2-46EA-A4A7-1AFDDCCBFCD1}" destId="{3F3457E8-72AC-5C46-AE48-47A9EDD96082}" srcOrd="1" destOrd="0" presId="urn:microsoft.com/office/officeart/2016/7/layout/RepeatingBendingProcessNew"/>
    <dgm:cxn modelId="{54578626-1D5E-C445-B12E-DB8C928C1772}" type="presOf" srcId="{D6C13083-F2EE-4270-883A-4B240B4A2875}" destId="{B5FC3802-B3A5-D94A-98FB-942146864689}" srcOrd="1" destOrd="0" presId="urn:microsoft.com/office/officeart/2016/7/layout/RepeatingBendingProcessNew"/>
    <dgm:cxn modelId="{05F90628-0175-4493-997A-A1B7C3364991}" srcId="{08E05C31-EA01-464C-A8D3-C1F21AAA8CE6}" destId="{655DF397-7F57-4E0D-AEFB-E3B3BE329B98}" srcOrd="3" destOrd="0" parTransId="{692A86EB-EFCE-4466-9DB6-6732FBABE86E}" sibTransId="{FEFA7C75-4574-4641-A0C1-2E63940E79A7}"/>
    <dgm:cxn modelId="{91933529-20D1-4CCE-A7C7-8C4A20A52157}" srcId="{08E05C31-EA01-464C-A8D3-C1F21AAA8CE6}" destId="{5125B84E-E407-4FCF-B86A-C332698FCC0A}" srcOrd="5" destOrd="0" parTransId="{0B14B1DA-93B6-47D1-8D03-9F5A79E88AE2}" sibTransId="{8A429326-0C68-407E-97E5-A700AA0CBB0B}"/>
    <dgm:cxn modelId="{444EE656-8144-E34B-BCB6-5450F7DFDAB9}" type="presOf" srcId="{FEFA7C75-4574-4641-A0C1-2E63940E79A7}" destId="{B4B43C76-8E05-ED4F-B97C-52830FB33F15}" srcOrd="1" destOrd="0" presId="urn:microsoft.com/office/officeart/2016/7/layout/RepeatingBendingProcessNew"/>
    <dgm:cxn modelId="{52F6195D-A072-49B1-A60D-40C8816B3E73}" srcId="{08E05C31-EA01-464C-A8D3-C1F21AAA8CE6}" destId="{3278D412-3887-48C7-8212-B867C53799D7}" srcOrd="2" destOrd="0" parTransId="{3E33672E-14C7-4CFF-8306-728C117E08F9}" sibTransId="{DBDACF78-37C2-46EA-A4A7-1AFDDCCBFCD1}"/>
    <dgm:cxn modelId="{E0D3976C-6596-154B-BDB1-88435C022D26}" type="presOf" srcId="{D795450B-2A3A-4099-84B1-C6E1153ECE11}" destId="{2CABEBDD-7881-5146-91C8-7A3F8E32E55C}" srcOrd="0" destOrd="0" presId="urn:microsoft.com/office/officeart/2016/7/layout/RepeatingBendingProcessNew"/>
    <dgm:cxn modelId="{46727574-5285-584D-B637-D0EE650ADA63}" type="presOf" srcId="{5125B84E-E407-4FCF-B86A-C332698FCC0A}" destId="{4925A72B-ACBF-904D-9A91-0459FED2872C}" srcOrd="0" destOrd="0" presId="urn:microsoft.com/office/officeart/2016/7/layout/RepeatingBendingProcessNew"/>
    <dgm:cxn modelId="{71399578-5244-4C14-A527-C42BCE5C1CAC}" srcId="{08E05C31-EA01-464C-A8D3-C1F21AAA8CE6}" destId="{CE68DE46-3CEA-4D15-9B74-2BA2A81C5FE6}" srcOrd="0" destOrd="0" parTransId="{D7EE8473-2DBC-4FD2-980B-1C62F5B3705C}" sibTransId="{D6C13083-F2EE-4270-883A-4B240B4A2875}"/>
    <dgm:cxn modelId="{CDEE897B-B249-504F-B052-DDFBAFC38BD7}" type="presOf" srcId="{FEFA7C75-4574-4641-A0C1-2E63940E79A7}" destId="{F10ACFA5-E845-7843-8A49-AAF3B34D9316}" srcOrd="0" destOrd="0" presId="urn:microsoft.com/office/officeart/2016/7/layout/RepeatingBendingProcessNew"/>
    <dgm:cxn modelId="{60F2619B-FAA7-D64F-8242-5029984C2922}" type="presOf" srcId="{07E2BD3F-F048-4CCC-90F6-096621ACA459}" destId="{0A556430-C962-2642-B6B6-A7FD4958B752}" srcOrd="0" destOrd="0" presId="urn:microsoft.com/office/officeart/2016/7/layout/RepeatingBendingProcessNew"/>
    <dgm:cxn modelId="{1B485D9D-C840-C344-8AE9-8D09A1D8FC6C}" type="presOf" srcId="{D6C13083-F2EE-4270-883A-4B240B4A2875}" destId="{1CA9FE8A-8884-E64C-86D8-D411A8FAEB56}" srcOrd="0" destOrd="0" presId="urn:microsoft.com/office/officeart/2016/7/layout/RepeatingBendingProcessNew"/>
    <dgm:cxn modelId="{97311EA6-D12B-1145-9673-E6460B4CE3AC}" type="presOf" srcId="{2E4ADA75-8457-4EA5-A240-C0DB12D00837}" destId="{8C1615A0-3531-6041-BB33-60ACB7A74288}" srcOrd="0" destOrd="0" presId="urn:microsoft.com/office/officeart/2016/7/layout/RepeatingBendingProcessNew"/>
    <dgm:cxn modelId="{0DC2DCB5-7811-9546-B47D-92951A69BAED}" type="presOf" srcId="{CE68DE46-3CEA-4D15-9B74-2BA2A81C5FE6}" destId="{D31E53D2-9D6B-0B44-B078-88B3DA1D6278}" srcOrd="0" destOrd="0" presId="urn:microsoft.com/office/officeart/2016/7/layout/RepeatingBendingProcessNew"/>
    <dgm:cxn modelId="{13C2BBB6-B116-4718-A6FD-90FB7CC2F1BB}" srcId="{08E05C31-EA01-464C-A8D3-C1F21AAA8CE6}" destId="{D795450B-2A3A-4099-84B1-C6E1153ECE11}" srcOrd="1" destOrd="0" parTransId="{AA7934F9-211E-4846-9CB2-1D548E9F6E8F}" sibTransId="{D81F4734-9BBD-4246-8D29-8C5FC4C0B33E}"/>
    <dgm:cxn modelId="{C227DBBB-D241-D941-AAC2-81DAC28F3EB7}" type="presOf" srcId="{655DF397-7F57-4E0D-AEFB-E3B3BE329B98}" destId="{29ED3442-BF77-CA4C-81E4-DDBC7BF8065A}" srcOrd="0" destOrd="0" presId="urn:microsoft.com/office/officeart/2016/7/layout/RepeatingBendingProcessNew"/>
    <dgm:cxn modelId="{6F5F0FCA-6BD9-C84C-AF59-9E8C3A86E26C}" type="presOf" srcId="{3278D412-3887-48C7-8212-B867C53799D7}" destId="{EBAE98C9-1D3A-F342-99BE-8917E71ACB44}" srcOrd="0" destOrd="0" presId="urn:microsoft.com/office/officeart/2016/7/layout/RepeatingBendingProcessNew"/>
    <dgm:cxn modelId="{C3F2C2D2-3E86-4AF9-9C49-3AF4647E6937}" srcId="{08E05C31-EA01-464C-A8D3-C1F21AAA8CE6}" destId="{2E4ADA75-8457-4EA5-A240-C0DB12D00837}" srcOrd="4" destOrd="0" parTransId="{3BDF3191-AE08-4BC4-AD17-90BEA3A90E2D}" sibTransId="{07E2BD3F-F048-4CCC-90F6-096621ACA459}"/>
    <dgm:cxn modelId="{80FFB7D4-1591-0E45-A5B9-B4D1F33616DA}" type="presOf" srcId="{08E05C31-EA01-464C-A8D3-C1F21AAA8CE6}" destId="{47636781-62C0-2D40-B276-228E14FD54E3}" srcOrd="0" destOrd="0" presId="urn:microsoft.com/office/officeart/2016/7/layout/RepeatingBendingProcessNew"/>
    <dgm:cxn modelId="{BEC294F8-558E-1049-9FD7-373371D02164}" type="presOf" srcId="{D81F4734-9BBD-4246-8D29-8C5FC4C0B33E}" destId="{BA591B9A-379D-FE48-9101-B259D1C930A0}" srcOrd="0" destOrd="0" presId="urn:microsoft.com/office/officeart/2016/7/layout/RepeatingBendingProcessNew"/>
    <dgm:cxn modelId="{0D7E8EA0-F95B-EA43-A6C4-D53B3C75CF5C}" type="presParOf" srcId="{47636781-62C0-2D40-B276-228E14FD54E3}" destId="{D31E53D2-9D6B-0B44-B078-88B3DA1D6278}" srcOrd="0" destOrd="0" presId="urn:microsoft.com/office/officeart/2016/7/layout/RepeatingBendingProcessNew"/>
    <dgm:cxn modelId="{36FC03BE-D7DB-B849-92C1-9C173C9D07B9}" type="presParOf" srcId="{47636781-62C0-2D40-B276-228E14FD54E3}" destId="{1CA9FE8A-8884-E64C-86D8-D411A8FAEB56}" srcOrd="1" destOrd="0" presId="urn:microsoft.com/office/officeart/2016/7/layout/RepeatingBendingProcessNew"/>
    <dgm:cxn modelId="{674DC199-5DD7-C24B-99B0-685A7B983A7D}" type="presParOf" srcId="{1CA9FE8A-8884-E64C-86D8-D411A8FAEB56}" destId="{B5FC3802-B3A5-D94A-98FB-942146864689}" srcOrd="0" destOrd="0" presId="urn:microsoft.com/office/officeart/2016/7/layout/RepeatingBendingProcessNew"/>
    <dgm:cxn modelId="{6EDA9553-4B31-9F45-90EE-72557D49D449}" type="presParOf" srcId="{47636781-62C0-2D40-B276-228E14FD54E3}" destId="{2CABEBDD-7881-5146-91C8-7A3F8E32E55C}" srcOrd="2" destOrd="0" presId="urn:microsoft.com/office/officeart/2016/7/layout/RepeatingBendingProcessNew"/>
    <dgm:cxn modelId="{E51BBA79-95E2-064C-99A5-D89A29B06EF1}" type="presParOf" srcId="{47636781-62C0-2D40-B276-228E14FD54E3}" destId="{BA591B9A-379D-FE48-9101-B259D1C930A0}" srcOrd="3" destOrd="0" presId="urn:microsoft.com/office/officeart/2016/7/layout/RepeatingBendingProcessNew"/>
    <dgm:cxn modelId="{5865CA4D-9727-8E49-8E6C-40EEBC3A77A4}" type="presParOf" srcId="{BA591B9A-379D-FE48-9101-B259D1C930A0}" destId="{BD52232F-60EF-B64E-8829-76AA92C13D86}" srcOrd="0" destOrd="0" presId="urn:microsoft.com/office/officeart/2016/7/layout/RepeatingBendingProcessNew"/>
    <dgm:cxn modelId="{07F5A19F-9031-BB49-9CBC-6D321BE95FCD}" type="presParOf" srcId="{47636781-62C0-2D40-B276-228E14FD54E3}" destId="{EBAE98C9-1D3A-F342-99BE-8917E71ACB44}" srcOrd="4" destOrd="0" presId="urn:microsoft.com/office/officeart/2016/7/layout/RepeatingBendingProcessNew"/>
    <dgm:cxn modelId="{FACE9339-8599-0B45-9D86-2554263BD382}" type="presParOf" srcId="{47636781-62C0-2D40-B276-228E14FD54E3}" destId="{4C607A9C-752A-3641-971C-DC3EB1622C88}" srcOrd="5" destOrd="0" presId="urn:microsoft.com/office/officeart/2016/7/layout/RepeatingBendingProcessNew"/>
    <dgm:cxn modelId="{C3EF2A2C-D4F3-C548-8DC6-10BD778BE7F3}" type="presParOf" srcId="{4C607A9C-752A-3641-971C-DC3EB1622C88}" destId="{3F3457E8-72AC-5C46-AE48-47A9EDD96082}" srcOrd="0" destOrd="0" presId="urn:microsoft.com/office/officeart/2016/7/layout/RepeatingBendingProcessNew"/>
    <dgm:cxn modelId="{92D5820C-DD8F-8F41-A19C-006AC6C25D6F}" type="presParOf" srcId="{47636781-62C0-2D40-B276-228E14FD54E3}" destId="{29ED3442-BF77-CA4C-81E4-DDBC7BF8065A}" srcOrd="6" destOrd="0" presId="urn:microsoft.com/office/officeart/2016/7/layout/RepeatingBendingProcessNew"/>
    <dgm:cxn modelId="{6DB34E8C-66A1-3D4A-AA17-2357E6EFA349}" type="presParOf" srcId="{47636781-62C0-2D40-B276-228E14FD54E3}" destId="{F10ACFA5-E845-7843-8A49-AAF3B34D9316}" srcOrd="7" destOrd="0" presId="urn:microsoft.com/office/officeart/2016/7/layout/RepeatingBendingProcessNew"/>
    <dgm:cxn modelId="{F4EAF594-2E98-C446-9679-C5B0B54D608D}" type="presParOf" srcId="{F10ACFA5-E845-7843-8A49-AAF3B34D9316}" destId="{B4B43C76-8E05-ED4F-B97C-52830FB33F15}" srcOrd="0" destOrd="0" presId="urn:microsoft.com/office/officeart/2016/7/layout/RepeatingBendingProcessNew"/>
    <dgm:cxn modelId="{131832D2-8891-804E-B405-C9501B363483}" type="presParOf" srcId="{47636781-62C0-2D40-B276-228E14FD54E3}" destId="{8C1615A0-3531-6041-BB33-60ACB7A74288}" srcOrd="8" destOrd="0" presId="urn:microsoft.com/office/officeart/2016/7/layout/RepeatingBendingProcessNew"/>
    <dgm:cxn modelId="{4D5018C5-7800-1F4E-942D-76A70B50CC96}" type="presParOf" srcId="{47636781-62C0-2D40-B276-228E14FD54E3}" destId="{0A556430-C962-2642-B6B6-A7FD4958B752}" srcOrd="9" destOrd="0" presId="urn:microsoft.com/office/officeart/2016/7/layout/RepeatingBendingProcessNew"/>
    <dgm:cxn modelId="{3B4F88A0-5215-3249-A66F-25ACD2CE808D}" type="presParOf" srcId="{0A556430-C962-2642-B6B6-A7FD4958B752}" destId="{0240C885-EC33-B245-87B3-FCE279F503DD}" srcOrd="0" destOrd="0" presId="urn:microsoft.com/office/officeart/2016/7/layout/RepeatingBendingProcessNew"/>
    <dgm:cxn modelId="{B40A2D55-5932-0747-A00B-B86357D07C2D}" type="presParOf" srcId="{47636781-62C0-2D40-B276-228E14FD54E3}" destId="{4925A72B-ACBF-904D-9A91-0459FED2872C}"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2956606-985A-4982-8520-A139D0953EC3}" type="doc">
      <dgm:prSet loTypeId="urn:microsoft.com/office/officeart/2018/2/layout/IconVerticalSolidList" loCatId="icon" qsTypeId="urn:microsoft.com/office/officeart/2005/8/quickstyle/simple4" qsCatId="simple" csTypeId="urn:microsoft.com/office/officeart/2018/5/colors/Iconchunking_neutralbg_accent2_2" csCatId="accent2" phldr="1"/>
      <dgm:spPr/>
      <dgm:t>
        <a:bodyPr/>
        <a:lstStyle/>
        <a:p>
          <a:endParaRPr lang="en-US"/>
        </a:p>
      </dgm:t>
    </dgm:pt>
    <dgm:pt modelId="{096BCF7F-DF15-4DEF-A0F1-97EE1DB5331A}">
      <dgm:prSet/>
      <dgm:spPr/>
      <dgm:t>
        <a:bodyPr/>
        <a:lstStyle/>
        <a:p>
          <a:pPr>
            <a:lnSpc>
              <a:spcPct val="100000"/>
            </a:lnSpc>
          </a:pPr>
          <a:r>
            <a:rPr lang="en-US"/>
            <a:t>Appointment can be cancelled with up to twenty four hours’ notice</a:t>
          </a:r>
        </a:p>
      </dgm:t>
    </dgm:pt>
    <dgm:pt modelId="{BE93A204-13D7-499B-9D96-FAFBEBB77CC3}" type="parTrans" cxnId="{1F59657F-CAC4-4C38-ABFD-E8B104B9CB80}">
      <dgm:prSet/>
      <dgm:spPr/>
      <dgm:t>
        <a:bodyPr/>
        <a:lstStyle/>
        <a:p>
          <a:endParaRPr lang="en-US"/>
        </a:p>
      </dgm:t>
    </dgm:pt>
    <dgm:pt modelId="{DA12DB20-3F58-48F0-99BA-A26A8C8C456A}" type="sibTrans" cxnId="{1F59657F-CAC4-4C38-ABFD-E8B104B9CB80}">
      <dgm:prSet/>
      <dgm:spPr/>
      <dgm:t>
        <a:bodyPr/>
        <a:lstStyle/>
        <a:p>
          <a:endParaRPr lang="en-US"/>
        </a:p>
      </dgm:t>
    </dgm:pt>
    <dgm:pt modelId="{BDDAFF2F-9DB3-47F5-AD8E-06856875236E}">
      <dgm:prSet/>
      <dgm:spPr/>
      <dgm:t>
        <a:bodyPr/>
        <a:lstStyle/>
        <a:p>
          <a:pPr>
            <a:lnSpc>
              <a:spcPct val="100000"/>
            </a:lnSpc>
          </a:pPr>
          <a:r>
            <a:rPr lang="en-US"/>
            <a:t>Gives us a chance to fill the time slot</a:t>
          </a:r>
        </a:p>
      </dgm:t>
    </dgm:pt>
    <dgm:pt modelId="{9C4454CD-8E56-45A0-A90E-B080B247D430}" type="parTrans" cxnId="{2C3FFBD4-B317-4B75-A20B-25C129838329}">
      <dgm:prSet/>
      <dgm:spPr/>
      <dgm:t>
        <a:bodyPr/>
        <a:lstStyle/>
        <a:p>
          <a:endParaRPr lang="en-US"/>
        </a:p>
      </dgm:t>
    </dgm:pt>
    <dgm:pt modelId="{C15D4129-01AC-41C6-9870-E4AEE52DE08F}" type="sibTrans" cxnId="{2C3FFBD4-B317-4B75-A20B-25C129838329}">
      <dgm:prSet/>
      <dgm:spPr/>
      <dgm:t>
        <a:bodyPr/>
        <a:lstStyle/>
        <a:p>
          <a:endParaRPr lang="en-US"/>
        </a:p>
      </dgm:t>
    </dgm:pt>
    <dgm:pt modelId="{DE97F693-D251-4912-A25B-DAAF8127938A}">
      <dgm:prSet/>
      <dgm:spPr/>
      <dgm:t>
        <a:bodyPr/>
        <a:lstStyle/>
        <a:p>
          <a:pPr>
            <a:lnSpc>
              <a:spcPct val="100000"/>
            </a:lnSpc>
          </a:pPr>
          <a:r>
            <a:rPr lang="en-US"/>
            <a:t>No shows will be given a gentle warning – letter home</a:t>
          </a:r>
        </a:p>
      </dgm:t>
    </dgm:pt>
    <dgm:pt modelId="{1A9041C8-D1F6-4122-AF08-CEC456B1984F}" type="parTrans" cxnId="{D35E6BCE-C147-4CD2-98CB-AE49DE37BCAE}">
      <dgm:prSet/>
      <dgm:spPr/>
      <dgm:t>
        <a:bodyPr/>
        <a:lstStyle/>
        <a:p>
          <a:endParaRPr lang="en-US"/>
        </a:p>
      </dgm:t>
    </dgm:pt>
    <dgm:pt modelId="{E572F3F8-1D35-48E5-BD5B-24953D78E02F}" type="sibTrans" cxnId="{D35E6BCE-C147-4CD2-98CB-AE49DE37BCAE}">
      <dgm:prSet/>
      <dgm:spPr/>
      <dgm:t>
        <a:bodyPr/>
        <a:lstStyle/>
        <a:p>
          <a:endParaRPr lang="en-US"/>
        </a:p>
      </dgm:t>
    </dgm:pt>
    <dgm:pt modelId="{ACD83558-B7B7-4913-9D83-EDDC4A158724}">
      <dgm:prSet/>
      <dgm:spPr/>
      <dgm:t>
        <a:bodyPr/>
        <a:lstStyle/>
        <a:p>
          <a:pPr>
            <a:lnSpc>
              <a:spcPct val="100000"/>
            </a:lnSpc>
          </a:pPr>
          <a:r>
            <a:rPr lang="en-US"/>
            <a:t>Three consecutive no shows will automatically reallocate their timeslot to another client</a:t>
          </a:r>
        </a:p>
      </dgm:t>
    </dgm:pt>
    <dgm:pt modelId="{3DCD4E48-E04C-4646-A230-BFE00D6B5223}" type="parTrans" cxnId="{CA9BE9D0-C1CF-430E-864D-27AAE41FDAC7}">
      <dgm:prSet/>
      <dgm:spPr/>
      <dgm:t>
        <a:bodyPr/>
        <a:lstStyle/>
        <a:p>
          <a:endParaRPr lang="en-US"/>
        </a:p>
      </dgm:t>
    </dgm:pt>
    <dgm:pt modelId="{1DF49FED-B52A-4C7F-907C-0918A4FAE505}" type="sibTrans" cxnId="{CA9BE9D0-C1CF-430E-864D-27AAE41FDAC7}">
      <dgm:prSet/>
      <dgm:spPr/>
      <dgm:t>
        <a:bodyPr/>
        <a:lstStyle/>
        <a:p>
          <a:endParaRPr lang="en-US"/>
        </a:p>
      </dgm:t>
    </dgm:pt>
    <dgm:pt modelId="{BD88A5CD-F622-439B-8EAC-E0AE11CA9A45}" type="pres">
      <dgm:prSet presAssocID="{D2956606-985A-4982-8520-A139D0953EC3}" presName="root" presStyleCnt="0">
        <dgm:presLayoutVars>
          <dgm:dir/>
          <dgm:resizeHandles val="exact"/>
        </dgm:presLayoutVars>
      </dgm:prSet>
      <dgm:spPr/>
    </dgm:pt>
    <dgm:pt modelId="{033C1CAE-B04C-4E2D-882E-C07ACBCE5E2A}" type="pres">
      <dgm:prSet presAssocID="{096BCF7F-DF15-4DEF-A0F1-97EE1DB5331A}" presName="compNode" presStyleCnt="0"/>
      <dgm:spPr/>
    </dgm:pt>
    <dgm:pt modelId="{2388F790-E20D-45B8-90FA-BA6BFD17E92F}" type="pres">
      <dgm:prSet presAssocID="{096BCF7F-DF15-4DEF-A0F1-97EE1DB5331A}" presName="bgRect" presStyleLbl="bgShp" presStyleIdx="0" presStyleCnt="4"/>
      <dgm:spPr/>
    </dgm:pt>
    <dgm:pt modelId="{6425EBA7-E432-4CB5-AD97-754119558BBB}" type="pres">
      <dgm:prSet presAssocID="{096BCF7F-DF15-4DEF-A0F1-97EE1DB5331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94462D18-54F7-4258-9A03-1215510B6A71}" type="pres">
      <dgm:prSet presAssocID="{096BCF7F-DF15-4DEF-A0F1-97EE1DB5331A}" presName="spaceRect" presStyleCnt="0"/>
      <dgm:spPr/>
    </dgm:pt>
    <dgm:pt modelId="{9D76DC55-15CE-4171-8BCE-E5BD58C9ECD7}" type="pres">
      <dgm:prSet presAssocID="{096BCF7F-DF15-4DEF-A0F1-97EE1DB5331A}" presName="parTx" presStyleLbl="revTx" presStyleIdx="0" presStyleCnt="4">
        <dgm:presLayoutVars>
          <dgm:chMax val="0"/>
          <dgm:chPref val="0"/>
        </dgm:presLayoutVars>
      </dgm:prSet>
      <dgm:spPr/>
    </dgm:pt>
    <dgm:pt modelId="{6E1A1F75-8510-4E86-8376-F8EAFF2D171D}" type="pres">
      <dgm:prSet presAssocID="{DA12DB20-3F58-48F0-99BA-A26A8C8C456A}" presName="sibTrans" presStyleCnt="0"/>
      <dgm:spPr/>
    </dgm:pt>
    <dgm:pt modelId="{E1552DFE-9B9A-4483-B531-1C07ED5CB0CB}" type="pres">
      <dgm:prSet presAssocID="{BDDAFF2F-9DB3-47F5-AD8E-06856875236E}" presName="compNode" presStyleCnt="0"/>
      <dgm:spPr/>
    </dgm:pt>
    <dgm:pt modelId="{D5BF0A43-2B2E-41CC-ABFC-DA78FAA84B94}" type="pres">
      <dgm:prSet presAssocID="{BDDAFF2F-9DB3-47F5-AD8E-06856875236E}" presName="bgRect" presStyleLbl="bgShp" presStyleIdx="1" presStyleCnt="4"/>
      <dgm:spPr/>
    </dgm:pt>
    <dgm:pt modelId="{EB952B8F-43CD-456B-8BCF-C29AEA8E4742}" type="pres">
      <dgm:prSet presAssocID="{BDDAFF2F-9DB3-47F5-AD8E-06856875236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ck"/>
        </a:ext>
      </dgm:extLst>
    </dgm:pt>
    <dgm:pt modelId="{A53E9BAB-27A0-49E2-AE0A-03618FAAA843}" type="pres">
      <dgm:prSet presAssocID="{BDDAFF2F-9DB3-47F5-AD8E-06856875236E}" presName="spaceRect" presStyleCnt="0"/>
      <dgm:spPr/>
    </dgm:pt>
    <dgm:pt modelId="{C8A691E2-3EE3-4BE7-A796-1C4BCC6107E8}" type="pres">
      <dgm:prSet presAssocID="{BDDAFF2F-9DB3-47F5-AD8E-06856875236E}" presName="parTx" presStyleLbl="revTx" presStyleIdx="1" presStyleCnt="4">
        <dgm:presLayoutVars>
          <dgm:chMax val="0"/>
          <dgm:chPref val="0"/>
        </dgm:presLayoutVars>
      </dgm:prSet>
      <dgm:spPr/>
    </dgm:pt>
    <dgm:pt modelId="{41EAE514-5AD9-4EBB-9D19-C99D39BFC3FE}" type="pres">
      <dgm:prSet presAssocID="{C15D4129-01AC-41C6-9870-E4AEE52DE08F}" presName="sibTrans" presStyleCnt="0"/>
      <dgm:spPr/>
    </dgm:pt>
    <dgm:pt modelId="{8F4A4908-D844-46F5-BAE4-A1A301E52AD7}" type="pres">
      <dgm:prSet presAssocID="{DE97F693-D251-4912-A25B-DAAF8127938A}" presName="compNode" presStyleCnt="0"/>
      <dgm:spPr/>
    </dgm:pt>
    <dgm:pt modelId="{3BD8B0B6-F4E7-43B5-91CF-515D56B20F37}" type="pres">
      <dgm:prSet presAssocID="{DE97F693-D251-4912-A25B-DAAF8127938A}" presName="bgRect" presStyleLbl="bgShp" presStyleIdx="2" presStyleCnt="4"/>
      <dgm:spPr/>
    </dgm:pt>
    <dgm:pt modelId="{887460F0-4714-4BBE-A309-CF11A7B901D2}" type="pres">
      <dgm:prSet presAssocID="{DE97F693-D251-4912-A25B-DAAF8127938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rning"/>
        </a:ext>
      </dgm:extLst>
    </dgm:pt>
    <dgm:pt modelId="{2AA09B15-1AA1-4D5D-8852-B8E34AEB77B2}" type="pres">
      <dgm:prSet presAssocID="{DE97F693-D251-4912-A25B-DAAF8127938A}" presName="spaceRect" presStyleCnt="0"/>
      <dgm:spPr/>
    </dgm:pt>
    <dgm:pt modelId="{45352C74-9F07-4C4B-902C-6F5E096522F9}" type="pres">
      <dgm:prSet presAssocID="{DE97F693-D251-4912-A25B-DAAF8127938A}" presName="parTx" presStyleLbl="revTx" presStyleIdx="2" presStyleCnt="4">
        <dgm:presLayoutVars>
          <dgm:chMax val="0"/>
          <dgm:chPref val="0"/>
        </dgm:presLayoutVars>
      </dgm:prSet>
      <dgm:spPr/>
    </dgm:pt>
    <dgm:pt modelId="{B7FA3D26-1EFD-48DA-B3FE-2FB8F3C9DF60}" type="pres">
      <dgm:prSet presAssocID="{E572F3F8-1D35-48E5-BD5B-24953D78E02F}" presName="sibTrans" presStyleCnt="0"/>
      <dgm:spPr/>
    </dgm:pt>
    <dgm:pt modelId="{91A21793-48FF-42C5-B2F8-DCA6E477D1D2}" type="pres">
      <dgm:prSet presAssocID="{ACD83558-B7B7-4913-9D83-EDDC4A158724}" presName="compNode" presStyleCnt="0"/>
      <dgm:spPr/>
    </dgm:pt>
    <dgm:pt modelId="{26013C65-A52B-4C41-89EB-AE5A4D83E2CB}" type="pres">
      <dgm:prSet presAssocID="{ACD83558-B7B7-4913-9D83-EDDC4A158724}" presName="bgRect" presStyleLbl="bgShp" presStyleIdx="3" presStyleCnt="4"/>
      <dgm:spPr/>
    </dgm:pt>
    <dgm:pt modelId="{0FA0616F-05F0-4EC8-8A0F-8C723BF77416}" type="pres">
      <dgm:prSet presAssocID="{ACD83558-B7B7-4913-9D83-EDDC4A15872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ight Pointing Backhand Index"/>
        </a:ext>
      </dgm:extLst>
    </dgm:pt>
    <dgm:pt modelId="{C8AE9A9E-91E9-457C-998E-419C232B0345}" type="pres">
      <dgm:prSet presAssocID="{ACD83558-B7B7-4913-9D83-EDDC4A158724}" presName="spaceRect" presStyleCnt="0"/>
      <dgm:spPr/>
    </dgm:pt>
    <dgm:pt modelId="{AD4398A7-A8B0-44B2-8552-743A3B34182A}" type="pres">
      <dgm:prSet presAssocID="{ACD83558-B7B7-4913-9D83-EDDC4A158724}" presName="parTx" presStyleLbl="revTx" presStyleIdx="3" presStyleCnt="4">
        <dgm:presLayoutVars>
          <dgm:chMax val="0"/>
          <dgm:chPref val="0"/>
        </dgm:presLayoutVars>
      </dgm:prSet>
      <dgm:spPr/>
    </dgm:pt>
  </dgm:ptLst>
  <dgm:cxnLst>
    <dgm:cxn modelId="{1F59657F-CAC4-4C38-ABFD-E8B104B9CB80}" srcId="{D2956606-985A-4982-8520-A139D0953EC3}" destId="{096BCF7F-DF15-4DEF-A0F1-97EE1DB5331A}" srcOrd="0" destOrd="0" parTransId="{BE93A204-13D7-499B-9D96-FAFBEBB77CC3}" sibTransId="{DA12DB20-3F58-48F0-99BA-A26A8C8C456A}"/>
    <dgm:cxn modelId="{1E686A85-F7A7-7445-8ED6-4C8FCBEA8FA2}" type="presOf" srcId="{DE97F693-D251-4912-A25B-DAAF8127938A}" destId="{45352C74-9F07-4C4B-902C-6F5E096522F9}" srcOrd="0" destOrd="0" presId="urn:microsoft.com/office/officeart/2018/2/layout/IconVerticalSolidList"/>
    <dgm:cxn modelId="{BC902D9F-B722-4B4D-9F12-598C968DEF1B}" type="presOf" srcId="{096BCF7F-DF15-4DEF-A0F1-97EE1DB5331A}" destId="{9D76DC55-15CE-4171-8BCE-E5BD58C9ECD7}" srcOrd="0" destOrd="0" presId="urn:microsoft.com/office/officeart/2018/2/layout/IconVerticalSolidList"/>
    <dgm:cxn modelId="{BD224CC6-C521-CA45-9393-4F6AF9C91AE1}" type="presOf" srcId="{D2956606-985A-4982-8520-A139D0953EC3}" destId="{BD88A5CD-F622-439B-8EAC-E0AE11CA9A45}" srcOrd="0" destOrd="0" presId="urn:microsoft.com/office/officeart/2018/2/layout/IconVerticalSolidList"/>
    <dgm:cxn modelId="{D35E6BCE-C147-4CD2-98CB-AE49DE37BCAE}" srcId="{D2956606-985A-4982-8520-A139D0953EC3}" destId="{DE97F693-D251-4912-A25B-DAAF8127938A}" srcOrd="2" destOrd="0" parTransId="{1A9041C8-D1F6-4122-AF08-CEC456B1984F}" sibTransId="{E572F3F8-1D35-48E5-BD5B-24953D78E02F}"/>
    <dgm:cxn modelId="{CA9BE9D0-C1CF-430E-864D-27AAE41FDAC7}" srcId="{D2956606-985A-4982-8520-A139D0953EC3}" destId="{ACD83558-B7B7-4913-9D83-EDDC4A158724}" srcOrd="3" destOrd="0" parTransId="{3DCD4E48-E04C-4646-A230-BFE00D6B5223}" sibTransId="{1DF49FED-B52A-4C7F-907C-0918A4FAE505}"/>
    <dgm:cxn modelId="{2C3FFBD4-B317-4B75-A20B-25C129838329}" srcId="{D2956606-985A-4982-8520-A139D0953EC3}" destId="{BDDAFF2F-9DB3-47F5-AD8E-06856875236E}" srcOrd="1" destOrd="0" parTransId="{9C4454CD-8E56-45A0-A90E-B080B247D430}" sibTransId="{C15D4129-01AC-41C6-9870-E4AEE52DE08F}"/>
    <dgm:cxn modelId="{8F2E06DD-99FF-FD4B-BA3C-07620BF24804}" type="presOf" srcId="{BDDAFF2F-9DB3-47F5-AD8E-06856875236E}" destId="{C8A691E2-3EE3-4BE7-A796-1C4BCC6107E8}" srcOrd="0" destOrd="0" presId="urn:microsoft.com/office/officeart/2018/2/layout/IconVerticalSolidList"/>
    <dgm:cxn modelId="{EEED0AEC-5808-6342-92AE-E2CB579ADD50}" type="presOf" srcId="{ACD83558-B7B7-4913-9D83-EDDC4A158724}" destId="{AD4398A7-A8B0-44B2-8552-743A3B34182A}" srcOrd="0" destOrd="0" presId="urn:microsoft.com/office/officeart/2018/2/layout/IconVerticalSolidList"/>
    <dgm:cxn modelId="{2BEA0BC2-863A-CB41-BEA1-6A3065A17029}" type="presParOf" srcId="{BD88A5CD-F622-439B-8EAC-E0AE11CA9A45}" destId="{033C1CAE-B04C-4E2D-882E-C07ACBCE5E2A}" srcOrd="0" destOrd="0" presId="urn:microsoft.com/office/officeart/2018/2/layout/IconVerticalSolidList"/>
    <dgm:cxn modelId="{50BE7FA0-F318-4E42-A4C4-31661FB4B2B1}" type="presParOf" srcId="{033C1CAE-B04C-4E2D-882E-C07ACBCE5E2A}" destId="{2388F790-E20D-45B8-90FA-BA6BFD17E92F}" srcOrd="0" destOrd="0" presId="urn:microsoft.com/office/officeart/2018/2/layout/IconVerticalSolidList"/>
    <dgm:cxn modelId="{08080068-3EEE-734E-B363-EA459824D6FA}" type="presParOf" srcId="{033C1CAE-B04C-4E2D-882E-C07ACBCE5E2A}" destId="{6425EBA7-E432-4CB5-AD97-754119558BBB}" srcOrd="1" destOrd="0" presId="urn:microsoft.com/office/officeart/2018/2/layout/IconVerticalSolidList"/>
    <dgm:cxn modelId="{ADC4DDA4-40C5-F845-9BB6-CE64A358A127}" type="presParOf" srcId="{033C1CAE-B04C-4E2D-882E-C07ACBCE5E2A}" destId="{94462D18-54F7-4258-9A03-1215510B6A71}" srcOrd="2" destOrd="0" presId="urn:microsoft.com/office/officeart/2018/2/layout/IconVerticalSolidList"/>
    <dgm:cxn modelId="{61815A5A-EF85-8B41-8CAA-1E3819D59BC9}" type="presParOf" srcId="{033C1CAE-B04C-4E2D-882E-C07ACBCE5E2A}" destId="{9D76DC55-15CE-4171-8BCE-E5BD58C9ECD7}" srcOrd="3" destOrd="0" presId="urn:microsoft.com/office/officeart/2018/2/layout/IconVerticalSolidList"/>
    <dgm:cxn modelId="{72319F84-34D4-6D40-8492-81906F5AF3B7}" type="presParOf" srcId="{BD88A5CD-F622-439B-8EAC-E0AE11CA9A45}" destId="{6E1A1F75-8510-4E86-8376-F8EAFF2D171D}" srcOrd="1" destOrd="0" presId="urn:microsoft.com/office/officeart/2018/2/layout/IconVerticalSolidList"/>
    <dgm:cxn modelId="{C8FED3D2-E119-1E48-BA91-9550DBCD3317}" type="presParOf" srcId="{BD88A5CD-F622-439B-8EAC-E0AE11CA9A45}" destId="{E1552DFE-9B9A-4483-B531-1C07ED5CB0CB}" srcOrd="2" destOrd="0" presId="urn:microsoft.com/office/officeart/2018/2/layout/IconVerticalSolidList"/>
    <dgm:cxn modelId="{416D3C1B-B4BC-3246-B94B-80C63A55AFA6}" type="presParOf" srcId="{E1552DFE-9B9A-4483-B531-1C07ED5CB0CB}" destId="{D5BF0A43-2B2E-41CC-ABFC-DA78FAA84B94}" srcOrd="0" destOrd="0" presId="urn:microsoft.com/office/officeart/2018/2/layout/IconVerticalSolidList"/>
    <dgm:cxn modelId="{25DD291A-80F8-A442-865A-8FBEE5FD5839}" type="presParOf" srcId="{E1552DFE-9B9A-4483-B531-1C07ED5CB0CB}" destId="{EB952B8F-43CD-456B-8BCF-C29AEA8E4742}" srcOrd="1" destOrd="0" presId="urn:microsoft.com/office/officeart/2018/2/layout/IconVerticalSolidList"/>
    <dgm:cxn modelId="{42C3B576-0D97-1F49-83C8-9BCB1E550228}" type="presParOf" srcId="{E1552DFE-9B9A-4483-B531-1C07ED5CB0CB}" destId="{A53E9BAB-27A0-49E2-AE0A-03618FAAA843}" srcOrd="2" destOrd="0" presId="urn:microsoft.com/office/officeart/2018/2/layout/IconVerticalSolidList"/>
    <dgm:cxn modelId="{C496D7ED-C33B-EC4C-B67B-48CD6227E4C4}" type="presParOf" srcId="{E1552DFE-9B9A-4483-B531-1C07ED5CB0CB}" destId="{C8A691E2-3EE3-4BE7-A796-1C4BCC6107E8}" srcOrd="3" destOrd="0" presId="urn:microsoft.com/office/officeart/2018/2/layout/IconVerticalSolidList"/>
    <dgm:cxn modelId="{C19950D8-3139-5B40-94A5-18766EB6A417}" type="presParOf" srcId="{BD88A5CD-F622-439B-8EAC-E0AE11CA9A45}" destId="{41EAE514-5AD9-4EBB-9D19-C99D39BFC3FE}" srcOrd="3" destOrd="0" presId="urn:microsoft.com/office/officeart/2018/2/layout/IconVerticalSolidList"/>
    <dgm:cxn modelId="{E0081B1A-D9D1-7849-B81E-0D13CDCF1697}" type="presParOf" srcId="{BD88A5CD-F622-439B-8EAC-E0AE11CA9A45}" destId="{8F4A4908-D844-46F5-BAE4-A1A301E52AD7}" srcOrd="4" destOrd="0" presId="urn:microsoft.com/office/officeart/2018/2/layout/IconVerticalSolidList"/>
    <dgm:cxn modelId="{D2FE78AC-E962-914F-9CC2-F64B4B575FAE}" type="presParOf" srcId="{8F4A4908-D844-46F5-BAE4-A1A301E52AD7}" destId="{3BD8B0B6-F4E7-43B5-91CF-515D56B20F37}" srcOrd="0" destOrd="0" presId="urn:microsoft.com/office/officeart/2018/2/layout/IconVerticalSolidList"/>
    <dgm:cxn modelId="{B7FE6CFF-BFF7-F846-9432-2F971D6F912A}" type="presParOf" srcId="{8F4A4908-D844-46F5-BAE4-A1A301E52AD7}" destId="{887460F0-4714-4BBE-A309-CF11A7B901D2}" srcOrd="1" destOrd="0" presId="urn:microsoft.com/office/officeart/2018/2/layout/IconVerticalSolidList"/>
    <dgm:cxn modelId="{AE99C5D3-FE5B-2743-9E8E-F58260689228}" type="presParOf" srcId="{8F4A4908-D844-46F5-BAE4-A1A301E52AD7}" destId="{2AA09B15-1AA1-4D5D-8852-B8E34AEB77B2}" srcOrd="2" destOrd="0" presId="urn:microsoft.com/office/officeart/2018/2/layout/IconVerticalSolidList"/>
    <dgm:cxn modelId="{10523EEC-EDF2-AF40-A66A-0B9F68E438A5}" type="presParOf" srcId="{8F4A4908-D844-46F5-BAE4-A1A301E52AD7}" destId="{45352C74-9F07-4C4B-902C-6F5E096522F9}" srcOrd="3" destOrd="0" presId="urn:microsoft.com/office/officeart/2018/2/layout/IconVerticalSolidList"/>
    <dgm:cxn modelId="{B4DDF83F-52B7-B44F-8FB2-97F11BAE3C03}" type="presParOf" srcId="{BD88A5CD-F622-439B-8EAC-E0AE11CA9A45}" destId="{B7FA3D26-1EFD-48DA-B3FE-2FB8F3C9DF60}" srcOrd="5" destOrd="0" presId="urn:microsoft.com/office/officeart/2018/2/layout/IconVerticalSolidList"/>
    <dgm:cxn modelId="{CAB9B753-E225-C845-88E5-944DD3AFCB0B}" type="presParOf" srcId="{BD88A5CD-F622-439B-8EAC-E0AE11CA9A45}" destId="{91A21793-48FF-42C5-B2F8-DCA6E477D1D2}" srcOrd="6" destOrd="0" presId="urn:microsoft.com/office/officeart/2018/2/layout/IconVerticalSolidList"/>
    <dgm:cxn modelId="{3A80BEC6-FAE4-5E42-B8A6-E20BF27B5E8F}" type="presParOf" srcId="{91A21793-48FF-42C5-B2F8-DCA6E477D1D2}" destId="{26013C65-A52B-4C41-89EB-AE5A4D83E2CB}" srcOrd="0" destOrd="0" presId="urn:microsoft.com/office/officeart/2018/2/layout/IconVerticalSolidList"/>
    <dgm:cxn modelId="{F1174E6E-441F-A04B-92F2-551CCD935848}" type="presParOf" srcId="{91A21793-48FF-42C5-B2F8-DCA6E477D1D2}" destId="{0FA0616F-05F0-4EC8-8A0F-8C723BF77416}" srcOrd="1" destOrd="0" presId="urn:microsoft.com/office/officeart/2018/2/layout/IconVerticalSolidList"/>
    <dgm:cxn modelId="{590132B7-C3E9-7F4C-B1D0-408DD1E2F84E}" type="presParOf" srcId="{91A21793-48FF-42C5-B2F8-DCA6E477D1D2}" destId="{C8AE9A9E-91E9-457C-998E-419C232B0345}" srcOrd="2" destOrd="0" presId="urn:microsoft.com/office/officeart/2018/2/layout/IconVerticalSolidList"/>
    <dgm:cxn modelId="{CC40FA08-F5E1-D44A-ABCC-11FDDA86FE68}" type="presParOf" srcId="{91A21793-48FF-42C5-B2F8-DCA6E477D1D2}" destId="{AD4398A7-A8B0-44B2-8552-743A3B34182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8D7080B-CD24-4C84-B453-C48CBAABA658}" type="doc">
      <dgm:prSet loTypeId="urn:microsoft.com/office/officeart/2005/8/layout/vList5" loCatId="list" qsTypeId="urn:microsoft.com/office/officeart/2005/8/quickstyle/simple2" qsCatId="simple" csTypeId="urn:microsoft.com/office/officeart/2005/8/colors/colorful1" csCatId="colorful" phldr="1"/>
      <dgm:spPr/>
      <dgm:t>
        <a:bodyPr/>
        <a:lstStyle/>
        <a:p>
          <a:endParaRPr lang="en-US"/>
        </a:p>
      </dgm:t>
    </dgm:pt>
    <dgm:pt modelId="{1CB81310-A4D6-4A33-AF4B-E3F0DAC6B2B7}">
      <dgm:prSet/>
      <dgm:spPr/>
      <dgm:t>
        <a:bodyPr/>
        <a:lstStyle/>
        <a:p>
          <a:r>
            <a:rPr lang="en-US"/>
            <a:t>Local GP or Consultant Psychiatrist</a:t>
          </a:r>
        </a:p>
      </dgm:t>
    </dgm:pt>
    <dgm:pt modelId="{2E208ECC-DDED-4E66-AFEB-B5BD58B34144}" type="parTrans" cxnId="{5E335D0D-1B4D-47B0-B370-2152514460EC}">
      <dgm:prSet/>
      <dgm:spPr/>
      <dgm:t>
        <a:bodyPr/>
        <a:lstStyle/>
        <a:p>
          <a:endParaRPr lang="en-US"/>
        </a:p>
      </dgm:t>
    </dgm:pt>
    <dgm:pt modelId="{AA7B9939-3B7B-4FE6-BE26-659E6866ABE1}" type="sibTrans" cxnId="{5E335D0D-1B4D-47B0-B370-2152514460EC}">
      <dgm:prSet/>
      <dgm:spPr/>
      <dgm:t>
        <a:bodyPr/>
        <a:lstStyle/>
        <a:p>
          <a:endParaRPr lang="en-US"/>
        </a:p>
      </dgm:t>
    </dgm:pt>
    <dgm:pt modelId="{EF318278-3336-45E1-AFCB-77636E33CBF4}">
      <dgm:prSet/>
      <dgm:spPr/>
      <dgm:t>
        <a:bodyPr/>
        <a:lstStyle/>
        <a:p>
          <a:r>
            <a:rPr lang="en-US"/>
            <a:t>Self referral</a:t>
          </a:r>
        </a:p>
      </dgm:t>
    </dgm:pt>
    <dgm:pt modelId="{0E8444DD-666F-4A2D-BA50-671DBC3BF4FB}" type="parTrans" cxnId="{F9D1039E-7C5C-4807-A34E-95D075F3C521}">
      <dgm:prSet/>
      <dgm:spPr/>
      <dgm:t>
        <a:bodyPr/>
        <a:lstStyle/>
        <a:p>
          <a:endParaRPr lang="en-US"/>
        </a:p>
      </dgm:t>
    </dgm:pt>
    <dgm:pt modelId="{166FDFA5-9E18-4756-9DAE-7EF2BA39F55D}" type="sibTrans" cxnId="{F9D1039E-7C5C-4807-A34E-95D075F3C521}">
      <dgm:prSet/>
      <dgm:spPr/>
      <dgm:t>
        <a:bodyPr/>
        <a:lstStyle/>
        <a:p>
          <a:endParaRPr lang="en-US"/>
        </a:p>
      </dgm:t>
    </dgm:pt>
    <dgm:pt modelId="{40E3C654-7948-4287-8AC5-5C4812CFDCFF}">
      <dgm:prSet/>
      <dgm:spPr/>
      <dgm:t>
        <a:bodyPr/>
        <a:lstStyle/>
        <a:p>
          <a:r>
            <a:rPr lang="en-US" dirty="0"/>
            <a:t>Managed by the Admin Officer</a:t>
          </a:r>
        </a:p>
      </dgm:t>
    </dgm:pt>
    <dgm:pt modelId="{DDD9E144-ABA6-4E0A-A069-C7B64969F473}" type="parTrans" cxnId="{AF42A97B-17A5-4F0D-9B3A-877FC93E41BA}">
      <dgm:prSet/>
      <dgm:spPr/>
      <dgm:t>
        <a:bodyPr/>
        <a:lstStyle/>
        <a:p>
          <a:endParaRPr lang="en-US"/>
        </a:p>
      </dgm:t>
    </dgm:pt>
    <dgm:pt modelId="{A9578ACA-CBF9-4CAC-AF84-B2F64AB7C680}" type="sibTrans" cxnId="{AF42A97B-17A5-4F0D-9B3A-877FC93E41BA}">
      <dgm:prSet/>
      <dgm:spPr/>
      <dgm:t>
        <a:bodyPr/>
        <a:lstStyle/>
        <a:p>
          <a:endParaRPr lang="en-US"/>
        </a:p>
      </dgm:t>
    </dgm:pt>
    <dgm:pt modelId="{A230E8AF-3507-41F0-ABAE-FBFC2CD349BE}">
      <dgm:prSet/>
      <dgm:spPr/>
      <dgm:t>
        <a:bodyPr/>
        <a:lstStyle/>
        <a:p>
          <a:r>
            <a:rPr lang="en-US" dirty="0"/>
            <a:t>Forward on to the relevant therapist</a:t>
          </a:r>
        </a:p>
      </dgm:t>
    </dgm:pt>
    <dgm:pt modelId="{04126013-83B9-4C44-AE66-6009594D363E}" type="parTrans" cxnId="{BB30ECAC-5F68-47F7-917E-25883E54E80F}">
      <dgm:prSet/>
      <dgm:spPr/>
      <dgm:t>
        <a:bodyPr/>
        <a:lstStyle/>
        <a:p>
          <a:endParaRPr lang="en-US"/>
        </a:p>
      </dgm:t>
    </dgm:pt>
    <dgm:pt modelId="{A92D1C74-C236-4EE8-BAC7-2428A08EBD3F}" type="sibTrans" cxnId="{BB30ECAC-5F68-47F7-917E-25883E54E80F}">
      <dgm:prSet/>
      <dgm:spPr/>
      <dgm:t>
        <a:bodyPr/>
        <a:lstStyle/>
        <a:p>
          <a:endParaRPr lang="en-US"/>
        </a:p>
      </dgm:t>
    </dgm:pt>
    <dgm:pt modelId="{EC7F802E-5943-B94E-9275-7C086C60ED63}" type="pres">
      <dgm:prSet presAssocID="{88D7080B-CD24-4C84-B453-C48CBAABA658}" presName="Name0" presStyleCnt="0">
        <dgm:presLayoutVars>
          <dgm:dir/>
          <dgm:animLvl val="lvl"/>
          <dgm:resizeHandles val="exact"/>
        </dgm:presLayoutVars>
      </dgm:prSet>
      <dgm:spPr/>
    </dgm:pt>
    <dgm:pt modelId="{51A190FF-46AF-5946-AD3C-B97B28BD0553}" type="pres">
      <dgm:prSet presAssocID="{1CB81310-A4D6-4A33-AF4B-E3F0DAC6B2B7}" presName="linNode" presStyleCnt="0"/>
      <dgm:spPr/>
    </dgm:pt>
    <dgm:pt modelId="{BAD8ED42-2C7A-754B-9A38-1B44482E49D8}" type="pres">
      <dgm:prSet presAssocID="{1CB81310-A4D6-4A33-AF4B-E3F0DAC6B2B7}" presName="parentText" presStyleLbl="node1" presStyleIdx="0" presStyleCnt="4">
        <dgm:presLayoutVars>
          <dgm:chMax val="1"/>
          <dgm:bulletEnabled val="1"/>
        </dgm:presLayoutVars>
      </dgm:prSet>
      <dgm:spPr/>
    </dgm:pt>
    <dgm:pt modelId="{E46B8A60-377B-AE43-957F-F0E6B7899356}" type="pres">
      <dgm:prSet presAssocID="{AA7B9939-3B7B-4FE6-BE26-659E6866ABE1}" presName="sp" presStyleCnt="0"/>
      <dgm:spPr/>
    </dgm:pt>
    <dgm:pt modelId="{A7EFB571-E715-E540-B7A7-B36CB4F3742D}" type="pres">
      <dgm:prSet presAssocID="{EF318278-3336-45E1-AFCB-77636E33CBF4}" presName="linNode" presStyleCnt="0"/>
      <dgm:spPr/>
    </dgm:pt>
    <dgm:pt modelId="{BACDA8FA-45C7-C84C-BF13-DE8926B4CC96}" type="pres">
      <dgm:prSet presAssocID="{EF318278-3336-45E1-AFCB-77636E33CBF4}" presName="parentText" presStyleLbl="node1" presStyleIdx="1" presStyleCnt="4">
        <dgm:presLayoutVars>
          <dgm:chMax val="1"/>
          <dgm:bulletEnabled val="1"/>
        </dgm:presLayoutVars>
      </dgm:prSet>
      <dgm:spPr/>
    </dgm:pt>
    <dgm:pt modelId="{77686F78-881F-AE48-A9D1-24191BF032DF}" type="pres">
      <dgm:prSet presAssocID="{166FDFA5-9E18-4756-9DAE-7EF2BA39F55D}" presName="sp" presStyleCnt="0"/>
      <dgm:spPr/>
    </dgm:pt>
    <dgm:pt modelId="{84CC2AF9-0D9B-6B41-A86A-3765331ABC70}" type="pres">
      <dgm:prSet presAssocID="{40E3C654-7948-4287-8AC5-5C4812CFDCFF}" presName="linNode" presStyleCnt="0"/>
      <dgm:spPr/>
    </dgm:pt>
    <dgm:pt modelId="{890BC0A4-B87D-D748-BE07-1DB21AF875F1}" type="pres">
      <dgm:prSet presAssocID="{40E3C654-7948-4287-8AC5-5C4812CFDCFF}" presName="parentText" presStyleLbl="node1" presStyleIdx="2" presStyleCnt="4">
        <dgm:presLayoutVars>
          <dgm:chMax val="1"/>
          <dgm:bulletEnabled val="1"/>
        </dgm:presLayoutVars>
      </dgm:prSet>
      <dgm:spPr/>
    </dgm:pt>
    <dgm:pt modelId="{F4914409-41FD-6346-BF7D-CDADAA12EF97}" type="pres">
      <dgm:prSet presAssocID="{A9578ACA-CBF9-4CAC-AF84-B2F64AB7C680}" presName="sp" presStyleCnt="0"/>
      <dgm:spPr/>
    </dgm:pt>
    <dgm:pt modelId="{78675991-6A55-8742-9C79-6234D47CB0A7}" type="pres">
      <dgm:prSet presAssocID="{A230E8AF-3507-41F0-ABAE-FBFC2CD349BE}" presName="linNode" presStyleCnt="0"/>
      <dgm:spPr/>
    </dgm:pt>
    <dgm:pt modelId="{F6B2B785-FCC0-2245-A904-DAF79FAA8130}" type="pres">
      <dgm:prSet presAssocID="{A230E8AF-3507-41F0-ABAE-FBFC2CD349BE}" presName="parentText" presStyleLbl="node1" presStyleIdx="3" presStyleCnt="4">
        <dgm:presLayoutVars>
          <dgm:chMax val="1"/>
          <dgm:bulletEnabled val="1"/>
        </dgm:presLayoutVars>
      </dgm:prSet>
      <dgm:spPr/>
    </dgm:pt>
  </dgm:ptLst>
  <dgm:cxnLst>
    <dgm:cxn modelId="{5E335D0D-1B4D-47B0-B370-2152514460EC}" srcId="{88D7080B-CD24-4C84-B453-C48CBAABA658}" destId="{1CB81310-A4D6-4A33-AF4B-E3F0DAC6B2B7}" srcOrd="0" destOrd="0" parTransId="{2E208ECC-DDED-4E66-AFEB-B5BD58B34144}" sibTransId="{AA7B9939-3B7B-4FE6-BE26-659E6866ABE1}"/>
    <dgm:cxn modelId="{A6BB0449-9160-514E-A1AD-693249972CE2}" type="presOf" srcId="{EF318278-3336-45E1-AFCB-77636E33CBF4}" destId="{BACDA8FA-45C7-C84C-BF13-DE8926B4CC96}" srcOrd="0" destOrd="0" presId="urn:microsoft.com/office/officeart/2005/8/layout/vList5"/>
    <dgm:cxn modelId="{DB381D56-9F6F-864F-9818-4CA86E4DD50A}" type="presOf" srcId="{A230E8AF-3507-41F0-ABAE-FBFC2CD349BE}" destId="{F6B2B785-FCC0-2245-A904-DAF79FAA8130}" srcOrd="0" destOrd="0" presId="urn:microsoft.com/office/officeart/2005/8/layout/vList5"/>
    <dgm:cxn modelId="{F334C35F-043B-414D-A79E-CB7D231A80F2}" type="presOf" srcId="{1CB81310-A4D6-4A33-AF4B-E3F0DAC6B2B7}" destId="{BAD8ED42-2C7A-754B-9A38-1B44482E49D8}" srcOrd="0" destOrd="0" presId="urn:microsoft.com/office/officeart/2005/8/layout/vList5"/>
    <dgm:cxn modelId="{986A3A64-692E-E646-B25C-40C629986078}" type="presOf" srcId="{88D7080B-CD24-4C84-B453-C48CBAABA658}" destId="{EC7F802E-5943-B94E-9275-7C086C60ED63}" srcOrd="0" destOrd="0" presId="urn:microsoft.com/office/officeart/2005/8/layout/vList5"/>
    <dgm:cxn modelId="{AF42A97B-17A5-4F0D-9B3A-877FC93E41BA}" srcId="{88D7080B-CD24-4C84-B453-C48CBAABA658}" destId="{40E3C654-7948-4287-8AC5-5C4812CFDCFF}" srcOrd="2" destOrd="0" parTransId="{DDD9E144-ABA6-4E0A-A069-C7B64969F473}" sibTransId="{A9578ACA-CBF9-4CAC-AF84-B2F64AB7C680}"/>
    <dgm:cxn modelId="{F9D1039E-7C5C-4807-A34E-95D075F3C521}" srcId="{88D7080B-CD24-4C84-B453-C48CBAABA658}" destId="{EF318278-3336-45E1-AFCB-77636E33CBF4}" srcOrd="1" destOrd="0" parTransId="{0E8444DD-666F-4A2D-BA50-671DBC3BF4FB}" sibTransId="{166FDFA5-9E18-4756-9DAE-7EF2BA39F55D}"/>
    <dgm:cxn modelId="{BB30ECAC-5F68-47F7-917E-25883E54E80F}" srcId="{88D7080B-CD24-4C84-B453-C48CBAABA658}" destId="{A230E8AF-3507-41F0-ABAE-FBFC2CD349BE}" srcOrd="3" destOrd="0" parTransId="{04126013-83B9-4C44-AE66-6009594D363E}" sibTransId="{A92D1C74-C236-4EE8-BAC7-2428A08EBD3F}"/>
    <dgm:cxn modelId="{7851AEC3-DB5C-6D4E-A661-ED5C9F862DAC}" type="presOf" srcId="{40E3C654-7948-4287-8AC5-5C4812CFDCFF}" destId="{890BC0A4-B87D-D748-BE07-1DB21AF875F1}" srcOrd="0" destOrd="0" presId="urn:microsoft.com/office/officeart/2005/8/layout/vList5"/>
    <dgm:cxn modelId="{9A5F97CC-28DB-E640-9D82-8B3C2E5A84BC}" type="presParOf" srcId="{EC7F802E-5943-B94E-9275-7C086C60ED63}" destId="{51A190FF-46AF-5946-AD3C-B97B28BD0553}" srcOrd="0" destOrd="0" presId="urn:microsoft.com/office/officeart/2005/8/layout/vList5"/>
    <dgm:cxn modelId="{43A6AB23-7C4F-6944-8E49-3FC8FC20A1F7}" type="presParOf" srcId="{51A190FF-46AF-5946-AD3C-B97B28BD0553}" destId="{BAD8ED42-2C7A-754B-9A38-1B44482E49D8}" srcOrd="0" destOrd="0" presId="urn:microsoft.com/office/officeart/2005/8/layout/vList5"/>
    <dgm:cxn modelId="{45838C04-3857-5F4E-84E1-7C7957D7EF13}" type="presParOf" srcId="{EC7F802E-5943-B94E-9275-7C086C60ED63}" destId="{E46B8A60-377B-AE43-957F-F0E6B7899356}" srcOrd="1" destOrd="0" presId="urn:microsoft.com/office/officeart/2005/8/layout/vList5"/>
    <dgm:cxn modelId="{A0B6FB0A-6AB0-D44E-AFF3-EA0AA94104A1}" type="presParOf" srcId="{EC7F802E-5943-B94E-9275-7C086C60ED63}" destId="{A7EFB571-E715-E540-B7A7-B36CB4F3742D}" srcOrd="2" destOrd="0" presId="urn:microsoft.com/office/officeart/2005/8/layout/vList5"/>
    <dgm:cxn modelId="{045275CA-A2ED-1248-BFF5-D9AA971F15A7}" type="presParOf" srcId="{A7EFB571-E715-E540-B7A7-B36CB4F3742D}" destId="{BACDA8FA-45C7-C84C-BF13-DE8926B4CC96}" srcOrd="0" destOrd="0" presId="urn:microsoft.com/office/officeart/2005/8/layout/vList5"/>
    <dgm:cxn modelId="{1A849A11-F23F-4948-B9DD-A3E5737FB98F}" type="presParOf" srcId="{EC7F802E-5943-B94E-9275-7C086C60ED63}" destId="{77686F78-881F-AE48-A9D1-24191BF032DF}" srcOrd="3" destOrd="0" presId="urn:microsoft.com/office/officeart/2005/8/layout/vList5"/>
    <dgm:cxn modelId="{61CDE7C6-A9F0-D34C-B822-D84E1E4E3A60}" type="presParOf" srcId="{EC7F802E-5943-B94E-9275-7C086C60ED63}" destId="{84CC2AF9-0D9B-6B41-A86A-3765331ABC70}" srcOrd="4" destOrd="0" presId="urn:microsoft.com/office/officeart/2005/8/layout/vList5"/>
    <dgm:cxn modelId="{F631A6D2-9387-5A4A-86C0-C438DBA951DC}" type="presParOf" srcId="{84CC2AF9-0D9B-6B41-A86A-3765331ABC70}" destId="{890BC0A4-B87D-D748-BE07-1DB21AF875F1}" srcOrd="0" destOrd="0" presId="urn:microsoft.com/office/officeart/2005/8/layout/vList5"/>
    <dgm:cxn modelId="{DC5B5FFE-FF7F-5842-8887-C81E03F5D26F}" type="presParOf" srcId="{EC7F802E-5943-B94E-9275-7C086C60ED63}" destId="{F4914409-41FD-6346-BF7D-CDADAA12EF97}" srcOrd="5" destOrd="0" presId="urn:microsoft.com/office/officeart/2005/8/layout/vList5"/>
    <dgm:cxn modelId="{B9370678-00EF-3044-AFB8-2A6C631D65F6}" type="presParOf" srcId="{EC7F802E-5943-B94E-9275-7C086C60ED63}" destId="{78675991-6A55-8742-9C79-6234D47CB0A7}" srcOrd="6" destOrd="0" presId="urn:microsoft.com/office/officeart/2005/8/layout/vList5"/>
    <dgm:cxn modelId="{237B1321-3FCB-CF44-962C-72B659EC36FA}" type="presParOf" srcId="{78675991-6A55-8742-9C79-6234D47CB0A7}" destId="{F6B2B785-FCC0-2245-A904-DAF79FAA8130}"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1CF7A4A-543D-43E8-B5CB-E18109EC1BF2}"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2C9A0B60-EF48-48B3-8E1E-C4DB5D4BE2B1}">
      <dgm:prSet/>
      <dgm:spPr/>
      <dgm:t>
        <a:bodyPr/>
        <a:lstStyle/>
        <a:p>
          <a:r>
            <a:rPr lang="en-US"/>
            <a:t>Client may require alternative therapy elsewhere</a:t>
          </a:r>
        </a:p>
      </dgm:t>
    </dgm:pt>
    <dgm:pt modelId="{A611F015-E243-4F31-8527-1FE90ECD3022}" type="parTrans" cxnId="{67FA6368-F67A-425D-AC3F-8EE14569BDDC}">
      <dgm:prSet/>
      <dgm:spPr/>
      <dgm:t>
        <a:bodyPr/>
        <a:lstStyle/>
        <a:p>
          <a:endParaRPr lang="en-US"/>
        </a:p>
      </dgm:t>
    </dgm:pt>
    <dgm:pt modelId="{263BC7CC-1FB3-47C8-8994-CCAC0EC75B1C}" type="sibTrans" cxnId="{67FA6368-F67A-425D-AC3F-8EE14569BDDC}">
      <dgm:prSet/>
      <dgm:spPr/>
      <dgm:t>
        <a:bodyPr/>
        <a:lstStyle/>
        <a:p>
          <a:endParaRPr lang="en-US"/>
        </a:p>
      </dgm:t>
    </dgm:pt>
    <dgm:pt modelId="{AE185A54-6035-4893-AAAE-7377EA5F153B}">
      <dgm:prSet/>
      <dgm:spPr/>
      <dgm:t>
        <a:bodyPr/>
        <a:lstStyle/>
        <a:p>
          <a:r>
            <a:rPr lang="en-US"/>
            <a:t>Client may not be ready to engage</a:t>
          </a:r>
        </a:p>
      </dgm:t>
    </dgm:pt>
    <dgm:pt modelId="{9A8A4001-6024-4AB4-834D-C15869389BA9}" type="parTrans" cxnId="{CAD12A29-8EC9-40C4-9F14-DDE65D203AAA}">
      <dgm:prSet/>
      <dgm:spPr/>
      <dgm:t>
        <a:bodyPr/>
        <a:lstStyle/>
        <a:p>
          <a:endParaRPr lang="en-US"/>
        </a:p>
      </dgm:t>
    </dgm:pt>
    <dgm:pt modelId="{A873FB5B-84E5-4324-9F2D-E8634944964F}" type="sibTrans" cxnId="{CAD12A29-8EC9-40C4-9F14-DDE65D203AAA}">
      <dgm:prSet/>
      <dgm:spPr/>
      <dgm:t>
        <a:bodyPr/>
        <a:lstStyle/>
        <a:p>
          <a:endParaRPr lang="en-US"/>
        </a:p>
      </dgm:t>
    </dgm:pt>
    <dgm:pt modelId="{78FCD3E6-DFA3-4C85-9D69-FE24423AA41F}">
      <dgm:prSet/>
      <dgm:spPr/>
      <dgm:t>
        <a:bodyPr/>
        <a:lstStyle/>
        <a:p>
          <a:r>
            <a:rPr lang="en-US"/>
            <a:t>The therapeutic relationship comes to a natural end</a:t>
          </a:r>
        </a:p>
      </dgm:t>
    </dgm:pt>
    <dgm:pt modelId="{7761DA93-D784-42E3-B2B1-3EC130D7D6CA}" type="parTrans" cxnId="{1353A5D7-FE9D-4A3B-B3C9-4FD964E2A62A}">
      <dgm:prSet/>
      <dgm:spPr/>
      <dgm:t>
        <a:bodyPr/>
        <a:lstStyle/>
        <a:p>
          <a:endParaRPr lang="en-US"/>
        </a:p>
      </dgm:t>
    </dgm:pt>
    <dgm:pt modelId="{5574C0A8-D932-4C61-B18B-1E8B84C37830}" type="sibTrans" cxnId="{1353A5D7-FE9D-4A3B-B3C9-4FD964E2A62A}">
      <dgm:prSet/>
      <dgm:spPr/>
      <dgm:t>
        <a:bodyPr/>
        <a:lstStyle/>
        <a:p>
          <a:endParaRPr lang="en-US"/>
        </a:p>
      </dgm:t>
    </dgm:pt>
    <dgm:pt modelId="{49091D05-29C9-42F7-955F-ADF570D3351F}">
      <dgm:prSet/>
      <dgm:spPr/>
      <dgm:t>
        <a:bodyPr/>
        <a:lstStyle/>
        <a:p>
          <a:r>
            <a:rPr lang="en-US"/>
            <a:t>Client fails to attend therapy </a:t>
          </a:r>
        </a:p>
      </dgm:t>
    </dgm:pt>
    <dgm:pt modelId="{99926AD6-BEC2-4DD1-AFA5-B3C04A907882}" type="parTrans" cxnId="{9B8D77D3-8D4D-4198-8561-0D3B88D84429}">
      <dgm:prSet/>
      <dgm:spPr/>
      <dgm:t>
        <a:bodyPr/>
        <a:lstStyle/>
        <a:p>
          <a:endParaRPr lang="en-US"/>
        </a:p>
      </dgm:t>
    </dgm:pt>
    <dgm:pt modelId="{1CF9A7FF-4FBF-44C6-8652-2EC619EE5356}" type="sibTrans" cxnId="{9B8D77D3-8D4D-4198-8561-0D3B88D84429}">
      <dgm:prSet/>
      <dgm:spPr/>
      <dgm:t>
        <a:bodyPr/>
        <a:lstStyle/>
        <a:p>
          <a:endParaRPr lang="en-US"/>
        </a:p>
      </dgm:t>
    </dgm:pt>
    <dgm:pt modelId="{C47C8178-711C-5A48-8F92-6DB5A2165784}" type="pres">
      <dgm:prSet presAssocID="{31CF7A4A-543D-43E8-B5CB-E18109EC1BF2}" presName="diagram" presStyleCnt="0">
        <dgm:presLayoutVars>
          <dgm:dir/>
          <dgm:resizeHandles val="exact"/>
        </dgm:presLayoutVars>
      </dgm:prSet>
      <dgm:spPr/>
    </dgm:pt>
    <dgm:pt modelId="{15C2F4A9-1377-AE44-865E-5D41BD979BE9}" type="pres">
      <dgm:prSet presAssocID="{2C9A0B60-EF48-48B3-8E1E-C4DB5D4BE2B1}" presName="node" presStyleLbl="node1" presStyleIdx="0" presStyleCnt="4">
        <dgm:presLayoutVars>
          <dgm:bulletEnabled val="1"/>
        </dgm:presLayoutVars>
      </dgm:prSet>
      <dgm:spPr/>
    </dgm:pt>
    <dgm:pt modelId="{42A1422D-B8A6-7A43-B4C4-2738674230DF}" type="pres">
      <dgm:prSet presAssocID="{263BC7CC-1FB3-47C8-8994-CCAC0EC75B1C}" presName="sibTrans" presStyleCnt="0"/>
      <dgm:spPr/>
    </dgm:pt>
    <dgm:pt modelId="{EF345CB5-1610-444B-84B7-D517C9684451}" type="pres">
      <dgm:prSet presAssocID="{AE185A54-6035-4893-AAAE-7377EA5F153B}" presName="node" presStyleLbl="node1" presStyleIdx="1" presStyleCnt="4">
        <dgm:presLayoutVars>
          <dgm:bulletEnabled val="1"/>
        </dgm:presLayoutVars>
      </dgm:prSet>
      <dgm:spPr/>
    </dgm:pt>
    <dgm:pt modelId="{C737A96A-D03F-6544-AF69-1BD1B12EF34A}" type="pres">
      <dgm:prSet presAssocID="{A873FB5B-84E5-4324-9F2D-E8634944964F}" presName="sibTrans" presStyleCnt="0"/>
      <dgm:spPr/>
    </dgm:pt>
    <dgm:pt modelId="{F0548CD3-9537-7A44-92FE-5A0218647B85}" type="pres">
      <dgm:prSet presAssocID="{78FCD3E6-DFA3-4C85-9D69-FE24423AA41F}" presName="node" presStyleLbl="node1" presStyleIdx="2" presStyleCnt="4">
        <dgm:presLayoutVars>
          <dgm:bulletEnabled val="1"/>
        </dgm:presLayoutVars>
      </dgm:prSet>
      <dgm:spPr/>
    </dgm:pt>
    <dgm:pt modelId="{A3434D83-2387-5949-8E71-E59DC1AC6C26}" type="pres">
      <dgm:prSet presAssocID="{5574C0A8-D932-4C61-B18B-1E8B84C37830}" presName="sibTrans" presStyleCnt="0"/>
      <dgm:spPr/>
    </dgm:pt>
    <dgm:pt modelId="{51949667-4803-CF45-B3C9-6B81398A0C43}" type="pres">
      <dgm:prSet presAssocID="{49091D05-29C9-42F7-955F-ADF570D3351F}" presName="node" presStyleLbl="node1" presStyleIdx="3" presStyleCnt="4">
        <dgm:presLayoutVars>
          <dgm:bulletEnabled val="1"/>
        </dgm:presLayoutVars>
      </dgm:prSet>
      <dgm:spPr/>
    </dgm:pt>
  </dgm:ptLst>
  <dgm:cxnLst>
    <dgm:cxn modelId="{BA874C14-A551-A74B-AD42-89CEA9BB3297}" type="presOf" srcId="{49091D05-29C9-42F7-955F-ADF570D3351F}" destId="{51949667-4803-CF45-B3C9-6B81398A0C43}" srcOrd="0" destOrd="0" presId="urn:microsoft.com/office/officeart/2005/8/layout/default"/>
    <dgm:cxn modelId="{CAD12A29-8EC9-40C4-9F14-DDE65D203AAA}" srcId="{31CF7A4A-543D-43E8-B5CB-E18109EC1BF2}" destId="{AE185A54-6035-4893-AAAE-7377EA5F153B}" srcOrd="1" destOrd="0" parTransId="{9A8A4001-6024-4AB4-834D-C15869389BA9}" sibTransId="{A873FB5B-84E5-4324-9F2D-E8634944964F}"/>
    <dgm:cxn modelId="{029B0A52-06BA-F74D-A7D1-B6A284478B97}" type="presOf" srcId="{2C9A0B60-EF48-48B3-8E1E-C4DB5D4BE2B1}" destId="{15C2F4A9-1377-AE44-865E-5D41BD979BE9}" srcOrd="0" destOrd="0" presId="urn:microsoft.com/office/officeart/2005/8/layout/default"/>
    <dgm:cxn modelId="{894B5D55-02FB-9446-8C98-E3DD16C53F96}" type="presOf" srcId="{78FCD3E6-DFA3-4C85-9D69-FE24423AA41F}" destId="{F0548CD3-9537-7A44-92FE-5A0218647B85}" srcOrd="0" destOrd="0" presId="urn:microsoft.com/office/officeart/2005/8/layout/default"/>
    <dgm:cxn modelId="{67FA6368-F67A-425D-AC3F-8EE14569BDDC}" srcId="{31CF7A4A-543D-43E8-B5CB-E18109EC1BF2}" destId="{2C9A0B60-EF48-48B3-8E1E-C4DB5D4BE2B1}" srcOrd="0" destOrd="0" parTransId="{A611F015-E243-4F31-8527-1FE90ECD3022}" sibTransId="{263BC7CC-1FB3-47C8-8994-CCAC0EC75B1C}"/>
    <dgm:cxn modelId="{C8671588-674C-C44A-9096-747427BEFBDB}" type="presOf" srcId="{AE185A54-6035-4893-AAAE-7377EA5F153B}" destId="{EF345CB5-1610-444B-84B7-D517C9684451}" srcOrd="0" destOrd="0" presId="urn:microsoft.com/office/officeart/2005/8/layout/default"/>
    <dgm:cxn modelId="{3C2A12BD-A1CF-3D4E-84C2-2FABB853646B}" type="presOf" srcId="{31CF7A4A-543D-43E8-B5CB-E18109EC1BF2}" destId="{C47C8178-711C-5A48-8F92-6DB5A2165784}" srcOrd="0" destOrd="0" presId="urn:microsoft.com/office/officeart/2005/8/layout/default"/>
    <dgm:cxn modelId="{9B8D77D3-8D4D-4198-8561-0D3B88D84429}" srcId="{31CF7A4A-543D-43E8-B5CB-E18109EC1BF2}" destId="{49091D05-29C9-42F7-955F-ADF570D3351F}" srcOrd="3" destOrd="0" parTransId="{99926AD6-BEC2-4DD1-AFA5-B3C04A907882}" sibTransId="{1CF9A7FF-4FBF-44C6-8652-2EC619EE5356}"/>
    <dgm:cxn modelId="{1353A5D7-FE9D-4A3B-B3C9-4FD964E2A62A}" srcId="{31CF7A4A-543D-43E8-B5CB-E18109EC1BF2}" destId="{78FCD3E6-DFA3-4C85-9D69-FE24423AA41F}" srcOrd="2" destOrd="0" parTransId="{7761DA93-D784-42E3-B2B1-3EC130D7D6CA}" sibTransId="{5574C0A8-D932-4C61-B18B-1E8B84C37830}"/>
    <dgm:cxn modelId="{86A3BA88-0630-2349-A1EF-05CBE79030F9}" type="presParOf" srcId="{C47C8178-711C-5A48-8F92-6DB5A2165784}" destId="{15C2F4A9-1377-AE44-865E-5D41BD979BE9}" srcOrd="0" destOrd="0" presId="urn:microsoft.com/office/officeart/2005/8/layout/default"/>
    <dgm:cxn modelId="{14E37D83-D46A-E64A-AEE7-BFF7F8ECEAAC}" type="presParOf" srcId="{C47C8178-711C-5A48-8F92-6DB5A2165784}" destId="{42A1422D-B8A6-7A43-B4C4-2738674230DF}" srcOrd="1" destOrd="0" presId="urn:microsoft.com/office/officeart/2005/8/layout/default"/>
    <dgm:cxn modelId="{B5F22EAB-B443-064D-A20A-814724BBA45C}" type="presParOf" srcId="{C47C8178-711C-5A48-8F92-6DB5A2165784}" destId="{EF345CB5-1610-444B-84B7-D517C9684451}" srcOrd="2" destOrd="0" presId="urn:microsoft.com/office/officeart/2005/8/layout/default"/>
    <dgm:cxn modelId="{534BA193-9600-4B4D-A66E-D21721381C3A}" type="presParOf" srcId="{C47C8178-711C-5A48-8F92-6DB5A2165784}" destId="{C737A96A-D03F-6544-AF69-1BD1B12EF34A}" srcOrd="3" destOrd="0" presId="urn:microsoft.com/office/officeart/2005/8/layout/default"/>
    <dgm:cxn modelId="{E58F221C-B8EC-0E40-921F-1AFAC2CE7ED7}" type="presParOf" srcId="{C47C8178-711C-5A48-8F92-6DB5A2165784}" destId="{F0548CD3-9537-7A44-92FE-5A0218647B85}" srcOrd="4" destOrd="0" presId="urn:microsoft.com/office/officeart/2005/8/layout/default"/>
    <dgm:cxn modelId="{B701F5B5-8FC7-DE46-BF80-F32198F1CEE8}" type="presParOf" srcId="{C47C8178-711C-5A48-8F92-6DB5A2165784}" destId="{A3434D83-2387-5949-8E71-E59DC1AC6C26}" srcOrd="5" destOrd="0" presId="urn:microsoft.com/office/officeart/2005/8/layout/default"/>
    <dgm:cxn modelId="{DFE89834-470A-B34D-8FB0-0652231527BD}" type="presParOf" srcId="{C47C8178-711C-5A48-8F92-6DB5A2165784}" destId="{51949667-4803-CF45-B3C9-6B81398A0C43}"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23EAA76-D3B3-4C50-BABC-60A4AD5E70A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42FE579-D011-4F4E-8D6F-4F802BE7F466}">
      <dgm:prSet/>
      <dgm:spPr/>
      <dgm:t>
        <a:bodyPr/>
        <a:lstStyle/>
        <a:p>
          <a:pPr>
            <a:lnSpc>
              <a:spcPct val="100000"/>
            </a:lnSpc>
          </a:pPr>
          <a:r>
            <a:rPr lang="en-US"/>
            <a:t>Voluntary donations – giving a gift rather than charging a fee</a:t>
          </a:r>
        </a:p>
      </dgm:t>
    </dgm:pt>
    <dgm:pt modelId="{A08A63B9-CB1C-47F8-AA17-848070630AC1}" type="parTrans" cxnId="{88659C2D-40D0-4077-8EEA-B1478B9FD2B3}">
      <dgm:prSet/>
      <dgm:spPr/>
      <dgm:t>
        <a:bodyPr/>
        <a:lstStyle/>
        <a:p>
          <a:endParaRPr lang="en-US"/>
        </a:p>
      </dgm:t>
    </dgm:pt>
    <dgm:pt modelId="{A2896708-2D11-40A2-95C1-15C2F3AEBC95}" type="sibTrans" cxnId="{88659C2D-40D0-4077-8EEA-B1478B9FD2B3}">
      <dgm:prSet/>
      <dgm:spPr/>
      <dgm:t>
        <a:bodyPr/>
        <a:lstStyle/>
        <a:p>
          <a:endParaRPr lang="en-US"/>
        </a:p>
      </dgm:t>
    </dgm:pt>
    <dgm:pt modelId="{B417C484-796E-4288-B53E-8B3B6C720D12}">
      <dgm:prSet/>
      <dgm:spPr/>
      <dgm:t>
        <a:bodyPr/>
        <a:lstStyle/>
        <a:p>
          <a:pPr>
            <a:lnSpc>
              <a:spcPct val="100000"/>
            </a:lnSpc>
          </a:pPr>
          <a:r>
            <a:rPr lang="en-US"/>
            <a:t>Post an online fee schedule </a:t>
          </a:r>
        </a:p>
      </dgm:t>
    </dgm:pt>
    <dgm:pt modelId="{499D001D-A113-4762-9BCE-5DB42F2496CE}" type="parTrans" cxnId="{3494F404-2B87-478A-84A8-41D70184DAA8}">
      <dgm:prSet/>
      <dgm:spPr/>
      <dgm:t>
        <a:bodyPr/>
        <a:lstStyle/>
        <a:p>
          <a:endParaRPr lang="en-US"/>
        </a:p>
      </dgm:t>
    </dgm:pt>
    <dgm:pt modelId="{94190A45-A43A-472B-A692-88B65B5E3C28}" type="sibTrans" cxnId="{3494F404-2B87-478A-84A8-41D70184DAA8}">
      <dgm:prSet/>
      <dgm:spPr/>
      <dgm:t>
        <a:bodyPr/>
        <a:lstStyle/>
        <a:p>
          <a:endParaRPr lang="en-US"/>
        </a:p>
      </dgm:t>
    </dgm:pt>
    <dgm:pt modelId="{CBB0AE1C-70E6-40DF-B9B1-6D8BACA39B33}">
      <dgm:prSet/>
      <dgm:spPr/>
      <dgm:t>
        <a:bodyPr/>
        <a:lstStyle/>
        <a:p>
          <a:pPr>
            <a:lnSpc>
              <a:spcPct val="100000"/>
            </a:lnSpc>
          </a:pPr>
          <a:r>
            <a:rPr lang="en-US"/>
            <a:t>Provide a box outside of therapy rooms with envelopes</a:t>
          </a:r>
        </a:p>
      </dgm:t>
    </dgm:pt>
    <dgm:pt modelId="{7202B2D5-9BE1-427E-8346-A9B527F5EC3C}" type="parTrans" cxnId="{F873A269-6558-4554-A93E-11C2C9FB0F42}">
      <dgm:prSet/>
      <dgm:spPr/>
      <dgm:t>
        <a:bodyPr/>
        <a:lstStyle/>
        <a:p>
          <a:endParaRPr lang="en-US"/>
        </a:p>
      </dgm:t>
    </dgm:pt>
    <dgm:pt modelId="{0CBA052C-6C30-430F-9AFB-687862CA3B44}" type="sibTrans" cxnId="{F873A269-6558-4554-A93E-11C2C9FB0F42}">
      <dgm:prSet/>
      <dgm:spPr/>
      <dgm:t>
        <a:bodyPr/>
        <a:lstStyle/>
        <a:p>
          <a:endParaRPr lang="en-US"/>
        </a:p>
      </dgm:t>
    </dgm:pt>
    <dgm:pt modelId="{518D69AB-088A-4D99-BC10-BB1EFB82E0C3}" type="pres">
      <dgm:prSet presAssocID="{E23EAA76-D3B3-4C50-BABC-60A4AD5E70A0}" presName="root" presStyleCnt="0">
        <dgm:presLayoutVars>
          <dgm:dir/>
          <dgm:resizeHandles val="exact"/>
        </dgm:presLayoutVars>
      </dgm:prSet>
      <dgm:spPr/>
    </dgm:pt>
    <dgm:pt modelId="{634B761B-DEF6-4BC4-9F17-DBA797C5FF0D}" type="pres">
      <dgm:prSet presAssocID="{442FE579-D011-4F4E-8D6F-4F802BE7F466}" presName="compNode" presStyleCnt="0"/>
      <dgm:spPr/>
    </dgm:pt>
    <dgm:pt modelId="{FECD5FED-B9CC-47E2-89D2-9BF726230EA6}" type="pres">
      <dgm:prSet presAssocID="{442FE579-D011-4F4E-8D6F-4F802BE7F466}" presName="bgRect" presStyleLbl="bgShp" presStyleIdx="0" presStyleCnt="3"/>
      <dgm:spPr/>
    </dgm:pt>
    <dgm:pt modelId="{FB7D831B-A243-41CA-8848-FF8055B40255}" type="pres">
      <dgm:prSet presAssocID="{442FE579-D011-4F4E-8D6F-4F802BE7F46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1BF23751-0D26-45B1-876D-06B0812E6984}" type="pres">
      <dgm:prSet presAssocID="{442FE579-D011-4F4E-8D6F-4F802BE7F466}" presName="spaceRect" presStyleCnt="0"/>
      <dgm:spPr/>
    </dgm:pt>
    <dgm:pt modelId="{352432D4-D5FB-4512-8543-A1D8362F2B46}" type="pres">
      <dgm:prSet presAssocID="{442FE579-D011-4F4E-8D6F-4F802BE7F466}" presName="parTx" presStyleLbl="revTx" presStyleIdx="0" presStyleCnt="3">
        <dgm:presLayoutVars>
          <dgm:chMax val="0"/>
          <dgm:chPref val="0"/>
        </dgm:presLayoutVars>
      </dgm:prSet>
      <dgm:spPr/>
    </dgm:pt>
    <dgm:pt modelId="{79CA4EE4-41D8-4CEF-AC20-A435B03DEC1A}" type="pres">
      <dgm:prSet presAssocID="{A2896708-2D11-40A2-95C1-15C2F3AEBC95}" presName="sibTrans" presStyleCnt="0"/>
      <dgm:spPr/>
    </dgm:pt>
    <dgm:pt modelId="{533DD3E4-DAF1-4D42-B3D9-9526B4F2BEDE}" type="pres">
      <dgm:prSet presAssocID="{B417C484-796E-4288-B53E-8B3B6C720D12}" presName="compNode" presStyleCnt="0"/>
      <dgm:spPr/>
    </dgm:pt>
    <dgm:pt modelId="{C58A3FE8-F47F-46AB-A5E8-27DA3F7460B3}" type="pres">
      <dgm:prSet presAssocID="{B417C484-796E-4288-B53E-8B3B6C720D12}" presName="bgRect" presStyleLbl="bgShp" presStyleIdx="1" presStyleCnt="3"/>
      <dgm:spPr/>
    </dgm:pt>
    <dgm:pt modelId="{39B5ADBC-7BCF-473A-9597-2C8877CAF4CC}" type="pres">
      <dgm:prSet presAssocID="{B417C484-796E-4288-B53E-8B3B6C720D1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aptop"/>
        </a:ext>
      </dgm:extLst>
    </dgm:pt>
    <dgm:pt modelId="{3856CA6B-5A53-434D-8202-30A6BF502A52}" type="pres">
      <dgm:prSet presAssocID="{B417C484-796E-4288-B53E-8B3B6C720D12}" presName="spaceRect" presStyleCnt="0"/>
      <dgm:spPr/>
    </dgm:pt>
    <dgm:pt modelId="{C0BF2DC3-FEE6-47EF-AE89-90D1575CBCEC}" type="pres">
      <dgm:prSet presAssocID="{B417C484-796E-4288-B53E-8B3B6C720D12}" presName="parTx" presStyleLbl="revTx" presStyleIdx="1" presStyleCnt="3">
        <dgm:presLayoutVars>
          <dgm:chMax val="0"/>
          <dgm:chPref val="0"/>
        </dgm:presLayoutVars>
      </dgm:prSet>
      <dgm:spPr/>
    </dgm:pt>
    <dgm:pt modelId="{78E8E144-9CD6-44FA-BE92-9F4C7841B2D7}" type="pres">
      <dgm:prSet presAssocID="{94190A45-A43A-472B-A692-88B65B5E3C28}" presName="sibTrans" presStyleCnt="0"/>
      <dgm:spPr/>
    </dgm:pt>
    <dgm:pt modelId="{23165F85-EA97-4548-82AD-A662FA34A58C}" type="pres">
      <dgm:prSet presAssocID="{CBB0AE1C-70E6-40DF-B9B1-6D8BACA39B33}" presName="compNode" presStyleCnt="0"/>
      <dgm:spPr/>
    </dgm:pt>
    <dgm:pt modelId="{BEA1025B-EA1E-4BDE-8A94-83EB1B1D79FF}" type="pres">
      <dgm:prSet presAssocID="{CBB0AE1C-70E6-40DF-B9B1-6D8BACA39B33}" presName="bgRect" presStyleLbl="bgShp" presStyleIdx="2" presStyleCnt="3"/>
      <dgm:spPr/>
    </dgm:pt>
    <dgm:pt modelId="{6D4A7338-56C5-44AA-8F18-7C682F24FADA}" type="pres">
      <dgm:prSet presAssocID="{CBB0AE1C-70E6-40DF-B9B1-6D8BACA39B3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584A89D9-46BD-49A5-B0D9-6A70E1050647}" type="pres">
      <dgm:prSet presAssocID="{CBB0AE1C-70E6-40DF-B9B1-6D8BACA39B33}" presName="spaceRect" presStyleCnt="0"/>
      <dgm:spPr/>
    </dgm:pt>
    <dgm:pt modelId="{ED7AC35F-A522-4D09-9AFD-5EBEA35E8C43}" type="pres">
      <dgm:prSet presAssocID="{CBB0AE1C-70E6-40DF-B9B1-6D8BACA39B33}" presName="parTx" presStyleLbl="revTx" presStyleIdx="2" presStyleCnt="3">
        <dgm:presLayoutVars>
          <dgm:chMax val="0"/>
          <dgm:chPref val="0"/>
        </dgm:presLayoutVars>
      </dgm:prSet>
      <dgm:spPr/>
    </dgm:pt>
  </dgm:ptLst>
  <dgm:cxnLst>
    <dgm:cxn modelId="{3494F404-2B87-478A-84A8-41D70184DAA8}" srcId="{E23EAA76-D3B3-4C50-BABC-60A4AD5E70A0}" destId="{B417C484-796E-4288-B53E-8B3B6C720D12}" srcOrd="1" destOrd="0" parTransId="{499D001D-A113-4762-9BCE-5DB42F2496CE}" sibTransId="{94190A45-A43A-472B-A692-88B65B5E3C28}"/>
    <dgm:cxn modelId="{88659C2D-40D0-4077-8EEA-B1478B9FD2B3}" srcId="{E23EAA76-D3B3-4C50-BABC-60A4AD5E70A0}" destId="{442FE579-D011-4F4E-8D6F-4F802BE7F466}" srcOrd="0" destOrd="0" parTransId="{A08A63B9-CB1C-47F8-AA17-848070630AC1}" sibTransId="{A2896708-2D11-40A2-95C1-15C2F3AEBC95}"/>
    <dgm:cxn modelId="{8DE3AB3C-0860-364F-8A0C-04237D737035}" type="presOf" srcId="{CBB0AE1C-70E6-40DF-B9B1-6D8BACA39B33}" destId="{ED7AC35F-A522-4D09-9AFD-5EBEA35E8C43}" srcOrd="0" destOrd="0" presId="urn:microsoft.com/office/officeart/2018/2/layout/IconVerticalSolidList"/>
    <dgm:cxn modelId="{F873A269-6558-4554-A93E-11C2C9FB0F42}" srcId="{E23EAA76-D3B3-4C50-BABC-60A4AD5E70A0}" destId="{CBB0AE1C-70E6-40DF-B9B1-6D8BACA39B33}" srcOrd="2" destOrd="0" parTransId="{7202B2D5-9BE1-427E-8346-A9B527F5EC3C}" sibTransId="{0CBA052C-6C30-430F-9AFB-687862CA3B44}"/>
    <dgm:cxn modelId="{627382C4-C04F-D440-8788-6BB236245318}" type="presOf" srcId="{B417C484-796E-4288-B53E-8B3B6C720D12}" destId="{C0BF2DC3-FEE6-47EF-AE89-90D1575CBCEC}" srcOrd="0" destOrd="0" presId="urn:microsoft.com/office/officeart/2018/2/layout/IconVerticalSolidList"/>
    <dgm:cxn modelId="{7ACF67D4-7E3D-4948-A831-CC70C88E21C5}" type="presOf" srcId="{442FE579-D011-4F4E-8D6F-4F802BE7F466}" destId="{352432D4-D5FB-4512-8543-A1D8362F2B46}" srcOrd="0" destOrd="0" presId="urn:microsoft.com/office/officeart/2018/2/layout/IconVerticalSolidList"/>
    <dgm:cxn modelId="{45C3D9D7-7A15-8848-9661-4404F9210082}" type="presOf" srcId="{E23EAA76-D3B3-4C50-BABC-60A4AD5E70A0}" destId="{518D69AB-088A-4D99-BC10-BB1EFB82E0C3}" srcOrd="0" destOrd="0" presId="urn:microsoft.com/office/officeart/2018/2/layout/IconVerticalSolidList"/>
    <dgm:cxn modelId="{66C3B8C5-68BB-634D-975B-CAD9A861C654}" type="presParOf" srcId="{518D69AB-088A-4D99-BC10-BB1EFB82E0C3}" destId="{634B761B-DEF6-4BC4-9F17-DBA797C5FF0D}" srcOrd="0" destOrd="0" presId="urn:microsoft.com/office/officeart/2018/2/layout/IconVerticalSolidList"/>
    <dgm:cxn modelId="{53BF1502-6A2A-D64B-8104-BA151A85DF18}" type="presParOf" srcId="{634B761B-DEF6-4BC4-9F17-DBA797C5FF0D}" destId="{FECD5FED-B9CC-47E2-89D2-9BF726230EA6}" srcOrd="0" destOrd="0" presId="urn:microsoft.com/office/officeart/2018/2/layout/IconVerticalSolidList"/>
    <dgm:cxn modelId="{304A7379-9E6E-684E-B1B0-A53788BDEAB1}" type="presParOf" srcId="{634B761B-DEF6-4BC4-9F17-DBA797C5FF0D}" destId="{FB7D831B-A243-41CA-8848-FF8055B40255}" srcOrd="1" destOrd="0" presId="urn:microsoft.com/office/officeart/2018/2/layout/IconVerticalSolidList"/>
    <dgm:cxn modelId="{8503E118-E448-0A4B-ABB9-0BA3C3AF9BE7}" type="presParOf" srcId="{634B761B-DEF6-4BC4-9F17-DBA797C5FF0D}" destId="{1BF23751-0D26-45B1-876D-06B0812E6984}" srcOrd="2" destOrd="0" presId="urn:microsoft.com/office/officeart/2018/2/layout/IconVerticalSolidList"/>
    <dgm:cxn modelId="{B4CFE361-5FBB-1A4B-A61E-929F96673740}" type="presParOf" srcId="{634B761B-DEF6-4BC4-9F17-DBA797C5FF0D}" destId="{352432D4-D5FB-4512-8543-A1D8362F2B46}" srcOrd="3" destOrd="0" presId="urn:microsoft.com/office/officeart/2018/2/layout/IconVerticalSolidList"/>
    <dgm:cxn modelId="{D5A08D6D-CB22-4F4A-AC30-DD55EFD9467D}" type="presParOf" srcId="{518D69AB-088A-4D99-BC10-BB1EFB82E0C3}" destId="{79CA4EE4-41D8-4CEF-AC20-A435B03DEC1A}" srcOrd="1" destOrd="0" presId="urn:microsoft.com/office/officeart/2018/2/layout/IconVerticalSolidList"/>
    <dgm:cxn modelId="{0ED44C5D-A9DF-8242-974D-E0A2511DA0B3}" type="presParOf" srcId="{518D69AB-088A-4D99-BC10-BB1EFB82E0C3}" destId="{533DD3E4-DAF1-4D42-B3D9-9526B4F2BEDE}" srcOrd="2" destOrd="0" presId="urn:microsoft.com/office/officeart/2018/2/layout/IconVerticalSolidList"/>
    <dgm:cxn modelId="{28AF4B10-9A47-3440-BC37-82BBD78A83B9}" type="presParOf" srcId="{533DD3E4-DAF1-4D42-B3D9-9526B4F2BEDE}" destId="{C58A3FE8-F47F-46AB-A5E8-27DA3F7460B3}" srcOrd="0" destOrd="0" presId="urn:microsoft.com/office/officeart/2018/2/layout/IconVerticalSolidList"/>
    <dgm:cxn modelId="{183F4F53-EC53-F146-80FA-EC71054D3993}" type="presParOf" srcId="{533DD3E4-DAF1-4D42-B3D9-9526B4F2BEDE}" destId="{39B5ADBC-7BCF-473A-9597-2C8877CAF4CC}" srcOrd="1" destOrd="0" presId="urn:microsoft.com/office/officeart/2018/2/layout/IconVerticalSolidList"/>
    <dgm:cxn modelId="{F17AEED5-F6AF-F044-8B07-BBFB6A5B8689}" type="presParOf" srcId="{533DD3E4-DAF1-4D42-B3D9-9526B4F2BEDE}" destId="{3856CA6B-5A53-434D-8202-30A6BF502A52}" srcOrd="2" destOrd="0" presId="urn:microsoft.com/office/officeart/2018/2/layout/IconVerticalSolidList"/>
    <dgm:cxn modelId="{80AC54F4-FCDE-514F-987A-21E439DEF4D9}" type="presParOf" srcId="{533DD3E4-DAF1-4D42-B3D9-9526B4F2BEDE}" destId="{C0BF2DC3-FEE6-47EF-AE89-90D1575CBCEC}" srcOrd="3" destOrd="0" presId="urn:microsoft.com/office/officeart/2018/2/layout/IconVerticalSolidList"/>
    <dgm:cxn modelId="{74C483BD-FD3E-C548-8566-38BFF094F10E}" type="presParOf" srcId="{518D69AB-088A-4D99-BC10-BB1EFB82E0C3}" destId="{78E8E144-9CD6-44FA-BE92-9F4C7841B2D7}" srcOrd="3" destOrd="0" presId="urn:microsoft.com/office/officeart/2018/2/layout/IconVerticalSolidList"/>
    <dgm:cxn modelId="{E125F7C2-0924-D648-9886-D7BE6E1847CB}" type="presParOf" srcId="{518D69AB-088A-4D99-BC10-BB1EFB82E0C3}" destId="{23165F85-EA97-4548-82AD-A662FA34A58C}" srcOrd="4" destOrd="0" presId="urn:microsoft.com/office/officeart/2018/2/layout/IconVerticalSolidList"/>
    <dgm:cxn modelId="{E8CF24D7-8014-9A4C-BB75-8FA69BC13BF9}" type="presParOf" srcId="{23165F85-EA97-4548-82AD-A662FA34A58C}" destId="{BEA1025B-EA1E-4BDE-8A94-83EB1B1D79FF}" srcOrd="0" destOrd="0" presId="urn:microsoft.com/office/officeart/2018/2/layout/IconVerticalSolidList"/>
    <dgm:cxn modelId="{0FC5614E-EA3F-7540-9616-2E0786517BC4}" type="presParOf" srcId="{23165F85-EA97-4548-82AD-A662FA34A58C}" destId="{6D4A7338-56C5-44AA-8F18-7C682F24FADA}" srcOrd="1" destOrd="0" presId="urn:microsoft.com/office/officeart/2018/2/layout/IconVerticalSolidList"/>
    <dgm:cxn modelId="{56F6FEF4-2003-7F41-973F-6D23BF35F54D}" type="presParOf" srcId="{23165F85-EA97-4548-82AD-A662FA34A58C}" destId="{584A89D9-46BD-49A5-B0D9-6A70E1050647}" srcOrd="2" destOrd="0" presId="urn:microsoft.com/office/officeart/2018/2/layout/IconVerticalSolidList"/>
    <dgm:cxn modelId="{4427000D-341E-1646-9857-A8996F4BAA01}" type="presParOf" srcId="{23165F85-EA97-4548-82AD-A662FA34A58C}" destId="{ED7AC35F-A522-4D09-9AFD-5EBEA35E8C4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871EB5E-7D22-4B67-BD36-A1F0ABA78C2A}" type="doc">
      <dgm:prSet loTypeId="urn:microsoft.com/office/officeart/2005/8/layout/default" loCatId="list" qsTypeId="urn:microsoft.com/office/officeart/2005/8/quickstyle/simple2" qsCatId="simple" csTypeId="urn:microsoft.com/office/officeart/2005/8/colors/accent3_2" csCatId="accent3" phldr="1"/>
      <dgm:spPr/>
      <dgm:t>
        <a:bodyPr/>
        <a:lstStyle/>
        <a:p>
          <a:endParaRPr lang="en-US"/>
        </a:p>
      </dgm:t>
    </dgm:pt>
    <dgm:pt modelId="{9067427F-6F54-484B-8FB2-CCAB4335F7A9}">
      <dgm:prSet/>
      <dgm:spPr/>
      <dgm:t>
        <a:bodyPr/>
        <a:lstStyle/>
        <a:p>
          <a:r>
            <a:rPr lang="en-US"/>
            <a:t>Board of Trustees</a:t>
          </a:r>
        </a:p>
      </dgm:t>
    </dgm:pt>
    <dgm:pt modelId="{4EEF2E37-7633-4308-AE89-8616C7DA2CA7}" type="parTrans" cxnId="{C9949158-1008-417E-B294-E76044D5A39C}">
      <dgm:prSet/>
      <dgm:spPr/>
      <dgm:t>
        <a:bodyPr/>
        <a:lstStyle/>
        <a:p>
          <a:endParaRPr lang="en-US"/>
        </a:p>
      </dgm:t>
    </dgm:pt>
    <dgm:pt modelId="{F09468F8-3B9B-425C-9963-C68AB28EDE56}" type="sibTrans" cxnId="{C9949158-1008-417E-B294-E76044D5A39C}">
      <dgm:prSet/>
      <dgm:spPr/>
      <dgm:t>
        <a:bodyPr/>
        <a:lstStyle/>
        <a:p>
          <a:endParaRPr lang="en-US"/>
        </a:p>
      </dgm:t>
    </dgm:pt>
    <dgm:pt modelId="{60510798-EE13-4268-B933-08EFA181C349}">
      <dgm:prSet/>
      <dgm:spPr/>
      <dgm:t>
        <a:bodyPr/>
        <a:lstStyle/>
        <a:p>
          <a:r>
            <a:rPr lang="en-US"/>
            <a:t>Administrative Officer </a:t>
          </a:r>
        </a:p>
      </dgm:t>
    </dgm:pt>
    <dgm:pt modelId="{440EC728-96DE-4EA3-9DFF-BF2FA6A91CBD}" type="parTrans" cxnId="{7AA7430D-ACED-4357-B25D-3D113F466C11}">
      <dgm:prSet/>
      <dgm:spPr/>
      <dgm:t>
        <a:bodyPr/>
        <a:lstStyle/>
        <a:p>
          <a:endParaRPr lang="en-US"/>
        </a:p>
      </dgm:t>
    </dgm:pt>
    <dgm:pt modelId="{AF209CAA-91FE-4A8D-A29F-1DD22DE8FE7D}" type="sibTrans" cxnId="{7AA7430D-ACED-4357-B25D-3D113F466C11}">
      <dgm:prSet/>
      <dgm:spPr/>
      <dgm:t>
        <a:bodyPr/>
        <a:lstStyle/>
        <a:p>
          <a:endParaRPr lang="en-US"/>
        </a:p>
      </dgm:t>
    </dgm:pt>
    <dgm:pt modelId="{DD6B3D3F-C4F2-439D-B73F-78215252D138}">
      <dgm:prSet/>
      <dgm:spPr/>
      <dgm:t>
        <a:bodyPr/>
        <a:lstStyle/>
        <a:p>
          <a:r>
            <a:rPr lang="en-US"/>
            <a:t>Qualified Counsellor</a:t>
          </a:r>
        </a:p>
      </dgm:t>
    </dgm:pt>
    <dgm:pt modelId="{C417C4E3-F17C-432D-9A93-1ED10153EC9C}" type="parTrans" cxnId="{592AEF2C-6792-473D-92C6-7B2B281E743B}">
      <dgm:prSet/>
      <dgm:spPr/>
      <dgm:t>
        <a:bodyPr/>
        <a:lstStyle/>
        <a:p>
          <a:endParaRPr lang="en-US"/>
        </a:p>
      </dgm:t>
    </dgm:pt>
    <dgm:pt modelId="{7435A3CD-15BD-449D-9B52-362AFE2D917D}" type="sibTrans" cxnId="{592AEF2C-6792-473D-92C6-7B2B281E743B}">
      <dgm:prSet/>
      <dgm:spPr/>
      <dgm:t>
        <a:bodyPr/>
        <a:lstStyle/>
        <a:p>
          <a:endParaRPr lang="en-US"/>
        </a:p>
      </dgm:t>
    </dgm:pt>
    <dgm:pt modelId="{33FD315D-33C5-415A-A8B6-EF429385AA92}">
      <dgm:prSet/>
      <dgm:spPr/>
      <dgm:t>
        <a:bodyPr/>
        <a:lstStyle/>
        <a:p>
          <a:r>
            <a:rPr lang="en-US"/>
            <a:t>Part-time Supervisor</a:t>
          </a:r>
        </a:p>
      </dgm:t>
    </dgm:pt>
    <dgm:pt modelId="{597E58AC-47E1-40A1-A210-AA5E279A8E90}" type="parTrans" cxnId="{42982F8C-FEA8-44EF-94FB-08A09024ADA7}">
      <dgm:prSet/>
      <dgm:spPr/>
      <dgm:t>
        <a:bodyPr/>
        <a:lstStyle/>
        <a:p>
          <a:endParaRPr lang="en-US"/>
        </a:p>
      </dgm:t>
    </dgm:pt>
    <dgm:pt modelId="{AD017CA5-B1F6-422B-BC37-744F62F7329C}" type="sibTrans" cxnId="{42982F8C-FEA8-44EF-94FB-08A09024ADA7}">
      <dgm:prSet/>
      <dgm:spPr/>
      <dgm:t>
        <a:bodyPr/>
        <a:lstStyle/>
        <a:p>
          <a:endParaRPr lang="en-US"/>
        </a:p>
      </dgm:t>
    </dgm:pt>
    <dgm:pt modelId="{0123C857-3A24-4B22-871C-2FDBB07F01D2}">
      <dgm:prSet/>
      <dgm:spPr/>
      <dgm:t>
        <a:bodyPr/>
        <a:lstStyle/>
        <a:p>
          <a:r>
            <a:rPr lang="en-US" dirty="0"/>
            <a:t>Placement Counsellors</a:t>
          </a:r>
        </a:p>
      </dgm:t>
    </dgm:pt>
    <dgm:pt modelId="{1BF0EF90-636D-4DFC-B708-F291AE2F1445}" type="parTrans" cxnId="{64AD8CE7-E6A2-4145-AED8-8746F37E9707}">
      <dgm:prSet/>
      <dgm:spPr/>
      <dgm:t>
        <a:bodyPr/>
        <a:lstStyle/>
        <a:p>
          <a:endParaRPr lang="en-US"/>
        </a:p>
      </dgm:t>
    </dgm:pt>
    <dgm:pt modelId="{A2B6A325-16A3-4982-B591-D8BB376D0766}" type="sibTrans" cxnId="{64AD8CE7-E6A2-4145-AED8-8746F37E9707}">
      <dgm:prSet/>
      <dgm:spPr/>
      <dgm:t>
        <a:bodyPr/>
        <a:lstStyle/>
        <a:p>
          <a:endParaRPr lang="en-US"/>
        </a:p>
      </dgm:t>
    </dgm:pt>
    <dgm:pt modelId="{C38A9B7D-D325-A844-B723-8F820A82CB53}">
      <dgm:prSet/>
      <dgm:spPr/>
      <dgm:t>
        <a:bodyPr/>
        <a:lstStyle/>
        <a:p>
          <a:r>
            <a:rPr lang="en-US" dirty="0"/>
            <a:t>Training Coordinator </a:t>
          </a:r>
        </a:p>
      </dgm:t>
    </dgm:pt>
    <dgm:pt modelId="{A14AF172-DB09-A64A-A17B-91586AAC6EC7}" type="parTrans" cxnId="{F1A6891B-BC12-6748-B764-3DBDF6E24BA5}">
      <dgm:prSet/>
      <dgm:spPr/>
      <dgm:t>
        <a:bodyPr/>
        <a:lstStyle/>
        <a:p>
          <a:endParaRPr lang="en-US"/>
        </a:p>
      </dgm:t>
    </dgm:pt>
    <dgm:pt modelId="{CF7E07AF-1BE1-9945-8AB7-A93A98FC17EC}" type="sibTrans" cxnId="{F1A6891B-BC12-6748-B764-3DBDF6E24BA5}">
      <dgm:prSet/>
      <dgm:spPr/>
      <dgm:t>
        <a:bodyPr/>
        <a:lstStyle/>
        <a:p>
          <a:endParaRPr lang="en-US"/>
        </a:p>
      </dgm:t>
    </dgm:pt>
    <dgm:pt modelId="{8A630BE7-AB5B-DC4C-9D66-0F9251A8512A}" type="pres">
      <dgm:prSet presAssocID="{2871EB5E-7D22-4B67-BD36-A1F0ABA78C2A}" presName="diagram" presStyleCnt="0">
        <dgm:presLayoutVars>
          <dgm:dir/>
          <dgm:resizeHandles val="exact"/>
        </dgm:presLayoutVars>
      </dgm:prSet>
      <dgm:spPr/>
    </dgm:pt>
    <dgm:pt modelId="{F7A6C40F-0027-D647-88FF-015C3517CBBB}" type="pres">
      <dgm:prSet presAssocID="{9067427F-6F54-484B-8FB2-CCAB4335F7A9}" presName="node" presStyleLbl="node1" presStyleIdx="0" presStyleCnt="6">
        <dgm:presLayoutVars>
          <dgm:bulletEnabled val="1"/>
        </dgm:presLayoutVars>
      </dgm:prSet>
      <dgm:spPr/>
    </dgm:pt>
    <dgm:pt modelId="{97650389-C630-4E43-BB13-0D9B13192AA1}" type="pres">
      <dgm:prSet presAssocID="{F09468F8-3B9B-425C-9963-C68AB28EDE56}" presName="sibTrans" presStyleCnt="0"/>
      <dgm:spPr/>
    </dgm:pt>
    <dgm:pt modelId="{4386846F-F9BB-DF46-8B32-9B8BEB93BA19}" type="pres">
      <dgm:prSet presAssocID="{60510798-EE13-4268-B933-08EFA181C349}" presName="node" presStyleLbl="node1" presStyleIdx="1" presStyleCnt="6">
        <dgm:presLayoutVars>
          <dgm:bulletEnabled val="1"/>
        </dgm:presLayoutVars>
      </dgm:prSet>
      <dgm:spPr/>
    </dgm:pt>
    <dgm:pt modelId="{7298E6D2-4094-8143-8026-CF8539D98F26}" type="pres">
      <dgm:prSet presAssocID="{AF209CAA-91FE-4A8D-A29F-1DD22DE8FE7D}" presName="sibTrans" presStyleCnt="0"/>
      <dgm:spPr/>
    </dgm:pt>
    <dgm:pt modelId="{C7211DBC-CA2E-204F-8BCC-CE58ABC37BBB}" type="pres">
      <dgm:prSet presAssocID="{DD6B3D3F-C4F2-439D-B73F-78215252D138}" presName="node" presStyleLbl="node1" presStyleIdx="2" presStyleCnt="6">
        <dgm:presLayoutVars>
          <dgm:bulletEnabled val="1"/>
        </dgm:presLayoutVars>
      </dgm:prSet>
      <dgm:spPr/>
    </dgm:pt>
    <dgm:pt modelId="{1B85484A-45DF-7F4C-94FD-F8A479B6DFA0}" type="pres">
      <dgm:prSet presAssocID="{7435A3CD-15BD-449D-9B52-362AFE2D917D}" presName="sibTrans" presStyleCnt="0"/>
      <dgm:spPr/>
    </dgm:pt>
    <dgm:pt modelId="{7BF6A708-77F6-EE48-8806-1FDA5A19B694}" type="pres">
      <dgm:prSet presAssocID="{33FD315D-33C5-415A-A8B6-EF429385AA92}" presName="node" presStyleLbl="node1" presStyleIdx="3" presStyleCnt="6">
        <dgm:presLayoutVars>
          <dgm:bulletEnabled val="1"/>
        </dgm:presLayoutVars>
      </dgm:prSet>
      <dgm:spPr/>
    </dgm:pt>
    <dgm:pt modelId="{BFCC6E4D-8569-C741-A7F4-065F4D60E5C8}" type="pres">
      <dgm:prSet presAssocID="{AD017CA5-B1F6-422B-BC37-744F62F7329C}" presName="sibTrans" presStyleCnt="0"/>
      <dgm:spPr/>
    </dgm:pt>
    <dgm:pt modelId="{A9ACEF63-A182-2741-B404-8E5940AEDDAD}" type="pres">
      <dgm:prSet presAssocID="{0123C857-3A24-4B22-871C-2FDBB07F01D2}" presName="node" presStyleLbl="node1" presStyleIdx="4" presStyleCnt="6">
        <dgm:presLayoutVars>
          <dgm:bulletEnabled val="1"/>
        </dgm:presLayoutVars>
      </dgm:prSet>
      <dgm:spPr/>
    </dgm:pt>
    <dgm:pt modelId="{5DD32038-5ED7-304D-92AD-A5FE1D94C2E2}" type="pres">
      <dgm:prSet presAssocID="{A2B6A325-16A3-4982-B591-D8BB376D0766}" presName="sibTrans" presStyleCnt="0"/>
      <dgm:spPr/>
    </dgm:pt>
    <dgm:pt modelId="{E97062DF-F7D0-5A4C-8D87-FAB96F2D3486}" type="pres">
      <dgm:prSet presAssocID="{C38A9B7D-D325-A844-B723-8F820A82CB53}" presName="node" presStyleLbl="node1" presStyleIdx="5" presStyleCnt="6">
        <dgm:presLayoutVars>
          <dgm:bulletEnabled val="1"/>
        </dgm:presLayoutVars>
      </dgm:prSet>
      <dgm:spPr/>
    </dgm:pt>
  </dgm:ptLst>
  <dgm:cxnLst>
    <dgm:cxn modelId="{7AA7430D-ACED-4357-B25D-3D113F466C11}" srcId="{2871EB5E-7D22-4B67-BD36-A1F0ABA78C2A}" destId="{60510798-EE13-4268-B933-08EFA181C349}" srcOrd="1" destOrd="0" parTransId="{440EC728-96DE-4EA3-9DFF-BF2FA6A91CBD}" sibTransId="{AF209CAA-91FE-4A8D-A29F-1DD22DE8FE7D}"/>
    <dgm:cxn modelId="{F1A6891B-BC12-6748-B764-3DBDF6E24BA5}" srcId="{2871EB5E-7D22-4B67-BD36-A1F0ABA78C2A}" destId="{C38A9B7D-D325-A844-B723-8F820A82CB53}" srcOrd="5" destOrd="0" parTransId="{A14AF172-DB09-A64A-A17B-91586AAC6EC7}" sibTransId="{CF7E07AF-1BE1-9945-8AB7-A93A98FC17EC}"/>
    <dgm:cxn modelId="{19DDF828-793D-D047-BBD1-2DB088F1D0C4}" type="presOf" srcId="{2871EB5E-7D22-4B67-BD36-A1F0ABA78C2A}" destId="{8A630BE7-AB5B-DC4C-9D66-0F9251A8512A}" srcOrd="0" destOrd="0" presId="urn:microsoft.com/office/officeart/2005/8/layout/default"/>
    <dgm:cxn modelId="{70720A2A-02AF-184B-9951-860EA68161E5}" type="presOf" srcId="{0123C857-3A24-4B22-871C-2FDBB07F01D2}" destId="{A9ACEF63-A182-2741-B404-8E5940AEDDAD}" srcOrd="0" destOrd="0" presId="urn:microsoft.com/office/officeart/2005/8/layout/default"/>
    <dgm:cxn modelId="{592AEF2C-6792-473D-92C6-7B2B281E743B}" srcId="{2871EB5E-7D22-4B67-BD36-A1F0ABA78C2A}" destId="{DD6B3D3F-C4F2-439D-B73F-78215252D138}" srcOrd="2" destOrd="0" parTransId="{C417C4E3-F17C-432D-9A93-1ED10153EC9C}" sibTransId="{7435A3CD-15BD-449D-9B52-362AFE2D917D}"/>
    <dgm:cxn modelId="{C9949158-1008-417E-B294-E76044D5A39C}" srcId="{2871EB5E-7D22-4B67-BD36-A1F0ABA78C2A}" destId="{9067427F-6F54-484B-8FB2-CCAB4335F7A9}" srcOrd="0" destOrd="0" parTransId="{4EEF2E37-7633-4308-AE89-8616C7DA2CA7}" sibTransId="{F09468F8-3B9B-425C-9963-C68AB28EDE56}"/>
    <dgm:cxn modelId="{06644165-0FB8-CF4D-8A56-3F39AACFC9A3}" type="presOf" srcId="{C38A9B7D-D325-A844-B723-8F820A82CB53}" destId="{E97062DF-F7D0-5A4C-8D87-FAB96F2D3486}" srcOrd="0" destOrd="0" presId="urn:microsoft.com/office/officeart/2005/8/layout/default"/>
    <dgm:cxn modelId="{42982F8C-FEA8-44EF-94FB-08A09024ADA7}" srcId="{2871EB5E-7D22-4B67-BD36-A1F0ABA78C2A}" destId="{33FD315D-33C5-415A-A8B6-EF429385AA92}" srcOrd="3" destOrd="0" parTransId="{597E58AC-47E1-40A1-A210-AA5E279A8E90}" sibTransId="{AD017CA5-B1F6-422B-BC37-744F62F7329C}"/>
    <dgm:cxn modelId="{32577EB6-9122-6441-8ED5-E28994E5D5AC}" type="presOf" srcId="{60510798-EE13-4268-B933-08EFA181C349}" destId="{4386846F-F9BB-DF46-8B32-9B8BEB93BA19}" srcOrd="0" destOrd="0" presId="urn:microsoft.com/office/officeart/2005/8/layout/default"/>
    <dgm:cxn modelId="{DE3B2AC6-45E6-0A41-8F34-EC8942F05066}" type="presOf" srcId="{9067427F-6F54-484B-8FB2-CCAB4335F7A9}" destId="{F7A6C40F-0027-D647-88FF-015C3517CBBB}" srcOrd="0" destOrd="0" presId="urn:microsoft.com/office/officeart/2005/8/layout/default"/>
    <dgm:cxn modelId="{DB0E7CE4-155D-F945-AB1E-79972F6CCD0D}" type="presOf" srcId="{33FD315D-33C5-415A-A8B6-EF429385AA92}" destId="{7BF6A708-77F6-EE48-8806-1FDA5A19B694}" srcOrd="0" destOrd="0" presId="urn:microsoft.com/office/officeart/2005/8/layout/default"/>
    <dgm:cxn modelId="{64AD8CE7-E6A2-4145-AED8-8746F37E9707}" srcId="{2871EB5E-7D22-4B67-BD36-A1F0ABA78C2A}" destId="{0123C857-3A24-4B22-871C-2FDBB07F01D2}" srcOrd="4" destOrd="0" parTransId="{1BF0EF90-636D-4DFC-B708-F291AE2F1445}" sibTransId="{A2B6A325-16A3-4982-B591-D8BB376D0766}"/>
    <dgm:cxn modelId="{FB3F06ED-20E7-A748-917E-505EAA6DCB0F}" type="presOf" srcId="{DD6B3D3F-C4F2-439D-B73F-78215252D138}" destId="{C7211DBC-CA2E-204F-8BCC-CE58ABC37BBB}" srcOrd="0" destOrd="0" presId="urn:microsoft.com/office/officeart/2005/8/layout/default"/>
    <dgm:cxn modelId="{840635E9-EC34-8041-97E7-DEC249A8C47C}" type="presParOf" srcId="{8A630BE7-AB5B-DC4C-9D66-0F9251A8512A}" destId="{F7A6C40F-0027-D647-88FF-015C3517CBBB}" srcOrd="0" destOrd="0" presId="urn:microsoft.com/office/officeart/2005/8/layout/default"/>
    <dgm:cxn modelId="{E438BC33-D983-B240-BB91-78E195B634A1}" type="presParOf" srcId="{8A630BE7-AB5B-DC4C-9D66-0F9251A8512A}" destId="{97650389-C630-4E43-BB13-0D9B13192AA1}" srcOrd="1" destOrd="0" presId="urn:microsoft.com/office/officeart/2005/8/layout/default"/>
    <dgm:cxn modelId="{57D65025-FDFF-5E4A-936C-7C09344AE984}" type="presParOf" srcId="{8A630BE7-AB5B-DC4C-9D66-0F9251A8512A}" destId="{4386846F-F9BB-DF46-8B32-9B8BEB93BA19}" srcOrd="2" destOrd="0" presId="urn:microsoft.com/office/officeart/2005/8/layout/default"/>
    <dgm:cxn modelId="{462C6175-D727-2542-9D96-54592872A50A}" type="presParOf" srcId="{8A630BE7-AB5B-DC4C-9D66-0F9251A8512A}" destId="{7298E6D2-4094-8143-8026-CF8539D98F26}" srcOrd="3" destOrd="0" presId="urn:microsoft.com/office/officeart/2005/8/layout/default"/>
    <dgm:cxn modelId="{129B8CE3-3787-D04D-995D-B6F4DF04940F}" type="presParOf" srcId="{8A630BE7-AB5B-DC4C-9D66-0F9251A8512A}" destId="{C7211DBC-CA2E-204F-8BCC-CE58ABC37BBB}" srcOrd="4" destOrd="0" presId="urn:microsoft.com/office/officeart/2005/8/layout/default"/>
    <dgm:cxn modelId="{54754641-62C8-3541-973D-DA5A01F800A2}" type="presParOf" srcId="{8A630BE7-AB5B-DC4C-9D66-0F9251A8512A}" destId="{1B85484A-45DF-7F4C-94FD-F8A479B6DFA0}" srcOrd="5" destOrd="0" presId="urn:microsoft.com/office/officeart/2005/8/layout/default"/>
    <dgm:cxn modelId="{23DF84F7-3F21-F340-8521-604F4261062E}" type="presParOf" srcId="{8A630BE7-AB5B-DC4C-9D66-0F9251A8512A}" destId="{7BF6A708-77F6-EE48-8806-1FDA5A19B694}" srcOrd="6" destOrd="0" presId="urn:microsoft.com/office/officeart/2005/8/layout/default"/>
    <dgm:cxn modelId="{328DEFA6-913F-2244-984A-2CC2E86A62C0}" type="presParOf" srcId="{8A630BE7-AB5B-DC4C-9D66-0F9251A8512A}" destId="{BFCC6E4D-8569-C741-A7F4-065F4D60E5C8}" srcOrd="7" destOrd="0" presId="urn:microsoft.com/office/officeart/2005/8/layout/default"/>
    <dgm:cxn modelId="{BD929638-B8D5-D343-8DDB-72D095899FCC}" type="presParOf" srcId="{8A630BE7-AB5B-DC4C-9D66-0F9251A8512A}" destId="{A9ACEF63-A182-2741-B404-8E5940AEDDAD}" srcOrd="8" destOrd="0" presId="urn:microsoft.com/office/officeart/2005/8/layout/default"/>
    <dgm:cxn modelId="{B0A8D2FD-3739-D049-A67F-63E9B30D0B6D}" type="presParOf" srcId="{8A630BE7-AB5B-DC4C-9D66-0F9251A8512A}" destId="{5DD32038-5ED7-304D-92AD-A5FE1D94C2E2}" srcOrd="9" destOrd="0" presId="urn:microsoft.com/office/officeart/2005/8/layout/default"/>
    <dgm:cxn modelId="{05309FB5-EDF4-DB4E-BC80-5D59D9CA026F}" type="presParOf" srcId="{8A630BE7-AB5B-DC4C-9D66-0F9251A8512A}" destId="{E97062DF-F7D0-5A4C-8D87-FAB96F2D3486}"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82B6088-57B1-4C3B-A13D-AE5163D13084}" type="doc">
      <dgm:prSet loTypeId="urn:microsoft.com/office/officeart/2018/2/layout/IconVerticalSolidList" loCatId="icon" qsTypeId="urn:microsoft.com/office/officeart/2005/8/quickstyle/simple4" qsCatId="simple" csTypeId="urn:microsoft.com/office/officeart/2018/5/colors/Iconchunking_neutralicontext_colorful1" csCatId="colorful" phldr="1"/>
      <dgm:spPr/>
      <dgm:t>
        <a:bodyPr/>
        <a:lstStyle/>
        <a:p>
          <a:endParaRPr lang="en-US"/>
        </a:p>
      </dgm:t>
    </dgm:pt>
    <dgm:pt modelId="{6B260937-D520-42CA-A51B-7C1505278FAA}">
      <dgm:prSet/>
      <dgm:spPr/>
      <dgm:t>
        <a:bodyPr/>
        <a:lstStyle/>
        <a:p>
          <a:pPr>
            <a:lnSpc>
              <a:spcPct val="100000"/>
            </a:lnSpc>
          </a:pPr>
          <a:r>
            <a:rPr lang="en-US" dirty="0"/>
            <a:t>Consistency with clients is key</a:t>
          </a:r>
        </a:p>
      </dgm:t>
    </dgm:pt>
    <dgm:pt modelId="{6F9E94F0-FBFA-4154-978C-2667680ED853}" type="parTrans" cxnId="{32BD0FFA-3D4D-46DF-A483-3FC29CA61C14}">
      <dgm:prSet/>
      <dgm:spPr/>
      <dgm:t>
        <a:bodyPr/>
        <a:lstStyle/>
        <a:p>
          <a:endParaRPr lang="en-US"/>
        </a:p>
      </dgm:t>
    </dgm:pt>
    <dgm:pt modelId="{AA3E34B2-B242-4D5D-9528-2398A8789BD3}" type="sibTrans" cxnId="{32BD0FFA-3D4D-46DF-A483-3FC29CA61C14}">
      <dgm:prSet/>
      <dgm:spPr/>
      <dgm:t>
        <a:bodyPr/>
        <a:lstStyle/>
        <a:p>
          <a:endParaRPr lang="en-US"/>
        </a:p>
      </dgm:t>
    </dgm:pt>
    <dgm:pt modelId="{BCE17971-810E-43E9-B8C9-510A1C68653F}">
      <dgm:prSet/>
      <dgm:spPr/>
      <dgm:t>
        <a:bodyPr/>
        <a:lstStyle/>
        <a:p>
          <a:pPr>
            <a:lnSpc>
              <a:spcPct val="100000"/>
            </a:lnSpc>
          </a:pPr>
          <a:r>
            <a:rPr lang="en-US" dirty="0"/>
            <a:t>Annual leave application minimum of four weeks written agreement</a:t>
          </a:r>
        </a:p>
      </dgm:t>
    </dgm:pt>
    <dgm:pt modelId="{55D0C95A-AD6D-4EC0-99B5-D97892DA2A22}" type="parTrans" cxnId="{CDC34C69-3947-429C-B7AC-1DA09AD989D2}">
      <dgm:prSet/>
      <dgm:spPr/>
      <dgm:t>
        <a:bodyPr/>
        <a:lstStyle/>
        <a:p>
          <a:endParaRPr lang="en-US"/>
        </a:p>
      </dgm:t>
    </dgm:pt>
    <dgm:pt modelId="{B0F83FC6-F0E0-497F-B712-AD55E654DA7C}" type="sibTrans" cxnId="{CDC34C69-3947-429C-B7AC-1DA09AD989D2}">
      <dgm:prSet/>
      <dgm:spPr/>
      <dgm:t>
        <a:bodyPr/>
        <a:lstStyle/>
        <a:p>
          <a:endParaRPr lang="en-US"/>
        </a:p>
      </dgm:t>
    </dgm:pt>
    <dgm:pt modelId="{C28CC5A9-6ED8-4A7C-B5FE-22A425797E33}">
      <dgm:prSet/>
      <dgm:spPr/>
      <dgm:t>
        <a:bodyPr/>
        <a:lstStyle/>
        <a:p>
          <a:pPr>
            <a:lnSpc>
              <a:spcPct val="100000"/>
            </a:lnSpc>
          </a:pPr>
          <a:r>
            <a:rPr lang="en-US"/>
            <a:t>Sickness is reported on the day before 8am</a:t>
          </a:r>
        </a:p>
      </dgm:t>
    </dgm:pt>
    <dgm:pt modelId="{3CB81014-3B31-41A5-B56B-D95F820443EC}" type="parTrans" cxnId="{C906066B-F424-4748-998A-1406312F25F9}">
      <dgm:prSet/>
      <dgm:spPr/>
      <dgm:t>
        <a:bodyPr/>
        <a:lstStyle/>
        <a:p>
          <a:endParaRPr lang="en-US"/>
        </a:p>
      </dgm:t>
    </dgm:pt>
    <dgm:pt modelId="{D77855EB-B1EA-4A50-9CA2-B26DE1E00D65}" type="sibTrans" cxnId="{C906066B-F424-4748-998A-1406312F25F9}">
      <dgm:prSet/>
      <dgm:spPr/>
      <dgm:t>
        <a:bodyPr/>
        <a:lstStyle/>
        <a:p>
          <a:endParaRPr lang="en-US"/>
        </a:p>
      </dgm:t>
    </dgm:pt>
    <dgm:pt modelId="{B4C52BE8-11FA-4B30-8022-FFF822ACF37B}">
      <dgm:prSet/>
      <dgm:spPr/>
      <dgm:t>
        <a:bodyPr/>
        <a:lstStyle/>
        <a:p>
          <a:pPr>
            <a:lnSpc>
              <a:spcPct val="100000"/>
            </a:lnSpc>
          </a:pPr>
          <a:r>
            <a:rPr lang="en-US" dirty="0"/>
            <a:t>Responsibility of the Placement Counsellor to keep up to date with Placement forms</a:t>
          </a:r>
        </a:p>
      </dgm:t>
    </dgm:pt>
    <dgm:pt modelId="{52C85574-EB5B-4E20-82FF-615D3AA54D0F}" type="parTrans" cxnId="{F37EC2B7-0B0A-4B52-AF76-17A62954917C}">
      <dgm:prSet/>
      <dgm:spPr/>
      <dgm:t>
        <a:bodyPr/>
        <a:lstStyle/>
        <a:p>
          <a:endParaRPr lang="en-US"/>
        </a:p>
      </dgm:t>
    </dgm:pt>
    <dgm:pt modelId="{5EE24241-CADF-46EA-BA61-416366EF38D7}" type="sibTrans" cxnId="{F37EC2B7-0B0A-4B52-AF76-17A62954917C}">
      <dgm:prSet/>
      <dgm:spPr/>
      <dgm:t>
        <a:bodyPr/>
        <a:lstStyle/>
        <a:p>
          <a:endParaRPr lang="en-US"/>
        </a:p>
      </dgm:t>
    </dgm:pt>
    <dgm:pt modelId="{460B8F10-A2AC-9E44-A9A9-0803F38D4496}">
      <dgm:prSet/>
      <dgm:spPr/>
      <dgm:t>
        <a:bodyPr/>
        <a:lstStyle/>
        <a:p>
          <a:pPr>
            <a:lnSpc>
              <a:spcPct val="100000"/>
            </a:lnSpc>
          </a:pPr>
          <a:r>
            <a:rPr lang="en-US" dirty="0"/>
            <a:t>Remote workers to check in after EVERY client</a:t>
          </a:r>
        </a:p>
      </dgm:t>
    </dgm:pt>
    <dgm:pt modelId="{6B7E886D-DEE3-064B-A8B2-0E2B4B3F72AB}" type="parTrans" cxnId="{FD059B22-439B-EF4F-9042-7B2564AD8E77}">
      <dgm:prSet/>
      <dgm:spPr/>
      <dgm:t>
        <a:bodyPr/>
        <a:lstStyle/>
        <a:p>
          <a:endParaRPr lang="en-US"/>
        </a:p>
      </dgm:t>
    </dgm:pt>
    <dgm:pt modelId="{9A5C1D61-DCA3-2941-BFCE-013908A14534}" type="sibTrans" cxnId="{FD059B22-439B-EF4F-9042-7B2564AD8E77}">
      <dgm:prSet/>
      <dgm:spPr/>
      <dgm:t>
        <a:bodyPr/>
        <a:lstStyle/>
        <a:p>
          <a:endParaRPr lang="en-US"/>
        </a:p>
      </dgm:t>
    </dgm:pt>
    <dgm:pt modelId="{C05F3A7E-CED4-40E5-891B-07704B37994C}" type="pres">
      <dgm:prSet presAssocID="{982B6088-57B1-4C3B-A13D-AE5163D13084}" presName="root" presStyleCnt="0">
        <dgm:presLayoutVars>
          <dgm:dir/>
          <dgm:resizeHandles val="exact"/>
        </dgm:presLayoutVars>
      </dgm:prSet>
      <dgm:spPr/>
    </dgm:pt>
    <dgm:pt modelId="{19C70AB8-2802-41B5-8841-AF356045D3B6}" type="pres">
      <dgm:prSet presAssocID="{6B260937-D520-42CA-A51B-7C1505278FAA}" presName="compNode" presStyleCnt="0"/>
      <dgm:spPr/>
    </dgm:pt>
    <dgm:pt modelId="{639FA420-8F5C-4F82-A52B-F055D3A1E5C0}" type="pres">
      <dgm:prSet presAssocID="{6B260937-D520-42CA-A51B-7C1505278FAA}" presName="bgRect" presStyleLbl="bgShp" presStyleIdx="0" presStyleCnt="5"/>
      <dgm:spPr/>
    </dgm:pt>
    <dgm:pt modelId="{39D7B777-842C-40DA-9C8C-14FADE846C11}" type="pres">
      <dgm:prSet presAssocID="{6B260937-D520-42CA-A51B-7C1505278FA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8BBF7D31-A9AB-40B4-8B58-47DF334A7A0F}" type="pres">
      <dgm:prSet presAssocID="{6B260937-D520-42CA-A51B-7C1505278FAA}" presName="spaceRect" presStyleCnt="0"/>
      <dgm:spPr/>
    </dgm:pt>
    <dgm:pt modelId="{06FB9053-36E7-42F5-924E-3670B8D6A27B}" type="pres">
      <dgm:prSet presAssocID="{6B260937-D520-42CA-A51B-7C1505278FAA}" presName="parTx" presStyleLbl="revTx" presStyleIdx="0" presStyleCnt="5">
        <dgm:presLayoutVars>
          <dgm:chMax val="0"/>
          <dgm:chPref val="0"/>
        </dgm:presLayoutVars>
      </dgm:prSet>
      <dgm:spPr/>
    </dgm:pt>
    <dgm:pt modelId="{9D72B845-101A-42A7-ACA9-0662FECAE646}" type="pres">
      <dgm:prSet presAssocID="{AA3E34B2-B242-4D5D-9528-2398A8789BD3}" presName="sibTrans" presStyleCnt="0"/>
      <dgm:spPr/>
    </dgm:pt>
    <dgm:pt modelId="{F7AAA5B8-4DCA-4A5D-A8E5-9A55F58779E8}" type="pres">
      <dgm:prSet presAssocID="{BCE17971-810E-43E9-B8C9-510A1C68653F}" presName="compNode" presStyleCnt="0"/>
      <dgm:spPr/>
    </dgm:pt>
    <dgm:pt modelId="{48E60FCC-2698-4447-884A-50BB53ED0F05}" type="pres">
      <dgm:prSet presAssocID="{BCE17971-810E-43E9-B8C9-510A1C68653F}" presName="bgRect" presStyleLbl="bgShp" presStyleIdx="1" presStyleCnt="5"/>
      <dgm:spPr/>
    </dgm:pt>
    <dgm:pt modelId="{85C9D270-352B-41B6-A477-08E30C7FCFBD}" type="pres">
      <dgm:prSet presAssocID="{BCE17971-810E-43E9-B8C9-510A1C68653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esentation with Checklist"/>
        </a:ext>
      </dgm:extLst>
    </dgm:pt>
    <dgm:pt modelId="{48007A62-4942-4916-BC24-95995381F66E}" type="pres">
      <dgm:prSet presAssocID="{BCE17971-810E-43E9-B8C9-510A1C68653F}" presName="spaceRect" presStyleCnt="0"/>
      <dgm:spPr/>
    </dgm:pt>
    <dgm:pt modelId="{272B2C60-3987-4518-885A-4BBBD5966FC1}" type="pres">
      <dgm:prSet presAssocID="{BCE17971-810E-43E9-B8C9-510A1C68653F}" presName="parTx" presStyleLbl="revTx" presStyleIdx="1" presStyleCnt="5">
        <dgm:presLayoutVars>
          <dgm:chMax val="0"/>
          <dgm:chPref val="0"/>
        </dgm:presLayoutVars>
      </dgm:prSet>
      <dgm:spPr/>
    </dgm:pt>
    <dgm:pt modelId="{21A684D0-F4FB-42AD-AB72-09E824F871CB}" type="pres">
      <dgm:prSet presAssocID="{B0F83FC6-F0E0-497F-B712-AD55E654DA7C}" presName="sibTrans" presStyleCnt="0"/>
      <dgm:spPr/>
    </dgm:pt>
    <dgm:pt modelId="{E78C4BBD-B33C-48B4-B14D-2B1795F07347}" type="pres">
      <dgm:prSet presAssocID="{C28CC5A9-6ED8-4A7C-B5FE-22A425797E33}" presName="compNode" presStyleCnt="0"/>
      <dgm:spPr/>
    </dgm:pt>
    <dgm:pt modelId="{BC247201-7870-48DE-9F72-62D7BCE6F8E2}" type="pres">
      <dgm:prSet presAssocID="{C28CC5A9-6ED8-4A7C-B5FE-22A425797E33}" presName="bgRect" presStyleLbl="bgShp" presStyleIdx="2" presStyleCnt="5"/>
      <dgm:spPr/>
    </dgm:pt>
    <dgm:pt modelId="{36185D12-4C51-4146-91B1-4979C18BF81A}" type="pres">
      <dgm:prSet presAssocID="{C28CC5A9-6ED8-4A7C-B5FE-22A425797E3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lp"/>
        </a:ext>
      </dgm:extLst>
    </dgm:pt>
    <dgm:pt modelId="{A4FF43F2-FE2A-43BB-B0C7-537DECD9CE2A}" type="pres">
      <dgm:prSet presAssocID="{C28CC5A9-6ED8-4A7C-B5FE-22A425797E33}" presName="spaceRect" presStyleCnt="0"/>
      <dgm:spPr/>
    </dgm:pt>
    <dgm:pt modelId="{B9AAD60F-90B7-4B26-A328-ACCF9A2D8EAE}" type="pres">
      <dgm:prSet presAssocID="{C28CC5A9-6ED8-4A7C-B5FE-22A425797E33}" presName="parTx" presStyleLbl="revTx" presStyleIdx="2" presStyleCnt="5">
        <dgm:presLayoutVars>
          <dgm:chMax val="0"/>
          <dgm:chPref val="0"/>
        </dgm:presLayoutVars>
      </dgm:prSet>
      <dgm:spPr/>
    </dgm:pt>
    <dgm:pt modelId="{E3604C30-111F-4C57-AA22-2E49B75CE4F0}" type="pres">
      <dgm:prSet presAssocID="{D77855EB-B1EA-4A50-9CA2-B26DE1E00D65}" presName="sibTrans" presStyleCnt="0"/>
      <dgm:spPr/>
    </dgm:pt>
    <dgm:pt modelId="{2B74EC1E-7EC6-4512-BAA7-EF56F53701BC}" type="pres">
      <dgm:prSet presAssocID="{B4C52BE8-11FA-4B30-8022-FFF822ACF37B}" presName="compNode" presStyleCnt="0"/>
      <dgm:spPr/>
    </dgm:pt>
    <dgm:pt modelId="{A1E16423-18F1-4282-A4A8-A259A76171CD}" type="pres">
      <dgm:prSet presAssocID="{B4C52BE8-11FA-4B30-8022-FFF822ACF37B}" presName="bgRect" presStyleLbl="bgShp" presStyleIdx="3" presStyleCnt="5"/>
      <dgm:spPr/>
    </dgm:pt>
    <dgm:pt modelId="{1E87CF08-450A-45E9-8506-9489DA6D465A}" type="pres">
      <dgm:prSet presAssocID="{B4C52BE8-11FA-4B30-8022-FFF822ACF37B}"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list"/>
        </a:ext>
      </dgm:extLst>
    </dgm:pt>
    <dgm:pt modelId="{25A5DFE3-E203-48FA-9351-1042F74C831B}" type="pres">
      <dgm:prSet presAssocID="{B4C52BE8-11FA-4B30-8022-FFF822ACF37B}" presName="spaceRect" presStyleCnt="0"/>
      <dgm:spPr/>
    </dgm:pt>
    <dgm:pt modelId="{2BFE8F80-B05D-4D09-B309-5ED01DCAE454}" type="pres">
      <dgm:prSet presAssocID="{B4C52BE8-11FA-4B30-8022-FFF822ACF37B}" presName="parTx" presStyleLbl="revTx" presStyleIdx="3" presStyleCnt="5">
        <dgm:presLayoutVars>
          <dgm:chMax val="0"/>
          <dgm:chPref val="0"/>
        </dgm:presLayoutVars>
      </dgm:prSet>
      <dgm:spPr/>
    </dgm:pt>
    <dgm:pt modelId="{43291E74-3F62-9F4E-B35C-79C61EDC6230}" type="pres">
      <dgm:prSet presAssocID="{5EE24241-CADF-46EA-BA61-416366EF38D7}" presName="sibTrans" presStyleCnt="0"/>
      <dgm:spPr/>
    </dgm:pt>
    <dgm:pt modelId="{EC1FD0A5-FF9A-B849-972C-9BB4D3860688}" type="pres">
      <dgm:prSet presAssocID="{460B8F10-A2AC-9E44-A9A9-0803F38D4496}" presName="compNode" presStyleCnt="0"/>
      <dgm:spPr/>
    </dgm:pt>
    <dgm:pt modelId="{1D830EFC-1D57-7247-845D-0AF049E83474}" type="pres">
      <dgm:prSet presAssocID="{460B8F10-A2AC-9E44-A9A9-0803F38D4496}" presName="bgRect" presStyleLbl="bgShp" presStyleIdx="4" presStyleCnt="5"/>
      <dgm:spPr/>
    </dgm:pt>
    <dgm:pt modelId="{06F6D025-24A9-034D-9BF9-921DF2DE5553}" type="pres">
      <dgm:prSet presAssocID="{460B8F10-A2AC-9E44-A9A9-0803F38D4496}" presName="iconRect" presStyleLbl="node1" presStyleIdx="4" presStyleCnt="5"/>
      <dgm:spPr/>
    </dgm:pt>
    <dgm:pt modelId="{F059526A-1485-3448-B727-9545E4000785}" type="pres">
      <dgm:prSet presAssocID="{460B8F10-A2AC-9E44-A9A9-0803F38D4496}" presName="spaceRect" presStyleCnt="0"/>
      <dgm:spPr/>
    </dgm:pt>
    <dgm:pt modelId="{99AD5B58-A00C-C04F-86EE-469F15F7AF79}" type="pres">
      <dgm:prSet presAssocID="{460B8F10-A2AC-9E44-A9A9-0803F38D4496}" presName="parTx" presStyleLbl="revTx" presStyleIdx="4" presStyleCnt="5">
        <dgm:presLayoutVars>
          <dgm:chMax val="0"/>
          <dgm:chPref val="0"/>
        </dgm:presLayoutVars>
      </dgm:prSet>
      <dgm:spPr/>
    </dgm:pt>
  </dgm:ptLst>
  <dgm:cxnLst>
    <dgm:cxn modelId="{FD059B22-439B-EF4F-9042-7B2564AD8E77}" srcId="{982B6088-57B1-4C3B-A13D-AE5163D13084}" destId="{460B8F10-A2AC-9E44-A9A9-0803F38D4496}" srcOrd="4" destOrd="0" parTransId="{6B7E886D-DEE3-064B-A8B2-0E2B4B3F72AB}" sibTransId="{9A5C1D61-DCA3-2941-BFCE-013908A14534}"/>
    <dgm:cxn modelId="{E628BA32-F8BD-46EB-A12F-1F95125E34EA}" type="presOf" srcId="{B4C52BE8-11FA-4B30-8022-FFF822ACF37B}" destId="{2BFE8F80-B05D-4D09-B309-5ED01DCAE454}" srcOrd="0" destOrd="0" presId="urn:microsoft.com/office/officeart/2018/2/layout/IconVerticalSolidList"/>
    <dgm:cxn modelId="{CDC34C69-3947-429C-B7AC-1DA09AD989D2}" srcId="{982B6088-57B1-4C3B-A13D-AE5163D13084}" destId="{BCE17971-810E-43E9-B8C9-510A1C68653F}" srcOrd="1" destOrd="0" parTransId="{55D0C95A-AD6D-4EC0-99B5-D97892DA2A22}" sibTransId="{B0F83FC6-F0E0-497F-B712-AD55E654DA7C}"/>
    <dgm:cxn modelId="{C906066B-F424-4748-998A-1406312F25F9}" srcId="{982B6088-57B1-4C3B-A13D-AE5163D13084}" destId="{C28CC5A9-6ED8-4A7C-B5FE-22A425797E33}" srcOrd="2" destOrd="0" parTransId="{3CB81014-3B31-41A5-B56B-D95F820443EC}" sibTransId="{D77855EB-B1EA-4A50-9CA2-B26DE1E00D65}"/>
    <dgm:cxn modelId="{0977907F-5310-42CE-925F-EFD74507B127}" type="presOf" srcId="{BCE17971-810E-43E9-B8C9-510A1C68653F}" destId="{272B2C60-3987-4518-885A-4BBBD5966FC1}" srcOrd="0" destOrd="0" presId="urn:microsoft.com/office/officeart/2018/2/layout/IconVerticalSolidList"/>
    <dgm:cxn modelId="{291C749E-ADDB-4975-9389-5FFB7560FDE0}" type="presOf" srcId="{6B260937-D520-42CA-A51B-7C1505278FAA}" destId="{06FB9053-36E7-42F5-924E-3670B8D6A27B}" srcOrd="0" destOrd="0" presId="urn:microsoft.com/office/officeart/2018/2/layout/IconVerticalSolidList"/>
    <dgm:cxn modelId="{3CC014AC-90F4-4EB1-AE4D-D2B2DAFBDBDD}" type="presOf" srcId="{C28CC5A9-6ED8-4A7C-B5FE-22A425797E33}" destId="{B9AAD60F-90B7-4B26-A328-ACCF9A2D8EAE}" srcOrd="0" destOrd="0" presId="urn:microsoft.com/office/officeart/2018/2/layout/IconVerticalSolidList"/>
    <dgm:cxn modelId="{F37EC2B7-0B0A-4B52-AF76-17A62954917C}" srcId="{982B6088-57B1-4C3B-A13D-AE5163D13084}" destId="{B4C52BE8-11FA-4B30-8022-FFF822ACF37B}" srcOrd="3" destOrd="0" parTransId="{52C85574-EB5B-4E20-82FF-615D3AA54D0F}" sibTransId="{5EE24241-CADF-46EA-BA61-416366EF38D7}"/>
    <dgm:cxn modelId="{FBDEAFB9-7718-E040-B573-3C403E86CCE3}" type="presOf" srcId="{460B8F10-A2AC-9E44-A9A9-0803F38D4496}" destId="{99AD5B58-A00C-C04F-86EE-469F15F7AF79}" srcOrd="0" destOrd="0" presId="urn:microsoft.com/office/officeart/2018/2/layout/IconVerticalSolidList"/>
    <dgm:cxn modelId="{E7FE2AEC-A5CE-4467-B043-57EBFAC0ADF5}" type="presOf" srcId="{982B6088-57B1-4C3B-A13D-AE5163D13084}" destId="{C05F3A7E-CED4-40E5-891B-07704B37994C}" srcOrd="0" destOrd="0" presId="urn:microsoft.com/office/officeart/2018/2/layout/IconVerticalSolidList"/>
    <dgm:cxn modelId="{32BD0FFA-3D4D-46DF-A483-3FC29CA61C14}" srcId="{982B6088-57B1-4C3B-A13D-AE5163D13084}" destId="{6B260937-D520-42CA-A51B-7C1505278FAA}" srcOrd="0" destOrd="0" parTransId="{6F9E94F0-FBFA-4154-978C-2667680ED853}" sibTransId="{AA3E34B2-B242-4D5D-9528-2398A8789BD3}"/>
    <dgm:cxn modelId="{F7AD2D8F-7BCD-462C-B0AE-37251781EDA6}" type="presParOf" srcId="{C05F3A7E-CED4-40E5-891B-07704B37994C}" destId="{19C70AB8-2802-41B5-8841-AF356045D3B6}" srcOrd="0" destOrd="0" presId="urn:microsoft.com/office/officeart/2018/2/layout/IconVerticalSolidList"/>
    <dgm:cxn modelId="{EB734BEE-6455-499C-9C20-3FDCF31B961F}" type="presParOf" srcId="{19C70AB8-2802-41B5-8841-AF356045D3B6}" destId="{639FA420-8F5C-4F82-A52B-F055D3A1E5C0}" srcOrd="0" destOrd="0" presId="urn:microsoft.com/office/officeart/2018/2/layout/IconVerticalSolidList"/>
    <dgm:cxn modelId="{F0D012C8-87A3-495B-A330-D25D13EF4EF6}" type="presParOf" srcId="{19C70AB8-2802-41B5-8841-AF356045D3B6}" destId="{39D7B777-842C-40DA-9C8C-14FADE846C11}" srcOrd="1" destOrd="0" presId="urn:microsoft.com/office/officeart/2018/2/layout/IconVerticalSolidList"/>
    <dgm:cxn modelId="{542EF3F2-B5DB-40D2-884F-689C64965C8C}" type="presParOf" srcId="{19C70AB8-2802-41B5-8841-AF356045D3B6}" destId="{8BBF7D31-A9AB-40B4-8B58-47DF334A7A0F}" srcOrd="2" destOrd="0" presId="urn:microsoft.com/office/officeart/2018/2/layout/IconVerticalSolidList"/>
    <dgm:cxn modelId="{EBC1C2F1-CBF7-4C48-86E3-53BAD86A6C44}" type="presParOf" srcId="{19C70AB8-2802-41B5-8841-AF356045D3B6}" destId="{06FB9053-36E7-42F5-924E-3670B8D6A27B}" srcOrd="3" destOrd="0" presId="urn:microsoft.com/office/officeart/2018/2/layout/IconVerticalSolidList"/>
    <dgm:cxn modelId="{8B8EFCD7-A229-49E8-AEF3-F9564114B9E0}" type="presParOf" srcId="{C05F3A7E-CED4-40E5-891B-07704B37994C}" destId="{9D72B845-101A-42A7-ACA9-0662FECAE646}" srcOrd="1" destOrd="0" presId="urn:microsoft.com/office/officeart/2018/2/layout/IconVerticalSolidList"/>
    <dgm:cxn modelId="{EC3B5514-31A7-48CA-AD38-32BA4FFE6740}" type="presParOf" srcId="{C05F3A7E-CED4-40E5-891B-07704B37994C}" destId="{F7AAA5B8-4DCA-4A5D-A8E5-9A55F58779E8}" srcOrd="2" destOrd="0" presId="urn:microsoft.com/office/officeart/2018/2/layout/IconVerticalSolidList"/>
    <dgm:cxn modelId="{ABD86F5D-A308-4CB4-AC59-A534457D46C7}" type="presParOf" srcId="{F7AAA5B8-4DCA-4A5D-A8E5-9A55F58779E8}" destId="{48E60FCC-2698-4447-884A-50BB53ED0F05}" srcOrd="0" destOrd="0" presId="urn:microsoft.com/office/officeart/2018/2/layout/IconVerticalSolidList"/>
    <dgm:cxn modelId="{6FE62574-A0A5-4D3D-9655-98B7B375890A}" type="presParOf" srcId="{F7AAA5B8-4DCA-4A5D-A8E5-9A55F58779E8}" destId="{85C9D270-352B-41B6-A477-08E30C7FCFBD}" srcOrd="1" destOrd="0" presId="urn:microsoft.com/office/officeart/2018/2/layout/IconVerticalSolidList"/>
    <dgm:cxn modelId="{F3D29449-E775-4CFE-8246-ADD490F13F3C}" type="presParOf" srcId="{F7AAA5B8-4DCA-4A5D-A8E5-9A55F58779E8}" destId="{48007A62-4942-4916-BC24-95995381F66E}" srcOrd="2" destOrd="0" presId="urn:microsoft.com/office/officeart/2018/2/layout/IconVerticalSolidList"/>
    <dgm:cxn modelId="{7DCFC8B6-0822-46FC-8926-8E1D8C92EABE}" type="presParOf" srcId="{F7AAA5B8-4DCA-4A5D-A8E5-9A55F58779E8}" destId="{272B2C60-3987-4518-885A-4BBBD5966FC1}" srcOrd="3" destOrd="0" presId="urn:microsoft.com/office/officeart/2018/2/layout/IconVerticalSolidList"/>
    <dgm:cxn modelId="{42A64862-320D-4AD2-9BBB-18F81A121E01}" type="presParOf" srcId="{C05F3A7E-CED4-40E5-891B-07704B37994C}" destId="{21A684D0-F4FB-42AD-AB72-09E824F871CB}" srcOrd="3" destOrd="0" presId="urn:microsoft.com/office/officeart/2018/2/layout/IconVerticalSolidList"/>
    <dgm:cxn modelId="{1754E2F9-12FE-4485-9536-1B9922716CFE}" type="presParOf" srcId="{C05F3A7E-CED4-40E5-891B-07704B37994C}" destId="{E78C4BBD-B33C-48B4-B14D-2B1795F07347}" srcOrd="4" destOrd="0" presId="urn:microsoft.com/office/officeart/2018/2/layout/IconVerticalSolidList"/>
    <dgm:cxn modelId="{F798CA33-6FA8-445C-AFDF-81AA683E5B9B}" type="presParOf" srcId="{E78C4BBD-B33C-48B4-B14D-2B1795F07347}" destId="{BC247201-7870-48DE-9F72-62D7BCE6F8E2}" srcOrd="0" destOrd="0" presId="urn:microsoft.com/office/officeart/2018/2/layout/IconVerticalSolidList"/>
    <dgm:cxn modelId="{3794E95D-1F37-4C69-B273-2EDFE57C17B3}" type="presParOf" srcId="{E78C4BBD-B33C-48B4-B14D-2B1795F07347}" destId="{36185D12-4C51-4146-91B1-4979C18BF81A}" srcOrd="1" destOrd="0" presId="urn:microsoft.com/office/officeart/2018/2/layout/IconVerticalSolidList"/>
    <dgm:cxn modelId="{20A1032C-E9BF-4AB2-A18B-329B8BB77560}" type="presParOf" srcId="{E78C4BBD-B33C-48B4-B14D-2B1795F07347}" destId="{A4FF43F2-FE2A-43BB-B0C7-537DECD9CE2A}" srcOrd="2" destOrd="0" presId="urn:microsoft.com/office/officeart/2018/2/layout/IconVerticalSolidList"/>
    <dgm:cxn modelId="{E09565E2-F354-4706-A7C6-B29656BE1EEE}" type="presParOf" srcId="{E78C4BBD-B33C-48B4-B14D-2B1795F07347}" destId="{B9AAD60F-90B7-4B26-A328-ACCF9A2D8EAE}" srcOrd="3" destOrd="0" presId="urn:microsoft.com/office/officeart/2018/2/layout/IconVerticalSolidList"/>
    <dgm:cxn modelId="{B7A5AF01-8C14-4F04-A967-AFBF169F4BCB}" type="presParOf" srcId="{C05F3A7E-CED4-40E5-891B-07704B37994C}" destId="{E3604C30-111F-4C57-AA22-2E49B75CE4F0}" srcOrd="5" destOrd="0" presId="urn:microsoft.com/office/officeart/2018/2/layout/IconVerticalSolidList"/>
    <dgm:cxn modelId="{7C66859A-D727-4662-8CAD-A7CC7BC5D1F5}" type="presParOf" srcId="{C05F3A7E-CED4-40E5-891B-07704B37994C}" destId="{2B74EC1E-7EC6-4512-BAA7-EF56F53701BC}" srcOrd="6" destOrd="0" presId="urn:microsoft.com/office/officeart/2018/2/layout/IconVerticalSolidList"/>
    <dgm:cxn modelId="{D903CEC4-75DE-442F-9D90-775306424EB2}" type="presParOf" srcId="{2B74EC1E-7EC6-4512-BAA7-EF56F53701BC}" destId="{A1E16423-18F1-4282-A4A8-A259A76171CD}" srcOrd="0" destOrd="0" presId="urn:microsoft.com/office/officeart/2018/2/layout/IconVerticalSolidList"/>
    <dgm:cxn modelId="{9705A546-C8AD-4037-8BD7-62619D675CCF}" type="presParOf" srcId="{2B74EC1E-7EC6-4512-BAA7-EF56F53701BC}" destId="{1E87CF08-450A-45E9-8506-9489DA6D465A}" srcOrd="1" destOrd="0" presId="urn:microsoft.com/office/officeart/2018/2/layout/IconVerticalSolidList"/>
    <dgm:cxn modelId="{4C4409B0-6EB7-443B-A4B4-4418ADD4405C}" type="presParOf" srcId="{2B74EC1E-7EC6-4512-BAA7-EF56F53701BC}" destId="{25A5DFE3-E203-48FA-9351-1042F74C831B}" srcOrd="2" destOrd="0" presId="urn:microsoft.com/office/officeart/2018/2/layout/IconVerticalSolidList"/>
    <dgm:cxn modelId="{247B0F3D-CC6E-410E-A306-417395285E8A}" type="presParOf" srcId="{2B74EC1E-7EC6-4512-BAA7-EF56F53701BC}" destId="{2BFE8F80-B05D-4D09-B309-5ED01DCAE454}" srcOrd="3" destOrd="0" presId="urn:microsoft.com/office/officeart/2018/2/layout/IconVerticalSolidList"/>
    <dgm:cxn modelId="{5BD0C20F-A3E9-2E41-9548-E5B0DA82E641}" type="presParOf" srcId="{C05F3A7E-CED4-40E5-891B-07704B37994C}" destId="{43291E74-3F62-9F4E-B35C-79C61EDC6230}" srcOrd="7" destOrd="0" presId="urn:microsoft.com/office/officeart/2018/2/layout/IconVerticalSolidList"/>
    <dgm:cxn modelId="{EA71D9C0-AC5D-DE47-94B5-AA27DEA463ED}" type="presParOf" srcId="{C05F3A7E-CED4-40E5-891B-07704B37994C}" destId="{EC1FD0A5-FF9A-B849-972C-9BB4D3860688}" srcOrd="8" destOrd="0" presId="urn:microsoft.com/office/officeart/2018/2/layout/IconVerticalSolidList"/>
    <dgm:cxn modelId="{FCEA2F89-BCB6-AB42-B94B-F6BE3DFE2CA6}" type="presParOf" srcId="{EC1FD0A5-FF9A-B849-972C-9BB4D3860688}" destId="{1D830EFC-1D57-7247-845D-0AF049E83474}" srcOrd="0" destOrd="0" presId="urn:microsoft.com/office/officeart/2018/2/layout/IconVerticalSolidList"/>
    <dgm:cxn modelId="{BCC2EDF9-AF53-0C4E-BBD9-8571BD6ADB97}" type="presParOf" srcId="{EC1FD0A5-FF9A-B849-972C-9BB4D3860688}" destId="{06F6D025-24A9-034D-9BF9-921DF2DE5553}" srcOrd="1" destOrd="0" presId="urn:microsoft.com/office/officeart/2018/2/layout/IconVerticalSolidList"/>
    <dgm:cxn modelId="{CCBB31BB-FB61-764F-AE0E-853BC8A31600}" type="presParOf" srcId="{EC1FD0A5-FF9A-B849-972C-9BB4D3860688}" destId="{F059526A-1485-3448-B727-9545E4000785}" srcOrd="2" destOrd="0" presId="urn:microsoft.com/office/officeart/2018/2/layout/IconVerticalSolidList"/>
    <dgm:cxn modelId="{EE33925C-23AE-C541-8676-43DBE80F0283}" type="presParOf" srcId="{EC1FD0A5-FF9A-B849-972C-9BB4D3860688}" destId="{99AD5B58-A00C-C04F-86EE-469F15F7AF7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A9FE8A-8884-E64C-86D8-D411A8FAEB56}">
      <dsp:nvSpPr>
        <dsp:cNvPr id="0" name=""/>
        <dsp:cNvSpPr/>
      </dsp:nvSpPr>
      <dsp:spPr>
        <a:xfrm>
          <a:off x="2955815" y="737644"/>
          <a:ext cx="567773" cy="91440"/>
        </a:xfrm>
        <a:custGeom>
          <a:avLst/>
          <a:gdLst/>
          <a:ahLst/>
          <a:cxnLst/>
          <a:rect l="0" t="0" r="0" b="0"/>
          <a:pathLst>
            <a:path>
              <a:moveTo>
                <a:pt x="0" y="45720"/>
              </a:moveTo>
              <a:lnTo>
                <a:pt x="567773"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24742" y="780372"/>
        <a:ext cx="29918" cy="5983"/>
      </dsp:txXfrm>
    </dsp:sp>
    <dsp:sp modelId="{D31E53D2-9D6B-0B44-B078-88B3DA1D6278}">
      <dsp:nvSpPr>
        <dsp:cNvPr id="0" name=""/>
        <dsp:cNvSpPr/>
      </dsp:nvSpPr>
      <dsp:spPr>
        <a:xfrm>
          <a:off x="355990" y="2876"/>
          <a:ext cx="2601625" cy="156097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482" tIns="133815" rIns="127482" bIns="133815" numCol="1" spcCol="1270" anchor="ctr" anchorCtr="0">
          <a:noAutofit/>
        </a:bodyPr>
        <a:lstStyle/>
        <a:p>
          <a:pPr marL="0" lvl="0" indent="0" algn="ctr" defTabSz="1066800">
            <a:lnSpc>
              <a:spcPct val="90000"/>
            </a:lnSpc>
            <a:spcBef>
              <a:spcPct val="0"/>
            </a:spcBef>
            <a:spcAft>
              <a:spcPct val="35000"/>
            </a:spcAft>
            <a:buNone/>
          </a:pPr>
          <a:r>
            <a:rPr lang="en-US" sz="2400" b="1" kern="1200" dirty="0"/>
            <a:t>Fifty</a:t>
          </a:r>
          <a:r>
            <a:rPr lang="en-US" sz="2400" kern="1200" dirty="0"/>
            <a:t> minutes per session with a client</a:t>
          </a:r>
        </a:p>
      </dsp:txBody>
      <dsp:txXfrm>
        <a:off x="355990" y="2876"/>
        <a:ext cx="2601625" cy="1560975"/>
      </dsp:txXfrm>
    </dsp:sp>
    <dsp:sp modelId="{BA591B9A-379D-FE48-9101-B259D1C930A0}">
      <dsp:nvSpPr>
        <dsp:cNvPr id="0" name=""/>
        <dsp:cNvSpPr/>
      </dsp:nvSpPr>
      <dsp:spPr>
        <a:xfrm>
          <a:off x="1656802" y="1562051"/>
          <a:ext cx="3199998" cy="567773"/>
        </a:xfrm>
        <a:custGeom>
          <a:avLst/>
          <a:gdLst/>
          <a:ahLst/>
          <a:cxnLst/>
          <a:rect l="0" t="0" r="0" b="0"/>
          <a:pathLst>
            <a:path>
              <a:moveTo>
                <a:pt x="3199998" y="0"/>
              </a:moveTo>
              <a:lnTo>
                <a:pt x="3199998" y="300986"/>
              </a:lnTo>
              <a:lnTo>
                <a:pt x="0" y="300986"/>
              </a:lnTo>
              <a:lnTo>
                <a:pt x="0" y="567773"/>
              </a:lnTo>
            </a:path>
          </a:pathLst>
        </a:custGeom>
        <a:noFill/>
        <a:ln w="6350" cap="flat" cmpd="sng" algn="ctr">
          <a:solidFill>
            <a:schemeClr val="accent2">
              <a:hueOff val="1591615"/>
              <a:satOff val="2700"/>
              <a:lumOff val="-9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75415" y="1842946"/>
        <a:ext cx="162773" cy="5983"/>
      </dsp:txXfrm>
    </dsp:sp>
    <dsp:sp modelId="{2CABEBDD-7881-5146-91C8-7A3F8E32E55C}">
      <dsp:nvSpPr>
        <dsp:cNvPr id="0" name=""/>
        <dsp:cNvSpPr/>
      </dsp:nvSpPr>
      <dsp:spPr>
        <a:xfrm>
          <a:off x="3555988" y="2876"/>
          <a:ext cx="2601625" cy="1560975"/>
        </a:xfrm>
        <a:prstGeom prst="rect">
          <a:avLst/>
        </a:prstGeom>
        <a:solidFill>
          <a:schemeClr val="accent2">
            <a:hueOff val="1273292"/>
            <a:satOff val="2160"/>
            <a:lumOff val="-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482" tIns="133815" rIns="127482" bIns="133815" numCol="1" spcCol="1270" anchor="ctr" anchorCtr="0">
          <a:noAutofit/>
        </a:bodyPr>
        <a:lstStyle/>
        <a:p>
          <a:pPr marL="0" lvl="0" indent="0" algn="ctr" defTabSz="1066800">
            <a:lnSpc>
              <a:spcPct val="90000"/>
            </a:lnSpc>
            <a:spcBef>
              <a:spcPct val="0"/>
            </a:spcBef>
            <a:spcAft>
              <a:spcPct val="35000"/>
            </a:spcAft>
            <a:buNone/>
          </a:pPr>
          <a:r>
            <a:rPr lang="en-US" sz="2400" kern="1200"/>
            <a:t>Ten minute break to write notes and gather thoughts</a:t>
          </a:r>
        </a:p>
      </dsp:txBody>
      <dsp:txXfrm>
        <a:off x="3555988" y="2876"/>
        <a:ext cx="2601625" cy="1560975"/>
      </dsp:txXfrm>
    </dsp:sp>
    <dsp:sp modelId="{4C607A9C-752A-3641-971C-DC3EB1622C88}">
      <dsp:nvSpPr>
        <dsp:cNvPr id="0" name=""/>
        <dsp:cNvSpPr/>
      </dsp:nvSpPr>
      <dsp:spPr>
        <a:xfrm>
          <a:off x="2955815" y="2896993"/>
          <a:ext cx="567773" cy="91440"/>
        </a:xfrm>
        <a:custGeom>
          <a:avLst/>
          <a:gdLst/>
          <a:ahLst/>
          <a:cxnLst/>
          <a:rect l="0" t="0" r="0" b="0"/>
          <a:pathLst>
            <a:path>
              <a:moveTo>
                <a:pt x="0" y="45720"/>
              </a:moveTo>
              <a:lnTo>
                <a:pt x="567773" y="45720"/>
              </a:lnTo>
            </a:path>
          </a:pathLst>
        </a:custGeom>
        <a:noFill/>
        <a:ln w="6350" cap="flat" cmpd="sng" algn="ctr">
          <a:solidFill>
            <a:schemeClr val="accent2">
              <a:hueOff val="3183231"/>
              <a:satOff val="5400"/>
              <a:lumOff val="-196"/>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24742" y="2939721"/>
        <a:ext cx="29918" cy="5983"/>
      </dsp:txXfrm>
    </dsp:sp>
    <dsp:sp modelId="{EBAE98C9-1D3A-F342-99BE-8917E71ACB44}">
      <dsp:nvSpPr>
        <dsp:cNvPr id="0" name=""/>
        <dsp:cNvSpPr/>
      </dsp:nvSpPr>
      <dsp:spPr>
        <a:xfrm>
          <a:off x="355990" y="2162225"/>
          <a:ext cx="2601625" cy="1560975"/>
        </a:xfrm>
        <a:prstGeom prst="rect">
          <a:avLst/>
        </a:prstGeom>
        <a:solidFill>
          <a:schemeClr val="accent2">
            <a:hueOff val="2546585"/>
            <a:satOff val="4320"/>
            <a:lumOff val="-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482" tIns="133815" rIns="127482" bIns="133815" numCol="1" spcCol="1270" anchor="ctr" anchorCtr="0">
          <a:noAutofit/>
        </a:bodyPr>
        <a:lstStyle/>
        <a:p>
          <a:pPr marL="0" lvl="0" indent="0" algn="ctr" defTabSz="1066800">
            <a:lnSpc>
              <a:spcPct val="90000"/>
            </a:lnSpc>
            <a:spcBef>
              <a:spcPct val="0"/>
            </a:spcBef>
            <a:spcAft>
              <a:spcPct val="35000"/>
            </a:spcAft>
            <a:buNone/>
          </a:pPr>
          <a:r>
            <a:rPr lang="en-US" sz="2400" kern="1200"/>
            <a:t>Cluster of time, or “clinics”</a:t>
          </a:r>
        </a:p>
      </dsp:txBody>
      <dsp:txXfrm>
        <a:off x="355990" y="2162225"/>
        <a:ext cx="2601625" cy="1560975"/>
      </dsp:txXfrm>
    </dsp:sp>
    <dsp:sp modelId="{F10ACFA5-E845-7843-8A49-AAF3B34D9316}">
      <dsp:nvSpPr>
        <dsp:cNvPr id="0" name=""/>
        <dsp:cNvSpPr/>
      </dsp:nvSpPr>
      <dsp:spPr>
        <a:xfrm>
          <a:off x="1656802" y="3721400"/>
          <a:ext cx="3199998" cy="567773"/>
        </a:xfrm>
        <a:custGeom>
          <a:avLst/>
          <a:gdLst/>
          <a:ahLst/>
          <a:cxnLst/>
          <a:rect l="0" t="0" r="0" b="0"/>
          <a:pathLst>
            <a:path>
              <a:moveTo>
                <a:pt x="3199998" y="0"/>
              </a:moveTo>
              <a:lnTo>
                <a:pt x="3199998" y="300986"/>
              </a:lnTo>
              <a:lnTo>
                <a:pt x="0" y="300986"/>
              </a:lnTo>
              <a:lnTo>
                <a:pt x="0" y="567773"/>
              </a:lnTo>
            </a:path>
          </a:pathLst>
        </a:custGeom>
        <a:noFill/>
        <a:ln w="6350" cap="flat" cmpd="sng" algn="ctr">
          <a:solidFill>
            <a:schemeClr val="accent2">
              <a:hueOff val="4774846"/>
              <a:satOff val="8100"/>
              <a:lumOff val="-29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75415" y="4002295"/>
        <a:ext cx="162773" cy="5983"/>
      </dsp:txXfrm>
    </dsp:sp>
    <dsp:sp modelId="{29ED3442-BF77-CA4C-81E4-DDBC7BF8065A}">
      <dsp:nvSpPr>
        <dsp:cNvPr id="0" name=""/>
        <dsp:cNvSpPr/>
      </dsp:nvSpPr>
      <dsp:spPr>
        <a:xfrm>
          <a:off x="3555988" y="2162225"/>
          <a:ext cx="2601625" cy="1560975"/>
        </a:xfrm>
        <a:prstGeom prst="rect">
          <a:avLst/>
        </a:prstGeom>
        <a:solidFill>
          <a:schemeClr val="accent2">
            <a:hueOff val="3819877"/>
            <a:satOff val="6480"/>
            <a:lumOff val="-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482" tIns="133815" rIns="127482" bIns="133815" numCol="1" spcCol="1270" anchor="ctr" anchorCtr="0">
          <a:noAutofit/>
        </a:bodyPr>
        <a:lstStyle/>
        <a:p>
          <a:pPr marL="0" lvl="0" indent="0" algn="ctr" defTabSz="1066800">
            <a:lnSpc>
              <a:spcPct val="90000"/>
            </a:lnSpc>
            <a:spcBef>
              <a:spcPct val="0"/>
            </a:spcBef>
            <a:spcAft>
              <a:spcPct val="35000"/>
            </a:spcAft>
            <a:buNone/>
          </a:pPr>
          <a:r>
            <a:rPr lang="en-US" sz="2400" kern="1200" dirty="0"/>
            <a:t>Five days a week with two late nights</a:t>
          </a:r>
        </a:p>
      </dsp:txBody>
      <dsp:txXfrm>
        <a:off x="3555988" y="2162225"/>
        <a:ext cx="2601625" cy="1560975"/>
      </dsp:txXfrm>
    </dsp:sp>
    <dsp:sp modelId="{0A556430-C962-2642-B6B6-A7FD4958B752}">
      <dsp:nvSpPr>
        <dsp:cNvPr id="0" name=""/>
        <dsp:cNvSpPr/>
      </dsp:nvSpPr>
      <dsp:spPr>
        <a:xfrm>
          <a:off x="2955815" y="5056341"/>
          <a:ext cx="567773" cy="91440"/>
        </a:xfrm>
        <a:custGeom>
          <a:avLst/>
          <a:gdLst/>
          <a:ahLst/>
          <a:cxnLst/>
          <a:rect l="0" t="0" r="0" b="0"/>
          <a:pathLst>
            <a:path>
              <a:moveTo>
                <a:pt x="0" y="45720"/>
              </a:moveTo>
              <a:lnTo>
                <a:pt x="567773" y="45720"/>
              </a:lnTo>
            </a:path>
          </a:pathLst>
        </a:custGeom>
        <a:noFill/>
        <a:ln w="6350" cap="flat" cmpd="sng" algn="ctr">
          <a:solidFill>
            <a:schemeClr val="accent2">
              <a:hueOff val="6366461"/>
              <a:satOff val="10800"/>
              <a:lumOff val="-39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24742" y="5099069"/>
        <a:ext cx="29918" cy="5983"/>
      </dsp:txXfrm>
    </dsp:sp>
    <dsp:sp modelId="{8C1615A0-3531-6041-BB33-60ACB7A74288}">
      <dsp:nvSpPr>
        <dsp:cNvPr id="0" name=""/>
        <dsp:cNvSpPr/>
      </dsp:nvSpPr>
      <dsp:spPr>
        <a:xfrm>
          <a:off x="355990" y="4321574"/>
          <a:ext cx="2601625" cy="1560975"/>
        </a:xfrm>
        <a:prstGeom prst="rect">
          <a:avLst/>
        </a:prstGeom>
        <a:solidFill>
          <a:schemeClr val="accent2">
            <a:hueOff val="5093169"/>
            <a:satOff val="8640"/>
            <a:lumOff val="-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482" tIns="133815" rIns="127482" bIns="133815" numCol="1" spcCol="1270" anchor="ctr" anchorCtr="0">
          <a:noAutofit/>
        </a:bodyPr>
        <a:lstStyle/>
        <a:p>
          <a:pPr marL="0" lvl="0" indent="0" algn="ctr" defTabSz="1066800">
            <a:lnSpc>
              <a:spcPct val="90000"/>
            </a:lnSpc>
            <a:spcBef>
              <a:spcPct val="0"/>
            </a:spcBef>
            <a:spcAft>
              <a:spcPct val="35000"/>
            </a:spcAft>
            <a:buNone/>
          </a:pPr>
          <a:r>
            <a:rPr lang="en-US" sz="2400" kern="1200" dirty="0"/>
            <a:t>Sufficient breaks are important</a:t>
          </a:r>
        </a:p>
      </dsp:txBody>
      <dsp:txXfrm>
        <a:off x="355990" y="4321574"/>
        <a:ext cx="2601625" cy="1560975"/>
      </dsp:txXfrm>
    </dsp:sp>
    <dsp:sp modelId="{4925A72B-ACBF-904D-9A91-0459FED2872C}">
      <dsp:nvSpPr>
        <dsp:cNvPr id="0" name=""/>
        <dsp:cNvSpPr/>
      </dsp:nvSpPr>
      <dsp:spPr>
        <a:xfrm>
          <a:off x="3555988" y="4321574"/>
          <a:ext cx="2601625" cy="1560975"/>
        </a:xfrm>
        <a:prstGeom prst="rect">
          <a:avLst/>
        </a:prstGeom>
        <a:solidFill>
          <a:schemeClr val="accent2">
            <a:hueOff val="6366461"/>
            <a:satOff val="10800"/>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482" tIns="133815" rIns="127482" bIns="133815" numCol="1" spcCol="1270" anchor="ctr" anchorCtr="0">
          <a:noAutofit/>
        </a:bodyPr>
        <a:lstStyle/>
        <a:p>
          <a:pPr marL="0" lvl="0" indent="0" algn="ctr" defTabSz="1066800">
            <a:lnSpc>
              <a:spcPct val="90000"/>
            </a:lnSpc>
            <a:spcBef>
              <a:spcPct val="0"/>
            </a:spcBef>
            <a:spcAft>
              <a:spcPct val="35000"/>
            </a:spcAft>
            <a:buNone/>
          </a:pPr>
          <a:r>
            <a:rPr lang="en-US" sz="2400" kern="1200" dirty="0"/>
            <a:t>Thirty to sixty minute break after every </a:t>
          </a:r>
          <a:r>
            <a:rPr lang="en-US" sz="2400" b="1" kern="1200" dirty="0"/>
            <a:t>third</a:t>
          </a:r>
          <a:r>
            <a:rPr lang="en-US" sz="2400" kern="1200" dirty="0"/>
            <a:t> client </a:t>
          </a:r>
        </a:p>
      </dsp:txBody>
      <dsp:txXfrm>
        <a:off x="3555988" y="4321574"/>
        <a:ext cx="2601625" cy="15609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88F790-E20D-45B8-90FA-BA6BFD17E92F}">
      <dsp:nvSpPr>
        <dsp:cNvPr id="0" name=""/>
        <dsp:cNvSpPr/>
      </dsp:nvSpPr>
      <dsp:spPr>
        <a:xfrm>
          <a:off x="0" y="1805"/>
          <a:ext cx="10515600" cy="9153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6425EBA7-E432-4CB5-AD97-754119558BBB}">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9D76DC55-15CE-4171-8BCE-E5BD58C9ECD7}">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US" sz="2200" kern="1200"/>
            <a:t>Appointment can be cancelled with up to twenty four hours’ notice</a:t>
          </a:r>
        </a:p>
      </dsp:txBody>
      <dsp:txXfrm>
        <a:off x="1057183" y="1805"/>
        <a:ext cx="9458416" cy="915310"/>
      </dsp:txXfrm>
    </dsp:sp>
    <dsp:sp modelId="{D5BF0A43-2B2E-41CC-ABFC-DA78FAA84B94}">
      <dsp:nvSpPr>
        <dsp:cNvPr id="0" name=""/>
        <dsp:cNvSpPr/>
      </dsp:nvSpPr>
      <dsp:spPr>
        <a:xfrm>
          <a:off x="0" y="1145944"/>
          <a:ext cx="10515600" cy="9153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EB952B8F-43CD-456B-8BCF-C29AEA8E4742}">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C8A691E2-3EE3-4BE7-A796-1C4BCC6107E8}">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US" sz="2200" kern="1200"/>
            <a:t>Gives us a chance to fill the time slot</a:t>
          </a:r>
        </a:p>
      </dsp:txBody>
      <dsp:txXfrm>
        <a:off x="1057183" y="1145944"/>
        <a:ext cx="9458416" cy="915310"/>
      </dsp:txXfrm>
    </dsp:sp>
    <dsp:sp modelId="{3BD8B0B6-F4E7-43B5-91CF-515D56B20F37}">
      <dsp:nvSpPr>
        <dsp:cNvPr id="0" name=""/>
        <dsp:cNvSpPr/>
      </dsp:nvSpPr>
      <dsp:spPr>
        <a:xfrm>
          <a:off x="0" y="2290082"/>
          <a:ext cx="10515600" cy="9153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887460F0-4714-4BBE-A309-CF11A7B901D2}">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45352C74-9F07-4C4B-902C-6F5E096522F9}">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US" sz="2200" kern="1200"/>
            <a:t>No shows will be given a gentle warning – letter home</a:t>
          </a:r>
        </a:p>
      </dsp:txBody>
      <dsp:txXfrm>
        <a:off x="1057183" y="2290082"/>
        <a:ext cx="9458416" cy="915310"/>
      </dsp:txXfrm>
    </dsp:sp>
    <dsp:sp modelId="{26013C65-A52B-4C41-89EB-AE5A4D83E2CB}">
      <dsp:nvSpPr>
        <dsp:cNvPr id="0" name=""/>
        <dsp:cNvSpPr/>
      </dsp:nvSpPr>
      <dsp:spPr>
        <a:xfrm>
          <a:off x="0" y="3434221"/>
          <a:ext cx="10515600" cy="9153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0FA0616F-05F0-4EC8-8A0F-8C723BF77416}">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AD4398A7-A8B0-44B2-8552-743A3B34182A}">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US" sz="2200" kern="1200"/>
            <a:t>Three consecutive no shows will automatically reallocate their timeslot to another client</a:t>
          </a:r>
        </a:p>
      </dsp:txBody>
      <dsp:txXfrm>
        <a:off x="1057183" y="3434221"/>
        <a:ext cx="9458416" cy="9153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D8ED42-2C7A-754B-9A38-1B44482E49D8}">
      <dsp:nvSpPr>
        <dsp:cNvPr id="0" name=""/>
        <dsp:cNvSpPr/>
      </dsp:nvSpPr>
      <dsp:spPr>
        <a:xfrm>
          <a:off x="3364992" y="2042"/>
          <a:ext cx="3785616" cy="982382"/>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US" sz="2700" kern="1200"/>
            <a:t>Local GP or Consultant Psychiatrist</a:t>
          </a:r>
        </a:p>
      </dsp:txBody>
      <dsp:txXfrm>
        <a:off x="3412948" y="49998"/>
        <a:ext cx="3689704" cy="886470"/>
      </dsp:txXfrm>
    </dsp:sp>
    <dsp:sp modelId="{BACDA8FA-45C7-C84C-BF13-DE8926B4CC96}">
      <dsp:nvSpPr>
        <dsp:cNvPr id="0" name=""/>
        <dsp:cNvSpPr/>
      </dsp:nvSpPr>
      <dsp:spPr>
        <a:xfrm>
          <a:off x="3364992" y="1033544"/>
          <a:ext cx="3785616" cy="982382"/>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US" sz="2700" kern="1200"/>
            <a:t>Self referral</a:t>
          </a:r>
        </a:p>
      </dsp:txBody>
      <dsp:txXfrm>
        <a:off x="3412948" y="1081500"/>
        <a:ext cx="3689704" cy="886470"/>
      </dsp:txXfrm>
    </dsp:sp>
    <dsp:sp modelId="{890BC0A4-B87D-D748-BE07-1DB21AF875F1}">
      <dsp:nvSpPr>
        <dsp:cNvPr id="0" name=""/>
        <dsp:cNvSpPr/>
      </dsp:nvSpPr>
      <dsp:spPr>
        <a:xfrm>
          <a:off x="3364992" y="2065046"/>
          <a:ext cx="3785616" cy="982382"/>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US" sz="2700" kern="1200" dirty="0"/>
            <a:t>Managed by the Admin Officer</a:t>
          </a:r>
        </a:p>
      </dsp:txBody>
      <dsp:txXfrm>
        <a:off x="3412948" y="2113002"/>
        <a:ext cx="3689704" cy="886470"/>
      </dsp:txXfrm>
    </dsp:sp>
    <dsp:sp modelId="{F6B2B785-FCC0-2245-A904-DAF79FAA8130}">
      <dsp:nvSpPr>
        <dsp:cNvPr id="0" name=""/>
        <dsp:cNvSpPr/>
      </dsp:nvSpPr>
      <dsp:spPr>
        <a:xfrm>
          <a:off x="3364992" y="3096548"/>
          <a:ext cx="3785616" cy="982382"/>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US" sz="2700" kern="1200" dirty="0"/>
            <a:t>Forward on to the relevant therapist</a:t>
          </a:r>
        </a:p>
      </dsp:txBody>
      <dsp:txXfrm>
        <a:off x="3412948" y="3144504"/>
        <a:ext cx="3689704" cy="88647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C2F4A9-1377-AE44-865E-5D41BD979BE9}">
      <dsp:nvSpPr>
        <dsp:cNvPr id="0" name=""/>
        <dsp:cNvSpPr/>
      </dsp:nvSpPr>
      <dsp:spPr>
        <a:xfrm>
          <a:off x="238244" y="1292"/>
          <a:ext cx="3137222" cy="18823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a:t>Client may require alternative therapy elsewhere</a:t>
          </a:r>
        </a:p>
      </dsp:txBody>
      <dsp:txXfrm>
        <a:off x="238244" y="1292"/>
        <a:ext cx="3137222" cy="1882333"/>
      </dsp:txXfrm>
    </dsp:sp>
    <dsp:sp modelId="{EF345CB5-1610-444B-84B7-D517C9684451}">
      <dsp:nvSpPr>
        <dsp:cNvPr id="0" name=""/>
        <dsp:cNvSpPr/>
      </dsp:nvSpPr>
      <dsp:spPr>
        <a:xfrm>
          <a:off x="3689188" y="1292"/>
          <a:ext cx="3137222" cy="1882333"/>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a:t>Client may not be ready to engage</a:t>
          </a:r>
        </a:p>
      </dsp:txBody>
      <dsp:txXfrm>
        <a:off x="3689188" y="1292"/>
        <a:ext cx="3137222" cy="1882333"/>
      </dsp:txXfrm>
    </dsp:sp>
    <dsp:sp modelId="{F0548CD3-9537-7A44-92FE-5A0218647B85}">
      <dsp:nvSpPr>
        <dsp:cNvPr id="0" name=""/>
        <dsp:cNvSpPr/>
      </dsp:nvSpPr>
      <dsp:spPr>
        <a:xfrm>
          <a:off x="7140133" y="1292"/>
          <a:ext cx="3137222" cy="1882333"/>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a:t>The therapeutic relationship comes to a natural end</a:t>
          </a:r>
        </a:p>
      </dsp:txBody>
      <dsp:txXfrm>
        <a:off x="7140133" y="1292"/>
        <a:ext cx="3137222" cy="1882333"/>
      </dsp:txXfrm>
    </dsp:sp>
    <dsp:sp modelId="{51949667-4803-CF45-B3C9-6B81398A0C43}">
      <dsp:nvSpPr>
        <dsp:cNvPr id="0" name=""/>
        <dsp:cNvSpPr/>
      </dsp:nvSpPr>
      <dsp:spPr>
        <a:xfrm>
          <a:off x="3689188" y="2197348"/>
          <a:ext cx="3137222" cy="1882333"/>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a:t>Client fails to attend therapy </a:t>
          </a:r>
        </a:p>
      </dsp:txBody>
      <dsp:txXfrm>
        <a:off x="3689188" y="2197348"/>
        <a:ext cx="3137222" cy="188233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CD5FED-B9CC-47E2-89D2-9BF726230EA6}">
      <dsp:nvSpPr>
        <dsp:cNvPr id="0" name=""/>
        <dsp:cNvSpPr/>
      </dsp:nvSpPr>
      <dsp:spPr>
        <a:xfrm>
          <a:off x="0" y="680"/>
          <a:ext cx="6269038" cy="15916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7D831B-A243-41CA-8848-FF8055B40255}">
      <dsp:nvSpPr>
        <dsp:cNvPr id="0" name=""/>
        <dsp:cNvSpPr/>
      </dsp:nvSpPr>
      <dsp:spPr>
        <a:xfrm>
          <a:off x="481473" y="358800"/>
          <a:ext cx="875405" cy="87540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2432D4-D5FB-4512-8543-A1D8362F2B46}">
      <dsp:nvSpPr>
        <dsp:cNvPr id="0" name=""/>
        <dsp:cNvSpPr/>
      </dsp:nvSpPr>
      <dsp:spPr>
        <a:xfrm>
          <a:off x="1838352" y="680"/>
          <a:ext cx="4430685" cy="1591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449" tIns="168449" rIns="168449" bIns="168449" numCol="1" spcCol="1270" anchor="ctr" anchorCtr="0">
          <a:noAutofit/>
        </a:bodyPr>
        <a:lstStyle/>
        <a:p>
          <a:pPr marL="0" lvl="0" indent="0" algn="l" defTabSz="1111250">
            <a:lnSpc>
              <a:spcPct val="100000"/>
            </a:lnSpc>
            <a:spcBef>
              <a:spcPct val="0"/>
            </a:spcBef>
            <a:spcAft>
              <a:spcPct val="35000"/>
            </a:spcAft>
            <a:buNone/>
          </a:pPr>
          <a:r>
            <a:rPr lang="en-US" sz="2500" kern="1200"/>
            <a:t>Voluntary donations – giving a gift rather than charging a fee</a:t>
          </a:r>
        </a:p>
      </dsp:txBody>
      <dsp:txXfrm>
        <a:off x="1838352" y="680"/>
        <a:ext cx="4430685" cy="1591647"/>
      </dsp:txXfrm>
    </dsp:sp>
    <dsp:sp modelId="{C58A3FE8-F47F-46AB-A5E8-27DA3F7460B3}">
      <dsp:nvSpPr>
        <dsp:cNvPr id="0" name=""/>
        <dsp:cNvSpPr/>
      </dsp:nvSpPr>
      <dsp:spPr>
        <a:xfrm>
          <a:off x="0" y="1990238"/>
          <a:ext cx="6269038" cy="15916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B5ADBC-7BCF-473A-9597-2C8877CAF4CC}">
      <dsp:nvSpPr>
        <dsp:cNvPr id="0" name=""/>
        <dsp:cNvSpPr/>
      </dsp:nvSpPr>
      <dsp:spPr>
        <a:xfrm>
          <a:off x="481473" y="2348359"/>
          <a:ext cx="875405" cy="87540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BF2DC3-FEE6-47EF-AE89-90D1575CBCEC}">
      <dsp:nvSpPr>
        <dsp:cNvPr id="0" name=""/>
        <dsp:cNvSpPr/>
      </dsp:nvSpPr>
      <dsp:spPr>
        <a:xfrm>
          <a:off x="1838352" y="1990238"/>
          <a:ext cx="4430685" cy="1591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449" tIns="168449" rIns="168449" bIns="168449" numCol="1" spcCol="1270" anchor="ctr" anchorCtr="0">
          <a:noAutofit/>
        </a:bodyPr>
        <a:lstStyle/>
        <a:p>
          <a:pPr marL="0" lvl="0" indent="0" algn="l" defTabSz="1111250">
            <a:lnSpc>
              <a:spcPct val="100000"/>
            </a:lnSpc>
            <a:spcBef>
              <a:spcPct val="0"/>
            </a:spcBef>
            <a:spcAft>
              <a:spcPct val="35000"/>
            </a:spcAft>
            <a:buNone/>
          </a:pPr>
          <a:r>
            <a:rPr lang="en-US" sz="2500" kern="1200"/>
            <a:t>Post an online fee schedule </a:t>
          </a:r>
        </a:p>
      </dsp:txBody>
      <dsp:txXfrm>
        <a:off x="1838352" y="1990238"/>
        <a:ext cx="4430685" cy="1591647"/>
      </dsp:txXfrm>
    </dsp:sp>
    <dsp:sp modelId="{BEA1025B-EA1E-4BDE-8A94-83EB1B1D79FF}">
      <dsp:nvSpPr>
        <dsp:cNvPr id="0" name=""/>
        <dsp:cNvSpPr/>
      </dsp:nvSpPr>
      <dsp:spPr>
        <a:xfrm>
          <a:off x="0" y="3979797"/>
          <a:ext cx="6269038" cy="15916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4A7338-56C5-44AA-8F18-7C682F24FADA}">
      <dsp:nvSpPr>
        <dsp:cNvPr id="0" name=""/>
        <dsp:cNvSpPr/>
      </dsp:nvSpPr>
      <dsp:spPr>
        <a:xfrm>
          <a:off x="481473" y="4337918"/>
          <a:ext cx="875405" cy="87540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7AC35F-A522-4D09-9AFD-5EBEA35E8C43}">
      <dsp:nvSpPr>
        <dsp:cNvPr id="0" name=""/>
        <dsp:cNvSpPr/>
      </dsp:nvSpPr>
      <dsp:spPr>
        <a:xfrm>
          <a:off x="1838352" y="3979797"/>
          <a:ext cx="4430685" cy="1591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449" tIns="168449" rIns="168449" bIns="168449" numCol="1" spcCol="1270" anchor="ctr" anchorCtr="0">
          <a:noAutofit/>
        </a:bodyPr>
        <a:lstStyle/>
        <a:p>
          <a:pPr marL="0" lvl="0" indent="0" algn="l" defTabSz="1111250">
            <a:lnSpc>
              <a:spcPct val="100000"/>
            </a:lnSpc>
            <a:spcBef>
              <a:spcPct val="0"/>
            </a:spcBef>
            <a:spcAft>
              <a:spcPct val="35000"/>
            </a:spcAft>
            <a:buNone/>
          </a:pPr>
          <a:r>
            <a:rPr lang="en-US" sz="2500" kern="1200"/>
            <a:t>Provide a box outside of therapy rooms with envelopes</a:t>
          </a:r>
        </a:p>
      </dsp:txBody>
      <dsp:txXfrm>
        <a:off x="1838352" y="3979797"/>
        <a:ext cx="4430685" cy="159164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A6C40F-0027-D647-88FF-015C3517CBBB}">
      <dsp:nvSpPr>
        <dsp:cNvPr id="0" name=""/>
        <dsp:cNvSpPr/>
      </dsp:nvSpPr>
      <dsp:spPr>
        <a:xfrm>
          <a:off x="238244" y="1292"/>
          <a:ext cx="3137222" cy="188233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a:t>Board of Trustees</a:t>
          </a:r>
        </a:p>
      </dsp:txBody>
      <dsp:txXfrm>
        <a:off x="238244" y="1292"/>
        <a:ext cx="3137222" cy="1882333"/>
      </dsp:txXfrm>
    </dsp:sp>
    <dsp:sp modelId="{4386846F-F9BB-DF46-8B32-9B8BEB93BA19}">
      <dsp:nvSpPr>
        <dsp:cNvPr id="0" name=""/>
        <dsp:cNvSpPr/>
      </dsp:nvSpPr>
      <dsp:spPr>
        <a:xfrm>
          <a:off x="3689188" y="1292"/>
          <a:ext cx="3137222" cy="188233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a:t>Administrative Officer </a:t>
          </a:r>
        </a:p>
      </dsp:txBody>
      <dsp:txXfrm>
        <a:off x="3689188" y="1292"/>
        <a:ext cx="3137222" cy="1882333"/>
      </dsp:txXfrm>
    </dsp:sp>
    <dsp:sp modelId="{C7211DBC-CA2E-204F-8BCC-CE58ABC37BBB}">
      <dsp:nvSpPr>
        <dsp:cNvPr id="0" name=""/>
        <dsp:cNvSpPr/>
      </dsp:nvSpPr>
      <dsp:spPr>
        <a:xfrm>
          <a:off x="7140133" y="1292"/>
          <a:ext cx="3137222" cy="188233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a:t>Qualified Counsellor</a:t>
          </a:r>
        </a:p>
      </dsp:txBody>
      <dsp:txXfrm>
        <a:off x="7140133" y="1292"/>
        <a:ext cx="3137222" cy="1882333"/>
      </dsp:txXfrm>
    </dsp:sp>
    <dsp:sp modelId="{7BF6A708-77F6-EE48-8806-1FDA5A19B694}">
      <dsp:nvSpPr>
        <dsp:cNvPr id="0" name=""/>
        <dsp:cNvSpPr/>
      </dsp:nvSpPr>
      <dsp:spPr>
        <a:xfrm>
          <a:off x="238244" y="2197348"/>
          <a:ext cx="3137222" cy="188233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a:t>Part-time Supervisor</a:t>
          </a:r>
        </a:p>
      </dsp:txBody>
      <dsp:txXfrm>
        <a:off x="238244" y="2197348"/>
        <a:ext cx="3137222" cy="1882333"/>
      </dsp:txXfrm>
    </dsp:sp>
    <dsp:sp modelId="{A9ACEF63-A182-2741-B404-8E5940AEDDAD}">
      <dsp:nvSpPr>
        <dsp:cNvPr id="0" name=""/>
        <dsp:cNvSpPr/>
      </dsp:nvSpPr>
      <dsp:spPr>
        <a:xfrm>
          <a:off x="3689188" y="2197348"/>
          <a:ext cx="3137222" cy="188233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dirty="0"/>
            <a:t>Placement Counsellors</a:t>
          </a:r>
        </a:p>
      </dsp:txBody>
      <dsp:txXfrm>
        <a:off x="3689188" y="2197348"/>
        <a:ext cx="3137222" cy="1882333"/>
      </dsp:txXfrm>
    </dsp:sp>
    <dsp:sp modelId="{E97062DF-F7D0-5A4C-8D87-FAB96F2D3486}">
      <dsp:nvSpPr>
        <dsp:cNvPr id="0" name=""/>
        <dsp:cNvSpPr/>
      </dsp:nvSpPr>
      <dsp:spPr>
        <a:xfrm>
          <a:off x="7140133" y="2197348"/>
          <a:ext cx="3137222" cy="188233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dirty="0"/>
            <a:t>Training Coordinator </a:t>
          </a:r>
        </a:p>
      </dsp:txBody>
      <dsp:txXfrm>
        <a:off x="7140133" y="2197348"/>
        <a:ext cx="3137222" cy="188233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9FA420-8F5C-4F82-A52B-F055D3A1E5C0}">
      <dsp:nvSpPr>
        <dsp:cNvPr id="0" name=""/>
        <dsp:cNvSpPr/>
      </dsp:nvSpPr>
      <dsp:spPr>
        <a:xfrm>
          <a:off x="0" y="4597"/>
          <a:ext cx="6513603" cy="97937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39D7B777-842C-40DA-9C8C-14FADE846C11}">
      <dsp:nvSpPr>
        <dsp:cNvPr id="0" name=""/>
        <dsp:cNvSpPr/>
      </dsp:nvSpPr>
      <dsp:spPr>
        <a:xfrm>
          <a:off x="296259" y="224956"/>
          <a:ext cx="538654" cy="5386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06FB9053-36E7-42F5-924E-3670B8D6A27B}">
      <dsp:nvSpPr>
        <dsp:cNvPr id="0" name=""/>
        <dsp:cNvSpPr/>
      </dsp:nvSpPr>
      <dsp:spPr>
        <a:xfrm>
          <a:off x="1131174" y="4597"/>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100000"/>
            </a:lnSpc>
            <a:spcBef>
              <a:spcPct val="0"/>
            </a:spcBef>
            <a:spcAft>
              <a:spcPct val="35000"/>
            </a:spcAft>
            <a:buNone/>
          </a:pPr>
          <a:r>
            <a:rPr lang="en-US" sz="1900" kern="1200" dirty="0"/>
            <a:t>Consistency with clients is key</a:t>
          </a:r>
        </a:p>
      </dsp:txBody>
      <dsp:txXfrm>
        <a:off x="1131174" y="4597"/>
        <a:ext cx="5382429" cy="979371"/>
      </dsp:txXfrm>
    </dsp:sp>
    <dsp:sp modelId="{48E60FCC-2698-4447-884A-50BB53ED0F05}">
      <dsp:nvSpPr>
        <dsp:cNvPr id="0" name=""/>
        <dsp:cNvSpPr/>
      </dsp:nvSpPr>
      <dsp:spPr>
        <a:xfrm>
          <a:off x="0" y="1228812"/>
          <a:ext cx="6513603" cy="97937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85C9D270-352B-41B6-A477-08E30C7FCFBD}">
      <dsp:nvSpPr>
        <dsp:cNvPr id="0" name=""/>
        <dsp:cNvSpPr/>
      </dsp:nvSpPr>
      <dsp:spPr>
        <a:xfrm>
          <a:off x="296259" y="1449171"/>
          <a:ext cx="538654" cy="5386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272B2C60-3987-4518-885A-4BBBD5966FC1}">
      <dsp:nvSpPr>
        <dsp:cNvPr id="0" name=""/>
        <dsp:cNvSpPr/>
      </dsp:nvSpPr>
      <dsp:spPr>
        <a:xfrm>
          <a:off x="1131174" y="1228812"/>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100000"/>
            </a:lnSpc>
            <a:spcBef>
              <a:spcPct val="0"/>
            </a:spcBef>
            <a:spcAft>
              <a:spcPct val="35000"/>
            </a:spcAft>
            <a:buNone/>
          </a:pPr>
          <a:r>
            <a:rPr lang="en-US" sz="1900" kern="1200" dirty="0"/>
            <a:t>Annual leave application minimum of four weeks written agreement</a:t>
          </a:r>
        </a:p>
      </dsp:txBody>
      <dsp:txXfrm>
        <a:off x="1131174" y="1228812"/>
        <a:ext cx="5382429" cy="979371"/>
      </dsp:txXfrm>
    </dsp:sp>
    <dsp:sp modelId="{BC247201-7870-48DE-9F72-62D7BCE6F8E2}">
      <dsp:nvSpPr>
        <dsp:cNvPr id="0" name=""/>
        <dsp:cNvSpPr/>
      </dsp:nvSpPr>
      <dsp:spPr>
        <a:xfrm>
          <a:off x="0" y="2453027"/>
          <a:ext cx="6513603" cy="97937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36185D12-4C51-4146-91B1-4979C18BF81A}">
      <dsp:nvSpPr>
        <dsp:cNvPr id="0" name=""/>
        <dsp:cNvSpPr/>
      </dsp:nvSpPr>
      <dsp:spPr>
        <a:xfrm>
          <a:off x="296259" y="2673385"/>
          <a:ext cx="538654" cy="53865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B9AAD60F-90B7-4B26-A328-ACCF9A2D8EAE}">
      <dsp:nvSpPr>
        <dsp:cNvPr id="0" name=""/>
        <dsp:cNvSpPr/>
      </dsp:nvSpPr>
      <dsp:spPr>
        <a:xfrm>
          <a:off x="1131174" y="2453027"/>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100000"/>
            </a:lnSpc>
            <a:spcBef>
              <a:spcPct val="0"/>
            </a:spcBef>
            <a:spcAft>
              <a:spcPct val="35000"/>
            </a:spcAft>
            <a:buNone/>
          </a:pPr>
          <a:r>
            <a:rPr lang="en-US" sz="1900" kern="1200"/>
            <a:t>Sickness is reported on the day before 8am</a:t>
          </a:r>
        </a:p>
      </dsp:txBody>
      <dsp:txXfrm>
        <a:off x="1131174" y="2453027"/>
        <a:ext cx="5382429" cy="979371"/>
      </dsp:txXfrm>
    </dsp:sp>
    <dsp:sp modelId="{A1E16423-18F1-4282-A4A8-A259A76171CD}">
      <dsp:nvSpPr>
        <dsp:cNvPr id="0" name=""/>
        <dsp:cNvSpPr/>
      </dsp:nvSpPr>
      <dsp:spPr>
        <a:xfrm>
          <a:off x="0" y="3677241"/>
          <a:ext cx="6513603" cy="97937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1E87CF08-450A-45E9-8506-9489DA6D465A}">
      <dsp:nvSpPr>
        <dsp:cNvPr id="0" name=""/>
        <dsp:cNvSpPr/>
      </dsp:nvSpPr>
      <dsp:spPr>
        <a:xfrm>
          <a:off x="296259" y="3897600"/>
          <a:ext cx="538654" cy="53865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2BFE8F80-B05D-4D09-B309-5ED01DCAE454}">
      <dsp:nvSpPr>
        <dsp:cNvPr id="0" name=""/>
        <dsp:cNvSpPr/>
      </dsp:nvSpPr>
      <dsp:spPr>
        <a:xfrm>
          <a:off x="1131174" y="3677241"/>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100000"/>
            </a:lnSpc>
            <a:spcBef>
              <a:spcPct val="0"/>
            </a:spcBef>
            <a:spcAft>
              <a:spcPct val="35000"/>
            </a:spcAft>
            <a:buNone/>
          </a:pPr>
          <a:r>
            <a:rPr lang="en-US" sz="1900" kern="1200" dirty="0"/>
            <a:t>Responsibility of the Placement Counsellor to keep up to date with Placement forms</a:t>
          </a:r>
        </a:p>
      </dsp:txBody>
      <dsp:txXfrm>
        <a:off x="1131174" y="3677241"/>
        <a:ext cx="5382429" cy="979371"/>
      </dsp:txXfrm>
    </dsp:sp>
    <dsp:sp modelId="{1D830EFC-1D57-7247-845D-0AF049E83474}">
      <dsp:nvSpPr>
        <dsp:cNvPr id="0" name=""/>
        <dsp:cNvSpPr/>
      </dsp:nvSpPr>
      <dsp:spPr>
        <a:xfrm>
          <a:off x="0" y="4901456"/>
          <a:ext cx="6513603" cy="979371"/>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06F6D025-24A9-034D-9BF9-921DF2DE5553}">
      <dsp:nvSpPr>
        <dsp:cNvPr id="0" name=""/>
        <dsp:cNvSpPr/>
      </dsp:nvSpPr>
      <dsp:spPr>
        <a:xfrm>
          <a:off x="296259" y="5121814"/>
          <a:ext cx="538654" cy="538654"/>
        </a:xfrm>
        <a:prstGeom prst="rect">
          <a:avLst/>
        </a:prstGeom>
        <a:gradFill rotWithShape="0">
          <a:gsLst>
            <a:gs pos="0">
              <a:schemeClr val="bg1">
                <a:hueOff val="0"/>
                <a:satOff val="0"/>
                <a:lumOff val="0"/>
                <a:alphaOff val="0"/>
                <a:satMod val="103000"/>
                <a:lumMod val="102000"/>
                <a:tint val="94000"/>
              </a:schemeClr>
            </a:gs>
            <a:gs pos="50000">
              <a:schemeClr val="bg1">
                <a:hueOff val="0"/>
                <a:satOff val="0"/>
                <a:lumOff val="0"/>
                <a:alphaOff val="0"/>
                <a:satMod val="110000"/>
                <a:lumMod val="100000"/>
                <a:shade val="100000"/>
              </a:schemeClr>
            </a:gs>
            <a:gs pos="100000">
              <a:schemeClr val="bg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99AD5B58-A00C-C04F-86EE-469F15F7AF79}">
      <dsp:nvSpPr>
        <dsp:cNvPr id="0" name=""/>
        <dsp:cNvSpPr/>
      </dsp:nvSpPr>
      <dsp:spPr>
        <a:xfrm>
          <a:off x="1131174" y="4901456"/>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100000"/>
            </a:lnSpc>
            <a:spcBef>
              <a:spcPct val="0"/>
            </a:spcBef>
            <a:spcAft>
              <a:spcPct val="35000"/>
            </a:spcAft>
            <a:buNone/>
          </a:pPr>
          <a:r>
            <a:rPr lang="en-US" sz="1900" kern="1200" dirty="0"/>
            <a:t>Remote workers to check in after EVERY client</a:t>
          </a:r>
        </a:p>
      </dsp:txBody>
      <dsp:txXfrm>
        <a:off x="1131174" y="4901456"/>
        <a:ext cx="5382429" cy="979371"/>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CD47883-18B0-0340-9D54-F6700CC6A641}" type="datetimeFigureOut">
              <a:rPr lang="en-US" smtClean="0"/>
              <a:t>2/27/19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D3032D-D730-A34C-AA26-FE32A8C35488}" type="slidenum">
              <a:rPr lang="en-US" smtClean="0"/>
              <a:t>‹#›</a:t>
            </a:fld>
            <a:endParaRPr lang="en-US"/>
          </a:p>
        </p:txBody>
      </p:sp>
    </p:spTree>
    <p:extLst>
      <p:ext uri="{BB962C8B-B14F-4D97-AF65-F5344CB8AC3E}">
        <p14:creationId xmlns:p14="http://schemas.microsoft.com/office/powerpoint/2010/main" val="2901709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D47883-18B0-0340-9D54-F6700CC6A641}" type="datetimeFigureOut">
              <a:rPr lang="en-US" smtClean="0"/>
              <a:t>2/27/19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D3032D-D730-A34C-AA26-FE32A8C35488}" type="slidenum">
              <a:rPr lang="en-US" smtClean="0"/>
              <a:t>‹#›</a:t>
            </a:fld>
            <a:endParaRPr lang="en-US"/>
          </a:p>
        </p:txBody>
      </p:sp>
    </p:spTree>
    <p:extLst>
      <p:ext uri="{BB962C8B-B14F-4D97-AF65-F5344CB8AC3E}">
        <p14:creationId xmlns:p14="http://schemas.microsoft.com/office/powerpoint/2010/main" val="20726550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D47883-18B0-0340-9D54-F6700CC6A641}" type="datetimeFigureOut">
              <a:rPr lang="en-US" smtClean="0"/>
              <a:t>2/27/19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D3032D-D730-A34C-AA26-FE32A8C35488}" type="slidenum">
              <a:rPr lang="en-US" smtClean="0"/>
              <a:t>‹#›</a:t>
            </a:fld>
            <a:endParaRPr lang="en-US"/>
          </a:p>
        </p:txBody>
      </p:sp>
    </p:spTree>
    <p:extLst>
      <p:ext uri="{BB962C8B-B14F-4D97-AF65-F5344CB8AC3E}">
        <p14:creationId xmlns:p14="http://schemas.microsoft.com/office/powerpoint/2010/main" val="2994893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CD47883-18B0-0340-9D54-F6700CC6A641}" type="datetimeFigureOut">
              <a:rPr lang="en-US" smtClean="0"/>
              <a:t>2/27/19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2D3032D-D730-A34C-AA26-FE32A8C35488}" type="slidenum">
              <a:rPr lang="en-US" smtClean="0"/>
              <a:t>‹#›</a:t>
            </a:fld>
            <a:endParaRPr lang="en-US"/>
          </a:p>
        </p:txBody>
      </p:sp>
    </p:spTree>
    <p:extLst>
      <p:ext uri="{BB962C8B-B14F-4D97-AF65-F5344CB8AC3E}">
        <p14:creationId xmlns:p14="http://schemas.microsoft.com/office/powerpoint/2010/main" val="38230076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CD47883-18B0-0340-9D54-F6700CC6A641}" type="datetimeFigureOut">
              <a:rPr lang="en-US" smtClean="0"/>
              <a:t>2/27/19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2D3032D-D730-A34C-AA26-FE32A8C35488}" type="slidenum">
              <a:rPr lang="en-US" smtClean="0"/>
              <a:t>‹#›</a:t>
            </a:fld>
            <a:endParaRPr lang="en-US"/>
          </a:p>
        </p:txBody>
      </p:sp>
    </p:spTree>
    <p:extLst>
      <p:ext uri="{BB962C8B-B14F-4D97-AF65-F5344CB8AC3E}">
        <p14:creationId xmlns:p14="http://schemas.microsoft.com/office/powerpoint/2010/main" val="11198964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CD47883-18B0-0340-9D54-F6700CC6A641}" type="datetimeFigureOut">
              <a:rPr lang="en-US" smtClean="0"/>
              <a:t>2/27/19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2D3032D-D730-A34C-AA26-FE32A8C35488}" type="slidenum">
              <a:rPr lang="en-US" smtClean="0"/>
              <a:t>‹#›</a:t>
            </a:fld>
            <a:endParaRPr lang="en-US"/>
          </a:p>
        </p:txBody>
      </p:sp>
    </p:spTree>
    <p:extLst>
      <p:ext uri="{BB962C8B-B14F-4D97-AF65-F5344CB8AC3E}">
        <p14:creationId xmlns:p14="http://schemas.microsoft.com/office/powerpoint/2010/main" val="20929220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CD47883-18B0-0340-9D54-F6700CC6A641}" type="datetimeFigureOut">
              <a:rPr lang="en-US" smtClean="0"/>
              <a:t>2/27/19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2D3032D-D730-A34C-AA26-FE32A8C35488}" type="slidenum">
              <a:rPr lang="en-US" smtClean="0"/>
              <a:t>‹#›</a:t>
            </a:fld>
            <a:endParaRPr lang="en-US"/>
          </a:p>
        </p:txBody>
      </p:sp>
    </p:spTree>
    <p:extLst>
      <p:ext uri="{BB962C8B-B14F-4D97-AF65-F5344CB8AC3E}">
        <p14:creationId xmlns:p14="http://schemas.microsoft.com/office/powerpoint/2010/main" val="3960523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CD47883-18B0-0340-9D54-F6700CC6A641}" type="datetimeFigureOut">
              <a:rPr lang="en-US" smtClean="0"/>
              <a:t>2/27/19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2D3032D-D730-A34C-AA26-FE32A8C35488}" type="slidenum">
              <a:rPr lang="en-US" smtClean="0"/>
              <a:t>‹#›</a:t>
            </a:fld>
            <a:endParaRPr lang="en-US"/>
          </a:p>
        </p:txBody>
      </p:sp>
    </p:spTree>
    <p:extLst>
      <p:ext uri="{BB962C8B-B14F-4D97-AF65-F5344CB8AC3E}">
        <p14:creationId xmlns:p14="http://schemas.microsoft.com/office/powerpoint/2010/main" val="40159456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CD47883-18B0-0340-9D54-F6700CC6A641}" type="datetimeFigureOut">
              <a:rPr lang="en-US" smtClean="0"/>
              <a:t>2/27/19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2D3032D-D730-A34C-AA26-FE32A8C35488}" type="slidenum">
              <a:rPr lang="en-US" smtClean="0"/>
              <a:t>‹#›</a:t>
            </a:fld>
            <a:endParaRPr lang="en-US"/>
          </a:p>
        </p:txBody>
      </p:sp>
    </p:spTree>
    <p:extLst>
      <p:ext uri="{BB962C8B-B14F-4D97-AF65-F5344CB8AC3E}">
        <p14:creationId xmlns:p14="http://schemas.microsoft.com/office/powerpoint/2010/main" val="20724391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D47883-18B0-0340-9D54-F6700CC6A641}" type="datetimeFigureOut">
              <a:rPr lang="en-US" smtClean="0"/>
              <a:t>2/27/19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D3032D-D730-A34C-AA26-FE32A8C35488}" type="slidenum">
              <a:rPr lang="en-US" smtClean="0"/>
              <a:t>‹#›</a:t>
            </a:fld>
            <a:endParaRPr lang="en-US"/>
          </a:p>
        </p:txBody>
      </p:sp>
    </p:spTree>
    <p:extLst>
      <p:ext uri="{BB962C8B-B14F-4D97-AF65-F5344CB8AC3E}">
        <p14:creationId xmlns:p14="http://schemas.microsoft.com/office/powerpoint/2010/main" val="19105492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D47883-18B0-0340-9D54-F6700CC6A641}" type="datetimeFigureOut">
              <a:rPr lang="en-US" smtClean="0"/>
              <a:t>2/27/19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D3032D-D730-A34C-AA26-FE32A8C35488}" type="slidenum">
              <a:rPr lang="en-US" smtClean="0"/>
              <a:t>‹#›</a:t>
            </a:fld>
            <a:endParaRPr lang="en-US"/>
          </a:p>
        </p:txBody>
      </p:sp>
    </p:spTree>
    <p:extLst>
      <p:ext uri="{BB962C8B-B14F-4D97-AF65-F5344CB8AC3E}">
        <p14:creationId xmlns:p14="http://schemas.microsoft.com/office/powerpoint/2010/main" val="253512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CD47883-18B0-0340-9D54-F6700CC6A641}" type="datetimeFigureOut">
              <a:rPr lang="en-US" smtClean="0"/>
              <a:t>2/27/19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2D3032D-D730-A34C-AA26-FE32A8C35488}" type="slidenum">
              <a:rPr lang="en-US" smtClean="0"/>
              <a:t>‹#›</a:t>
            </a:fld>
            <a:endParaRPr lang="en-US"/>
          </a:p>
        </p:txBody>
      </p:sp>
    </p:spTree>
    <p:extLst>
      <p:ext uri="{BB962C8B-B14F-4D97-AF65-F5344CB8AC3E}">
        <p14:creationId xmlns:p14="http://schemas.microsoft.com/office/powerpoint/2010/main" val="2506264162"/>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 Id="rId4" Type="http://schemas.openxmlformats.org/officeDocument/2006/relationships/image" Target="../media/image36.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slideLayout" Target="../slideLayouts/slideLayout2.xml"/><Relationship Id="rId1" Type="http://schemas.openxmlformats.org/officeDocument/2006/relationships/video" Target="https://www.youtube.com/embed/vJV7TUF9Gxw?feature=oembed"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BC9EFE1-D8CB-4668-9980-DB108327A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7CBAE1BD-B8E4-4029-8AA2-C77E4FED9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F4318C4-6C83-4D4B-9CB6-30033DA99F4E}"/>
              </a:ext>
            </a:extLst>
          </p:cNvPr>
          <p:cNvSpPr>
            <a:spLocks noGrp="1"/>
          </p:cNvSpPr>
          <p:nvPr>
            <p:ph type="ctrTitle"/>
          </p:nvPr>
        </p:nvSpPr>
        <p:spPr>
          <a:xfrm>
            <a:off x="6585882" y="4267832"/>
            <a:ext cx="4805996" cy="1401448"/>
          </a:xfrm>
        </p:spPr>
        <p:txBody>
          <a:bodyPr anchor="t">
            <a:normAutofit/>
          </a:bodyPr>
          <a:lstStyle/>
          <a:p>
            <a:pPr algn="l"/>
            <a:r>
              <a:rPr lang="en-US" sz="4400">
                <a:solidFill>
                  <a:srgbClr val="000000"/>
                </a:solidFill>
              </a:rPr>
              <a:t>The Lighthouse</a:t>
            </a:r>
            <a:endParaRPr lang="en-US" sz="4400" dirty="0">
              <a:solidFill>
                <a:srgbClr val="000000"/>
              </a:solidFill>
            </a:endParaRPr>
          </a:p>
        </p:txBody>
      </p:sp>
      <p:sp>
        <p:nvSpPr>
          <p:cNvPr id="3" name="Subtitle 2">
            <a:extLst>
              <a:ext uri="{FF2B5EF4-FFF2-40B4-BE49-F238E27FC236}">
                <a16:creationId xmlns:a16="http://schemas.microsoft.com/office/drawing/2014/main" id="{DCD2C330-10FC-8340-9142-9E2ABA9035C6}"/>
              </a:ext>
            </a:extLst>
          </p:cNvPr>
          <p:cNvSpPr>
            <a:spLocks noGrp="1"/>
          </p:cNvSpPr>
          <p:nvPr>
            <p:ph type="subTitle" idx="1"/>
          </p:nvPr>
        </p:nvSpPr>
        <p:spPr>
          <a:xfrm>
            <a:off x="6586186" y="3428999"/>
            <a:ext cx="4805691" cy="838831"/>
          </a:xfrm>
        </p:spPr>
        <p:txBody>
          <a:bodyPr anchor="b">
            <a:normAutofit/>
          </a:bodyPr>
          <a:lstStyle/>
          <a:p>
            <a:pPr algn="l"/>
            <a:r>
              <a:rPr lang="en-US" sz="1800">
                <a:solidFill>
                  <a:srgbClr val="000000"/>
                </a:solidFill>
              </a:rPr>
              <a:t>Helping you find your own way</a:t>
            </a:r>
          </a:p>
        </p:txBody>
      </p:sp>
      <p:sp>
        <p:nvSpPr>
          <p:cNvPr id="14"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7A17AFF0-0012-BC4A-84B2-79EBF6EA46A9}"/>
              </a:ext>
            </a:extLst>
          </p:cNvPr>
          <p:cNvPicPr>
            <a:picLocks noChangeAspect="1"/>
          </p:cNvPicPr>
          <p:nvPr/>
        </p:nvPicPr>
        <p:blipFill rotWithShape="1">
          <a:blip r:embed="rId3">
            <a:alphaModFix/>
            <a:extLst/>
          </a:blip>
          <a:srcRect l="9976" r="3126" b="3"/>
          <a:stretch/>
        </p:blipFill>
        <p:spPr>
          <a:xfrm>
            <a:off x="1" y="770037"/>
            <a:ext cx="5298683" cy="6097438"/>
          </a:xfrm>
          <a:custGeom>
            <a:avLst/>
            <a:gdLst>
              <a:gd name="connsiteX0" fmla="*/ 2178155 w 5298683"/>
              <a:gd name="connsiteY0" fmla="*/ 0 h 6097438"/>
              <a:gd name="connsiteX1" fmla="*/ 5298683 w 5298683"/>
              <a:gd name="connsiteY1" fmla="*/ 3120527 h 6097438"/>
              <a:gd name="connsiteX2" fmla="*/ 3392805 w 5298683"/>
              <a:gd name="connsiteY2" fmla="*/ 5995828 h 6097438"/>
              <a:gd name="connsiteX3" fmla="*/ 3115184 w 5298683"/>
              <a:gd name="connsiteY3" fmla="*/ 6097438 h 6097438"/>
              <a:gd name="connsiteX4" fmla="*/ 1241127 w 5298683"/>
              <a:gd name="connsiteY4" fmla="*/ 6097438 h 6097438"/>
              <a:gd name="connsiteX5" fmla="*/ 963506 w 5298683"/>
              <a:gd name="connsiteY5" fmla="*/ 5995828 h 6097438"/>
              <a:gd name="connsiteX6" fmla="*/ 193210 w 5298683"/>
              <a:gd name="connsiteY6" fmla="*/ 5528477 h 6097438"/>
              <a:gd name="connsiteX7" fmla="*/ 0 w 5298683"/>
              <a:gd name="connsiteY7" fmla="*/ 5352876 h 6097438"/>
              <a:gd name="connsiteX8" fmla="*/ 0 w 5298683"/>
              <a:gd name="connsiteY8" fmla="*/ 888178 h 6097438"/>
              <a:gd name="connsiteX9" fmla="*/ 193210 w 5298683"/>
              <a:gd name="connsiteY9" fmla="*/ 712577 h 6097438"/>
              <a:gd name="connsiteX10" fmla="*/ 2178155 w 5298683"/>
              <a:gd name="connsiteY10" fmla="*/ 0 h 6097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98683" h="6097438">
                <a:moveTo>
                  <a:pt x="2178155" y="0"/>
                </a:moveTo>
                <a:cubicBezTo>
                  <a:pt x="3901575" y="0"/>
                  <a:pt x="5298683" y="1397108"/>
                  <a:pt x="5298683" y="3120527"/>
                </a:cubicBezTo>
                <a:cubicBezTo>
                  <a:pt x="5298683" y="4413092"/>
                  <a:pt x="4512810" y="5522106"/>
                  <a:pt x="3392805" y="5995828"/>
                </a:cubicBezTo>
                <a:lnTo>
                  <a:pt x="3115184" y="6097438"/>
                </a:lnTo>
                <a:lnTo>
                  <a:pt x="1241127" y="6097438"/>
                </a:lnTo>
                <a:lnTo>
                  <a:pt x="963506" y="5995828"/>
                </a:lnTo>
                <a:cubicBezTo>
                  <a:pt x="683504" y="5877397"/>
                  <a:pt x="424387" y="5719261"/>
                  <a:pt x="193210" y="5528477"/>
                </a:cubicBezTo>
                <a:lnTo>
                  <a:pt x="0" y="5352876"/>
                </a:lnTo>
                <a:lnTo>
                  <a:pt x="0" y="888178"/>
                </a:lnTo>
                <a:lnTo>
                  <a:pt x="193210" y="712577"/>
                </a:lnTo>
                <a:cubicBezTo>
                  <a:pt x="732621" y="267415"/>
                  <a:pt x="1424159" y="0"/>
                  <a:pt x="2178155" y="0"/>
                </a:cubicBezTo>
                <a:close/>
              </a:path>
            </a:pathLst>
          </a:custGeom>
          <a:effectLst>
            <a:softEdge rad="0"/>
          </a:effectLst>
        </p:spPr>
      </p:pic>
    </p:spTree>
    <p:extLst>
      <p:ext uri="{BB962C8B-B14F-4D97-AF65-F5344CB8AC3E}">
        <p14:creationId xmlns:p14="http://schemas.microsoft.com/office/powerpoint/2010/main" val="1548578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DB54691-6167-5A43-9085-90F3269677CB}"/>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dirty="0">
                <a:solidFill>
                  <a:srgbClr val="000000"/>
                </a:solidFill>
              </a:rPr>
              <a:t>	</a:t>
            </a:r>
          </a:p>
        </p:txBody>
      </p:sp>
      <p:sp>
        <p:nvSpPr>
          <p:cNvPr id="15"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CB155E22-E645-3F41-B53B-694FE24E1F97}"/>
              </a:ext>
            </a:extLst>
          </p:cNvPr>
          <p:cNvPicPr>
            <a:picLocks noChangeAspect="1"/>
          </p:cNvPicPr>
          <p:nvPr/>
        </p:nvPicPr>
        <p:blipFill rotWithShape="1">
          <a:blip r:embed="rId3">
            <a:alphaModFix/>
            <a:extLst/>
          </a:blip>
          <a:srcRect l="1488" r="2968" b="-1"/>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6" name="TextBox 5">
            <a:extLst>
              <a:ext uri="{FF2B5EF4-FFF2-40B4-BE49-F238E27FC236}">
                <a16:creationId xmlns:a16="http://schemas.microsoft.com/office/drawing/2014/main" id="{77733EB0-3B14-8345-8BDA-6B35854D98E0}"/>
              </a:ext>
            </a:extLst>
          </p:cNvPr>
          <p:cNvSpPr txBox="1"/>
          <p:nvPr/>
        </p:nvSpPr>
        <p:spPr>
          <a:xfrm>
            <a:off x="6090574" y="1243014"/>
            <a:ext cx="4977578" cy="4817958"/>
          </a:xfrm>
          <a:prstGeom prst="rect">
            <a:avLst/>
          </a:prstGeom>
        </p:spPr>
        <p:txBody>
          <a:bodyPr vert="horz" lIns="91440" tIns="45720" rIns="91440" bIns="45720" rtlCol="0" anchor="ctr">
            <a:normAutofit/>
          </a:bodyPr>
          <a:lstStyle/>
          <a:p>
            <a:pPr defTabSz="914400">
              <a:lnSpc>
                <a:spcPct val="90000"/>
              </a:lnSpc>
              <a:spcAft>
                <a:spcPts val="600"/>
              </a:spcAft>
            </a:pPr>
            <a:r>
              <a:rPr lang="en-US" sz="2800" dirty="0">
                <a:solidFill>
                  <a:srgbClr val="000000"/>
                </a:solidFill>
              </a:rPr>
              <a:t>What has the Odeon got to do with running a therapy </a:t>
            </a:r>
            <a:r>
              <a:rPr lang="en-US" sz="2800" dirty="0" err="1">
                <a:solidFill>
                  <a:srgbClr val="000000"/>
                </a:solidFill>
              </a:rPr>
              <a:t>centre</a:t>
            </a:r>
            <a:r>
              <a:rPr lang="en-US" sz="2800" dirty="0">
                <a:solidFill>
                  <a:srgbClr val="000000"/>
                </a:solidFill>
              </a:rPr>
              <a:t>?</a:t>
            </a:r>
          </a:p>
          <a:p>
            <a:pPr indent="-228600" defTabSz="914400">
              <a:lnSpc>
                <a:spcPct val="90000"/>
              </a:lnSpc>
              <a:spcAft>
                <a:spcPts val="600"/>
              </a:spcAft>
              <a:buFont typeface="Arial" panose="020B0604020202020204" pitchFamily="34" charset="0"/>
              <a:buChar char="•"/>
            </a:pPr>
            <a:endParaRPr lang="en-US" sz="2000" dirty="0">
              <a:solidFill>
                <a:srgbClr val="000000"/>
              </a:solidFill>
            </a:endParaRPr>
          </a:p>
          <a:p>
            <a:pPr indent="-228600" defTabSz="914400">
              <a:lnSpc>
                <a:spcPct val="90000"/>
              </a:lnSpc>
              <a:spcAft>
                <a:spcPts val="600"/>
              </a:spcAft>
              <a:buFont typeface="Arial" panose="020B0604020202020204" pitchFamily="34" charset="0"/>
              <a:buChar char="•"/>
            </a:pPr>
            <a:r>
              <a:rPr lang="en-US" sz="2000" dirty="0">
                <a:solidFill>
                  <a:srgbClr val="000000"/>
                </a:solidFill>
              </a:rPr>
              <a:t>The Odeon sells seats to view films</a:t>
            </a:r>
          </a:p>
          <a:p>
            <a:pPr indent="-228600" defTabSz="914400">
              <a:lnSpc>
                <a:spcPct val="90000"/>
              </a:lnSpc>
              <a:spcAft>
                <a:spcPts val="600"/>
              </a:spcAft>
              <a:buFont typeface="Arial" panose="020B0604020202020204" pitchFamily="34" charset="0"/>
              <a:buChar char="•"/>
            </a:pPr>
            <a:endParaRPr lang="en-US" sz="2000" dirty="0">
              <a:solidFill>
                <a:srgbClr val="000000"/>
              </a:solidFill>
            </a:endParaRPr>
          </a:p>
          <a:p>
            <a:pPr indent="-228600" defTabSz="914400">
              <a:lnSpc>
                <a:spcPct val="90000"/>
              </a:lnSpc>
              <a:spcAft>
                <a:spcPts val="600"/>
              </a:spcAft>
              <a:buFont typeface="Arial" panose="020B0604020202020204" pitchFamily="34" charset="0"/>
              <a:buChar char="•"/>
            </a:pPr>
            <a:r>
              <a:rPr lang="en-US" sz="2000" dirty="0">
                <a:solidFill>
                  <a:srgbClr val="000000"/>
                </a:solidFill>
              </a:rPr>
              <a:t>Unsold seats cannot be recovered</a:t>
            </a:r>
          </a:p>
          <a:p>
            <a:pPr indent="-228600" defTabSz="914400">
              <a:lnSpc>
                <a:spcPct val="90000"/>
              </a:lnSpc>
              <a:spcAft>
                <a:spcPts val="600"/>
              </a:spcAft>
              <a:buFont typeface="Arial" panose="020B0604020202020204" pitchFamily="34" charset="0"/>
              <a:buChar char="•"/>
            </a:pPr>
            <a:endParaRPr lang="en-US" sz="2000" dirty="0">
              <a:solidFill>
                <a:srgbClr val="000000"/>
              </a:solidFill>
            </a:endParaRPr>
          </a:p>
          <a:p>
            <a:pPr indent="-228600" defTabSz="914400">
              <a:lnSpc>
                <a:spcPct val="90000"/>
              </a:lnSpc>
              <a:spcAft>
                <a:spcPts val="600"/>
              </a:spcAft>
              <a:buFont typeface="Arial" panose="020B0604020202020204" pitchFamily="34" charset="0"/>
              <a:buChar char="•"/>
            </a:pPr>
            <a:r>
              <a:rPr lang="en-US" sz="2000" dirty="0">
                <a:solidFill>
                  <a:srgbClr val="000000"/>
                </a:solidFill>
              </a:rPr>
              <a:t>No bums on seats = no income</a:t>
            </a:r>
          </a:p>
          <a:p>
            <a:pPr indent="-228600" defTabSz="914400">
              <a:lnSpc>
                <a:spcPct val="90000"/>
              </a:lnSpc>
              <a:spcAft>
                <a:spcPts val="600"/>
              </a:spcAft>
              <a:buFont typeface="Arial" panose="020B0604020202020204" pitchFamily="34" charset="0"/>
              <a:buChar char="•"/>
            </a:pPr>
            <a:endParaRPr lang="en-US" sz="2000" dirty="0">
              <a:solidFill>
                <a:srgbClr val="000000"/>
              </a:solidFill>
            </a:endParaRPr>
          </a:p>
          <a:p>
            <a:pPr indent="-228600" defTabSz="914400">
              <a:lnSpc>
                <a:spcPct val="90000"/>
              </a:lnSpc>
              <a:spcAft>
                <a:spcPts val="600"/>
              </a:spcAft>
              <a:buFont typeface="Arial" panose="020B0604020202020204" pitchFamily="34" charset="0"/>
              <a:buChar char="•"/>
            </a:pPr>
            <a:r>
              <a:rPr lang="en-US" sz="2000" dirty="0">
                <a:solidFill>
                  <a:srgbClr val="000000"/>
                </a:solidFill>
              </a:rPr>
              <a:t>Loss of potential income</a:t>
            </a:r>
          </a:p>
          <a:p>
            <a:pPr indent="-228600" defTabSz="914400">
              <a:lnSpc>
                <a:spcPct val="90000"/>
              </a:lnSpc>
              <a:spcAft>
                <a:spcPts val="600"/>
              </a:spcAft>
              <a:buFont typeface="Arial" panose="020B0604020202020204" pitchFamily="34" charset="0"/>
              <a:buChar char="•"/>
            </a:pPr>
            <a:endParaRPr lang="en-US" sz="2000" dirty="0">
              <a:solidFill>
                <a:srgbClr val="000000"/>
              </a:solidFill>
            </a:endParaRPr>
          </a:p>
          <a:p>
            <a:pPr indent="-228600" defTabSz="914400">
              <a:lnSpc>
                <a:spcPct val="90000"/>
              </a:lnSpc>
              <a:spcAft>
                <a:spcPts val="600"/>
              </a:spcAft>
              <a:buFont typeface="Arial" panose="020B0604020202020204" pitchFamily="34" charset="0"/>
              <a:buChar char="•"/>
            </a:pPr>
            <a:endParaRPr lang="en-US" sz="2000" dirty="0">
              <a:solidFill>
                <a:srgbClr val="000000"/>
              </a:solidFill>
            </a:endParaRPr>
          </a:p>
        </p:txBody>
      </p:sp>
    </p:spTree>
    <p:extLst>
      <p:ext uri="{BB962C8B-B14F-4D97-AF65-F5344CB8AC3E}">
        <p14:creationId xmlns:p14="http://schemas.microsoft.com/office/powerpoint/2010/main" val="1320667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2" end="2"/>
                                            </p:txEl>
                                          </p:spTgt>
                                        </p:tgtEl>
                                        <p:attrNameLst>
                                          <p:attrName>style.visibility</p:attrName>
                                        </p:attrNameLst>
                                      </p:cBhvr>
                                      <p:to>
                                        <p:strVal val="visible"/>
                                      </p:to>
                                    </p:set>
                                    <p:anim calcmode="lin" valueType="num">
                                      <p:cBhvr additive="base">
                                        <p:cTn id="7"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4" end="4"/>
                                            </p:txEl>
                                          </p:spTgt>
                                        </p:tgtEl>
                                        <p:attrNameLst>
                                          <p:attrName>style.visibility</p:attrName>
                                        </p:attrNameLst>
                                      </p:cBhvr>
                                      <p:to>
                                        <p:strVal val="visible"/>
                                      </p:to>
                                    </p:set>
                                    <p:anim calcmode="lin" valueType="num">
                                      <p:cBhvr additive="base">
                                        <p:cTn id="13"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6" end="6"/>
                                            </p:txEl>
                                          </p:spTgt>
                                        </p:tgtEl>
                                        <p:attrNameLst>
                                          <p:attrName>style.visibility</p:attrName>
                                        </p:attrNameLst>
                                      </p:cBhvr>
                                      <p:to>
                                        <p:strVal val="visible"/>
                                      </p:to>
                                    </p:set>
                                    <p:anim calcmode="lin" valueType="num">
                                      <p:cBhvr additive="base">
                                        <p:cTn id="19"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8" end="8"/>
                                            </p:txEl>
                                          </p:spTgt>
                                        </p:tgtEl>
                                        <p:attrNameLst>
                                          <p:attrName>style.visibility</p:attrName>
                                        </p:attrNameLst>
                                      </p:cBhvr>
                                      <p:to>
                                        <p:strVal val="visible"/>
                                      </p:to>
                                    </p:set>
                                    <p:anim calcmode="lin" valueType="num">
                                      <p:cBhvr additive="base">
                                        <p:cTn id="25" dur="500" fill="hold"/>
                                        <p:tgtEl>
                                          <p:spTgt spid="6">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94F7C-94FE-4F45-8251-C66BFA55DC51}"/>
              </a:ext>
            </a:extLst>
          </p:cNvPr>
          <p:cNvSpPr>
            <a:spLocks noGrp="1"/>
          </p:cNvSpPr>
          <p:nvPr>
            <p:ph type="title"/>
          </p:nvPr>
        </p:nvSpPr>
        <p:spPr>
          <a:xfrm>
            <a:off x="648929" y="629266"/>
            <a:ext cx="5127031" cy="1676603"/>
          </a:xfrm>
        </p:spPr>
        <p:txBody>
          <a:bodyPr>
            <a:normAutofit/>
          </a:bodyPr>
          <a:lstStyle/>
          <a:p>
            <a:r>
              <a:rPr lang="en-US" dirty="0"/>
              <a:t>The Lighthouse </a:t>
            </a:r>
          </a:p>
        </p:txBody>
      </p:sp>
      <p:sp>
        <p:nvSpPr>
          <p:cNvPr id="10" name="Content Placeholder 9">
            <a:extLst>
              <a:ext uri="{FF2B5EF4-FFF2-40B4-BE49-F238E27FC236}">
                <a16:creationId xmlns:a16="http://schemas.microsoft.com/office/drawing/2014/main" id="{CA4B2099-22E1-482D-95B0-CE0E9F7C1DD6}"/>
              </a:ext>
            </a:extLst>
          </p:cNvPr>
          <p:cNvSpPr>
            <a:spLocks noGrp="1"/>
          </p:cNvSpPr>
          <p:nvPr>
            <p:ph idx="1"/>
          </p:nvPr>
        </p:nvSpPr>
        <p:spPr>
          <a:xfrm>
            <a:off x="648930" y="2438400"/>
            <a:ext cx="5127029" cy="3785419"/>
          </a:xfrm>
        </p:spPr>
        <p:txBody>
          <a:bodyPr>
            <a:normAutofit/>
          </a:bodyPr>
          <a:lstStyle/>
          <a:p>
            <a:r>
              <a:rPr lang="en-US" dirty="0"/>
              <a:t>We sell our time and skills</a:t>
            </a:r>
          </a:p>
          <a:p>
            <a:r>
              <a:rPr lang="en-US" dirty="0"/>
              <a:t>If these are not taken up there is potential for loss</a:t>
            </a:r>
          </a:p>
          <a:p>
            <a:r>
              <a:rPr lang="en-US" dirty="0"/>
              <a:t>We are not charging client – voluntary donations</a:t>
            </a:r>
          </a:p>
          <a:p>
            <a:r>
              <a:rPr lang="en-US" dirty="0"/>
              <a:t>No clients – equals no income or potential for funding </a:t>
            </a:r>
          </a:p>
        </p:txBody>
      </p:sp>
      <p:pic>
        <p:nvPicPr>
          <p:cNvPr id="8" name="Content Placeholder 4">
            <a:extLst>
              <a:ext uri="{FF2B5EF4-FFF2-40B4-BE49-F238E27FC236}">
                <a16:creationId xmlns:a16="http://schemas.microsoft.com/office/drawing/2014/main" id="{BD8FE4F1-F0C7-7445-8E35-956D698647E4}"/>
              </a:ext>
            </a:extLst>
          </p:cNvPr>
          <p:cNvPicPr>
            <a:picLocks noChangeAspect="1"/>
          </p:cNvPicPr>
          <p:nvPr/>
        </p:nvPicPr>
        <p:blipFill rotWithShape="1">
          <a:blip r:embed="rId2"/>
          <a:srcRect l="2082" r="3" b="3"/>
          <a:stretch/>
        </p:blipFill>
        <p:spPr>
          <a:xfrm>
            <a:off x="6090613" y="640082"/>
            <a:ext cx="5461724" cy="5577837"/>
          </a:xfrm>
          <a:prstGeom prst="rect">
            <a:avLst/>
          </a:prstGeom>
          <a:effectLst/>
        </p:spPr>
      </p:pic>
    </p:spTree>
    <p:extLst>
      <p:ext uri="{BB962C8B-B14F-4D97-AF65-F5344CB8AC3E}">
        <p14:creationId xmlns:p14="http://schemas.microsoft.com/office/powerpoint/2010/main" val="2017159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2000" fill="hold"/>
                                        <p:tgtEl>
                                          <p:spTgt spid="8"/>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10">
                                            <p:txEl>
                                              <p:pRg st="0" end="0"/>
                                            </p:txEl>
                                          </p:spTgt>
                                        </p:tgtEl>
                                        <p:attrNameLst>
                                          <p:attrName>style.visibility</p:attrName>
                                        </p:attrNameLst>
                                      </p:cBhvr>
                                      <p:to>
                                        <p:strVal val="visible"/>
                                      </p:to>
                                    </p:set>
                                    <p:anim calcmode="lin" valueType="num">
                                      <p:cBhvr additive="base">
                                        <p:cTn id="11"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10">
                                            <p:txEl>
                                              <p:pRg st="1" end="1"/>
                                            </p:txEl>
                                          </p:spTgt>
                                        </p:tgtEl>
                                        <p:attrNameLst>
                                          <p:attrName>style.visibility</p:attrName>
                                        </p:attrNameLst>
                                      </p:cBhvr>
                                      <p:to>
                                        <p:strVal val="visible"/>
                                      </p:to>
                                    </p:set>
                                    <p:anim calcmode="lin" valueType="num">
                                      <p:cBhvr additive="base">
                                        <p:cTn id="17" dur="500" fill="hold"/>
                                        <p:tgtEl>
                                          <p:spTgt spid="10">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10">
                                            <p:txEl>
                                              <p:pRg st="2" end="2"/>
                                            </p:txEl>
                                          </p:spTgt>
                                        </p:tgtEl>
                                        <p:attrNameLst>
                                          <p:attrName>style.visibility</p:attrName>
                                        </p:attrNameLst>
                                      </p:cBhvr>
                                      <p:to>
                                        <p:strVal val="visible"/>
                                      </p:to>
                                    </p:set>
                                    <p:anim calcmode="lin" valueType="num">
                                      <p:cBhvr additive="base">
                                        <p:cTn id="23" dur="500" fill="hold"/>
                                        <p:tgtEl>
                                          <p:spTgt spid="10">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10">
                                            <p:txEl>
                                              <p:pRg st="3" end="3"/>
                                            </p:txEl>
                                          </p:spTgt>
                                        </p:tgtEl>
                                        <p:attrNameLst>
                                          <p:attrName>style.visibility</p:attrName>
                                        </p:attrNameLst>
                                      </p:cBhvr>
                                      <p:to>
                                        <p:strVal val="visible"/>
                                      </p:to>
                                    </p:set>
                                    <p:anim calcmode="lin" valueType="num">
                                      <p:cBhvr additive="base">
                                        <p:cTn id="29" dur="500" fill="hold"/>
                                        <p:tgtEl>
                                          <p:spTgt spid="10">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0">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EC738E7-B61B-0A48-AA31-D7F6706AC93C}"/>
              </a:ext>
            </a:extLst>
          </p:cNvPr>
          <p:cNvPicPr>
            <a:picLocks noGrp="1" noChangeAspect="1"/>
          </p:cNvPicPr>
          <p:nvPr>
            <p:ph idx="1"/>
          </p:nvPr>
        </p:nvPicPr>
        <p:blipFill rotWithShape="1">
          <a:blip r:embed="rId2"/>
          <a:srcRect t="9074" b="34676"/>
          <a:stretch/>
        </p:blipFill>
        <p:spPr>
          <a:xfrm>
            <a:off x="20" y="10"/>
            <a:ext cx="12191980" cy="6857990"/>
          </a:xfrm>
          <a:prstGeom prst="rect">
            <a:avLst/>
          </a:prstGeom>
        </p:spPr>
      </p:pic>
    </p:spTree>
    <p:extLst>
      <p:ext uri="{BB962C8B-B14F-4D97-AF65-F5344CB8AC3E}">
        <p14:creationId xmlns:p14="http://schemas.microsoft.com/office/powerpoint/2010/main" val="16311314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58793-B6B7-9740-8ECB-25C8BE5EA2E5}"/>
              </a:ext>
            </a:extLst>
          </p:cNvPr>
          <p:cNvSpPr>
            <a:spLocks noGrp="1"/>
          </p:cNvSpPr>
          <p:nvPr>
            <p:ph type="title"/>
          </p:nvPr>
        </p:nvSpPr>
        <p:spPr>
          <a:xfrm>
            <a:off x="1136428" y="627564"/>
            <a:ext cx="7474172" cy="1325563"/>
          </a:xfrm>
        </p:spPr>
        <p:txBody>
          <a:bodyPr>
            <a:normAutofit/>
          </a:bodyPr>
          <a:lstStyle/>
          <a:p>
            <a:r>
              <a:rPr lang="en-US" dirty="0"/>
              <a:t>Chief Administrative Officer</a:t>
            </a:r>
          </a:p>
        </p:txBody>
      </p:sp>
      <p:sp>
        <p:nvSpPr>
          <p:cNvPr id="3" name="Content Placeholder 2">
            <a:extLst>
              <a:ext uri="{FF2B5EF4-FFF2-40B4-BE49-F238E27FC236}">
                <a16:creationId xmlns:a16="http://schemas.microsoft.com/office/drawing/2014/main" id="{040B7CA7-E348-2843-88E4-E1181D012856}"/>
              </a:ext>
            </a:extLst>
          </p:cNvPr>
          <p:cNvSpPr>
            <a:spLocks noGrp="1"/>
          </p:cNvSpPr>
          <p:nvPr>
            <p:ph idx="1"/>
          </p:nvPr>
        </p:nvSpPr>
        <p:spPr>
          <a:xfrm>
            <a:off x="1136429" y="2278173"/>
            <a:ext cx="6467867" cy="3450613"/>
          </a:xfrm>
        </p:spPr>
        <p:txBody>
          <a:bodyPr anchor="ctr">
            <a:normAutofit/>
          </a:bodyPr>
          <a:lstStyle/>
          <a:p>
            <a:pPr marL="0" indent="0">
              <a:buNone/>
            </a:pPr>
            <a:r>
              <a:rPr lang="en-GB" sz="2400" dirty="0"/>
              <a:t>Supervise the daily operations of a business and are ultimately responsible for its performance – through planning, policy-making and coordinating a variety of activities.</a:t>
            </a:r>
          </a:p>
          <a:p>
            <a:pPr marL="0" indent="0">
              <a:buNone/>
            </a:pPr>
            <a:endParaRPr lang="en-GB" sz="2400" dirty="0"/>
          </a:p>
          <a:p>
            <a:pPr marL="0" indent="0">
              <a:buNone/>
            </a:pPr>
            <a:r>
              <a:rPr lang="en-GB" sz="2400" dirty="0"/>
              <a:t>These management professionals are experts at maintaining numerous functions of the business. </a:t>
            </a:r>
          </a:p>
          <a:p>
            <a:pPr marL="0" indent="0">
              <a:buNone/>
            </a:pPr>
            <a:endParaRPr lang="en-US" sz="2400" dirty="0"/>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Meeting">
            <a:extLst>
              <a:ext uri="{FF2B5EF4-FFF2-40B4-BE49-F238E27FC236}">
                <a16:creationId xmlns:a16="http://schemas.microsoft.com/office/drawing/2014/main" id="{D0BF005D-0617-4FCF-815F-7CA845924D5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24208199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39E459-4BDF-644E-B410-467ECFFC3811}"/>
              </a:ext>
            </a:extLst>
          </p:cNvPr>
          <p:cNvSpPr>
            <a:spLocks noGrp="1"/>
          </p:cNvSpPr>
          <p:nvPr>
            <p:ph type="title"/>
          </p:nvPr>
        </p:nvSpPr>
        <p:spPr>
          <a:xfrm>
            <a:off x="674237" y="914400"/>
            <a:ext cx="3657600" cy="2887579"/>
          </a:xfrm>
        </p:spPr>
        <p:txBody>
          <a:bodyPr vert="horz" lIns="91440" tIns="45720" rIns="91440" bIns="45720" rtlCol="0" anchor="b">
            <a:normAutofit/>
          </a:bodyPr>
          <a:lstStyle/>
          <a:p>
            <a:pPr algn="ctr"/>
            <a:r>
              <a:rPr lang="en-US" sz="4800" kern="1200">
                <a:solidFill>
                  <a:srgbClr val="FFFFFF"/>
                </a:solidFill>
                <a:latin typeface="+mj-lt"/>
                <a:ea typeface="+mj-ea"/>
                <a:cs typeface="+mj-cs"/>
              </a:rPr>
              <a:t>How long will we see our clients for?			</a:t>
            </a:r>
          </a:p>
        </p:txBody>
      </p:sp>
      <p:cxnSp>
        <p:nvCxnSpPr>
          <p:cNvPr id="12" name="Straight Connector 11">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73C85B3-070C-483A-997D-4A52660587F3}"/>
              </a:ext>
            </a:extLst>
          </p:cNvPr>
          <p:cNvGraphicFramePr>
            <a:graphicFrameLocks noGrp="1"/>
          </p:cNvGraphicFramePr>
          <p:nvPr>
            <p:ph idx="1"/>
            <p:extLst>
              <p:ext uri="{D42A27DB-BD31-4B8C-83A1-F6EECF244321}">
                <p14:modId xmlns:p14="http://schemas.microsoft.com/office/powerpoint/2010/main" val="2726561143"/>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310920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Top Corners Rounded 8">
            <a:extLst>
              <a:ext uri="{FF2B5EF4-FFF2-40B4-BE49-F238E27FC236}">
                <a16:creationId xmlns:a16="http://schemas.microsoft.com/office/drawing/2014/main" id="{3BAF1561-20C4-41FD-A35F-BF2B9E727F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29466" y="996722"/>
            <a:ext cx="5923488" cy="4864556"/>
          </a:xfrm>
          <a:prstGeom prst="round2SameRect">
            <a:avLst>
              <a:gd name="adj1" fmla="val 3762"/>
              <a:gd name="adj2" fmla="val 0"/>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Top Corners Rounded 10">
            <a:extLst>
              <a:ext uri="{FF2B5EF4-FFF2-40B4-BE49-F238E27FC236}">
                <a16:creationId xmlns:a16="http://schemas.microsoft.com/office/drawing/2014/main" id="{839DC788-B140-4F3E-A91E-CB3E70ED9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57200" y="1050468"/>
            <a:ext cx="5609397" cy="4757058"/>
          </a:xfrm>
          <a:prstGeom prst="round2SameRect">
            <a:avLst>
              <a:gd name="adj1" fmla="val 2061"/>
              <a:gd name="adj2" fmla="val 0"/>
            </a:avLst>
          </a:prstGeom>
          <a:noFill/>
          <a:ln w="508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9DB67CD-5202-C84F-9100-A9EC9DE32AB6}"/>
              </a:ext>
            </a:extLst>
          </p:cNvPr>
          <p:cNvSpPr>
            <a:spLocks noGrp="1"/>
          </p:cNvSpPr>
          <p:nvPr>
            <p:ph type="title"/>
          </p:nvPr>
        </p:nvSpPr>
        <p:spPr>
          <a:xfrm>
            <a:off x="321733" y="981091"/>
            <a:ext cx="4092951" cy="1624457"/>
          </a:xfrm>
        </p:spPr>
        <p:txBody>
          <a:bodyPr>
            <a:normAutofit/>
          </a:bodyPr>
          <a:lstStyle/>
          <a:p>
            <a:r>
              <a:rPr lang="en-US" sz="3600">
                <a:solidFill>
                  <a:schemeClr val="bg1"/>
                </a:solidFill>
              </a:rPr>
              <a:t>CLINIC TIMES		</a:t>
            </a:r>
          </a:p>
        </p:txBody>
      </p:sp>
      <p:cxnSp>
        <p:nvCxnSpPr>
          <p:cNvPr id="13" name="Straight Connector 12">
            <a:extLst>
              <a:ext uri="{FF2B5EF4-FFF2-40B4-BE49-F238E27FC236}">
                <a16:creationId xmlns:a16="http://schemas.microsoft.com/office/drawing/2014/main" id="{FC18D930-0EEE-448F-ABF1-2AA3C83DA5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071" y="2705800"/>
            <a:ext cx="1597456" cy="0"/>
          </a:xfrm>
          <a:prstGeom prst="line">
            <a:avLst/>
          </a:prstGeom>
          <a:ln w="508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6B815EC-70B1-D445-8F99-D07F8A54B414}"/>
              </a:ext>
            </a:extLst>
          </p:cNvPr>
          <p:cNvSpPr>
            <a:spLocks noGrp="1"/>
          </p:cNvSpPr>
          <p:nvPr>
            <p:ph idx="1"/>
          </p:nvPr>
        </p:nvSpPr>
        <p:spPr>
          <a:xfrm>
            <a:off x="321733" y="2834809"/>
            <a:ext cx="4092951" cy="3042099"/>
          </a:xfrm>
        </p:spPr>
        <p:txBody>
          <a:bodyPr anchor="t">
            <a:normAutofit/>
          </a:bodyPr>
          <a:lstStyle/>
          <a:p>
            <a:r>
              <a:rPr lang="en-US" sz="2000">
                <a:solidFill>
                  <a:schemeClr val="bg1"/>
                </a:solidFill>
              </a:rPr>
              <a:t>THREE HOURS PER CLINIC</a:t>
            </a:r>
          </a:p>
          <a:p>
            <a:endParaRPr lang="en-US" sz="2000">
              <a:solidFill>
                <a:schemeClr val="bg1"/>
              </a:solidFill>
            </a:endParaRPr>
          </a:p>
        </p:txBody>
      </p:sp>
      <p:graphicFrame>
        <p:nvGraphicFramePr>
          <p:cNvPr id="4" name="Table 3">
            <a:extLst>
              <a:ext uri="{FF2B5EF4-FFF2-40B4-BE49-F238E27FC236}">
                <a16:creationId xmlns:a16="http://schemas.microsoft.com/office/drawing/2014/main" id="{9D902D82-5D83-F649-8366-B645E4571F65}"/>
              </a:ext>
            </a:extLst>
          </p:cNvPr>
          <p:cNvGraphicFramePr>
            <a:graphicFrameLocks noGrp="1"/>
          </p:cNvGraphicFramePr>
          <p:nvPr>
            <p:extLst>
              <p:ext uri="{D42A27DB-BD31-4B8C-83A1-F6EECF244321}">
                <p14:modId xmlns:p14="http://schemas.microsoft.com/office/powerpoint/2010/main" val="4110981264"/>
              </p:ext>
            </p:extLst>
          </p:nvPr>
        </p:nvGraphicFramePr>
        <p:xfrm>
          <a:off x="5203767" y="1385468"/>
          <a:ext cx="6542119" cy="3930018"/>
        </p:xfrm>
        <a:graphic>
          <a:graphicData uri="http://schemas.openxmlformats.org/drawingml/2006/table">
            <a:tbl>
              <a:tblPr firstRow="1" bandRow="1">
                <a:tableStyleId>{5C22544A-7EE6-4342-B048-85BDC9FD1C3A}</a:tableStyleId>
              </a:tblPr>
              <a:tblGrid>
                <a:gridCol w="1856369">
                  <a:extLst>
                    <a:ext uri="{9D8B030D-6E8A-4147-A177-3AD203B41FA5}">
                      <a16:colId xmlns:a16="http://schemas.microsoft.com/office/drawing/2014/main" val="1817093111"/>
                    </a:ext>
                  </a:extLst>
                </a:gridCol>
                <a:gridCol w="1474020">
                  <a:extLst>
                    <a:ext uri="{9D8B030D-6E8A-4147-A177-3AD203B41FA5}">
                      <a16:colId xmlns:a16="http://schemas.microsoft.com/office/drawing/2014/main" val="1136661353"/>
                    </a:ext>
                  </a:extLst>
                </a:gridCol>
                <a:gridCol w="1816816">
                  <a:extLst>
                    <a:ext uri="{9D8B030D-6E8A-4147-A177-3AD203B41FA5}">
                      <a16:colId xmlns:a16="http://schemas.microsoft.com/office/drawing/2014/main" val="2094043523"/>
                    </a:ext>
                  </a:extLst>
                </a:gridCol>
                <a:gridCol w="1394914">
                  <a:extLst>
                    <a:ext uri="{9D8B030D-6E8A-4147-A177-3AD203B41FA5}">
                      <a16:colId xmlns:a16="http://schemas.microsoft.com/office/drawing/2014/main" val="3593122836"/>
                    </a:ext>
                  </a:extLst>
                </a:gridCol>
              </a:tblGrid>
              <a:tr h="417683">
                <a:tc>
                  <a:txBody>
                    <a:bodyPr/>
                    <a:lstStyle/>
                    <a:p>
                      <a:endParaRPr lang="en-US" sz="1900"/>
                    </a:p>
                  </a:txBody>
                  <a:tcPr marL="94928" marR="94928" marT="47464" marB="47464"/>
                </a:tc>
                <a:tc>
                  <a:txBody>
                    <a:bodyPr/>
                    <a:lstStyle/>
                    <a:p>
                      <a:r>
                        <a:rPr lang="en-US" sz="1900"/>
                        <a:t>MORNING</a:t>
                      </a:r>
                    </a:p>
                  </a:txBody>
                  <a:tcPr marL="94928" marR="94928" marT="47464" marB="47464"/>
                </a:tc>
                <a:tc>
                  <a:txBody>
                    <a:bodyPr/>
                    <a:lstStyle/>
                    <a:p>
                      <a:r>
                        <a:rPr lang="en-US" sz="1900"/>
                        <a:t>AFTERNOON</a:t>
                      </a:r>
                    </a:p>
                  </a:txBody>
                  <a:tcPr marL="94928" marR="94928" marT="47464" marB="47464"/>
                </a:tc>
                <a:tc>
                  <a:txBody>
                    <a:bodyPr/>
                    <a:lstStyle/>
                    <a:p>
                      <a:r>
                        <a:rPr lang="en-US" sz="1900"/>
                        <a:t>EVENING</a:t>
                      </a:r>
                    </a:p>
                  </a:txBody>
                  <a:tcPr marL="94928" marR="94928" marT="47464" marB="47464"/>
                </a:tc>
                <a:extLst>
                  <a:ext uri="{0D108BD9-81ED-4DB2-BD59-A6C34878D82A}">
                    <a16:rowId xmlns:a16="http://schemas.microsoft.com/office/drawing/2014/main" val="2958810251"/>
                  </a:ext>
                </a:extLst>
              </a:tr>
              <a:tr h="702467">
                <a:tc>
                  <a:txBody>
                    <a:bodyPr/>
                    <a:lstStyle/>
                    <a:p>
                      <a:r>
                        <a:rPr lang="en-US" sz="1900"/>
                        <a:t>MONDAY</a:t>
                      </a:r>
                    </a:p>
                  </a:txBody>
                  <a:tcPr marL="94928" marR="94928" marT="47464" marB="47464"/>
                </a:tc>
                <a:tc>
                  <a:txBody>
                    <a:bodyPr/>
                    <a:lstStyle/>
                    <a:p>
                      <a:r>
                        <a:rPr lang="en-US" sz="1900"/>
                        <a:t>9AM – 12PM</a:t>
                      </a:r>
                    </a:p>
                  </a:txBody>
                  <a:tcPr marL="94928" marR="94928" marT="47464" marB="47464"/>
                </a:tc>
                <a:tc>
                  <a:txBody>
                    <a:bodyPr/>
                    <a:lstStyle/>
                    <a:p>
                      <a:r>
                        <a:rPr lang="en-US" sz="1900"/>
                        <a:t>1PM – 4PM</a:t>
                      </a:r>
                    </a:p>
                  </a:txBody>
                  <a:tcPr marL="94928" marR="94928" marT="47464" marB="47464"/>
                </a:tc>
                <a:tc>
                  <a:txBody>
                    <a:bodyPr/>
                    <a:lstStyle/>
                    <a:p>
                      <a:endParaRPr lang="en-US" sz="1900"/>
                    </a:p>
                  </a:txBody>
                  <a:tcPr marL="94928" marR="94928" marT="47464" marB="47464"/>
                </a:tc>
                <a:extLst>
                  <a:ext uri="{0D108BD9-81ED-4DB2-BD59-A6C34878D82A}">
                    <a16:rowId xmlns:a16="http://schemas.microsoft.com/office/drawing/2014/main" val="2810344904"/>
                  </a:ext>
                </a:extLst>
              </a:tr>
              <a:tr h="702467">
                <a:tc>
                  <a:txBody>
                    <a:bodyPr/>
                    <a:lstStyle/>
                    <a:p>
                      <a:r>
                        <a:rPr lang="en-US" sz="1900"/>
                        <a:t>TUESDAY</a:t>
                      </a:r>
                    </a:p>
                  </a:txBody>
                  <a:tcPr marL="94928" marR="94928" marT="47464" marB="47464"/>
                </a:tc>
                <a:tc>
                  <a:txBody>
                    <a:bodyPr/>
                    <a:lstStyle/>
                    <a:p>
                      <a:r>
                        <a:rPr lang="en-US" sz="1900"/>
                        <a:t>9AM – 12PM</a:t>
                      </a:r>
                    </a:p>
                  </a:txBody>
                  <a:tcPr marL="94928" marR="94928" marT="47464" marB="47464"/>
                </a:tc>
                <a:tc>
                  <a:txBody>
                    <a:bodyPr/>
                    <a:lstStyle/>
                    <a:p>
                      <a:r>
                        <a:rPr lang="en-US" sz="1900"/>
                        <a:t>1PM – 4PM</a:t>
                      </a:r>
                    </a:p>
                  </a:txBody>
                  <a:tcPr marL="94928" marR="94928" marT="47464" marB="47464"/>
                </a:tc>
                <a:tc>
                  <a:txBody>
                    <a:bodyPr/>
                    <a:lstStyle/>
                    <a:p>
                      <a:r>
                        <a:rPr lang="en-US" sz="1900"/>
                        <a:t>5PM – 8PM</a:t>
                      </a:r>
                    </a:p>
                  </a:txBody>
                  <a:tcPr marL="94928" marR="94928" marT="47464" marB="47464"/>
                </a:tc>
                <a:extLst>
                  <a:ext uri="{0D108BD9-81ED-4DB2-BD59-A6C34878D82A}">
                    <a16:rowId xmlns:a16="http://schemas.microsoft.com/office/drawing/2014/main" val="3731896182"/>
                  </a:ext>
                </a:extLst>
              </a:tr>
              <a:tr h="702467">
                <a:tc>
                  <a:txBody>
                    <a:bodyPr/>
                    <a:lstStyle/>
                    <a:p>
                      <a:r>
                        <a:rPr lang="en-US" sz="1900"/>
                        <a:t>WEDNESDAY</a:t>
                      </a:r>
                    </a:p>
                  </a:txBody>
                  <a:tcPr marL="94928" marR="94928" marT="47464" marB="47464"/>
                </a:tc>
                <a:tc>
                  <a:txBody>
                    <a:bodyPr/>
                    <a:lstStyle/>
                    <a:p>
                      <a:r>
                        <a:rPr lang="en-US" sz="1900"/>
                        <a:t>9AM – 12PM</a:t>
                      </a:r>
                    </a:p>
                  </a:txBody>
                  <a:tcPr marL="94928" marR="94928" marT="47464" marB="47464"/>
                </a:tc>
                <a:tc>
                  <a:txBody>
                    <a:bodyPr/>
                    <a:lstStyle/>
                    <a:p>
                      <a:r>
                        <a:rPr lang="en-US" sz="1900"/>
                        <a:t>1PM – 4PM</a:t>
                      </a:r>
                    </a:p>
                  </a:txBody>
                  <a:tcPr marL="94928" marR="94928" marT="47464" marB="47464"/>
                </a:tc>
                <a:tc>
                  <a:txBody>
                    <a:bodyPr/>
                    <a:lstStyle/>
                    <a:p>
                      <a:endParaRPr lang="en-US" sz="1900"/>
                    </a:p>
                  </a:txBody>
                  <a:tcPr marL="94928" marR="94928" marT="47464" marB="47464"/>
                </a:tc>
                <a:extLst>
                  <a:ext uri="{0D108BD9-81ED-4DB2-BD59-A6C34878D82A}">
                    <a16:rowId xmlns:a16="http://schemas.microsoft.com/office/drawing/2014/main" val="83515967"/>
                  </a:ext>
                </a:extLst>
              </a:tr>
              <a:tr h="702467">
                <a:tc>
                  <a:txBody>
                    <a:bodyPr/>
                    <a:lstStyle/>
                    <a:p>
                      <a:r>
                        <a:rPr lang="en-US" sz="1900"/>
                        <a:t>THURSDAY</a:t>
                      </a:r>
                    </a:p>
                  </a:txBody>
                  <a:tcPr marL="94928" marR="94928" marT="47464" marB="47464"/>
                </a:tc>
                <a:tc>
                  <a:txBody>
                    <a:bodyPr/>
                    <a:lstStyle/>
                    <a:p>
                      <a:r>
                        <a:rPr lang="en-US" sz="1900"/>
                        <a:t>9AM – 12PM</a:t>
                      </a:r>
                    </a:p>
                  </a:txBody>
                  <a:tcPr marL="94928" marR="94928" marT="47464" marB="47464"/>
                </a:tc>
                <a:tc>
                  <a:txBody>
                    <a:bodyPr/>
                    <a:lstStyle/>
                    <a:p>
                      <a:r>
                        <a:rPr lang="en-US" sz="1900"/>
                        <a:t>1PM – 4PM</a:t>
                      </a:r>
                    </a:p>
                  </a:txBody>
                  <a:tcPr marL="94928" marR="94928" marT="47464" marB="47464"/>
                </a:tc>
                <a:tc>
                  <a:txBody>
                    <a:bodyPr/>
                    <a:lstStyle/>
                    <a:p>
                      <a:r>
                        <a:rPr lang="en-US" sz="1900"/>
                        <a:t>5PM – 8PM</a:t>
                      </a:r>
                    </a:p>
                  </a:txBody>
                  <a:tcPr marL="94928" marR="94928" marT="47464" marB="47464"/>
                </a:tc>
                <a:extLst>
                  <a:ext uri="{0D108BD9-81ED-4DB2-BD59-A6C34878D82A}">
                    <a16:rowId xmlns:a16="http://schemas.microsoft.com/office/drawing/2014/main" val="2909994637"/>
                  </a:ext>
                </a:extLst>
              </a:tr>
              <a:tr h="702467">
                <a:tc>
                  <a:txBody>
                    <a:bodyPr/>
                    <a:lstStyle/>
                    <a:p>
                      <a:r>
                        <a:rPr lang="en-US" sz="1900"/>
                        <a:t>FRIDAY</a:t>
                      </a:r>
                    </a:p>
                  </a:txBody>
                  <a:tcPr marL="94928" marR="94928" marT="47464" marB="47464"/>
                </a:tc>
                <a:tc>
                  <a:txBody>
                    <a:bodyPr/>
                    <a:lstStyle/>
                    <a:p>
                      <a:r>
                        <a:rPr lang="en-US" sz="1900"/>
                        <a:t>9AM – 12PM</a:t>
                      </a:r>
                    </a:p>
                  </a:txBody>
                  <a:tcPr marL="94928" marR="94928" marT="47464" marB="47464"/>
                </a:tc>
                <a:tc>
                  <a:txBody>
                    <a:bodyPr/>
                    <a:lstStyle/>
                    <a:p>
                      <a:r>
                        <a:rPr lang="en-US" sz="1900"/>
                        <a:t>1PM – 4PM </a:t>
                      </a:r>
                    </a:p>
                  </a:txBody>
                  <a:tcPr marL="94928" marR="94928" marT="47464" marB="47464"/>
                </a:tc>
                <a:tc>
                  <a:txBody>
                    <a:bodyPr/>
                    <a:lstStyle/>
                    <a:p>
                      <a:endParaRPr lang="en-US" sz="1900"/>
                    </a:p>
                  </a:txBody>
                  <a:tcPr marL="94928" marR="94928" marT="47464" marB="47464"/>
                </a:tc>
                <a:extLst>
                  <a:ext uri="{0D108BD9-81ED-4DB2-BD59-A6C34878D82A}">
                    <a16:rowId xmlns:a16="http://schemas.microsoft.com/office/drawing/2014/main" val="1839954176"/>
                  </a:ext>
                </a:extLst>
              </a:tr>
            </a:tbl>
          </a:graphicData>
        </a:graphic>
      </p:graphicFrame>
    </p:spTree>
    <p:extLst>
      <p:ext uri="{BB962C8B-B14F-4D97-AF65-F5344CB8AC3E}">
        <p14:creationId xmlns:p14="http://schemas.microsoft.com/office/powerpoint/2010/main" val="22200716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4D6A8BA-C82D-7547-A4B8-50766E55DDB4}"/>
              </a:ext>
            </a:extLst>
          </p:cNvPr>
          <p:cNvPicPr>
            <a:picLocks noChangeAspect="1"/>
          </p:cNvPicPr>
          <p:nvPr/>
        </p:nvPicPr>
        <p:blipFill rotWithShape="1">
          <a:blip r:embed="rId2"/>
          <a:srcRect t="6242" r="9496" b="2850"/>
          <a:stretch/>
        </p:blipFill>
        <p:spPr>
          <a:xfrm>
            <a:off x="-1" y="10"/>
            <a:ext cx="12192000" cy="6857990"/>
          </a:xfrm>
          <a:prstGeom prst="rect">
            <a:avLst/>
          </a:prstGeom>
        </p:spPr>
      </p:pic>
      <p:sp>
        <p:nvSpPr>
          <p:cNvPr id="17" name="Freeform: Shape 16">
            <a:extLst>
              <a:ext uri="{FF2B5EF4-FFF2-40B4-BE49-F238E27FC236}">
                <a16:creationId xmlns:a16="http://schemas.microsoft.com/office/drawing/2014/main" id="{E862BE82-D00D-42C1-BF16-93AA37870C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Freeform: Shape 18">
            <a:extLst>
              <a:ext uri="{FF2B5EF4-FFF2-40B4-BE49-F238E27FC236}">
                <a16:creationId xmlns:a16="http://schemas.microsoft.com/office/drawing/2014/main" id="{F6D92C2D-1D3D-4974-918C-06579FB354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33" y="-2"/>
            <a:ext cx="5441859" cy="5654940"/>
          </a:xfrm>
          <a:custGeom>
            <a:avLst/>
            <a:gdLst>
              <a:gd name="connsiteX0" fmla="*/ 0 w 5441859"/>
              <a:gd name="connsiteY0" fmla="*/ 0 h 5654940"/>
              <a:gd name="connsiteX1" fmla="*/ 4400492 w 5441859"/>
              <a:gd name="connsiteY1" fmla="*/ 0 h 5654940"/>
              <a:gd name="connsiteX2" fmla="*/ 4484767 w 5441859"/>
              <a:gd name="connsiteY2" fmla="*/ 76595 h 5654940"/>
              <a:gd name="connsiteX3" fmla="*/ 5441859 w 5441859"/>
              <a:gd name="connsiteY3" fmla="*/ 2387221 h 5654940"/>
              <a:gd name="connsiteX4" fmla="*/ 2174140 w 5441859"/>
              <a:gd name="connsiteY4" fmla="*/ 5654940 h 5654940"/>
              <a:gd name="connsiteX5" fmla="*/ 156693 w 5441859"/>
              <a:gd name="connsiteY5" fmla="*/ 4957981 h 5654940"/>
              <a:gd name="connsiteX6" fmla="*/ 0 w 5441859"/>
              <a:gd name="connsiteY6" fmla="*/ 4820612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0" y="0"/>
                </a:moveTo>
                <a:lnTo>
                  <a:pt x="4400492" y="0"/>
                </a:lnTo>
                <a:lnTo>
                  <a:pt x="4484767" y="76595"/>
                </a:lnTo>
                <a:cubicBezTo>
                  <a:pt x="5076108"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52101A-1094-D64B-80DE-4C2520C0ED33}"/>
              </a:ext>
            </a:extLst>
          </p:cNvPr>
          <p:cNvSpPr>
            <a:spLocks noGrp="1"/>
          </p:cNvSpPr>
          <p:nvPr>
            <p:ph type="title"/>
          </p:nvPr>
        </p:nvSpPr>
        <p:spPr>
          <a:xfrm>
            <a:off x="750242" y="632990"/>
            <a:ext cx="4062643" cy="1043409"/>
          </a:xfrm>
        </p:spPr>
        <p:txBody>
          <a:bodyPr>
            <a:normAutofit/>
          </a:bodyPr>
          <a:lstStyle/>
          <a:p>
            <a:r>
              <a:rPr lang="en-US" sz="3600" dirty="0"/>
              <a:t>OUR POLICY</a:t>
            </a:r>
            <a:endParaRPr lang="en-US" sz="3600"/>
          </a:p>
        </p:txBody>
      </p:sp>
      <p:sp>
        <p:nvSpPr>
          <p:cNvPr id="3" name="Content Placeholder 2">
            <a:extLst>
              <a:ext uri="{FF2B5EF4-FFF2-40B4-BE49-F238E27FC236}">
                <a16:creationId xmlns:a16="http://schemas.microsoft.com/office/drawing/2014/main" id="{93FCE275-4E8F-D54B-A7D9-48FA57B8BEC1}"/>
              </a:ext>
            </a:extLst>
          </p:cNvPr>
          <p:cNvSpPr>
            <a:spLocks noGrp="1"/>
          </p:cNvSpPr>
          <p:nvPr>
            <p:ph idx="1"/>
          </p:nvPr>
        </p:nvSpPr>
        <p:spPr>
          <a:xfrm>
            <a:off x="520242" y="1774372"/>
            <a:ext cx="4062642" cy="2754086"/>
          </a:xfrm>
        </p:spPr>
        <p:txBody>
          <a:bodyPr anchor="t">
            <a:normAutofit/>
          </a:bodyPr>
          <a:lstStyle/>
          <a:p>
            <a:pPr marL="0" indent="0">
              <a:buNone/>
            </a:pPr>
            <a:r>
              <a:rPr lang="en-US" sz="1800"/>
              <a:t>Dear Client,</a:t>
            </a:r>
          </a:p>
          <a:p>
            <a:pPr marL="0" indent="0">
              <a:buNone/>
            </a:pPr>
            <a:endParaRPr lang="en-US" sz="1800"/>
          </a:p>
          <a:p>
            <a:pPr marL="0" indent="0">
              <a:buNone/>
            </a:pPr>
            <a:r>
              <a:rPr lang="en-US" sz="1800"/>
              <a:t>There are no waiting rooms, so please ring the doorbell a few minutes before your allocated appointment time.</a:t>
            </a:r>
          </a:p>
          <a:p>
            <a:pPr marL="0" indent="0">
              <a:buNone/>
            </a:pPr>
            <a:endParaRPr lang="en-US" sz="1800"/>
          </a:p>
          <a:p>
            <a:pPr marL="0" indent="0">
              <a:buNone/>
            </a:pPr>
            <a:r>
              <a:rPr lang="en-US" sz="1800"/>
              <a:t>Regards,</a:t>
            </a:r>
          </a:p>
          <a:p>
            <a:pPr marL="0" indent="0">
              <a:buNone/>
            </a:pPr>
            <a:r>
              <a:rPr lang="en-US" sz="1800"/>
              <a:t>The Lighthouse </a:t>
            </a:r>
          </a:p>
        </p:txBody>
      </p:sp>
    </p:spTree>
    <p:extLst>
      <p:ext uri="{BB962C8B-B14F-4D97-AF65-F5344CB8AC3E}">
        <p14:creationId xmlns:p14="http://schemas.microsoft.com/office/powerpoint/2010/main" val="5259055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93824-C8D7-9C4D-8BF6-906BD2566192}"/>
              </a:ext>
            </a:extLst>
          </p:cNvPr>
          <p:cNvSpPr>
            <a:spLocks noGrp="1"/>
          </p:cNvSpPr>
          <p:nvPr>
            <p:ph type="title"/>
          </p:nvPr>
        </p:nvSpPr>
        <p:spPr>
          <a:xfrm>
            <a:off x="838200" y="365125"/>
            <a:ext cx="10515600" cy="1325563"/>
          </a:xfrm>
        </p:spPr>
        <p:txBody>
          <a:bodyPr>
            <a:normAutofit/>
          </a:bodyPr>
          <a:lstStyle/>
          <a:p>
            <a:r>
              <a:rPr lang="en-US"/>
              <a:t>Cancellations or no-shows</a:t>
            </a:r>
          </a:p>
        </p:txBody>
      </p:sp>
      <p:graphicFrame>
        <p:nvGraphicFramePr>
          <p:cNvPr id="5" name="Content Placeholder 2">
            <a:extLst>
              <a:ext uri="{FF2B5EF4-FFF2-40B4-BE49-F238E27FC236}">
                <a16:creationId xmlns:a16="http://schemas.microsoft.com/office/drawing/2014/main" id="{C059B656-851A-4D6F-BB94-29471DE9E6F8}"/>
              </a:ext>
            </a:extLst>
          </p:cNvPr>
          <p:cNvGraphicFramePr>
            <a:graphicFrameLocks noGrp="1"/>
          </p:cNvGraphicFramePr>
          <p:nvPr>
            <p:ph idx="1"/>
            <p:extLst>
              <p:ext uri="{D42A27DB-BD31-4B8C-83A1-F6EECF244321}">
                <p14:modId xmlns:p14="http://schemas.microsoft.com/office/powerpoint/2010/main" val="290944319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99048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DB66F6E8-4D4A-4907-940A-774703A2D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16005" y="5367908"/>
            <a:ext cx="3175996" cy="1490093"/>
          </a:xfrm>
          <a:custGeom>
            <a:avLst/>
            <a:gdLst>
              <a:gd name="connsiteX0" fmla="*/ 2485888 w 3175996"/>
              <a:gd name="connsiteY0" fmla="*/ 1490093 h 1490093"/>
              <a:gd name="connsiteX1" fmla="*/ 0 w 3175996"/>
              <a:gd name="connsiteY1" fmla="*/ 1490093 h 1490093"/>
              <a:gd name="connsiteX2" fmla="*/ 0 w 3175996"/>
              <a:gd name="connsiteY2" fmla="*/ 0 h 1490093"/>
              <a:gd name="connsiteX3" fmla="*/ 3175996 w 3175996"/>
              <a:gd name="connsiteY3" fmla="*/ 0 h 1490093"/>
            </a:gdLst>
            <a:ahLst/>
            <a:cxnLst>
              <a:cxn ang="0">
                <a:pos x="connsiteX0" y="connsiteY0"/>
              </a:cxn>
              <a:cxn ang="0">
                <a:pos x="connsiteX1" y="connsiteY1"/>
              </a:cxn>
              <a:cxn ang="0">
                <a:pos x="connsiteX2" y="connsiteY2"/>
              </a:cxn>
              <a:cxn ang="0">
                <a:pos x="connsiteX3" y="connsiteY3"/>
              </a:cxn>
            </a:cxnLst>
            <a:rect l="l" t="t" r="r" b="b"/>
            <a:pathLst>
              <a:path w="3175996" h="1490093">
                <a:moveTo>
                  <a:pt x="2485888" y="1490093"/>
                </a:moveTo>
                <a:lnTo>
                  <a:pt x="0" y="1490093"/>
                </a:lnTo>
                <a:lnTo>
                  <a:pt x="0" y="0"/>
                </a:lnTo>
                <a:lnTo>
                  <a:pt x="3175996" y="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Freeform: Shape 11">
            <a:extLst>
              <a:ext uri="{FF2B5EF4-FFF2-40B4-BE49-F238E27FC236}">
                <a16:creationId xmlns:a16="http://schemas.microsoft.com/office/drawing/2014/main" id="{8F1F5A56-E82B-4FD5-9025-B72896FFBB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67908"/>
            <a:ext cx="9566296" cy="1490093"/>
          </a:xfrm>
          <a:custGeom>
            <a:avLst/>
            <a:gdLst>
              <a:gd name="connsiteX0" fmla="*/ 0 w 9566296"/>
              <a:gd name="connsiteY0" fmla="*/ 0 h 1490093"/>
              <a:gd name="connsiteX1" fmla="*/ 405267 w 9566296"/>
              <a:gd name="connsiteY1" fmla="*/ 0 h 1490093"/>
              <a:gd name="connsiteX2" fmla="*/ 631857 w 9566296"/>
              <a:gd name="connsiteY2" fmla="*/ 0 h 1490093"/>
              <a:gd name="connsiteX3" fmla="*/ 2451761 w 9566296"/>
              <a:gd name="connsiteY3" fmla="*/ 0 h 1490093"/>
              <a:gd name="connsiteX4" fmla="*/ 2901880 w 9566296"/>
              <a:gd name="connsiteY4" fmla="*/ 0 h 1490093"/>
              <a:gd name="connsiteX5" fmla="*/ 3641106 w 9566296"/>
              <a:gd name="connsiteY5" fmla="*/ 0 h 1490093"/>
              <a:gd name="connsiteX6" fmla="*/ 9566296 w 9566296"/>
              <a:gd name="connsiteY6" fmla="*/ 0 h 1490093"/>
              <a:gd name="connsiteX7" fmla="*/ 8876188 w 9566296"/>
              <a:gd name="connsiteY7" fmla="*/ 1490093 h 1490093"/>
              <a:gd name="connsiteX8" fmla="*/ 631857 w 9566296"/>
              <a:gd name="connsiteY8" fmla="*/ 1490093 h 1490093"/>
              <a:gd name="connsiteX9" fmla="*/ 405267 w 9566296"/>
              <a:gd name="connsiteY9" fmla="*/ 1490093 h 1490093"/>
              <a:gd name="connsiteX10" fmla="*/ 0 w 9566296"/>
              <a:gd name="connsiteY10" fmla="*/ 1490093 h 1490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566296" h="1490093">
                <a:moveTo>
                  <a:pt x="0" y="0"/>
                </a:moveTo>
                <a:lnTo>
                  <a:pt x="405267" y="0"/>
                </a:lnTo>
                <a:lnTo>
                  <a:pt x="631857" y="0"/>
                </a:lnTo>
                <a:lnTo>
                  <a:pt x="2451761" y="0"/>
                </a:lnTo>
                <a:lnTo>
                  <a:pt x="2901880" y="0"/>
                </a:lnTo>
                <a:lnTo>
                  <a:pt x="3641106" y="0"/>
                </a:lnTo>
                <a:lnTo>
                  <a:pt x="9566296" y="0"/>
                </a:lnTo>
                <a:lnTo>
                  <a:pt x="8876188" y="1490093"/>
                </a:lnTo>
                <a:lnTo>
                  <a:pt x="631857" y="1490093"/>
                </a:lnTo>
                <a:lnTo>
                  <a:pt x="405267" y="1490093"/>
                </a:lnTo>
                <a:lnTo>
                  <a:pt x="0" y="1490093"/>
                </a:lnTo>
                <a:close/>
              </a:path>
            </a:pathLst>
          </a:custGeom>
          <a:solidFill>
            <a:schemeClr val="tx1">
              <a:lumMod val="65000"/>
              <a:lumOff val="35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Title 1">
            <a:extLst>
              <a:ext uri="{FF2B5EF4-FFF2-40B4-BE49-F238E27FC236}">
                <a16:creationId xmlns:a16="http://schemas.microsoft.com/office/drawing/2014/main" id="{A442DA00-1434-D442-91BF-48AF1F2C0048}"/>
              </a:ext>
            </a:extLst>
          </p:cNvPr>
          <p:cNvSpPr>
            <a:spLocks noGrp="1"/>
          </p:cNvSpPr>
          <p:nvPr>
            <p:ph type="title"/>
          </p:nvPr>
        </p:nvSpPr>
        <p:spPr>
          <a:xfrm>
            <a:off x="838200" y="5529884"/>
            <a:ext cx="8078342" cy="1096331"/>
          </a:xfrm>
          <a:prstGeom prst="ellipse">
            <a:avLst/>
          </a:prstGeom>
        </p:spPr>
        <p:txBody>
          <a:bodyPr>
            <a:normAutofit/>
          </a:bodyPr>
          <a:lstStyle/>
          <a:p>
            <a:r>
              <a:rPr lang="en-US"/>
              <a:t>Referrals in	</a:t>
            </a:r>
          </a:p>
        </p:txBody>
      </p:sp>
      <p:graphicFrame>
        <p:nvGraphicFramePr>
          <p:cNvPr id="5" name="Content Placeholder 2">
            <a:extLst>
              <a:ext uri="{FF2B5EF4-FFF2-40B4-BE49-F238E27FC236}">
                <a16:creationId xmlns:a16="http://schemas.microsoft.com/office/drawing/2014/main" id="{FBB64D1B-8600-4682-B460-A4913215C898}"/>
              </a:ext>
            </a:extLst>
          </p:cNvPr>
          <p:cNvGraphicFramePr>
            <a:graphicFrameLocks noGrp="1"/>
          </p:cNvGraphicFramePr>
          <p:nvPr>
            <p:ph idx="1"/>
            <p:extLst>
              <p:ext uri="{D42A27DB-BD31-4B8C-83A1-F6EECF244321}">
                <p14:modId xmlns:p14="http://schemas.microsoft.com/office/powerpoint/2010/main" val="1144739630"/>
              </p:ext>
            </p:extLst>
          </p:nvPr>
        </p:nvGraphicFramePr>
        <p:xfrm>
          <a:off x="838200" y="643467"/>
          <a:ext cx="10515600" cy="40809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53466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Content Placeholder 16">
            <a:extLst>
              <a:ext uri="{FF2B5EF4-FFF2-40B4-BE49-F238E27FC236}">
                <a16:creationId xmlns:a16="http://schemas.microsoft.com/office/drawing/2014/main" id="{DC89B5EB-4FFC-4A51-A293-EF012E4E64B1}"/>
              </a:ext>
            </a:extLst>
          </p:cNvPr>
          <p:cNvSpPr>
            <a:spLocks noGrp="1"/>
          </p:cNvSpPr>
          <p:nvPr>
            <p:ph idx="1"/>
          </p:nvPr>
        </p:nvSpPr>
        <p:spPr>
          <a:xfrm>
            <a:off x="648930" y="2438400"/>
            <a:ext cx="5127029" cy="3785419"/>
          </a:xfrm>
        </p:spPr>
        <p:txBody>
          <a:bodyPr>
            <a:normAutofit/>
          </a:bodyPr>
          <a:lstStyle/>
          <a:p>
            <a:r>
              <a:rPr lang="en-US"/>
              <a:t>Initial telephone call</a:t>
            </a:r>
          </a:p>
          <a:p>
            <a:r>
              <a:rPr lang="en-US"/>
              <a:t>Appointment letter</a:t>
            </a:r>
          </a:p>
          <a:p>
            <a:r>
              <a:rPr lang="en-US"/>
              <a:t>The therapeutic relationship begins immediately</a:t>
            </a:r>
          </a:p>
          <a:p>
            <a:r>
              <a:rPr lang="en-US"/>
              <a:t>Create warmth and genuineness</a:t>
            </a:r>
          </a:p>
          <a:p>
            <a:endParaRPr lang="en-US"/>
          </a:p>
        </p:txBody>
      </p:sp>
      <p:pic>
        <p:nvPicPr>
          <p:cNvPr id="15" name="Content Placeholder 4">
            <a:extLst>
              <a:ext uri="{FF2B5EF4-FFF2-40B4-BE49-F238E27FC236}">
                <a16:creationId xmlns:a16="http://schemas.microsoft.com/office/drawing/2014/main" id="{DDE072A7-ED80-4A41-98E1-E021548CFEC5}"/>
              </a:ext>
            </a:extLst>
          </p:cNvPr>
          <p:cNvPicPr>
            <a:picLocks noChangeAspect="1"/>
          </p:cNvPicPr>
          <p:nvPr/>
        </p:nvPicPr>
        <p:blipFill rotWithShape="1">
          <a:blip r:embed="rId2"/>
          <a:srcRect l="18290" r="16533"/>
          <a:stretch/>
        </p:blipFill>
        <p:spPr>
          <a:xfrm>
            <a:off x="6090613" y="640082"/>
            <a:ext cx="5461724" cy="5577837"/>
          </a:xfrm>
          <a:prstGeom prst="rect">
            <a:avLst/>
          </a:prstGeom>
          <a:effectLst/>
        </p:spPr>
      </p:pic>
    </p:spTree>
    <p:extLst>
      <p:ext uri="{BB962C8B-B14F-4D97-AF65-F5344CB8AC3E}">
        <p14:creationId xmlns:p14="http://schemas.microsoft.com/office/powerpoint/2010/main" val="23553879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DB66F6E8-4D4A-4907-940A-774703A2D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16005" y="5367908"/>
            <a:ext cx="3175996" cy="1490093"/>
          </a:xfrm>
          <a:custGeom>
            <a:avLst/>
            <a:gdLst>
              <a:gd name="connsiteX0" fmla="*/ 2485888 w 3175996"/>
              <a:gd name="connsiteY0" fmla="*/ 1490093 h 1490093"/>
              <a:gd name="connsiteX1" fmla="*/ 0 w 3175996"/>
              <a:gd name="connsiteY1" fmla="*/ 1490093 h 1490093"/>
              <a:gd name="connsiteX2" fmla="*/ 0 w 3175996"/>
              <a:gd name="connsiteY2" fmla="*/ 0 h 1490093"/>
              <a:gd name="connsiteX3" fmla="*/ 3175996 w 3175996"/>
              <a:gd name="connsiteY3" fmla="*/ 0 h 1490093"/>
            </a:gdLst>
            <a:ahLst/>
            <a:cxnLst>
              <a:cxn ang="0">
                <a:pos x="connsiteX0" y="connsiteY0"/>
              </a:cxn>
              <a:cxn ang="0">
                <a:pos x="connsiteX1" y="connsiteY1"/>
              </a:cxn>
              <a:cxn ang="0">
                <a:pos x="connsiteX2" y="connsiteY2"/>
              </a:cxn>
              <a:cxn ang="0">
                <a:pos x="connsiteX3" y="connsiteY3"/>
              </a:cxn>
            </a:cxnLst>
            <a:rect l="l" t="t" r="r" b="b"/>
            <a:pathLst>
              <a:path w="3175996" h="1490093">
                <a:moveTo>
                  <a:pt x="2485888" y="1490093"/>
                </a:moveTo>
                <a:lnTo>
                  <a:pt x="0" y="1490093"/>
                </a:lnTo>
                <a:lnTo>
                  <a:pt x="0" y="0"/>
                </a:lnTo>
                <a:lnTo>
                  <a:pt x="3175996" y="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Freeform: Shape 11">
            <a:extLst>
              <a:ext uri="{FF2B5EF4-FFF2-40B4-BE49-F238E27FC236}">
                <a16:creationId xmlns:a16="http://schemas.microsoft.com/office/drawing/2014/main" id="{8F1F5A56-E82B-4FD5-9025-B72896FFBB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67908"/>
            <a:ext cx="9566296" cy="1490093"/>
          </a:xfrm>
          <a:custGeom>
            <a:avLst/>
            <a:gdLst>
              <a:gd name="connsiteX0" fmla="*/ 0 w 9566296"/>
              <a:gd name="connsiteY0" fmla="*/ 0 h 1490093"/>
              <a:gd name="connsiteX1" fmla="*/ 405267 w 9566296"/>
              <a:gd name="connsiteY1" fmla="*/ 0 h 1490093"/>
              <a:gd name="connsiteX2" fmla="*/ 631857 w 9566296"/>
              <a:gd name="connsiteY2" fmla="*/ 0 h 1490093"/>
              <a:gd name="connsiteX3" fmla="*/ 2451761 w 9566296"/>
              <a:gd name="connsiteY3" fmla="*/ 0 h 1490093"/>
              <a:gd name="connsiteX4" fmla="*/ 2901880 w 9566296"/>
              <a:gd name="connsiteY4" fmla="*/ 0 h 1490093"/>
              <a:gd name="connsiteX5" fmla="*/ 3641106 w 9566296"/>
              <a:gd name="connsiteY5" fmla="*/ 0 h 1490093"/>
              <a:gd name="connsiteX6" fmla="*/ 9566296 w 9566296"/>
              <a:gd name="connsiteY6" fmla="*/ 0 h 1490093"/>
              <a:gd name="connsiteX7" fmla="*/ 8876188 w 9566296"/>
              <a:gd name="connsiteY7" fmla="*/ 1490093 h 1490093"/>
              <a:gd name="connsiteX8" fmla="*/ 631857 w 9566296"/>
              <a:gd name="connsiteY8" fmla="*/ 1490093 h 1490093"/>
              <a:gd name="connsiteX9" fmla="*/ 405267 w 9566296"/>
              <a:gd name="connsiteY9" fmla="*/ 1490093 h 1490093"/>
              <a:gd name="connsiteX10" fmla="*/ 0 w 9566296"/>
              <a:gd name="connsiteY10" fmla="*/ 1490093 h 1490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566296" h="1490093">
                <a:moveTo>
                  <a:pt x="0" y="0"/>
                </a:moveTo>
                <a:lnTo>
                  <a:pt x="405267" y="0"/>
                </a:lnTo>
                <a:lnTo>
                  <a:pt x="631857" y="0"/>
                </a:lnTo>
                <a:lnTo>
                  <a:pt x="2451761" y="0"/>
                </a:lnTo>
                <a:lnTo>
                  <a:pt x="2901880" y="0"/>
                </a:lnTo>
                <a:lnTo>
                  <a:pt x="3641106" y="0"/>
                </a:lnTo>
                <a:lnTo>
                  <a:pt x="9566296" y="0"/>
                </a:lnTo>
                <a:lnTo>
                  <a:pt x="8876188" y="1490093"/>
                </a:lnTo>
                <a:lnTo>
                  <a:pt x="631857" y="1490093"/>
                </a:lnTo>
                <a:lnTo>
                  <a:pt x="405267" y="1490093"/>
                </a:lnTo>
                <a:lnTo>
                  <a:pt x="0" y="1490093"/>
                </a:lnTo>
                <a:close/>
              </a:path>
            </a:pathLst>
          </a:custGeom>
          <a:solidFill>
            <a:schemeClr val="tx1">
              <a:lumMod val="65000"/>
              <a:lumOff val="35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Title 1">
            <a:extLst>
              <a:ext uri="{FF2B5EF4-FFF2-40B4-BE49-F238E27FC236}">
                <a16:creationId xmlns:a16="http://schemas.microsoft.com/office/drawing/2014/main" id="{9F0B7965-E146-B04E-901E-305F17CE0B64}"/>
              </a:ext>
            </a:extLst>
          </p:cNvPr>
          <p:cNvSpPr>
            <a:spLocks noGrp="1"/>
          </p:cNvSpPr>
          <p:nvPr>
            <p:ph type="title"/>
          </p:nvPr>
        </p:nvSpPr>
        <p:spPr>
          <a:xfrm>
            <a:off x="838200" y="5529884"/>
            <a:ext cx="8078342" cy="1096331"/>
          </a:xfrm>
          <a:prstGeom prst="ellipse">
            <a:avLst/>
          </a:prstGeom>
        </p:spPr>
        <p:txBody>
          <a:bodyPr>
            <a:normAutofit/>
          </a:bodyPr>
          <a:lstStyle/>
          <a:p>
            <a:r>
              <a:rPr lang="en-US" sz="2800"/>
              <a:t>Referrals out and therapeutic endings</a:t>
            </a:r>
          </a:p>
        </p:txBody>
      </p:sp>
      <p:graphicFrame>
        <p:nvGraphicFramePr>
          <p:cNvPr id="5" name="Content Placeholder 2">
            <a:extLst>
              <a:ext uri="{FF2B5EF4-FFF2-40B4-BE49-F238E27FC236}">
                <a16:creationId xmlns:a16="http://schemas.microsoft.com/office/drawing/2014/main" id="{9A29CDAE-034A-4209-A5BC-FB4C066997D7}"/>
              </a:ext>
            </a:extLst>
          </p:cNvPr>
          <p:cNvGraphicFramePr>
            <a:graphicFrameLocks noGrp="1"/>
          </p:cNvGraphicFramePr>
          <p:nvPr>
            <p:ph idx="1"/>
            <p:extLst>
              <p:ext uri="{D42A27DB-BD31-4B8C-83A1-F6EECF244321}">
                <p14:modId xmlns:p14="http://schemas.microsoft.com/office/powerpoint/2010/main" val="2675883288"/>
              </p:ext>
            </p:extLst>
          </p:nvPr>
        </p:nvGraphicFramePr>
        <p:xfrm>
          <a:off x="838200" y="643467"/>
          <a:ext cx="10515600" cy="40809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824949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8E89D5E-1885-4160-AC77-CC471DD1D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B06539-F3A6-D445-8DEB-A310429893A9}"/>
              </a:ext>
            </a:extLst>
          </p:cNvPr>
          <p:cNvSpPr>
            <a:spLocks noGrp="1"/>
          </p:cNvSpPr>
          <p:nvPr>
            <p:ph type="title"/>
          </p:nvPr>
        </p:nvSpPr>
        <p:spPr>
          <a:xfrm>
            <a:off x="943277" y="712269"/>
            <a:ext cx="3370998" cy="5502264"/>
          </a:xfrm>
        </p:spPr>
        <p:txBody>
          <a:bodyPr>
            <a:normAutofit/>
          </a:bodyPr>
          <a:lstStyle/>
          <a:p>
            <a:r>
              <a:rPr lang="en-US">
                <a:solidFill>
                  <a:srgbClr val="FFFFFF"/>
                </a:solidFill>
              </a:rPr>
              <a:t>DONATIONS	 - How does this work?	</a:t>
            </a:r>
          </a:p>
        </p:txBody>
      </p:sp>
      <p:cxnSp>
        <p:nvCxnSpPr>
          <p:cNvPr id="12" name="Straight Connector 11">
            <a:extLst>
              <a:ext uri="{FF2B5EF4-FFF2-40B4-BE49-F238E27FC236}">
                <a16:creationId xmlns:a16="http://schemas.microsoft.com/office/drawing/2014/main" id="{550D2BD1-98F9-412D-905B-3A843EF407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2971800"/>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D0967DB-E2A0-47C2-93AC-63CFA1E003E5}"/>
              </a:ext>
            </a:extLst>
          </p:cNvPr>
          <p:cNvGraphicFramePr>
            <a:graphicFrameLocks noGrp="1"/>
          </p:cNvGraphicFramePr>
          <p:nvPr>
            <p:ph idx="1"/>
            <p:extLst>
              <p:ext uri="{D42A27DB-BD31-4B8C-83A1-F6EECF244321}">
                <p14:modId xmlns:p14="http://schemas.microsoft.com/office/powerpoint/2010/main" val="1875098799"/>
              </p:ext>
            </p:extLst>
          </p:nvPr>
        </p:nvGraphicFramePr>
        <p:xfrm>
          <a:off x="5280025" y="642938"/>
          <a:ext cx="6269038" cy="5572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421890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FB0A-347E-1644-814D-117025395B70}"/>
              </a:ext>
            </a:extLst>
          </p:cNvPr>
          <p:cNvSpPr>
            <a:spLocks noGrp="1"/>
          </p:cNvSpPr>
          <p:nvPr>
            <p:ph type="title"/>
          </p:nvPr>
        </p:nvSpPr>
        <p:spPr>
          <a:xfrm>
            <a:off x="1136428" y="627564"/>
            <a:ext cx="7474172" cy="1325563"/>
          </a:xfrm>
        </p:spPr>
        <p:txBody>
          <a:bodyPr>
            <a:normAutofit/>
          </a:bodyPr>
          <a:lstStyle/>
          <a:p>
            <a:r>
              <a:rPr lang="en-US" dirty="0"/>
              <a:t>Counselling in the voluntary sector</a:t>
            </a:r>
          </a:p>
        </p:txBody>
      </p:sp>
      <p:sp>
        <p:nvSpPr>
          <p:cNvPr id="3" name="Content Placeholder 2">
            <a:extLst>
              <a:ext uri="{FF2B5EF4-FFF2-40B4-BE49-F238E27FC236}">
                <a16:creationId xmlns:a16="http://schemas.microsoft.com/office/drawing/2014/main" id="{4EA46BA7-B86F-464E-9DFC-EFEE8331AE0B}"/>
              </a:ext>
            </a:extLst>
          </p:cNvPr>
          <p:cNvSpPr>
            <a:spLocks noGrp="1"/>
          </p:cNvSpPr>
          <p:nvPr>
            <p:ph idx="1"/>
          </p:nvPr>
        </p:nvSpPr>
        <p:spPr>
          <a:xfrm>
            <a:off x="1136429" y="2278173"/>
            <a:ext cx="6467867" cy="3450613"/>
          </a:xfrm>
        </p:spPr>
        <p:txBody>
          <a:bodyPr anchor="ctr">
            <a:normAutofit/>
          </a:bodyPr>
          <a:lstStyle/>
          <a:p>
            <a:pPr marL="0" indent="0">
              <a:buNone/>
            </a:pPr>
            <a:r>
              <a:rPr lang="en-US" sz="2400" dirty="0"/>
              <a:t>“The definition of poverty has been extended to include poverty of lifestyle and many counselling agencies have become charities on the grounds that they relieve the stress and unhappiness associated with poverty of mind, body or soul” (Tyndall, 1993).</a:t>
            </a:r>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Group">
            <a:extLst>
              <a:ext uri="{FF2B5EF4-FFF2-40B4-BE49-F238E27FC236}">
                <a16:creationId xmlns:a16="http://schemas.microsoft.com/office/drawing/2014/main" id="{885E542C-5022-4936-98FB-F913A4EEE40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26588444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E4505C23-674B-4195-81D6-0C127FEAE3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67908"/>
            <a:ext cx="9161029" cy="1490093"/>
          </a:xfrm>
          <a:custGeom>
            <a:avLst/>
            <a:gdLst>
              <a:gd name="connsiteX0" fmla="*/ 0 w 9161029"/>
              <a:gd name="connsiteY0" fmla="*/ 0 h 1490093"/>
              <a:gd name="connsiteX1" fmla="*/ 2046494 w 9161029"/>
              <a:gd name="connsiteY1" fmla="*/ 0 h 1490093"/>
              <a:gd name="connsiteX2" fmla="*/ 2496613 w 9161029"/>
              <a:gd name="connsiteY2" fmla="*/ 0 h 1490093"/>
              <a:gd name="connsiteX3" fmla="*/ 3235839 w 9161029"/>
              <a:gd name="connsiteY3" fmla="*/ 0 h 1490093"/>
              <a:gd name="connsiteX4" fmla="*/ 9161029 w 9161029"/>
              <a:gd name="connsiteY4" fmla="*/ 0 h 1490093"/>
              <a:gd name="connsiteX5" fmla="*/ 8470921 w 9161029"/>
              <a:gd name="connsiteY5" fmla="*/ 1490093 h 1490093"/>
              <a:gd name="connsiteX6" fmla="*/ 0 w 9161029"/>
              <a:gd name="connsiteY6" fmla="*/ 1490093 h 1490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61029" h="1490093">
                <a:moveTo>
                  <a:pt x="0" y="0"/>
                </a:moveTo>
                <a:lnTo>
                  <a:pt x="2046494" y="0"/>
                </a:lnTo>
                <a:lnTo>
                  <a:pt x="2496613" y="0"/>
                </a:lnTo>
                <a:lnTo>
                  <a:pt x="3235839" y="0"/>
                </a:lnTo>
                <a:lnTo>
                  <a:pt x="9161029" y="0"/>
                </a:lnTo>
                <a:lnTo>
                  <a:pt x="8470921" y="1490093"/>
                </a:lnTo>
                <a:lnTo>
                  <a:pt x="0" y="1490093"/>
                </a:lnTo>
                <a:close/>
              </a:path>
            </a:pathLst>
          </a:custGeom>
          <a:solidFill>
            <a:schemeClr val="tx1">
              <a:lumMod val="50000"/>
              <a:lumOff val="5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D5DA59-9896-FB40-BC89-7C4D9BDE85FE}"/>
              </a:ext>
            </a:extLst>
          </p:cNvPr>
          <p:cNvSpPr>
            <a:spLocks noGrp="1"/>
          </p:cNvSpPr>
          <p:nvPr>
            <p:ph type="title"/>
          </p:nvPr>
        </p:nvSpPr>
        <p:spPr>
          <a:xfrm>
            <a:off x="838200" y="5529884"/>
            <a:ext cx="7719381" cy="1096331"/>
          </a:xfrm>
        </p:spPr>
        <p:txBody>
          <a:bodyPr>
            <a:normAutofit/>
          </a:bodyPr>
          <a:lstStyle/>
          <a:p>
            <a:r>
              <a:rPr lang="en-US" dirty="0"/>
              <a:t>The Lighthouse</a:t>
            </a:r>
            <a:endParaRPr lang="en-US"/>
          </a:p>
        </p:txBody>
      </p:sp>
      <p:sp>
        <p:nvSpPr>
          <p:cNvPr id="21" name="Freeform: Shape 20">
            <a:extLst>
              <a:ext uri="{FF2B5EF4-FFF2-40B4-BE49-F238E27FC236}">
                <a16:creationId xmlns:a16="http://schemas.microsoft.com/office/drawing/2014/main" id="{65C9B8F0-FF66-4C15-BD05-E86B87331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3037" y="5367908"/>
            <a:ext cx="3428963" cy="1490093"/>
          </a:xfrm>
          <a:custGeom>
            <a:avLst/>
            <a:gdLst>
              <a:gd name="connsiteX0" fmla="*/ 690108 w 3428963"/>
              <a:gd name="connsiteY0" fmla="*/ 0 h 1490093"/>
              <a:gd name="connsiteX1" fmla="*/ 3428963 w 3428963"/>
              <a:gd name="connsiteY1" fmla="*/ 0 h 1490093"/>
              <a:gd name="connsiteX2" fmla="*/ 3428963 w 3428963"/>
              <a:gd name="connsiteY2" fmla="*/ 1490093 h 1490093"/>
              <a:gd name="connsiteX3" fmla="*/ 0 w 3428963"/>
              <a:gd name="connsiteY3" fmla="*/ 1490093 h 1490093"/>
            </a:gdLst>
            <a:ahLst/>
            <a:cxnLst>
              <a:cxn ang="0">
                <a:pos x="connsiteX0" y="connsiteY0"/>
              </a:cxn>
              <a:cxn ang="0">
                <a:pos x="connsiteX1" y="connsiteY1"/>
              </a:cxn>
              <a:cxn ang="0">
                <a:pos x="connsiteX2" y="connsiteY2"/>
              </a:cxn>
              <a:cxn ang="0">
                <a:pos x="connsiteX3" y="connsiteY3"/>
              </a:cxn>
            </a:cxnLst>
            <a:rect l="l" t="t" r="r" b="b"/>
            <a:pathLst>
              <a:path w="3428963" h="1490093">
                <a:moveTo>
                  <a:pt x="690108" y="0"/>
                </a:moveTo>
                <a:lnTo>
                  <a:pt x="3428963" y="0"/>
                </a:lnTo>
                <a:lnTo>
                  <a:pt x="3428963" y="1490093"/>
                </a:lnTo>
                <a:lnTo>
                  <a:pt x="0" y="1490093"/>
                </a:ln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Content Placeholder 2">
            <a:extLst>
              <a:ext uri="{FF2B5EF4-FFF2-40B4-BE49-F238E27FC236}">
                <a16:creationId xmlns:a16="http://schemas.microsoft.com/office/drawing/2014/main" id="{D9A013ED-EA43-4233-841B-87A92B926594}"/>
              </a:ext>
            </a:extLst>
          </p:cNvPr>
          <p:cNvGraphicFramePr>
            <a:graphicFrameLocks noGrp="1"/>
          </p:cNvGraphicFramePr>
          <p:nvPr>
            <p:ph idx="1"/>
            <p:extLst>
              <p:ext uri="{D42A27DB-BD31-4B8C-83A1-F6EECF244321}">
                <p14:modId xmlns:p14="http://schemas.microsoft.com/office/powerpoint/2010/main" val="668811126"/>
              </p:ext>
            </p:extLst>
          </p:nvPr>
        </p:nvGraphicFramePr>
        <p:xfrm>
          <a:off x="838200" y="643467"/>
          <a:ext cx="10515600" cy="40809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650193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59EAB89-C378-324C-A74D-0AFC7378E071}"/>
              </a:ext>
            </a:extLst>
          </p:cNvPr>
          <p:cNvSpPr>
            <a:spLocks noGrp="1"/>
          </p:cNvSpPr>
          <p:nvPr>
            <p:ph type="title"/>
          </p:nvPr>
        </p:nvSpPr>
        <p:spPr>
          <a:xfrm>
            <a:off x="863029" y="1012004"/>
            <a:ext cx="3416158" cy="4795408"/>
          </a:xfrm>
        </p:spPr>
        <p:txBody>
          <a:bodyPr>
            <a:normAutofit/>
          </a:bodyPr>
          <a:lstStyle/>
          <a:p>
            <a:r>
              <a:rPr lang="en-US">
                <a:solidFill>
                  <a:srgbClr val="FFFFFF"/>
                </a:solidFill>
              </a:rPr>
              <a:t>Volunteer Placement Counsellors	</a:t>
            </a:r>
          </a:p>
        </p:txBody>
      </p:sp>
      <p:graphicFrame>
        <p:nvGraphicFramePr>
          <p:cNvPr id="7" name="Content Placeholder 2">
            <a:extLst>
              <a:ext uri="{FF2B5EF4-FFF2-40B4-BE49-F238E27FC236}">
                <a16:creationId xmlns:a16="http://schemas.microsoft.com/office/drawing/2014/main" id="{77F14278-DF52-4AB9-BAD8-F6728EB00451}"/>
              </a:ext>
            </a:extLst>
          </p:cNvPr>
          <p:cNvGraphicFramePr>
            <a:graphicFrameLocks noGrp="1"/>
          </p:cNvGraphicFramePr>
          <p:nvPr>
            <p:ph idx="1"/>
            <p:extLst>
              <p:ext uri="{D42A27DB-BD31-4B8C-83A1-F6EECF244321}">
                <p14:modId xmlns:p14="http://schemas.microsoft.com/office/powerpoint/2010/main" val="2589680578"/>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83109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28">
            <a:extLst>
              <a:ext uri="{FF2B5EF4-FFF2-40B4-BE49-F238E27FC236}">
                <a16:creationId xmlns:a16="http://schemas.microsoft.com/office/drawing/2014/main" id="{0F6CDC51-8D27-4BF4-AB33-7D5905E80D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08905" y="3726"/>
            <a:ext cx="648309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6" name="Picture 30">
            <a:extLst>
              <a:ext uri="{FF2B5EF4-FFF2-40B4-BE49-F238E27FC236}">
                <a16:creationId xmlns:a16="http://schemas.microsoft.com/office/drawing/2014/main" id="{24FB90F3-DFB9-42D4-B851-120249962A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AE831AB4-B2CE-A045-8517-1F1723AB7B90}"/>
              </a:ext>
            </a:extLst>
          </p:cNvPr>
          <p:cNvSpPr>
            <a:spLocks noGrp="1"/>
          </p:cNvSpPr>
          <p:nvPr>
            <p:ph type="title"/>
          </p:nvPr>
        </p:nvSpPr>
        <p:spPr>
          <a:xfrm>
            <a:off x="804672" y="802955"/>
            <a:ext cx="5145024" cy="1454051"/>
          </a:xfrm>
        </p:spPr>
        <p:txBody>
          <a:bodyPr>
            <a:normAutofit/>
          </a:bodyPr>
          <a:lstStyle/>
          <a:p>
            <a:r>
              <a:rPr lang="en-US" sz="4000">
                <a:solidFill>
                  <a:srgbClr val="000000"/>
                </a:solidFill>
              </a:rPr>
              <a:t>Security &amp; Housekeeping</a:t>
            </a:r>
          </a:p>
        </p:txBody>
      </p:sp>
      <p:sp>
        <p:nvSpPr>
          <p:cNvPr id="33" name="Freeform 60">
            <a:extLst>
              <a:ext uri="{FF2B5EF4-FFF2-40B4-BE49-F238E27FC236}">
                <a16:creationId xmlns:a16="http://schemas.microsoft.com/office/drawing/2014/main" id="{DF4CE22F-8463-44F2-BE50-65D9B5035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88720" y="0"/>
            <a:ext cx="3762182" cy="2258435"/>
          </a:xfrm>
          <a:custGeom>
            <a:avLst/>
            <a:gdLst>
              <a:gd name="connsiteX0" fmla="*/ 39946 w 3960192"/>
              <a:gd name="connsiteY0" fmla="*/ 0 h 2377300"/>
              <a:gd name="connsiteX1" fmla="*/ 3920247 w 3960192"/>
              <a:gd name="connsiteY1" fmla="*/ 0 h 2377300"/>
              <a:gd name="connsiteX2" fmla="*/ 3949969 w 3960192"/>
              <a:gd name="connsiteY2" fmla="*/ 194751 h 2377300"/>
              <a:gd name="connsiteX3" fmla="*/ 3960192 w 3960192"/>
              <a:gd name="connsiteY3" fmla="*/ 397204 h 2377300"/>
              <a:gd name="connsiteX4" fmla="*/ 1980096 w 3960192"/>
              <a:gd name="connsiteY4" fmla="*/ 2377300 h 2377300"/>
              <a:gd name="connsiteX5" fmla="*/ 0 w 3960192"/>
              <a:gd name="connsiteY5" fmla="*/ 397204 h 2377300"/>
              <a:gd name="connsiteX6" fmla="*/ 10224 w 3960192"/>
              <a:gd name="connsiteY6" fmla="*/ 194751 h 2377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0192" h="2377300">
                <a:moveTo>
                  <a:pt x="39946" y="0"/>
                </a:moveTo>
                <a:lnTo>
                  <a:pt x="3920247" y="0"/>
                </a:lnTo>
                <a:lnTo>
                  <a:pt x="3949969" y="194751"/>
                </a:lnTo>
                <a:cubicBezTo>
                  <a:pt x="3956729" y="261316"/>
                  <a:pt x="3960192" y="328856"/>
                  <a:pt x="3960192" y="397204"/>
                </a:cubicBezTo>
                <a:cubicBezTo>
                  <a:pt x="3960192" y="1490781"/>
                  <a:pt x="3073673" y="2377300"/>
                  <a:pt x="1980096" y="2377300"/>
                </a:cubicBezTo>
                <a:cubicBezTo>
                  <a:pt x="886519" y="2377300"/>
                  <a:pt x="0" y="1490781"/>
                  <a:pt x="0" y="397204"/>
                </a:cubicBezTo>
                <a:cubicBezTo>
                  <a:pt x="0" y="328856"/>
                  <a:pt x="3463" y="261316"/>
                  <a:pt x="10224" y="194751"/>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a:extLst>
              <a:ext uri="{FF2B5EF4-FFF2-40B4-BE49-F238E27FC236}">
                <a16:creationId xmlns:a16="http://schemas.microsoft.com/office/drawing/2014/main" id="{77189121-24F4-4D47-9A2E-4668B85FFED0}"/>
              </a:ext>
            </a:extLst>
          </p:cNvPr>
          <p:cNvPicPr>
            <a:picLocks noChangeAspect="1"/>
          </p:cNvPicPr>
          <p:nvPr/>
        </p:nvPicPr>
        <p:blipFill>
          <a:blip r:embed="rId3"/>
          <a:stretch>
            <a:fillRect/>
          </a:stretch>
        </p:blipFill>
        <p:spPr>
          <a:xfrm>
            <a:off x="7786375" y="266436"/>
            <a:ext cx="1366871" cy="1366871"/>
          </a:xfrm>
          <a:prstGeom prst="rect">
            <a:avLst/>
          </a:prstGeom>
        </p:spPr>
      </p:pic>
      <p:sp>
        <p:nvSpPr>
          <p:cNvPr id="3" name="Content Placeholder 2">
            <a:extLst>
              <a:ext uri="{FF2B5EF4-FFF2-40B4-BE49-F238E27FC236}">
                <a16:creationId xmlns:a16="http://schemas.microsoft.com/office/drawing/2014/main" id="{30ABA1FF-416C-AE4E-8EA0-9671C6E989B4}"/>
              </a:ext>
            </a:extLst>
          </p:cNvPr>
          <p:cNvSpPr>
            <a:spLocks noGrp="1"/>
          </p:cNvSpPr>
          <p:nvPr>
            <p:ph idx="1"/>
          </p:nvPr>
        </p:nvSpPr>
        <p:spPr>
          <a:xfrm>
            <a:off x="804672" y="2421682"/>
            <a:ext cx="5145024" cy="3639289"/>
          </a:xfrm>
        </p:spPr>
        <p:txBody>
          <a:bodyPr anchor="ctr">
            <a:normAutofit/>
          </a:bodyPr>
          <a:lstStyle/>
          <a:p>
            <a:pPr marL="0" indent="0">
              <a:buNone/>
            </a:pPr>
            <a:r>
              <a:rPr lang="en-US" sz="2000" dirty="0">
                <a:solidFill>
                  <a:srgbClr val="000000"/>
                </a:solidFill>
              </a:rPr>
              <a:t>Password protected data capture</a:t>
            </a:r>
          </a:p>
          <a:p>
            <a:pPr marL="0" indent="0">
              <a:buNone/>
            </a:pPr>
            <a:r>
              <a:rPr lang="en-US" sz="2000" dirty="0">
                <a:solidFill>
                  <a:srgbClr val="000000"/>
                </a:solidFill>
              </a:rPr>
              <a:t>Filing cabinets locked</a:t>
            </a:r>
          </a:p>
          <a:p>
            <a:pPr marL="0" indent="0">
              <a:buNone/>
            </a:pPr>
            <a:r>
              <a:rPr lang="en-US" sz="2000" dirty="0">
                <a:solidFill>
                  <a:srgbClr val="000000"/>
                </a:solidFill>
              </a:rPr>
              <a:t>Emails responded to daily</a:t>
            </a:r>
          </a:p>
          <a:p>
            <a:pPr marL="0" indent="0">
              <a:buNone/>
            </a:pPr>
            <a:r>
              <a:rPr lang="en-US" sz="2000" dirty="0">
                <a:solidFill>
                  <a:srgbClr val="000000"/>
                </a:solidFill>
              </a:rPr>
              <a:t>Social media updated and responded to daily</a:t>
            </a:r>
          </a:p>
          <a:p>
            <a:pPr marL="0" indent="0">
              <a:buNone/>
            </a:pPr>
            <a:endParaRPr lang="en-US" sz="2000" dirty="0">
              <a:solidFill>
                <a:srgbClr val="000000"/>
              </a:solidFill>
            </a:endParaRPr>
          </a:p>
          <a:p>
            <a:pPr marL="0" indent="0">
              <a:buNone/>
            </a:pPr>
            <a:r>
              <a:rPr lang="en-US" sz="2000" dirty="0">
                <a:solidFill>
                  <a:srgbClr val="000000"/>
                </a:solidFill>
              </a:rPr>
              <a:t>Banking will be done every Friday</a:t>
            </a:r>
          </a:p>
          <a:p>
            <a:pPr marL="0" indent="0">
              <a:buNone/>
            </a:pPr>
            <a:r>
              <a:rPr lang="en-US" sz="2000" dirty="0">
                <a:solidFill>
                  <a:srgbClr val="000000"/>
                </a:solidFill>
              </a:rPr>
              <a:t>Finances sent to accounts every month </a:t>
            </a:r>
          </a:p>
          <a:p>
            <a:pPr marL="0" indent="0">
              <a:buNone/>
            </a:pPr>
            <a:endParaRPr lang="en-US" sz="2000" dirty="0">
              <a:solidFill>
                <a:srgbClr val="000000"/>
              </a:solidFill>
            </a:endParaRPr>
          </a:p>
        </p:txBody>
      </p:sp>
      <p:sp>
        <p:nvSpPr>
          <p:cNvPr id="35" name="Freeform 67">
            <a:extLst>
              <a:ext uri="{FF2B5EF4-FFF2-40B4-BE49-F238E27FC236}">
                <a16:creationId xmlns:a16="http://schemas.microsoft.com/office/drawing/2014/main" id="{3FA1383B-2709-4E36-8FF8-7A737213B4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57503" y="3006774"/>
            <a:ext cx="4734497" cy="3851226"/>
          </a:xfrm>
          <a:custGeom>
            <a:avLst/>
            <a:gdLst>
              <a:gd name="connsiteX0" fmla="*/ 2718646 w 4647408"/>
              <a:gd name="connsiteY0" fmla="*/ 0 h 3780384"/>
              <a:gd name="connsiteX1" fmla="*/ 4641019 w 4647408"/>
              <a:gd name="connsiteY1" fmla="*/ 796273 h 3780384"/>
              <a:gd name="connsiteX2" fmla="*/ 4647408 w 4647408"/>
              <a:gd name="connsiteY2" fmla="*/ 803303 h 3780384"/>
              <a:gd name="connsiteX3" fmla="*/ 4647408 w 4647408"/>
              <a:gd name="connsiteY3" fmla="*/ 3780384 h 3780384"/>
              <a:gd name="connsiteX4" fmla="*/ 215340 w 4647408"/>
              <a:gd name="connsiteY4" fmla="*/ 3780384 h 3780384"/>
              <a:gd name="connsiteX5" fmla="*/ 213645 w 4647408"/>
              <a:gd name="connsiteY5" fmla="*/ 3776866 h 3780384"/>
              <a:gd name="connsiteX6" fmla="*/ 0 w 4647408"/>
              <a:gd name="connsiteY6" fmla="*/ 2718646 h 3780384"/>
              <a:gd name="connsiteX7" fmla="*/ 2718646 w 4647408"/>
              <a:gd name="connsiteY7" fmla="*/ 0 h 3780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47408" h="3780384">
                <a:moveTo>
                  <a:pt x="2718646" y="0"/>
                </a:moveTo>
                <a:cubicBezTo>
                  <a:pt x="3469379" y="0"/>
                  <a:pt x="4149041" y="304295"/>
                  <a:pt x="4641019" y="796273"/>
                </a:cubicBezTo>
                <a:lnTo>
                  <a:pt x="4647408" y="803303"/>
                </a:lnTo>
                <a:lnTo>
                  <a:pt x="4647408" y="3780384"/>
                </a:lnTo>
                <a:lnTo>
                  <a:pt x="215340" y="3780384"/>
                </a:lnTo>
                <a:lnTo>
                  <a:pt x="213645" y="3776866"/>
                </a:lnTo>
                <a:cubicBezTo>
                  <a:pt x="76074" y="3451612"/>
                  <a:pt x="0" y="3094013"/>
                  <a:pt x="0" y="2718646"/>
                </a:cubicBezTo>
                <a:cubicBezTo>
                  <a:pt x="0" y="1217179"/>
                  <a:pt x="1217179" y="0"/>
                  <a:pt x="271864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D3BB356C-8449-8D4F-A539-D9A8E8BD4529}"/>
              </a:ext>
            </a:extLst>
          </p:cNvPr>
          <p:cNvPicPr>
            <a:picLocks noChangeAspect="1"/>
          </p:cNvPicPr>
          <p:nvPr/>
        </p:nvPicPr>
        <p:blipFill>
          <a:blip r:embed="rId4"/>
          <a:stretch>
            <a:fillRect/>
          </a:stretch>
        </p:blipFill>
        <p:spPr>
          <a:xfrm>
            <a:off x="8872423" y="3989614"/>
            <a:ext cx="2548155" cy="2548155"/>
          </a:xfrm>
          <a:prstGeom prst="rect">
            <a:avLst/>
          </a:prstGeom>
        </p:spPr>
      </p:pic>
    </p:spTree>
    <p:extLst>
      <p:ext uri="{BB962C8B-B14F-4D97-AF65-F5344CB8AC3E}">
        <p14:creationId xmlns:p14="http://schemas.microsoft.com/office/powerpoint/2010/main" val="42895048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6CC3592-37FD-C64A-9B77-948373696C5D}"/>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sz="5400">
                <a:solidFill>
                  <a:schemeClr val="bg1">
                    <a:lumMod val="95000"/>
                    <a:lumOff val="5000"/>
                  </a:schemeClr>
                </a:solidFill>
              </a:rPr>
              <a:t>ANY QUESTIONS?</a:t>
            </a:r>
          </a:p>
        </p:txBody>
      </p:sp>
    </p:spTree>
    <p:extLst>
      <p:ext uri="{BB962C8B-B14F-4D97-AF65-F5344CB8AC3E}">
        <p14:creationId xmlns:p14="http://schemas.microsoft.com/office/powerpoint/2010/main" val="2295993918"/>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01095-4A26-8749-BFB8-E85A6A9319E4}"/>
              </a:ext>
            </a:extLst>
          </p:cNvPr>
          <p:cNvSpPr>
            <a:spLocks noGrp="1"/>
          </p:cNvSpPr>
          <p:nvPr>
            <p:ph type="title"/>
          </p:nvPr>
        </p:nvSpPr>
        <p:spPr/>
        <p:txBody>
          <a:bodyPr/>
          <a:lstStyle/>
          <a:p>
            <a:pPr algn="ctr"/>
            <a:r>
              <a:rPr lang="en-US" dirty="0"/>
              <a:t>Don’t forget to file your paperwork!!</a:t>
            </a:r>
          </a:p>
        </p:txBody>
      </p:sp>
      <p:sp>
        <p:nvSpPr>
          <p:cNvPr id="3" name="Content Placeholder 2">
            <a:extLst>
              <a:ext uri="{FF2B5EF4-FFF2-40B4-BE49-F238E27FC236}">
                <a16:creationId xmlns:a16="http://schemas.microsoft.com/office/drawing/2014/main" id="{7FB52944-7AAF-C34C-B793-BAF4A2790BF1}"/>
              </a:ext>
            </a:extLst>
          </p:cNvPr>
          <p:cNvSpPr>
            <a:spLocks noGrp="1"/>
          </p:cNvSpPr>
          <p:nvPr>
            <p:ph idx="1"/>
          </p:nvPr>
        </p:nvSpPr>
        <p:spPr/>
        <p:txBody>
          <a:bodyPr/>
          <a:lstStyle/>
          <a:p>
            <a:pPr marL="0" indent="0">
              <a:buNone/>
            </a:pPr>
            <a:endParaRPr lang="en-GB" dirty="0"/>
          </a:p>
        </p:txBody>
      </p:sp>
      <p:pic>
        <p:nvPicPr>
          <p:cNvPr id="4" name="Monsters Inc   Paperwork">
            <a:hlinkClick r:id="" action="ppaction://media"/>
            <a:extLst>
              <a:ext uri="{FF2B5EF4-FFF2-40B4-BE49-F238E27FC236}">
                <a16:creationId xmlns:a16="http://schemas.microsoft.com/office/drawing/2014/main" id="{69A90625-9156-2B4F-BB1D-85DC2009896A}"/>
              </a:ext>
            </a:extLst>
          </p:cNvPr>
          <p:cNvPicPr>
            <a:picLocks noRot="1" noChangeAspect="1"/>
          </p:cNvPicPr>
          <p:nvPr>
            <a:videoFile r:link="rId1"/>
          </p:nvPr>
        </p:nvPicPr>
        <p:blipFill>
          <a:blip r:embed="rId3"/>
          <a:stretch>
            <a:fillRect/>
          </a:stretch>
        </p:blipFill>
        <p:spPr>
          <a:xfrm>
            <a:off x="2687594" y="2196414"/>
            <a:ext cx="6096000" cy="3429000"/>
          </a:xfrm>
          <a:prstGeom prst="rect">
            <a:avLst/>
          </a:prstGeom>
        </p:spPr>
      </p:pic>
    </p:spTree>
    <p:extLst>
      <p:ext uri="{BB962C8B-B14F-4D97-AF65-F5344CB8AC3E}">
        <p14:creationId xmlns:p14="http://schemas.microsoft.com/office/powerpoint/2010/main" val="1404404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solidFill>
            <a:srgbClr val="85516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Freeform: Shape 13">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DC75D718-63D8-8444-86C3-C2DD6C103E01}"/>
              </a:ext>
            </a:extLst>
          </p:cNvPr>
          <p:cNvPicPr>
            <a:picLocks noGrp="1" noChangeAspect="1"/>
          </p:cNvPicPr>
          <p:nvPr>
            <p:ph idx="1"/>
          </p:nvPr>
        </p:nvPicPr>
        <p:blipFill>
          <a:blip r:embed="rId3"/>
          <a:stretch>
            <a:fillRect/>
          </a:stretch>
        </p:blipFill>
        <p:spPr>
          <a:xfrm>
            <a:off x="4028290" y="1176793"/>
            <a:ext cx="3878328" cy="4548146"/>
          </a:xfrm>
          <a:prstGeom prst="rect">
            <a:avLst/>
          </a:prstGeom>
        </p:spPr>
      </p:pic>
    </p:spTree>
    <p:extLst>
      <p:ext uri="{BB962C8B-B14F-4D97-AF65-F5344CB8AC3E}">
        <p14:creationId xmlns:p14="http://schemas.microsoft.com/office/powerpoint/2010/main" val="3740702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8C16D-91F5-174E-8614-667DD834A255}"/>
              </a:ext>
            </a:extLst>
          </p:cNvPr>
          <p:cNvSpPr>
            <a:spLocks noGrp="1"/>
          </p:cNvSpPr>
          <p:nvPr>
            <p:ph type="title"/>
          </p:nvPr>
        </p:nvSpPr>
        <p:spPr>
          <a:xfrm>
            <a:off x="838200" y="365125"/>
            <a:ext cx="10515600" cy="1325563"/>
          </a:xfrm>
        </p:spPr>
        <p:txBody>
          <a:bodyPr/>
          <a:lstStyle/>
          <a:p>
            <a:r>
              <a:rPr lang="en-US"/>
              <a:t>References		</a:t>
            </a:r>
            <a:endParaRPr lang="en-US" dirty="0"/>
          </a:p>
        </p:txBody>
      </p:sp>
      <p:sp>
        <p:nvSpPr>
          <p:cNvPr id="3" name="Content Placeholder 2">
            <a:extLst>
              <a:ext uri="{FF2B5EF4-FFF2-40B4-BE49-F238E27FC236}">
                <a16:creationId xmlns:a16="http://schemas.microsoft.com/office/drawing/2014/main" id="{7AA298A1-3AC9-C04A-B4FC-AC7494C82A9C}"/>
              </a:ext>
            </a:extLst>
          </p:cNvPr>
          <p:cNvSpPr>
            <a:spLocks noGrp="1"/>
          </p:cNvSpPr>
          <p:nvPr>
            <p:ph idx="1"/>
          </p:nvPr>
        </p:nvSpPr>
        <p:spPr>
          <a:xfrm>
            <a:off x="838200" y="1825625"/>
            <a:ext cx="10515600" cy="4351338"/>
          </a:xfrm>
        </p:spPr>
        <p:txBody>
          <a:bodyPr/>
          <a:lstStyle/>
          <a:p>
            <a:pPr marL="0" indent="0">
              <a:buNone/>
            </a:pPr>
            <a:r>
              <a:rPr lang="en-US" dirty="0" err="1"/>
              <a:t>Bor</a:t>
            </a:r>
            <a:r>
              <a:rPr lang="en-US" dirty="0"/>
              <a:t>, R &amp; Stokes, A (2011). </a:t>
            </a:r>
            <a:r>
              <a:rPr lang="en-US" i="1" dirty="0"/>
              <a:t>Setting up in independent practice. </a:t>
            </a:r>
            <a:r>
              <a:rPr lang="en-US" dirty="0"/>
              <a:t>1</a:t>
            </a:r>
            <a:r>
              <a:rPr lang="en-US" baseline="30000" dirty="0"/>
              <a:t>st</a:t>
            </a:r>
            <a:r>
              <a:rPr lang="en-US" dirty="0"/>
              <a:t> Ed. Great </a:t>
            </a:r>
            <a:r>
              <a:rPr lang="en-US" dirty="0" err="1"/>
              <a:t>Britain:CPI</a:t>
            </a:r>
            <a:r>
              <a:rPr lang="en-US" dirty="0"/>
              <a:t> Anthony Rowe</a:t>
            </a:r>
          </a:p>
          <a:p>
            <a:pPr marL="0" indent="0">
              <a:buNone/>
            </a:pPr>
            <a:r>
              <a:rPr lang="en-GB" dirty="0"/>
              <a:t>Feltham, C. et al (2011). </a:t>
            </a:r>
            <a:r>
              <a:rPr lang="en-GB" i="1" dirty="0"/>
              <a:t>The Sage Handbook of Counselling and Psychotherapy. </a:t>
            </a:r>
            <a:r>
              <a:rPr lang="en-GB" dirty="0"/>
              <a:t>4th Ed. London: SAGE Publications Ltd. </a:t>
            </a:r>
          </a:p>
          <a:p>
            <a:pPr marL="0" indent="0">
              <a:buNone/>
            </a:pPr>
            <a:r>
              <a:rPr lang="en-US" dirty="0" err="1"/>
              <a:t>Honeysett</a:t>
            </a:r>
            <a:r>
              <a:rPr lang="en-US" dirty="0"/>
              <a:t>, A (2018). </a:t>
            </a:r>
            <a:r>
              <a:rPr lang="en-US" i="1" dirty="0"/>
              <a:t>How to set up a successful counselling practice.</a:t>
            </a:r>
            <a:r>
              <a:rPr lang="en-US" dirty="0"/>
              <a:t>1</a:t>
            </a:r>
            <a:r>
              <a:rPr lang="en-US" baseline="30000" dirty="0"/>
              <a:t>st</a:t>
            </a:r>
            <a:r>
              <a:rPr lang="en-US" dirty="0"/>
              <a:t> Ed.</a:t>
            </a:r>
            <a:r>
              <a:rPr lang="en-US" i="1" dirty="0"/>
              <a:t> </a:t>
            </a:r>
            <a:r>
              <a:rPr lang="en-US" dirty="0"/>
              <a:t>United </a:t>
            </a:r>
            <a:r>
              <a:rPr lang="en-US" dirty="0" err="1"/>
              <a:t>Kingdom:Create</a:t>
            </a:r>
            <a:r>
              <a:rPr lang="en-US" dirty="0"/>
              <a:t> Space</a:t>
            </a:r>
          </a:p>
          <a:p>
            <a:pPr marL="0" indent="0">
              <a:buNone/>
            </a:pPr>
            <a:r>
              <a:rPr lang="en-US" dirty="0"/>
              <a:t>Moore, J &amp; Roberts, R (2010). </a:t>
            </a:r>
            <a:r>
              <a:rPr lang="en-US" i="1" dirty="0"/>
              <a:t>Counselling and </a:t>
            </a:r>
            <a:r>
              <a:rPr lang="en-US" i="1" dirty="0" err="1"/>
              <a:t>phsychotherapy</a:t>
            </a:r>
            <a:r>
              <a:rPr lang="en-US" i="1" dirty="0"/>
              <a:t> in organizational settings.1</a:t>
            </a:r>
            <a:r>
              <a:rPr lang="en-US" i="1" baseline="30000" dirty="0"/>
              <a:t>st</a:t>
            </a:r>
            <a:r>
              <a:rPr lang="en-US" i="1" dirty="0"/>
              <a:t> Ed. Exeter: Learning Matters Ltd</a:t>
            </a:r>
            <a:endParaRPr lang="en-US" dirty="0"/>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97917860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docProps/app.xml><?xml version="1.0" encoding="utf-8"?>
<Properties xmlns="http://schemas.openxmlformats.org/officeDocument/2006/extended-properties" xmlns:vt="http://schemas.openxmlformats.org/officeDocument/2006/docPropsVTypes">
  <TotalTime>1518</TotalTime>
  <Words>648</Words>
  <Application>Microsoft Macintosh PowerPoint</Application>
  <PresentationFormat>Widescreen</PresentationFormat>
  <Paragraphs>111</Paragraphs>
  <Slides>21</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Calibri Light</vt:lpstr>
      <vt:lpstr>Office Theme</vt:lpstr>
      <vt:lpstr>The Lighthouse</vt:lpstr>
      <vt:lpstr> </vt:lpstr>
      <vt:lpstr>The Lighthouse </vt:lpstr>
      <vt:lpstr>PowerPoint Presentation</vt:lpstr>
      <vt:lpstr>Chief Administrative Officer</vt:lpstr>
      <vt:lpstr>How long will we see our clients for?   </vt:lpstr>
      <vt:lpstr>CLINIC TIMES  </vt:lpstr>
      <vt:lpstr>OUR POLICY</vt:lpstr>
      <vt:lpstr>Cancellations or no-shows</vt:lpstr>
      <vt:lpstr>Referrals in </vt:lpstr>
      <vt:lpstr>PowerPoint Presentation</vt:lpstr>
      <vt:lpstr>Referrals out and therapeutic endings</vt:lpstr>
      <vt:lpstr>DONATIONS  - How does this work? </vt:lpstr>
      <vt:lpstr>Counselling in the voluntary sector</vt:lpstr>
      <vt:lpstr>The Lighthouse</vt:lpstr>
      <vt:lpstr>Volunteer Placement Counsellors </vt:lpstr>
      <vt:lpstr>Security &amp; Housekeeping</vt:lpstr>
      <vt:lpstr>ANY QUESTIONS?</vt:lpstr>
      <vt:lpstr>Don’t forget to file your paperwork!!</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Lighthouse</dc:title>
  <dc:creator>Danielle Bastier (1150159)</dc:creator>
  <cp:lastModifiedBy>Danielle Bastier (1150159)</cp:lastModifiedBy>
  <cp:revision>1</cp:revision>
  <dcterms:created xsi:type="dcterms:W3CDTF">2019-03-03T17:26:40Z</dcterms:created>
  <dcterms:modified xsi:type="dcterms:W3CDTF">2019-03-04T18:44:46Z</dcterms:modified>
</cp:coreProperties>
</file>