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0"/>
  </p:notesMasterIdLst>
  <p:sldIdLst>
    <p:sldId id="293" r:id="rId2"/>
    <p:sldId id="256" r:id="rId3"/>
    <p:sldId id="257" r:id="rId4"/>
    <p:sldId id="266" r:id="rId5"/>
    <p:sldId id="258" r:id="rId6"/>
    <p:sldId id="260" r:id="rId7"/>
    <p:sldId id="265" r:id="rId8"/>
    <p:sldId id="264" r:id="rId9"/>
    <p:sldId id="263" r:id="rId10"/>
    <p:sldId id="262" r:id="rId11"/>
    <p:sldId id="261" r:id="rId12"/>
    <p:sldId id="276" r:id="rId13"/>
    <p:sldId id="277" r:id="rId14"/>
    <p:sldId id="280" r:id="rId15"/>
    <p:sldId id="279" r:id="rId16"/>
    <p:sldId id="278" r:id="rId17"/>
    <p:sldId id="291" r:id="rId18"/>
    <p:sldId id="284" r:id="rId19"/>
    <p:sldId id="281" r:id="rId20"/>
    <p:sldId id="283" r:id="rId21"/>
    <p:sldId id="285" r:id="rId22"/>
    <p:sldId id="286" r:id="rId23"/>
    <p:sldId id="287" r:id="rId24"/>
    <p:sldId id="282" r:id="rId25"/>
    <p:sldId id="259" r:id="rId26"/>
    <p:sldId id="267" r:id="rId27"/>
    <p:sldId id="268" r:id="rId28"/>
    <p:sldId id="269" r:id="rId29"/>
    <p:sldId id="274" r:id="rId30"/>
    <p:sldId id="275" r:id="rId31"/>
    <p:sldId id="271" r:id="rId32"/>
    <p:sldId id="272" r:id="rId33"/>
    <p:sldId id="273" r:id="rId34"/>
    <p:sldId id="292" r:id="rId35"/>
    <p:sldId id="288" r:id="rId36"/>
    <p:sldId id="289" r:id="rId37"/>
    <p:sldId id="290" r:id="rId38"/>
    <p:sldId id="294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60A669-0494-5815-6971-E4B1B6127C82}" v="146" dt="2025-03-24T12:34:00.213"/>
    <p1510:client id="{B240E02A-66E2-687F-B115-3EA41A424ED4}" v="9" dt="2025-03-26T12:00:13.945"/>
    <p1510:client id="{BB94C220-EEC1-60C0-79B6-43AF2A75E242}" v="516" dt="2025-03-25T12:05:38.7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26891" autoAdjust="0"/>
  </p:normalViewPr>
  <p:slideViewPr>
    <p:cSldViewPr snapToGrid="0">
      <p:cViewPr varScale="1">
        <p:scale>
          <a:sx n="17" d="100"/>
          <a:sy n="17" d="100"/>
        </p:scale>
        <p:origin x="2540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9" d="100"/>
          <a:sy n="49" d="100"/>
        </p:scale>
        <p:origin x="2740" y="4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5A95D-9634-4086-AC26-91C7746DD41E}" type="datetimeFigureOut"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B3CBD7-9D82-4897-B6F2-50C793F396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790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155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627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42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50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462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8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94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632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091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4065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732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0483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3651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4220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7980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859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429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403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7112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0719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3578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5404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6717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473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3CBD7-9D82-4897-B6F2-50C793F396C1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6341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3CBD7-9D82-4897-B6F2-50C793F396C1}" type="slidenum">
              <a:rPr lang="cy-GB" smtClean="0"/>
              <a:t>38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6128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253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237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855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695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043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061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448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924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500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76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236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763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http://www.pngall.com/starbucks-coffee-png/download/3664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hyperlink" Target="http://www.pngall.com/cartoon-png/download/11084" TargetMode="External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hyperlink" Target="http://blogwatig.com/2012/11/lead-kindly-light/" TargetMode="External"/><Relationship Id="rId9" Type="http://schemas.openxmlformats.org/officeDocument/2006/relationships/hyperlink" Target="http://thestorytellingsub.blogspot.com/2009/02/international-pancake-day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avelthewholeworld.org/2016/05/travel-expectations-vs-reality-20-pics.html" TargetMode="External"/><Relationship Id="rId13" Type="http://schemas.openxmlformats.org/officeDocument/2006/relationships/image" Target="../media/image16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12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5.jpeg"/><Relationship Id="rId5" Type="http://schemas.openxmlformats.org/officeDocument/2006/relationships/image" Target="../media/image11.jpeg"/><Relationship Id="rId10" Type="http://schemas.openxmlformats.org/officeDocument/2006/relationships/hyperlink" Target="http://scifi.stackexchange.com/questions/20944/why-is-it-that-after-8-000-years-technology-in-westeros-has-not-evolved-in-the" TargetMode="External"/><Relationship Id="rId4" Type="http://schemas.openxmlformats.org/officeDocument/2006/relationships/hyperlink" Target="http://www.all-free-photos.com/show/showphoto.php?idph=PI67079&amp;lang=sp" TargetMode="External"/><Relationship Id="rId9" Type="http://schemas.openxmlformats.org/officeDocument/2006/relationships/image" Target="../media/image14.jpeg"/><Relationship Id="rId1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hyperlink" Target="http://www.all-free-photos.com/show/showphoto.php?idph=PI67079&amp;lang=sp" TargetMode="External"/><Relationship Id="rId7" Type="http://schemas.openxmlformats.org/officeDocument/2006/relationships/hyperlink" Target="http://www.travelthewholeworld.org/2016/05/travel-expectations-vs-reality-20-pics.html" TargetMode="External"/><Relationship Id="rId12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9.jpe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jpeg"/><Relationship Id="rId9" Type="http://schemas.openxmlformats.org/officeDocument/2006/relationships/hyperlink" Target="http://scifi.stackexchange.com/questions/20944/why-is-it-that-after-8-000-years-technology-in-westeros-has-not-evolved-in-the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hyperlink" Target="http://www.all-free-photos.com/show/showphoto.php?idph=PI67079&amp;lang=sp" TargetMode="External"/><Relationship Id="rId7" Type="http://schemas.openxmlformats.org/officeDocument/2006/relationships/hyperlink" Target="http://www.travelthewholeworld.org/2016/05/travel-expectations-vs-reality-20-pics.html" TargetMode="External"/><Relationship Id="rId12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9.jpe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jpeg"/><Relationship Id="rId9" Type="http://schemas.openxmlformats.org/officeDocument/2006/relationships/hyperlink" Target="http://scifi.stackexchange.com/questions/20944/why-is-it-that-after-8-000-years-technology-in-westeros-has-not-evolved-in-the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hyperlink" Target="http://www.all-free-photos.com/show/showphoto.php?idph=PI67079&amp;lang=sp" TargetMode="External"/><Relationship Id="rId7" Type="http://schemas.openxmlformats.org/officeDocument/2006/relationships/hyperlink" Target="http://www.travelthewholeworld.org/2016/05/travel-expectations-vs-reality-20-pics.html" TargetMode="External"/><Relationship Id="rId12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9.jpe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jpeg"/><Relationship Id="rId9" Type="http://schemas.openxmlformats.org/officeDocument/2006/relationships/hyperlink" Target="http://scifi.stackexchange.com/questions/20944/why-is-it-that-after-8-000-years-technology-in-westeros-has-not-evolved-in-the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hyperlink" Target="http://www.all-free-photos.com/show/showphoto.php?idph=PI67079&amp;lang=sp" TargetMode="External"/><Relationship Id="rId7" Type="http://schemas.openxmlformats.org/officeDocument/2006/relationships/hyperlink" Target="http://www.travelthewholeworld.org/2016/05/travel-expectations-vs-reality-20-pics.html" TargetMode="External"/><Relationship Id="rId12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9.jpe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jpeg"/><Relationship Id="rId9" Type="http://schemas.openxmlformats.org/officeDocument/2006/relationships/hyperlink" Target="http://scifi.stackexchange.com/questions/20944/why-is-it-that-after-8-000-years-technology-in-westeros-has-not-evolved-in-th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ll-free-photos.com/show/showphoto.php?idph=PI67079&amp;lang=sp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thewholeworld.org/2016/05/travel-expectations-vs-reality-20-pics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scifi.stackexchange.com/questions/20944/why-is-it-that-after-8-000-years-technology-in-westeros-has-not-evolved-in-the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cifi.stackexchange.com/questions/20944/why-is-it-that-after-8-000-years-technology-in-westeros-has-not-evolved-in-th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ravelthewholeworld.org/2016/05/travel-expectations-vs-reality-20-pics.html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ll-free-photos.com/show/showphoto.php?idph=PI67079&amp;lang=sp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ll-free-photos.com/show/showphoto.php?idph=PI67079&amp;lang=sp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hyperlink" Target="http://www.all-free-photos.com/show/showphoto.php?idph=PI67079&amp;lang=sp" TargetMode="External"/><Relationship Id="rId7" Type="http://schemas.openxmlformats.org/officeDocument/2006/relationships/hyperlink" Target="http://www.travelthewholeworld.org/2016/05/travel-expectations-vs-reality-20-pics.html" TargetMode="External"/><Relationship Id="rId12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9.jpe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jpeg"/><Relationship Id="rId9" Type="http://schemas.openxmlformats.org/officeDocument/2006/relationships/hyperlink" Target="http://scifi.stackexchange.com/questions/20944/why-is-it-that-after-8-000-years-technology-in-westeros-has-not-evolved-in-the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9734220"/>
              </p:ext>
            </p:extLst>
          </p:nvPr>
        </p:nvGraphicFramePr>
        <p:xfrm>
          <a:off x="284783" y="362760"/>
          <a:ext cx="11212946" cy="6405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06473">
                  <a:extLst>
                    <a:ext uri="{9D8B030D-6E8A-4147-A177-3AD203B41FA5}">
                      <a16:colId xmlns:a16="http://schemas.microsoft.com/office/drawing/2014/main" val="3228066056"/>
                    </a:ext>
                  </a:extLst>
                </a:gridCol>
                <a:gridCol w="5606473">
                  <a:extLst>
                    <a:ext uri="{9D8B030D-6E8A-4147-A177-3AD203B41FA5}">
                      <a16:colId xmlns:a16="http://schemas.microsoft.com/office/drawing/2014/main" val="2601744253"/>
                    </a:ext>
                  </a:extLst>
                </a:gridCol>
              </a:tblGrid>
              <a:tr h="1436223"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6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Enw</a:t>
                      </a:r>
                      <a:r>
                        <a:rPr lang="cy-GB" sz="16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 Alison Evans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6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Teitl y wers</a:t>
                      </a:r>
                      <a:r>
                        <a:rPr lang="cy-GB" sz="16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 Hoffwn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6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Nod y wers</a:t>
                      </a:r>
                      <a:r>
                        <a:rPr lang="cy-GB" sz="1600" b="0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cy-GB" sz="1600" b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Edrych ar y patrwm brawddeg hoffwn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6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Blwyddyn</a:t>
                      </a:r>
                      <a:r>
                        <a:rPr lang="cy-GB" sz="1600" b="0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cy-GB" sz="16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C</a:t>
                      </a:r>
                      <a:r>
                        <a:rPr lang="cy-GB" sz="1600" b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yfnod Allweddol 2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Targedau Iaith Bersonol: </a:t>
                      </a:r>
                    </a:p>
                    <a:p>
                      <a:endParaRPr lang="cy-GB" sz="14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1.     Rhagenwau gyda berfau – Siaradwch i &gt; Siaradwch </a:t>
                      </a:r>
                      <a:r>
                        <a:rPr lang="cy-GB" sz="1400" b="1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gyda/â </a:t>
                      </a:r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phartner</a:t>
                      </a:r>
                    </a:p>
                    <a:p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2.     Cofiwch fod gwrthrych berf yn treiglo’n feddal. e.e. Gofynna </a:t>
                      </a:r>
                      <a:r>
                        <a:rPr lang="cy-GB" sz="1400" b="1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westiwn / Dweda </a:t>
                      </a:r>
                      <a:r>
                        <a:rPr lang="cy-GB" sz="1400" b="1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f</a:t>
                      </a:r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rawddeg</a:t>
                      </a:r>
                    </a:p>
                    <a:p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3.     Daliwch ati i ymarfer eich ynganu.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2771139"/>
                  </a:ext>
                </a:extLst>
              </a:tr>
              <a:tr h="2140612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6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Ffocws Iaith / Patrymau:​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Hoffwn</a:t>
                      </a:r>
                      <a:r>
                        <a:rPr lang="en-GB" sz="1600" b="0" i="0" u="non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i</a:t>
                      </a:r>
                      <a:endParaRPr lang="en-GB" sz="1600" b="0" i="0" u="none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Hoffet</a:t>
                      </a:r>
                      <a:r>
                        <a:rPr lang="en-GB" sz="1600" b="0" i="0" u="non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ti</a:t>
                      </a:r>
                      <a:endParaRPr lang="en-GB" sz="1600" b="0" i="0" u="none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Hoffai</a:t>
                      </a:r>
                      <a:r>
                        <a:rPr lang="en-GB" sz="1600" b="0" i="0" u="non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e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Hoffai</a:t>
                      </a:r>
                      <a:r>
                        <a:rPr lang="en-GB" sz="1600" b="0" i="0" u="none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hi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Hoffen</a:t>
                      </a:r>
                      <a:r>
                        <a:rPr lang="en-GB" sz="1600" b="0" i="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ni</a:t>
                      </a:r>
                      <a:endParaRPr lang="en-GB" sz="1600" b="0" i="0" u="none" kern="1200" baseline="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Hoffech</a:t>
                      </a:r>
                      <a:r>
                        <a:rPr lang="en-GB" sz="1600" b="0" i="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chi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Hoffen</a:t>
                      </a:r>
                      <a:r>
                        <a:rPr lang="en-GB" sz="1600" b="0" i="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nhw</a:t>
                      </a:r>
                      <a:endParaRPr lang="cy-GB" sz="1600" b="0" i="0" u="none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Driliau</a:t>
                      </a:r>
                      <a:endParaRPr lang="cy-GB" sz="1400" b="0" i="0" u="none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Geiriau</a:t>
                      </a:r>
                      <a:r>
                        <a:rPr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newydd</a:t>
                      </a:r>
                      <a:r>
                        <a:rPr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0" i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Patrymau brawddegau dril (hoffwn i...)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i="0" dirty="0" smtClean="0">
                          <a:latin typeface="Comic Sans MS" panose="030F0702030302020204" pitchFamily="66" charset="0"/>
                        </a:rPr>
                        <a:t>Canolbwyntio ar y patrwm "hoffwn" gyda'r llefydd (cofio'r Treiglad Meddal).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Bingo.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dirty="0" err="1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Ysgrifennu</a:t>
                      </a:r>
                      <a:r>
                        <a:rPr lang="en-GB" sz="1400" b="0" i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am y </a:t>
                      </a:r>
                      <a:r>
                        <a:rPr lang="en-GB" sz="1400" b="0" i="0" dirty="0" err="1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llefydd</a:t>
                      </a:r>
                      <a:r>
                        <a:rPr lang="en-GB" sz="1400" b="0" i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dirty="0" err="1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Drws</a:t>
                      </a:r>
                      <a:r>
                        <a:rPr lang="en-GB" sz="1400" b="0" i="0" dirty="0" smtClean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Trapp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i="0" dirty="0" smtClean="0">
                          <a:latin typeface="Comic Sans MS" panose="030F0702030302020204" pitchFamily="66" charset="0"/>
                        </a:rPr>
                        <a:t>Gêm lle mae'r plant yn gofyn cwestiynau i gasglu gwledydd.</a:t>
                      </a:r>
                      <a:endParaRPr lang="cy-GB" sz="1400" b="0" i="0" dirty="0" smtClean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dirty="0" smtClean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**Mae'r holl weithgareddau yn helpu gyda siarad, darllen ac ysgrifennu**</a:t>
                      </a:r>
                      <a:endParaRPr lang="cy-GB" sz="1400" b="1" i="0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6569624"/>
                  </a:ext>
                </a:extLst>
              </a:tr>
              <a:tr h="2168718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6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Gwybodaeth flaenorol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16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cy-GB" sz="1600" dirty="0" smtClean="0">
                          <a:latin typeface="Comic Sans MS" panose="030F0702030302020204" pitchFamily="66" charset="0"/>
                        </a:rPr>
                        <a:t>Bydd y plant wedi edrych ar wledydd yn eu gwersi daearyddiaeth blaenorol. Byddan nhw wedi edrych ar y gwledydd gwahanol a rhai o’r pethau y byddan nhw yn eu gweld yn y llefydd hyn.</a:t>
                      </a:r>
                    </a:p>
                    <a:p>
                      <a:pPr marL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cy-GB" sz="1600" dirty="0" smtClean="0">
                          <a:latin typeface="Comic Sans MS" panose="030F0702030302020204" pitchFamily="66" charset="0"/>
                        </a:rPr>
                        <a:t>Bydd y plant yn defnyddio'r wybodaeth hon yn y wers heddiw.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Geirfa:</a:t>
                      </a:r>
                      <a:r>
                        <a:rPr lang="en-US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Times New Roman" panose="02020603050405020304" pitchFamily="18" charset="0"/>
                        </a:rPr>
                        <a:t>​</a:t>
                      </a:r>
                    </a:p>
                    <a:p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Ble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hoffet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ti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fynd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? </a:t>
                      </a:r>
                      <a:endParaRPr lang="en-US" sz="1400" dirty="0" smtClean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 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fynd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 .... 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achos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 ….</a:t>
                      </a:r>
                    </a:p>
                    <a:p>
                      <a:endParaRPr lang="en-GB" sz="1400" dirty="0" smtClean="0">
                        <a:solidFill>
                          <a:srgbClr val="002060"/>
                        </a:solidFill>
                        <a:latin typeface="Comic Sans MS"/>
                      </a:endParaRPr>
                    </a:p>
                    <a:p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Hoffet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ti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fynd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206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latin typeface="Comic Sans MS"/>
                        </a:rPr>
                        <a:t> …?</a:t>
                      </a:r>
                    </a:p>
                    <a:p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. 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 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fynd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 .... </a:t>
                      </a:r>
                    </a:p>
                    <a:p>
                      <a:r>
                        <a:rPr lang="en-GB" sz="1400" dirty="0" err="1" smtClean="0">
                          <a:solidFill>
                            <a:srgbClr val="00B050"/>
                          </a:solidFill>
                          <a:latin typeface="Comic Sans MS"/>
                        </a:rPr>
                        <a:t>achos</a:t>
                      </a:r>
                      <a:r>
                        <a:rPr lang="en-GB" sz="1400" dirty="0" smtClean="0">
                          <a:solidFill>
                            <a:srgbClr val="00B050"/>
                          </a:solidFill>
                          <a:latin typeface="Comic Sans MS"/>
                        </a:rPr>
                        <a:t> …</a:t>
                      </a:r>
                    </a:p>
                    <a:p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Nac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. </a:t>
                      </a:r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 </a:t>
                      </a:r>
                    </a:p>
                    <a:p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ddim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mynd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 ... </a:t>
                      </a:r>
                      <a:r>
                        <a:rPr lang="en-GB" sz="1400" dirty="0" err="1" smtClean="0">
                          <a:solidFill>
                            <a:srgbClr val="FF0000"/>
                          </a:solidFill>
                          <a:latin typeface="Comic Sans MS"/>
                        </a:rPr>
                        <a:t>achos</a:t>
                      </a:r>
                      <a:r>
                        <a:rPr lang="en-GB" sz="1400" dirty="0" smtClean="0">
                          <a:solidFill>
                            <a:srgbClr val="FF0000"/>
                          </a:solidFill>
                          <a:latin typeface="Comic Sans MS"/>
                        </a:rPr>
                        <a:t> ...</a:t>
                      </a:r>
                      <a:endParaRPr lang="en-US" sz="1400" b="1" i="0" u="sng" kern="1200" dirty="0" smtClean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613122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9300" t="34485" r="14558" b="14551"/>
          <a:stretch/>
        </p:blipFill>
        <p:spPr>
          <a:xfrm>
            <a:off x="8111009" y="4740965"/>
            <a:ext cx="3309052" cy="1689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07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50A543-36B2-91C5-B7CA-6512DD801703}"/>
              </a:ext>
            </a:extLst>
          </p:cNvPr>
          <p:cNvSpPr txBox="1"/>
          <p:nvPr/>
        </p:nvSpPr>
        <p:spPr>
          <a:xfrm>
            <a:off x="510074" y="1635260"/>
            <a:ext cx="3834025" cy="22417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u="sng" dirty="0" err="1">
                <a:latin typeface="Comic Sans MS"/>
                <a:ea typeface="+mj-ea"/>
                <a:cs typeface="+mj-cs"/>
              </a:rPr>
              <a:t>Hoffwn</a:t>
            </a:r>
            <a:r>
              <a:rPr lang="en-US" sz="4000" b="1" dirty="0">
                <a:latin typeface="Comic Sans MS"/>
                <a:ea typeface="+mj-ea"/>
                <a:cs typeface="+mj-cs"/>
              </a:rPr>
              <a:t> </a:t>
            </a:r>
          </a:p>
        </p:txBody>
      </p:sp>
      <p:pic>
        <p:nvPicPr>
          <p:cNvPr id="5" name="Picture 4" descr="Business people giving thumbs up">
            <a:extLst>
              <a:ext uri="{FF2B5EF4-FFF2-40B4-BE49-F238E27FC236}">
                <a16:creationId xmlns:a16="http://schemas.microsoft.com/office/drawing/2014/main" id="{B3BF073E-070C-5399-4347-07276B59B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4099" y="1060412"/>
            <a:ext cx="7390808" cy="473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Free vector graphic: Like, Icon, Symbol, Button, Sign - Free Image on ...">
            <a:extLst>
              <a:ext uri="{FF2B5EF4-FFF2-40B4-BE49-F238E27FC236}">
                <a16:creationId xmlns:a16="http://schemas.microsoft.com/office/drawing/2014/main" id="{176A5AB4-E4C0-B221-4DEB-B2A29014A4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4" r="6473"/>
          <a:stretch/>
        </p:blipFill>
        <p:spPr>
          <a:xfrm>
            <a:off x="5818632" y="-1"/>
            <a:ext cx="63733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99BEA2-8FEC-BCC5-9C80-45F4CF8DE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12" y="325477"/>
            <a:ext cx="4361688" cy="754750"/>
          </a:xfrm>
        </p:spPr>
        <p:txBody>
          <a:bodyPr anchor="b">
            <a:normAutofit/>
          </a:bodyPr>
          <a:lstStyle/>
          <a:p>
            <a:r>
              <a:rPr lang="en-GB" err="1">
                <a:latin typeface="Comic Sans MS"/>
              </a:rPr>
              <a:t>Hoffwn</a:t>
            </a:r>
            <a:r>
              <a:rPr lang="en-GB">
                <a:latin typeface="Comic Sans MS"/>
              </a:rPr>
              <a:t>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02C31-80B7-BA46-8A6B-FF94FB30A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11" y="1718578"/>
            <a:ext cx="4361688" cy="40965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wn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 err="1">
                <a:latin typeface="Comic Sans MS"/>
              </a:rPr>
              <a:t>i</a:t>
            </a:r>
            <a:r>
              <a:rPr lang="en-GB" sz="2800" dirty="0">
                <a:latin typeface="Comic Sans MS"/>
              </a:rPr>
              <a:t>...</a:t>
            </a:r>
            <a:endParaRPr lang="en-US" sz="2800" dirty="0">
              <a:latin typeface="Comic Sans MS"/>
            </a:endParaRPr>
          </a:p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et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 err="1">
                <a:latin typeface="Comic Sans MS"/>
              </a:rPr>
              <a:t>ti</a:t>
            </a:r>
            <a:r>
              <a:rPr lang="en-GB" sz="2800" dirty="0">
                <a:latin typeface="Comic Sans MS"/>
              </a:rPr>
              <a:t>...</a:t>
            </a:r>
          </a:p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ai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>
                <a:latin typeface="Comic Sans MS"/>
              </a:rPr>
              <a:t>e...</a:t>
            </a:r>
          </a:p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ai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>
                <a:latin typeface="Comic Sans MS"/>
              </a:rPr>
              <a:t>hi...</a:t>
            </a:r>
          </a:p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en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 err="1">
                <a:latin typeface="Comic Sans MS"/>
              </a:rPr>
              <a:t>ni</a:t>
            </a:r>
            <a:r>
              <a:rPr lang="en-GB" sz="2800" dirty="0">
                <a:latin typeface="Comic Sans MS"/>
              </a:rPr>
              <a:t>...</a:t>
            </a:r>
          </a:p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ech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>
                <a:latin typeface="Comic Sans MS"/>
              </a:rPr>
              <a:t>chi...</a:t>
            </a:r>
          </a:p>
          <a:p>
            <a:r>
              <a:rPr lang="en-GB" sz="2800" dirty="0" err="1" smtClean="0">
                <a:latin typeface="Comic Sans MS"/>
              </a:rPr>
              <a:t>Hoff</a:t>
            </a:r>
            <a:r>
              <a:rPr lang="en-GB" sz="2800" b="1" dirty="0" err="1" smtClean="0">
                <a:latin typeface="Comic Sans MS"/>
              </a:rPr>
              <a:t>en</a:t>
            </a:r>
            <a:r>
              <a:rPr lang="en-GB" sz="2800" dirty="0" smtClean="0">
                <a:latin typeface="Comic Sans MS"/>
              </a:rPr>
              <a:t> </a:t>
            </a:r>
            <a:r>
              <a:rPr lang="en-GB" sz="2800" dirty="0" err="1">
                <a:latin typeface="Comic Sans MS"/>
              </a:rPr>
              <a:t>nhw</a:t>
            </a:r>
            <a:r>
              <a:rPr lang="en-GB" sz="2800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589967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5F2BB9-5629-0413-7839-71E4C747AC5A}"/>
              </a:ext>
            </a:extLst>
          </p:cNvPr>
          <p:cNvSpPr txBox="1"/>
          <p:nvPr/>
        </p:nvSpPr>
        <p:spPr>
          <a:xfrm>
            <a:off x="696756" y="3107619"/>
            <a:ext cx="3785762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err="1">
                <a:latin typeface="Comic Sans MS"/>
              </a:rPr>
              <a:t>Hoffwn</a:t>
            </a:r>
            <a:r>
              <a:rPr lang="en-GB" sz="3600">
                <a:latin typeface="Comic Sans MS"/>
              </a:rPr>
              <a:t> </a:t>
            </a:r>
            <a:r>
              <a:rPr lang="en-GB" sz="3600" err="1">
                <a:latin typeface="Comic Sans MS"/>
              </a:rPr>
              <a:t>i</a:t>
            </a:r>
            <a:r>
              <a:rPr lang="en-GB" sz="3600">
                <a:latin typeface="Comic Sans MS"/>
              </a:rPr>
              <a:t> </a:t>
            </a:r>
            <a:r>
              <a:rPr lang="en-GB" sz="3600" err="1">
                <a:latin typeface="Comic Sans MS"/>
              </a:rPr>
              <a:t>yfed</a:t>
            </a:r>
            <a:r>
              <a:rPr lang="en-GB" sz="3600">
                <a:latin typeface="Comic Sans MS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F981E-B684-5412-18D3-550E21DC0A27}"/>
              </a:ext>
            </a:extLst>
          </p:cNvPr>
          <p:cNvSpPr txBox="1"/>
          <p:nvPr/>
        </p:nvSpPr>
        <p:spPr>
          <a:xfrm>
            <a:off x="7121204" y="3422929"/>
            <a:ext cx="3785762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err="1">
                <a:latin typeface="Comic Sans MS"/>
              </a:rPr>
              <a:t>Hoffwn</a:t>
            </a:r>
            <a:r>
              <a:rPr lang="en-GB" sz="3600">
                <a:latin typeface="Comic Sans MS"/>
              </a:rPr>
              <a:t> </a:t>
            </a:r>
            <a:r>
              <a:rPr lang="en-GB" sz="3600" err="1">
                <a:latin typeface="Comic Sans MS"/>
              </a:rPr>
              <a:t>i</a:t>
            </a:r>
            <a:r>
              <a:rPr lang="en-GB" sz="3600">
                <a:latin typeface="Comic Sans MS"/>
              </a:rPr>
              <a:t> </a:t>
            </a:r>
            <a:r>
              <a:rPr lang="en-GB" sz="3600" err="1">
                <a:solidFill>
                  <a:srgbClr val="FF0000"/>
                </a:solidFill>
                <a:latin typeface="Comic Sans MS"/>
              </a:rPr>
              <a:t>f</a:t>
            </a:r>
            <a:r>
              <a:rPr lang="en-GB" sz="3600" err="1">
                <a:latin typeface="Comic Sans MS"/>
              </a:rPr>
              <a:t>wyta</a:t>
            </a:r>
            <a:r>
              <a:rPr lang="en-GB" sz="3600">
                <a:latin typeface="Comic Sans MS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3B21E5-A2BC-CB59-79EA-3CC2BED70126}"/>
              </a:ext>
            </a:extLst>
          </p:cNvPr>
          <p:cNvSpPr txBox="1"/>
          <p:nvPr/>
        </p:nvSpPr>
        <p:spPr>
          <a:xfrm>
            <a:off x="394583" y="519446"/>
            <a:ext cx="4403244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err="1">
                <a:latin typeface="Comic Sans MS"/>
              </a:rPr>
              <a:t>Hoffwn</a:t>
            </a:r>
            <a:r>
              <a:rPr lang="en-GB" sz="3600">
                <a:latin typeface="Comic Sans MS"/>
              </a:rPr>
              <a:t> </a:t>
            </a:r>
            <a:r>
              <a:rPr lang="en-GB" sz="3600" err="1">
                <a:latin typeface="Comic Sans MS"/>
              </a:rPr>
              <a:t>i</a:t>
            </a:r>
            <a:r>
              <a:rPr lang="en-GB" sz="3600">
                <a:latin typeface="Comic Sans MS"/>
              </a:rPr>
              <a:t> </a:t>
            </a:r>
            <a:r>
              <a:rPr lang="en-GB" sz="3600" err="1">
                <a:latin typeface="Comic Sans MS"/>
              </a:rPr>
              <a:t>chwarae</a:t>
            </a:r>
            <a:r>
              <a:rPr lang="en-GB" sz="3600">
                <a:latin typeface="Comic Sans MS"/>
              </a:rPr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41B06E-DA36-499F-C9AF-8EB27DEC49C6}"/>
              </a:ext>
            </a:extLst>
          </p:cNvPr>
          <p:cNvSpPr txBox="1"/>
          <p:nvPr/>
        </p:nvSpPr>
        <p:spPr>
          <a:xfrm>
            <a:off x="268885" y="4412889"/>
            <a:ext cx="3785762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err="1">
                <a:latin typeface="Comic Sans MS"/>
              </a:rPr>
              <a:t>Hoffwn</a:t>
            </a:r>
            <a:r>
              <a:rPr lang="en-GB" sz="3600">
                <a:latin typeface="Comic Sans MS"/>
              </a:rPr>
              <a:t> </a:t>
            </a:r>
            <a:r>
              <a:rPr lang="en-GB" sz="3600" err="1">
                <a:latin typeface="Comic Sans MS"/>
              </a:rPr>
              <a:t>i</a:t>
            </a:r>
            <a:r>
              <a:rPr lang="en-GB" sz="3600">
                <a:latin typeface="Comic Sans MS"/>
              </a:rPr>
              <a:t> </a:t>
            </a:r>
            <a:r>
              <a:rPr lang="en-GB" sz="3600" err="1">
                <a:solidFill>
                  <a:srgbClr val="FF0000"/>
                </a:solidFill>
                <a:latin typeface="Comic Sans MS"/>
              </a:rPr>
              <a:t>f</a:t>
            </a:r>
            <a:r>
              <a:rPr lang="en-GB" sz="3600" err="1">
                <a:latin typeface="Comic Sans MS"/>
              </a:rPr>
              <a:t>ynd</a:t>
            </a:r>
            <a:r>
              <a:rPr lang="en-GB" sz="3600">
                <a:latin typeface="Comic Sans MS"/>
              </a:rPr>
              <a:t> </a:t>
            </a:r>
            <a:r>
              <a:rPr lang="en-GB" sz="3600" err="1">
                <a:latin typeface="Comic Sans MS"/>
              </a:rPr>
              <a:t>i</a:t>
            </a:r>
            <a:r>
              <a:rPr lang="en-GB" sz="3600">
                <a:latin typeface="Comic Sans MS"/>
              </a:rPr>
              <a:t>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F41BC8-B310-55E7-286E-9271422F2A23}"/>
              </a:ext>
            </a:extLst>
          </p:cNvPr>
          <p:cNvSpPr txBox="1"/>
          <p:nvPr/>
        </p:nvSpPr>
        <p:spPr>
          <a:xfrm>
            <a:off x="6805894" y="847894"/>
            <a:ext cx="2704546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err="1">
                <a:latin typeface="Comic Sans MS"/>
              </a:rPr>
              <a:t>Hoffwn</a:t>
            </a:r>
            <a:r>
              <a:rPr lang="en-GB" sz="3600">
                <a:latin typeface="Comic Sans MS"/>
              </a:rPr>
              <a:t> </a:t>
            </a:r>
            <a:r>
              <a:rPr lang="en-GB" sz="3600" err="1">
                <a:latin typeface="Comic Sans MS"/>
              </a:rPr>
              <a:t>i</a:t>
            </a:r>
            <a:r>
              <a:rPr lang="en-GB" sz="3600">
                <a:latin typeface="Comic Sans MS"/>
              </a:rPr>
              <a:t> </a:t>
            </a:r>
            <a:r>
              <a:rPr lang="en-GB" sz="3600" err="1">
                <a:solidFill>
                  <a:srgbClr val="FF0000"/>
                </a:solidFill>
                <a:latin typeface="Comic Sans MS"/>
              </a:rPr>
              <a:t>d</a:t>
            </a:r>
            <a:r>
              <a:rPr lang="en-GB" sz="3600" err="1">
                <a:latin typeface="Comic Sans MS"/>
              </a:rPr>
              <a:t>darllen</a:t>
            </a:r>
            <a:r>
              <a:rPr lang="en-GB" sz="3600">
                <a:latin typeface="Comic Sans MS"/>
              </a:rPr>
              <a:t>...</a:t>
            </a:r>
          </a:p>
        </p:txBody>
      </p:sp>
      <p:pic>
        <p:nvPicPr>
          <p:cNvPr id="8" name="Picture 7" descr="Cartoon characters jumping on a skipping rope&#10;&#10;AI-generated content may be incorrect.">
            <a:extLst>
              <a:ext uri="{FF2B5EF4-FFF2-40B4-BE49-F238E27FC236}">
                <a16:creationId xmlns:a16="http://schemas.microsoft.com/office/drawing/2014/main" id="{AEC6B59B-E444-19B3-FEE6-6B469B508D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28572" y="1171249"/>
            <a:ext cx="1675087" cy="108223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1" name="Picture 10" descr="Niño Libro Reding La · Gráficos vectoriales gratis en Pixabay">
            <a:extLst>
              <a:ext uri="{FF2B5EF4-FFF2-40B4-BE49-F238E27FC236}">
                <a16:creationId xmlns:a16="http://schemas.microsoft.com/office/drawing/2014/main" id="{9FCCCB16-A0F5-F70C-0126-3C51AE2FB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5824" y="472052"/>
            <a:ext cx="2096453" cy="207806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2" name="Picture 11" descr="A cup of coffee with whipped cream and a logo&#10;&#10;AI-generated content may be incorrect.">
            <a:extLst>
              <a:ext uri="{FF2B5EF4-FFF2-40B4-BE49-F238E27FC236}">
                <a16:creationId xmlns:a16="http://schemas.microsoft.com/office/drawing/2014/main" id="{9283FDE6-D407-8CB0-AC29-1CEF14959E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516805" y="2247772"/>
            <a:ext cx="1150419" cy="161075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5" name="Picture 14" descr="A cartoon of a child eating pancakes&#10;&#10;AI-generated content may be incorrect.">
            <a:extLst>
              <a:ext uri="{FF2B5EF4-FFF2-40B4-BE49-F238E27FC236}">
                <a16:creationId xmlns:a16="http://schemas.microsoft.com/office/drawing/2014/main" id="{8EC71614-96F1-4B79-133F-F71CA858A21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=""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681132" y="4070779"/>
            <a:ext cx="1953141" cy="193949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18" name="Picture 17" descr="Cartoon of a child holding a monkey&#10;&#10;AI-generated content may be incorrect.">
            <a:extLst>
              <a:ext uri="{FF2B5EF4-FFF2-40B4-BE49-F238E27FC236}">
                <a16:creationId xmlns:a16="http://schemas.microsoft.com/office/drawing/2014/main" id="{37AB5010-5AF2-7ABE-F409-0125CED9FC1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=""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245969" y="5101276"/>
            <a:ext cx="1348953" cy="161874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9149426-A10A-5A7D-4F73-6B91600B6A59}"/>
              </a:ext>
            </a:extLst>
          </p:cNvPr>
          <p:cNvSpPr txBox="1"/>
          <p:nvPr/>
        </p:nvSpPr>
        <p:spPr>
          <a:xfrm>
            <a:off x="5254193" y="4477328"/>
            <a:ext cx="2902611" cy="212365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u="sng" dirty="0">
                <a:solidFill>
                  <a:srgbClr val="FF0000"/>
                </a:solidFill>
                <a:latin typeface="Comic Sans MS"/>
              </a:rPr>
              <a:t>COFIO</a:t>
            </a:r>
            <a:endParaRPr lang="en-GB" sz="4400" b="1" dirty="0">
              <a:solidFill>
                <a:srgbClr val="FF0000"/>
              </a:solidFill>
              <a:latin typeface="Comic Sans MS"/>
            </a:endParaRPr>
          </a:p>
          <a:p>
            <a:r>
              <a:rPr lang="en-GB" sz="4400" dirty="0">
                <a:solidFill>
                  <a:srgbClr val="FF0000"/>
                </a:solidFill>
                <a:latin typeface="Comic Sans MS"/>
              </a:rPr>
              <a:t>TM – </a:t>
            </a:r>
            <a:r>
              <a:rPr lang="en-GB" sz="4400" dirty="0" err="1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ar</a:t>
            </a:r>
            <a:r>
              <a:rPr lang="en-GB" sz="44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ôl</a:t>
            </a:r>
            <a:r>
              <a:rPr lang="en-GB" sz="44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rhagenw</a:t>
            </a:r>
            <a:r>
              <a:rPr lang="en-GB" sz="44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!</a:t>
            </a:r>
            <a:endParaRPr lang="en-GB" sz="4400" dirty="0">
              <a:solidFill>
                <a:srgbClr val="FF0000"/>
              </a:solidFill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995612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BFCA7631-0502-7C29-382C-794BB00802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AE5C1-1F27-D016-7EA4-00519D20B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  </a:t>
            </a:r>
            <a:r>
              <a:rPr lang="en-GB" sz="7000">
                <a:latin typeface="Comic Sans MS"/>
              </a:rPr>
              <a:t> </a:t>
            </a:r>
            <a:r>
              <a:rPr lang="en-GB" sz="7000" err="1">
                <a:latin typeface="Comic Sans MS"/>
              </a:rPr>
              <a:t>i</a:t>
            </a:r>
            <a:endParaRPr lang="en-GB" sz="70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178859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E37358-353C-0E18-F523-A28D0A2B6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D3C955-599D-8AB9-AF8F-1705338358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1008671C-1A9A-35CB-1D69-677973E203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AE6C2-355E-C6FA-BBD9-C64DD72ED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   </a:t>
            </a:r>
            <a:r>
              <a:rPr lang="en-GB" sz="7000" err="1">
                <a:latin typeface="Comic Sans MS"/>
              </a:rPr>
              <a:t>ti</a:t>
            </a:r>
            <a:endParaRPr lang="en-GB" sz="70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3385264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8DADF3-0330-AF71-60DC-0F302C869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E42922F-58DD-ABB3-0355-216B7D9FE5F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7E21C883-8D5D-D127-2B44-EF851E4519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45F51-94D0-A827-BD9D-CBFB1AD1E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  </a:t>
            </a:r>
            <a:r>
              <a:rPr lang="en-GB" sz="7000">
                <a:latin typeface="Comic Sans MS"/>
              </a:rPr>
              <a:t> e</a:t>
            </a:r>
          </a:p>
        </p:txBody>
      </p:sp>
    </p:spTree>
    <p:extLst>
      <p:ext uri="{BB962C8B-B14F-4D97-AF65-F5344CB8AC3E}">
        <p14:creationId xmlns:p14="http://schemas.microsoft.com/office/powerpoint/2010/main" val="2496525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739DA1-A9E2-C97C-29EF-9930B42C4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A61379-C9C5-3D67-D73D-0AA3AE753DA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8EFEA2F4-347F-A5A6-407B-1A67A9A99A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CB25F-9565-0ACB-1901-C764682E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   </a:t>
            </a:r>
            <a:r>
              <a:rPr lang="en-GB" sz="7000">
                <a:latin typeface="Comic Sans MS"/>
              </a:rPr>
              <a:t>hi</a:t>
            </a:r>
          </a:p>
        </p:txBody>
      </p:sp>
    </p:spTree>
    <p:extLst>
      <p:ext uri="{BB962C8B-B14F-4D97-AF65-F5344CB8AC3E}">
        <p14:creationId xmlns:p14="http://schemas.microsoft.com/office/powerpoint/2010/main" val="996237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E5B16D-FE58-767F-503B-FF5A1452A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F6F665-1AFD-C86A-0066-543B8E2E9C7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C404AD84-1D3D-FF4A-010F-7E434B3E6D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07592-5856-5188-BFB6-D56651B3E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 </a:t>
            </a:r>
            <a:r>
              <a:rPr lang="en-GB" sz="7000">
                <a:latin typeface="Comic Sans MS"/>
              </a:rPr>
              <a:t>  </a:t>
            </a:r>
            <a:r>
              <a:rPr lang="en-GB" sz="7000" err="1">
                <a:latin typeface="Comic Sans MS"/>
              </a:rPr>
              <a:t>ni</a:t>
            </a:r>
            <a:endParaRPr lang="en-GB" sz="70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3390403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F77BDE-09FB-E10E-AA63-050B0D4FE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AC75EF-DFE9-07D9-85F7-F76511E416B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1A65E07D-0E8B-4626-2A2B-C1A9A1F7EE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82D39-6AEA-9310-976F-8FE838617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   </a:t>
            </a:r>
            <a:r>
              <a:rPr lang="en-GB" sz="7000">
                <a:latin typeface="Comic Sans MS"/>
              </a:rPr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4009045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DB3DF4-2FA5-3731-A4A8-9076CB74A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463D3E-D521-87C2-A503-FF2F3F81F59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BED9368D-1939-EB90-8EA2-071C912BC1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818C9-9A73-CFAE-1AC3-636E0D7ED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/>
              <a:t>   </a:t>
            </a:r>
            <a:r>
              <a:rPr lang="en-GB" sz="7000">
                <a:latin typeface="Comic Sans MS"/>
              </a:rPr>
              <a:t>   </a:t>
            </a:r>
            <a:r>
              <a:rPr lang="en-GB" sz="7000" err="1">
                <a:latin typeface="Comic Sans MS"/>
              </a:rPr>
              <a:t>nhw</a:t>
            </a:r>
            <a:endParaRPr lang="en-GB" sz="70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4031184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84D0B58-516B-80D6-6654-F912D2AF6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783936"/>
              </p:ext>
            </p:extLst>
          </p:nvPr>
        </p:nvGraphicFramePr>
        <p:xfrm>
          <a:off x="1060621" y="720810"/>
          <a:ext cx="10270200" cy="518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3400">
                  <a:extLst>
                    <a:ext uri="{9D8B030D-6E8A-4147-A177-3AD203B41FA5}">
                      <a16:colId xmlns:a16="http://schemas.microsoft.com/office/drawing/2014/main" val="4023655286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1439323965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2080340000"/>
                    </a:ext>
                  </a:extLst>
                </a:gridCol>
              </a:tblGrid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314726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742510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93526"/>
                  </a:ext>
                </a:extLst>
              </a:tr>
            </a:tbl>
          </a:graphicData>
        </a:graphic>
      </p:graphicFrame>
      <p:pic>
        <p:nvPicPr>
          <p:cNvPr id="10" name="Picture 9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F53B9441-153B-993C-A483-A26801A229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l="9147" r="19678" b="-1"/>
          <a:stretch/>
        </p:blipFill>
        <p:spPr>
          <a:xfrm>
            <a:off x="1405544" y="823783"/>
            <a:ext cx="1621861" cy="1513704"/>
          </a:xfrm>
          <a:prstGeom prst="rect">
            <a:avLst/>
          </a:prstGeom>
        </p:spPr>
      </p:pic>
      <p:pic>
        <p:nvPicPr>
          <p:cNvPr id="12" name="Picture 11" descr="Free download | pyramids, giza, digital, wallpaper, pyramid, sky ...">
            <a:extLst>
              <a:ext uri="{FF2B5EF4-FFF2-40B4-BE49-F238E27FC236}">
                <a16:creationId xmlns:a16="http://schemas.microsoft.com/office/drawing/2014/main" id="{5E87AD60-36F6-9E0B-E9AF-9CDD7BCEB68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522" r="20848"/>
          <a:stretch/>
        </p:blipFill>
        <p:spPr>
          <a:xfrm>
            <a:off x="1328371" y="2636117"/>
            <a:ext cx="1534718" cy="1359234"/>
          </a:xfrm>
          <a:prstGeom prst="rect">
            <a:avLst/>
          </a:prstGeom>
        </p:spPr>
      </p:pic>
      <p:pic>
        <p:nvPicPr>
          <p:cNvPr id="14" name="Picture 13" descr="Taj Mahal · Free Stock Photo">
            <a:extLst>
              <a:ext uri="{FF2B5EF4-FFF2-40B4-BE49-F238E27FC236}">
                <a16:creationId xmlns:a16="http://schemas.microsoft.com/office/drawing/2014/main" id="{F65D9A17-8F1E-093F-9670-75E3B8933F5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874" r="18868" b="-1"/>
          <a:stretch/>
        </p:blipFill>
        <p:spPr>
          <a:xfrm>
            <a:off x="8171252" y="4263090"/>
            <a:ext cx="1662667" cy="15342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50B29D-E7A9-E289-DB89-6CB3E80E55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="" xmlns:a1611="http://schemas.microsoft.com/office/drawing/2016/11/main" r:id="rId8"/>
              </a:ext>
            </a:extLst>
          </a:blip>
          <a:srcRect l="15023" r="4171" b="-2"/>
          <a:stretch/>
        </p:blipFill>
        <p:spPr>
          <a:xfrm>
            <a:off x="1307777" y="4263090"/>
            <a:ext cx="1637690" cy="1441612"/>
          </a:xfrm>
          <a:prstGeom prst="rect">
            <a:avLst/>
          </a:prstGeom>
        </p:spPr>
      </p:pic>
      <p:pic>
        <p:nvPicPr>
          <p:cNvPr id="18" name="Picture 17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757DF595-BE4C-E5C7-117A-810B44C0046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="" xmlns:a1611="http://schemas.microsoft.com/office/drawing/2016/11/main" r:id="rId10"/>
              </a:ext>
            </a:extLst>
          </a:blip>
          <a:srcRect l="22907" r="4955"/>
          <a:stretch/>
        </p:blipFill>
        <p:spPr>
          <a:xfrm>
            <a:off x="8171252" y="823793"/>
            <a:ext cx="1683261" cy="1544585"/>
          </a:xfrm>
          <a:prstGeom prst="rect">
            <a:avLst/>
          </a:prstGeom>
        </p:spPr>
      </p:pic>
      <p:pic>
        <p:nvPicPr>
          <p:cNvPr id="20" name="Picture 19" descr="The Statue of Liberty in New York">
            <a:extLst>
              <a:ext uri="{FF2B5EF4-FFF2-40B4-BE49-F238E27FC236}">
                <a16:creationId xmlns:a16="http://schemas.microsoft.com/office/drawing/2014/main" id="{9CF7BEBC-13BB-F6F3-C865-821F80C5F72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4463" r="2" b="2"/>
          <a:stretch/>
        </p:blipFill>
        <p:spPr>
          <a:xfrm>
            <a:off x="4785152" y="2633020"/>
            <a:ext cx="1733400" cy="1358455"/>
          </a:xfrm>
          <a:prstGeom prst="rect">
            <a:avLst/>
          </a:prstGeom>
        </p:spPr>
      </p:pic>
      <p:pic>
        <p:nvPicPr>
          <p:cNvPr id="22" name="Picture 21" descr="Eiffel Tower in twilight">
            <a:extLst>
              <a:ext uri="{FF2B5EF4-FFF2-40B4-BE49-F238E27FC236}">
                <a16:creationId xmlns:a16="http://schemas.microsoft.com/office/drawing/2014/main" id="{396BD74E-E999-3362-C7B3-36C4E97D209E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4744" r="12846" b="-1"/>
          <a:stretch/>
        </p:blipFill>
        <p:spPr>
          <a:xfrm>
            <a:off x="4886414" y="875280"/>
            <a:ext cx="1621477" cy="1400422"/>
          </a:xfrm>
          <a:prstGeom prst="rect">
            <a:avLst/>
          </a:prstGeom>
        </p:spPr>
      </p:pic>
      <p:pic>
        <p:nvPicPr>
          <p:cNvPr id="25" name="Picture 24" descr="HD wallpaper: Christ the Redeemer, Rio De Janeiro, Brazil, statue ...">
            <a:extLst>
              <a:ext uri="{FF2B5EF4-FFF2-40B4-BE49-F238E27FC236}">
                <a16:creationId xmlns:a16="http://schemas.microsoft.com/office/drawing/2014/main" id="{F22AB8BC-C8B1-F40D-2CB6-EEF7B03D036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791074" y="4465165"/>
            <a:ext cx="1755176" cy="1140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5973AD4-B22F-1E84-9038-E1420B0A1BD7}"/>
              </a:ext>
            </a:extLst>
          </p:cNvPr>
          <p:cNvSpPr txBox="1"/>
          <p:nvPr/>
        </p:nvSpPr>
        <p:spPr>
          <a:xfrm>
            <a:off x="3319476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i</a:t>
            </a:r>
            <a:endParaRPr lang="en-GB" sz="40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F42B7ED-236E-60EA-45E8-51E2B11C8BAF}"/>
              </a:ext>
            </a:extLst>
          </p:cNvPr>
          <p:cNvSpPr txBox="1"/>
          <p:nvPr/>
        </p:nvSpPr>
        <p:spPr>
          <a:xfrm>
            <a:off x="6830855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hi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CBEE9AC-AE95-0597-E64A-48BCC83422EA}"/>
              </a:ext>
            </a:extLst>
          </p:cNvPr>
          <p:cNvSpPr txBox="1"/>
          <p:nvPr/>
        </p:nvSpPr>
        <p:spPr>
          <a:xfrm>
            <a:off x="6830854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507091E-13CE-3D7E-8E45-BEB818C92D08}"/>
              </a:ext>
            </a:extLst>
          </p:cNvPr>
          <p:cNvSpPr txBox="1"/>
          <p:nvPr/>
        </p:nvSpPr>
        <p:spPr>
          <a:xfrm>
            <a:off x="6830854" y="295477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465C008-0B36-F349-DC74-06354711C56D}"/>
              </a:ext>
            </a:extLst>
          </p:cNvPr>
          <p:cNvSpPr txBox="1"/>
          <p:nvPr/>
        </p:nvSpPr>
        <p:spPr>
          <a:xfrm>
            <a:off x="3319476" y="2954775"/>
            <a:ext cx="833728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/>
              <a:t>chi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BA0D6B7-C94D-D433-D0EE-7B7B2B60CA1D}"/>
              </a:ext>
            </a:extLst>
          </p:cNvPr>
          <p:cNvSpPr txBox="1"/>
          <p:nvPr/>
        </p:nvSpPr>
        <p:spPr>
          <a:xfrm>
            <a:off x="10187772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ti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18B67A9-C533-3CCB-37C5-05DEEEFD3DB7}"/>
              </a:ext>
            </a:extLst>
          </p:cNvPr>
          <p:cNvSpPr txBox="1"/>
          <p:nvPr/>
        </p:nvSpPr>
        <p:spPr>
          <a:xfrm>
            <a:off x="10187772" y="1224829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336951C-4AD3-819A-0331-B5BD471E74E9}"/>
              </a:ext>
            </a:extLst>
          </p:cNvPr>
          <p:cNvSpPr txBox="1"/>
          <p:nvPr/>
        </p:nvSpPr>
        <p:spPr>
          <a:xfrm>
            <a:off x="9898739" y="2954776"/>
            <a:ext cx="1256626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nhw</a:t>
            </a:r>
            <a:endParaRPr lang="en-GB" sz="320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B2AB25B-9AD9-6963-FD21-C28557094CA2}"/>
              </a:ext>
            </a:extLst>
          </p:cNvPr>
          <p:cNvSpPr txBox="1"/>
          <p:nvPr/>
        </p:nvSpPr>
        <p:spPr>
          <a:xfrm>
            <a:off x="3329773" y="463323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ti</a:t>
            </a:r>
          </a:p>
        </p:txBody>
      </p:sp>
      <p:pic>
        <p:nvPicPr>
          <p:cNvPr id="3" name="Picture 2" descr="Free Images : man, people, woman, dance, clothing, performance art ...">
            <a:extLst>
              <a:ext uri="{FF2B5EF4-FFF2-40B4-BE49-F238E27FC236}">
                <a16:creationId xmlns:a16="http://schemas.microsoft.com/office/drawing/2014/main" id="{EA759A7B-97B5-12C9-2134-C5715E3D063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65655" y="2512663"/>
            <a:ext cx="1556316" cy="1496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532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1B3F6-A7D1-1607-4013-90268F9DF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4AAB874-4B39-93F7-A573-C17E8D62D7A4}"/>
              </a:ext>
            </a:extLst>
          </p:cNvPr>
          <p:cNvGraphicFramePr>
            <a:graphicFrameLocks noGrp="1"/>
          </p:cNvGraphicFramePr>
          <p:nvPr/>
        </p:nvGraphicFramePr>
        <p:xfrm>
          <a:off x="1060621" y="720810"/>
          <a:ext cx="10270200" cy="518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3400">
                  <a:extLst>
                    <a:ext uri="{9D8B030D-6E8A-4147-A177-3AD203B41FA5}">
                      <a16:colId xmlns:a16="http://schemas.microsoft.com/office/drawing/2014/main" val="4023655286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1439323965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2080340000"/>
                    </a:ext>
                  </a:extLst>
                </a:gridCol>
              </a:tblGrid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314726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742510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93526"/>
                  </a:ext>
                </a:extLst>
              </a:tr>
            </a:tbl>
          </a:graphicData>
        </a:graphic>
      </p:graphicFrame>
      <p:pic>
        <p:nvPicPr>
          <p:cNvPr id="10" name="Picture 9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244BA3C7-D3F0-53CC-BE03-95501FD57B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9147" r="19678" b="-1"/>
          <a:stretch/>
        </p:blipFill>
        <p:spPr>
          <a:xfrm>
            <a:off x="1405544" y="823783"/>
            <a:ext cx="1621861" cy="1513704"/>
          </a:xfrm>
          <a:prstGeom prst="rect">
            <a:avLst/>
          </a:prstGeom>
        </p:spPr>
      </p:pic>
      <p:pic>
        <p:nvPicPr>
          <p:cNvPr id="12" name="Picture 11" descr="Free download | pyramids, giza, digital, wallpaper, pyramid, sky ...">
            <a:extLst>
              <a:ext uri="{FF2B5EF4-FFF2-40B4-BE49-F238E27FC236}">
                <a16:creationId xmlns:a16="http://schemas.microsoft.com/office/drawing/2014/main" id="{4DD98D48-D115-18BD-D1F3-1D3326CBA8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22" r="20848"/>
          <a:stretch/>
        </p:blipFill>
        <p:spPr>
          <a:xfrm>
            <a:off x="1328371" y="2636117"/>
            <a:ext cx="1534718" cy="1359234"/>
          </a:xfrm>
          <a:prstGeom prst="rect">
            <a:avLst/>
          </a:prstGeom>
        </p:spPr>
      </p:pic>
      <p:pic>
        <p:nvPicPr>
          <p:cNvPr id="14" name="Picture 13" descr="Taj Mahal · Free Stock Photo">
            <a:extLst>
              <a:ext uri="{FF2B5EF4-FFF2-40B4-BE49-F238E27FC236}">
                <a16:creationId xmlns:a16="http://schemas.microsoft.com/office/drawing/2014/main" id="{ECB60CC7-FD17-02BA-8F4A-A6EC4B72C1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874" r="18868" b="-1"/>
          <a:stretch/>
        </p:blipFill>
        <p:spPr>
          <a:xfrm>
            <a:off x="8171252" y="4263090"/>
            <a:ext cx="1662667" cy="15342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D16E000-8267-B4C2-5349-4126C13750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rcRect l="15023" r="4171" b="-2"/>
          <a:stretch/>
        </p:blipFill>
        <p:spPr>
          <a:xfrm>
            <a:off x="1307777" y="4263090"/>
            <a:ext cx="1637690" cy="1441612"/>
          </a:xfrm>
          <a:prstGeom prst="rect">
            <a:avLst/>
          </a:prstGeom>
        </p:spPr>
      </p:pic>
      <p:pic>
        <p:nvPicPr>
          <p:cNvPr id="18" name="Picture 17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C5717FC7-BBF2-6F46-89F1-5896A1E8A0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="" xmlns:a1611="http://schemas.microsoft.com/office/drawing/2016/11/main" r:id="rId9"/>
              </a:ext>
            </a:extLst>
          </a:blip>
          <a:srcRect l="22907" r="4955"/>
          <a:stretch/>
        </p:blipFill>
        <p:spPr>
          <a:xfrm>
            <a:off x="8171252" y="823793"/>
            <a:ext cx="1683261" cy="1544585"/>
          </a:xfrm>
          <a:prstGeom prst="rect">
            <a:avLst/>
          </a:prstGeom>
        </p:spPr>
      </p:pic>
      <p:pic>
        <p:nvPicPr>
          <p:cNvPr id="20" name="Picture 19" descr="The Statue of Liberty in New York">
            <a:extLst>
              <a:ext uri="{FF2B5EF4-FFF2-40B4-BE49-F238E27FC236}">
                <a16:creationId xmlns:a16="http://schemas.microsoft.com/office/drawing/2014/main" id="{31143D4E-E25B-081C-83E6-49E0B953CBE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463" r="2" b="2"/>
          <a:stretch/>
        </p:blipFill>
        <p:spPr>
          <a:xfrm>
            <a:off x="4785152" y="2633020"/>
            <a:ext cx="1733400" cy="1358455"/>
          </a:xfrm>
          <a:prstGeom prst="rect">
            <a:avLst/>
          </a:prstGeom>
        </p:spPr>
      </p:pic>
      <p:pic>
        <p:nvPicPr>
          <p:cNvPr id="22" name="Picture 21" descr="Eiffel Tower in twilight">
            <a:extLst>
              <a:ext uri="{FF2B5EF4-FFF2-40B4-BE49-F238E27FC236}">
                <a16:creationId xmlns:a16="http://schemas.microsoft.com/office/drawing/2014/main" id="{9CA72240-4483-0F59-4E99-0B58128E8A18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4744" r="12846" b="-1"/>
          <a:stretch/>
        </p:blipFill>
        <p:spPr>
          <a:xfrm>
            <a:off x="4886414" y="875280"/>
            <a:ext cx="1621477" cy="1400422"/>
          </a:xfrm>
          <a:prstGeom prst="rect">
            <a:avLst/>
          </a:prstGeom>
        </p:spPr>
      </p:pic>
      <p:pic>
        <p:nvPicPr>
          <p:cNvPr id="25" name="Picture 24" descr="HD wallpaper: Christ the Redeemer, Rio De Janeiro, Brazil, statue ...">
            <a:extLst>
              <a:ext uri="{FF2B5EF4-FFF2-40B4-BE49-F238E27FC236}">
                <a16:creationId xmlns:a16="http://schemas.microsoft.com/office/drawing/2014/main" id="{29721DA6-F1D7-578E-9C71-C9673712A15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91074" y="4465165"/>
            <a:ext cx="1755176" cy="1140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C7014A9-2C68-F8CB-5B5C-513D0B5EDC97}"/>
              </a:ext>
            </a:extLst>
          </p:cNvPr>
          <p:cNvSpPr txBox="1"/>
          <p:nvPr/>
        </p:nvSpPr>
        <p:spPr>
          <a:xfrm>
            <a:off x="3319476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ti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7D910EB-7922-D496-95C1-B4EA3ACCDAD3}"/>
              </a:ext>
            </a:extLst>
          </p:cNvPr>
          <p:cNvSpPr txBox="1"/>
          <p:nvPr/>
        </p:nvSpPr>
        <p:spPr>
          <a:xfrm>
            <a:off x="6830855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hi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AE4D6B-384C-019E-AD0B-CABC4737499D}"/>
              </a:ext>
            </a:extLst>
          </p:cNvPr>
          <p:cNvSpPr txBox="1"/>
          <p:nvPr/>
        </p:nvSpPr>
        <p:spPr>
          <a:xfrm>
            <a:off x="6830854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825265E-2FBD-62FB-CF26-0D73AA1D2FAA}"/>
              </a:ext>
            </a:extLst>
          </p:cNvPr>
          <p:cNvSpPr txBox="1"/>
          <p:nvPr/>
        </p:nvSpPr>
        <p:spPr>
          <a:xfrm>
            <a:off x="6830854" y="295477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hi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BA496D6-E065-BDCF-58AF-6BF026604517}"/>
              </a:ext>
            </a:extLst>
          </p:cNvPr>
          <p:cNvSpPr txBox="1"/>
          <p:nvPr/>
        </p:nvSpPr>
        <p:spPr>
          <a:xfrm>
            <a:off x="3319476" y="2954775"/>
            <a:ext cx="833728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/>
              <a:t>chi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EF2DDC6-075E-2ECA-0DC9-710001264F27}"/>
              </a:ext>
            </a:extLst>
          </p:cNvPr>
          <p:cNvSpPr txBox="1"/>
          <p:nvPr/>
        </p:nvSpPr>
        <p:spPr>
          <a:xfrm>
            <a:off x="10187772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73C380A-E2EA-5686-DDA9-06B71C7F247E}"/>
              </a:ext>
            </a:extLst>
          </p:cNvPr>
          <p:cNvSpPr txBox="1"/>
          <p:nvPr/>
        </p:nvSpPr>
        <p:spPr>
          <a:xfrm>
            <a:off x="10187772" y="1224829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D8A18C0-B4F4-BCCF-2381-4F8A0ECA1B8B}"/>
              </a:ext>
            </a:extLst>
          </p:cNvPr>
          <p:cNvSpPr txBox="1"/>
          <p:nvPr/>
        </p:nvSpPr>
        <p:spPr>
          <a:xfrm>
            <a:off x="10187773" y="2954776"/>
            <a:ext cx="96759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nhw</a:t>
            </a:r>
            <a:endParaRPr lang="en-GB" sz="320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7E9EBD3-3A0F-CB14-E753-B0E2697D0306}"/>
              </a:ext>
            </a:extLst>
          </p:cNvPr>
          <p:cNvSpPr txBox="1"/>
          <p:nvPr/>
        </p:nvSpPr>
        <p:spPr>
          <a:xfrm>
            <a:off x="3329773" y="463323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i</a:t>
            </a:r>
          </a:p>
        </p:txBody>
      </p:sp>
      <p:pic>
        <p:nvPicPr>
          <p:cNvPr id="3" name="Picture 2" descr="Free Images : man, people, woman, dance, clothing, performance art ...">
            <a:extLst>
              <a:ext uri="{FF2B5EF4-FFF2-40B4-BE49-F238E27FC236}">
                <a16:creationId xmlns:a16="http://schemas.microsoft.com/office/drawing/2014/main" id="{5EDA02C1-8D30-8DB9-117B-69C83F5D96B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65655" y="2512663"/>
            <a:ext cx="1556316" cy="1496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019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8DF22-9789-289B-6973-D91610FAA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02657DC-37AB-E624-6BA2-9145178C6987}"/>
              </a:ext>
            </a:extLst>
          </p:cNvPr>
          <p:cNvGraphicFramePr>
            <a:graphicFrameLocks noGrp="1"/>
          </p:cNvGraphicFramePr>
          <p:nvPr/>
        </p:nvGraphicFramePr>
        <p:xfrm>
          <a:off x="1060621" y="720810"/>
          <a:ext cx="10270200" cy="518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3400">
                  <a:extLst>
                    <a:ext uri="{9D8B030D-6E8A-4147-A177-3AD203B41FA5}">
                      <a16:colId xmlns:a16="http://schemas.microsoft.com/office/drawing/2014/main" val="4023655286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1439323965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2080340000"/>
                    </a:ext>
                  </a:extLst>
                </a:gridCol>
              </a:tblGrid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314726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742510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93526"/>
                  </a:ext>
                </a:extLst>
              </a:tr>
            </a:tbl>
          </a:graphicData>
        </a:graphic>
      </p:graphicFrame>
      <p:pic>
        <p:nvPicPr>
          <p:cNvPr id="10" name="Picture 9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F6CA6D45-1E85-07F0-1906-237FD8DE9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9147" r="19678" b="-1"/>
          <a:stretch/>
        </p:blipFill>
        <p:spPr>
          <a:xfrm>
            <a:off x="1405544" y="823783"/>
            <a:ext cx="1621861" cy="1513704"/>
          </a:xfrm>
          <a:prstGeom prst="rect">
            <a:avLst/>
          </a:prstGeom>
        </p:spPr>
      </p:pic>
      <p:pic>
        <p:nvPicPr>
          <p:cNvPr id="12" name="Picture 11" descr="Free download | pyramids, giza, digital, wallpaper, pyramid, sky ...">
            <a:extLst>
              <a:ext uri="{FF2B5EF4-FFF2-40B4-BE49-F238E27FC236}">
                <a16:creationId xmlns:a16="http://schemas.microsoft.com/office/drawing/2014/main" id="{065898C4-7A4B-290A-04C1-46134837E6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22" r="20848"/>
          <a:stretch/>
        </p:blipFill>
        <p:spPr>
          <a:xfrm>
            <a:off x="1328371" y="2636117"/>
            <a:ext cx="1534718" cy="1359234"/>
          </a:xfrm>
          <a:prstGeom prst="rect">
            <a:avLst/>
          </a:prstGeom>
        </p:spPr>
      </p:pic>
      <p:pic>
        <p:nvPicPr>
          <p:cNvPr id="14" name="Picture 13" descr="Taj Mahal · Free Stock Photo">
            <a:extLst>
              <a:ext uri="{FF2B5EF4-FFF2-40B4-BE49-F238E27FC236}">
                <a16:creationId xmlns:a16="http://schemas.microsoft.com/office/drawing/2014/main" id="{A53D5451-A3B0-F266-32A5-0798D8BE250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874" r="18868" b="-1"/>
          <a:stretch/>
        </p:blipFill>
        <p:spPr>
          <a:xfrm>
            <a:off x="8171252" y="4263090"/>
            <a:ext cx="1662667" cy="15342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3D5EE26-45C7-C9D5-9ED9-1AC540C7EA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rcRect l="15023" r="4171" b="-2"/>
          <a:stretch/>
        </p:blipFill>
        <p:spPr>
          <a:xfrm>
            <a:off x="1307777" y="4263090"/>
            <a:ext cx="1637690" cy="1441612"/>
          </a:xfrm>
          <a:prstGeom prst="rect">
            <a:avLst/>
          </a:prstGeom>
        </p:spPr>
      </p:pic>
      <p:pic>
        <p:nvPicPr>
          <p:cNvPr id="18" name="Picture 17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109B7C03-3F30-729F-FF39-87F2814E9B4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="" xmlns:a1611="http://schemas.microsoft.com/office/drawing/2016/11/main" r:id="rId9"/>
              </a:ext>
            </a:extLst>
          </a:blip>
          <a:srcRect l="22907" r="4955"/>
          <a:stretch/>
        </p:blipFill>
        <p:spPr>
          <a:xfrm>
            <a:off x="8171252" y="823793"/>
            <a:ext cx="1683261" cy="1544585"/>
          </a:xfrm>
          <a:prstGeom prst="rect">
            <a:avLst/>
          </a:prstGeom>
        </p:spPr>
      </p:pic>
      <p:pic>
        <p:nvPicPr>
          <p:cNvPr id="20" name="Picture 19" descr="The Statue of Liberty in New York">
            <a:extLst>
              <a:ext uri="{FF2B5EF4-FFF2-40B4-BE49-F238E27FC236}">
                <a16:creationId xmlns:a16="http://schemas.microsoft.com/office/drawing/2014/main" id="{E78940DA-EACA-069A-1DC5-C4F91AF32609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463" r="2" b="2"/>
          <a:stretch/>
        </p:blipFill>
        <p:spPr>
          <a:xfrm>
            <a:off x="4785152" y="2633020"/>
            <a:ext cx="1733400" cy="1358455"/>
          </a:xfrm>
          <a:prstGeom prst="rect">
            <a:avLst/>
          </a:prstGeom>
        </p:spPr>
      </p:pic>
      <p:pic>
        <p:nvPicPr>
          <p:cNvPr id="22" name="Picture 21" descr="Eiffel Tower in twilight">
            <a:extLst>
              <a:ext uri="{FF2B5EF4-FFF2-40B4-BE49-F238E27FC236}">
                <a16:creationId xmlns:a16="http://schemas.microsoft.com/office/drawing/2014/main" id="{3FEB8C6F-E263-001B-95AB-92698D2CD4B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4744" r="12846" b="-1"/>
          <a:stretch/>
        </p:blipFill>
        <p:spPr>
          <a:xfrm>
            <a:off x="4886414" y="875280"/>
            <a:ext cx="1621477" cy="1400422"/>
          </a:xfrm>
          <a:prstGeom prst="rect">
            <a:avLst/>
          </a:prstGeom>
        </p:spPr>
      </p:pic>
      <p:pic>
        <p:nvPicPr>
          <p:cNvPr id="25" name="Picture 24" descr="HD wallpaper: Christ the Redeemer, Rio De Janeiro, Brazil, statue ...">
            <a:extLst>
              <a:ext uri="{FF2B5EF4-FFF2-40B4-BE49-F238E27FC236}">
                <a16:creationId xmlns:a16="http://schemas.microsoft.com/office/drawing/2014/main" id="{2568CF59-0DA8-88D0-E5EE-F5D1FEF26C1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91074" y="4465165"/>
            <a:ext cx="1755176" cy="1140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D012885-A996-4D50-47CE-067454B8FB7E}"/>
              </a:ext>
            </a:extLst>
          </p:cNvPr>
          <p:cNvSpPr txBox="1"/>
          <p:nvPr/>
        </p:nvSpPr>
        <p:spPr>
          <a:xfrm>
            <a:off x="3319476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i</a:t>
            </a:r>
            <a:endParaRPr lang="en-GB" sz="40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F326835-FC5D-922F-7478-90EAABA6F043}"/>
              </a:ext>
            </a:extLst>
          </p:cNvPr>
          <p:cNvSpPr txBox="1"/>
          <p:nvPr/>
        </p:nvSpPr>
        <p:spPr>
          <a:xfrm>
            <a:off x="6830855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hi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84F0916-8021-3A78-B801-AC4D6B518EF1}"/>
              </a:ext>
            </a:extLst>
          </p:cNvPr>
          <p:cNvSpPr txBox="1"/>
          <p:nvPr/>
        </p:nvSpPr>
        <p:spPr>
          <a:xfrm>
            <a:off x="6830854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89EB924-75EF-7252-2AE9-523882252CE8}"/>
              </a:ext>
            </a:extLst>
          </p:cNvPr>
          <p:cNvSpPr txBox="1"/>
          <p:nvPr/>
        </p:nvSpPr>
        <p:spPr>
          <a:xfrm>
            <a:off x="6830854" y="295477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30BCBAB-1839-835F-9F3B-D00C2EFF367C}"/>
              </a:ext>
            </a:extLst>
          </p:cNvPr>
          <p:cNvSpPr txBox="1"/>
          <p:nvPr/>
        </p:nvSpPr>
        <p:spPr>
          <a:xfrm>
            <a:off x="3329773" y="2954775"/>
            <a:ext cx="100878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nhw</a:t>
            </a:r>
            <a:endParaRPr lang="en-US" err="1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A42BBE-6331-3140-E603-C37B5147888A}"/>
              </a:ext>
            </a:extLst>
          </p:cNvPr>
          <p:cNvSpPr txBox="1"/>
          <p:nvPr/>
        </p:nvSpPr>
        <p:spPr>
          <a:xfrm>
            <a:off x="10187772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i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785F723-E43E-B606-65B9-AB62982893F0}"/>
              </a:ext>
            </a:extLst>
          </p:cNvPr>
          <p:cNvSpPr txBox="1"/>
          <p:nvPr/>
        </p:nvSpPr>
        <p:spPr>
          <a:xfrm>
            <a:off x="10187772" y="1224829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8701E26-7547-54FA-2DEF-0CE00FE5FECC}"/>
              </a:ext>
            </a:extLst>
          </p:cNvPr>
          <p:cNvSpPr txBox="1"/>
          <p:nvPr/>
        </p:nvSpPr>
        <p:spPr>
          <a:xfrm>
            <a:off x="10187773" y="2954776"/>
            <a:ext cx="96759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/>
              <a:t>chi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00062B2-A032-C43C-F7B6-FDD2281C1607}"/>
              </a:ext>
            </a:extLst>
          </p:cNvPr>
          <p:cNvSpPr txBox="1"/>
          <p:nvPr/>
        </p:nvSpPr>
        <p:spPr>
          <a:xfrm>
            <a:off x="3329773" y="463323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ti</a:t>
            </a:r>
          </a:p>
        </p:txBody>
      </p:sp>
      <p:pic>
        <p:nvPicPr>
          <p:cNvPr id="3" name="Picture 2" descr="Free Images : man, people, woman, dance, clothing, performance art ...">
            <a:extLst>
              <a:ext uri="{FF2B5EF4-FFF2-40B4-BE49-F238E27FC236}">
                <a16:creationId xmlns:a16="http://schemas.microsoft.com/office/drawing/2014/main" id="{E3F8763F-60CF-4B8B-0D4D-1F4D3464276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65655" y="2512663"/>
            <a:ext cx="1556316" cy="1496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31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AF152-7BA6-DE76-31C0-D46998E9A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46FF561-1A7F-1303-E902-09322154EE92}"/>
              </a:ext>
            </a:extLst>
          </p:cNvPr>
          <p:cNvGraphicFramePr>
            <a:graphicFrameLocks noGrp="1"/>
          </p:cNvGraphicFramePr>
          <p:nvPr/>
        </p:nvGraphicFramePr>
        <p:xfrm>
          <a:off x="1060621" y="720810"/>
          <a:ext cx="10270200" cy="518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3400">
                  <a:extLst>
                    <a:ext uri="{9D8B030D-6E8A-4147-A177-3AD203B41FA5}">
                      <a16:colId xmlns:a16="http://schemas.microsoft.com/office/drawing/2014/main" val="4023655286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1439323965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2080340000"/>
                    </a:ext>
                  </a:extLst>
                </a:gridCol>
              </a:tblGrid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314726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742510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93526"/>
                  </a:ext>
                </a:extLst>
              </a:tr>
            </a:tbl>
          </a:graphicData>
        </a:graphic>
      </p:graphicFrame>
      <p:pic>
        <p:nvPicPr>
          <p:cNvPr id="10" name="Picture 9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049DDC17-9361-FFB6-400D-2C2CD397B7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9147" r="19678" b="-1"/>
          <a:stretch/>
        </p:blipFill>
        <p:spPr>
          <a:xfrm>
            <a:off x="1405544" y="823783"/>
            <a:ext cx="1621861" cy="1513704"/>
          </a:xfrm>
          <a:prstGeom prst="rect">
            <a:avLst/>
          </a:prstGeom>
        </p:spPr>
      </p:pic>
      <p:pic>
        <p:nvPicPr>
          <p:cNvPr id="12" name="Picture 11" descr="Free download | pyramids, giza, digital, wallpaper, pyramid, sky ...">
            <a:extLst>
              <a:ext uri="{FF2B5EF4-FFF2-40B4-BE49-F238E27FC236}">
                <a16:creationId xmlns:a16="http://schemas.microsoft.com/office/drawing/2014/main" id="{D832586E-0FF6-2D5E-3CB8-B02FA16CE8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22" r="20848"/>
          <a:stretch/>
        </p:blipFill>
        <p:spPr>
          <a:xfrm>
            <a:off x="1328371" y="2636117"/>
            <a:ext cx="1534718" cy="1359234"/>
          </a:xfrm>
          <a:prstGeom prst="rect">
            <a:avLst/>
          </a:prstGeom>
        </p:spPr>
      </p:pic>
      <p:pic>
        <p:nvPicPr>
          <p:cNvPr id="14" name="Picture 13" descr="Taj Mahal · Free Stock Photo">
            <a:extLst>
              <a:ext uri="{FF2B5EF4-FFF2-40B4-BE49-F238E27FC236}">
                <a16:creationId xmlns:a16="http://schemas.microsoft.com/office/drawing/2014/main" id="{6990A97D-B627-6E2A-82E4-D6B4FBC7F61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874" r="18868" b="-1"/>
          <a:stretch/>
        </p:blipFill>
        <p:spPr>
          <a:xfrm>
            <a:off x="8171252" y="4263090"/>
            <a:ext cx="1662667" cy="15342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62C0C2E-572F-C530-53D8-A109951E38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rcRect l="15023" r="4171" b="-2"/>
          <a:stretch/>
        </p:blipFill>
        <p:spPr>
          <a:xfrm>
            <a:off x="1307777" y="4263090"/>
            <a:ext cx="1637690" cy="1441612"/>
          </a:xfrm>
          <a:prstGeom prst="rect">
            <a:avLst/>
          </a:prstGeom>
        </p:spPr>
      </p:pic>
      <p:pic>
        <p:nvPicPr>
          <p:cNvPr id="18" name="Picture 17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8EC296C8-C42A-FDA6-954F-B5481839F05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="" xmlns:a1611="http://schemas.microsoft.com/office/drawing/2016/11/main" r:id="rId9"/>
              </a:ext>
            </a:extLst>
          </a:blip>
          <a:srcRect l="22907" r="4955"/>
          <a:stretch/>
        </p:blipFill>
        <p:spPr>
          <a:xfrm>
            <a:off x="8171252" y="823793"/>
            <a:ext cx="1683261" cy="1544585"/>
          </a:xfrm>
          <a:prstGeom prst="rect">
            <a:avLst/>
          </a:prstGeom>
        </p:spPr>
      </p:pic>
      <p:pic>
        <p:nvPicPr>
          <p:cNvPr id="20" name="Picture 19" descr="The Statue of Liberty in New York">
            <a:extLst>
              <a:ext uri="{FF2B5EF4-FFF2-40B4-BE49-F238E27FC236}">
                <a16:creationId xmlns:a16="http://schemas.microsoft.com/office/drawing/2014/main" id="{038CADD1-F7D3-83B0-D4A4-7DBDA45198D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463" r="2" b="2"/>
          <a:stretch/>
        </p:blipFill>
        <p:spPr>
          <a:xfrm>
            <a:off x="4785152" y="2633020"/>
            <a:ext cx="1733400" cy="1358455"/>
          </a:xfrm>
          <a:prstGeom prst="rect">
            <a:avLst/>
          </a:prstGeom>
        </p:spPr>
      </p:pic>
      <p:pic>
        <p:nvPicPr>
          <p:cNvPr id="22" name="Picture 21" descr="Eiffel Tower in twilight">
            <a:extLst>
              <a:ext uri="{FF2B5EF4-FFF2-40B4-BE49-F238E27FC236}">
                <a16:creationId xmlns:a16="http://schemas.microsoft.com/office/drawing/2014/main" id="{B333CFBD-0573-50FA-B735-C3DF2DA9979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4744" r="12846" b="-1"/>
          <a:stretch/>
        </p:blipFill>
        <p:spPr>
          <a:xfrm>
            <a:off x="4886414" y="875280"/>
            <a:ext cx="1621477" cy="1400422"/>
          </a:xfrm>
          <a:prstGeom prst="rect">
            <a:avLst/>
          </a:prstGeom>
        </p:spPr>
      </p:pic>
      <p:pic>
        <p:nvPicPr>
          <p:cNvPr id="25" name="Picture 24" descr="HD wallpaper: Christ the Redeemer, Rio De Janeiro, Brazil, statue ...">
            <a:extLst>
              <a:ext uri="{FF2B5EF4-FFF2-40B4-BE49-F238E27FC236}">
                <a16:creationId xmlns:a16="http://schemas.microsoft.com/office/drawing/2014/main" id="{FC27BD23-871D-DC8D-1CC1-FAFA69E5A3A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91074" y="4465165"/>
            <a:ext cx="1755176" cy="1140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113A216-0890-3447-7DD8-7B423DB213A8}"/>
              </a:ext>
            </a:extLst>
          </p:cNvPr>
          <p:cNvSpPr txBox="1"/>
          <p:nvPr/>
        </p:nvSpPr>
        <p:spPr>
          <a:xfrm>
            <a:off x="3319476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032007D-70F4-7C33-E6BD-53770AF08C58}"/>
              </a:ext>
            </a:extLst>
          </p:cNvPr>
          <p:cNvSpPr txBox="1"/>
          <p:nvPr/>
        </p:nvSpPr>
        <p:spPr>
          <a:xfrm>
            <a:off x="6830855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hi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96BA796-13FE-B75F-3791-6194E5E4C6E9}"/>
              </a:ext>
            </a:extLst>
          </p:cNvPr>
          <p:cNvSpPr txBox="1"/>
          <p:nvPr/>
        </p:nvSpPr>
        <p:spPr>
          <a:xfrm>
            <a:off x="6830854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8E4AAA1-A38B-9082-34E9-7E02416304C4}"/>
              </a:ext>
            </a:extLst>
          </p:cNvPr>
          <p:cNvSpPr txBox="1"/>
          <p:nvPr/>
        </p:nvSpPr>
        <p:spPr>
          <a:xfrm>
            <a:off x="6830854" y="295477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i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208AC79-7EB3-206A-7357-00C1DCAF466C}"/>
              </a:ext>
            </a:extLst>
          </p:cNvPr>
          <p:cNvSpPr txBox="1"/>
          <p:nvPr/>
        </p:nvSpPr>
        <p:spPr>
          <a:xfrm>
            <a:off x="3319476" y="2954775"/>
            <a:ext cx="833728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ni</a:t>
            </a:r>
            <a:endParaRPr lang="en-US" err="1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6587041-AA0E-7F9E-3195-64A968662109}"/>
              </a:ext>
            </a:extLst>
          </p:cNvPr>
          <p:cNvSpPr txBox="1"/>
          <p:nvPr/>
        </p:nvSpPr>
        <p:spPr>
          <a:xfrm>
            <a:off x="10187772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ti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CF53D02-DA48-3F13-6FDD-E2965B4CACCA}"/>
              </a:ext>
            </a:extLst>
          </p:cNvPr>
          <p:cNvSpPr txBox="1"/>
          <p:nvPr/>
        </p:nvSpPr>
        <p:spPr>
          <a:xfrm>
            <a:off x="10187772" y="1224829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8465149-1CC5-6FF9-D311-99AA4E67BDCB}"/>
              </a:ext>
            </a:extLst>
          </p:cNvPr>
          <p:cNvSpPr txBox="1"/>
          <p:nvPr/>
        </p:nvSpPr>
        <p:spPr>
          <a:xfrm>
            <a:off x="10187773" y="2954776"/>
            <a:ext cx="96759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nhw</a:t>
            </a:r>
            <a:endParaRPr lang="en-GB" sz="320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DD5C1EC-0FF7-B76D-610F-B80060DD8D80}"/>
              </a:ext>
            </a:extLst>
          </p:cNvPr>
          <p:cNvSpPr txBox="1"/>
          <p:nvPr/>
        </p:nvSpPr>
        <p:spPr>
          <a:xfrm>
            <a:off x="3051746" y="4664126"/>
            <a:ext cx="1276512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nhw</a:t>
            </a:r>
          </a:p>
        </p:txBody>
      </p:sp>
      <p:pic>
        <p:nvPicPr>
          <p:cNvPr id="3" name="Picture 2" descr="Free Images : man, people, woman, dance, clothing, performance art ...">
            <a:extLst>
              <a:ext uri="{FF2B5EF4-FFF2-40B4-BE49-F238E27FC236}">
                <a16:creationId xmlns:a16="http://schemas.microsoft.com/office/drawing/2014/main" id="{8541517E-5DAF-A5B4-2352-6EDB4BE33DA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65655" y="2512663"/>
            <a:ext cx="1556316" cy="1496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198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F557E-1ED9-C410-E0E6-D4C0536AB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FB88DA5-A433-0009-100A-89B23CF6E23F}"/>
              </a:ext>
            </a:extLst>
          </p:cNvPr>
          <p:cNvGraphicFramePr>
            <a:graphicFrameLocks noGrp="1"/>
          </p:cNvGraphicFramePr>
          <p:nvPr/>
        </p:nvGraphicFramePr>
        <p:xfrm>
          <a:off x="1060621" y="720810"/>
          <a:ext cx="10270200" cy="518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3400">
                  <a:extLst>
                    <a:ext uri="{9D8B030D-6E8A-4147-A177-3AD203B41FA5}">
                      <a16:colId xmlns:a16="http://schemas.microsoft.com/office/drawing/2014/main" val="4023655286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1439323965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2080340000"/>
                    </a:ext>
                  </a:extLst>
                </a:gridCol>
              </a:tblGrid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314726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742510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93526"/>
                  </a:ext>
                </a:extLst>
              </a:tr>
            </a:tbl>
          </a:graphicData>
        </a:graphic>
      </p:graphicFrame>
      <p:pic>
        <p:nvPicPr>
          <p:cNvPr id="10" name="Picture 9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EE4D5D7C-5780-9874-BF09-B5E4D6203B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9147" r="19678" b="-1"/>
          <a:stretch/>
        </p:blipFill>
        <p:spPr>
          <a:xfrm>
            <a:off x="1405544" y="823783"/>
            <a:ext cx="1621861" cy="1513704"/>
          </a:xfrm>
          <a:prstGeom prst="rect">
            <a:avLst/>
          </a:prstGeom>
        </p:spPr>
      </p:pic>
      <p:pic>
        <p:nvPicPr>
          <p:cNvPr id="12" name="Picture 11" descr="Free download | pyramids, giza, digital, wallpaper, pyramid, sky ...">
            <a:extLst>
              <a:ext uri="{FF2B5EF4-FFF2-40B4-BE49-F238E27FC236}">
                <a16:creationId xmlns:a16="http://schemas.microsoft.com/office/drawing/2014/main" id="{D44C92D2-926C-C941-3C17-6D1925CB62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22" r="20848"/>
          <a:stretch/>
        </p:blipFill>
        <p:spPr>
          <a:xfrm>
            <a:off x="1328371" y="2636117"/>
            <a:ext cx="1534718" cy="1359234"/>
          </a:xfrm>
          <a:prstGeom prst="rect">
            <a:avLst/>
          </a:prstGeom>
        </p:spPr>
      </p:pic>
      <p:pic>
        <p:nvPicPr>
          <p:cNvPr id="14" name="Picture 13" descr="Taj Mahal · Free Stock Photo">
            <a:extLst>
              <a:ext uri="{FF2B5EF4-FFF2-40B4-BE49-F238E27FC236}">
                <a16:creationId xmlns:a16="http://schemas.microsoft.com/office/drawing/2014/main" id="{46D4EE09-CC9F-3607-3A83-7DA8737E4C1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874" r="18868" b="-1"/>
          <a:stretch/>
        </p:blipFill>
        <p:spPr>
          <a:xfrm>
            <a:off x="8171252" y="4263090"/>
            <a:ext cx="1662667" cy="15342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106012-ADDD-D3E4-FE3C-5F439378383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rcRect l="15023" r="4171" b="-2"/>
          <a:stretch/>
        </p:blipFill>
        <p:spPr>
          <a:xfrm>
            <a:off x="1307777" y="4263090"/>
            <a:ext cx="1637690" cy="1441612"/>
          </a:xfrm>
          <a:prstGeom prst="rect">
            <a:avLst/>
          </a:prstGeom>
        </p:spPr>
      </p:pic>
      <p:pic>
        <p:nvPicPr>
          <p:cNvPr id="18" name="Picture 17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D5104A72-09C9-F86E-89B9-644CAC7A0A7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="" xmlns:a1611="http://schemas.microsoft.com/office/drawing/2016/11/main" r:id="rId9"/>
              </a:ext>
            </a:extLst>
          </a:blip>
          <a:srcRect l="22907" r="4955"/>
          <a:stretch/>
        </p:blipFill>
        <p:spPr>
          <a:xfrm>
            <a:off x="8171252" y="823793"/>
            <a:ext cx="1683261" cy="1544585"/>
          </a:xfrm>
          <a:prstGeom prst="rect">
            <a:avLst/>
          </a:prstGeom>
        </p:spPr>
      </p:pic>
      <p:pic>
        <p:nvPicPr>
          <p:cNvPr id="20" name="Picture 19" descr="The Statue of Liberty in New York">
            <a:extLst>
              <a:ext uri="{FF2B5EF4-FFF2-40B4-BE49-F238E27FC236}">
                <a16:creationId xmlns:a16="http://schemas.microsoft.com/office/drawing/2014/main" id="{B766E2FE-2E50-E7C6-5381-37627101A51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463" r="2" b="2"/>
          <a:stretch/>
        </p:blipFill>
        <p:spPr>
          <a:xfrm>
            <a:off x="4785152" y="2633020"/>
            <a:ext cx="1733400" cy="1358455"/>
          </a:xfrm>
          <a:prstGeom prst="rect">
            <a:avLst/>
          </a:prstGeom>
        </p:spPr>
      </p:pic>
      <p:pic>
        <p:nvPicPr>
          <p:cNvPr id="22" name="Picture 21" descr="Eiffel Tower in twilight">
            <a:extLst>
              <a:ext uri="{FF2B5EF4-FFF2-40B4-BE49-F238E27FC236}">
                <a16:creationId xmlns:a16="http://schemas.microsoft.com/office/drawing/2014/main" id="{4687174C-593D-A448-5A1D-12E706E32D3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4744" r="12846" b="-1"/>
          <a:stretch/>
        </p:blipFill>
        <p:spPr>
          <a:xfrm>
            <a:off x="4886414" y="875280"/>
            <a:ext cx="1621477" cy="1400422"/>
          </a:xfrm>
          <a:prstGeom prst="rect">
            <a:avLst/>
          </a:prstGeom>
        </p:spPr>
      </p:pic>
      <p:pic>
        <p:nvPicPr>
          <p:cNvPr id="25" name="Picture 24" descr="HD wallpaper: Christ the Redeemer, Rio De Janeiro, Brazil, statue ...">
            <a:extLst>
              <a:ext uri="{FF2B5EF4-FFF2-40B4-BE49-F238E27FC236}">
                <a16:creationId xmlns:a16="http://schemas.microsoft.com/office/drawing/2014/main" id="{78236B84-4106-B8EF-843C-0B3A53DAD1E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91074" y="4465165"/>
            <a:ext cx="1755176" cy="1140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17F3329-B44D-F755-3BED-3212F00ED4A7}"/>
              </a:ext>
            </a:extLst>
          </p:cNvPr>
          <p:cNvSpPr txBox="1"/>
          <p:nvPr/>
        </p:nvSpPr>
        <p:spPr>
          <a:xfrm>
            <a:off x="3185611" y="1245425"/>
            <a:ext cx="1152944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chi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32B7855-918D-F0B0-8AC6-12184B464236}"/>
              </a:ext>
            </a:extLst>
          </p:cNvPr>
          <p:cNvSpPr txBox="1"/>
          <p:nvPr/>
        </p:nvSpPr>
        <p:spPr>
          <a:xfrm>
            <a:off x="6830855" y="4674424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ti</a:t>
            </a:r>
            <a:endParaRPr lang="en-US" err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503A889-135D-8BC0-9CCE-3EEA0C0C84B4}"/>
              </a:ext>
            </a:extLst>
          </p:cNvPr>
          <p:cNvSpPr txBox="1"/>
          <p:nvPr/>
        </p:nvSpPr>
        <p:spPr>
          <a:xfrm>
            <a:off x="6830854" y="1296911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20536DA-BAE2-9B6B-D7CC-363856CDBB24}"/>
              </a:ext>
            </a:extLst>
          </p:cNvPr>
          <p:cNvSpPr txBox="1"/>
          <p:nvPr/>
        </p:nvSpPr>
        <p:spPr>
          <a:xfrm>
            <a:off x="6830854" y="295477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E53242-301F-33A2-A2F9-F445CEA4DF68}"/>
              </a:ext>
            </a:extLst>
          </p:cNvPr>
          <p:cNvSpPr txBox="1"/>
          <p:nvPr/>
        </p:nvSpPr>
        <p:spPr>
          <a:xfrm>
            <a:off x="3319476" y="2954775"/>
            <a:ext cx="833728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/>
              <a:t>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DA76FD8-393D-1A70-275E-16EB3C2A0A1B}"/>
              </a:ext>
            </a:extLst>
          </p:cNvPr>
          <p:cNvSpPr txBox="1"/>
          <p:nvPr/>
        </p:nvSpPr>
        <p:spPr>
          <a:xfrm>
            <a:off x="10043610" y="4643533"/>
            <a:ext cx="1163241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nhw</a:t>
            </a:r>
            <a:endParaRPr lang="en-US" err="1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356629-D12B-E7D4-346C-39936DB67707}"/>
              </a:ext>
            </a:extLst>
          </p:cNvPr>
          <p:cNvSpPr txBox="1"/>
          <p:nvPr/>
        </p:nvSpPr>
        <p:spPr>
          <a:xfrm>
            <a:off x="10187772" y="1224829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err="1"/>
              <a:t>i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1D65598-878A-BF35-C477-ADDB46F25DFD}"/>
              </a:ext>
            </a:extLst>
          </p:cNvPr>
          <p:cNvSpPr txBox="1"/>
          <p:nvPr/>
        </p:nvSpPr>
        <p:spPr>
          <a:xfrm>
            <a:off x="10187773" y="2954776"/>
            <a:ext cx="96759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ti</a:t>
            </a:r>
            <a:endParaRPr lang="en-US" err="1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D836508-7B81-3E8F-F1BF-972601F006E1}"/>
              </a:ext>
            </a:extLst>
          </p:cNvPr>
          <p:cNvSpPr txBox="1"/>
          <p:nvPr/>
        </p:nvSpPr>
        <p:spPr>
          <a:xfrm>
            <a:off x="3329773" y="4633235"/>
            <a:ext cx="833728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/>
              <a:t>hi</a:t>
            </a:r>
            <a:endParaRPr lang="en-US"/>
          </a:p>
        </p:txBody>
      </p:sp>
      <p:pic>
        <p:nvPicPr>
          <p:cNvPr id="3" name="Picture 2" descr="Free Images : man, people, woman, dance, clothing, performance art ...">
            <a:extLst>
              <a:ext uri="{FF2B5EF4-FFF2-40B4-BE49-F238E27FC236}">
                <a16:creationId xmlns:a16="http://schemas.microsoft.com/office/drawing/2014/main" id="{4792C96B-4C38-A858-1CDA-A3A8E18ECA4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65655" y="2512663"/>
            <a:ext cx="1556316" cy="1496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7637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39D02-D57A-3C9E-CCC8-C3202BD78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1" y="1253048"/>
            <a:ext cx="8728364" cy="68927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err="1">
                <a:latin typeface="Comic Sans MS"/>
              </a:rPr>
              <a:t>Hoffai</a:t>
            </a:r>
            <a:r>
              <a:rPr lang="en-US">
                <a:latin typeface="Comic Sans MS"/>
              </a:rPr>
              <a:t> e </a:t>
            </a:r>
            <a:r>
              <a:rPr lang="en-US" err="1">
                <a:latin typeface="Comic Sans MS"/>
              </a:rPr>
              <a:t>fynd</a:t>
            </a:r>
            <a:r>
              <a:rPr lang="en-US">
                <a:latin typeface="Comic Sans MS"/>
              </a:rPr>
              <a:t> </a:t>
            </a:r>
            <a:r>
              <a:rPr lang="en-US" err="1">
                <a:latin typeface="Comic Sans MS"/>
              </a:rPr>
              <a:t>i</a:t>
            </a:r>
            <a:r>
              <a:rPr lang="en-US">
                <a:latin typeface="Comic Sans MS"/>
              </a:rPr>
              <a:t> Baris </a:t>
            </a:r>
            <a:r>
              <a:rPr lang="en-US" err="1">
                <a:latin typeface="Comic Sans MS"/>
              </a:rPr>
              <a:t>achos</a:t>
            </a:r>
            <a:r>
              <a:rPr lang="en-US">
                <a:latin typeface="Comic Sans MS"/>
              </a:rPr>
              <a:t> </a:t>
            </a:r>
            <a:r>
              <a:rPr lang="en-US" err="1">
                <a:latin typeface="Comic Sans MS"/>
              </a:rPr>
              <a:t>mae</a:t>
            </a:r>
            <a:r>
              <a:rPr lang="en-US">
                <a:latin typeface="Comic Sans MS"/>
              </a:rPr>
              <a:t> </a:t>
            </a:r>
            <a:r>
              <a:rPr lang="en-US" err="1">
                <a:latin typeface="Comic Sans MS"/>
              </a:rPr>
              <a:t>llawer</a:t>
            </a:r>
            <a:r>
              <a:rPr lang="en-US">
                <a:latin typeface="Comic Sans MS"/>
              </a:rPr>
              <a:t> o </a:t>
            </a:r>
            <a:r>
              <a:rPr lang="en-US" err="1">
                <a:latin typeface="Comic Sans MS"/>
              </a:rPr>
              <a:t>siopau</a:t>
            </a:r>
            <a:r>
              <a:rPr lang="en-US">
                <a:latin typeface="Comic Sans MS"/>
              </a:rPr>
              <a:t> ac </a:t>
            </a:r>
            <a:r>
              <a:rPr lang="en-US" err="1">
                <a:latin typeface="Comic Sans MS"/>
              </a:rPr>
              <a:t>i</a:t>
            </a:r>
            <a:r>
              <a:rPr lang="en-US">
                <a:latin typeface="Comic Sans MS"/>
              </a:rPr>
              <a:t> weld </a:t>
            </a:r>
            <a:r>
              <a:rPr lang="en-US" err="1">
                <a:latin typeface="Comic Sans MS"/>
              </a:rPr>
              <a:t>Tŵr</a:t>
            </a:r>
            <a:r>
              <a:rPr lang="en-US">
                <a:latin typeface="Comic Sans MS"/>
              </a:rPr>
              <a:t> Eiffel.</a:t>
            </a:r>
          </a:p>
        </p:txBody>
      </p:sp>
      <p:pic>
        <p:nvPicPr>
          <p:cNvPr id="5" name="Picture 4" descr="Eiffel Tower in twilight">
            <a:extLst>
              <a:ext uri="{FF2B5EF4-FFF2-40B4-BE49-F238E27FC236}">
                <a16:creationId xmlns:a16="http://schemas.microsoft.com/office/drawing/2014/main" id="{6713CEE8-0BE1-570E-1DBD-3823C0E2C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65" b="7865"/>
          <a:stretch/>
        </p:blipFill>
        <p:spPr>
          <a:xfrm>
            <a:off x="2258558" y="2060141"/>
            <a:ext cx="7664586" cy="43145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723086-3D12-2962-DC9E-A8C368762A4A}"/>
              </a:ext>
            </a:extLst>
          </p:cNvPr>
          <p:cNvSpPr txBox="1"/>
          <p:nvPr/>
        </p:nvSpPr>
        <p:spPr>
          <a:xfrm>
            <a:off x="8092712" y="2271657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5041080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E36AAA-C949-E2CA-FF43-4DF4CB2A73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Eiffel Tower in twilight">
            <a:extLst>
              <a:ext uri="{FF2B5EF4-FFF2-40B4-BE49-F238E27FC236}">
                <a16:creationId xmlns:a16="http://schemas.microsoft.com/office/drawing/2014/main" id="{E3899EF5-8679-AC4E-0588-536C6FE381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00ED8D-EC65-D555-490E-42F7530DE682}"/>
              </a:ext>
            </a:extLst>
          </p:cNvPr>
          <p:cNvSpPr txBox="1"/>
          <p:nvPr/>
        </p:nvSpPr>
        <p:spPr>
          <a:xfrm>
            <a:off x="10049198" y="387252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110658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0F623A54-5EA5-794E-60E5-2B221D7EC7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t="7547" b="75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C9FA06-6FFD-1982-5AFC-CD77B40C4630}"/>
              </a:ext>
            </a:extLst>
          </p:cNvPr>
          <p:cNvSpPr txBox="1"/>
          <p:nvPr/>
        </p:nvSpPr>
        <p:spPr>
          <a:xfrm>
            <a:off x="10049198" y="387252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err="1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1553251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B253EE-13A9-842B-9704-BBCA6A77D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Free download | pyramids, giza, digital, wallpaper, pyramid, sky ...">
            <a:extLst>
              <a:ext uri="{FF2B5EF4-FFF2-40B4-BE49-F238E27FC236}">
                <a16:creationId xmlns:a16="http://schemas.microsoft.com/office/drawing/2014/main" id="{90326E71-894D-2520-6367-67F424183B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54FB03-0C5F-2453-45EC-7A99ACE8E9AB}"/>
              </a:ext>
            </a:extLst>
          </p:cNvPr>
          <p:cNvSpPr txBox="1"/>
          <p:nvPr/>
        </p:nvSpPr>
        <p:spPr>
          <a:xfrm>
            <a:off x="10049198" y="387252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err="1"/>
              <a:t>ti</a:t>
            </a:r>
          </a:p>
        </p:txBody>
      </p:sp>
    </p:spTree>
    <p:extLst>
      <p:ext uri="{BB962C8B-B14F-4D97-AF65-F5344CB8AC3E}">
        <p14:creationId xmlns:p14="http://schemas.microsoft.com/office/powerpoint/2010/main" val="7894083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27CA24-641A-FB90-4DA1-C40F28851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ydney Opera House with pointed roof on water&#10;&#10;AI-generated content may be incorrect.">
            <a:extLst>
              <a:ext uri="{FF2B5EF4-FFF2-40B4-BE49-F238E27FC236}">
                <a16:creationId xmlns:a16="http://schemas.microsoft.com/office/drawing/2014/main" id="{23406380-7871-5FC9-36B0-E28D800E0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t="13507" b="80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73445E-C988-CFE3-9923-4FF563E3A42F}"/>
              </a:ext>
            </a:extLst>
          </p:cNvPr>
          <p:cNvSpPr txBox="1"/>
          <p:nvPr/>
        </p:nvSpPr>
        <p:spPr>
          <a:xfrm>
            <a:off x="10049198" y="387252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/>
              <a:t>hi</a:t>
            </a:r>
          </a:p>
        </p:txBody>
      </p:sp>
    </p:spTree>
    <p:extLst>
      <p:ext uri="{BB962C8B-B14F-4D97-AF65-F5344CB8AC3E}">
        <p14:creationId xmlns:p14="http://schemas.microsoft.com/office/powerpoint/2010/main" val="13095066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E97E0E-FC6F-5F62-D0CA-88E02FA2A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he Statue of Liberty in New York">
            <a:extLst>
              <a:ext uri="{FF2B5EF4-FFF2-40B4-BE49-F238E27FC236}">
                <a16:creationId xmlns:a16="http://schemas.microsoft.com/office/drawing/2014/main" id="{FA1746E7-9E09-C6EE-05F2-05219EBFA7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F86348-01C0-37FF-F6D6-3489150441E3}"/>
              </a:ext>
            </a:extLst>
          </p:cNvPr>
          <p:cNvSpPr txBox="1"/>
          <p:nvPr/>
        </p:nvSpPr>
        <p:spPr>
          <a:xfrm>
            <a:off x="10049198" y="387252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err="1"/>
              <a:t>ni</a:t>
            </a:r>
          </a:p>
        </p:txBody>
      </p:sp>
    </p:spTree>
    <p:extLst>
      <p:ext uri="{BB962C8B-B14F-4D97-AF65-F5344CB8AC3E}">
        <p14:creationId xmlns:p14="http://schemas.microsoft.com/office/powerpoint/2010/main" val="2114477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0C8189-6A2A-65B3-C61C-E316410EA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HD wallpaper: Christ the Redeemer, Rio De Janeiro, Brazil, statue ...">
            <a:extLst>
              <a:ext uri="{FF2B5EF4-FFF2-40B4-BE49-F238E27FC236}">
                <a16:creationId xmlns:a16="http://schemas.microsoft.com/office/drawing/2014/main" id="{28CDE963-644F-B192-C9E7-4488A808B3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11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CE2F97-49FE-9F3F-F423-1A2313C707BB}"/>
              </a:ext>
            </a:extLst>
          </p:cNvPr>
          <p:cNvSpPr txBox="1"/>
          <p:nvPr/>
        </p:nvSpPr>
        <p:spPr>
          <a:xfrm>
            <a:off x="10049198" y="387252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/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26595315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A3C4ED-599B-E185-D7D1-F523E567C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95B9B935-586E-7AC3-3927-9CD59AD5E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t="2077" b="133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6CDD0B-F121-97CA-45B9-32AA8BBDA0FF}"/>
              </a:ext>
            </a:extLst>
          </p:cNvPr>
          <p:cNvSpPr txBox="1"/>
          <p:nvPr/>
        </p:nvSpPr>
        <p:spPr>
          <a:xfrm>
            <a:off x="307955" y="263684"/>
            <a:ext cx="1607097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err="1"/>
              <a:t>nhw</a:t>
            </a:r>
          </a:p>
        </p:txBody>
      </p:sp>
    </p:spTree>
    <p:extLst>
      <p:ext uri="{BB962C8B-B14F-4D97-AF65-F5344CB8AC3E}">
        <p14:creationId xmlns:p14="http://schemas.microsoft.com/office/powerpoint/2010/main" val="37173354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00316-C7C4-878A-927B-2717A8083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35" y="322421"/>
            <a:ext cx="2640672" cy="703634"/>
          </a:xfrm>
        </p:spPr>
        <p:txBody>
          <a:bodyPr/>
          <a:lstStyle/>
          <a:p>
            <a:r>
              <a:rPr lang="cy-GB" u="sng"/>
              <a:t>Drws Trap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5E7CE-BD67-1D35-E1AA-859DCC6D5D81}"/>
              </a:ext>
            </a:extLst>
          </p:cNvPr>
          <p:cNvSpPr txBox="1"/>
          <p:nvPr/>
        </p:nvSpPr>
        <p:spPr>
          <a:xfrm>
            <a:off x="759941" y="1583724"/>
            <a:ext cx="9776253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/>
              <a:t>Ar</a:t>
            </a:r>
            <a:r>
              <a:rPr lang="en-US" b="1"/>
              <a:t> </a:t>
            </a:r>
            <a:r>
              <a:rPr lang="en-US" b="1" err="1"/>
              <a:t>gyfer</a:t>
            </a:r>
            <a:r>
              <a:rPr lang="en-US" b="1"/>
              <a:t> y </a:t>
            </a:r>
            <a:r>
              <a:rPr lang="en-US" b="1" err="1"/>
              <a:t>gwyliau</a:t>
            </a:r>
            <a:r>
              <a:rPr lang="en-US" b="1"/>
              <a:t>, </a:t>
            </a:r>
            <a:r>
              <a:rPr lang="en-US" b="1" err="1"/>
              <a:t>hoffwn</a:t>
            </a:r>
            <a:r>
              <a:rPr lang="en-US" b="1"/>
              <a:t> </a:t>
            </a:r>
            <a:r>
              <a:rPr lang="en-US" b="1" err="1"/>
              <a:t>i</a:t>
            </a:r>
            <a:r>
              <a:rPr lang="en-US" b="1"/>
              <a:t> </a:t>
            </a:r>
            <a:r>
              <a:rPr lang="en-US" b="1" err="1"/>
              <a:t>fynd</a:t>
            </a:r>
            <a:r>
              <a:rPr lang="en-US" b="1"/>
              <a:t> </a:t>
            </a:r>
            <a:r>
              <a:rPr lang="en-US" b="1" err="1"/>
              <a:t>i</a:t>
            </a:r>
            <a:r>
              <a:rPr lang="en-US" b="1"/>
              <a:t>                                   </a:t>
            </a:r>
            <a:r>
              <a:rPr lang="en-US" b="1" err="1"/>
              <a:t>achos</a:t>
            </a:r>
            <a:r>
              <a:rPr lang="en-US" b="1"/>
              <a:t> </a:t>
            </a:r>
            <a:r>
              <a:rPr lang="en-US" b="1" err="1"/>
              <a:t>dw</a:t>
            </a:r>
            <a:r>
              <a:rPr lang="en-US" b="1"/>
              <a:t> </a:t>
            </a:r>
            <a:r>
              <a:rPr lang="en-US" b="1" err="1"/>
              <a:t>i'n</a:t>
            </a:r>
            <a:r>
              <a:rPr lang="en-US" b="1"/>
              <a:t> </a:t>
            </a:r>
            <a:r>
              <a:rPr lang="en-US" b="1" err="1"/>
              <a:t>hoffi'r</a:t>
            </a:r>
            <a:r>
              <a:rPr lang="en-US" b="1"/>
              <a:t> </a:t>
            </a:r>
          </a:p>
          <a:p>
            <a:endParaRPr lang="en-US" b="1"/>
          </a:p>
          <a:p>
            <a:endParaRPr lang="en-US" b="1"/>
          </a:p>
          <a:p>
            <a:endParaRPr lang="en-US" b="1"/>
          </a:p>
          <a:p>
            <a:endParaRPr lang="en-US" b="1"/>
          </a:p>
          <a:p>
            <a:endParaRPr lang="en-US" b="1"/>
          </a:p>
          <a:p>
            <a:r>
              <a:rPr lang="en-US" b="1" err="1"/>
              <a:t>Hoffai</a:t>
            </a:r>
            <a:r>
              <a:rPr lang="en-US" b="1"/>
              <a:t> Richard </a:t>
            </a:r>
            <a:r>
              <a:rPr lang="en-US" b="1" err="1"/>
              <a:t>fynd</a:t>
            </a:r>
            <a:r>
              <a:rPr lang="en-US" b="1"/>
              <a:t> </a:t>
            </a:r>
            <a:r>
              <a:rPr lang="en-US" b="1" err="1"/>
              <a:t>i</a:t>
            </a:r>
            <a:r>
              <a:rPr lang="en-US" b="1"/>
              <a:t>                                       </a:t>
            </a:r>
            <a:r>
              <a:rPr lang="en-US" b="1" err="1"/>
              <a:t>achos</a:t>
            </a:r>
            <a:r>
              <a:rPr lang="en-US" b="1"/>
              <a:t> </a:t>
            </a:r>
            <a:r>
              <a:rPr lang="en-US" b="1" err="1"/>
              <a:t>mae</a:t>
            </a:r>
            <a:r>
              <a:rPr lang="en-US" b="1"/>
              <a:t> </a:t>
            </a:r>
            <a:r>
              <a:rPr lang="en-US" b="1" err="1"/>
              <a:t>e'n</a:t>
            </a:r>
            <a:r>
              <a:rPr lang="en-US" b="1"/>
              <a:t> </a:t>
            </a:r>
            <a:r>
              <a:rPr lang="en-US" b="1" err="1"/>
              <a:t>hoffi</a:t>
            </a:r>
            <a:r>
              <a:rPr lang="en-US" b="1"/>
              <a:t> </a:t>
            </a:r>
          </a:p>
          <a:p>
            <a:endParaRPr lang="en-US" b="1">
              <a:latin typeface="Neue Haas Grotesk Text Pro"/>
              <a:ea typeface="Calibri"/>
              <a:cs typeface="Calibri"/>
            </a:endParaRPr>
          </a:p>
          <a:p>
            <a:endParaRPr lang="en-US" b="1">
              <a:latin typeface="Neue Haas Grotesk Text Pro"/>
              <a:ea typeface="Calibri"/>
              <a:cs typeface="Calibri"/>
            </a:endParaRPr>
          </a:p>
          <a:p>
            <a:endParaRPr lang="en-US" b="1">
              <a:latin typeface="Neue Haas Grotesk Text Pro"/>
              <a:ea typeface="Calibri"/>
              <a:cs typeface="Calibri"/>
            </a:endParaRPr>
          </a:p>
          <a:p>
            <a:endParaRPr lang="en-US" b="1">
              <a:latin typeface="Neue Haas Grotesk Text Pro"/>
              <a:ea typeface="Calibri"/>
              <a:cs typeface="Calibri"/>
            </a:endParaRPr>
          </a:p>
          <a:p>
            <a:r>
              <a:rPr lang="en-US" b="1" err="1">
                <a:latin typeface="Neue Haas Grotesk Text Pro"/>
                <a:ea typeface="Calibri"/>
                <a:cs typeface="Calibri"/>
              </a:rPr>
              <a:t>Hoffai</a:t>
            </a:r>
            <a:r>
              <a:rPr lang="en-US" b="1">
                <a:latin typeface="Neue Haas Grotesk Text Pro"/>
                <a:ea typeface="Calibri"/>
                <a:cs typeface="Calibri"/>
              </a:rPr>
              <a:t> Angharad </a:t>
            </a:r>
            <a:r>
              <a:rPr lang="en-US" b="1" err="1">
                <a:latin typeface="Neue Haas Grotesk Text Pro"/>
                <a:ea typeface="Calibri"/>
                <a:cs typeface="Calibri"/>
              </a:rPr>
              <a:t>fynd</a:t>
            </a:r>
            <a:r>
              <a:rPr lang="en-US" b="1">
                <a:latin typeface="Neue Haas Grotesk Text Pro"/>
                <a:ea typeface="Calibri"/>
                <a:cs typeface="Calibri"/>
              </a:rPr>
              <a:t> </a:t>
            </a:r>
            <a:r>
              <a:rPr lang="en-US" b="1" err="1">
                <a:latin typeface="Neue Haas Grotesk Text Pro"/>
                <a:ea typeface="Calibri"/>
                <a:cs typeface="Calibri"/>
              </a:rPr>
              <a:t>i</a:t>
            </a:r>
            <a:r>
              <a:rPr lang="en-US" b="1">
                <a:latin typeface="Neue Haas Grotesk Text Pro"/>
                <a:ea typeface="Calibri"/>
                <a:cs typeface="Calibri"/>
              </a:rPr>
              <a:t>          </a:t>
            </a:r>
            <a:r>
              <a:rPr lang="en-US" b="1" err="1">
                <a:latin typeface="Neue Haas Grotesk Text Pro"/>
                <a:ea typeface="Calibri"/>
                <a:cs typeface="Calibri"/>
              </a:rPr>
              <a:t>achos</a:t>
            </a:r>
            <a:r>
              <a:rPr lang="en-US" b="1">
                <a:latin typeface="Neue Haas Grotesk Text Pro"/>
                <a:ea typeface="Calibri"/>
                <a:cs typeface="Calibri"/>
              </a:rPr>
              <a:t> </a:t>
            </a:r>
            <a:r>
              <a:rPr lang="en-US" b="1" err="1">
                <a:latin typeface="Neue Haas Grotesk Text Pro"/>
                <a:ea typeface="Calibri"/>
                <a:cs typeface="Calibri"/>
              </a:rPr>
              <a:t>mae</a:t>
            </a:r>
            <a:r>
              <a:rPr lang="en-US" b="1">
                <a:latin typeface="Neue Haas Grotesk Text Pro"/>
                <a:ea typeface="Calibri"/>
                <a:cs typeface="Calibri"/>
              </a:rPr>
              <a:t> </a:t>
            </a:r>
            <a:r>
              <a:rPr lang="en-US" b="1" err="1">
                <a:latin typeface="Neue Haas Grotesk Text Pro"/>
                <a:ea typeface="Calibri"/>
                <a:cs typeface="Calibri"/>
              </a:rPr>
              <a:t>hi'n</a:t>
            </a:r>
            <a:r>
              <a:rPr lang="en-US" b="1">
                <a:latin typeface="Neue Haas Grotesk Text Pro"/>
                <a:ea typeface="Calibri"/>
                <a:cs typeface="Calibri"/>
              </a:rPr>
              <a:t> </a:t>
            </a:r>
            <a:r>
              <a:rPr lang="en-US" b="1" err="1">
                <a:latin typeface="Neue Haas Grotesk Text Pro"/>
                <a:ea typeface="Calibri"/>
                <a:cs typeface="Calibri"/>
              </a:rPr>
              <a:t>hoffi'r</a:t>
            </a:r>
            <a:r>
              <a:rPr lang="en-US" b="1">
                <a:latin typeface="Neue Haas Grotesk Text Pro"/>
                <a:ea typeface="Calibri"/>
                <a:cs typeface="Calibri"/>
              </a:rPr>
              <a:t> </a:t>
            </a:r>
            <a:endParaRPr lang="en-US" b="1">
              <a:ea typeface="Calibri"/>
              <a:cs typeface="Calibri"/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2DCA19-22FD-F983-0967-8C8FEB020BAC}"/>
              </a:ext>
            </a:extLst>
          </p:cNvPr>
          <p:cNvSpPr txBox="1"/>
          <p:nvPr/>
        </p:nvSpPr>
        <p:spPr>
          <a:xfrm>
            <a:off x="4647383" y="1266072"/>
            <a:ext cx="1605491" cy="101566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Y Maldives </a:t>
            </a:r>
            <a:r>
              <a:rPr lang="en-US" sz="2000" b="1" err="1"/>
              <a:t>Awstralia</a:t>
            </a:r>
            <a:r>
              <a:rPr lang="en-US" sz="2000" b="1"/>
              <a:t> </a:t>
            </a:r>
            <a:endParaRPr lang="en-US" sz="2000"/>
          </a:p>
          <a:p>
            <a:r>
              <a:rPr lang="en-US" sz="2000" b="1"/>
              <a:t>Bora Bora</a:t>
            </a: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B2A6B9-1F3C-735A-593C-824595A7B52A}"/>
              </a:ext>
            </a:extLst>
          </p:cNvPr>
          <p:cNvSpPr txBox="1"/>
          <p:nvPr/>
        </p:nvSpPr>
        <p:spPr>
          <a:xfrm>
            <a:off x="9002784" y="1266072"/>
            <a:ext cx="1533410" cy="101566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haul.</a:t>
            </a:r>
            <a:endParaRPr lang="en-US" sz="2000"/>
          </a:p>
          <a:p>
            <a:r>
              <a:rPr lang="en-US" sz="2000" b="1" err="1"/>
              <a:t>traethau</a:t>
            </a:r>
            <a:r>
              <a:rPr lang="en-US" sz="2000" b="1"/>
              <a:t>.</a:t>
            </a:r>
            <a:endParaRPr lang="en-US" sz="2000"/>
          </a:p>
          <a:p>
            <a:r>
              <a:rPr lang="en-US" sz="2000" b="1" err="1"/>
              <a:t>cefnfor</a:t>
            </a:r>
            <a:r>
              <a:rPr lang="en-US" sz="2000" b="1"/>
              <a:t>.</a:t>
            </a:r>
            <a:endParaRPr lang="en-US" sz="2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CE58E4-2879-7E63-BAF0-A340B2D728D0}"/>
              </a:ext>
            </a:extLst>
          </p:cNvPr>
          <p:cNvSpPr txBox="1"/>
          <p:nvPr/>
        </p:nvSpPr>
        <p:spPr>
          <a:xfrm>
            <a:off x="3535275" y="2965126"/>
            <a:ext cx="1605491" cy="101566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Yr Wyddfa </a:t>
            </a:r>
            <a:endParaRPr lang="en-US" sz="2000"/>
          </a:p>
          <a:p>
            <a:r>
              <a:rPr lang="en-US" sz="2000" b="1"/>
              <a:t>Yr </a:t>
            </a:r>
            <a:r>
              <a:rPr lang="en-US" sz="2000" b="1" err="1"/>
              <a:t>Alpau</a:t>
            </a:r>
            <a:r>
              <a:rPr lang="en-US" sz="2000" b="1"/>
              <a:t> </a:t>
            </a:r>
            <a:endParaRPr lang="en-US" sz="2000"/>
          </a:p>
          <a:p>
            <a:r>
              <a:rPr lang="en-US" sz="2000" b="1"/>
              <a:t>Y </a:t>
            </a:r>
            <a:r>
              <a:rPr lang="en-US" sz="2000" b="1" err="1"/>
              <a:t>Rocîs</a:t>
            </a:r>
            <a:endParaRPr lang="en-US" sz="2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4C9772-4F00-ADF9-870E-1875D3AD5CA8}"/>
              </a:ext>
            </a:extLst>
          </p:cNvPr>
          <p:cNvSpPr txBox="1"/>
          <p:nvPr/>
        </p:nvSpPr>
        <p:spPr>
          <a:xfrm>
            <a:off x="7940068" y="2965126"/>
            <a:ext cx="3479599" cy="101566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ea typeface="+mn-lt"/>
                <a:cs typeface="+mn-lt"/>
              </a:rPr>
              <a:t>cerdded</a:t>
            </a:r>
            <a:r>
              <a:rPr lang="en-US" sz="2000" b="1">
                <a:ea typeface="+mn-lt"/>
                <a:cs typeface="+mn-lt"/>
              </a:rPr>
              <a:t> </a:t>
            </a:r>
            <a:r>
              <a:rPr lang="en-US" sz="2000" b="1" err="1">
                <a:ea typeface="+mn-lt"/>
                <a:cs typeface="+mn-lt"/>
              </a:rPr>
              <a:t>lan</a:t>
            </a:r>
            <a:r>
              <a:rPr lang="en-US" sz="2000" b="1">
                <a:ea typeface="+mn-lt"/>
                <a:cs typeface="+mn-lt"/>
              </a:rPr>
              <a:t> </a:t>
            </a:r>
            <a:r>
              <a:rPr lang="en-US" sz="2000" b="1" err="1">
                <a:ea typeface="+mn-lt"/>
                <a:cs typeface="+mn-lt"/>
              </a:rPr>
              <a:t>mynyddoedd</a:t>
            </a:r>
            <a:r>
              <a:rPr lang="en-US" sz="2000" b="1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sz="2000" b="1" err="1">
                <a:ea typeface="+mn-lt"/>
                <a:cs typeface="+mn-lt"/>
              </a:rPr>
              <a:t>edrych</a:t>
            </a:r>
            <a:r>
              <a:rPr lang="en-US" sz="2000" b="1">
                <a:ea typeface="+mn-lt"/>
                <a:cs typeface="+mn-lt"/>
              </a:rPr>
              <a:t> </a:t>
            </a:r>
            <a:r>
              <a:rPr lang="en-US" sz="2000" b="1" err="1">
                <a:ea typeface="+mn-lt"/>
                <a:cs typeface="+mn-lt"/>
              </a:rPr>
              <a:t>ar</a:t>
            </a:r>
            <a:r>
              <a:rPr lang="en-US" sz="2000" b="1">
                <a:ea typeface="+mn-lt"/>
                <a:cs typeface="+mn-lt"/>
              </a:rPr>
              <a:t> y </a:t>
            </a:r>
            <a:r>
              <a:rPr lang="en-US" sz="2000" b="1" err="1">
                <a:ea typeface="+mn-lt"/>
                <a:cs typeface="+mn-lt"/>
              </a:rPr>
              <a:t>golygfeydd</a:t>
            </a:r>
            <a:r>
              <a:rPr lang="en-US" sz="2000" b="1">
                <a:ea typeface="+mn-lt"/>
                <a:cs typeface="+mn-lt"/>
              </a:rPr>
              <a:t>.</a:t>
            </a:r>
            <a:endParaRPr lang="en-US" b="1"/>
          </a:p>
          <a:p>
            <a:r>
              <a:rPr lang="en-US" sz="2000" b="1" err="1">
                <a:ea typeface="+mn-lt"/>
                <a:cs typeface="+mn-lt"/>
              </a:rPr>
              <a:t>paentio</a:t>
            </a:r>
            <a:r>
              <a:rPr lang="en-US" sz="2000" b="1">
                <a:ea typeface="+mn-lt"/>
                <a:cs typeface="+mn-lt"/>
              </a:rPr>
              <a:t> </a:t>
            </a:r>
            <a:r>
              <a:rPr lang="en-US" sz="2000" b="1" err="1">
                <a:ea typeface="+mn-lt"/>
                <a:cs typeface="+mn-lt"/>
              </a:rPr>
              <a:t>lluniau</a:t>
            </a:r>
            <a:r>
              <a:rPr lang="en-US" sz="2000" b="1">
                <a:ea typeface="+mn-lt"/>
                <a:cs typeface="+mn-lt"/>
              </a:rPr>
              <a:t>.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092F15-E2E3-F315-A3B9-5E2BD7B4C63A}"/>
              </a:ext>
            </a:extLst>
          </p:cNvPr>
          <p:cNvSpPr txBox="1"/>
          <p:nvPr/>
        </p:nvSpPr>
        <p:spPr>
          <a:xfrm>
            <a:off x="3634708" y="4451798"/>
            <a:ext cx="1409843" cy="92333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Barcelona </a:t>
            </a:r>
            <a:r>
              <a:rPr lang="en-US" b="1" err="1"/>
              <a:t>Fenis</a:t>
            </a:r>
            <a:r>
              <a:rPr lang="en-US" b="1"/>
              <a:t> </a:t>
            </a:r>
            <a:endParaRPr lang="en-US"/>
          </a:p>
          <a:p>
            <a:r>
              <a:rPr lang="en-US" b="1"/>
              <a:t>Madrid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853B47-07D7-CE72-4EBD-A14D63108FAF}"/>
              </a:ext>
            </a:extLst>
          </p:cNvPr>
          <p:cNvSpPr txBox="1"/>
          <p:nvPr/>
        </p:nvSpPr>
        <p:spPr>
          <a:xfrm>
            <a:off x="7839545" y="4453728"/>
            <a:ext cx="1260211" cy="101566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/>
              <a:t>dinas</a:t>
            </a:r>
            <a:r>
              <a:rPr lang="en-US" sz="2000" b="1"/>
              <a:t>.</a:t>
            </a:r>
            <a:endParaRPr lang="en-US"/>
          </a:p>
          <a:p>
            <a:r>
              <a:rPr lang="en-US" sz="2000" b="1" err="1"/>
              <a:t>siopau</a:t>
            </a:r>
            <a:r>
              <a:rPr lang="en-US" sz="2000" b="1"/>
              <a:t>.</a:t>
            </a:r>
            <a:endParaRPr lang="en-US"/>
          </a:p>
          <a:p>
            <a:r>
              <a:rPr lang="en-US" sz="2000" b="1" err="1"/>
              <a:t>bwyd</a:t>
            </a:r>
            <a:r>
              <a:rPr lang="en-US" sz="2000" b="1"/>
              <a:t>.</a:t>
            </a:r>
          </a:p>
        </p:txBody>
      </p:sp>
      <p:pic>
        <p:nvPicPr>
          <p:cNvPr id="12" name="Picture 11" descr="Clipart beach, beach image, summer, holiday, clipart, commercial use,  vector graphics, vacation, seaside, digital clip art,DIGITAL CLIPART">
            <a:extLst>
              <a:ext uri="{FF2B5EF4-FFF2-40B4-BE49-F238E27FC236}">
                <a16:creationId xmlns:a16="http://schemas.microsoft.com/office/drawing/2014/main" id="{2A0F30C4-732C-465A-CE44-E4C42D808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027" y="4561586"/>
            <a:ext cx="1761640" cy="159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072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B755F8-A145-705D-63C3-01AC156CD2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ooden blocks with question marks">
            <a:extLst>
              <a:ext uri="{FF2B5EF4-FFF2-40B4-BE49-F238E27FC236}">
                <a16:creationId xmlns:a16="http://schemas.microsoft.com/office/drawing/2014/main" id="{78020FAF-FEEA-A96C-4D66-310BF3BC14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93" r="17833" b="-1"/>
          <a:stretch/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8FB9D-A163-1AA0-2921-2D9D760E4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1" y="3412998"/>
            <a:ext cx="3212502" cy="2767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800" b="1" u="sng" err="1">
                <a:latin typeface="Comic Sans MS"/>
                <a:ea typeface="+mn-lt"/>
                <a:cs typeface="+mn-lt"/>
              </a:rPr>
              <a:t>Cwestiwn</a:t>
            </a:r>
            <a:endParaRPr lang="en-US" sz="4800" b="1" u="sng" err="1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38045322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6F1693-EAD5-609C-C8BD-2C080615E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iffel Tower in twilight">
            <a:extLst>
              <a:ext uri="{FF2B5EF4-FFF2-40B4-BE49-F238E27FC236}">
                <a16:creationId xmlns:a16="http://schemas.microsoft.com/office/drawing/2014/main" id="{910B2A3F-BE5C-594A-0CBB-82D8313E46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4" r="1284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148A6-B9AA-E232-618F-BC6F3907E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000" err="1">
                <a:latin typeface="Comic Sans MS"/>
              </a:rPr>
              <a:t>Hoffet</a:t>
            </a:r>
            <a:r>
              <a:rPr lang="en-GB" sz="7000">
                <a:latin typeface="Comic Sans MS"/>
              </a:rPr>
              <a:t> </a:t>
            </a:r>
            <a:r>
              <a:rPr lang="en-GB" sz="7000" err="1">
                <a:latin typeface="Comic Sans MS"/>
              </a:rPr>
              <a:t>ti</a:t>
            </a:r>
            <a:r>
              <a:rPr lang="en-GB" sz="7000">
                <a:latin typeface="Comic Sans MS"/>
              </a:rPr>
              <a:t> </a:t>
            </a:r>
            <a:r>
              <a:rPr lang="en-GB" sz="7000" err="1">
                <a:latin typeface="Comic Sans MS"/>
              </a:rPr>
              <a:t>fynd</a:t>
            </a:r>
            <a:r>
              <a:rPr lang="en-GB" sz="7000">
                <a:latin typeface="Comic Sans MS"/>
              </a:rPr>
              <a:t> </a:t>
            </a:r>
            <a:r>
              <a:rPr lang="en-GB" sz="7000" err="1">
                <a:latin typeface="Comic Sans MS"/>
              </a:rPr>
              <a:t>i</a:t>
            </a:r>
            <a:r>
              <a:rPr lang="en-GB" sz="7000">
                <a:latin typeface="Comic Sans MS"/>
              </a:rPr>
              <a:t>....?</a:t>
            </a:r>
          </a:p>
        </p:txBody>
      </p:sp>
    </p:spTree>
    <p:extLst>
      <p:ext uri="{BB962C8B-B14F-4D97-AF65-F5344CB8AC3E}">
        <p14:creationId xmlns:p14="http://schemas.microsoft.com/office/powerpoint/2010/main" val="37938688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27E566-6E88-CE64-F760-09C88D625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 Statue of Liberty in New York">
            <a:extLst>
              <a:ext uri="{FF2B5EF4-FFF2-40B4-BE49-F238E27FC236}">
                <a16:creationId xmlns:a16="http://schemas.microsoft.com/office/drawing/2014/main" id="{78071E23-17FD-B7F5-2F1E-1004FF84FA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45" r="8868"/>
          <a:stretch/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D754-5009-DBBB-80EC-06009E358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1" y="3423295"/>
            <a:ext cx="3212502" cy="2139232"/>
          </a:xfr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9600" err="1">
                <a:latin typeface="Comic Sans MS"/>
              </a:rPr>
              <a:t>ti</a:t>
            </a:r>
            <a:endParaRPr lang="en-GB" sz="96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0015595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62B861-42C2-46F3-29ED-B57DB1FAF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ree download | pyramids, giza, digital, wallpaper, pyramid, sky ...">
            <a:extLst>
              <a:ext uri="{FF2B5EF4-FFF2-40B4-BE49-F238E27FC236}">
                <a16:creationId xmlns:a16="http://schemas.microsoft.com/office/drawing/2014/main" id="{DDDE4C1B-3EBF-E2C7-8CA3-1B5BC4C626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22" r="20848"/>
          <a:stretch/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E9AE460-C42D-516A-0FC4-08C6AF246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9529" y="2589214"/>
            <a:ext cx="3212502" cy="2139232"/>
          </a:xfr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9600">
                <a:latin typeface="Comic Sans MS"/>
              </a:rPr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35653452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73B6F2AD-D267-2A2C-1F8E-9D619398B5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l="22907" r="4955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9F53FD-E49A-AFA0-9F22-0F3108790785}"/>
              </a:ext>
            </a:extLst>
          </p:cNvPr>
          <p:cNvSpPr txBox="1"/>
          <p:nvPr/>
        </p:nvSpPr>
        <p:spPr>
          <a:xfrm>
            <a:off x="614680" y="2212848"/>
            <a:ext cx="3553413" cy="4122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325E3F0-312C-0DAA-FFB6-C753563C8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29" y="2208214"/>
            <a:ext cx="3212502" cy="2139232"/>
          </a:xfr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9600">
                <a:latin typeface="Comic Sans MS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40263367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82EB87-E763-CAF0-92D4-F71706F40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EC6B3F-21CF-BC11-6CC9-BDFF2A2144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l="15023" r="4171" b="-2"/>
          <a:stretch/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02ED7A0-668D-D8B1-BB2E-BCF079B8DFC4}"/>
              </a:ext>
            </a:extLst>
          </p:cNvPr>
          <p:cNvSpPr txBox="1">
            <a:spLocks/>
          </p:cNvSpPr>
          <p:nvPr/>
        </p:nvSpPr>
        <p:spPr>
          <a:xfrm>
            <a:off x="8352799" y="2702484"/>
            <a:ext cx="3212502" cy="2139232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9600">
                <a:latin typeface="Comic Sans MS"/>
              </a:rPr>
              <a:t>hi</a:t>
            </a:r>
          </a:p>
        </p:txBody>
      </p:sp>
    </p:spTree>
    <p:extLst>
      <p:ext uri="{BB962C8B-B14F-4D97-AF65-F5344CB8AC3E}">
        <p14:creationId xmlns:p14="http://schemas.microsoft.com/office/powerpoint/2010/main" val="1901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41A47E-8B27-9942-CB0A-BC510BDE6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j Mahal · Free Stock Photo">
            <a:extLst>
              <a:ext uri="{FF2B5EF4-FFF2-40B4-BE49-F238E27FC236}">
                <a16:creationId xmlns:a16="http://schemas.microsoft.com/office/drawing/2014/main" id="{AA51DDCD-E6D8-B4C3-96ED-9D2426014D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874" r="18868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BD18890-DC8E-561B-C6D6-D34EFC233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259" y="2486241"/>
            <a:ext cx="3212502" cy="2139232"/>
          </a:xfr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9600" err="1">
                <a:latin typeface="Comic Sans MS"/>
              </a:rPr>
              <a:t>ni</a:t>
            </a:r>
            <a:endParaRPr lang="en-GB" sz="96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9394800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C41E96-5C48-6A69-FBB9-712841490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64BD75B4-1914-C0D7-E15B-A370F0C31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l="9147" r="19678" b="-1"/>
          <a:stretch/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8C6A2F4-C4F4-19C6-593D-EE5824EB9268}"/>
              </a:ext>
            </a:extLst>
          </p:cNvPr>
          <p:cNvSpPr txBox="1">
            <a:spLocks/>
          </p:cNvSpPr>
          <p:nvPr/>
        </p:nvSpPr>
        <p:spPr>
          <a:xfrm>
            <a:off x="856367" y="2548025"/>
            <a:ext cx="3212502" cy="2139232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9600" err="1">
                <a:latin typeface="Comic Sans MS"/>
              </a:rPr>
              <a:t>nhw</a:t>
            </a:r>
            <a:endParaRPr lang="en-GB" sz="96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31491475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B10F921-153C-E758-E1DB-A684242DB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4" y="1502334"/>
            <a:ext cx="5862396" cy="4096512"/>
          </a:xfrm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</a:pPr>
            <a:r>
              <a:rPr lang="en-GB" sz="3200" err="1">
                <a:solidFill>
                  <a:srgbClr val="0070C0"/>
                </a:solidFill>
                <a:latin typeface="Comic Sans MS"/>
              </a:rPr>
              <a:t>Hoffet</a:t>
            </a:r>
            <a:r>
              <a:rPr lang="en-GB" sz="3200">
                <a:solidFill>
                  <a:srgbClr val="0070C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0070C0"/>
                </a:solidFill>
                <a:latin typeface="Comic Sans MS"/>
              </a:rPr>
              <a:t>ti</a:t>
            </a:r>
            <a:r>
              <a:rPr lang="en-GB" sz="3200">
                <a:solidFill>
                  <a:srgbClr val="0070C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0070C0"/>
                </a:solidFill>
                <a:latin typeface="Comic Sans MS"/>
              </a:rPr>
              <a:t>fynd</a:t>
            </a:r>
            <a:r>
              <a:rPr lang="en-GB" sz="3200">
                <a:solidFill>
                  <a:srgbClr val="0070C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0070C0"/>
                </a:solidFill>
                <a:latin typeface="Comic Sans MS"/>
              </a:rPr>
              <a:t>i</a:t>
            </a:r>
            <a:r>
              <a:rPr lang="en-GB" sz="3200">
                <a:solidFill>
                  <a:srgbClr val="0070C0"/>
                </a:solidFill>
                <a:latin typeface="Comic Sans MS"/>
              </a:rPr>
              <a:t> …?</a:t>
            </a:r>
            <a:endParaRPr lang="en-US" sz="3200">
              <a:solidFill>
                <a:srgbClr val="0070C0"/>
              </a:solidFill>
              <a:latin typeface="Comic Sans MS"/>
            </a:endParaRPr>
          </a:p>
          <a:p>
            <a:pPr>
              <a:spcBef>
                <a:spcPts val="0"/>
              </a:spcBef>
            </a:pPr>
            <a:endParaRPr lang="en-GB" sz="3200">
              <a:latin typeface="Comic Sans MS"/>
            </a:endParaRPr>
          </a:p>
          <a:p>
            <a:pPr>
              <a:spcBef>
                <a:spcPts val="0"/>
              </a:spcBef>
            </a:pPr>
            <a:r>
              <a:rPr lang="en-GB" sz="3200" err="1">
                <a:solidFill>
                  <a:srgbClr val="00B050"/>
                </a:solidFill>
                <a:latin typeface="Comic Sans MS"/>
              </a:rPr>
              <a:t>Hoffwn</a:t>
            </a:r>
            <a:r>
              <a:rPr lang="en-GB" sz="3200">
                <a:solidFill>
                  <a:srgbClr val="00B050"/>
                </a:solidFill>
                <a:latin typeface="Comic Sans MS"/>
              </a:rPr>
              <a:t>. </a:t>
            </a:r>
            <a:r>
              <a:rPr lang="en-GB" sz="3200" err="1">
                <a:solidFill>
                  <a:srgbClr val="00B050"/>
                </a:solidFill>
                <a:latin typeface="Comic Sans MS"/>
              </a:rPr>
              <a:t>Hoffwn</a:t>
            </a:r>
            <a:r>
              <a:rPr lang="en-GB" sz="3200">
                <a:solidFill>
                  <a:srgbClr val="00B05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00B050"/>
                </a:solidFill>
                <a:latin typeface="Comic Sans MS"/>
              </a:rPr>
              <a:t>i</a:t>
            </a:r>
            <a:r>
              <a:rPr lang="en-GB" sz="3200">
                <a:solidFill>
                  <a:srgbClr val="00B050"/>
                </a:solidFill>
                <a:latin typeface="Comic Sans MS"/>
              </a:rPr>
              <a:t> </a:t>
            </a:r>
            <a:r>
              <a:rPr lang="en-GB" sz="3200" err="1">
                <a:solidFill>
                  <a:srgbClr val="00B050"/>
                </a:solidFill>
                <a:latin typeface="Comic Sans MS"/>
              </a:rPr>
              <a:t>fynd</a:t>
            </a:r>
            <a:r>
              <a:rPr lang="en-GB" sz="3200">
                <a:solidFill>
                  <a:srgbClr val="00B05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00B050"/>
                </a:solidFill>
                <a:latin typeface="Comic Sans MS"/>
              </a:rPr>
              <a:t>i</a:t>
            </a:r>
            <a:r>
              <a:rPr lang="en-GB" sz="3200">
                <a:solidFill>
                  <a:srgbClr val="00B050"/>
                </a:solidFill>
                <a:latin typeface="Comic Sans MS"/>
              </a:rPr>
              <a:t> .... </a:t>
            </a:r>
            <a:r>
              <a:rPr lang="en-GB" sz="3200" err="1">
                <a:solidFill>
                  <a:srgbClr val="00B050"/>
                </a:solidFill>
                <a:latin typeface="Comic Sans MS"/>
              </a:rPr>
              <a:t>achos</a:t>
            </a:r>
            <a:r>
              <a:rPr lang="en-GB" sz="3200">
                <a:solidFill>
                  <a:srgbClr val="00B050"/>
                </a:solidFill>
                <a:latin typeface="Comic Sans MS"/>
              </a:rPr>
              <a:t> …</a:t>
            </a:r>
            <a:endParaRPr lang="en-US" sz="3200">
              <a:solidFill>
                <a:srgbClr val="00B050"/>
              </a:solidFill>
              <a:latin typeface="Comic Sans MS"/>
            </a:endParaRPr>
          </a:p>
          <a:p>
            <a:pPr>
              <a:spcBef>
                <a:spcPts val="0"/>
              </a:spcBef>
            </a:pPr>
            <a:r>
              <a:rPr lang="en-GB" sz="3200">
                <a:solidFill>
                  <a:srgbClr val="FF0000"/>
                </a:solidFill>
                <a:latin typeface="Comic Sans MS"/>
              </a:rPr>
              <a:t>Nac 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hoffwn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. 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Hoffwn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i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 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ddim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mynd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i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 ... </a:t>
            </a:r>
            <a:r>
              <a:rPr lang="en-GB" sz="3200" err="1">
                <a:solidFill>
                  <a:srgbClr val="FF0000"/>
                </a:solidFill>
                <a:latin typeface="Comic Sans MS"/>
              </a:rPr>
              <a:t>achos</a:t>
            </a:r>
            <a:r>
              <a:rPr lang="en-GB" sz="3200">
                <a:solidFill>
                  <a:srgbClr val="FF0000"/>
                </a:solidFill>
                <a:latin typeface="Comic Sans MS"/>
              </a:rPr>
              <a:t> ...</a:t>
            </a:r>
            <a:endParaRPr lang="en-US" sz="3200">
              <a:solidFill>
                <a:srgbClr val="FF0000"/>
              </a:solidFill>
              <a:latin typeface="Comic Sans MS"/>
            </a:endParaRPr>
          </a:p>
          <a:p>
            <a:endParaRPr lang="en-GB" sz="1800"/>
          </a:p>
        </p:txBody>
      </p:sp>
      <p:pic>
        <p:nvPicPr>
          <p:cNvPr id="5" name="Picture 4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A6208F0F-C6E7-1672-3D08-1199F4E548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l="8800" r="19332" b="-1"/>
          <a:stretch/>
        </p:blipFill>
        <p:spPr>
          <a:xfrm>
            <a:off x="7091395" y="1285399"/>
            <a:ext cx="4681506" cy="431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3159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43D418-4160-DEAA-87BA-1A2BF710C11E}"/>
              </a:ext>
            </a:extLst>
          </p:cNvPr>
          <p:cNvSpPr txBox="1"/>
          <p:nvPr/>
        </p:nvSpPr>
        <p:spPr>
          <a:xfrm>
            <a:off x="842489" y="524940"/>
            <a:ext cx="4106207" cy="11695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000">
                <a:latin typeface="Comic Sans MS"/>
              </a:rPr>
              <a:t>Paris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A8D655-82A5-7099-1F82-EA9B72DCFDDA}"/>
              </a:ext>
            </a:extLst>
          </p:cNvPr>
          <p:cNvSpPr txBox="1"/>
          <p:nvPr/>
        </p:nvSpPr>
        <p:spPr>
          <a:xfrm>
            <a:off x="842488" y="2679971"/>
            <a:ext cx="4106207" cy="11695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000" err="1">
                <a:latin typeface="Comic Sans MS"/>
              </a:rPr>
              <a:t>Sbaen</a:t>
            </a:r>
            <a:endParaRPr lang="en-US" sz="7000" err="1">
              <a:latin typeface="Comic Sans M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49DAC0-4102-E0A8-4226-54D10629633E}"/>
              </a:ext>
            </a:extLst>
          </p:cNvPr>
          <p:cNvSpPr txBox="1"/>
          <p:nvPr/>
        </p:nvSpPr>
        <p:spPr>
          <a:xfrm>
            <a:off x="7200426" y="5251722"/>
            <a:ext cx="4106207" cy="11695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000">
                <a:latin typeface="Comic Sans MS"/>
                <a:ea typeface="+mn-lt"/>
                <a:cs typeface="+mn-lt"/>
              </a:rPr>
              <a:t>Yr </a:t>
            </a:r>
            <a:r>
              <a:rPr lang="en-GB" sz="7000" err="1">
                <a:latin typeface="Comic Sans MS"/>
                <a:ea typeface="+mn-lt"/>
                <a:cs typeface="+mn-lt"/>
              </a:rPr>
              <a:t>Aifft</a:t>
            </a:r>
            <a:endParaRPr lang="en-GB" sz="7000" err="1">
              <a:latin typeface="Comic Sans M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5C8066-BF68-1ABF-D493-4FE13E0EA845}"/>
              </a:ext>
            </a:extLst>
          </p:cNvPr>
          <p:cNvSpPr txBox="1"/>
          <p:nvPr/>
        </p:nvSpPr>
        <p:spPr>
          <a:xfrm>
            <a:off x="7200426" y="2679971"/>
            <a:ext cx="4106207" cy="11695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000" err="1">
                <a:latin typeface="Comic Sans MS"/>
                <a:ea typeface="+mn-lt"/>
                <a:cs typeface="+mn-lt"/>
              </a:rPr>
              <a:t>Tsieina</a:t>
            </a:r>
            <a:endParaRPr lang="en-US" err="1">
              <a:latin typeface="Comic Sans M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44E675-9718-C948-13E8-ADCB2F96D3B1}"/>
              </a:ext>
            </a:extLst>
          </p:cNvPr>
          <p:cNvSpPr txBox="1"/>
          <p:nvPr/>
        </p:nvSpPr>
        <p:spPr>
          <a:xfrm>
            <a:off x="7200426" y="524940"/>
            <a:ext cx="4106207" cy="11695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000" err="1">
                <a:latin typeface="Comic Sans MS"/>
              </a:rPr>
              <a:t>Brasil</a:t>
            </a:r>
            <a:endParaRPr lang="en-US" sz="7000" err="1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5169043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4517AF2-042A-81CA-5CAC-62CFBC20B028}"/>
              </a:ext>
            </a:extLst>
          </p:cNvPr>
          <p:cNvSpPr txBox="1"/>
          <p:nvPr/>
        </p:nvSpPr>
        <p:spPr>
          <a:xfrm>
            <a:off x="4471441" y="148392"/>
            <a:ext cx="184156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>
                <a:latin typeface="Comic Sans MS"/>
              </a:rPr>
              <a:t>Mat </a:t>
            </a:r>
            <a:r>
              <a:rPr lang="en-GB" sz="2800" b="1" u="sng" err="1">
                <a:latin typeface="Comic Sans MS"/>
              </a:rPr>
              <a:t>iaith</a:t>
            </a:r>
            <a:endParaRPr lang="en-GB" sz="2800" b="1" u="sng">
              <a:latin typeface="Comic Sans M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2CD08C-5A0F-B3EB-0445-547743522126}"/>
              </a:ext>
            </a:extLst>
          </p:cNvPr>
          <p:cNvSpPr txBox="1"/>
          <p:nvPr/>
        </p:nvSpPr>
        <p:spPr>
          <a:xfrm>
            <a:off x="721495" y="3963378"/>
            <a:ext cx="5589070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Ble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hoffet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ti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fynd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? </a:t>
            </a:r>
            <a:endParaRPr lang="en-US" sz="2400" dirty="0">
              <a:solidFill>
                <a:srgbClr val="002060"/>
              </a:solidFill>
              <a:latin typeface="Neue Haas Grotesk Text Pro"/>
            </a:endParaRPr>
          </a:p>
          <a:p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Hoffwn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 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fynd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 ....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achos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 ….</a:t>
            </a:r>
            <a:endParaRPr lang="en-US" sz="2400" dirty="0">
              <a:solidFill>
                <a:srgbClr val="00B050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49A26C-F98A-655E-86AD-73E667CCAE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701431"/>
              </p:ext>
            </p:extLst>
          </p:nvPr>
        </p:nvGraphicFramePr>
        <p:xfrm>
          <a:off x="726281" y="785812"/>
          <a:ext cx="10502001" cy="3024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0667">
                  <a:extLst>
                    <a:ext uri="{9D8B030D-6E8A-4147-A177-3AD203B41FA5}">
                      <a16:colId xmlns:a16="http://schemas.microsoft.com/office/drawing/2014/main" val="4258710611"/>
                    </a:ext>
                  </a:extLst>
                </a:gridCol>
                <a:gridCol w="3500667">
                  <a:extLst>
                    <a:ext uri="{9D8B030D-6E8A-4147-A177-3AD203B41FA5}">
                      <a16:colId xmlns:a16="http://schemas.microsoft.com/office/drawing/2014/main" val="3047504768"/>
                    </a:ext>
                  </a:extLst>
                </a:gridCol>
                <a:gridCol w="3500667">
                  <a:extLst>
                    <a:ext uri="{9D8B030D-6E8A-4147-A177-3AD203B41FA5}">
                      <a16:colId xmlns:a16="http://schemas.microsoft.com/office/drawing/2014/main" val="3986702078"/>
                    </a:ext>
                  </a:extLst>
                </a:gridCol>
              </a:tblGrid>
              <a:tr h="50698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 i="0" u="sng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Cadarnhaol</a:t>
                      </a:r>
                      <a:r>
                        <a:rPr lang="en-GB" sz="2000" b="1" i="0" u="sng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i="0" u="sng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Cwestiwn</a:t>
                      </a:r>
                      <a:endParaRPr lang="en-US" sz="2000" b="1" u="sng">
                        <a:latin typeface="Comic Sans MS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i="0" u="sng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Negyddol</a:t>
                      </a:r>
                      <a:endParaRPr lang="en-US" sz="2000" b="1" u="sng">
                        <a:latin typeface="Comic Sans MS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5424200"/>
                  </a:ext>
                </a:extLst>
              </a:tr>
              <a:tr h="251768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i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Hoffet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ti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Hoffai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e</a:t>
                      </a:r>
                      <a:endParaRPr lang="en-GB" sz="200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Hoffai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hi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Hoffech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chi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nhw</a:t>
                      </a:r>
                      <a:endParaRPr lang="en-GB" sz="2000">
                        <a:latin typeface="Comic Sans MS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Hoffet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ti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Hoffai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e?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Hoffai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hi? 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Hoffech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chi?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nhw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en-GB" sz="2000">
                        <a:latin typeface="Comic Sans MS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Hoffwn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 b="1" i="0" u="none" strike="noStrike" noProof="0">
                        <a:solidFill>
                          <a:srgbClr val="FFFFFF"/>
                        </a:solidFill>
                        <a:latin typeface="Comic Sans M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Hoffet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ti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 b="1" i="0" u="none" strike="noStrike" noProof="0">
                        <a:solidFill>
                          <a:srgbClr val="FFFFFF"/>
                        </a:solidFill>
                        <a:latin typeface="Comic Sans M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Hoffai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e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 b="1" i="0" u="none" strike="noStrike" noProof="0">
                        <a:solidFill>
                          <a:srgbClr val="FFFFFF"/>
                        </a:solidFill>
                        <a:latin typeface="Comic Sans M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Hoffai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hi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 b="1" i="0" u="none" strike="noStrike" noProof="0">
                        <a:solidFill>
                          <a:srgbClr val="FFFFFF"/>
                        </a:solidFill>
                        <a:latin typeface="Comic Sans M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ni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 b="1" i="0" u="none" strike="noStrike" noProof="0">
                        <a:solidFill>
                          <a:srgbClr val="FFFFFF"/>
                        </a:solidFill>
                        <a:latin typeface="Comic Sans M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Hoffech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chi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 b="1" i="0" u="none" strike="noStrike" noProof="0">
                        <a:solidFill>
                          <a:srgbClr val="FFFFFF"/>
                        </a:solidFill>
                        <a:latin typeface="Comic Sans M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Hoffen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nhw</a:t>
                      </a: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000" b="0" i="0" u="none" strike="noStrike" noProof="0" err="1">
                          <a:solidFill>
                            <a:srgbClr val="000000"/>
                          </a:solidFill>
                          <a:latin typeface="Comic Sans MS"/>
                        </a:rPr>
                        <a:t>ddim</a:t>
                      </a:r>
                      <a:endParaRPr lang="en-GB" sz="2000">
                        <a:latin typeface="Comic Sans MS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685551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E2CF6FC-DD63-0412-BE35-43E60D6DA006}"/>
              </a:ext>
            </a:extLst>
          </p:cNvPr>
          <p:cNvSpPr txBox="1"/>
          <p:nvPr/>
        </p:nvSpPr>
        <p:spPr>
          <a:xfrm>
            <a:off x="721495" y="4951596"/>
            <a:ext cx="10506351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Hoffet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ti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fynd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Comic Sans MS"/>
              </a:rPr>
              <a:t> …?</a:t>
            </a:r>
          </a:p>
          <a:p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Hoffwn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.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Hoffwn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 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fynd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 .... </a:t>
            </a:r>
            <a:r>
              <a:rPr lang="en-GB" sz="2400" dirty="0" err="1">
                <a:solidFill>
                  <a:srgbClr val="00B050"/>
                </a:solidFill>
                <a:latin typeface="Comic Sans MS"/>
              </a:rPr>
              <a:t>achos</a:t>
            </a:r>
            <a:r>
              <a:rPr lang="en-GB" sz="2400" dirty="0">
                <a:solidFill>
                  <a:srgbClr val="00B050"/>
                </a:solidFill>
                <a:latin typeface="Comic Sans MS"/>
              </a:rPr>
              <a:t> …</a:t>
            </a:r>
          </a:p>
          <a:p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Nac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hoffwn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. 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Hoffwn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 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ddim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mynd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i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 ... </a:t>
            </a:r>
            <a:r>
              <a:rPr lang="en-GB" sz="2400" dirty="0" err="1">
                <a:solidFill>
                  <a:srgbClr val="FF0000"/>
                </a:solidFill>
                <a:latin typeface="Comic Sans MS"/>
              </a:rPr>
              <a:t>achos</a:t>
            </a:r>
            <a:r>
              <a:rPr lang="en-GB" sz="2400" dirty="0">
                <a:solidFill>
                  <a:srgbClr val="FF0000"/>
                </a:solidFill>
                <a:latin typeface="Comic Sans MS"/>
              </a:rPr>
              <a:t> 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149426-A10A-5A7D-4F73-6B91600B6A59}"/>
              </a:ext>
            </a:extLst>
          </p:cNvPr>
          <p:cNvSpPr txBox="1"/>
          <p:nvPr/>
        </p:nvSpPr>
        <p:spPr>
          <a:xfrm>
            <a:off x="7894630" y="3963378"/>
            <a:ext cx="3333216" cy="83099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 dirty="0">
                <a:solidFill>
                  <a:srgbClr val="FF0000"/>
                </a:solidFill>
                <a:latin typeface="Comic Sans MS"/>
              </a:rPr>
              <a:t>COFIO</a:t>
            </a:r>
            <a:endParaRPr lang="en-GB" sz="2400" b="1" dirty="0">
              <a:solidFill>
                <a:srgbClr val="FF0000"/>
              </a:solidFill>
              <a:latin typeface="Comic Sans MS"/>
            </a:endParaRPr>
          </a:p>
          <a:p>
            <a:r>
              <a:rPr lang="en-GB" sz="2400" dirty="0">
                <a:solidFill>
                  <a:srgbClr val="FF0000"/>
                </a:solidFill>
                <a:latin typeface="Comic Sans MS"/>
              </a:rPr>
              <a:t>TM – </a:t>
            </a:r>
            <a:r>
              <a:rPr lang="en-GB" sz="2400" dirty="0" err="1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ar</a:t>
            </a:r>
            <a:r>
              <a:rPr lang="en-GB" sz="24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ôl</a:t>
            </a:r>
            <a:r>
              <a:rPr lang="en-GB" sz="24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rhagenw</a:t>
            </a:r>
            <a:r>
              <a:rPr lang="en-GB" sz="24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!</a:t>
            </a:r>
            <a:endParaRPr lang="en-GB" sz="2400" dirty="0">
              <a:solidFill>
                <a:srgbClr val="FF0000"/>
              </a:solidFill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9693077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74AA7-504E-0BE8-6013-62197B1AC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6C0D995-85E0-C9DD-4892-7E0A7BDA5E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399175"/>
              </p:ext>
            </p:extLst>
          </p:nvPr>
        </p:nvGraphicFramePr>
        <p:xfrm>
          <a:off x="1072527" y="1042279"/>
          <a:ext cx="10270200" cy="5188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3400">
                  <a:extLst>
                    <a:ext uri="{9D8B030D-6E8A-4147-A177-3AD203B41FA5}">
                      <a16:colId xmlns:a16="http://schemas.microsoft.com/office/drawing/2014/main" val="4023655286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1439323965"/>
                    </a:ext>
                  </a:extLst>
                </a:gridCol>
                <a:gridCol w="3423400">
                  <a:extLst>
                    <a:ext uri="{9D8B030D-6E8A-4147-A177-3AD203B41FA5}">
                      <a16:colId xmlns:a16="http://schemas.microsoft.com/office/drawing/2014/main" val="2080340000"/>
                    </a:ext>
                  </a:extLst>
                </a:gridCol>
              </a:tblGrid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314726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742510"/>
                  </a:ext>
                </a:extLst>
              </a:tr>
              <a:tr h="17294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lnB w="5715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93526"/>
                  </a:ext>
                </a:extLst>
              </a:tr>
            </a:tbl>
          </a:graphicData>
        </a:graphic>
      </p:graphicFrame>
      <p:pic>
        <p:nvPicPr>
          <p:cNvPr id="10" name="Picture 9" descr="A large clock tower in front of a large building&#10;&#10;AI-generated content may be incorrect.">
            <a:extLst>
              <a:ext uri="{FF2B5EF4-FFF2-40B4-BE49-F238E27FC236}">
                <a16:creationId xmlns:a16="http://schemas.microsoft.com/office/drawing/2014/main" id="{A3274D4B-6D79-5415-C390-3AC5ECF46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9147" r="19678" b="-1"/>
          <a:stretch/>
        </p:blipFill>
        <p:spPr>
          <a:xfrm>
            <a:off x="1417450" y="1145252"/>
            <a:ext cx="1621861" cy="1513704"/>
          </a:xfrm>
          <a:prstGeom prst="rect">
            <a:avLst/>
          </a:prstGeom>
        </p:spPr>
      </p:pic>
      <p:pic>
        <p:nvPicPr>
          <p:cNvPr id="12" name="Picture 11" descr="Free download | pyramids, giza, digital, wallpaper, pyramid, sky ...">
            <a:extLst>
              <a:ext uri="{FF2B5EF4-FFF2-40B4-BE49-F238E27FC236}">
                <a16:creationId xmlns:a16="http://schemas.microsoft.com/office/drawing/2014/main" id="{9B0B0DA4-1463-9DBC-4BBA-7A7B1E7B51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22" r="20848"/>
          <a:stretch/>
        </p:blipFill>
        <p:spPr>
          <a:xfrm>
            <a:off x="1340277" y="2957586"/>
            <a:ext cx="1534718" cy="1359234"/>
          </a:xfrm>
          <a:prstGeom prst="rect">
            <a:avLst/>
          </a:prstGeom>
        </p:spPr>
      </p:pic>
      <p:pic>
        <p:nvPicPr>
          <p:cNvPr id="14" name="Picture 13" descr="Taj Mahal · Free Stock Photo">
            <a:extLst>
              <a:ext uri="{FF2B5EF4-FFF2-40B4-BE49-F238E27FC236}">
                <a16:creationId xmlns:a16="http://schemas.microsoft.com/office/drawing/2014/main" id="{E3AFEE6D-C837-C147-72FB-65ABE570AB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874" r="18868" b="-1"/>
          <a:stretch/>
        </p:blipFill>
        <p:spPr>
          <a:xfrm>
            <a:off x="8183158" y="4584559"/>
            <a:ext cx="1662667" cy="15342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A35E5C3-2C58-30D6-2BD9-B2E1622758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="" xmlns:a1611="http://schemas.microsoft.com/office/drawing/2016/11/main" r:id="rId7"/>
              </a:ext>
            </a:extLst>
          </a:blip>
          <a:srcRect l="15023" r="4171" b="-2"/>
          <a:stretch/>
        </p:blipFill>
        <p:spPr>
          <a:xfrm>
            <a:off x="1329980" y="4584559"/>
            <a:ext cx="1534718" cy="1338640"/>
          </a:xfrm>
          <a:prstGeom prst="rect">
            <a:avLst/>
          </a:prstGeom>
        </p:spPr>
      </p:pic>
      <p:pic>
        <p:nvPicPr>
          <p:cNvPr id="18" name="Picture 17" descr="A group of people walking on a long wall with Great Wall of China in the background&#10;&#10;AI-generated content may be incorrect.">
            <a:extLst>
              <a:ext uri="{FF2B5EF4-FFF2-40B4-BE49-F238E27FC236}">
                <a16:creationId xmlns:a16="http://schemas.microsoft.com/office/drawing/2014/main" id="{61110296-81AB-9E33-5279-C19E1FC0CE4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="" xmlns:a1611="http://schemas.microsoft.com/office/drawing/2016/11/main" r:id="rId9"/>
              </a:ext>
            </a:extLst>
          </a:blip>
          <a:srcRect l="22907" r="4955"/>
          <a:stretch/>
        </p:blipFill>
        <p:spPr>
          <a:xfrm>
            <a:off x="8183158" y="1145262"/>
            <a:ext cx="1683261" cy="1544585"/>
          </a:xfrm>
          <a:prstGeom prst="rect">
            <a:avLst/>
          </a:prstGeom>
        </p:spPr>
      </p:pic>
      <p:pic>
        <p:nvPicPr>
          <p:cNvPr id="20" name="Picture 19" descr="The Statue of Liberty in New York">
            <a:extLst>
              <a:ext uri="{FF2B5EF4-FFF2-40B4-BE49-F238E27FC236}">
                <a16:creationId xmlns:a16="http://schemas.microsoft.com/office/drawing/2014/main" id="{9DF97C92-2450-4B61-D3F5-20856814C82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463" r="2" b="2"/>
          <a:stretch/>
        </p:blipFill>
        <p:spPr>
          <a:xfrm>
            <a:off x="4611707" y="2954489"/>
            <a:ext cx="1702508" cy="1379049"/>
          </a:xfrm>
          <a:prstGeom prst="rect">
            <a:avLst/>
          </a:prstGeom>
        </p:spPr>
      </p:pic>
      <p:pic>
        <p:nvPicPr>
          <p:cNvPr id="22" name="Picture 21" descr="Eiffel Tower in twilight">
            <a:extLst>
              <a:ext uri="{FF2B5EF4-FFF2-40B4-BE49-F238E27FC236}">
                <a16:creationId xmlns:a16="http://schemas.microsoft.com/office/drawing/2014/main" id="{C18055FB-72DA-CB29-467A-1E2548FDF12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4744" r="12846" b="-1"/>
          <a:stretch/>
        </p:blipFill>
        <p:spPr>
          <a:xfrm>
            <a:off x="4898320" y="1196749"/>
            <a:ext cx="1621477" cy="1400422"/>
          </a:xfrm>
          <a:prstGeom prst="rect">
            <a:avLst/>
          </a:prstGeom>
        </p:spPr>
      </p:pic>
      <p:pic>
        <p:nvPicPr>
          <p:cNvPr id="25" name="Picture 24" descr="HD wallpaper: Christ the Redeemer, Rio De Janeiro, Brazil, statue ...">
            <a:extLst>
              <a:ext uri="{FF2B5EF4-FFF2-40B4-BE49-F238E27FC236}">
                <a16:creationId xmlns:a16="http://schemas.microsoft.com/office/drawing/2014/main" id="{DDDF6D68-6E42-0E89-4974-24415222890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02980" y="4786634"/>
            <a:ext cx="1755176" cy="11404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3D22CFD-D60E-1232-9551-3EE64BBA996E}"/>
              </a:ext>
            </a:extLst>
          </p:cNvPr>
          <p:cNvSpPr txBox="1"/>
          <p:nvPr/>
        </p:nvSpPr>
        <p:spPr>
          <a:xfrm>
            <a:off x="3084247" y="1556597"/>
            <a:ext cx="1297105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err="1">
                <a:latin typeface="Comic Sans MS"/>
                <a:ea typeface="+mn-lt"/>
                <a:cs typeface="+mn-lt"/>
              </a:rPr>
              <a:t>Llundain</a:t>
            </a:r>
            <a:endParaRPr lang="en-US" sz="2000" err="1">
              <a:latin typeface="Comic Sans M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44BBD7A-C04A-3E44-9E2D-1D71095D5C75}"/>
              </a:ext>
            </a:extLst>
          </p:cNvPr>
          <p:cNvSpPr txBox="1"/>
          <p:nvPr/>
        </p:nvSpPr>
        <p:spPr>
          <a:xfrm>
            <a:off x="6708897" y="4965002"/>
            <a:ext cx="1091160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err="1">
                <a:latin typeface="Comic Sans MS"/>
              </a:rPr>
              <a:t>Brasil</a:t>
            </a:r>
            <a:endParaRPr lang="en-GB" sz="2000">
              <a:latin typeface="Comic Sans M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F1A9BFA-FED4-0E25-4252-17552D043EBC}"/>
              </a:ext>
            </a:extLst>
          </p:cNvPr>
          <p:cNvSpPr txBox="1"/>
          <p:nvPr/>
        </p:nvSpPr>
        <p:spPr>
          <a:xfrm>
            <a:off x="6523544" y="1577191"/>
            <a:ext cx="1152944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err="1">
                <a:latin typeface="Comic Sans MS"/>
              </a:rPr>
              <a:t>Ffrainc</a:t>
            </a:r>
            <a:endParaRPr lang="en-GB" sz="2000">
              <a:latin typeface="Comic Sans M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6D31EF6-1E23-07F9-EE9F-B2513937582C}"/>
              </a:ext>
            </a:extLst>
          </p:cNvPr>
          <p:cNvSpPr txBox="1"/>
          <p:nvPr/>
        </p:nvSpPr>
        <p:spPr>
          <a:xfrm>
            <a:off x="6330149" y="3276244"/>
            <a:ext cx="1487284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Comic Sans MS"/>
                <a:ea typeface="+mn-lt"/>
                <a:cs typeface="+mn-lt"/>
              </a:rPr>
              <a:t>Efrog Newydd</a:t>
            </a:r>
            <a:endParaRPr lang="en-GB">
              <a:latin typeface="Comic Sans M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3D1FDC7-FC12-2290-6E2D-5A1C433F651E}"/>
              </a:ext>
            </a:extLst>
          </p:cNvPr>
          <p:cNvSpPr txBox="1"/>
          <p:nvPr/>
        </p:nvSpPr>
        <p:spPr>
          <a:xfrm>
            <a:off x="3053355" y="3276244"/>
            <a:ext cx="1122052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latin typeface="Comic Sans MS"/>
              </a:rPr>
              <a:t>Yr </a:t>
            </a:r>
            <a:r>
              <a:rPr lang="en-GB" sz="2000" err="1">
                <a:latin typeface="Comic Sans MS"/>
              </a:rPr>
              <a:t>Eifft</a:t>
            </a:r>
            <a:endParaRPr lang="en-GB" sz="2000">
              <a:latin typeface="Comic Sans M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A306F0A-90DA-B636-C3AD-0C8078C9E793}"/>
              </a:ext>
            </a:extLst>
          </p:cNvPr>
          <p:cNvSpPr txBox="1"/>
          <p:nvPr/>
        </p:nvSpPr>
        <p:spPr>
          <a:xfrm>
            <a:off x="10055516" y="4965002"/>
            <a:ext cx="1163241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latin typeface="Comic Sans MS"/>
              </a:rPr>
              <a:t>India</a:t>
            </a:r>
            <a:endParaRPr lang="en-US" sz="2000">
              <a:latin typeface="Comic Sans MS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F0BC339-EE61-B873-5DA0-E5A13E707FA2}"/>
              </a:ext>
            </a:extLst>
          </p:cNvPr>
          <p:cNvSpPr txBox="1"/>
          <p:nvPr/>
        </p:nvSpPr>
        <p:spPr>
          <a:xfrm>
            <a:off x="10065814" y="1556595"/>
            <a:ext cx="967592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err="1">
                <a:latin typeface="Comic Sans MS"/>
              </a:rPr>
              <a:t>Tsiena</a:t>
            </a:r>
            <a:endParaRPr lang="en-GB" sz="2000">
              <a:latin typeface="Comic Sans M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79126EF-1B62-ED0A-33E8-EB6FD739E7BF}"/>
              </a:ext>
            </a:extLst>
          </p:cNvPr>
          <p:cNvSpPr txBox="1"/>
          <p:nvPr/>
        </p:nvSpPr>
        <p:spPr>
          <a:xfrm>
            <a:off x="10199679" y="3276245"/>
            <a:ext cx="967592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err="1">
                <a:latin typeface="Comic Sans MS"/>
              </a:rPr>
              <a:t>Sbaen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4D8DFB2-81E8-57FC-A18C-4FC2F6424F3B}"/>
              </a:ext>
            </a:extLst>
          </p:cNvPr>
          <p:cNvSpPr txBox="1"/>
          <p:nvPr/>
        </p:nvSpPr>
        <p:spPr>
          <a:xfrm>
            <a:off x="2919490" y="4995892"/>
            <a:ext cx="1482457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err="1">
                <a:latin typeface="Comic Sans MS"/>
              </a:rPr>
              <a:t>Awstralia</a:t>
            </a:r>
            <a:endParaRPr lang="en-US" sz="2000" err="1">
              <a:latin typeface="Comic Sans MS"/>
            </a:endParaRPr>
          </a:p>
        </p:txBody>
      </p:sp>
      <p:pic>
        <p:nvPicPr>
          <p:cNvPr id="2" name="Picture 1" descr="Free Images : man, people, woman, dance, clothing, performance art ...">
            <a:extLst>
              <a:ext uri="{FF2B5EF4-FFF2-40B4-BE49-F238E27FC236}">
                <a16:creationId xmlns:a16="http://schemas.microsoft.com/office/drawing/2014/main" id="{B834BDDB-998E-CDE9-1962-2E6C2302F53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77561" y="2834132"/>
            <a:ext cx="1556316" cy="14968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E0EB4F-8CD8-9582-F85D-4C9A4915CF5C}"/>
              </a:ext>
            </a:extLst>
          </p:cNvPr>
          <p:cNvSpPr txBox="1"/>
          <p:nvPr/>
        </p:nvSpPr>
        <p:spPr>
          <a:xfrm>
            <a:off x="4483347" y="291267"/>
            <a:ext cx="184156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>
                <a:latin typeface="Comic Sans MS"/>
              </a:rPr>
              <a:t>Mat </a:t>
            </a:r>
            <a:r>
              <a:rPr lang="en-GB" sz="2800" b="1" u="sng" err="1">
                <a:latin typeface="Comic Sans MS"/>
              </a:rPr>
              <a:t>iaith</a:t>
            </a:r>
            <a:endParaRPr lang="en-GB" sz="2800" b="1" u="sng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41478868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3351" y="2407257"/>
            <a:ext cx="5708639" cy="1132258"/>
          </a:xfrm>
        </p:spPr>
        <p:txBody>
          <a:bodyPr>
            <a:noAutofit/>
          </a:bodyPr>
          <a:lstStyle/>
          <a:p>
            <a:r>
              <a:rPr lang="en-GB" sz="7000" u="sng" dirty="0" err="1">
                <a:latin typeface="Comic Sans MS" panose="030F0702030302020204" pitchFamily="66" charset="0"/>
              </a:rPr>
              <a:t>Adfyrfio</a:t>
            </a:r>
            <a:r>
              <a:rPr lang="en-GB" sz="7000" u="sng" dirty="0">
                <a:latin typeface="Comic Sans MS" panose="030F0702030302020204" pitchFamily="66" charset="0"/>
              </a:rPr>
              <a:t>!!!</a:t>
            </a:r>
            <a:endParaRPr lang="cy-GB" sz="70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5105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</TotalTime>
  <Words>458</Words>
  <Application>Microsoft Office PowerPoint</Application>
  <PresentationFormat>Widescreen</PresentationFormat>
  <Paragraphs>236</Paragraphs>
  <Slides>38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Comic Sans MS</vt:lpstr>
      <vt:lpstr>Neue Haas Grotesk Text Pro</vt:lpstr>
      <vt:lpstr>Times New Roman</vt:lpstr>
      <vt:lpstr>VanillaVTI</vt:lpstr>
      <vt:lpstr>PowerPoint Presentation</vt:lpstr>
      <vt:lpstr>PowerPoint Presentation</vt:lpstr>
      <vt:lpstr>Hoffwn 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Hoffai e fynd i Baris achos mae llawer o siopau ac i weld Tŵr Eiffel.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Drws Trap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Adfyrfio!!!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Alison Evans (2413017)</cp:lastModifiedBy>
  <cp:revision>93</cp:revision>
  <dcterms:created xsi:type="dcterms:W3CDTF">2025-03-18T18:40:50Z</dcterms:created>
  <dcterms:modified xsi:type="dcterms:W3CDTF">2025-03-26T18:57:15Z</dcterms:modified>
</cp:coreProperties>
</file>