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3"/>
  </p:notesMasterIdLst>
  <p:handoutMasterIdLst>
    <p:handoutMasterId r:id="rId34"/>
  </p:handoutMasterIdLst>
  <p:sldIdLst>
    <p:sldId id="256" r:id="rId2"/>
    <p:sldId id="311" r:id="rId3"/>
    <p:sldId id="312" r:id="rId4"/>
    <p:sldId id="313" r:id="rId5"/>
    <p:sldId id="314" r:id="rId6"/>
    <p:sldId id="315" r:id="rId7"/>
    <p:sldId id="316" r:id="rId8"/>
    <p:sldId id="317" r:id="rId9"/>
    <p:sldId id="318" r:id="rId10"/>
    <p:sldId id="319" r:id="rId11"/>
    <p:sldId id="336" r:id="rId12"/>
    <p:sldId id="320" r:id="rId13"/>
    <p:sldId id="321" r:id="rId14"/>
    <p:sldId id="335" r:id="rId15"/>
    <p:sldId id="322" r:id="rId16"/>
    <p:sldId id="337" r:id="rId17"/>
    <p:sldId id="323" r:id="rId18"/>
    <p:sldId id="324" r:id="rId19"/>
    <p:sldId id="325" r:id="rId20"/>
    <p:sldId id="326" r:id="rId21"/>
    <p:sldId id="327" r:id="rId22"/>
    <p:sldId id="328" r:id="rId23"/>
    <p:sldId id="329" r:id="rId24"/>
    <p:sldId id="330" r:id="rId25"/>
    <p:sldId id="331" r:id="rId26"/>
    <p:sldId id="332" r:id="rId27"/>
    <p:sldId id="333" r:id="rId28"/>
    <p:sldId id="334" r:id="rId29"/>
    <p:sldId id="338" r:id="rId30"/>
    <p:sldId id="282" r:id="rId31"/>
    <p:sldId id="310" r:id="rId3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E9A500-8A5C-4879-B209-8D75771099A7}" v="7" dt="2023-01-30T19:25:29.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6247" autoAdjust="0"/>
  </p:normalViewPr>
  <p:slideViewPr>
    <p:cSldViewPr>
      <p:cViewPr varScale="1">
        <p:scale>
          <a:sx n="84" d="100"/>
          <a:sy n="84" d="100"/>
        </p:scale>
        <p:origin x="734"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F4D14-BCF8-43C1-9445-F0A79BBFBE0B}"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73C2C46E-AA69-4FCD-BDB2-D2EF444107B6}">
      <dgm:prSet phldrT="[Text]"/>
      <dgm:spPr/>
      <dgm:t>
        <a:bodyPr/>
        <a:lstStyle/>
        <a:p>
          <a:r>
            <a:rPr lang="en-US" dirty="0"/>
            <a:t>Physical Requirements</a:t>
          </a:r>
        </a:p>
      </dgm:t>
    </dgm:pt>
    <dgm:pt modelId="{E665A295-2BFD-4403-88BD-493787A78893}" type="parTrans" cxnId="{ED120B33-C73B-48CC-A550-8C232B31B62A}">
      <dgm:prSet/>
      <dgm:spPr/>
      <dgm:t>
        <a:bodyPr/>
        <a:lstStyle/>
        <a:p>
          <a:endParaRPr lang="en-US"/>
        </a:p>
      </dgm:t>
    </dgm:pt>
    <dgm:pt modelId="{2F4D145A-19C9-494F-AAA6-AB52EF070ADD}" type="sibTrans" cxnId="{ED120B33-C73B-48CC-A550-8C232B31B62A}">
      <dgm:prSet/>
      <dgm:spPr/>
      <dgm:t>
        <a:bodyPr/>
        <a:lstStyle/>
        <a:p>
          <a:endParaRPr lang="en-US"/>
        </a:p>
      </dgm:t>
    </dgm:pt>
    <dgm:pt modelId="{B062E2A5-5A1F-4676-A0FB-E730D564A634}">
      <dgm:prSet phldrT="[Text]"/>
      <dgm:spPr/>
      <dgm:t>
        <a:bodyPr/>
        <a:lstStyle/>
        <a:p>
          <a:r>
            <a:rPr lang="en-US" dirty="0"/>
            <a:t>Hardware Requirements</a:t>
          </a:r>
        </a:p>
      </dgm:t>
    </dgm:pt>
    <dgm:pt modelId="{7ECD0C75-A7F4-4E61-9936-4AB6EE50C2C8}" type="parTrans" cxnId="{9D05280F-75B0-4118-80AA-0AE7293A0835}">
      <dgm:prSet/>
      <dgm:spPr/>
      <dgm:t>
        <a:bodyPr/>
        <a:lstStyle/>
        <a:p>
          <a:endParaRPr lang="en-US"/>
        </a:p>
      </dgm:t>
    </dgm:pt>
    <dgm:pt modelId="{89469CCE-B0C2-44D7-B020-9E93FE0C5A6C}" type="sibTrans" cxnId="{9D05280F-75B0-4118-80AA-0AE7293A0835}">
      <dgm:prSet/>
      <dgm:spPr/>
      <dgm:t>
        <a:bodyPr/>
        <a:lstStyle/>
        <a:p>
          <a:endParaRPr lang="en-US"/>
        </a:p>
      </dgm:t>
    </dgm:pt>
    <dgm:pt modelId="{1246C175-008B-4B00-A463-611A39BD456A}">
      <dgm:prSet phldrT="[Text]"/>
      <dgm:spPr/>
      <dgm:t>
        <a:bodyPr/>
        <a:lstStyle/>
        <a:p>
          <a:r>
            <a:rPr lang="en-US" dirty="0"/>
            <a:t>Software Requirements</a:t>
          </a:r>
        </a:p>
      </dgm:t>
    </dgm:pt>
    <dgm:pt modelId="{C021369D-4EAF-4883-825C-0BBC653DA56C}" type="parTrans" cxnId="{30D929B4-90FD-4067-9222-4321E82A4B61}">
      <dgm:prSet/>
      <dgm:spPr/>
      <dgm:t>
        <a:bodyPr/>
        <a:lstStyle/>
        <a:p>
          <a:endParaRPr lang="en-US"/>
        </a:p>
      </dgm:t>
    </dgm:pt>
    <dgm:pt modelId="{18B563E8-80EF-4CCB-8910-A11F4DC19C17}" type="sibTrans" cxnId="{30D929B4-90FD-4067-9222-4321E82A4B61}">
      <dgm:prSet/>
      <dgm:spPr/>
      <dgm:t>
        <a:bodyPr/>
        <a:lstStyle/>
        <a:p>
          <a:endParaRPr lang="en-US"/>
        </a:p>
      </dgm:t>
    </dgm:pt>
    <dgm:pt modelId="{6C95BD42-F571-4726-BC3B-DFCCC9E348C9}">
      <dgm:prSet phldrT="[Text]"/>
      <dgm:spPr/>
      <dgm:t>
        <a:bodyPr/>
        <a:lstStyle/>
        <a:p>
          <a:r>
            <a:rPr lang="en-US" dirty="0"/>
            <a:t>Process Requirements</a:t>
          </a:r>
        </a:p>
      </dgm:t>
    </dgm:pt>
    <dgm:pt modelId="{3098D0DE-1796-4DCC-807F-CBDDDB135D4F}" type="parTrans" cxnId="{078564C3-5486-4B02-9D8A-C8EEC00C834F}">
      <dgm:prSet/>
      <dgm:spPr/>
      <dgm:t>
        <a:bodyPr/>
        <a:lstStyle/>
        <a:p>
          <a:endParaRPr lang="en-US"/>
        </a:p>
      </dgm:t>
    </dgm:pt>
    <dgm:pt modelId="{3A0A0592-A36A-4F09-B4C4-6BBABA5C47D8}" type="sibTrans" cxnId="{078564C3-5486-4B02-9D8A-C8EEC00C834F}">
      <dgm:prSet/>
      <dgm:spPr/>
      <dgm:t>
        <a:bodyPr/>
        <a:lstStyle/>
        <a:p>
          <a:endParaRPr lang="en-US"/>
        </a:p>
      </dgm:t>
    </dgm:pt>
    <dgm:pt modelId="{131BB48F-DFFF-41A5-8E53-04F7F8FAEBB2}">
      <dgm:prSet phldrT="[Text]"/>
      <dgm:spPr/>
      <dgm:t>
        <a:bodyPr/>
        <a:lstStyle/>
        <a:p>
          <a:r>
            <a:rPr lang="en-US" dirty="0"/>
            <a:t>Secured lab area for storage and analysis of captured data</a:t>
          </a:r>
        </a:p>
      </dgm:t>
    </dgm:pt>
    <dgm:pt modelId="{7C5720A5-E839-4D90-B748-3FE75FD4B1DB}" type="parTrans" cxnId="{ACBE3D4B-EE43-4526-BB39-23A299C451E1}">
      <dgm:prSet/>
      <dgm:spPr/>
      <dgm:t>
        <a:bodyPr/>
        <a:lstStyle/>
        <a:p>
          <a:endParaRPr lang="en-US"/>
        </a:p>
      </dgm:t>
    </dgm:pt>
    <dgm:pt modelId="{0EAB62E2-79B6-4AA4-BF72-22705CC5BCAE}" type="sibTrans" cxnId="{ACBE3D4B-EE43-4526-BB39-23A299C451E1}">
      <dgm:prSet/>
      <dgm:spPr/>
      <dgm:t>
        <a:bodyPr/>
        <a:lstStyle/>
        <a:p>
          <a:endParaRPr lang="en-US"/>
        </a:p>
      </dgm:t>
    </dgm:pt>
    <dgm:pt modelId="{0D1A88A9-2F4A-47D0-B051-79764DD8CBD7}">
      <dgm:prSet phldrT="[Text]"/>
      <dgm:spPr/>
      <dgm:t>
        <a:bodyPr/>
        <a:lstStyle/>
        <a:p>
          <a:r>
            <a:rPr lang="en-US" dirty="0"/>
            <a:t>Multiple computers/servers with high storage &amp; processing capacity</a:t>
          </a:r>
        </a:p>
      </dgm:t>
    </dgm:pt>
    <dgm:pt modelId="{9916A540-90B8-45B9-8B8C-034563F28441}" type="parTrans" cxnId="{C4623DFE-309B-4184-9DAF-850497D1927B}">
      <dgm:prSet/>
      <dgm:spPr/>
      <dgm:t>
        <a:bodyPr/>
        <a:lstStyle/>
        <a:p>
          <a:endParaRPr lang="en-US"/>
        </a:p>
      </dgm:t>
    </dgm:pt>
    <dgm:pt modelId="{CE4EDB9B-5CF9-4C29-9C43-08AE9C748F17}" type="sibTrans" cxnId="{C4623DFE-309B-4184-9DAF-850497D1927B}">
      <dgm:prSet/>
      <dgm:spPr/>
      <dgm:t>
        <a:bodyPr/>
        <a:lstStyle/>
        <a:p>
          <a:endParaRPr lang="en-US"/>
        </a:p>
      </dgm:t>
    </dgm:pt>
    <dgm:pt modelId="{CB835EFE-3B50-4CF9-B23B-530E400A4782}">
      <dgm:prSet phldrT="[Text]"/>
      <dgm:spPr/>
      <dgm:t>
        <a:bodyPr/>
        <a:lstStyle/>
        <a:p>
          <a:r>
            <a:rPr lang="en-US" dirty="0"/>
            <a:t>Standard forensic software packages for analysis and assessment of evidence</a:t>
          </a:r>
        </a:p>
      </dgm:t>
    </dgm:pt>
    <dgm:pt modelId="{1350E31C-BACA-4190-A55A-63E148611C24}" type="parTrans" cxnId="{42153890-9224-45A2-A05F-7BD2F660F65B}">
      <dgm:prSet/>
      <dgm:spPr/>
      <dgm:t>
        <a:bodyPr/>
        <a:lstStyle/>
        <a:p>
          <a:endParaRPr lang="en-US"/>
        </a:p>
      </dgm:t>
    </dgm:pt>
    <dgm:pt modelId="{02B7381F-FE5E-49AF-A27D-AE286B30E4D9}" type="sibTrans" cxnId="{42153890-9224-45A2-A05F-7BD2F660F65B}">
      <dgm:prSet/>
      <dgm:spPr/>
      <dgm:t>
        <a:bodyPr/>
        <a:lstStyle/>
        <a:p>
          <a:endParaRPr lang="en-US"/>
        </a:p>
      </dgm:t>
    </dgm:pt>
    <dgm:pt modelId="{22647142-71A3-497A-8975-0CBABC3788E3}">
      <dgm:prSet phldrT="[Text]"/>
      <dgm:spPr/>
      <dgm:t>
        <a:bodyPr/>
        <a:lstStyle/>
        <a:p>
          <a:r>
            <a:rPr lang="en-US" dirty="0"/>
            <a:t>Procedure for maintaining documentation of required information at all stages of the investigation</a:t>
          </a:r>
        </a:p>
      </dgm:t>
    </dgm:pt>
    <dgm:pt modelId="{E41AAC88-58A2-45E9-A208-9082FFB00C62}" type="parTrans" cxnId="{EE83EE24-2CE1-4D2D-A109-A32B2F802CB4}">
      <dgm:prSet/>
      <dgm:spPr/>
      <dgm:t>
        <a:bodyPr/>
        <a:lstStyle/>
        <a:p>
          <a:endParaRPr lang="en-US"/>
        </a:p>
      </dgm:t>
    </dgm:pt>
    <dgm:pt modelId="{3A75E0D2-D097-4A3C-B4C2-C7F7F15DB393}" type="sibTrans" cxnId="{EE83EE24-2CE1-4D2D-A109-A32B2F802CB4}">
      <dgm:prSet/>
      <dgm:spPr/>
      <dgm:t>
        <a:bodyPr/>
        <a:lstStyle/>
        <a:p>
          <a:endParaRPr lang="en-US"/>
        </a:p>
      </dgm:t>
    </dgm:pt>
    <dgm:pt modelId="{B7E77360-F87B-4A1E-928C-190DFF94F346}">
      <dgm:prSet phldrT="[Text]"/>
      <dgm:spPr/>
      <dgm:t>
        <a:bodyPr/>
        <a:lstStyle/>
        <a:p>
          <a:r>
            <a:rPr lang="en-US" dirty="0"/>
            <a:t>Separate area for discussions and/or interrogations</a:t>
          </a:r>
        </a:p>
      </dgm:t>
    </dgm:pt>
    <dgm:pt modelId="{84BAF5A9-1213-4E90-8B91-32BE6058EF44}" type="parTrans" cxnId="{4CDC5435-951A-4223-A00A-8A8077B5D200}">
      <dgm:prSet/>
      <dgm:spPr/>
      <dgm:t>
        <a:bodyPr/>
        <a:lstStyle/>
        <a:p>
          <a:endParaRPr lang="en-US"/>
        </a:p>
      </dgm:t>
    </dgm:pt>
    <dgm:pt modelId="{92BF7FBE-0899-448E-ABB6-151C8E6FDFDA}" type="sibTrans" cxnId="{4CDC5435-951A-4223-A00A-8A8077B5D200}">
      <dgm:prSet/>
      <dgm:spPr/>
      <dgm:t>
        <a:bodyPr/>
        <a:lstStyle/>
        <a:p>
          <a:endParaRPr lang="en-US"/>
        </a:p>
      </dgm:t>
    </dgm:pt>
    <dgm:pt modelId="{25A52826-8C81-46D4-A9AD-F1EE3ED1C3B2}">
      <dgm:prSet phldrT="[Text]"/>
      <dgm:spPr/>
      <dgm:t>
        <a:bodyPr/>
        <a:lstStyle/>
        <a:p>
          <a:r>
            <a:rPr lang="en-US" dirty="0"/>
            <a:t>Fire, smoke, water, and electromagnetic suppression systems</a:t>
          </a:r>
        </a:p>
      </dgm:t>
    </dgm:pt>
    <dgm:pt modelId="{525EFFE1-B3DA-42E1-B5D0-E9BE3CA369A1}" type="parTrans" cxnId="{F8030819-A508-4FD9-8DE1-DB3D16077C2E}">
      <dgm:prSet/>
      <dgm:spPr/>
      <dgm:t>
        <a:bodyPr/>
        <a:lstStyle/>
        <a:p>
          <a:endParaRPr lang="en-US"/>
        </a:p>
      </dgm:t>
    </dgm:pt>
    <dgm:pt modelId="{C7FA8514-C51B-4524-9B33-1383C03EFA50}" type="sibTrans" cxnId="{F8030819-A508-4FD9-8DE1-DB3D16077C2E}">
      <dgm:prSet/>
      <dgm:spPr/>
      <dgm:t>
        <a:bodyPr/>
        <a:lstStyle/>
        <a:p>
          <a:endParaRPr lang="en-US"/>
        </a:p>
      </dgm:t>
    </dgm:pt>
    <dgm:pt modelId="{2733E6AF-74FF-470A-9A95-884938348127}">
      <dgm:prSet phldrT="[Text]"/>
      <dgm:spPr/>
      <dgm:t>
        <a:bodyPr/>
        <a:lstStyle/>
        <a:p>
          <a:r>
            <a:rPr lang="en-US" dirty="0"/>
            <a:t>Devices, cables &amp; connectors for cloning, protecting, copying, etc. the seized evidence</a:t>
          </a:r>
        </a:p>
      </dgm:t>
    </dgm:pt>
    <dgm:pt modelId="{1D435B4E-6332-4D08-A4E8-2A275A26D66C}" type="parTrans" cxnId="{A9A39EED-302C-4AB0-9CB8-F848BC94505E}">
      <dgm:prSet/>
      <dgm:spPr/>
      <dgm:t>
        <a:bodyPr/>
        <a:lstStyle/>
        <a:p>
          <a:endParaRPr lang="en-US"/>
        </a:p>
      </dgm:t>
    </dgm:pt>
    <dgm:pt modelId="{BE627F86-3331-476F-B07A-2E3DC4D0C942}" type="sibTrans" cxnId="{A9A39EED-302C-4AB0-9CB8-F848BC94505E}">
      <dgm:prSet/>
      <dgm:spPr/>
      <dgm:t>
        <a:bodyPr/>
        <a:lstStyle/>
        <a:p>
          <a:endParaRPr lang="en-US"/>
        </a:p>
      </dgm:t>
    </dgm:pt>
    <dgm:pt modelId="{7A469779-20FA-44AB-8D10-084F9F5E774B}">
      <dgm:prSet phldrT="[Text]"/>
      <dgm:spPr/>
      <dgm:t>
        <a:bodyPr/>
        <a:lstStyle/>
        <a:p>
          <a:r>
            <a:rPr lang="en-US" dirty="0"/>
            <a:t>Robust chain of control and authorization agreements for handling &amp; preserving the evidence</a:t>
          </a:r>
        </a:p>
      </dgm:t>
    </dgm:pt>
    <dgm:pt modelId="{A077CF3E-7A0A-49EB-880B-3EBEE86545B3}" type="parTrans" cxnId="{877935C2-070A-48DC-B105-73DC400693CA}">
      <dgm:prSet/>
      <dgm:spPr/>
      <dgm:t>
        <a:bodyPr/>
        <a:lstStyle/>
        <a:p>
          <a:endParaRPr lang="en-US"/>
        </a:p>
      </dgm:t>
    </dgm:pt>
    <dgm:pt modelId="{A76BBE54-1415-41E3-96D6-6CB5B553718D}" type="sibTrans" cxnId="{877935C2-070A-48DC-B105-73DC400693CA}">
      <dgm:prSet/>
      <dgm:spPr/>
      <dgm:t>
        <a:bodyPr/>
        <a:lstStyle/>
        <a:p>
          <a:endParaRPr lang="en-US"/>
        </a:p>
      </dgm:t>
    </dgm:pt>
    <dgm:pt modelId="{D04C848F-8503-4258-AB45-13CE68706193}" type="pres">
      <dgm:prSet presAssocID="{E19F4D14-BCF8-43C1-9445-F0A79BBFBE0B}" presName="linear" presStyleCnt="0">
        <dgm:presLayoutVars>
          <dgm:animLvl val="lvl"/>
          <dgm:resizeHandles val="exact"/>
        </dgm:presLayoutVars>
      </dgm:prSet>
      <dgm:spPr/>
    </dgm:pt>
    <dgm:pt modelId="{FCE69B10-A9F6-407A-8637-B4451B4807E6}" type="pres">
      <dgm:prSet presAssocID="{73C2C46E-AA69-4FCD-BDB2-D2EF444107B6}" presName="parentText" presStyleLbl="node1" presStyleIdx="0" presStyleCnt="4" custLinFactNeighborX="2657" custLinFactNeighborY="-47853">
        <dgm:presLayoutVars>
          <dgm:chMax val="0"/>
          <dgm:bulletEnabled val="1"/>
        </dgm:presLayoutVars>
      </dgm:prSet>
      <dgm:spPr/>
    </dgm:pt>
    <dgm:pt modelId="{17CB5FC4-614A-47B5-858F-9019803154DC}" type="pres">
      <dgm:prSet presAssocID="{73C2C46E-AA69-4FCD-BDB2-D2EF444107B6}" presName="childText" presStyleLbl="revTx" presStyleIdx="0" presStyleCnt="4">
        <dgm:presLayoutVars>
          <dgm:bulletEnabled val="1"/>
        </dgm:presLayoutVars>
      </dgm:prSet>
      <dgm:spPr/>
    </dgm:pt>
    <dgm:pt modelId="{2A36A219-4E9F-4CAC-9CD7-3F7DCBDDCD8C}" type="pres">
      <dgm:prSet presAssocID="{B062E2A5-5A1F-4676-A0FB-E730D564A634}" presName="parentText" presStyleLbl="node1" presStyleIdx="1" presStyleCnt="4">
        <dgm:presLayoutVars>
          <dgm:chMax val="0"/>
          <dgm:bulletEnabled val="1"/>
        </dgm:presLayoutVars>
      </dgm:prSet>
      <dgm:spPr/>
    </dgm:pt>
    <dgm:pt modelId="{E9CDE312-63F9-478E-990A-6AB927206E9D}" type="pres">
      <dgm:prSet presAssocID="{B062E2A5-5A1F-4676-A0FB-E730D564A634}" presName="childText" presStyleLbl="revTx" presStyleIdx="1" presStyleCnt="4">
        <dgm:presLayoutVars>
          <dgm:bulletEnabled val="1"/>
        </dgm:presLayoutVars>
      </dgm:prSet>
      <dgm:spPr/>
    </dgm:pt>
    <dgm:pt modelId="{881ECC5B-BF1A-41AE-BECE-41E5E6101BF9}" type="pres">
      <dgm:prSet presAssocID="{1246C175-008B-4B00-A463-611A39BD456A}" presName="parentText" presStyleLbl="node1" presStyleIdx="2" presStyleCnt="4">
        <dgm:presLayoutVars>
          <dgm:chMax val="0"/>
          <dgm:bulletEnabled val="1"/>
        </dgm:presLayoutVars>
      </dgm:prSet>
      <dgm:spPr/>
    </dgm:pt>
    <dgm:pt modelId="{D5DE28A2-FB2E-4813-AB8F-F9058FC7E1C3}" type="pres">
      <dgm:prSet presAssocID="{1246C175-008B-4B00-A463-611A39BD456A}" presName="childText" presStyleLbl="revTx" presStyleIdx="2" presStyleCnt="4">
        <dgm:presLayoutVars>
          <dgm:bulletEnabled val="1"/>
        </dgm:presLayoutVars>
      </dgm:prSet>
      <dgm:spPr/>
    </dgm:pt>
    <dgm:pt modelId="{DA638C3D-FDD3-49B0-864A-6BC78015FD0E}" type="pres">
      <dgm:prSet presAssocID="{6C95BD42-F571-4726-BC3B-DFCCC9E348C9}" presName="parentText" presStyleLbl="node1" presStyleIdx="3" presStyleCnt="4">
        <dgm:presLayoutVars>
          <dgm:chMax val="0"/>
          <dgm:bulletEnabled val="1"/>
        </dgm:presLayoutVars>
      </dgm:prSet>
      <dgm:spPr/>
    </dgm:pt>
    <dgm:pt modelId="{AD02F9D1-F9FB-4776-8594-C358F445FDDA}" type="pres">
      <dgm:prSet presAssocID="{6C95BD42-F571-4726-BC3B-DFCCC9E348C9}" presName="childText" presStyleLbl="revTx" presStyleIdx="3" presStyleCnt="4">
        <dgm:presLayoutVars>
          <dgm:bulletEnabled val="1"/>
        </dgm:presLayoutVars>
      </dgm:prSet>
      <dgm:spPr/>
    </dgm:pt>
  </dgm:ptLst>
  <dgm:cxnLst>
    <dgm:cxn modelId="{BF8B4302-B55D-4ACA-9DBE-776A43502C45}" type="presOf" srcId="{B7E77360-F87B-4A1E-928C-190DFF94F346}" destId="{17CB5FC4-614A-47B5-858F-9019803154DC}" srcOrd="0" destOrd="1" presId="urn:microsoft.com/office/officeart/2005/8/layout/vList2"/>
    <dgm:cxn modelId="{9D05280F-75B0-4118-80AA-0AE7293A0835}" srcId="{E19F4D14-BCF8-43C1-9445-F0A79BBFBE0B}" destId="{B062E2A5-5A1F-4676-A0FB-E730D564A634}" srcOrd="1" destOrd="0" parTransId="{7ECD0C75-A7F4-4E61-9936-4AB6EE50C2C8}" sibTransId="{89469CCE-B0C2-44D7-B020-9E93FE0C5A6C}"/>
    <dgm:cxn modelId="{54639011-5188-441D-BCAE-AE735229175D}" type="presOf" srcId="{CB835EFE-3B50-4CF9-B23B-530E400A4782}" destId="{D5DE28A2-FB2E-4813-AB8F-F9058FC7E1C3}" srcOrd="0" destOrd="0" presId="urn:microsoft.com/office/officeart/2005/8/layout/vList2"/>
    <dgm:cxn modelId="{F8030819-A508-4FD9-8DE1-DB3D16077C2E}" srcId="{73C2C46E-AA69-4FCD-BDB2-D2EF444107B6}" destId="{25A52826-8C81-46D4-A9AD-F1EE3ED1C3B2}" srcOrd="2" destOrd="0" parTransId="{525EFFE1-B3DA-42E1-B5D0-E9BE3CA369A1}" sibTransId="{C7FA8514-C51B-4524-9B33-1383C03EFA50}"/>
    <dgm:cxn modelId="{6D24EC21-4D9E-4222-BDBB-1D42BFA0452F}" type="presOf" srcId="{E19F4D14-BCF8-43C1-9445-F0A79BBFBE0B}" destId="{D04C848F-8503-4258-AB45-13CE68706193}" srcOrd="0" destOrd="0" presId="urn:microsoft.com/office/officeart/2005/8/layout/vList2"/>
    <dgm:cxn modelId="{EE83EE24-2CE1-4D2D-A109-A32B2F802CB4}" srcId="{6C95BD42-F571-4726-BC3B-DFCCC9E348C9}" destId="{22647142-71A3-497A-8975-0CBABC3788E3}" srcOrd="0" destOrd="0" parTransId="{E41AAC88-58A2-45E9-A208-9082FFB00C62}" sibTransId="{3A75E0D2-D097-4A3C-B4C2-C7F7F15DB393}"/>
    <dgm:cxn modelId="{286F352D-0A0F-46F6-A0DA-938DCB99E287}" type="presOf" srcId="{6C95BD42-F571-4726-BC3B-DFCCC9E348C9}" destId="{DA638C3D-FDD3-49B0-864A-6BC78015FD0E}" srcOrd="0" destOrd="0" presId="urn:microsoft.com/office/officeart/2005/8/layout/vList2"/>
    <dgm:cxn modelId="{ED120B33-C73B-48CC-A550-8C232B31B62A}" srcId="{E19F4D14-BCF8-43C1-9445-F0A79BBFBE0B}" destId="{73C2C46E-AA69-4FCD-BDB2-D2EF444107B6}" srcOrd="0" destOrd="0" parTransId="{E665A295-2BFD-4403-88BD-493787A78893}" sibTransId="{2F4D145A-19C9-494F-AAA6-AB52EF070ADD}"/>
    <dgm:cxn modelId="{4CDC5435-951A-4223-A00A-8A8077B5D200}" srcId="{73C2C46E-AA69-4FCD-BDB2-D2EF444107B6}" destId="{B7E77360-F87B-4A1E-928C-190DFF94F346}" srcOrd="1" destOrd="0" parTransId="{84BAF5A9-1213-4E90-8B91-32BE6058EF44}" sibTransId="{92BF7FBE-0899-448E-ABB6-151C8E6FDFDA}"/>
    <dgm:cxn modelId="{5A848137-6F4A-43CD-932C-88B67F3F1254}" type="presOf" srcId="{1246C175-008B-4B00-A463-611A39BD456A}" destId="{881ECC5B-BF1A-41AE-BECE-41E5E6101BF9}" srcOrd="0" destOrd="0" presId="urn:microsoft.com/office/officeart/2005/8/layout/vList2"/>
    <dgm:cxn modelId="{ACBE3D4B-EE43-4526-BB39-23A299C451E1}" srcId="{73C2C46E-AA69-4FCD-BDB2-D2EF444107B6}" destId="{131BB48F-DFFF-41A5-8E53-04F7F8FAEBB2}" srcOrd="0" destOrd="0" parTransId="{7C5720A5-E839-4D90-B748-3FE75FD4B1DB}" sibTransId="{0EAB62E2-79B6-4AA4-BF72-22705CC5BCAE}"/>
    <dgm:cxn modelId="{1F6D8950-B97C-49C9-A349-0FFA06A5107E}" type="presOf" srcId="{2733E6AF-74FF-470A-9A95-884938348127}" destId="{E9CDE312-63F9-478E-990A-6AB927206E9D}" srcOrd="0" destOrd="1" presId="urn:microsoft.com/office/officeart/2005/8/layout/vList2"/>
    <dgm:cxn modelId="{2FAAFB78-E49D-4BF4-8FDE-3B1057072CAD}" type="presOf" srcId="{25A52826-8C81-46D4-A9AD-F1EE3ED1C3B2}" destId="{17CB5FC4-614A-47B5-858F-9019803154DC}" srcOrd="0" destOrd="2" presId="urn:microsoft.com/office/officeart/2005/8/layout/vList2"/>
    <dgm:cxn modelId="{4569D579-22E3-4220-805F-4F32DD38E6EF}" type="presOf" srcId="{131BB48F-DFFF-41A5-8E53-04F7F8FAEBB2}" destId="{17CB5FC4-614A-47B5-858F-9019803154DC}" srcOrd="0" destOrd="0" presId="urn:microsoft.com/office/officeart/2005/8/layout/vList2"/>
    <dgm:cxn modelId="{8C295282-250A-44A9-AB86-CB92E18C2126}" type="presOf" srcId="{B062E2A5-5A1F-4676-A0FB-E730D564A634}" destId="{2A36A219-4E9F-4CAC-9CD7-3F7DCBDDCD8C}" srcOrd="0" destOrd="0" presId="urn:microsoft.com/office/officeart/2005/8/layout/vList2"/>
    <dgm:cxn modelId="{42153890-9224-45A2-A05F-7BD2F660F65B}" srcId="{1246C175-008B-4B00-A463-611A39BD456A}" destId="{CB835EFE-3B50-4CF9-B23B-530E400A4782}" srcOrd="0" destOrd="0" parTransId="{1350E31C-BACA-4190-A55A-63E148611C24}" sibTransId="{02B7381F-FE5E-49AF-A27D-AE286B30E4D9}"/>
    <dgm:cxn modelId="{BC62F9A8-46D4-43B9-9910-2F91A8C5CE16}" type="presOf" srcId="{7A469779-20FA-44AB-8D10-084F9F5E774B}" destId="{AD02F9D1-F9FB-4776-8594-C358F445FDDA}" srcOrd="0" destOrd="1" presId="urn:microsoft.com/office/officeart/2005/8/layout/vList2"/>
    <dgm:cxn modelId="{30D929B4-90FD-4067-9222-4321E82A4B61}" srcId="{E19F4D14-BCF8-43C1-9445-F0A79BBFBE0B}" destId="{1246C175-008B-4B00-A463-611A39BD456A}" srcOrd="2" destOrd="0" parTransId="{C021369D-4EAF-4883-825C-0BBC653DA56C}" sibTransId="{18B563E8-80EF-4CCB-8910-A11F4DC19C17}"/>
    <dgm:cxn modelId="{D0C2AEBE-7FCA-42EF-A7ED-B6A1982AD672}" type="presOf" srcId="{73C2C46E-AA69-4FCD-BDB2-D2EF444107B6}" destId="{FCE69B10-A9F6-407A-8637-B4451B4807E6}" srcOrd="0" destOrd="0" presId="urn:microsoft.com/office/officeart/2005/8/layout/vList2"/>
    <dgm:cxn modelId="{877935C2-070A-48DC-B105-73DC400693CA}" srcId="{6C95BD42-F571-4726-BC3B-DFCCC9E348C9}" destId="{7A469779-20FA-44AB-8D10-084F9F5E774B}" srcOrd="1" destOrd="0" parTransId="{A077CF3E-7A0A-49EB-880B-3EBEE86545B3}" sibTransId="{A76BBE54-1415-41E3-96D6-6CB5B553718D}"/>
    <dgm:cxn modelId="{078564C3-5486-4B02-9D8A-C8EEC00C834F}" srcId="{E19F4D14-BCF8-43C1-9445-F0A79BBFBE0B}" destId="{6C95BD42-F571-4726-BC3B-DFCCC9E348C9}" srcOrd="3" destOrd="0" parTransId="{3098D0DE-1796-4DCC-807F-CBDDDB135D4F}" sibTransId="{3A0A0592-A36A-4F09-B4C4-6BBABA5C47D8}"/>
    <dgm:cxn modelId="{507CEEDE-2C07-4C90-A318-4559881A6CDB}" type="presOf" srcId="{0D1A88A9-2F4A-47D0-B051-79764DD8CBD7}" destId="{E9CDE312-63F9-478E-990A-6AB927206E9D}" srcOrd="0" destOrd="0" presId="urn:microsoft.com/office/officeart/2005/8/layout/vList2"/>
    <dgm:cxn modelId="{94D3E7EA-9A3C-4885-9BB4-975777E63C3F}" type="presOf" srcId="{22647142-71A3-497A-8975-0CBABC3788E3}" destId="{AD02F9D1-F9FB-4776-8594-C358F445FDDA}" srcOrd="0" destOrd="0" presId="urn:microsoft.com/office/officeart/2005/8/layout/vList2"/>
    <dgm:cxn modelId="{A9A39EED-302C-4AB0-9CB8-F848BC94505E}" srcId="{B062E2A5-5A1F-4676-A0FB-E730D564A634}" destId="{2733E6AF-74FF-470A-9A95-884938348127}" srcOrd="1" destOrd="0" parTransId="{1D435B4E-6332-4D08-A4E8-2A275A26D66C}" sibTransId="{BE627F86-3331-476F-B07A-2E3DC4D0C942}"/>
    <dgm:cxn modelId="{C4623DFE-309B-4184-9DAF-850497D1927B}" srcId="{B062E2A5-5A1F-4676-A0FB-E730D564A634}" destId="{0D1A88A9-2F4A-47D0-B051-79764DD8CBD7}" srcOrd="0" destOrd="0" parTransId="{9916A540-90B8-45B9-8B8C-034563F28441}" sibTransId="{CE4EDB9B-5CF9-4C29-9C43-08AE9C748F17}"/>
    <dgm:cxn modelId="{19EFE1B1-6D12-438C-981E-543EC8265DA4}" type="presParOf" srcId="{D04C848F-8503-4258-AB45-13CE68706193}" destId="{FCE69B10-A9F6-407A-8637-B4451B4807E6}" srcOrd="0" destOrd="0" presId="urn:microsoft.com/office/officeart/2005/8/layout/vList2"/>
    <dgm:cxn modelId="{5798D002-3D33-4E86-AC53-BAF140B00C61}" type="presParOf" srcId="{D04C848F-8503-4258-AB45-13CE68706193}" destId="{17CB5FC4-614A-47B5-858F-9019803154DC}" srcOrd="1" destOrd="0" presId="urn:microsoft.com/office/officeart/2005/8/layout/vList2"/>
    <dgm:cxn modelId="{D7327C4B-E44B-4A10-912A-390159E8ABFF}" type="presParOf" srcId="{D04C848F-8503-4258-AB45-13CE68706193}" destId="{2A36A219-4E9F-4CAC-9CD7-3F7DCBDDCD8C}" srcOrd="2" destOrd="0" presId="urn:microsoft.com/office/officeart/2005/8/layout/vList2"/>
    <dgm:cxn modelId="{DDFD4539-4F0D-43AF-A24A-6B1A338A3050}" type="presParOf" srcId="{D04C848F-8503-4258-AB45-13CE68706193}" destId="{E9CDE312-63F9-478E-990A-6AB927206E9D}" srcOrd="3" destOrd="0" presId="urn:microsoft.com/office/officeart/2005/8/layout/vList2"/>
    <dgm:cxn modelId="{D1F83103-81A5-430D-A84A-C8B81D82DE64}" type="presParOf" srcId="{D04C848F-8503-4258-AB45-13CE68706193}" destId="{881ECC5B-BF1A-41AE-BECE-41E5E6101BF9}" srcOrd="4" destOrd="0" presId="urn:microsoft.com/office/officeart/2005/8/layout/vList2"/>
    <dgm:cxn modelId="{64E0E839-C1A8-4082-A889-432EF7FB8AF4}" type="presParOf" srcId="{D04C848F-8503-4258-AB45-13CE68706193}" destId="{D5DE28A2-FB2E-4813-AB8F-F9058FC7E1C3}" srcOrd="5" destOrd="0" presId="urn:microsoft.com/office/officeart/2005/8/layout/vList2"/>
    <dgm:cxn modelId="{4D006D80-1B05-4A9D-A442-23A51349AC01}" type="presParOf" srcId="{D04C848F-8503-4258-AB45-13CE68706193}" destId="{DA638C3D-FDD3-49B0-864A-6BC78015FD0E}" srcOrd="6" destOrd="0" presId="urn:microsoft.com/office/officeart/2005/8/layout/vList2"/>
    <dgm:cxn modelId="{EDAEBAD5-FD5C-4460-BACA-04DE5657B4E5}" type="presParOf" srcId="{D04C848F-8503-4258-AB45-13CE68706193}" destId="{AD02F9D1-F9FB-4776-8594-C358F445FDDA}"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F7BFAE-8DFE-44C7-9F80-D7BEFDC2AA3B}" type="doc">
      <dgm:prSet loTypeId="urn:microsoft.com/office/officeart/2005/8/layout/hList3" loCatId="list" qsTypeId="urn:microsoft.com/office/officeart/2005/8/quickstyle/simple3" qsCatId="simple" csTypeId="urn:microsoft.com/office/officeart/2005/8/colors/colorful5" csCatId="colorful" phldr="1"/>
      <dgm:spPr/>
      <dgm:t>
        <a:bodyPr/>
        <a:lstStyle/>
        <a:p>
          <a:endParaRPr lang="en-US"/>
        </a:p>
      </dgm:t>
    </dgm:pt>
    <dgm:pt modelId="{8B5830E5-1974-46CA-8894-49095432528C}">
      <dgm:prSet phldrT="[Text]" custT="1"/>
      <dgm:spPr/>
      <dgm:t>
        <a:bodyPr/>
        <a:lstStyle/>
        <a:p>
          <a:r>
            <a:rPr lang="en-US" sz="2800" dirty="0">
              <a:solidFill>
                <a:srgbClr val="FF0000"/>
              </a:solidFill>
            </a:rPr>
            <a:t>Typical Components of a Forensic Toolkit</a:t>
          </a:r>
        </a:p>
      </dgm:t>
    </dgm:pt>
    <dgm:pt modelId="{4308ADAC-B991-45C7-B703-9D6E58436725}" type="parTrans" cxnId="{9E9B20EF-4303-42F5-B276-088F78DC5AD8}">
      <dgm:prSet/>
      <dgm:spPr/>
      <dgm:t>
        <a:bodyPr/>
        <a:lstStyle/>
        <a:p>
          <a:endParaRPr lang="en-US"/>
        </a:p>
      </dgm:t>
    </dgm:pt>
    <dgm:pt modelId="{C3124430-2AE0-413C-9251-D72B2D4E5BCD}" type="sibTrans" cxnId="{9E9B20EF-4303-42F5-B276-088F78DC5AD8}">
      <dgm:prSet/>
      <dgm:spPr/>
      <dgm:t>
        <a:bodyPr/>
        <a:lstStyle/>
        <a:p>
          <a:endParaRPr lang="en-US"/>
        </a:p>
      </dgm:t>
    </dgm:pt>
    <dgm:pt modelId="{E02BD362-B370-4E8C-9776-4AE7BF66A784}">
      <dgm:prSet phldrT="[Text]"/>
      <dgm:spPr/>
      <dgm:t>
        <a:bodyPr/>
        <a:lstStyle/>
        <a:p>
          <a:r>
            <a:rPr lang="en-US" dirty="0"/>
            <a:t>Hardware</a:t>
          </a:r>
        </a:p>
      </dgm:t>
    </dgm:pt>
    <dgm:pt modelId="{60FB4C7E-0785-46CB-A8BA-67F2AA5AB44C}" type="parTrans" cxnId="{3A0A206F-3F07-4A37-B56D-FA783F8E9F14}">
      <dgm:prSet/>
      <dgm:spPr/>
      <dgm:t>
        <a:bodyPr/>
        <a:lstStyle/>
        <a:p>
          <a:endParaRPr lang="en-US"/>
        </a:p>
      </dgm:t>
    </dgm:pt>
    <dgm:pt modelId="{8B5199C5-B2A8-4BC0-92A7-72D5A689F1E3}" type="sibTrans" cxnId="{3A0A206F-3F07-4A37-B56D-FA783F8E9F14}">
      <dgm:prSet/>
      <dgm:spPr/>
      <dgm:t>
        <a:bodyPr/>
        <a:lstStyle/>
        <a:p>
          <a:endParaRPr lang="en-US"/>
        </a:p>
      </dgm:t>
    </dgm:pt>
    <dgm:pt modelId="{FC0B4483-31DB-4D16-B389-38B46568AA6E}">
      <dgm:prSet phldrT="[Text]"/>
      <dgm:spPr/>
      <dgm:t>
        <a:bodyPr/>
        <a:lstStyle/>
        <a:p>
          <a:r>
            <a:rPr lang="en-US" dirty="0"/>
            <a:t>Software</a:t>
          </a:r>
        </a:p>
      </dgm:t>
    </dgm:pt>
    <dgm:pt modelId="{1048053D-D83D-4FA4-8BDA-EDDFA98807DF}" type="parTrans" cxnId="{3CBD2DF7-D561-4A88-8BFD-20DB071C0E3C}">
      <dgm:prSet/>
      <dgm:spPr/>
      <dgm:t>
        <a:bodyPr/>
        <a:lstStyle/>
        <a:p>
          <a:endParaRPr lang="en-US"/>
        </a:p>
      </dgm:t>
    </dgm:pt>
    <dgm:pt modelId="{3B252BDB-E63A-4901-9E11-0FAD22E05350}" type="sibTrans" cxnId="{3CBD2DF7-D561-4A88-8BFD-20DB071C0E3C}">
      <dgm:prSet/>
      <dgm:spPr/>
      <dgm:t>
        <a:bodyPr/>
        <a:lstStyle/>
        <a:p>
          <a:endParaRPr lang="en-US"/>
        </a:p>
      </dgm:t>
    </dgm:pt>
    <dgm:pt modelId="{70B12587-421B-4A2F-B7CD-8787D7C580BF}">
      <dgm:prSet phldrT="[Text]"/>
      <dgm:spPr/>
      <dgm:t>
        <a:bodyPr/>
        <a:lstStyle/>
        <a:p>
          <a:r>
            <a:rPr lang="en-US" dirty="0"/>
            <a:t>Tools</a:t>
          </a:r>
        </a:p>
      </dgm:t>
    </dgm:pt>
    <dgm:pt modelId="{7D65B651-78FC-4556-A872-D88E4760C62B}" type="parTrans" cxnId="{4C14D3B5-21E6-4C9E-8CB7-FA03149A4F7A}">
      <dgm:prSet/>
      <dgm:spPr/>
      <dgm:t>
        <a:bodyPr/>
        <a:lstStyle/>
        <a:p>
          <a:endParaRPr lang="en-US"/>
        </a:p>
      </dgm:t>
    </dgm:pt>
    <dgm:pt modelId="{AE4F7B61-A61C-4621-BCBC-DC5C122F9EB6}" type="sibTrans" cxnId="{4C14D3B5-21E6-4C9E-8CB7-FA03149A4F7A}">
      <dgm:prSet/>
      <dgm:spPr/>
      <dgm:t>
        <a:bodyPr/>
        <a:lstStyle/>
        <a:p>
          <a:endParaRPr lang="en-US"/>
        </a:p>
      </dgm:t>
    </dgm:pt>
    <dgm:pt modelId="{FF3D74E0-DEF7-41A3-8790-31C3E3723E29}">
      <dgm:prSet phldrT="[Text]"/>
      <dgm:spPr/>
      <dgm:t>
        <a:bodyPr/>
        <a:lstStyle/>
        <a:p>
          <a:r>
            <a:rPr lang="en-US" dirty="0"/>
            <a:t>Other content</a:t>
          </a:r>
        </a:p>
      </dgm:t>
    </dgm:pt>
    <dgm:pt modelId="{D95DF604-913A-4015-AE08-2D7DB346D528}" type="parTrans" cxnId="{FE08179D-073B-4410-815C-A5F8DAF56BED}">
      <dgm:prSet/>
      <dgm:spPr/>
      <dgm:t>
        <a:bodyPr/>
        <a:lstStyle/>
        <a:p>
          <a:endParaRPr lang="en-US"/>
        </a:p>
      </dgm:t>
    </dgm:pt>
    <dgm:pt modelId="{EF8FC1DF-E84F-4420-A6E1-BE500DB373BA}" type="sibTrans" cxnId="{FE08179D-073B-4410-815C-A5F8DAF56BED}">
      <dgm:prSet/>
      <dgm:spPr/>
      <dgm:t>
        <a:bodyPr/>
        <a:lstStyle/>
        <a:p>
          <a:endParaRPr lang="en-US"/>
        </a:p>
      </dgm:t>
    </dgm:pt>
    <dgm:pt modelId="{23111AA3-6369-4B1C-BD40-65A82D4F6D3C}">
      <dgm:prSet phldrT="[Text]"/>
      <dgm:spPr/>
      <dgm:t>
        <a:bodyPr/>
        <a:lstStyle/>
        <a:p>
          <a:r>
            <a:rPr lang="en-US" dirty="0"/>
            <a:t>Target hard drives</a:t>
          </a:r>
        </a:p>
      </dgm:t>
    </dgm:pt>
    <dgm:pt modelId="{6E311B84-946A-4645-BF8D-452C3E67D9A3}" type="parTrans" cxnId="{C3D5A433-F3A4-4E06-8872-B83A1E2FA780}">
      <dgm:prSet/>
      <dgm:spPr/>
      <dgm:t>
        <a:bodyPr/>
        <a:lstStyle/>
        <a:p>
          <a:endParaRPr lang="en-US"/>
        </a:p>
      </dgm:t>
    </dgm:pt>
    <dgm:pt modelId="{25E356FB-8C27-44D5-B5F8-E19E2AC7353D}" type="sibTrans" cxnId="{C3D5A433-F3A4-4E06-8872-B83A1E2FA780}">
      <dgm:prSet/>
      <dgm:spPr/>
      <dgm:t>
        <a:bodyPr/>
        <a:lstStyle/>
        <a:p>
          <a:endParaRPr lang="en-US"/>
        </a:p>
      </dgm:t>
    </dgm:pt>
    <dgm:pt modelId="{1CE6CB00-64C2-4272-B7A6-1E884D07E87B}">
      <dgm:prSet phldrT="[Text]"/>
      <dgm:spPr/>
      <dgm:t>
        <a:bodyPr/>
        <a:lstStyle/>
        <a:p>
          <a:r>
            <a:rPr lang="en-US" dirty="0"/>
            <a:t>Write blocker</a:t>
          </a:r>
        </a:p>
      </dgm:t>
    </dgm:pt>
    <dgm:pt modelId="{4001966B-5F59-4A34-AA6D-8B97AC659C7A}" type="parTrans" cxnId="{37CAF1EF-8DCC-4C09-932A-DF21929D296C}">
      <dgm:prSet/>
      <dgm:spPr/>
      <dgm:t>
        <a:bodyPr/>
        <a:lstStyle/>
        <a:p>
          <a:endParaRPr lang="en-US"/>
        </a:p>
      </dgm:t>
    </dgm:pt>
    <dgm:pt modelId="{14AB3881-DB15-42CF-8D3B-FC1874F13D6F}" type="sibTrans" cxnId="{37CAF1EF-8DCC-4C09-932A-DF21929D296C}">
      <dgm:prSet/>
      <dgm:spPr/>
      <dgm:t>
        <a:bodyPr/>
        <a:lstStyle/>
        <a:p>
          <a:endParaRPr lang="en-US"/>
        </a:p>
      </dgm:t>
    </dgm:pt>
    <dgm:pt modelId="{57AFCA6D-1566-4BB9-9E79-325D55680B21}">
      <dgm:prSet phldrT="[Text]"/>
      <dgm:spPr/>
      <dgm:t>
        <a:bodyPr/>
        <a:lstStyle/>
        <a:p>
          <a:r>
            <a:rPr lang="en-US" dirty="0"/>
            <a:t>Cables (network, IDE, SCSI)</a:t>
          </a:r>
        </a:p>
      </dgm:t>
    </dgm:pt>
    <dgm:pt modelId="{1B292410-04CC-489A-B706-3C5E3380AF5F}" type="parTrans" cxnId="{ABC899D7-69A6-4A6A-ADE1-3365B07C2026}">
      <dgm:prSet/>
      <dgm:spPr/>
      <dgm:t>
        <a:bodyPr/>
        <a:lstStyle/>
        <a:p>
          <a:endParaRPr lang="en-US"/>
        </a:p>
      </dgm:t>
    </dgm:pt>
    <dgm:pt modelId="{2C97DA4B-2E85-47BF-B30F-07AB14F8B4B8}" type="sibTrans" cxnId="{ABC899D7-69A6-4A6A-ADE1-3365B07C2026}">
      <dgm:prSet/>
      <dgm:spPr/>
      <dgm:t>
        <a:bodyPr/>
        <a:lstStyle/>
        <a:p>
          <a:endParaRPr lang="en-US"/>
        </a:p>
      </dgm:t>
    </dgm:pt>
    <dgm:pt modelId="{F996547A-63A4-4EA5-AB48-93B1AF1F0BE9}">
      <dgm:prSet phldrT="[Text]"/>
      <dgm:spPr/>
      <dgm:t>
        <a:bodyPr/>
        <a:lstStyle/>
        <a:p>
          <a:r>
            <a:rPr lang="en-US" dirty="0"/>
            <a:t>Boot disks for forensic system &amp; evidence system</a:t>
          </a:r>
        </a:p>
      </dgm:t>
    </dgm:pt>
    <dgm:pt modelId="{F2A3938F-1800-48DA-AE56-037E61EDF404}" type="parTrans" cxnId="{FA80B885-9831-49D2-A5F7-E0EC7D407B55}">
      <dgm:prSet/>
      <dgm:spPr/>
      <dgm:t>
        <a:bodyPr/>
        <a:lstStyle/>
        <a:p>
          <a:endParaRPr lang="en-US"/>
        </a:p>
      </dgm:t>
    </dgm:pt>
    <dgm:pt modelId="{B5497E15-EFB0-49D8-A891-CDA9C451ADB3}" type="sibTrans" cxnId="{FA80B885-9831-49D2-A5F7-E0EC7D407B55}">
      <dgm:prSet/>
      <dgm:spPr/>
      <dgm:t>
        <a:bodyPr/>
        <a:lstStyle/>
        <a:p>
          <a:endParaRPr lang="en-US"/>
        </a:p>
      </dgm:t>
    </dgm:pt>
    <dgm:pt modelId="{5598713E-1522-40F3-A0D2-3B08CB0C657E}">
      <dgm:prSet phldrT="[Text]"/>
      <dgm:spPr/>
      <dgm:t>
        <a:bodyPr/>
        <a:lstStyle/>
        <a:p>
          <a:r>
            <a:rPr lang="en-US" dirty="0"/>
            <a:t>Forensic analysis &amp; recovery software</a:t>
          </a:r>
        </a:p>
      </dgm:t>
    </dgm:pt>
    <dgm:pt modelId="{973251CD-A53F-4F4F-AA38-3AD78B24DA7D}" type="parTrans" cxnId="{2DBFC65B-E12C-4051-974D-D43090EB56DE}">
      <dgm:prSet/>
      <dgm:spPr/>
      <dgm:t>
        <a:bodyPr/>
        <a:lstStyle/>
        <a:p>
          <a:endParaRPr lang="en-US"/>
        </a:p>
      </dgm:t>
    </dgm:pt>
    <dgm:pt modelId="{687F7BC1-DF6A-4E6A-84F8-7952C8C88E06}" type="sibTrans" cxnId="{2DBFC65B-E12C-4051-974D-D43090EB56DE}">
      <dgm:prSet/>
      <dgm:spPr/>
      <dgm:t>
        <a:bodyPr/>
        <a:lstStyle/>
        <a:p>
          <a:endParaRPr lang="en-US"/>
        </a:p>
      </dgm:t>
    </dgm:pt>
    <dgm:pt modelId="{BF858272-9ACD-485C-BACB-94233E61F439}">
      <dgm:prSet phldrT="[Text]"/>
      <dgm:spPr/>
      <dgm:t>
        <a:bodyPr/>
        <a:lstStyle/>
        <a:p>
          <a:r>
            <a:rPr lang="en-US" dirty="0"/>
            <a:t>Allen keys</a:t>
          </a:r>
        </a:p>
      </dgm:t>
    </dgm:pt>
    <dgm:pt modelId="{4FA5446E-AB96-4E5F-940C-D4D2F7390038}" type="parTrans" cxnId="{D10741D4-CDE1-45BC-9B0E-9A049C36E5C4}">
      <dgm:prSet/>
      <dgm:spPr/>
      <dgm:t>
        <a:bodyPr/>
        <a:lstStyle/>
        <a:p>
          <a:endParaRPr lang="en-US"/>
        </a:p>
      </dgm:t>
    </dgm:pt>
    <dgm:pt modelId="{E934DB5B-AE2F-4659-92DD-9CA631D07083}" type="sibTrans" cxnId="{D10741D4-CDE1-45BC-9B0E-9A049C36E5C4}">
      <dgm:prSet/>
      <dgm:spPr/>
      <dgm:t>
        <a:bodyPr/>
        <a:lstStyle/>
        <a:p>
          <a:endParaRPr lang="en-US"/>
        </a:p>
      </dgm:t>
    </dgm:pt>
    <dgm:pt modelId="{E9E6088E-EF2C-4238-980E-D95E3B3AE19A}">
      <dgm:prSet phldrT="[Text]"/>
      <dgm:spPr/>
      <dgm:t>
        <a:bodyPr/>
        <a:lstStyle/>
        <a:p>
          <a:r>
            <a:rPr lang="en-US" dirty="0"/>
            <a:t>Large &amp; small screwdrivers</a:t>
          </a:r>
        </a:p>
      </dgm:t>
    </dgm:pt>
    <dgm:pt modelId="{9CC9A4B2-1B6E-4702-9177-C8A2160BEFB0}" type="parTrans" cxnId="{703B4C70-CD7B-4B60-B098-66A539611D74}">
      <dgm:prSet/>
      <dgm:spPr/>
      <dgm:t>
        <a:bodyPr/>
        <a:lstStyle/>
        <a:p>
          <a:endParaRPr lang="en-US"/>
        </a:p>
      </dgm:t>
    </dgm:pt>
    <dgm:pt modelId="{CB7919C6-B7D7-4C6A-846F-44553FF6F46D}" type="sibTrans" cxnId="{703B4C70-CD7B-4B60-B098-66A539611D74}">
      <dgm:prSet/>
      <dgm:spPr/>
      <dgm:t>
        <a:bodyPr/>
        <a:lstStyle/>
        <a:p>
          <a:endParaRPr lang="en-US"/>
        </a:p>
      </dgm:t>
    </dgm:pt>
    <dgm:pt modelId="{34363DD3-054A-4E7E-B79D-2A581BA3D393}">
      <dgm:prSet phldrT="[Text]"/>
      <dgm:spPr/>
      <dgm:t>
        <a:bodyPr/>
        <a:lstStyle/>
        <a:p>
          <a:r>
            <a:rPr lang="en-US" dirty="0"/>
            <a:t>Labels</a:t>
          </a:r>
        </a:p>
      </dgm:t>
    </dgm:pt>
    <dgm:pt modelId="{88DF3513-EF1D-4B85-A993-81AF59CC725C}" type="parTrans" cxnId="{1D750B87-B4D0-43C4-853C-823ED5FE73C2}">
      <dgm:prSet/>
      <dgm:spPr/>
      <dgm:t>
        <a:bodyPr/>
        <a:lstStyle/>
        <a:p>
          <a:endParaRPr lang="en-US"/>
        </a:p>
      </dgm:t>
    </dgm:pt>
    <dgm:pt modelId="{59F5213D-3C45-4549-91CC-7D3EF6DE10EF}" type="sibTrans" cxnId="{1D750B87-B4D0-43C4-853C-823ED5FE73C2}">
      <dgm:prSet/>
      <dgm:spPr/>
      <dgm:t>
        <a:bodyPr/>
        <a:lstStyle/>
        <a:p>
          <a:endParaRPr lang="en-US"/>
        </a:p>
      </dgm:t>
    </dgm:pt>
    <dgm:pt modelId="{EDD3F54A-39FD-42C2-B2E1-F210216214C9}">
      <dgm:prSet phldrT="[Text]"/>
      <dgm:spPr/>
      <dgm:t>
        <a:bodyPr/>
        <a:lstStyle/>
        <a:p>
          <a:r>
            <a:rPr lang="en-US" dirty="0"/>
            <a:t>Anti-static bags (Faraday bags)</a:t>
          </a:r>
        </a:p>
      </dgm:t>
    </dgm:pt>
    <dgm:pt modelId="{7C0BC56D-B444-4896-84B5-B7F17C413D71}" type="parTrans" cxnId="{D5F7E6A2-C76B-4871-AC77-8849AFA93859}">
      <dgm:prSet/>
      <dgm:spPr/>
      <dgm:t>
        <a:bodyPr/>
        <a:lstStyle/>
        <a:p>
          <a:endParaRPr lang="en-US"/>
        </a:p>
      </dgm:t>
    </dgm:pt>
    <dgm:pt modelId="{DD0EB6DF-6826-4BD6-B408-AE987C626DD1}" type="sibTrans" cxnId="{D5F7E6A2-C76B-4871-AC77-8849AFA93859}">
      <dgm:prSet/>
      <dgm:spPr/>
      <dgm:t>
        <a:bodyPr/>
        <a:lstStyle/>
        <a:p>
          <a:endParaRPr lang="en-US"/>
        </a:p>
      </dgm:t>
    </dgm:pt>
    <dgm:pt modelId="{9A34E111-0B65-474D-9A35-A882D4043A55}">
      <dgm:prSet phldrT="[Text]"/>
      <dgm:spPr/>
      <dgm:t>
        <a:bodyPr/>
        <a:lstStyle/>
        <a:p>
          <a:r>
            <a:rPr lang="en-US" dirty="0"/>
            <a:t>Pens &amp; markers</a:t>
          </a:r>
        </a:p>
      </dgm:t>
    </dgm:pt>
    <dgm:pt modelId="{6D6DA91A-DDFE-420C-B259-92DA44D6C15D}" type="parTrans" cxnId="{66552A57-84ED-49DE-B326-5420CF8061B3}">
      <dgm:prSet/>
      <dgm:spPr/>
      <dgm:t>
        <a:bodyPr/>
        <a:lstStyle/>
        <a:p>
          <a:endParaRPr lang="en-US"/>
        </a:p>
      </dgm:t>
    </dgm:pt>
    <dgm:pt modelId="{985BFF71-3CB2-47E5-9BCF-DD07494528F5}" type="sibTrans" cxnId="{66552A57-84ED-49DE-B326-5420CF8061B3}">
      <dgm:prSet/>
      <dgm:spPr/>
      <dgm:t>
        <a:bodyPr/>
        <a:lstStyle/>
        <a:p>
          <a:endParaRPr lang="en-US"/>
        </a:p>
      </dgm:t>
    </dgm:pt>
    <dgm:pt modelId="{7C9E85EA-0D2B-4B33-AE06-BF5CFF7BC848}">
      <dgm:prSet phldrT="[Text]"/>
      <dgm:spPr/>
      <dgm:t>
        <a:bodyPr/>
        <a:lstStyle/>
        <a:p>
          <a:r>
            <a:rPr lang="en-US" dirty="0"/>
            <a:t>Blank CDs/DVDs and USB drives</a:t>
          </a:r>
        </a:p>
      </dgm:t>
    </dgm:pt>
    <dgm:pt modelId="{DE61371C-2D0D-4449-B042-C4CD8F7DA247}" type="parTrans" cxnId="{5B9F60DD-3603-4461-9CA2-585CCEEB1823}">
      <dgm:prSet/>
      <dgm:spPr/>
      <dgm:t>
        <a:bodyPr/>
        <a:lstStyle/>
        <a:p>
          <a:endParaRPr lang="en-US"/>
        </a:p>
      </dgm:t>
    </dgm:pt>
    <dgm:pt modelId="{708CACDF-BE03-43ED-81F2-604E2BD7ED6E}" type="sibTrans" cxnId="{5B9F60DD-3603-4461-9CA2-585CCEEB1823}">
      <dgm:prSet/>
      <dgm:spPr/>
      <dgm:t>
        <a:bodyPr/>
        <a:lstStyle/>
        <a:p>
          <a:endParaRPr lang="en-US"/>
        </a:p>
      </dgm:t>
    </dgm:pt>
    <dgm:pt modelId="{918A63EA-91FF-4834-AD8B-042CE5252F3C}">
      <dgm:prSet phldrT="[Text]"/>
      <dgm:spPr/>
      <dgm:t>
        <a:bodyPr/>
        <a:lstStyle/>
        <a:p>
          <a:r>
            <a:rPr lang="en-US" dirty="0"/>
            <a:t>Camera</a:t>
          </a:r>
        </a:p>
      </dgm:t>
    </dgm:pt>
    <dgm:pt modelId="{A9568F05-EE02-480F-BC2C-908CA9D1E440}" type="parTrans" cxnId="{FA6A3E52-0931-4103-8CAC-EC6B501A8A54}">
      <dgm:prSet/>
      <dgm:spPr/>
      <dgm:t>
        <a:bodyPr/>
        <a:lstStyle/>
        <a:p>
          <a:endParaRPr lang="en-US"/>
        </a:p>
      </dgm:t>
    </dgm:pt>
    <dgm:pt modelId="{51A8F715-8B1D-4C3D-9675-5E497784B592}" type="sibTrans" cxnId="{FA6A3E52-0931-4103-8CAC-EC6B501A8A54}">
      <dgm:prSet/>
      <dgm:spPr/>
      <dgm:t>
        <a:bodyPr/>
        <a:lstStyle/>
        <a:p>
          <a:endParaRPr lang="en-US"/>
        </a:p>
      </dgm:t>
    </dgm:pt>
    <dgm:pt modelId="{D9DD3773-4D5F-439E-8D95-6F2A83719B87}" type="pres">
      <dgm:prSet presAssocID="{A0F7BFAE-8DFE-44C7-9F80-D7BEFDC2AA3B}" presName="composite" presStyleCnt="0">
        <dgm:presLayoutVars>
          <dgm:chMax val="1"/>
          <dgm:dir/>
          <dgm:resizeHandles val="exact"/>
        </dgm:presLayoutVars>
      </dgm:prSet>
      <dgm:spPr/>
    </dgm:pt>
    <dgm:pt modelId="{176C18AB-E132-4032-81DA-8CDFEC2B909D}" type="pres">
      <dgm:prSet presAssocID="{8B5830E5-1974-46CA-8894-49095432528C}" presName="roof" presStyleLbl="dkBgShp" presStyleIdx="0" presStyleCnt="2"/>
      <dgm:spPr/>
    </dgm:pt>
    <dgm:pt modelId="{7AD5127C-B7DA-431F-B04A-0BCA1277CBDA}" type="pres">
      <dgm:prSet presAssocID="{8B5830E5-1974-46CA-8894-49095432528C}" presName="pillars" presStyleCnt="0"/>
      <dgm:spPr/>
    </dgm:pt>
    <dgm:pt modelId="{41E2A4BD-9AE5-4A43-A13B-9EA113B63564}" type="pres">
      <dgm:prSet presAssocID="{8B5830E5-1974-46CA-8894-49095432528C}" presName="pillar1" presStyleLbl="node1" presStyleIdx="0" presStyleCnt="4">
        <dgm:presLayoutVars>
          <dgm:bulletEnabled val="1"/>
        </dgm:presLayoutVars>
      </dgm:prSet>
      <dgm:spPr/>
    </dgm:pt>
    <dgm:pt modelId="{D1C066D8-B289-4911-9803-186EF5F7EFFE}" type="pres">
      <dgm:prSet presAssocID="{FC0B4483-31DB-4D16-B389-38B46568AA6E}" presName="pillarX" presStyleLbl="node1" presStyleIdx="1" presStyleCnt="4">
        <dgm:presLayoutVars>
          <dgm:bulletEnabled val="1"/>
        </dgm:presLayoutVars>
      </dgm:prSet>
      <dgm:spPr/>
    </dgm:pt>
    <dgm:pt modelId="{43390FB3-7ABD-44EC-A61C-7932BEAA5200}" type="pres">
      <dgm:prSet presAssocID="{70B12587-421B-4A2F-B7CD-8787D7C580BF}" presName="pillarX" presStyleLbl="node1" presStyleIdx="2" presStyleCnt="4">
        <dgm:presLayoutVars>
          <dgm:bulletEnabled val="1"/>
        </dgm:presLayoutVars>
      </dgm:prSet>
      <dgm:spPr/>
    </dgm:pt>
    <dgm:pt modelId="{22A8767F-04DB-4948-8543-6AB23E611068}" type="pres">
      <dgm:prSet presAssocID="{FF3D74E0-DEF7-41A3-8790-31C3E3723E29}" presName="pillarX" presStyleLbl="node1" presStyleIdx="3" presStyleCnt="4">
        <dgm:presLayoutVars>
          <dgm:bulletEnabled val="1"/>
        </dgm:presLayoutVars>
      </dgm:prSet>
      <dgm:spPr/>
    </dgm:pt>
    <dgm:pt modelId="{AF934C0C-E7D7-4135-8565-D30C71191A99}" type="pres">
      <dgm:prSet presAssocID="{8B5830E5-1974-46CA-8894-49095432528C}" presName="base" presStyleLbl="dkBgShp" presStyleIdx="1" presStyleCnt="2"/>
      <dgm:spPr/>
    </dgm:pt>
  </dgm:ptLst>
  <dgm:cxnLst>
    <dgm:cxn modelId="{CA225B11-73F8-4B95-B3DB-6E21E5577245}" type="presOf" srcId="{918A63EA-91FF-4834-AD8B-042CE5252F3C}" destId="{22A8767F-04DB-4948-8543-6AB23E611068}" srcOrd="0" destOrd="5" presId="urn:microsoft.com/office/officeart/2005/8/layout/hList3"/>
    <dgm:cxn modelId="{15CBEE15-85AF-4745-96DD-34C7E123F204}" type="presOf" srcId="{7C9E85EA-0D2B-4B33-AE06-BF5CFF7BC848}" destId="{22A8767F-04DB-4948-8543-6AB23E611068}" srcOrd="0" destOrd="4" presId="urn:microsoft.com/office/officeart/2005/8/layout/hList3"/>
    <dgm:cxn modelId="{1D33E51A-8ADA-49DD-8B3A-90663AC67BB4}" type="presOf" srcId="{8B5830E5-1974-46CA-8894-49095432528C}" destId="{176C18AB-E132-4032-81DA-8CDFEC2B909D}" srcOrd="0" destOrd="0" presId="urn:microsoft.com/office/officeart/2005/8/layout/hList3"/>
    <dgm:cxn modelId="{C7CAF91A-3B09-421E-8327-FF40587C082E}" type="presOf" srcId="{23111AA3-6369-4B1C-BD40-65A82D4F6D3C}" destId="{41E2A4BD-9AE5-4A43-A13B-9EA113B63564}" srcOrd="0" destOrd="1" presId="urn:microsoft.com/office/officeart/2005/8/layout/hList3"/>
    <dgm:cxn modelId="{0B946F28-2F26-4269-A9C7-AA437E6C361E}" type="presOf" srcId="{70B12587-421B-4A2F-B7CD-8787D7C580BF}" destId="{43390FB3-7ABD-44EC-A61C-7932BEAA5200}" srcOrd="0" destOrd="0" presId="urn:microsoft.com/office/officeart/2005/8/layout/hList3"/>
    <dgm:cxn modelId="{0997392A-3340-4EEF-89BD-A69EB2395F2F}" type="presOf" srcId="{1CE6CB00-64C2-4272-B7A6-1E884D07E87B}" destId="{41E2A4BD-9AE5-4A43-A13B-9EA113B63564}" srcOrd="0" destOrd="2" presId="urn:microsoft.com/office/officeart/2005/8/layout/hList3"/>
    <dgm:cxn modelId="{371FED2B-F666-45A0-8C30-F32DEC0C76D4}" type="presOf" srcId="{EDD3F54A-39FD-42C2-B2E1-F210216214C9}" destId="{22A8767F-04DB-4948-8543-6AB23E611068}" srcOrd="0" destOrd="2" presId="urn:microsoft.com/office/officeart/2005/8/layout/hList3"/>
    <dgm:cxn modelId="{C3D5A433-F3A4-4E06-8872-B83A1E2FA780}" srcId="{E02BD362-B370-4E8C-9776-4AE7BF66A784}" destId="{23111AA3-6369-4B1C-BD40-65A82D4F6D3C}" srcOrd="0" destOrd="0" parTransId="{6E311B84-946A-4645-BF8D-452C3E67D9A3}" sibTransId="{25E356FB-8C27-44D5-B5F8-E19E2AC7353D}"/>
    <dgm:cxn modelId="{DA5F7840-9AF7-436F-97A5-7B1DB9A1D9A1}" type="presOf" srcId="{5598713E-1522-40F3-A0D2-3B08CB0C657E}" destId="{D1C066D8-B289-4911-9803-186EF5F7EFFE}" srcOrd="0" destOrd="2" presId="urn:microsoft.com/office/officeart/2005/8/layout/hList3"/>
    <dgm:cxn modelId="{2DBFC65B-E12C-4051-974D-D43090EB56DE}" srcId="{FC0B4483-31DB-4D16-B389-38B46568AA6E}" destId="{5598713E-1522-40F3-A0D2-3B08CB0C657E}" srcOrd="1" destOrd="0" parTransId="{973251CD-A53F-4F4F-AA38-3AD78B24DA7D}" sibTransId="{687F7BC1-DF6A-4E6A-84F8-7952C8C88E06}"/>
    <dgm:cxn modelId="{3A0A206F-3F07-4A37-B56D-FA783F8E9F14}" srcId="{8B5830E5-1974-46CA-8894-49095432528C}" destId="{E02BD362-B370-4E8C-9776-4AE7BF66A784}" srcOrd="0" destOrd="0" parTransId="{60FB4C7E-0785-46CB-A8BA-67F2AA5AB44C}" sibTransId="{8B5199C5-B2A8-4BC0-92A7-72D5A689F1E3}"/>
    <dgm:cxn modelId="{C3226950-7D7A-4971-9227-232064731B18}" type="presOf" srcId="{FF3D74E0-DEF7-41A3-8790-31C3E3723E29}" destId="{22A8767F-04DB-4948-8543-6AB23E611068}" srcOrd="0" destOrd="0" presId="urn:microsoft.com/office/officeart/2005/8/layout/hList3"/>
    <dgm:cxn modelId="{703B4C70-CD7B-4B60-B098-66A539611D74}" srcId="{70B12587-421B-4A2F-B7CD-8787D7C580BF}" destId="{E9E6088E-EF2C-4238-980E-D95E3B3AE19A}" srcOrd="1" destOrd="0" parTransId="{9CC9A4B2-1B6E-4702-9177-C8A2160BEFB0}" sibTransId="{CB7919C6-B7D7-4C6A-846F-44553FF6F46D}"/>
    <dgm:cxn modelId="{FA6A3E52-0931-4103-8CAC-EC6B501A8A54}" srcId="{FF3D74E0-DEF7-41A3-8790-31C3E3723E29}" destId="{918A63EA-91FF-4834-AD8B-042CE5252F3C}" srcOrd="4" destOrd="0" parTransId="{A9568F05-EE02-480F-BC2C-908CA9D1E440}" sibTransId="{51A8F715-8B1D-4C3D-9675-5E497784B592}"/>
    <dgm:cxn modelId="{66552A57-84ED-49DE-B326-5420CF8061B3}" srcId="{FF3D74E0-DEF7-41A3-8790-31C3E3723E29}" destId="{9A34E111-0B65-474D-9A35-A882D4043A55}" srcOrd="2" destOrd="0" parTransId="{6D6DA91A-DDFE-420C-B259-92DA44D6C15D}" sibTransId="{985BFF71-3CB2-47E5-9BCF-DD07494528F5}"/>
    <dgm:cxn modelId="{FBD67F7F-5953-4DCB-A5D9-C9B0FA7E513A}" type="presOf" srcId="{A0F7BFAE-8DFE-44C7-9F80-D7BEFDC2AA3B}" destId="{D9DD3773-4D5F-439E-8D95-6F2A83719B87}" srcOrd="0" destOrd="0" presId="urn:microsoft.com/office/officeart/2005/8/layout/hList3"/>
    <dgm:cxn modelId="{0D079580-7455-418D-811A-D345E0E02E4F}" type="presOf" srcId="{E02BD362-B370-4E8C-9776-4AE7BF66A784}" destId="{41E2A4BD-9AE5-4A43-A13B-9EA113B63564}" srcOrd="0" destOrd="0" presId="urn:microsoft.com/office/officeart/2005/8/layout/hList3"/>
    <dgm:cxn modelId="{FA80B885-9831-49D2-A5F7-E0EC7D407B55}" srcId="{FC0B4483-31DB-4D16-B389-38B46568AA6E}" destId="{F996547A-63A4-4EA5-AB48-93B1AF1F0BE9}" srcOrd="0" destOrd="0" parTransId="{F2A3938F-1800-48DA-AE56-037E61EDF404}" sibTransId="{B5497E15-EFB0-49D8-A891-CDA9C451ADB3}"/>
    <dgm:cxn modelId="{8393D585-0896-4404-8D0A-A61127B5AA01}" type="presOf" srcId="{E9E6088E-EF2C-4238-980E-D95E3B3AE19A}" destId="{43390FB3-7ABD-44EC-A61C-7932BEAA5200}" srcOrd="0" destOrd="2" presId="urn:microsoft.com/office/officeart/2005/8/layout/hList3"/>
    <dgm:cxn modelId="{1D750B87-B4D0-43C4-853C-823ED5FE73C2}" srcId="{FF3D74E0-DEF7-41A3-8790-31C3E3723E29}" destId="{34363DD3-054A-4E7E-B79D-2A581BA3D393}" srcOrd="0" destOrd="0" parTransId="{88DF3513-EF1D-4B85-A993-81AF59CC725C}" sibTransId="{59F5213D-3C45-4549-91CC-7D3EF6DE10EF}"/>
    <dgm:cxn modelId="{24E03694-61C5-42D8-8B73-13FAB50A2EFD}" type="presOf" srcId="{F996547A-63A4-4EA5-AB48-93B1AF1F0BE9}" destId="{D1C066D8-B289-4911-9803-186EF5F7EFFE}" srcOrd="0" destOrd="1" presId="urn:microsoft.com/office/officeart/2005/8/layout/hList3"/>
    <dgm:cxn modelId="{FE08179D-073B-4410-815C-A5F8DAF56BED}" srcId="{8B5830E5-1974-46CA-8894-49095432528C}" destId="{FF3D74E0-DEF7-41A3-8790-31C3E3723E29}" srcOrd="3" destOrd="0" parTransId="{D95DF604-913A-4015-AE08-2D7DB346D528}" sibTransId="{EF8FC1DF-E84F-4420-A6E1-BE500DB373BA}"/>
    <dgm:cxn modelId="{868B239F-96BF-47DD-9F20-ECF5A9AF4487}" type="presOf" srcId="{FC0B4483-31DB-4D16-B389-38B46568AA6E}" destId="{D1C066D8-B289-4911-9803-186EF5F7EFFE}" srcOrd="0" destOrd="0" presId="urn:microsoft.com/office/officeart/2005/8/layout/hList3"/>
    <dgm:cxn modelId="{D5F7E6A2-C76B-4871-AC77-8849AFA93859}" srcId="{FF3D74E0-DEF7-41A3-8790-31C3E3723E29}" destId="{EDD3F54A-39FD-42C2-B2E1-F210216214C9}" srcOrd="1" destOrd="0" parTransId="{7C0BC56D-B444-4896-84B5-B7F17C413D71}" sibTransId="{DD0EB6DF-6826-4BD6-B408-AE987C626DD1}"/>
    <dgm:cxn modelId="{3D9250A8-60C6-4391-85B8-6F081BC55A6B}" type="presOf" srcId="{57AFCA6D-1566-4BB9-9E79-325D55680B21}" destId="{41E2A4BD-9AE5-4A43-A13B-9EA113B63564}" srcOrd="0" destOrd="3" presId="urn:microsoft.com/office/officeart/2005/8/layout/hList3"/>
    <dgm:cxn modelId="{4C14D3B5-21E6-4C9E-8CB7-FA03149A4F7A}" srcId="{8B5830E5-1974-46CA-8894-49095432528C}" destId="{70B12587-421B-4A2F-B7CD-8787D7C580BF}" srcOrd="2" destOrd="0" parTransId="{7D65B651-78FC-4556-A872-D88E4760C62B}" sibTransId="{AE4F7B61-A61C-4621-BCBC-DC5C122F9EB6}"/>
    <dgm:cxn modelId="{D10741D4-CDE1-45BC-9B0E-9A049C36E5C4}" srcId="{70B12587-421B-4A2F-B7CD-8787D7C580BF}" destId="{BF858272-9ACD-485C-BACB-94233E61F439}" srcOrd="0" destOrd="0" parTransId="{4FA5446E-AB96-4E5F-940C-D4D2F7390038}" sibTransId="{E934DB5B-AE2F-4659-92DD-9CA631D07083}"/>
    <dgm:cxn modelId="{ABC899D7-69A6-4A6A-ADE1-3365B07C2026}" srcId="{E02BD362-B370-4E8C-9776-4AE7BF66A784}" destId="{57AFCA6D-1566-4BB9-9E79-325D55680B21}" srcOrd="2" destOrd="0" parTransId="{1B292410-04CC-489A-B706-3C5E3380AF5F}" sibTransId="{2C97DA4B-2E85-47BF-B30F-07AB14F8B4B8}"/>
    <dgm:cxn modelId="{0756F8D9-A690-42BC-A4DD-1EF98D79E9A3}" type="presOf" srcId="{34363DD3-054A-4E7E-B79D-2A581BA3D393}" destId="{22A8767F-04DB-4948-8543-6AB23E611068}" srcOrd="0" destOrd="1" presId="urn:microsoft.com/office/officeart/2005/8/layout/hList3"/>
    <dgm:cxn modelId="{AE22DEDB-54FE-4CED-AA42-F7BD0E79A8E9}" type="presOf" srcId="{9A34E111-0B65-474D-9A35-A882D4043A55}" destId="{22A8767F-04DB-4948-8543-6AB23E611068}" srcOrd="0" destOrd="3" presId="urn:microsoft.com/office/officeart/2005/8/layout/hList3"/>
    <dgm:cxn modelId="{5B9F60DD-3603-4461-9CA2-585CCEEB1823}" srcId="{FF3D74E0-DEF7-41A3-8790-31C3E3723E29}" destId="{7C9E85EA-0D2B-4B33-AE06-BF5CFF7BC848}" srcOrd="3" destOrd="0" parTransId="{DE61371C-2D0D-4449-B042-C4CD8F7DA247}" sibTransId="{708CACDF-BE03-43ED-81F2-604E2BD7ED6E}"/>
    <dgm:cxn modelId="{9E9B20EF-4303-42F5-B276-088F78DC5AD8}" srcId="{A0F7BFAE-8DFE-44C7-9F80-D7BEFDC2AA3B}" destId="{8B5830E5-1974-46CA-8894-49095432528C}" srcOrd="0" destOrd="0" parTransId="{4308ADAC-B991-45C7-B703-9D6E58436725}" sibTransId="{C3124430-2AE0-413C-9251-D72B2D4E5BCD}"/>
    <dgm:cxn modelId="{37CAF1EF-8DCC-4C09-932A-DF21929D296C}" srcId="{E02BD362-B370-4E8C-9776-4AE7BF66A784}" destId="{1CE6CB00-64C2-4272-B7A6-1E884D07E87B}" srcOrd="1" destOrd="0" parTransId="{4001966B-5F59-4A34-AA6D-8B97AC659C7A}" sibTransId="{14AB3881-DB15-42CF-8D3B-FC1874F13D6F}"/>
    <dgm:cxn modelId="{0CD19EF1-C071-4DD7-8D04-87C950361F30}" type="presOf" srcId="{BF858272-9ACD-485C-BACB-94233E61F439}" destId="{43390FB3-7ABD-44EC-A61C-7932BEAA5200}" srcOrd="0" destOrd="1" presId="urn:microsoft.com/office/officeart/2005/8/layout/hList3"/>
    <dgm:cxn modelId="{3CBD2DF7-D561-4A88-8BFD-20DB071C0E3C}" srcId="{8B5830E5-1974-46CA-8894-49095432528C}" destId="{FC0B4483-31DB-4D16-B389-38B46568AA6E}" srcOrd="1" destOrd="0" parTransId="{1048053D-D83D-4FA4-8BDA-EDDFA98807DF}" sibTransId="{3B252BDB-E63A-4901-9E11-0FAD22E05350}"/>
    <dgm:cxn modelId="{7EF3CAE0-59DB-45C0-8089-6032A169653A}" type="presParOf" srcId="{D9DD3773-4D5F-439E-8D95-6F2A83719B87}" destId="{176C18AB-E132-4032-81DA-8CDFEC2B909D}" srcOrd="0" destOrd="0" presId="urn:microsoft.com/office/officeart/2005/8/layout/hList3"/>
    <dgm:cxn modelId="{016C0F1C-B762-4D98-90B2-A344A4E88B6A}" type="presParOf" srcId="{D9DD3773-4D5F-439E-8D95-6F2A83719B87}" destId="{7AD5127C-B7DA-431F-B04A-0BCA1277CBDA}" srcOrd="1" destOrd="0" presId="urn:microsoft.com/office/officeart/2005/8/layout/hList3"/>
    <dgm:cxn modelId="{2B521A65-0703-436B-B971-9DE7DA01408D}" type="presParOf" srcId="{7AD5127C-B7DA-431F-B04A-0BCA1277CBDA}" destId="{41E2A4BD-9AE5-4A43-A13B-9EA113B63564}" srcOrd="0" destOrd="0" presId="urn:microsoft.com/office/officeart/2005/8/layout/hList3"/>
    <dgm:cxn modelId="{294A3C54-1B1C-410C-A45F-5DFDB04784EC}" type="presParOf" srcId="{7AD5127C-B7DA-431F-B04A-0BCA1277CBDA}" destId="{D1C066D8-B289-4911-9803-186EF5F7EFFE}" srcOrd="1" destOrd="0" presId="urn:microsoft.com/office/officeart/2005/8/layout/hList3"/>
    <dgm:cxn modelId="{F88B07DC-1E2E-4610-8D20-860049503FCD}" type="presParOf" srcId="{7AD5127C-B7DA-431F-B04A-0BCA1277CBDA}" destId="{43390FB3-7ABD-44EC-A61C-7932BEAA5200}" srcOrd="2" destOrd="0" presId="urn:microsoft.com/office/officeart/2005/8/layout/hList3"/>
    <dgm:cxn modelId="{820642F8-EEF8-47B3-AD3A-8D05670F7D85}" type="presParOf" srcId="{7AD5127C-B7DA-431F-B04A-0BCA1277CBDA}" destId="{22A8767F-04DB-4948-8543-6AB23E611068}" srcOrd="3" destOrd="0" presId="urn:microsoft.com/office/officeart/2005/8/layout/hList3"/>
    <dgm:cxn modelId="{B6A3FC47-4917-42BC-B5D1-F8713D9A0E8D}" type="presParOf" srcId="{D9DD3773-4D5F-439E-8D95-6F2A83719B87}" destId="{AF934C0C-E7D7-4135-8565-D30C71191A99}"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2EA128-BF5F-4366-BBDF-2251BCF468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3A2D437-1E6A-49D2-A333-6E5974EEF447}">
      <dgm:prSet phldrT="[Text]"/>
      <dgm:spPr/>
      <dgm:t>
        <a:bodyPr/>
        <a:lstStyle/>
        <a:p>
          <a:r>
            <a:rPr lang="en-US" dirty="0">
              <a:solidFill>
                <a:srgbClr val="FF0000"/>
              </a:solidFill>
            </a:rPr>
            <a:t>Identify, collect, label, preserve, and protect all digital evidence at the crime scene.</a:t>
          </a:r>
        </a:p>
      </dgm:t>
    </dgm:pt>
    <dgm:pt modelId="{641C8803-992D-4394-97DA-E288C1B69D2F}" type="parTrans" cxnId="{CA2F3046-2E01-47FD-9581-42C450C8711A}">
      <dgm:prSet/>
      <dgm:spPr/>
      <dgm:t>
        <a:bodyPr/>
        <a:lstStyle/>
        <a:p>
          <a:endParaRPr lang="en-US">
            <a:solidFill>
              <a:srgbClr val="FF0000"/>
            </a:solidFill>
          </a:endParaRPr>
        </a:p>
      </dgm:t>
    </dgm:pt>
    <dgm:pt modelId="{88428626-7241-4B23-AD0D-922221E6DEF7}" type="sibTrans" cxnId="{CA2F3046-2E01-47FD-9581-42C450C8711A}">
      <dgm:prSet/>
      <dgm:spPr/>
      <dgm:t>
        <a:bodyPr/>
        <a:lstStyle/>
        <a:p>
          <a:endParaRPr lang="en-US">
            <a:solidFill>
              <a:srgbClr val="FF0000"/>
            </a:solidFill>
          </a:endParaRPr>
        </a:p>
      </dgm:t>
    </dgm:pt>
    <dgm:pt modelId="{BA4682F7-5BA7-4043-9BF8-741F9A9976BF}">
      <dgm:prSet phldrT="[Text]"/>
      <dgm:spPr/>
      <dgm:t>
        <a:bodyPr/>
        <a:lstStyle/>
        <a:p>
          <a:r>
            <a:rPr lang="en-US" dirty="0">
              <a:solidFill>
                <a:srgbClr val="FF0000"/>
              </a:solidFill>
            </a:rPr>
            <a:t>Isolate the computer system or other digital media so that evidence is not lost</a:t>
          </a:r>
        </a:p>
      </dgm:t>
    </dgm:pt>
    <dgm:pt modelId="{10DF34E9-9D2C-4CE4-8056-C2F65A6FE217}" type="parTrans" cxnId="{6144E540-774E-47D5-B152-08F72C24F305}">
      <dgm:prSet/>
      <dgm:spPr/>
      <dgm:t>
        <a:bodyPr/>
        <a:lstStyle/>
        <a:p>
          <a:endParaRPr lang="en-US">
            <a:solidFill>
              <a:srgbClr val="FF0000"/>
            </a:solidFill>
          </a:endParaRPr>
        </a:p>
      </dgm:t>
    </dgm:pt>
    <dgm:pt modelId="{F36A33E9-B2DA-44E5-BBB3-74D22B5AD918}" type="sibTrans" cxnId="{6144E540-774E-47D5-B152-08F72C24F305}">
      <dgm:prSet/>
      <dgm:spPr/>
      <dgm:t>
        <a:bodyPr/>
        <a:lstStyle/>
        <a:p>
          <a:endParaRPr lang="en-US">
            <a:solidFill>
              <a:srgbClr val="FF0000"/>
            </a:solidFill>
          </a:endParaRPr>
        </a:p>
      </dgm:t>
    </dgm:pt>
    <dgm:pt modelId="{5514C522-5274-4904-9088-F750ABD112FD}">
      <dgm:prSet phldrT="[Text]"/>
      <dgm:spPr/>
      <dgm:t>
        <a:bodyPr/>
        <a:lstStyle/>
        <a:p>
          <a:r>
            <a:rPr lang="en-US" dirty="0">
              <a:solidFill>
                <a:srgbClr val="FF0000"/>
              </a:solidFill>
            </a:rPr>
            <a:t>Maintain a search &amp; seizure log with brief information about the seized devices.</a:t>
          </a:r>
        </a:p>
      </dgm:t>
    </dgm:pt>
    <dgm:pt modelId="{BF1923B2-9089-4545-A8EB-13BE7ACFA415}" type="parTrans" cxnId="{9015E514-A395-43E7-AD7D-0AFAF36E2088}">
      <dgm:prSet/>
      <dgm:spPr/>
      <dgm:t>
        <a:bodyPr/>
        <a:lstStyle/>
        <a:p>
          <a:endParaRPr lang="en-US">
            <a:solidFill>
              <a:srgbClr val="FF0000"/>
            </a:solidFill>
          </a:endParaRPr>
        </a:p>
      </dgm:t>
    </dgm:pt>
    <dgm:pt modelId="{51287A4C-FC07-4844-B6A8-CF5D488205EB}" type="sibTrans" cxnId="{9015E514-A395-43E7-AD7D-0AFAF36E2088}">
      <dgm:prSet/>
      <dgm:spPr/>
      <dgm:t>
        <a:bodyPr/>
        <a:lstStyle/>
        <a:p>
          <a:endParaRPr lang="en-US">
            <a:solidFill>
              <a:srgbClr val="FF0000"/>
            </a:solidFill>
          </a:endParaRPr>
        </a:p>
      </dgm:t>
    </dgm:pt>
    <dgm:pt modelId="{3CAFF6E2-C170-4B78-96F9-7D512D6424C7}">
      <dgm:prSet phldrT="[Text]"/>
      <dgm:spPr/>
      <dgm:t>
        <a:bodyPr/>
        <a:lstStyle/>
        <a:p>
          <a:r>
            <a:rPr lang="en-US" dirty="0">
              <a:solidFill>
                <a:srgbClr val="FF0000"/>
              </a:solidFill>
            </a:rPr>
            <a:t>Take adequate photographs which would detail the exact state of systems discovered at the crime scene.</a:t>
          </a:r>
        </a:p>
      </dgm:t>
    </dgm:pt>
    <dgm:pt modelId="{3D406D76-7F41-49CE-8A9A-22C4D229AC04}" type="parTrans" cxnId="{A25B0B1E-7445-4F58-8A1E-67542E652ACF}">
      <dgm:prSet/>
      <dgm:spPr/>
      <dgm:t>
        <a:bodyPr/>
        <a:lstStyle/>
        <a:p>
          <a:endParaRPr lang="en-US">
            <a:solidFill>
              <a:srgbClr val="FF0000"/>
            </a:solidFill>
          </a:endParaRPr>
        </a:p>
      </dgm:t>
    </dgm:pt>
    <dgm:pt modelId="{E18DDAE8-5493-49CC-B272-A7EFFDE54245}" type="sibTrans" cxnId="{A25B0B1E-7445-4F58-8A1E-67542E652ACF}">
      <dgm:prSet/>
      <dgm:spPr/>
      <dgm:t>
        <a:bodyPr/>
        <a:lstStyle/>
        <a:p>
          <a:endParaRPr lang="en-US">
            <a:solidFill>
              <a:srgbClr val="FF0000"/>
            </a:solidFill>
          </a:endParaRPr>
        </a:p>
      </dgm:t>
    </dgm:pt>
    <dgm:pt modelId="{6EBBFAC2-3236-4B62-9271-42CDF6C04292}">
      <dgm:prSet phldrT="[Text]"/>
      <dgm:spPr/>
      <dgm:t>
        <a:bodyPr/>
        <a:lstStyle/>
        <a:p>
          <a:r>
            <a:rPr lang="en-US" dirty="0">
              <a:solidFill>
                <a:srgbClr val="FF0000"/>
              </a:solidFill>
            </a:rPr>
            <a:t>Pack and transport all the digital evidence safely.</a:t>
          </a:r>
        </a:p>
      </dgm:t>
    </dgm:pt>
    <dgm:pt modelId="{5B4B5AA3-8F1F-4F98-87A1-01AC5DBC7DB8}" type="parTrans" cxnId="{C3EF9500-2AE1-44BC-AFF5-EE99E33E1F2D}">
      <dgm:prSet/>
      <dgm:spPr/>
      <dgm:t>
        <a:bodyPr/>
        <a:lstStyle/>
        <a:p>
          <a:endParaRPr lang="en-US">
            <a:solidFill>
              <a:srgbClr val="FF0000"/>
            </a:solidFill>
          </a:endParaRPr>
        </a:p>
      </dgm:t>
    </dgm:pt>
    <dgm:pt modelId="{C07EF2BD-0FA5-44A3-88AA-A7EFC3253293}" type="sibTrans" cxnId="{C3EF9500-2AE1-44BC-AFF5-EE99E33E1F2D}">
      <dgm:prSet/>
      <dgm:spPr/>
      <dgm:t>
        <a:bodyPr/>
        <a:lstStyle/>
        <a:p>
          <a:endParaRPr lang="en-US">
            <a:solidFill>
              <a:srgbClr val="FF0000"/>
            </a:solidFill>
          </a:endParaRPr>
        </a:p>
      </dgm:t>
    </dgm:pt>
    <dgm:pt modelId="{F9884242-BAA5-4B5E-9A1C-D7EE45CBBFA9}" type="pres">
      <dgm:prSet presAssocID="{332EA128-BF5F-4366-BBDF-2251BCF468DD}" presName="linear" presStyleCnt="0">
        <dgm:presLayoutVars>
          <dgm:animLvl val="lvl"/>
          <dgm:resizeHandles val="exact"/>
        </dgm:presLayoutVars>
      </dgm:prSet>
      <dgm:spPr/>
    </dgm:pt>
    <dgm:pt modelId="{EB1B26CA-68BB-4E26-A0B5-D9820E2D801D}" type="pres">
      <dgm:prSet presAssocID="{B3A2D437-1E6A-49D2-A333-6E5974EEF447}" presName="parentText" presStyleLbl="node1" presStyleIdx="0" presStyleCnt="5">
        <dgm:presLayoutVars>
          <dgm:chMax val="0"/>
          <dgm:bulletEnabled val="1"/>
        </dgm:presLayoutVars>
      </dgm:prSet>
      <dgm:spPr/>
    </dgm:pt>
    <dgm:pt modelId="{F3AE8CFE-CE2B-4F1E-8610-F1152B2C9135}" type="pres">
      <dgm:prSet presAssocID="{88428626-7241-4B23-AD0D-922221E6DEF7}" presName="spacer" presStyleCnt="0"/>
      <dgm:spPr/>
    </dgm:pt>
    <dgm:pt modelId="{298F343D-E8F0-4AEE-B239-42001BE43C8C}" type="pres">
      <dgm:prSet presAssocID="{BA4682F7-5BA7-4043-9BF8-741F9A9976BF}" presName="parentText" presStyleLbl="node1" presStyleIdx="1" presStyleCnt="5">
        <dgm:presLayoutVars>
          <dgm:chMax val="0"/>
          <dgm:bulletEnabled val="1"/>
        </dgm:presLayoutVars>
      </dgm:prSet>
      <dgm:spPr/>
    </dgm:pt>
    <dgm:pt modelId="{D0486C97-6E6D-44B4-A2C8-3DD335902FF1}" type="pres">
      <dgm:prSet presAssocID="{F36A33E9-B2DA-44E5-BBB3-74D22B5AD918}" presName="spacer" presStyleCnt="0"/>
      <dgm:spPr/>
    </dgm:pt>
    <dgm:pt modelId="{D21C41CD-0E12-4A67-BA3A-8C3AB9F49B74}" type="pres">
      <dgm:prSet presAssocID="{5514C522-5274-4904-9088-F750ABD112FD}" presName="parentText" presStyleLbl="node1" presStyleIdx="2" presStyleCnt="5">
        <dgm:presLayoutVars>
          <dgm:chMax val="0"/>
          <dgm:bulletEnabled val="1"/>
        </dgm:presLayoutVars>
      </dgm:prSet>
      <dgm:spPr/>
    </dgm:pt>
    <dgm:pt modelId="{810A6EFB-DFFD-4324-BC4B-12A347CAF625}" type="pres">
      <dgm:prSet presAssocID="{51287A4C-FC07-4844-B6A8-CF5D488205EB}" presName="spacer" presStyleCnt="0"/>
      <dgm:spPr/>
    </dgm:pt>
    <dgm:pt modelId="{AD630D6C-11C9-4CB5-86AD-095D226C2F69}" type="pres">
      <dgm:prSet presAssocID="{3CAFF6E2-C170-4B78-96F9-7D512D6424C7}" presName="parentText" presStyleLbl="node1" presStyleIdx="3" presStyleCnt="5">
        <dgm:presLayoutVars>
          <dgm:chMax val="0"/>
          <dgm:bulletEnabled val="1"/>
        </dgm:presLayoutVars>
      </dgm:prSet>
      <dgm:spPr/>
    </dgm:pt>
    <dgm:pt modelId="{0A59FD4B-D389-41CC-B0E9-D55AC0A8DE73}" type="pres">
      <dgm:prSet presAssocID="{E18DDAE8-5493-49CC-B272-A7EFFDE54245}" presName="spacer" presStyleCnt="0"/>
      <dgm:spPr/>
    </dgm:pt>
    <dgm:pt modelId="{1BCD9D9F-018C-4289-A9BD-AD403CF4D324}" type="pres">
      <dgm:prSet presAssocID="{6EBBFAC2-3236-4B62-9271-42CDF6C04292}" presName="parentText" presStyleLbl="node1" presStyleIdx="4" presStyleCnt="5">
        <dgm:presLayoutVars>
          <dgm:chMax val="0"/>
          <dgm:bulletEnabled val="1"/>
        </dgm:presLayoutVars>
      </dgm:prSet>
      <dgm:spPr/>
    </dgm:pt>
  </dgm:ptLst>
  <dgm:cxnLst>
    <dgm:cxn modelId="{C3EF9500-2AE1-44BC-AFF5-EE99E33E1F2D}" srcId="{332EA128-BF5F-4366-BBDF-2251BCF468DD}" destId="{6EBBFAC2-3236-4B62-9271-42CDF6C04292}" srcOrd="4" destOrd="0" parTransId="{5B4B5AA3-8F1F-4F98-87A1-01AC5DBC7DB8}" sibTransId="{C07EF2BD-0FA5-44A3-88AA-A7EFC3253293}"/>
    <dgm:cxn modelId="{9015E514-A395-43E7-AD7D-0AFAF36E2088}" srcId="{332EA128-BF5F-4366-BBDF-2251BCF468DD}" destId="{5514C522-5274-4904-9088-F750ABD112FD}" srcOrd="2" destOrd="0" parTransId="{BF1923B2-9089-4545-A8EB-13BE7ACFA415}" sibTransId="{51287A4C-FC07-4844-B6A8-CF5D488205EB}"/>
    <dgm:cxn modelId="{A25B0B1E-7445-4F58-8A1E-67542E652ACF}" srcId="{332EA128-BF5F-4366-BBDF-2251BCF468DD}" destId="{3CAFF6E2-C170-4B78-96F9-7D512D6424C7}" srcOrd="3" destOrd="0" parTransId="{3D406D76-7F41-49CE-8A9A-22C4D229AC04}" sibTransId="{E18DDAE8-5493-49CC-B272-A7EFFDE54245}"/>
    <dgm:cxn modelId="{3A1D871E-5B50-4FFD-9692-210737F2903C}" type="presOf" srcId="{3CAFF6E2-C170-4B78-96F9-7D512D6424C7}" destId="{AD630D6C-11C9-4CB5-86AD-095D226C2F69}" srcOrd="0" destOrd="0" presId="urn:microsoft.com/office/officeart/2005/8/layout/vList2"/>
    <dgm:cxn modelId="{6144E540-774E-47D5-B152-08F72C24F305}" srcId="{332EA128-BF5F-4366-BBDF-2251BCF468DD}" destId="{BA4682F7-5BA7-4043-9BF8-741F9A9976BF}" srcOrd="1" destOrd="0" parTransId="{10DF34E9-9D2C-4CE4-8056-C2F65A6FE217}" sibTransId="{F36A33E9-B2DA-44E5-BBB3-74D22B5AD918}"/>
    <dgm:cxn modelId="{FE09C55F-1730-4755-9FCD-AE8C442AA8C8}" type="presOf" srcId="{332EA128-BF5F-4366-BBDF-2251BCF468DD}" destId="{F9884242-BAA5-4B5E-9A1C-D7EE45CBBFA9}" srcOrd="0" destOrd="0" presId="urn:microsoft.com/office/officeart/2005/8/layout/vList2"/>
    <dgm:cxn modelId="{F2BC7743-D46D-4E33-8982-7B5F3B79E99C}" type="presOf" srcId="{B3A2D437-1E6A-49D2-A333-6E5974EEF447}" destId="{EB1B26CA-68BB-4E26-A0B5-D9820E2D801D}" srcOrd="0" destOrd="0" presId="urn:microsoft.com/office/officeart/2005/8/layout/vList2"/>
    <dgm:cxn modelId="{CA2F3046-2E01-47FD-9581-42C450C8711A}" srcId="{332EA128-BF5F-4366-BBDF-2251BCF468DD}" destId="{B3A2D437-1E6A-49D2-A333-6E5974EEF447}" srcOrd="0" destOrd="0" parTransId="{641C8803-992D-4394-97DA-E288C1B69D2F}" sibTransId="{88428626-7241-4B23-AD0D-922221E6DEF7}"/>
    <dgm:cxn modelId="{9B886070-19ED-4ECC-8AA2-C21120627C67}" type="presOf" srcId="{BA4682F7-5BA7-4043-9BF8-741F9A9976BF}" destId="{298F343D-E8F0-4AEE-B239-42001BE43C8C}" srcOrd="0" destOrd="0" presId="urn:microsoft.com/office/officeart/2005/8/layout/vList2"/>
    <dgm:cxn modelId="{C9D60B76-4038-463C-AF4E-8CC4CB8638DF}" type="presOf" srcId="{6EBBFAC2-3236-4B62-9271-42CDF6C04292}" destId="{1BCD9D9F-018C-4289-A9BD-AD403CF4D324}" srcOrd="0" destOrd="0" presId="urn:microsoft.com/office/officeart/2005/8/layout/vList2"/>
    <dgm:cxn modelId="{2937D5F4-0928-46DD-AFA2-CBE1889DE559}" type="presOf" srcId="{5514C522-5274-4904-9088-F750ABD112FD}" destId="{D21C41CD-0E12-4A67-BA3A-8C3AB9F49B74}" srcOrd="0" destOrd="0" presId="urn:microsoft.com/office/officeart/2005/8/layout/vList2"/>
    <dgm:cxn modelId="{F8E804AD-38F5-4EB7-8FF9-014BEBAAC8A4}" type="presParOf" srcId="{F9884242-BAA5-4B5E-9A1C-D7EE45CBBFA9}" destId="{EB1B26CA-68BB-4E26-A0B5-D9820E2D801D}" srcOrd="0" destOrd="0" presId="urn:microsoft.com/office/officeart/2005/8/layout/vList2"/>
    <dgm:cxn modelId="{8FED0A80-555D-4056-A9A4-88043F0C56F0}" type="presParOf" srcId="{F9884242-BAA5-4B5E-9A1C-D7EE45CBBFA9}" destId="{F3AE8CFE-CE2B-4F1E-8610-F1152B2C9135}" srcOrd="1" destOrd="0" presId="urn:microsoft.com/office/officeart/2005/8/layout/vList2"/>
    <dgm:cxn modelId="{2279FBE1-9680-4A90-A422-191BEA54843C}" type="presParOf" srcId="{F9884242-BAA5-4B5E-9A1C-D7EE45CBBFA9}" destId="{298F343D-E8F0-4AEE-B239-42001BE43C8C}" srcOrd="2" destOrd="0" presId="urn:microsoft.com/office/officeart/2005/8/layout/vList2"/>
    <dgm:cxn modelId="{62D4B0E5-02B7-4A5A-915B-DB062C94FBF5}" type="presParOf" srcId="{F9884242-BAA5-4B5E-9A1C-D7EE45CBBFA9}" destId="{D0486C97-6E6D-44B4-A2C8-3DD335902FF1}" srcOrd="3" destOrd="0" presId="urn:microsoft.com/office/officeart/2005/8/layout/vList2"/>
    <dgm:cxn modelId="{D085AB97-A4CB-4453-9440-878FE33497EC}" type="presParOf" srcId="{F9884242-BAA5-4B5E-9A1C-D7EE45CBBFA9}" destId="{D21C41CD-0E12-4A67-BA3A-8C3AB9F49B74}" srcOrd="4" destOrd="0" presId="urn:microsoft.com/office/officeart/2005/8/layout/vList2"/>
    <dgm:cxn modelId="{CE7361AD-F7C9-4E0E-BEA3-31469AE392B6}" type="presParOf" srcId="{F9884242-BAA5-4B5E-9A1C-D7EE45CBBFA9}" destId="{810A6EFB-DFFD-4324-BC4B-12A347CAF625}" srcOrd="5" destOrd="0" presId="urn:microsoft.com/office/officeart/2005/8/layout/vList2"/>
    <dgm:cxn modelId="{DCED858D-6B9A-45B9-9059-ECBCFD033B4D}" type="presParOf" srcId="{F9884242-BAA5-4B5E-9A1C-D7EE45CBBFA9}" destId="{AD630D6C-11C9-4CB5-86AD-095D226C2F69}" srcOrd="6" destOrd="0" presId="urn:microsoft.com/office/officeart/2005/8/layout/vList2"/>
    <dgm:cxn modelId="{5A688B71-0319-4091-8D84-B57E0ECE4436}" type="presParOf" srcId="{F9884242-BAA5-4B5E-9A1C-D7EE45CBBFA9}" destId="{0A59FD4B-D389-41CC-B0E9-D55AC0A8DE73}" srcOrd="7" destOrd="0" presId="urn:microsoft.com/office/officeart/2005/8/layout/vList2"/>
    <dgm:cxn modelId="{D06A6458-2F76-4D6C-B699-B2683FE4ACC5}" type="presParOf" srcId="{F9884242-BAA5-4B5E-9A1C-D7EE45CBBFA9}" destId="{1BCD9D9F-018C-4289-A9BD-AD403CF4D32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373322-B2BC-45A9-AEE1-311966A67702}"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US"/>
        </a:p>
      </dgm:t>
    </dgm:pt>
    <dgm:pt modelId="{1D3DABAD-399D-42CE-A087-1064C9C10F5C}">
      <dgm:prSet phldrT="[Text]" custT="1"/>
      <dgm:spPr/>
      <dgm:t>
        <a:bodyPr/>
        <a:lstStyle/>
        <a:p>
          <a:r>
            <a:rPr lang="en-US" sz="2400" dirty="0"/>
            <a:t>Electronic Storage Device Search Warrant</a:t>
          </a:r>
        </a:p>
      </dgm:t>
    </dgm:pt>
    <dgm:pt modelId="{FD61E34E-C892-424C-A5F1-CDF660AD9DED}" type="parTrans" cxnId="{B4430F21-1972-468F-9E87-47FA7DF65F3B}">
      <dgm:prSet/>
      <dgm:spPr/>
      <dgm:t>
        <a:bodyPr/>
        <a:lstStyle/>
        <a:p>
          <a:endParaRPr lang="en-US"/>
        </a:p>
      </dgm:t>
    </dgm:pt>
    <dgm:pt modelId="{E0D54D48-8BFA-4DC2-AA50-247D831D58D8}" type="sibTrans" cxnId="{B4430F21-1972-468F-9E87-47FA7DF65F3B}">
      <dgm:prSet/>
      <dgm:spPr/>
      <dgm:t>
        <a:bodyPr/>
        <a:lstStyle/>
        <a:p>
          <a:endParaRPr lang="en-US"/>
        </a:p>
      </dgm:t>
    </dgm:pt>
    <dgm:pt modelId="{3D30450C-2985-47A4-A25A-AAB9E0EEC0C7}">
      <dgm:prSet phldrT="[Text]"/>
      <dgm:spPr/>
      <dgm:t>
        <a:bodyPr/>
        <a:lstStyle/>
        <a:p>
          <a:r>
            <a:rPr lang="en-US" dirty="0"/>
            <a:t>Hardware</a:t>
          </a:r>
        </a:p>
      </dgm:t>
    </dgm:pt>
    <dgm:pt modelId="{D1DF61CF-E6B8-4674-AF15-4774B6A5AC01}" type="parTrans" cxnId="{FFDA4108-A640-4217-B1BC-03037BB6D39C}">
      <dgm:prSet/>
      <dgm:spPr/>
      <dgm:t>
        <a:bodyPr/>
        <a:lstStyle/>
        <a:p>
          <a:endParaRPr lang="en-US"/>
        </a:p>
      </dgm:t>
    </dgm:pt>
    <dgm:pt modelId="{4F4B3CC7-E099-4342-B7C4-2C4DD03146B2}" type="sibTrans" cxnId="{FFDA4108-A640-4217-B1BC-03037BB6D39C}">
      <dgm:prSet/>
      <dgm:spPr/>
      <dgm:t>
        <a:bodyPr/>
        <a:lstStyle/>
        <a:p>
          <a:endParaRPr lang="en-US"/>
        </a:p>
      </dgm:t>
    </dgm:pt>
    <dgm:pt modelId="{BA674A72-B626-454F-9FFA-21ACAAEEC63E}">
      <dgm:prSet phldrT="[Text]"/>
      <dgm:spPr/>
      <dgm:t>
        <a:bodyPr/>
        <a:lstStyle/>
        <a:p>
          <a:r>
            <a:rPr lang="en-US" dirty="0"/>
            <a:t>Software</a:t>
          </a:r>
        </a:p>
      </dgm:t>
    </dgm:pt>
    <dgm:pt modelId="{39954063-7334-4C93-8A16-6A5A0E4F2521}" type="parTrans" cxnId="{69FF2F58-72DB-47D9-8445-F9E85C8C1821}">
      <dgm:prSet/>
      <dgm:spPr/>
      <dgm:t>
        <a:bodyPr/>
        <a:lstStyle/>
        <a:p>
          <a:endParaRPr lang="en-US"/>
        </a:p>
      </dgm:t>
    </dgm:pt>
    <dgm:pt modelId="{8780E027-868F-48FD-A025-DDA74825D3DF}" type="sibTrans" cxnId="{69FF2F58-72DB-47D9-8445-F9E85C8C1821}">
      <dgm:prSet/>
      <dgm:spPr/>
      <dgm:t>
        <a:bodyPr/>
        <a:lstStyle/>
        <a:p>
          <a:endParaRPr lang="en-US"/>
        </a:p>
      </dgm:t>
    </dgm:pt>
    <dgm:pt modelId="{15E5B8BB-13E2-4353-A576-DD3549BC96A5}">
      <dgm:prSet phldrT="[Text]" custT="1"/>
      <dgm:spPr/>
      <dgm:t>
        <a:bodyPr/>
        <a:lstStyle/>
        <a:p>
          <a:r>
            <a:rPr lang="en-US" sz="2400" dirty="0"/>
            <a:t>Service Provider Search Warrant</a:t>
          </a:r>
        </a:p>
      </dgm:t>
    </dgm:pt>
    <dgm:pt modelId="{8BBADF5D-C0A3-43B9-962C-BB681FC6FA3B}" type="parTrans" cxnId="{02C40387-A05D-42F0-B043-DDD5BD83FD52}">
      <dgm:prSet/>
      <dgm:spPr/>
      <dgm:t>
        <a:bodyPr/>
        <a:lstStyle/>
        <a:p>
          <a:endParaRPr lang="en-US"/>
        </a:p>
      </dgm:t>
    </dgm:pt>
    <dgm:pt modelId="{C1CF3A0B-A50B-4378-AEC6-748B6E1D32DD}" type="sibTrans" cxnId="{02C40387-A05D-42F0-B043-DDD5BD83FD52}">
      <dgm:prSet/>
      <dgm:spPr/>
      <dgm:t>
        <a:bodyPr/>
        <a:lstStyle/>
        <a:p>
          <a:endParaRPr lang="en-US"/>
        </a:p>
      </dgm:t>
    </dgm:pt>
    <dgm:pt modelId="{5F7C0AB8-4BE5-499B-AB8B-1323B7703FB8}">
      <dgm:prSet phldrT="[Text]"/>
      <dgm:spPr/>
      <dgm:t>
        <a:bodyPr/>
        <a:lstStyle/>
        <a:p>
          <a:r>
            <a:rPr lang="en-US" dirty="0"/>
            <a:t>Service Logs (CDRs, etc.)</a:t>
          </a:r>
        </a:p>
      </dgm:t>
    </dgm:pt>
    <dgm:pt modelId="{2B25825E-88EF-4750-82AB-27F720D82AA9}" type="parTrans" cxnId="{590FD3D8-682A-43E6-805B-57AA2CE56871}">
      <dgm:prSet/>
      <dgm:spPr/>
      <dgm:t>
        <a:bodyPr/>
        <a:lstStyle/>
        <a:p>
          <a:endParaRPr lang="en-US"/>
        </a:p>
      </dgm:t>
    </dgm:pt>
    <dgm:pt modelId="{192683BB-F8EE-4C20-AB45-8E82CA9AC339}" type="sibTrans" cxnId="{590FD3D8-682A-43E6-805B-57AA2CE56871}">
      <dgm:prSet/>
      <dgm:spPr/>
      <dgm:t>
        <a:bodyPr/>
        <a:lstStyle/>
        <a:p>
          <a:endParaRPr lang="en-US"/>
        </a:p>
      </dgm:t>
    </dgm:pt>
    <dgm:pt modelId="{63560DD1-3F2A-4181-BBD9-DCF54DC070BC}">
      <dgm:prSet phldrT="[Text]"/>
      <dgm:spPr/>
      <dgm:t>
        <a:bodyPr/>
        <a:lstStyle/>
        <a:p>
          <a:r>
            <a:rPr lang="en-US" dirty="0"/>
            <a:t>Billing Records</a:t>
          </a:r>
        </a:p>
      </dgm:t>
    </dgm:pt>
    <dgm:pt modelId="{99B1BCDC-0FB3-4A91-A961-BC0411F035A9}" type="parTrans" cxnId="{EFBBA04A-9C1B-4E67-A64A-0F4EA380E9ED}">
      <dgm:prSet/>
      <dgm:spPr/>
      <dgm:t>
        <a:bodyPr/>
        <a:lstStyle/>
        <a:p>
          <a:endParaRPr lang="en-US"/>
        </a:p>
      </dgm:t>
    </dgm:pt>
    <dgm:pt modelId="{E9C0B5E8-5C76-461C-8712-B53198716F51}" type="sibTrans" cxnId="{EFBBA04A-9C1B-4E67-A64A-0F4EA380E9ED}">
      <dgm:prSet/>
      <dgm:spPr/>
      <dgm:t>
        <a:bodyPr/>
        <a:lstStyle/>
        <a:p>
          <a:endParaRPr lang="en-US"/>
        </a:p>
      </dgm:t>
    </dgm:pt>
    <dgm:pt modelId="{648E1C82-C2D9-4122-B0AB-826FC64191DE}">
      <dgm:prSet phldrT="[Text]"/>
      <dgm:spPr/>
      <dgm:t>
        <a:bodyPr/>
        <a:lstStyle/>
        <a:p>
          <a:r>
            <a:rPr lang="en-US" dirty="0"/>
            <a:t>Storage Devices</a:t>
          </a:r>
        </a:p>
      </dgm:t>
    </dgm:pt>
    <dgm:pt modelId="{6350C8A7-E697-4FE9-A226-A127780D43A1}" type="parTrans" cxnId="{E5A69319-8652-4326-AC6C-D82E93CE1C07}">
      <dgm:prSet/>
      <dgm:spPr/>
      <dgm:t>
        <a:bodyPr/>
        <a:lstStyle/>
        <a:p>
          <a:endParaRPr lang="en-US"/>
        </a:p>
      </dgm:t>
    </dgm:pt>
    <dgm:pt modelId="{1F13A377-3343-4BA1-B451-80035928F6A9}" type="sibTrans" cxnId="{E5A69319-8652-4326-AC6C-D82E93CE1C07}">
      <dgm:prSet/>
      <dgm:spPr/>
      <dgm:t>
        <a:bodyPr/>
        <a:lstStyle/>
        <a:p>
          <a:endParaRPr lang="en-US"/>
        </a:p>
      </dgm:t>
    </dgm:pt>
    <dgm:pt modelId="{765F35A5-5A6D-4A87-8F5B-2D5EB6317E2C}">
      <dgm:prSet phldrT="[Text]"/>
      <dgm:spPr/>
      <dgm:t>
        <a:bodyPr/>
        <a:lstStyle/>
        <a:p>
          <a:r>
            <a:rPr lang="en-US" dirty="0"/>
            <a:t>Subscriber Information</a:t>
          </a:r>
        </a:p>
      </dgm:t>
    </dgm:pt>
    <dgm:pt modelId="{F2E12B06-060C-4AFA-8C8D-99444E83A2FD}" type="parTrans" cxnId="{88E497B3-DB06-4A35-A271-EB528864C9DE}">
      <dgm:prSet/>
      <dgm:spPr/>
      <dgm:t>
        <a:bodyPr/>
        <a:lstStyle/>
        <a:p>
          <a:endParaRPr lang="en-US"/>
        </a:p>
      </dgm:t>
    </dgm:pt>
    <dgm:pt modelId="{A5034FC0-B050-489F-9DD3-74F2183AB814}" type="sibTrans" cxnId="{88E497B3-DB06-4A35-A271-EB528864C9DE}">
      <dgm:prSet/>
      <dgm:spPr/>
      <dgm:t>
        <a:bodyPr/>
        <a:lstStyle/>
        <a:p>
          <a:endParaRPr lang="en-US"/>
        </a:p>
      </dgm:t>
    </dgm:pt>
    <dgm:pt modelId="{7F85AA16-3FF7-408F-90AC-6F260DD83D8D}" type="pres">
      <dgm:prSet presAssocID="{CB373322-B2BC-45A9-AEE1-311966A67702}" presName="layout" presStyleCnt="0">
        <dgm:presLayoutVars>
          <dgm:chMax/>
          <dgm:chPref/>
          <dgm:dir/>
          <dgm:resizeHandles/>
        </dgm:presLayoutVars>
      </dgm:prSet>
      <dgm:spPr/>
    </dgm:pt>
    <dgm:pt modelId="{7E5263E4-54A1-4427-9233-FAF442B9BF73}" type="pres">
      <dgm:prSet presAssocID="{1D3DABAD-399D-42CE-A087-1064C9C10F5C}" presName="root" presStyleCnt="0">
        <dgm:presLayoutVars>
          <dgm:chMax/>
          <dgm:chPref/>
        </dgm:presLayoutVars>
      </dgm:prSet>
      <dgm:spPr/>
    </dgm:pt>
    <dgm:pt modelId="{10CE1AE9-F6E9-48C6-B3AF-24207B906FF1}" type="pres">
      <dgm:prSet presAssocID="{1D3DABAD-399D-42CE-A087-1064C9C10F5C}" presName="rootComposite" presStyleCnt="0">
        <dgm:presLayoutVars/>
      </dgm:prSet>
      <dgm:spPr/>
    </dgm:pt>
    <dgm:pt modelId="{9868F196-162E-4865-8D9D-148C4448B90E}" type="pres">
      <dgm:prSet presAssocID="{1D3DABAD-399D-42CE-A087-1064C9C10F5C}" presName="ParentAccent" presStyleLbl="alignNode1" presStyleIdx="0" presStyleCnt="2"/>
      <dgm:spPr/>
    </dgm:pt>
    <dgm:pt modelId="{76CE39A1-AAB6-4C25-8745-1C5F01BA14F5}" type="pres">
      <dgm:prSet presAssocID="{1D3DABAD-399D-42CE-A087-1064C9C10F5C}" presName="ParentSmallAccent" presStyleLbl="fgAcc1" presStyleIdx="0" presStyleCnt="2"/>
      <dgm:spPr/>
    </dgm:pt>
    <dgm:pt modelId="{243188B4-20B5-4D97-AD0D-F27C0A020C76}" type="pres">
      <dgm:prSet presAssocID="{1D3DABAD-399D-42CE-A087-1064C9C10F5C}" presName="Parent" presStyleLbl="revTx" presStyleIdx="0" presStyleCnt="8">
        <dgm:presLayoutVars>
          <dgm:chMax/>
          <dgm:chPref val="4"/>
          <dgm:bulletEnabled val="1"/>
        </dgm:presLayoutVars>
      </dgm:prSet>
      <dgm:spPr/>
    </dgm:pt>
    <dgm:pt modelId="{CCFBC880-817E-4B35-B310-AEA8EE52B8EE}" type="pres">
      <dgm:prSet presAssocID="{1D3DABAD-399D-42CE-A087-1064C9C10F5C}" presName="childShape" presStyleCnt="0">
        <dgm:presLayoutVars>
          <dgm:chMax val="0"/>
          <dgm:chPref val="0"/>
        </dgm:presLayoutVars>
      </dgm:prSet>
      <dgm:spPr/>
    </dgm:pt>
    <dgm:pt modelId="{4C041ECE-1965-487A-A5F4-2AC02814C1DC}" type="pres">
      <dgm:prSet presAssocID="{3D30450C-2985-47A4-A25A-AAB9E0EEC0C7}" presName="childComposite" presStyleCnt="0">
        <dgm:presLayoutVars>
          <dgm:chMax val="0"/>
          <dgm:chPref val="0"/>
        </dgm:presLayoutVars>
      </dgm:prSet>
      <dgm:spPr/>
    </dgm:pt>
    <dgm:pt modelId="{05222ECD-CC82-4AE2-856A-03F322480FFD}" type="pres">
      <dgm:prSet presAssocID="{3D30450C-2985-47A4-A25A-AAB9E0EEC0C7}" presName="ChildAccent" presStyleLbl="solidFgAcc1" presStyleIdx="0" presStyleCnt="6"/>
      <dgm:spPr/>
    </dgm:pt>
    <dgm:pt modelId="{EBC41CA0-16CF-418B-A753-5464FB03E78D}" type="pres">
      <dgm:prSet presAssocID="{3D30450C-2985-47A4-A25A-AAB9E0EEC0C7}" presName="Child" presStyleLbl="revTx" presStyleIdx="1" presStyleCnt="8">
        <dgm:presLayoutVars>
          <dgm:chMax val="0"/>
          <dgm:chPref val="0"/>
          <dgm:bulletEnabled val="1"/>
        </dgm:presLayoutVars>
      </dgm:prSet>
      <dgm:spPr/>
    </dgm:pt>
    <dgm:pt modelId="{AA7C3EB8-D211-4746-85AC-91168E1F9E64}" type="pres">
      <dgm:prSet presAssocID="{BA674A72-B626-454F-9FFA-21ACAAEEC63E}" presName="childComposite" presStyleCnt="0">
        <dgm:presLayoutVars>
          <dgm:chMax val="0"/>
          <dgm:chPref val="0"/>
        </dgm:presLayoutVars>
      </dgm:prSet>
      <dgm:spPr/>
    </dgm:pt>
    <dgm:pt modelId="{47121B59-3164-4FA1-9A36-59328C363F16}" type="pres">
      <dgm:prSet presAssocID="{BA674A72-B626-454F-9FFA-21ACAAEEC63E}" presName="ChildAccent" presStyleLbl="solidFgAcc1" presStyleIdx="1" presStyleCnt="6"/>
      <dgm:spPr/>
    </dgm:pt>
    <dgm:pt modelId="{1B40FD10-8046-43DE-BE58-4E1EC557E52E}" type="pres">
      <dgm:prSet presAssocID="{BA674A72-B626-454F-9FFA-21ACAAEEC63E}" presName="Child" presStyleLbl="revTx" presStyleIdx="2" presStyleCnt="8">
        <dgm:presLayoutVars>
          <dgm:chMax val="0"/>
          <dgm:chPref val="0"/>
          <dgm:bulletEnabled val="1"/>
        </dgm:presLayoutVars>
      </dgm:prSet>
      <dgm:spPr/>
    </dgm:pt>
    <dgm:pt modelId="{2973B1A2-E76B-4F11-AC8E-737DBB1CFDC6}" type="pres">
      <dgm:prSet presAssocID="{648E1C82-C2D9-4122-B0AB-826FC64191DE}" presName="childComposite" presStyleCnt="0">
        <dgm:presLayoutVars>
          <dgm:chMax val="0"/>
          <dgm:chPref val="0"/>
        </dgm:presLayoutVars>
      </dgm:prSet>
      <dgm:spPr/>
    </dgm:pt>
    <dgm:pt modelId="{F6655727-49F5-4E3D-820E-F0E89CEEA702}" type="pres">
      <dgm:prSet presAssocID="{648E1C82-C2D9-4122-B0AB-826FC64191DE}" presName="ChildAccent" presStyleLbl="solidFgAcc1" presStyleIdx="2" presStyleCnt="6"/>
      <dgm:spPr/>
    </dgm:pt>
    <dgm:pt modelId="{66B037D6-7964-4537-B738-9B9E742D8200}" type="pres">
      <dgm:prSet presAssocID="{648E1C82-C2D9-4122-B0AB-826FC64191DE}" presName="Child" presStyleLbl="revTx" presStyleIdx="3" presStyleCnt="8">
        <dgm:presLayoutVars>
          <dgm:chMax val="0"/>
          <dgm:chPref val="0"/>
          <dgm:bulletEnabled val="1"/>
        </dgm:presLayoutVars>
      </dgm:prSet>
      <dgm:spPr/>
    </dgm:pt>
    <dgm:pt modelId="{D4AA602C-0ED7-4685-9938-40268CA0C52B}" type="pres">
      <dgm:prSet presAssocID="{15E5B8BB-13E2-4353-A576-DD3549BC96A5}" presName="root" presStyleCnt="0">
        <dgm:presLayoutVars>
          <dgm:chMax/>
          <dgm:chPref/>
        </dgm:presLayoutVars>
      </dgm:prSet>
      <dgm:spPr/>
    </dgm:pt>
    <dgm:pt modelId="{65A80D75-5FB4-4030-8362-E4A097156EA7}" type="pres">
      <dgm:prSet presAssocID="{15E5B8BB-13E2-4353-A576-DD3549BC96A5}" presName="rootComposite" presStyleCnt="0">
        <dgm:presLayoutVars/>
      </dgm:prSet>
      <dgm:spPr/>
    </dgm:pt>
    <dgm:pt modelId="{2805BF3B-47B9-4262-A1C4-D70AED752849}" type="pres">
      <dgm:prSet presAssocID="{15E5B8BB-13E2-4353-A576-DD3549BC96A5}" presName="ParentAccent" presStyleLbl="alignNode1" presStyleIdx="1" presStyleCnt="2"/>
      <dgm:spPr/>
    </dgm:pt>
    <dgm:pt modelId="{BB01D70F-C736-46E2-847B-FC9253E07641}" type="pres">
      <dgm:prSet presAssocID="{15E5B8BB-13E2-4353-A576-DD3549BC96A5}" presName="ParentSmallAccent" presStyleLbl="fgAcc1" presStyleIdx="1" presStyleCnt="2"/>
      <dgm:spPr/>
    </dgm:pt>
    <dgm:pt modelId="{C6BB5AAA-DC84-468B-8845-F07C8866B35F}" type="pres">
      <dgm:prSet presAssocID="{15E5B8BB-13E2-4353-A576-DD3549BC96A5}" presName="Parent" presStyleLbl="revTx" presStyleIdx="4" presStyleCnt="8">
        <dgm:presLayoutVars>
          <dgm:chMax/>
          <dgm:chPref val="4"/>
          <dgm:bulletEnabled val="1"/>
        </dgm:presLayoutVars>
      </dgm:prSet>
      <dgm:spPr/>
    </dgm:pt>
    <dgm:pt modelId="{F240A837-A8E3-4C9F-8461-50F5D5EE0C03}" type="pres">
      <dgm:prSet presAssocID="{15E5B8BB-13E2-4353-A576-DD3549BC96A5}" presName="childShape" presStyleCnt="0">
        <dgm:presLayoutVars>
          <dgm:chMax val="0"/>
          <dgm:chPref val="0"/>
        </dgm:presLayoutVars>
      </dgm:prSet>
      <dgm:spPr/>
    </dgm:pt>
    <dgm:pt modelId="{146C148C-E85F-45E8-A1C3-842BF4C1A2D0}" type="pres">
      <dgm:prSet presAssocID="{5F7C0AB8-4BE5-499B-AB8B-1323B7703FB8}" presName="childComposite" presStyleCnt="0">
        <dgm:presLayoutVars>
          <dgm:chMax val="0"/>
          <dgm:chPref val="0"/>
        </dgm:presLayoutVars>
      </dgm:prSet>
      <dgm:spPr/>
    </dgm:pt>
    <dgm:pt modelId="{50C53988-AF0B-49FA-BA33-094327DBA994}" type="pres">
      <dgm:prSet presAssocID="{5F7C0AB8-4BE5-499B-AB8B-1323B7703FB8}" presName="ChildAccent" presStyleLbl="solidFgAcc1" presStyleIdx="3" presStyleCnt="6"/>
      <dgm:spPr/>
    </dgm:pt>
    <dgm:pt modelId="{246B46DB-EEE3-4C23-9384-1B4771631589}" type="pres">
      <dgm:prSet presAssocID="{5F7C0AB8-4BE5-499B-AB8B-1323B7703FB8}" presName="Child" presStyleLbl="revTx" presStyleIdx="5" presStyleCnt="8">
        <dgm:presLayoutVars>
          <dgm:chMax val="0"/>
          <dgm:chPref val="0"/>
          <dgm:bulletEnabled val="1"/>
        </dgm:presLayoutVars>
      </dgm:prSet>
      <dgm:spPr/>
    </dgm:pt>
    <dgm:pt modelId="{D65335B4-5A80-43A9-9DD9-368D775DC955}" type="pres">
      <dgm:prSet presAssocID="{63560DD1-3F2A-4181-BBD9-DCF54DC070BC}" presName="childComposite" presStyleCnt="0">
        <dgm:presLayoutVars>
          <dgm:chMax val="0"/>
          <dgm:chPref val="0"/>
        </dgm:presLayoutVars>
      </dgm:prSet>
      <dgm:spPr/>
    </dgm:pt>
    <dgm:pt modelId="{15548668-7365-42EB-A9D4-21A63EEA416D}" type="pres">
      <dgm:prSet presAssocID="{63560DD1-3F2A-4181-BBD9-DCF54DC070BC}" presName="ChildAccent" presStyleLbl="solidFgAcc1" presStyleIdx="4" presStyleCnt="6"/>
      <dgm:spPr/>
    </dgm:pt>
    <dgm:pt modelId="{9C83DE04-4E55-4A69-BDAE-D1501B252483}" type="pres">
      <dgm:prSet presAssocID="{63560DD1-3F2A-4181-BBD9-DCF54DC070BC}" presName="Child" presStyleLbl="revTx" presStyleIdx="6" presStyleCnt="8">
        <dgm:presLayoutVars>
          <dgm:chMax val="0"/>
          <dgm:chPref val="0"/>
          <dgm:bulletEnabled val="1"/>
        </dgm:presLayoutVars>
      </dgm:prSet>
      <dgm:spPr/>
    </dgm:pt>
    <dgm:pt modelId="{0B69AB1D-EBD9-480F-8EB8-279C7BCFE782}" type="pres">
      <dgm:prSet presAssocID="{765F35A5-5A6D-4A87-8F5B-2D5EB6317E2C}" presName="childComposite" presStyleCnt="0">
        <dgm:presLayoutVars>
          <dgm:chMax val="0"/>
          <dgm:chPref val="0"/>
        </dgm:presLayoutVars>
      </dgm:prSet>
      <dgm:spPr/>
    </dgm:pt>
    <dgm:pt modelId="{B0182EE0-188B-4D22-9197-6CCC41464A10}" type="pres">
      <dgm:prSet presAssocID="{765F35A5-5A6D-4A87-8F5B-2D5EB6317E2C}" presName="ChildAccent" presStyleLbl="solidFgAcc1" presStyleIdx="5" presStyleCnt="6"/>
      <dgm:spPr/>
    </dgm:pt>
    <dgm:pt modelId="{8EDC52DB-D21F-44F3-9713-EC5176374228}" type="pres">
      <dgm:prSet presAssocID="{765F35A5-5A6D-4A87-8F5B-2D5EB6317E2C}" presName="Child" presStyleLbl="revTx" presStyleIdx="7" presStyleCnt="8">
        <dgm:presLayoutVars>
          <dgm:chMax val="0"/>
          <dgm:chPref val="0"/>
          <dgm:bulletEnabled val="1"/>
        </dgm:presLayoutVars>
      </dgm:prSet>
      <dgm:spPr/>
    </dgm:pt>
  </dgm:ptLst>
  <dgm:cxnLst>
    <dgm:cxn modelId="{FFDA4108-A640-4217-B1BC-03037BB6D39C}" srcId="{1D3DABAD-399D-42CE-A087-1064C9C10F5C}" destId="{3D30450C-2985-47A4-A25A-AAB9E0EEC0C7}" srcOrd="0" destOrd="0" parTransId="{D1DF61CF-E6B8-4674-AF15-4774B6A5AC01}" sibTransId="{4F4B3CC7-E099-4342-B7C4-2C4DD03146B2}"/>
    <dgm:cxn modelId="{E5A69319-8652-4326-AC6C-D82E93CE1C07}" srcId="{1D3DABAD-399D-42CE-A087-1064C9C10F5C}" destId="{648E1C82-C2D9-4122-B0AB-826FC64191DE}" srcOrd="2" destOrd="0" parTransId="{6350C8A7-E697-4FE9-A226-A127780D43A1}" sibTransId="{1F13A377-3343-4BA1-B451-80035928F6A9}"/>
    <dgm:cxn modelId="{C2A0E51E-6C93-473B-B444-B7A08D022C41}" type="presOf" srcId="{1D3DABAD-399D-42CE-A087-1064C9C10F5C}" destId="{243188B4-20B5-4D97-AD0D-F27C0A020C76}" srcOrd="0" destOrd="0" presId="urn:microsoft.com/office/officeart/2008/layout/SquareAccentList"/>
    <dgm:cxn modelId="{B4430F21-1972-468F-9E87-47FA7DF65F3B}" srcId="{CB373322-B2BC-45A9-AEE1-311966A67702}" destId="{1D3DABAD-399D-42CE-A087-1064C9C10F5C}" srcOrd="0" destOrd="0" parTransId="{FD61E34E-C892-424C-A5F1-CDF660AD9DED}" sibTransId="{E0D54D48-8BFA-4DC2-AA50-247D831D58D8}"/>
    <dgm:cxn modelId="{4F383E3D-DB26-44E7-9B33-3056336D6DDC}" type="presOf" srcId="{BA674A72-B626-454F-9FFA-21ACAAEEC63E}" destId="{1B40FD10-8046-43DE-BE58-4E1EC557E52E}" srcOrd="0" destOrd="0" presId="urn:microsoft.com/office/officeart/2008/layout/SquareAccentList"/>
    <dgm:cxn modelId="{A79F1D49-297A-4E73-8F02-932BA12AB080}" type="presOf" srcId="{CB373322-B2BC-45A9-AEE1-311966A67702}" destId="{7F85AA16-3FF7-408F-90AC-6F260DD83D8D}" srcOrd="0" destOrd="0" presId="urn:microsoft.com/office/officeart/2008/layout/SquareAccentList"/>
    <dgm:cxn modelId="{981E7C4A-A7E2-4226-8FDA-57EE96CB47F7}" type="presOf" srcId="{15E5B8BB-13E2-4353-A576-DD3549BC96A5}" destId="{C6BB5AAA-DC84-468B-8845-F07C8866B35F}" srcOrd="0" destOrd="0" presId="urn:microsoft.com/office/officeart/2008/layout/SquareAccentList"/>
    <dgm:cxn modelId="{EFBBA04A-9C1B-4E67-A64A-0F4EA380E9ED}" srcId="{15E5B8BB-13E2-4353-A576-DD3549BC96A5}" destId="{63560DD1-3F2A-4181-BBD9-DCF54DC070BC}" srcOrd="1" destOrd="0" parTransId="{99B1BCDC-0FB3-4A91-A961-BC0411F035A9}" sibTransId="{E9C0B5E8-5C76-461C-8712-B53198716F51}"/>
    <dgm:cxn modelId="{D648E173-5AC2-42B4-9FA3-38749649320B}" type="presOf" srcId="{3D30450C-2985-47A4-A25A-AAB9E0EEC0C7}" destId="{EBC41CA0-16CF-418B-A753-5464FB03E78D}" srcOrd="0" destOrd="0" presId="urn:microsoft.com/office/officeart/2008/layout/SquareAccentList"/>
    <dgm:cxn modelId="{69FF2F58-72DB-47D9-8445-F9E85C8C1821}" srcId="{1D3DABAD-399D-42CE-A087-1064C9C10F5C}" destId="{BA674A72-B626-454F-9FFA-21ACAAEEC63E}" srcOrd="1" destOrd="0" parTransId="{39954063-7334-4C93-8A16-6A5A0E4F2521}" sibTransId="{8780E027-868F-48FD-A025-DDA74825D3DF}"/>
    <dgm:cxn modelId="{9399C65A-33C9-4D2D-BC81-76002A363342}" type="presOf" srcId="{5F7C0AB8-4BE5-499B-AB8B-1323B7703FB8}" destId="{246B46DB-EEE3-4C23-9384-1B4771631589}" srcOrd="0" destOrd="0" presId="urn:microsoft.com/office/officeart/2008/layout/SquareAccentList"/>
    <dgm:cxn modelId="{02C40387-A05D-42F0-B043-DDD5BD83FD52}" srcId="{CB373322-B2BC-45A9-AEE1-311966A67702}" destId="{15E5B8BB-13E2-4353-A576-DD3549BC96A5}" srcOrd="1" destOrd="0" parTransId="{8BBADF5D-C0A3-43B9-962C-BB681FC6FA3B}" sibTransId="{C1CF3A0B-A50B-4378-AEC6-748B6E1D32DD}"/>
    <dgm:cxn modelId="{82DE79A7-1B4A-4AE4-B960-B5C5588970A0}" type="presOf" srcId="{765F35A5-5A6D-4A87-8F5B-2D5EB6317E2C}" destId="{8EDC52DB-D21F-44F3-9713-EC5176374228}" srcOrd="0" destOrd="0" presId="urn:microsoft.com/office/officeart/2008/layout/SquareAccentList"/>
    <dgm:cxn modelId="{88E497B3-DB06-4A35-A271-EB528864C9DE}" srcId="{15E5B8BB-13E2-4353-A576-DD3549BC96A5}" destId="{765F35A5-5A6D-4A87-8F5B-2D5EB6317E2C}" srcOrd="2" destOrd="0" parTransId="{F2E12B06-060C-4AFA-8C8D-99444E83A2FD}" sibTransId="{A5034FC0-B050-489F-9DD3-74F2183AB814}"/>
    <dgm:cxn modelId="{590FD3D8-682A-43E6-805B-57AA2CE56871}" srcId="{15E5B8BB-13E2-4353-A576-DD3549BC96A5}" destId="{5F7C0AB8-4BE5-499B-AB8B-1323B7703FB8}" srcOrd="0" destOrd="0" parTransId="{2B25825E-88EF-4750-82AB-27F720D82AA9}" sibTransId="{192683BB-F8EE-4C20-AB45-8E82CA9AC339}"/>
    <dgm:cxn modelId="{E6F585DE-A6E3-41BF-98E6-6C424CEE388B}" type="presOf" srcId="{648E1C82-C2D9-4122-B0AB-826FC64191DE}" destId="{66B037D6-7964-4537-B738-9B9E742D8200}" srcOrd="0" destOrd="0" presId="urn:microsoft.com/office/officeart/2008/layout/SquareAccentList"/>
    <dgm:cxn modelId="{06C8A0FA-85DC-4677-81F6-4A65039B4580}" type="presOf" srcId="{63560DD1-3F2A-4181-BBD9-DCF54DC070BC}" destId="{9C83DE04-4E55-4A69-BDAE-D1501B252483}" srcOrd="0" destOrd="0" presId="urn:microsoft.com/office/officeart/2008/layout/SquareAccentList"/>
    <dgm:cxn modelId="{5145C928-4647-4951-9978-1EC719514078}" type="presParOf" srcId="{7F85AA16-3FF7-408F-90AC-6F260DD83D8D}" destId="{7E5263E4-54A1-4427-9233-FAF442B9BF73}" srcOrd="0" destOrd="0" presId="urn:microsoft.com/office/officeart/2008/layout/SquareAccentList"/>
    <dgm:cxn modelId="{0B6A4DB3-40B3-4118-B5B4-107A120E96C8}" type="presParOf" srcId="{7E5263E4-54A1-4427-9233-FAF442B9BF73}" destId="{10CE1AE9-F6E9-48C6-B3AF-24207B906FF1}" srcOrd="0" destOrd="0" presId="urn:microsoft.com/office/officeart/2008/layout/SquareAccentList"/>
    <dgm:cxn modelId="{1BEF184A-0F88-43E8-912D-E411099A64EB}" type="presParOf" srcId="{10CE1AE9-F6E9-48C6-B3AF-24207B906FF1}" destId="{9868F196-162E-4865-8D9D-148C4448B90E}" srcOrd="0" destOrd="0" presId="urn:microsoft.com/office/officeart/2008/layout/SquareAccentList"/>
    <dgm:cxn modelId="{ADC3BFCE-911C-4F97-963A-32ED23F3BB81}" type="presParOf" srcId="{10CE1AE9-F6E9-48C6-B3AF-24207B906FF1}" destId="{76CE39A1-AAB6-4C25-8745-1C5F01BA14F5}" srcOrd="1" destOrd="0" presId="urn:microsoft.com/office/officeart/2008/layout/SquareAccentList"/>
    <dgm:cxn modelId="{ADD065E6-DEB0-4DC6-BFD3-33EC8A69AE02}" type="presParOf" srcId="{10CE1AE9-F6E9-48C6-B3AF-24207B906FF1}" destId="{243188B4-20B5-4D97-AD0D-F27C0A020C76}" srcOrd="2" destOrd="0" presId="urn:microsoft.com/office/officeart/2008/layout/SquareAccentList"/>
    <dgm:cxn modelId="{C1BB27A0-D884-4DB2-98D0-A9A6B39CCB99}" type="presParOf" srcId="{7E5263E4-54A1-4427-9233-FAF442B9BF73}" destId="{CCFBC880-817E-4B35-B310-AEA8EE52B8EE}" srcOrd="1" destOrd="0" presId="urn:microsoft.com/office/officeart/2008/layout/SquareAccentList"/>
    <dgm:cxn modelId="{770E03C5-7814-4F58-99AE-2E28E191D98C}" type="presParOf" srcId="{CCFBC880-817E-4B35-B310-AEA8EE52B8EE}" destId="{4C041ECE-1965-487A-A5F4-2AC02814C1DC}" srcOrd="0" destOrd="0" presId="urn:microsoft.com/office/officeart/2008/layout/SquareAccentList"/>
    <dgm:cxn modelId="{C203E002-982C-4086-840E-424E8C1B4BC3}" type="presParOf" srcId="{4C041ECE-1965-487A-A5F4-2AC02814C1DC}" destId="{05222ECD-CC82-4AE2-856A-03F322480FFD}" srcOrd="0" destOrd="0" presId="urn:microsoft.com/office/officeart/2008/layout/SquareAccentList"/>
    <dgm:cxn modelId="{02286845-0BE4-4642-BBCE-CDE24CE779E6}" type="presParOf" srcId="{4C041ECE-1965-487A-A5F4-2AC02814C1DC}" destId="{EBC41CA0-16CF-418B-A753-5464FB03E78D}" srcOrd="1" destOrd="0" presId="urn:microsoft.com/office/officeart/2008/layout/SquareAccentList"/>
    <dgm:cxn modelId="{66D2EB4E-4EC5-4601-8F24-FD9FAA8C656A}" type="presParOf" srcId="{CCFBC880-817E-4B35-B310-AEA8EE52B8EE}" destId="{AA7C3EB8-D211-4746-85AC-91168E1F9E64}" srcOrd="1" destOrd="0" presId="urn:microsoft.com/office/officeart/2008/layout/SquareAccentList"/>
    <dgm:cxn modelId="{7208C689-C853-49B3-8E7E-9882865FC35D}" type="presParOf" srcId="{AA7C3EB8-D211-4746-85AC-91168E1F9E64}" destId="{47121B59-3164-4FA1-9A36-59328C363F16}" srcOrd="0" destOrd="0" presId="urn:microsoft.com/office/officeart/2008/layout/SquareAccentList"/>
    <dgm:cxn modelId="{4C810DFC-79BC-4BDE-9A73-2ADA1C7426F3}" type="presParOf" srcId="{AA7C3EB8-D211-4746-85AC-91168E1F9E64}" destId="{1B40FD10-8046-43DE-BE58-4E1EC557E52E}" srcOrd="1" destOrd="0" presId="urn:microsoft.com/office/officeart/2008/layout/SquareAccentList"/>
    <dgm:cxn modelId="{9FCA3893-2C4D-44E6-8AED-A0D8C454CA09}" type="presParOf" srcId="{CCFBC880-817E-4B35-B310-AEA8EE52B8EE}" destId="{2973B1A2-E76B-4F11-AC8E-737DBB1CFDC6}" srcOrd="2" destOrd="0" presId="urn:microsoft.com/office/officeart/2008/layout/SquareAccentList"/>
    <dgm:cxn modelId="{B5CD3955-C313-4C27-A836-AC57789BF59E}" type="presParOf" srcId="{2973B1A2-E76B-4F11-AC8E-737DBB1CFDC6}" destId="{F6655727-49F5-4E3D-820E-F0E89CEEA702}" srcOrd="0" destOrd="0" presId="urn:microsoft.com/office/officeart/2008/layout/SquareAccentList"/>
    <dgm:cxn modelId="{B57BFA37-3E66-46EF-95AC-9996E2A60246}" type="presParOf" srcId="{2973B1A2-E76B-4F11-AC8E-737DBB1CFDC6}" destId="{66B037D6-7964-4537-B738-9B9E742D8200}" srcOrd="1" destOrd="0" presId="urn:microsoft.com/office/officeart/2008/layout/SquareAccentList"/>
    <dgm:cxn modelId="{61450C6F-DBDC-488D-A29F-EA6CEAE6EA69}" type="presParOf" srcId="{7F85AA16-3FF7-408F-90AC-6F260DD83D8D}" destId="{D4AA602C-0ED7-4685-9938-40268CA0C52B}" srcOrd="1" destOrd="0" presId="urn:microsoft.com/office/officeart/2008/layout/SquareAccentList"/>
    <dgm:cxn modelId="{AF9CA826-2CC9-4D5D-B277-2D5D0DC940DC}" type="presParOf" srcId="{D4AA602C-0ED7-4685-9938-40268CA0C52B}" destId="{65A80D75-5FB4-4030-8362-E4A097156EA7}" srcOrd="0" destOrd="0" presId="urn:microsoft.com/office/officeart/2008/layout/SquareAccentList"/>
    <dgm:cxn modelId="{0EF30213-52EC-47E0-AB90-BD5D57EBD0AB}" type="presParOf" srcId="{65A80D75-5FB4-4030-8362-E4A097156EA7}" destId="{2805BF3B-47B9-4262-A1C4-D70AED752849}" srcOrd="0" destOrd="0" presId="urn:microsoft.com/office/officeart/2008/layout/SquareAccentList"/>
    <dgm:cxn modelId="{E245B96F-59DD-4D0C-A015-ACA82E6931D7}" type="presParOf" srcId="{65A80D75-5FB4-4030-8362-E4A097156EA7}" destId="{BB01D70F-C736-46E2-847B-FC9253E07641}" srcOrd="1" destOrd="0" presId="urn:microsoft.com/office/officeart/2008/layout/SquareAccentList"/>
    <dgm:cxn modelId="{90BC018F-CC44-4C95-9DC0-E89AC24FAF30}" type="presParOf" srcId="{65A80D75-5FB4-4030-8362-E4A097156EA7}" destId="{C6BB5AAA-DC84-468B-8845-F07C8866B35F}" srcOrd="2" destOrd="0" presId="urn:microsoft.com/office/officeart/2008/layout/SquareAccentList"/>
    <dgm:cxn modelId="{5B1D8FAF-BC8B-4B5A-861A-F4CFFDE0B602}" type="presParOf" srcId="{D4AA602C-0ED7-4685-9938-40268CA0C52B}" destId="{F240A837-A8E3-4C9F-8461-50F5D5EE0C03}" srcOrd="1" destOrd="0" presId="urn:microsoft.com/office/officeart/2008/layout/SquareAccentList"/>
    <dgm:cxn modelId="{D3DC1703-B80C-4FAB-89C1-9AE841CDFAA7}" type="presParOf" srcId="{F240A837-A8E3-4C9F-8461-50F5D5EE0C03}" destId="{146C148C-E85F-45E8-A1C3-842BF4C1A2D0}" srcOrd="0" destOrd="0" presId="urn:microsoft.com/office/officeart/2008/layout/SquareAccentList"/>
    <dgm:cxn modelId="{0736C952-3B3F-4B0E-A756-3C9D929190FC}" type="presParOf" srcId="{146C148C-E85F-45E8-A1C3-842BF4C1A2D0}" destId="{50C53988-AF0B-49FA-BA33-094327DBA994}" srcOrd="0" destOrd="0" presId="urn:microsoft.com/office/officeart/2008/layout/SquareAccentList"/>
    <dgm:cxn modelId="{F7B87387-C66B-41D0-A6B3-1F35B855A39A}" type="presParOf" srcId="{146C148C-E85F-45E8-A1C3-842BF4C1A2D0}" destId="{246B46DB-EEE3-4C23-9384-1B4771631589}" srcOrd="1" destOrd="0" presId="urn:microsoft.com/office/officeart/2008/layout/SquareAccentList"/>
    <dgm:cxn modelId="{AA606FA7-88E1-4123-9D38-F6F7D840A19D}" type="presParOf" srcId="{F240A837-A8E3-4C9F-8461-50F5D5EE0C03}" destId="{D65335B4-5A80-43A9-9DD9-368D775DC955}" srcOrd="1" destOrd="0" presId="urn:microsoft.com/office/officeart/2008/layout/SquareAccentList"/>
    <dgm:cxn modelId="{F74621AB-5588-41C3-8E7D-3706E5BBAE5D}" type="presParOf" srcId="{D65335B4-5A80-43A9-9DD9-368D775DC955}" destId="{15548668-7365-42EB-A9D4-21A63EEA416D}" srcOrd="0" destOrd="0" presId="urn:microsoft.com/office/officeart/2008/layout/SquareAccentList"/>
    <dgm:cxn modelId="{9D69748D-675D-479C-BC3B-9BD52151D69D}" type="presParOf" srcId="{D65335B4-5A80-43A9-9DD9-368D775DC955}" destId="{9C83DE04-4E55-4A69-BDAE-D1501B252483}" srcOrd="1" destOrd="0" presId="urn:microsoft.com/office/officeart/2008/layout/SquareAccentList"/>
    <dgm:cxn modelId="{A50AD156-347A-4B89-A2EF-0F32A47E0117}" type="presParOf" srcId="{F240A837-A8E3-4C9F-8461-50F5D5EE0C03}" destId="{0B69AB1D-EBD9-480F-8EB8-279C7BCFE782}" srcOrd="2" destOrd="0" presId="urn:microsoft.com/office/officeart/2008/layout/SquareAccentList"/>
    <dgm:cxn modelId="{B9D69F1E-0C9A-4D1D-8312-F0E25866FCD4}" type="presParOf" srcId="{0B69AB1D-EBD9-480F-8EB8-279C7BCFE782}" destId="{B0182EE0-188B-4D22-9197-6CCC41464A10}" srcOrd="0" destOrd="0" presId="urn:microsoft.com/office/officeart/2008/layout/SquareAccentList"/>
    <dgm:cxn modelId="{6EB952A0-E096-42AE-ACF8-25319B5A9557}" type="presParOf" srcId="{0B69AB1D-EBD9-480F-8EB8-279C7BCFE782}" destId="{8EDC52DB-D21F-44F3-9713-EC5176374228}" srcOrd="1" destOrd="0" presId="urn:microsoft.com/office/officeart/2008/layout/Squa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342495-2DBC-4EE7-A809-D5D27D41D896}" type="doc">
      <dgm:prSet loTypeId="urn:microsoft.com/office/officeart/2005/8/layout/radial4" loCatId="relationship" qsTypeId="urn:microsoft.com/office/officeart/2005/8/quickstyle/simple5" qsCatId="simple" csTypeId="urn:microsoft.com/office/officeart/2005/8/colors/accent1_2" csCatId="accent1" phldr="1"/>
      <dgm:spPr/>
      <dgm:t>
        <a:bodyPr/>
        <a:lstStyle/>
        <a:p>
          <a:endParaRPr lang="en-US"/>
        </a:p>
      </dgm:t>
    </dgm:pt>
    <dgm:pt modelId="{C4B93CDB-9A20-4EA7-95E5-D7148288309F}">
      <dgm:prSet phldrT="[Text]"/>
      <dgm:spPr/>
      <dgm:t>
        <a:bodyPr/>
        <a:lstStyle/>
        <a:p>
          <a:r>
            <a:rPr lang="en-US" dirty="0">
              <a:solidFill>
                <a:srgbClr val="FF0000"/>
              </a:solidFill>
            </a:rPr>
            <a:t>Physical Evidence</a:t>
          </a:r>
        </a:p>
      </dgm:t>
    </dgm:pt>
    <dgm:pt modelId="{6AE028C7-7CBA-4E72-BDAF-45495C5E45B9}" type="parTrans" cxnId="{F9D36ABD-1162-471A-9495-BC552B5BB104}">
      <dgm:prSet/>
      <dgm:spPr/>
      <dgm:t>
        <a:bodyPr/>
        <a:lstStyle/>
        <a:p>
          <a:endParaRPr lang="en-US">
            <a:solidFill>
              <a:srgbClr val="FF0000"/>
            </a:solidFill>
          </a:endParaRPr>
        </a:p>
      </dgm:t>
    </dgm:pt>
    <dgm:pt modelId="{9609E906-4138-4F9B-BFCC-F6648880799B}" type="sibTrans" cxnId="{F9D36ABD-1162-471A-9495-BC552B5BB104}">
      <dgm:prSet/>
      <dgm:spPr/>
      <dgm:t>
        <a:bodyPr/>
        <a:lstStyle/>
        <a:p>
          <a:endParaRPr lang="en-US">
            <a:solidFill>
              <a:srgbClr val="FF0000"/>
            </a:solidFill>
          </a:endParaRPr>
        </a:p>
      </dgm:t>
    </dgm:pt>
    <dgm:pt modelId="{7CB7B7E8-1229-4E1B-AE31-FE4EA69D1129}">
      <dgm:prSet phldrT="[Text]"/>
      <dgm:spPr/>
      <dgm:t>
        <a:bodyPr/>
        <a:lstStyle/>
        <a:p>
          <a:r>
            <a:rPr lang="en-US" dirty="0">
              <a:solidFill>
                <a:srgbClr val="FF0000"/>
              </a:solidFill>
            </a:rPr>
            <a:t>Hard drives</a:t>
          </a:r>
        </a:p>
      </dgm:t>
    </dgm:pt>
    <dgm:pt modelId="{17FFB1B4-FFDD-467D-A0C5-EE045E35E432}" type="parTrans" cxnId="{7775D71A-3EEC-40F6-8630-1A7FC25B0EEE}">
      <dgm:prSet/>
      <dgm:spPr/>
      <dgm:t>
        <a:bodyPr/>
        <a:lstStyle/>
        <a:p>
          <a:endParaRPr lang="en-US">
            <a:solidFill>
              <a:srgbClr val="FF0000"/>
            </a:solidFill>
          </a:endParaRPr>
        </a:p>
      </dgm:t>
    </dgm:pt>
    <dgm:pt modelId="{196F1791-6695-4007-81E8-AAD5EFA3CFC4}" type="sibTrans" cxnId="{7775D71A-3EEC-40F6-8630-1A7FC25B0EEE}">
      <dgm:prSet/>
      <dgm:spPr/>
      <dgm:t>
        <a:bodyPr/>
        <a:lstStyle/>
        <a:p>
          <a:endParaRPr lang="en-US">
            <a:solidFill>
              <a:srgbClr val="FF0000"/>
            </a:solidFill>
          </a:endParaRPr>
        </a:p>
      </dgm:t>
    </dgm:pt>
    <dgm:pt modelId="{23471161-D687-4E3C-85E4-3D329F15EE15}">
      <dgm:prSet phldrT="[Text]"/>
      <dgm:spPr/>
      <dgm:t>
        <a:bodyPr/>
        <a:lstStyle/>
        <a:p>
          <a:r>
            <a:rPr lang="en-US" dirty="0">
              <a:solidFill>
                <a:srgbClr val="FF0000"/>
              </a:solidFill>
            </a:rPr>
            <a:t>Removable media</a:t>
          </a:r>
        </a:p>
      </dgm:t>
    </dgm:pt>
    <dgm:pt modelId="{0D1659C8-2C3B-4D93-90E2-BE90B4DD3163}" type="parTrans" cxnId="{1AEA2785-FB49-4FC7-985F-C1D40C049876}">
      <dgm:prSet/>
      <dgm:spPr/>
      <dgm:t>
        <a:bodyPr/>
        <a:lstStyle/>
        <a:p>
          <a:endParaRPr lang="en-US">
            <a:solidFill>
              <a:srgbClr val="FF0000"/>
            </a:solidFill>
          </a:endParaRPr>
        </a:p>
      </dgm:t>
    </dgm:pt>
    <dgm:pt modelId="{1AD69905-7B65-4493-A1F3-74F98175DC00}" type="sibTrans" cxnId="{1AEA2785-FB49-4FC7-985F-C1D40C049876}">
      <dgm:prSet/>
      <dgm:spPr/>
      <dgm:t>
        <a:bodyPr/>
        <a:lstStyle/>
        <a:p>
          <a:endParaRPr lang="en-US">
            <a:solidFill>
              <a:srgbClr val="FF0000"/>
            </a:solidFill>
          </a:endParaRPr>
        </a:p>
      </dgm:t>
    </dgm:pt>
    <dgm:pt modelId="{D18D1D40-027C-4E9A-9BAD-DA4ECC413A1F}">
      <dgm:prSet phldrT="[Text]"/>
      <dgm:spPr/>
      <dgm:t>
        <a:bodyPr/>
        <a:lstStyle/>
        <a:p>
          <a:r>
            <a:rPr lang="en-US" dirty="0">
              <a:solidFill>
                <a:srgbClr val="FF0000"/>
              </a:solidFill>
            </a:rPr>
            <a:t>Memory cards</a:t>
          </a:r>
        </a:p>
      </dgm:t>
    </dgm:pt>
    <dgm:pt modelId="{102B4C09-A71E-42A8-8DA4-90C96A503D79}" type="parTrans" cxnId="{6E1972AF-287F-4D30-9BF6-1745C5843E7A}">
      <dgm:prSet/>
      <dgm:spPr/>
      <dgm:t>
        <a:bodyPr/>
        <a:lstStyle/>
        <a:p>
          <a:endParaRPr lang="en-US">
            <a:solidFill>
              <a:srgbClr val="FF0000"/>
            </a:solidFill>
          </a:endParaRPr>
        </a:p>
      </dgm:t>
    </dgm:pt>
    <dgm:pt modelId="{A52C29A0-F3D4-4DC5-A843-2B0675FA1778}" type="sibTrans" cxnId="{6E1972AF-287F-4D30-9BF6-1745C5843E7A}">
      <dgm:prSet/>
      <dgm:spPr/>
      <dgm:t>
        <a:bodyPr/>
        <a:lstStyle/>
        <a:p>
          <a:endParaRPr lang="en-US">
            <a:solidFill>
              <a:srgbClr val="FF0000"/>
            </a:solidFill>
          </a:endParaRPr>
        </a:p>
      </dgm:t>
    </dgm:pt>
    <dgm:pt modelId="{B78BF090-76DE-464A-891F-7685C9491A61}">
      <dgm:prSet phldrT="[Text]"/>
      <dgm:spPr/>
      <dgm:t>
        <a:bodyPr/>
        <a:lstStyle/>
        <a:p>
          <a:r>
            <a:rPr lang="en-US" dirty="0">
              <a:solidFill>
                <a:srgbClr val="FF0000"/>
              </a:solidFill>
            </a:rPr>
            <a:t>Mobile phones</a:t>
          </a:r>
        </a:p>
      </dgm:t>
    </dgm:pt>
    <dgm:pt modelId="{534362E9-9791-4008-9E27-0FC55E622D06}" type="parTrans" cxnId="{86C642A1-399C-4654-A6C2-2DAE36B622A4}">
      <dgm:prSet/>
      <dgm:spPr/>
      <dgm:t>
        <a:bodyPr/>
        <a:lstStyle/>
        <a:p>
          <a:endParaRPr lang="en-US">
            <a:solidFill>
              <a:srgbClr val="FF0000"/>
            </a:solidFill>
          </a:endParaRPr>
        </a:p>
      </dgm:t>
    </dgm:pt>
    <dgm:pt modelId="{D883F301-C171-4AB2-8E7C-106EEEEFC4D0}" type="sibTrans" cxnId="{86C642A1-399C-4654-A6C2-2DAE36B622A4}">
      <dgm:prSet/>
      <dgm:spPr/>
      <dgm:t>
        <a:bodyPr/>
        <a:lstStyle/>
        <a:p>
          <a:endParaRPr lang="en-US">
            <a:solidFill>
              <a:srgbClr val="FF0000"/>
            </a:solidFill>
          </a:endParaRPr>
        </a:p>
      </dgm:t>
    </dgm:pt>
    <dgm:pt modelId="{B3CF7A2A-1618-42AD-8BD4-88AEE55FA031}">
      <dgm:prSet phldrT="[Text]"/>
      <dgm:spPr/>
      <dgm:t>
        <a:bodyPr/>
        <a:lstStyle/>
        <a:p>
          <a:r>
            <a:rPr lang="en-US" dirty="0">
              <a:solidFill>
                <a:srgbClr val="FF0000"/>
              </a:solidFill>
            </a:rPr>
            <a:t>Tablets</a:t>
          </a:r>
        </a:p>
      </dgm:t>
    </dgm:pt>
    <dgm:pt modelId="{DDBDE08C-7DE1-4448-959F-A00F657479DA}" type="parTrans" cxnId="{0405AD4B-6A55-4E6D-B61A-8100B6A2C8E0}">
      <dgm:prSet/>
      <dgm:spPr/>
      <dgm:t>
        <a:bodyPr/>
        <a:lstStyle/>
        <a:p>
          <a:endParaRPr lang="en-US">
            <a:solidFill>
              <a:srgbClr val="FF0000"/>
            </a:solidFill>
          </a:endParaRPr>
        </a:p>
      </dgm:t>
    </dgm:pt>
    <dgm:pt modelId="{B5E9B5D4-28F9-4AA6-8708-2BAD4B93DFF7}" type="sibTrans" cxnId="{0405AD4B-6A55-4E6D-B61A-8100B6A2C8E0}">
      <dgm:prSet/>
      <dgm:spPr/>
      <dgm:t>
        <a:bodyPr/>
        <a:lstStyle/>
        <a:p>
          <a:endParaRPr lang="en-US">
            <a:solidFill>
              <a:srgbClr val="FF0000"/>
            </a:solidFill>
          </a:endParaRPr>
        </a:p>
      </dgm:t>
    </dgm:pt>
    <dgm:pt modelId="{63E1B55C-7071-4310-B21A-A7BA14A00E96}">
      <dgm:prSet phldrT="[Text]"/>
      <dgm:spPr/>
      <dgm:t>
        <a:bodyPr/>
        <a:lstStyle/>
        <a:p>
          <a:r>
            <a:rPr lang="en-US" dirty="0">
              <a:solidFill>
                <a:srgbClr val="FF0000"/>
              </a:solidFill>
            </a:rPr>
            <a:t>Computer peripherals</a:t>
          </a:r>
        </a:p>
      </dgm:t>
    </dgm:pt>
    <dgm:pt modelId="{7FC7D46D-B27A-4B0A-8148-F17FFEAC0B8C}" type="parTrans" cxnId="{471D7A37-206F-446B-853A-564B44321AB9}">
      <dgm:prSet/>
      <dgm:spPr/>
      <dgm:t>
        <a:bodyPr/>
        <a:lstStyle/>
        <a:p>
          <a:endParaRPr lang="en-US">
            <a:solidFill>
              <a:srgbClr val="FF0000"/>
            </a:solidFill>
          </a:endParaRPr>
        </a:p>
      </dgm:t>
    </dgm:pt>
    <dgm:pt modelId="{7A84D9BC-0AAB-45F5-9FDD-AEB19AB8D21F}" type="sibTrans" cxnId="{471D7A37-206F-446B-853A-564B44321AB9}">
      <dgm:prSet/>
      <dgm:spPr/>
      <dgm:t>
        <a:bodyPr/>
        <a:lstStyle/>
        <a:p>
          <a:endParaRPr lang="en-US">
            <a:solidFill>
              <a:srgbClr val="FF0000"/>
            </a:solidFill>
          </a:endParaRPr>
        </a:p>
      </dgm:t>
    </dgm:pt>
    <dgm:pt modelId="{5BC2C50A-2664-4EC1-A284-AD4741653F87}" type="pres">
      <dgm:prSet presAssocID="{CD342495-2DBC-4EE7-A809-D5D27D41D896}" presName="cycle" presStyleCnt="0">
        <dgm:presLayoutVars>
          <dgm:chMax val="1"/>
          <dgm:dir/>
          <dgm:animLvl val="ctr"/>
          <dgm:resizeHandles val="exact"/>
        </dgm:presLayoutVars>
      </dgm:prSet>
      <dgm:spPr/>
    </dgm:pt>
    <dgm:pt modelId="{9F2E07D4-A0EE-443F-B22B-F16CB79276DD}" type="pres">
      <dgm:prSet presAssocID="{C4B93CDB-9A20-4EA7-95E5-D7148288309F}" presName="centerShape" presStyleLbl="node0" presStyleIdx="0" presStyleCnt="1"/>
      <dgm:spPr/>
    </dgm:pt>
    <dgm:pt modelId="{113ED527-2C6C-4B90-BAE5-9FE83C88B199}" type="pres">
      <dgm:prSet presAssocID="{17FFB1B4-FFDD-467D-A0C5-EE045E35E432}" presName="parTrans" presStyleLbl="bgSibTrans2D1" presStyleIdx="0" presStyleCnt="6"/>
      <dgm:spPr/>
    </dgm:pt>
    <dgm:pt modelId="{ED650C81-B248-4583-AE51-B0165915C205}" type="pres">
      <dgm:prSet presAssocID="{7CB7B7E8-1229-4E1B-AE31-FE4EA69D1129}" presName="node" presStyleLbl="node1" presStyleIdx="0" presStyleCnt="6">
        <dgm:presLayoutVars>
          <dgm:bulletEnabled val="1"/>
        </dgm:presLayoutVars>
      </dgm:prSet>
      <dgm:spPr/>
    </dgm:pt>
    <dgm:pt modelId="{AEE65E38-6A0F-457F-8308-7559BBD7C93C}" type="pres">
      <dgm:prSet presAssocID="{0D1659C8-2C3B-4D93-90E2-BE90B4DD3163}" presName="parTrans" presStyleLbl="bgSibTrans2D1" presStyleIdx="1" presStyleCnt="6"/>
      <dgm:spPr/>
    </dgm:pt>
    <dgm:pt modelId="{C632E7FE-0039-46AF-8143-8C431CD071C9}" type="pres">
      <dgm:prSet presAssocID="{23471161-D687-4E3C-85E4-3D329F15EE15}" presName="node" presStyleLbl="node1" presStyleIdx="1" presStyleCnt="6">
        <dgm:presLayoutVars>
          <dgm:bulletEnabled val="1"/>
        </dgm:presLayoutVars>
      </dgm:prSet>
      <dgm:spPr/>
    </dgm:pt>
    <dgm:pt modelId="{669B1505-AC25-43B9-B702-F0DEB34EF918}" type="pres">
      <dgm:prSet presAssocID="{102B4C09-A71E-42A8-8DA4-90C96A503D79}" presName="parTrans" presStyleLbl="bgSibTrans2D1" presStyleIdx="2" presStyleCnt="6"/>
      <dgm:spPr/>
    </dgm:pt>
    <dgm:pt modelId="{ACA6CE8D-A60B-41C6-AFF5-8E82480319D0}" type="pres">
      <dgm:prSet presAssocID="{D18D1D40-027C-4E9A-9BAD-DA4ECC413A1F}" presName="node" presStyleLbl="node1" presStyleIdx="2" presStyleCnt="6">
        <dgm:presLayoutVars>
          <dgm:bulletEnabled val="1"/>
        </dgm:presLayoutVars>
      </dgm:prSet>
      <dgm:spPr/>
    </dgm:pt>
    <dgm:pt modelId="{59E43BA4-9C97-4CC1-BA69-B1E7FEE1220C}" type="pres">
      <dgm:prSet presAssocID="{534362E9-9791-4008-9E27-0FC55E622D06}" presName="parTrans" presStyleLbl="bgSibTrans2D1" presStyleIdx="3" presStyleCnt="6"/>
      <dgm:spPr/>
    </dgm:pt>
    <dgm:pt modelId="{D31AB910-3F05-4AF8-AC46-39CE36463639}" type="pres">
      <dgm:prSet presAssocID="{B78BF090-76DE-464A-891F-7685C9491A61}" presName="node" presStyleLbl="node1" presStyleIdx="3" presStyleCnt="6">
        <dgm:presLayoutVars>
          <dgm:bulletEnabled val="1"/>
        </dgm:presLayoutVars>
      </dgm:prSet>
      <dgm:spPr/>
    </dgm:pt>
    <dgm:pt modelId="{35F2E0C5-6D50-4DCD-85F8-51FEC67BCE83}" type="pres">
      <dgm:prSet presAssocID="{DDBDE08C-7DE1-4448-959F-A00F657479DA}" presName="parTrans" presStyleLbl="bgSibTrans2D1" presStyleIdx="4" presStyleCnt="6"/>
      <dgm:spPr/>
    </dgm:pt>
    <dgm:pt modelId="{D4F869B2-1B83-4F50-B924-552ED69017D9}" type="pres">
      <dgm:prSet presAssocID="{B3CF7A2A-1618-42AD-8BD4-88AEE55FA031}" presName="node" presStyleLbl="node1" presStyleIdx="4" presStyleCnt="6">
        <dgm:presLayoutVars>
          <dgm:bulletEnabled val="1"/>
        </dgm:presLayoutVars>
      </dgm:prSet>
      <dgm:spPr/>
    </dgm:pt>
    <dgm:pt modelId="{7B5D6795-E14A-46F2-8D6C-FD5C00D08093}" type="pres">
      <dgm:prSet presAssocID="{7FC7D46D-B27A-4B0A-8148-F17FFEAC0B8C}" presName="parTrans" presStyleLbl="bgSibTrans2D1" presStyleIdx="5" presStyleCnt="6"/>
      <dgm:spPr/>
    </dgm:pt>
    <dgm:pt modelId="{F6E81967-1196-4B29-A864-AD63D788D4C6}" type="pres">
      <dgm:prSet presAssocID="{63E1B55C-7071-4310-B21A-A7BA14A00E96}" presName="node" presStyleLbl="node1" presStyleIdx="5" presStyleCnt="6">
        <dgm:presLayoutVars>
          <dgm:bulletEnabled val="1"/>
        </dgm:presLayoutVars>
      </dgm:prSet>
      <dgm:spPr/>
    </dgm:pt>
  </dgm:ptLst>
  <dgm:cxnLst>
    <dgm:cxn modelId="{80F7A00A-0469-4333-B325-3429C163A850}" type="presOf" srcId="{17FFB1B4-FFDD-467D-A0C5-EE045E35E432}" destId="{113ED527-2C6C-4B90-BAE5-9FE83C88B199}" srcOrd="0" destOrd="0" presId="urn:microsoft.com/office/officeart/2005/8/layout/radial4"/>
    <dgm:cxn modelId="{7775D71A-3EEC-40F6-8630-1A7FC25B0EEE}" srcId="{C4B93CDB-9A20-4EA7-95E5-D7148288309F}" destId="{7CB7B7E8-1229-4E1B-AE31-FE4EA69D1129}" srcOrd="0" destOrd="0" parTransId="{17FFB1B4-FFDD-467D-A0C5-EE045E35E432}" sibTransId="{196F1791-6695-4007-81E8-AAD5EFA3CFC4}"/>
    <dgm:cxn modelId="{F0DBE221-CCD7-4D15-83B6-BEB777FFEFBB}" type="presOf" srcId="{D18D1D40-027C-4E9A-9BAD-DA4ECC413A1F}" destId="{ACA6CE8D-A60B-41C6-AFF5-8E82480319D0}" srcOrd="0" destOrd="0" presId="urn:microsoft.com/office/officeart/2005/8/layout/radial4"/>
    <dgm:cxn modelId="{471D7A37-206F-446B-853A-564B44321AB9}" srcId="{C4B93CDB-9A20-4EA7-95E5-D7148288309F}" destId="{63E1B55C-7071-4310-B21A-A7BA14A00E96}" srcOrd="5" destOrd="0" parTransId="{7FC7D46D-B27A-4B0A-8148-F17FFEAC0B8C}" sibTransId="{7A84D9BC-0AAB-45F5-9FDD-AEB19AB8D21F}"/>
    <dgm:cxn modelId="{F0FDFD37-46AC-4C86-A65A-9BA2A26434DF}" type="presOf" srcId="{DDBDE08C-7DE1-4448-959F-A00F657479DA}" destId="{35F2E0C5-6D50-4DCD-85F8-51FEC67BCE83}" srcOrd="0" destOrd="0" presId="urn:microsoft.com/office/officeart/2005/8/layout/radial4"/>
    <dgm:cxn modelId="{3C9FF160-A25E-4CC0-BB5A-86424265B791}" type="presOf" srcId="{7FC7D46D-B27A-4B0A-8148-F17FFEAC0B8C}" destId="{7B5D6795-E14A-46F2-8D6C-FD5C00D08093}" srcOrd="0" destOrd="0" presId="urn:microsoft.com/office/officeart/2005/8/layout/radial4"/>
    <dgm:cxn modelId="{B7BB0664-FCC3-40CE-8ED2-EC7B4B8CD2EE}" type="presOf" srcId="{CD342495-2DBC-4EE7-A809-D5D27D41D896}" destId="{5BC2C50A-2664-4EC1-A284-AD4741653F87}" srcOrd="0" destOrd="0" presId="urn:microsoft.com/office/officeart/2005/8/layout/radial4"/>
    <dgm:cxn modelId="{0405AD4B-6A55-4E6D-B61A-8100B6A2C8E0}" srcId="{C4B93CDB-9A20-4EA7-95E5-D7148288309F}" destId="{B3CF7A2A-1618-42AD-8BD4-88AEE55FA031}" srcOrd="4" destOrd="0" parTransId="{DDBDE08C-7DE1-4448-959F-A00F657479DA}" sibTransId="{B5E9B5D4-28F9-4AA6-8708-2BAD4B93DFF7}"/>
    <dgm:cxn modelId="{FBC1C74D-6BE9-45C0-9B2E-A693A526B672}" type="presOf" srcId="{63E1B55C-7071-4310-B21A-A7BA14A00E96}" destId="{F6E81967-1196-4B29-A864-AD63D788D4C6}" srcOrd="0" destOrd="0" presId="urn:microsoft.com/office/officeart/2005/8/layout/radial4"/>
    <dgm:cxn modelId="{359E0D76-729A-4A7A-ABAC-659DC66F619C}" type="presOf" srcId="{102B4C09-A71E-42A8-8DA4-90C96A503D79}" destId="{669B1505-AC25-43B9-B702-F0DEB34EF918}" srcOrd="0" destOrd="0" presId="urn:microsoft.com/office/officeart/2005/8/layout/radial4"/>
    <dgm:cxn modelId="{695AC17E-2CB7-4893-8518-C8ECBC67991F}" type="presOf" srcId="{7CB7B7E8-1229-4E1B-AE31-FE4EA69D1129}" destId="{ED650C81-B248-4583-AE51-B0165915C205}" srcOrd="0" destOrd="0" presId="urn:microsoft.com/office/officeart/2005/8/layout/radial4"/>
    <dgm:cxn modelId="{1AEA2785-FB49-4FC7-985F-C1D40C049876}" srcId="{C4B93CDB-9A20-4EA7-95E5-D7148288309F}" destId="{23471161-D687-4E3C-85E4-3D329F15EE15}" srcOrd="1" destOrd="0" parTransId="{0D1659C8-2C3B-4D93-90E2-BE90B4DD3163}" sibTransId="{1AD69905-7B65-4493-A1F3-74F98175DC00}"/>
    <dgm:cxn modelId="{585B9D87-6E9E-4632-80DF-AF4D6E71B0EA}" type="presOf" srcId="{B3CF7A2A-1618-42AD-8BD4-88AEE55FA031}" destId="{D4F869B2-1B83-4F50-B924-552ED69017D9}" srcOrd="0" destOrd="0" presId="urn:microsoft.com/office/officeart/2005/8/layout/radial4"/>
    <dgm:cxn modelId="{1213268F-083F-4EB8-97FC-613096268E79}" type="presOf" srcId="{C4B93CDB-9A20-4EA7-95E5-D7148288309F}" destId="{9F2E07D4-A0EE-443F-B22B-F16CB79276DD}" srcOrd="0" destOrd="0" presId="urn:microsoft.com/office/officeart/2005/8/layout/radial4"/>
    <dgm:cxn modelId="{86C642A1-399C-4654-A6C2-2DAE36B622A4}" srcId="{C4B93CDB-9A20-4EA7-95E5-D7148288309F}" destId="{B78BF090-76DE-464A-891F-7685C9491A61}" srcOrd="3" destOrd="0" parTransId="{534362E9-9791-4008-9E27-0FC55E622D06}" sibTransId="{D883F301-C171-4AB2-8E7C-106EEEEFC4D0}"/>
    <dgm:cxn modelId="{6E1972AF-287F-4D30-9BF6-1745C5843E7A}" srcId="{C4B93CDB-9A20-4EA7-95E5-D7148288309F}" destId="{D18D1D40-027C-4E9A-9BAD-DA4ECC413A1F}" srcOrd="2" destOrd="0" parTransId="{102B4C09-A71E-42A8-8DA4-90C96A503D79}" sibTransId="{A52C29A0-F3D4-4DC5-A843-2B0675FA1778}"/>
    <dgm:cxn modelId="{F9D36ABD-1162-471A-9495-BC552B5BB104}" srcId="{CD342495-2DBC-4EE7-A809-D5D27D41D896}" destId="{C4B93CDB-9A20-4EA7-95E5-D7148288309F}" srcOrd="0" destOrd="0" parTransId="{6AE028C7-7CBA-4E72-BDAF-45495C5E45B9}" sibTransId="{9609E906-4138-4F9B-BFCC-F6648880799B}"/>
    <dgm:cxn modelId="{E26546E2-08AF-46AF-A0B3-77D184B4941C}" type="presOf" srcId="{0D1659C8-2C3B-4D93-90E2-BE90B4DD3163}" destId="{AEE65E38-6A0F-457F-8308-7559BBD7C93C}" srcOrd="0" destOrd="0" presId="urn:microsoft.com/office/officeart/2005/8/layout/radial4"/>
    <dgm:cxn modelId="{04C856E2-75B6-491F-AB13-EE97671602F8}" type="presOf" srcId="{534362E9-9791-4008-9E27-0FC55E622D06}" destId="{59E43BA4-9C97-4CC1-BA69-B1E7FEE1220C}" srcOrd="0" destOrd="0" presId="urn:microsoft.com/office/officeart/2005/8/layout/radial4"/>
    <dgm:cxn modelId="{2861C6E4-BB15-4A9A-839B-7BA40C6B103C}" type="presOf" srcId="{23471161-D687-4E3C-85E4-3D329F15EE15}" destId="{C632E7FE-0039-46AF-8143-8C431CD071C9}" srcOrd="0" destOrd="0" presId="urn:microsoft.com/office/officeart/2005/8/layout/radial4"/>
    <dgm:cxn modelId="{C2D4A4EC-E410-4F08-B77E-9B5DA4714C7D}" type="presOf" srcId="{B78BF090-76DE-464A-891F-7685C9491A61}" destId="{D31AB910-3F05-4AF8-AC46-39CE36463639}" srcOrd="0" destOrd="0" presId="urn:microsoft.com/office/officeart/2005/8/layout/radial4"/>
    <dgm:cxn modelId="{82252A53-CDE2-4C4B-9355-54C9ED4FF201}" type="presParOf" srcId="{5BC2C50A-2664-4EC1-A284-AD4741653F87}" destId="{9F2E07D4-A0EE-443F-B22B-F16CB79276DD}" srcOrd="0" destOrd="0" presId="urn:microsoft.com/office/officeart/2005/8/layout/radial4"/>
    <dgm:cxn modelId="{BB85FB9C-9C96-4B8A-976E-FB8534452797}" type="presParOf" srcId="{5BC2C50A-2664-4EC1-A284-AD4741653F87}" destId="{113ED527-2C6C-4B90-BAE5-9FE83C88B199}" srcOrd="1" destOrd="0" presId="urn:microsoft.com/office/officeart/2005/8/layout/radial4"/>
    <dgm:cxn modelId="{04163164-969C-43B6-AD31-CD660369D680}" type="presParOf" srcId="{5BC2C50A-2664-4EC1-A284-AD4741653F87}" destId="{ED650C81-B248-4583-AE51-B0165915C205}" srcOrd="2" destOrd="0" presId="urn:microsoft.com/office/officeart/2005/8/layout/radial4"/>
    <dgm:cxn modelId="{6FA81726-6D30-465B-A90D-612BDDC559F3}" type="presParOf" srcId="{5BC2C50A-2664-4EC1-A284-AD4741653F87}" destId="{AEE65E38-6A0F-457F-8308-7559BBD7C93C}" srcOrd="3" destOrd="0" presId="urn:microsoft.com/office/officeart/2005/8/layout/radial4"/>
    <dgm:cxn modelId="{6BD05DEF-00FE-4B65-BE66-6988327C4BFE}" type="presParOf" srcId="{5BC2C50A-2664-4EC1-A284-AD4741653F87}" destId="{C632E7FE-0039-46AF-8143-8C431CD071C9}" srcOrd="4" destOrd="0" presId="urn:microsoft.com/office/officeart/2005/8/layout/radial4"/>
    <dgm:cxn modelId="{03D6B020-AF40-4E7E-B7C7-5D8A232FA00B}" type="presParOf" srcId="{5BC2C50A-2664-4EC1-A284-AD4741653F87}" destId="{669B1505-AC25-43B9-B702-F0DEB34EF918}" srcOrd="5" destOrd="0" presId="urn:microsoft.com/office/officeart/2005/8/layout/radial4"/>
    <dgm:cxn modelId="{53A195FA-5C41-4B97-BA17-C2EEB865EAF3}" type="presParOf" srcId="{5BC2C50A-2664-4EC1-A284-AD4741653F87}" destId="{ACA6CE8D-A60B-41C6-AFF5-8E82480319D0}" srcOrd="6" destOrd="0" presId="urn:microsoft.com/office/officeart/2005/8/layout/radial4"/>
    <dgm:cxn modelId="{24B387A3-D912-4EA5-AF57-31504FEBFD8F}" type="presParOf" srcId="{5BC2C50A-2664-4EC1-A284-AD4741653F87}" destId="{59E43BA4-9C97-4CC1-BA69-B1E7FEE1220C}" srcOrd="7" destOrd="0" presId="urn:microsoft.com/office/officeart/2005/8/layout/radial4"/>
    <dgm:cxn modelId="{88E1B294-04FF-4C97-9547-D72E1A6DAB3D}" type="presParOf" srcId="{5BC2C50A-2664-4EC1-A284-AD4741653F87}" destId="{D31AB910-3F05-4AF8-AC46-39CE36463639}" srcOrd="8" destOrd="0" presId="urn:microsoft.com/office/officeart/2005/8/layout/radial4"/>
    <dgm:cxn modelId="{4C83F660-C732-49DF-AF23-6E7E73692266}" type="presParOf" srcId="{5BC2C50A-2664-4EC1-A284-AD4741653F87}" destId="{35F2E0C5-6D50-4DCD-85F8-51FEC67BCE83}" srcOrd="9" destOrd="0" presId="urn:microsoft.com/office/officeart/2005/8/layout/radial4"/>
    <dgm:cxn modelId="{6CAB2966-3D6C-48CF-92C7-855FE3D1C270}" type="presParOf" srcId="{5BC2C50A-2664-4EC1-A284-AD4741653F87}" destId="{D4F869B2-1B83-4F50-B924-552ED69017D9}" srcOrd="10" destOrd="0" presId="urn:microsoft.com/office/officeart/2005/8/layout/radial4"/>
    <dgm:cxn modelId="{C7FC2CE5-D357-4DBA-93BD-6683B170CC02}" type="presParOf" srcId="{5BC2C50A-2664-4EC1-A284-AD4741653F87}" destId="{7B5D6795-E14A-46F2-8D6C-FD5C00D08093}" srcOrd="11" destOrd="0" presId="urn:microsoft.com/office/officeart/2005/8/layout/radial4"/>
    <dgm:cxn modelId="{A511D51D-709E-4B24-8C34-1AAF3D73C12D}" type="presParOf" srcId="{5BC2C50A-2664-4EC1-A284-AD4741653F87}" destId="{F6E81967-1196-4B29-A864-AD63D788D4C6}" srcOrd="1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D19CC3-B80F-4885-AE0A-2E7AA93DF0C8}" type="doc">
      <dgm:prSet loTypeId="urn:microsoft.com/office/officeart/2005/8/layout/chart3" loCatId="relationship" qsTypeId="urn:microsoft.com/office/officeart/2005/8/quickstyle/simple4" qsCatId="simple" csTypeId="urn:microsoft.com/office/officeart/2005/8/colors/colorful5" csCatId="colorful" phldr="1"/>
      <dgm:spPr/>
      <dgm:t>
        <a:bodyPr/>
        <a:lstStyle/>
        <a:p>
          <a:endParaRPr lang="en-US"/>
        </a:p>
      </dgm:t>
    </dgm:pt>
    <dgm:pt modelId="{58F6F2C7-D29C-469D-8D71-2F2AF3CB52CB}">
      <dgm:prSet phldrT="[Text]"/>
      <dgm:spPr/>
      <dgm:t>
        <a:bodyPr/>
        <a:lstStyle/>
        <a:p>
          <a:r>
            <a:rPr lang="en-US" dirty="0">
              <a:solidFill>
                <a:srgbClr val="FF0000"/>
              </a:solidFill>
            </a:rPr>
            <a:t>Evidence Tags</a:t>
          </a:r>
        </a:p>
      </dgm:t>
    </dgm:pt>
    <dgm:pt modelId="{7C126A3B-BF12-42D2-9F95-005369BB3242}" type="parTrans" cxnId="{652ED63C-0ABD-45DA-8E42-6168EF2BBA6C}">
      <dgm:prSet/>
      <dgm:spPr/>
      <dgm:t>
        <a:bodyPr/>
        <a:lstStyle/>
        <a:p>
          <a:endParaRPr lang="en-US">
            <a:solidFill>
              <a:srgbClr val="FF0000"/>
            </a:solidFill>
          </a:endParaRPr>
        </a:p>
      </dgm:t>
    </dgm:pt>
    <dgm:pt modelId="{D138A522-BB66-4E1D-AF01-AE7EB8221381}" type="sibTrans" cxnId="{652ED63C-0ABD-45DA-8E42-6168EF2BBA6C}">
      <dgm:prSet/>
      <dgm:spPr/>
      <dgm:t>
        <a:bodyPr/>
        <a:lstStyle/>
        <a:p>
          <a:endParaRPr lang="en-US">
            <a:solidFill>
              <a:srgbClr val="FF0000"/>
            </a:solidFill>
          </a:endParaRPr>
        </a:p>
      </dgm:t>
    </dgm:pt>
    <dgm:pt modelId="{B71E3E5E-536F-48D9-A581-E0E9F84E64EC}">
      <dgm:prSet phldrT="[Text]"/>
      <dgm:spPr/>
      <dgm:t>
        <a:bodyPr/>
        <a:lstStyle/>
        <a:p>
          <a:r>
            <a:rPr lang="en-US" dirty="0">
              <a:solidFill>
                <a:srgbClr val="FF0000"/>
              </a:solidFill>
            </a:rPr>
            <a:t>Chain Of Custody</a:t>
          </a:r>
        </a:p>
      </dgm:t>
    </dgm:pt>
    <dgm:pt modelId="{850BD61B-3977-4997-BCD2-5FAAA3BA8787}" type="parTrans" cxnId="{4FF061E6-BDD7-4057-8170-48ED07F0336A}">
      <dgm:prSet/>
      <dgm:spPr/>
      <dgm:t>
        <a:bodyPr/>
        <a:lstStyle/>
        <a:p>
          <a:endParaRPr lang="en-US">
            <a:solidFill>
              <a:srgbClr val="FF0000"/>
            </a:solidFill>
          </a:endParaRPr>
        </a:p>
      </dgm:t>
    </dgm:pt>
    <dgm:pt modelId="{286B3A48-19B0-423D-9D2B-441894615769}" type="sibTrans" cxnId="{4FF061E6-BDD7-4057-8170-48ED07F0336A}">
      <dgm:prSet/>
      <dgm:spPr/>
      <dgm:t>
        <a:bodyPr/>
        <a:lstStyle/>
        <a:p>
          <a:endParaRPr lang="en-US">
            <a:solidFill>
              <a:srgbClr val="FF0000"/>
            </a:solidFill>
          </a:endParaRPr>
        </a:p>
      </dgm:t>
    </dgm:pt>
    <dgm:pt modelId="{B4EB82B2-716F-41CD-834E-8F078BE7BD8D}">
      <dgm:prSet phldrT="[Text]"/>
      <dgm:spPr/>
      <dgm:t>
        <a:bodyPr/>
        <a:lstStyle/>
        <a:p>
          <a:r>
            <a:rPr lang="en-US">
              <a:solidFill>
                <a:srgbClr val="FF0000"/>
              </a:solidFill>
            </a:rPr>
            <a:t>Project </a:t>
          </a:r>
          <a:r>
            <a:rPr lang="en-US" dirty="0">
              <a:solidFill>
                <a:srgbClr val="FF0000"/>
              </a:solidFill>
            </a:rPr>
            <a:t>Logbook</a:t>
          </a:r>
        </a:p>
      </dgm:t>
    </dgm:pt>
    <dgm:pt modelId="{A46E1357-471B-43A8-96AD-67A40E464456}" type="parTrans" cxnId="{BE0D0B3B-FA44-49F0-A944-254A80D69F65}">
      <dgm:prSet/>
      <dgm:spPr/>
      <dgm:t>
        <a:bodyPr/>
        <a:lstStyle/>
        <a:p>
          <a:endParaRPr lang="en-US">
            <a:solidFill>
              <a:srgbClr val="FF0000"/>
            </a:solidFill>
          </a:endParaRPr>
        </a:p>
      </dgm:t>
    </dgm:pt>
    <dgm:pt modelId="{7BA0E945-D2D2-427F-AB3F-457C17707FE0}" type="sibTrans" cxnId="{BE0D0B3B-FA44-49F0-A944-254A80D69F65}">
      <dgm:prSet/>
      <dgm:spPr/>
      <dgm:t>
        <a:bodyPr/>
        <a:lstStyle/>
        <a:p>
          <a:endParaRPr lang="en-US">
            <a:solidFill>
              <a:srgbClr val="FF0000"/>
            </a:solidFill>
          </a:endParaRPr>
        </a:p>
      </dgm:t>
    </dgm:pt>
    <dgm:pt modelId="{C7AD98A1-B2C0-4C4E-A106-24D15D13485B}" type="pres">
      <dgm:prSet presAssocID="{04D19CC3-B80F-4885-AE0A-2E7AA93DF0C8}" presName="compositeShape" presStyleCnt="0">
        <dgm:presLayoutVars>
          <dgm:chMax val="7"/>
          <dgm:dir/>
          <dgm:resizeHandles val="exact"/>
        </dgm:presLayoutVars>
      </dgm:prSet>
      <dgm:spPr/>
    </dgm:pt>
    <dgm:pt modelId="{4A450A95-F851-42A6-A4D1-8685AD3031D7}" type="pres">
      <dgm:prSet presAssocID="{04D19CC3-B80F-4885-AE0A-2E7AA93DF0C8}" presName="wedge1" presStyleLbl="node1" presStyleIdx="0" presStyleCnt="3" custLinFactNeighborX="-6294" custLinFactNeighborY="2566"/>
      <dgm:spPr/>
    </dgm:pt>
    <dgm:pt modelId="{D377A013-E24C-498A-B767-CC6C3266F15F}" type="pres">
      <dgm:prSet presAssocID="{04D19CC3-B80F-4885-AE0A-2E7AA93DF0C8}" presName="wedge1Tx" presStyleLbl="node1" presStyleIdx="0" presStyleCnt="3">
        <dgm:presLayoutVars>
          <dgm:chMax val="0"/>
          <dgm:chPref val="0"/>
          <dgm:bulletEnabled val="1"/>
        </dgm:presLayoutVars>
      </dgm:prSet>
      <dgm:spPr/>
    </dgm:pt>
    <dgm:pt modelId="{392A70A2-F2A6-4C94-B746-82967B512D00}" type="pres">
      <dgm:prSet presAssocID="{04D19CC3-B80F-4885-AE0A-2E7AA93DF0C8}" presName="wedge2" presStyleLbl="node1" presStyleIdx="1" presStyleCnt="3"/>
      <dgm:spPr/>
    </dgm:pt>
    <dgm:pt modelId="{05CA2337-8015-4A2B-AA5C-CF0F681688BE}" type="pres">
      <dgm:prSet presAssocID="{04D19CC3-B80F-4885-AE0A-2E7AA93DF0C8}" presName="wedge2Tx" presStyleLbl="node1" presStyleIdx="1" presStyleCnt="3">
        <dgm:presLayoutVars>
          <dgm:chMax val="0"/>
          <dgm:chPref val="0"/>
          <dgm:bulletEnabled val="1"/>
        </dgm:presLayoutVars>
      </dgm:prSet>
      <dgm:spPr/>
    </dgm:pt>
    <dgm:pt modelId="{958DE258-0E96-45AB-96AB-5FE22714702B}" type="pres">
      <dgm:prSet presAssocID="{04D19CC3-B80F-4885-AE0A-2E7AA93DF0C8}" presName="wedge3" presStyleLbl="node1" presStyleIdx="2" presStyleCnt="3"/>
      <dgm:spPr/>
    </dgm:pt>
    <dgm:pt modelId="{0F4770C5-EAED-4042-8D75-05EA07ADB51B}" type="pres">
      <dgm:prSet presAssocID="{04D19CC3-B80F-4885-AE0A-2E7AA93DF0C8}" presName="wedge3Tx" presStyleLbl="node1" presStyleIdx="2" presStyleCnt="3">
        <dgm:presLayoutVars>
          <dgm:chMax val="0"/>
          <dgm:chPref val="0"/>
          <dgm:bulletEnabled val="1"/>
        </dgm:presLayoutVars>
      </dgm:prSet>
      <dgm:spPr/>
    </dgm:pt>
  </dgm:ptLst>
  <dgm:cxnLst>
    <dgm:cxn modelId="{48CB370A-BA0B-44A4-94D9-0F79C7B24532}" type="presOf" srcId="{B71E3E5E-536F-48D9-A581-E0E9F84E64EC}" destId="{4A450A95-F851-42A6-A4D1-8685AD3031D7}" srcOrd="0" destOrd="0" presId="urn:microsoft.com/office/officeart/2005/8/layout/chart3"/>
    <dgm:cxn modelId="{BAAB2E31-933E-4316-B3DB-ADC95CF95794}" type="presOf" srcId="{58F6F2C7-D29C-469D-8D71-2F2AF3CB52CB}" destId="{0F4770C5-EAED-4042-8D75-05EA07ADB51B}" srcOrd="1" destOrd="0" presId="urn:microsoft.com/office/officeart/2005/8/layout/chart3"/>
    <dgm:cxn modelId="{BE0D0B3B-FA44-49F0-A944-254A80D69F65}" srcId="{04D19CC3-B80F-4885-AE0A-2E7AA93DF0C8}" destId="{B4EB82B2-716F-41CD-834E-8F078BE7BD8D}" srcOrd="1" destOrd="0" parTransId="{A46E1357-471B-43A8-96AD-67A40E464456}" sibTransId="{7BA0E945-D2D2-427F-AB3F-457C17707FE0}"/>
    <dgm:cxn modelId="{652ED63C-0ABD-45DA-8E42-6168EF2BBA6C}" srcId="{04D19CC3-B80F-4885-AE0A-2E7AA93DF0C8}" destId="{58F6F2C7-D29C-469D-8D71-2F2AF3CB52CB}" srcOrd="2" destOrd="0" parTransId="{7C126A3B-BF12-42D2-9F95-005369BB3242}" sibTransId="{D138A522-BB66-4E1D-AF01-AE7EB8221381}"/>
    <dgm:cxn modelId="{5B4CB169-A3A5-4791-A801-C5ABF473CD6B}" type="presOf" srcId="{B4EB82B2-716F-41CD-834E-8F078BE7BD8D}" destId="{05CA2337-8015-4A2B-AA5C-CF0F681688BE}" srcOrd="1" destOrd="0" presId="urn:microsoft.com/office/officeart/2005/8/layout/chart3"/>
    <dgm:cxn modelId="{63EC856C-BC72-4AFC-8753-537C1FBBBFA6}" type="presOf" srcId="{04D19CC3-B80F-4885-AE0A-2E7AA93DF0C8}" destId="{C7AD98A1-B2C0-4C4E-A106-24D15D13485B}" srcOrd="0" destOrd="0" presId="urn:microsoft.com/office/officeart/2005/8/layout/chart3"/>
    <dgm:cxn modelId="{23A9E996-3B0A-4E7A-812B-4CAF15DB4BFE}" type="presOf" srcId="{58F6F2C7-D29C-469D-8D71-2F2AF3CB52CB}" destId="{958DE258-0E96-45AB-96AB-5FE22714702B}" srcOrd="0" destOrd="0" presId="urn:microsoft.com/office/officeart/2005/8/layout/chart3"/>
    <dgm:cxn modelId="{C5726D9F-FE66-4638-B9CB-2B14D20D3762}" type="presOf" srcId="{B71E3E5E-536F-48D9-A581-E0E9F84E64EC}" destId="{D377A013-E24C-498A-B767-CC6C3266F15F}" srcOrd="1" destOrd="0" presId="urn:microsoft.com/office/officeart/2005/8/layout/chart3"/>
    <dgm:cxn modelId="{4FF061E6-BDD7-4057-8170-48ED07F0336A}" srcId="{04D19CC3-B80F-4885-AE0A-2E7AA93DF0C8}" destId="{B71E3E5E-536F-48D9-A581-E0E9F84E64EC}" srcOrd="0" destOrd="0" parTransId="{850BD61B-3977-4997-BCD2-5FAAA3BA8787}" sibTransId="{286B3A48-19B0-423D-9D2B-441894615769}"/>
    <dgm:cxn modelId="{F3ED09FD-E127-4CC3-ADD4-CBC80DC80FC1}" type="presOf" srcId="{B4EB82B2-716F-41CD-834E-8F078BE7BD8D}" destId="{392A70A2-F2A6-4C94-B746-82967B512D00}" srcOrd="0" destOrd="0" presId="urn:microsoft.com/office/officeart/2005/8/layout/chart3"/>
    <dgm:cxn modelId="{DA6E441D-7993-45D6-ACB4-7F26407052C6}" type="presParOf" srcId="{C7AD98A1-B2C0-4C4E-A106-24D15D13485B}" destId="{4A450A95-F851-42A6-A4D1-8685AD3031D7}" srcOrd="0" destOrd="0" presId="urn:microsoft.com/office/officeart/2005/8/layout/chart3"/>
    <dgm:cxn modelId="{922F4673-230E-498A-9459-E05CD9F76331}" type="presParOf" srcId="{C7AD98A1-B2C0-4C4E-A106-24D15D13485B}" destId="{D377A013-E24C-498A-B767-CC6C3266F15F}" srcOrd="1" destOrd="0" presId="urn:microsoft.com/office/officeart/2005/8/layout/chart3"/>
    <dgm:cxn modelId="{E73D3E92-A97A-4E8A-9396-39EB60DF411D}" type="presParOf" srcId="{C7AD98A1-B2C0-4C4E-A106-24D15D13485B}" destId="{392A70A2-F2A6-4C94-B746-82967B512D00}" srcOrd="2" destOrd="0" presId="urn:microsoft.com/office/officeart/2005/8/layout/chart3"/>
    <dgm:cxn modelId="{049F96BA-66AF-40B5-9EC7-E8314305D58F}" type="presParOf" srcId="{C7AD98A1-B2C0-4C4E-A106-24D15D13485B}" destId="{05CA2337-8015-4A2B-AA5C-CF0F681688BE}" srcOrd="3" destOrd="0" presId="urn:microsoft.com/office/officeart/2005/8/layout/chart3"/>
    <dgm:cxn modelId="{65E469CC-7B68-4148-A220-B5A93D2B0F08}" type="presParOf" srcId="{C7AD98A1-B2C0-4C4E-A106-24D15D13485B}" destId="{958DE258-0E96-45AB-96AB-5FE22714702B}" srcOrd="4" destOrd="0" presId="urn:microsoft.com/office/officeart/2005/8/layout/chart3"/>
    <dgm:cxn modelId="{E4AE021F-C127-490B-A4E2-5E0CD9146A1F}" type="presParOf" srcId="{C7AD98A1-B2C0-4C4E-A106-24D15D13485B}" destId="{0F4770C5-EAED-4042-8D75-05EA07ADB51B}"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53F340-2350-4849-8CA5-2E4509ED89B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ED51180-2E19-4255-A92E-65B9C24A68DF}">
      <dgm:prSet phldrT="[Text]"/>
      <dgm:spPr/>
      <dgm:t>
        <a:bodyPr/>
        <a:lstStyle/>
        <a:p>
          <a:r>
            <a:rPr lang="en-US" dirty="0">
              <a:solidFill>
                <a:srgbClr val="FF0000"/>
              </a:solidFill>
            </a:rPr>
            <a:t>Select the appropriate resources (tools) for finding the evidence.</a:t>
          </a:r>
        </a:p>
      </dgm:t>
    </dgm:pt>
    <dgm:pt modelId="{34CC00F6-8787-4894-BFF8-1E221067CC72}" type="parTrans" cxnId="{5BCFC48F-BDA1-4EEF-A0D5-B05197BD7479}">
      <dgm:prSet/>
      <dgm:spPr/>
      <dgm:t>
        <a:bodyPr/>
        <a:lstStyle/>
        <a:p>
          <a:endParaRPr lang="en-US"/>
        </a:p>
      </dgm:t>
    </dgm:pt>
    <dgm:pt modelId="{B236909A-9A6B-4E25-95CC-B8A60A750639}" type="sibTrans" cxnId="{5BCFC48F-BDA1-4EEF-A0D5-B05197BD7479}">
      <dgm:prSet/>
      <dgm:spPr/>
      <dgm:t>
        <a:bodyPr/>
        <a:lstStyle/>
        <a:p>
          <a:endParaRPr lang="en-US"/>
        </a:p>
      </dgm:t>
    </dgm:pt>
    <dgm:pt modelId="{90E1AFBC-6894-4AE3-9BF4-4ABF5E5433EB}">
      <dgm:prSet/>
      <dgm:spPr/>
      <dgm:t>
        <a:bodyPr/>
        <a:lstStyle/>
        <a:p>
          <a:r>
            <a:rPr lang="en-US" dirty="0"/>
            <a:t>Do not perform any action on the target system that could modify or delete the evidence. Instead, always work on a reliable duplicate of the system.</a:t>
          </a:r>
        </a:p>
      </dgm:t>
    </dgm:pt>
    <dgm:pt modelId="{A3993B6C-4122-46EA-92E8-1559A6E29C36}" type="parTrans" cxnId="{59D49EA0-8347-42EF-B5CD-59F835916735}">
      <dgm:prSet/>
      <dgm:spPr/>
      <dgm:t>
        <a:bodyPr/>
        <a:lstStyle/>
        <a:p>
          <a:endParaRPr lang="en-US"/>
        </a:p>
      </dgm:t>
    </dgm:pt>
    <dgm:pt modelId="{204F1B22-EEC8-47FD-9FB1-FC5E76400D5B}" type="sibTrans" cxnId="{59D49EA0-8347-42EF-B5CD-59F835916735}">
      <dgm:prSet/>
      <dgm:spPr/>
      <dgm:t>
        <a:bodyPr/>
        <a:lstStyle/>
        <a:p>
          <a:endParaRPr lang="en-US"/>
        </a:p>
      </dgm:t>
    </dgm:pt>
    <dgm:pt modelId="{39B27CE4-4A98-40C2-9288-C3D186E9FF6B}">
      <dgm:prSet/>
      <dgm:spPr/>
      <dgm:t>
        <a:bodyPr/>
        <a:lstStyle/>
        <a:p>
          <a:r>
            <a:rPr lang="en-US"/>
            <a:t>Ensure that the storage device used for duplication and preservation is forensically clean.</a:t>
          </a:r>
          <a:endParaRPr lang="en-US" dirty="0"/>
        </a:p>
      </dgm:t>
    </dgm:pt>
    <dgm:pt modelId="{25976E7B-FDAB-4331-819F-5254CA50641E}" type="parTrans" cxnId="{BA247804-11E1-4A4A-9E6B-F7173DB1E7EA}">
      <dgm:prSet/>
      <dgm:spPr/>
      <dgm:t>
        <a:bodyPr/>
        <a:lstStyle/>
        <a:p>
          <a:endParaRPr lang="en-US"/>
        </a:p>
      </dgm:t>
    </dgm:pt>
    <dgm:pt modelId="{D9BDECC5-2D7D-4AFB-B03E-1D38958E04D6}" type="sibTrans" cxnId="{BA247804-11E1-4A4A-9E6B-F7173DB1E7EA}">
      <dgm:prSet/>
      <dgm:spPr/>
      <dgm:t>
        <a:bodyPr/>
        <a:lstStyle/>
        <a:p>
          <a:endParaRPr lang="en-US"/>
        </a:p>
      </dgm:t>
    </dgm:pt>
    <dgm:pt modelId="{F3FC315A-3CFD-402A-B4A2-134BD02E1CCD}">
      <dgm:prSet/>
      <dgm:spPr/>
      <dgm:t>
        <a:bodyPr/>
        <a:lstStyle/>
        <a:p>
          <a:r>
            <a:rPr lang="en-US"/>
            <a:t>Always make use of write blockers for protecting and securing the original evidence during the imaging process.</a:t>
          </a:r>
          <a:endParaRPr lang="en-US" dirty="0"/>
        </a:p>
      </dgm:t>
    </dgm:pt>
    <dgm:pt modelId="{21007CC9-2D7D-46AE-ADE9-575EB191851B}" type="parTrans" cxnId="{B236F864-5328-4B3C-ABD6-0A10C5DCFC30}">
      <dgm:prSet/>
      <dgm:spPr/>
      <dgm:t>
        <a:bodyPr/>
        <a:lstStyle/>
        <a:p>
          <a:endParaRPr lang="en-US"/>
        </a:p>
      </dgm:t>
    </dgm:pt>
    <dgm:pt modelId="{0E537112-204E-49AD-B60D-C58C8A0DE49D}" type="sibTrans" cxnId="{B236F864-5328-4B3C-ABD6-0A10C5DCFC30}">
      <dgm:prSet/>
      <dgm:spPr/>
      <dgm:t>
        <a:bodyPr/>
        <a:lstStyle/>
        <a:p>
          <a:endParaRPr lang="en-US"/>
        </a:p>
      </dgm:t>
    </dgm:pt>
    <dgm:pt modelId="{37F52E9E-0F1D-4451-9EB6-1C2127B0E1A4}" type="pres">
      <dgm:prSet presAssocID="{A753F340-2350-4849-8CA5-2E4509ED89B2}" presName="linear" presStyleCnt="0">
        <dgm:presLayoutVars>
          <dgm:animLvl val="lvl"/>
          <dgm:resizeHandles val="exact"/>
        </dgm:presLayoutVars>
      </dgm:prSet>
      <dgm:spPr/>
    </dgm:pt>
    <dgm:pt modelId="{1D2C59CF-9FA2-47A8-A564-46591C8D61C4}" type="pres">
      <dgm:prSet presAssocID="{8ED51180-2E19-4255-A92E-65B9C24A68DF}" presName="parentText" presStyleLbl="node1" presStyleIdx="0" presStyleCnt="4">
        <dgm:presLayoutVars>
          <dgm:chMax val="0"/>
          <dgm:bulletEnabled val="1"/>
        </dgm:presLayoutVars>
      </dgm:prSet>
      <dgm:spPr/>
    </dgm:pt>
    <dgm:pt modelId="{EDCD627F-A7BE-40BD-B406-3B4089AF217C}" type="pres">
      <dgm:prSet presAssocID="{B236909A-9A6B-4E25-95CC-B8A60A750639}" presName="spacer" presStyleCnt="0"/>
      <dgm:spPr/>
    </dgm:pt>
    <dgm:pt modelId="{B172FBDB-69EE-4787-92E3-8C9B1BB56971}" type="pres">
      <dgm:prSet presAssocID="{90E1AFBC-6894-4AE3-9BF4-4ABF5E5433EB}" presName="parentText" presStyleLbl="node1" presStyleIdx="1" presStyleCnt="4">
        <dgm:presLayoutVars>
          <dgm:chMax val="0"/>
          <dgm:bulletEnabled val="1"/>
        </dgm:presLayoutVars>
      </dgm:prSet>
      <dgm:spPr/>
    </dgm:pt>
    <dgm:pt modelId="{A122507E-F991-4227-ADC5-C12416882A4A}" type="pres">
      <dgm:prSet presAssocID="{204F1B22-EEC8-47FD-9FB1-FC5E76400D5B}" presName="spacer" presStyleCnt="0"/>
      <dgm:spPr/>
    </dgm:pt>
    <dgm:pt modelId="{A48F58C5-15A6-431C-9378-5092AD5D4839}" type="pres">
      <dgm:prSet presAssocID="{39B27CE4-4A98-40C2-9288-C3D186E9FF6B}" presName="parentText" presStyleLbl="node1" presStyleIdx="2" presStyleCnt="4">
        <dgm:presLayoutVars>
          <dgm:chMax val="0"/>
          <dgm:bulletEnabled val="1"/>
        </dgm:presLayoutVars>
      </dgm:prSet>
      <dgm:spPr/>
    </dgm:pt>
    <dgm:pt modelId="{D4929150-5D51-4C2C-A31E-96A13E9B32DB}" type="pres">
      <dgm:prSet presAssocID="{D9BDECC5-2D7D-4AFB-B03E-1D38958E04D6}" presName="spacer" presStyleCnt="0"/>
      <dgm:spPr/>
    </dgm:pt>
    <dgm:pt modelId="{2D3B5791-E8C5-43F0-AB3E-A9F9F7668163}" type="pres">
      <dgm:prSet presAssocID="{F3FC315A-3CFD-402A-B4A2-134BD02E1CCD}" presName="parentText" presStyleLbl="node1" presStyleIdx="3" presStyleCnt="4">
        <dgm:presLayoutVars>
          <dgm:chMax val="0"/>
          <dgm:bulletEnabled val="1"/>
        </dgm:presLayoutVars>
      </dgm:prSet>
      <dgm:spPr/>
    </dgm:pt>
  </dgm:ptLst>
  <dgm:cxnLst>
    <dgm:cxn modelId="{BA247804-11E1-4A4A-9E6B-F7173DB1E7EA}" srcId="{A753F340-2350-4849-8CA5-2E4509ED89B2}" destId="{39B27CE4-4A98-40C2-9288-C3D186E9FF6B}" srcOrd="2" destOrd="0" parTransId="{25976E7B-FDAB-4331-819F-5254CA50641E}" sibTransId="{D9BDECC5-2D7D-4AFB-B03E-1D38958E04D6}"/>
    <dgm:cxn modelId="{8CA0940F-F413-43DD-84AB-437667FE0FCF}" type="presOf" srcId="{8ED51180-2E19-4255-A92E-65B9C24A68DF}" destId="{1D2C59CF-9FA2-47A8-A564-46591C8D61C4}" srcOrd="0" destOrd="0" presId="urn:microsoft.com/office/officeart/2005/8/layout/vList2"/>
    <dgm:cxn modelId="{B548643A-A3CE-4E48-983A-ED84B0DC487A}" type="presOf" srcId="{39B27CE4-4A98-40C2-9288-C3D186E9FF6B}" destId="{A48F58C5-15A6-431C-9378-5092AD5D4839}" srcOrd="0" destOrd="0" presId="urn:microsoft.com/office/officeart/2005/8/layout/vList2"/>
    <dgm:cxn modelId="{B236F864-5328-4B3C-ABD6-0A10C5DCFC30}" srcId="{A753F340-2350-4849-8CA5-2E4509ED89B2}" destId="{F3FC315A-3CFD-402A-B4A2-134BD02E1CCD}" srcOrd="3" destOrd="0" parTransId="{21007CC9-2D7D-46AE-ADE9-575EB191851B}" sibTransId="{0E537112-204E-49AD-B60D-C58C8A0DE49D}"/>
    <dgm:cxn modelId="{F464966B-7EAB-484D-8489-09DA93E58657}" type="presOf" srcId="{90E1AFBC-6894-4AE3-9BF4-4ABF5E5433EB}" destId="{B172FBDB-69EE-4787-92E3-8C9B1BB56971}" srcOrd="0" destOrd="0" presId="urn:microsoft.com/office/officeart/2005/8/layout/vList2"/>
    <dgm:cxn modelId="{5BCFC48F-BDA1-4EEF-A0D5-B05197BD7479}" srcId="{A753F340-2350-4849-8CA5-2E4509ED89B2}" destId="{8ED51180-2E19-4255-A92E-65B9C24A68DF}" srcOrd="0" destOrd="0" parTransId="{34CC00F6-8787-4894-BFF8-1E221067CC72}" sibTransId="{B236909A-9A6B-4E25-95CC-B8A60A750639}"/>
    <dgm:cxn modelId="{59D49EA0-8347-42EF-B5CD-59F835916735}" srcId="{A753F340-2350-4849-8CA5-2E4509ED89B2}" destId="{90E1AFBC-6894-4AE3-9BF4-4ABF5E5433EB}" srcOrd="1" destOrd="0" parTransId="{A3993B6C-4122-46EA-92E8-1559A6E29C36}" sibTransId="{204F1B22-EEC8-47FD-9FB1-FC5E76400D5B}"/>
    <dgm:cxn modelId="{C1978FEA-1C93-4437-A099-B8F0EF89D43E}" type="presOf" srcId="{A753F340-2350-4849-8CA5-2E4509ED89B2}" destId="{37F52E9E-0F1D-4451-9EB6-1C2127B0E1A4}" srcOrd="0" destOrd="0" presId="urn:microsoft.com/office/officeart/2005/8/layout/vList2"/>
    <dgm:cxn modelId="{D959BFEE-5083-4484-8675-CB685A95B7E1}" type="presOf" srcId="{F3FC315A-3CFD-402A-B4A2-134BD02E1CCD}" destId="{2D3B5791-E8C5-43F0-AB3E-A9F9F7668163}" srcOrd="0" destOrd="0" presId="urn:microsoft.com/office/officeart/2005/8/layout/vList2"/>
    <dgm:cxn modelId="{DA9F6AEC-4850-41C3-9A0E-AA280F8AC882}" type="presParOf" srcId="{37F52E9E-0F1D-4451-9EB6-1C2127B0E1A4}" destId="{1D2C59CF-9FA2-47A8-A564-46591C8D61C4}" srcOrd="0" destOrd="0" presId="urn:microsoft.com/office/officeart/2005/8/layout/vList2"/>
    <dgm:cxn modelId="{824B90B7-9080-4254-AD10-13CB012C33CD}" type="presParOf" srcId="{37F52E9E-0F1D-4451-9EB6-1C2127B0E1A4}" destId="{EDCD627F-A7BE-40BD-B406-3B4089AF217C}" srcOrd="1" destOrd="0" presId="urn:microsoft.com/office/officeart/2005/8/layout/vList2"/>
    <dgm:cxn modelId="{27AF76C8-C82A-43C7-9447-2C00B0E1578B}" type="presParOf" srcId="{37F52E9E-0F1D-4451-9EB6-1C2127B0E1A4}" destId="{B172FBDB-69EE-4787-92E3-8C9B1BB56971}" srcOrd="2" destOrd="0" presId="urn:microsoft.com/office/officeart/2005/8/layout/vList2"/>
    <dgm:cxn modelId="{B3A45A27-7F99-4D53-83BD-8442FF9ED789}" type="presParOf" srcId="{37F52E9E-0F1D-4451-9EB6-1C2127B0E1A4}" destId="{A122507E-F991-4227-ADC5-C12416882A4A}" srcOrd="3" destOrd="0" presId="urn:microsoft.com/office/officeart/2005/8/layout/vList2"/>
    <dgm:cxn modelId="{428F9F78-1242-4A9E-B14F-C60946B50563}" type="presParOf" srcId="{37F52E9E-0F1D-4451-9EB6-1C2127B0E1A4}" destId="{A48F58C5-15A6-431C-9378-5092AD5D4839}" srcOrd="4" destOrd="0" presId="urn:microsoft.com/office/officeart/2005/8/layout/vList2"/>
    <dgm:cxn modelId="{DC21DAA9-4E44-48F6-9C9B-F6CED28B1E03}" type="presParOf" srcId="{37F52E9E-0F1D-4451-9EB6-1C2127B0E1A4}" destId="{D4929150-5D51-4C2C-A31E-96A13E9B32DB}" srcOrd="5" destOrd="0" presId="urn:microsoft.com/office/officeart/2005/8/layout/vList2"/>
    <dgm:cxn modelId="{45D983ED-FA46-4477-80E1-229AE834E2E1}" type="presParOf" srcId="{37F52E9E-0F1D-4451-9EB6-1C2127B0E1A4}" destId="{2D3B5791-E8C5-43F0-AB3E-A9F9F766816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CC7EF91-1AE6-41EC-852B-131A338201E7}"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098D9E04-B85C-4463-B2D9-872CF0F9273B}">
      <dgm:prSet phldrT="[Text]"/>
      <dgm:spPr/>
      <dgm:t>
        <a:bodyPr/>
        <a:lstStyle/>
        <a:p>
          <a:pPr algn="ctr"/>
          <a:r>
            <a:rPr lang="en-IN" dirty="0">
              <a:solidFill>
                <a:srgbClr val="FF0000"/>
              </a:solidFill>
            </a:rPr>
            <a:t>Purpose</a:t>
          </a:r>
          <a:endParaRPr lang="en-US" dirty="0">
            <a:solidFill>
              <a:srgbClr val="FF0000"/>
            </a:solidFill>
          </a:endParaRPr>
        </a:p>
      </dgm:t>
    </dgm:pt>
    <dgm:pt modelId="{8D4D8370-083B-47A6-BA98-DC521340E3EC}" type="parTrans" cxnId="{E83C7210-30FE-4A48-AADE-5C1788A8B5A6}">
      <dgm:prSet/>
      <dgm:spPr/>
      <dgm:t>
        <a:bodyPr/>
        <a:lstStyle/>
        <a:p>
          <a:pPr algn="ctr"/>
          <a:endParaRPr lang="en-US">
            <a:solidFill>
              <a:srgbClr val="FF0000"/>
            </a:solidFill>
          </a:endParaRPr>
        </a:p>
      </dgm:t>
    </dgm:pt>
    <dgm:pt modelId="{DD2A77D1-0EAA-437F-9D84-CBADB54A0D90}" type="sibTrans" cxnId="{E83C7210-30FE-4A48-AADE-5C1788A8B5A6}">
      <dgm:prSet/>
      <dgm:spPr/>
      <dgm:t>
        <a:bodyPr/>
        <a:lstStyle/>
        <a:p>
          <a:pPr algn="ctr"/>
          <a:endParaRPr lang="en-US">
            <a:solidFill>
              <a:srgbClr val="FF0000"/>
            </a:solidFill>
          </a:endParaRPr>
        </a:p>
      </dgm:t>
    </dgm:pt>
    <dgm:pt modelId="{287AA506-7BE4-4755-8EFD-CBB639267FFE}">
      <dgm:prSet/>
      <dgm:spPr/>
      <dgm:t>
        <a:bodyPr/>
        <a:lstStyle/>
        <a:p>
          <a:pPr algn="ctr"/>
          <a:r>
            <a:rPr lang="en-IN">
              <a:solidFill>
                <a:srgbClr val="FF0000"/>
              </a:solidFill>
            </a:rPr>
            <a:t>Author</a:t>
          </a:r>
        </a:p>
      </dgm:t>
    </dgm:pt>
    <dgm:pt modelId="{FD2650F7-A56D-4748-A415-042FF294B41A}" type="parTrans" cxnId="{6F924CDB-9EC3-4967-A9FF-4565962EC066}">
      <dgm:prSet/>
      <dgm:spPr/>
      <dgm:t>
        <a:bodyPr/>
        <a:lstStyle/>
        <a:p>
          <a:pPr algn="ctr"/>
          <a:endParaRPr lang="en-US">
            <a:solidFill>
              <a:srgbClr val="FF0000"/>
            </a:solidFill>
          </a:endParaRPr>
        </a:p>
      </dgm:t>
    </dgm:pt>
    <dgm:pt modelId="{A74FA2D6-5F81-4D03-9158-9335B27F392D}" type="sibTrans" cxnId="{6F924CDB-9EC3-4967-A9FF-4565962EC066}">
      <dgm:prSet/>
      <dgm:spPr/>
      <dgm:t>
        <a:bodyPr/>
        <a:lstStyle/>
        <a:p>
          <a:pPr algn="ctr"/>
          <a:endParaRPr lang="en-US">
            <a:solidFill>
              <a:srgbClr val="FF0000"/>
            </a:solidFill>
          </a:endParaRPr>
        </a:p>
      </dgm:t>
    </dgm:pt>
    <dgm:pt modelId="{47895EF0-6B9A-459E-B391-6611A0A53D27}">
      <dgm:prSet/>
      <dgm:spPr/>
      <dgm:t>
        <a:bodyPr/>
        <a:lstStyle/>
        <a:p>
          <a:pPr algn="ctr"/>
          <a:r>
            <a:rPr lang="en-IN" dirty="0">
              <a:solidFill>
                <a:srgbClr val="FF0000"/>
              </a:solidFill>
            </a:rPr>
            <a:t>Incident Summary</a:t>
          </a:r>
        </a:p>
      </dgm:t>
    </dgm:pt>
    <dgm:pt modelId="{F9DFE194-DE3E-47AD-BEBE-F0823A0D63B1}" type="parTrans" cxnId="{8222C059-DF1B-4844-804C-8B5D82F2E584}">
      <dgm:prSet/>
      <dgm:spPr/>
      <dgm:t>
        <a:bodyPr/>
        <a:lstStyle/>
        <a:p>
          <a:pPr algn="ctr"/>
          <a:endParaRPr lang="en-US">
            <a:solidFill>
              <a:srgbClr val="FF0000"/>
            </a:solidFill>
          </a:endParaRPr>
        </a:p>
      </dgm:t>
    </dgm:pt>
    <dgm:pt modelId="{D766FAF6-1E2D-4A5A-B62C-09EBC6EFFC75}" type="sibTrans" cxnId="{8222C059-DF1B-4844-804C-8B5D82F2E584}">
      <dgm:prSet/>
      <dgm:spPr/>
      <dgm:t>
        <a:bodyPr/>
        <a:lstStyle/>
        <a:p>
          <a:pPr algn="ctr"/>
          <a:endParaRPr lang="en-US">
            <a:solidFill>
              <a:srgbClr val="FF0000"/>
            </a:solidFill>
          </a:endParaRPr>
        </a:p>
      </dgm:t>
    </dgm:pt>
    <dgm:pt modelId="{75B4903F-4180-42B8-AF55-7AC5E5F4FD3C}">
      <dgm:prSet/>
      <dgm:spPr/>
      <dgm:t>
        <a:bodyPr/>
        <a:lstStyle/>
        <a:p>
          <a:pPr algn="ctr"/>
          <a:r>
            <a:rPr lang="en-IN">
              <a:solidFill>
                <a:srgbClr val="FF0000"/>
              </a:solidFill>
            </a:rPr>
            <a:t>Evidence</a:t>
          </a:r>
        </a:p>
      </dgm:t>
    </dgm:pt>
    <dgm:pt modelId="{88743D06-388B-4B7C-8646-251789F1BADF}" type="parTrans" cxnId="{A2B1E104-A408-43AC-8E4E-C6FC2663F7B6}">
      <dgm:prSet/>
      <dgm:spPr/>
      <dgm:t>
        <a:bodyPr/>
        <a:lstStyle/>
        <a:p>
          <a:pPr algn="ctr"/>
          <a:endParaRPr lang="en-US">
            <a:solidFill>
              <a:srgbClr val="FF0000"/>
            </a:solidFill>
          </a:endParaRPr>
        </a:p>
      </dgm:t>
    </dgm:pt>
    <dgm:pt modelId="{3BEA36A2-B51A-48C5-8837-5D3B2E877734}" type="sibTrans" cxnId="{A2B1E104-A408-43AC-8E4E-C6FC2663F7B6}">
      <dgm:prSet/>
      <dgm:spPr/>
      <dgm:t>
        <a:bodyPr/>
        <a:lstStyle/>
        <a:p>
          <a:pPr algn="ctr"/>
          <a:endParaRPr lang="en-US">
            <a:solidFill>
              <a:srgbClr val="FF0000"/>
            </a:solidFill>
          </a:endParaRPr>
        </a:p>
      </dgm:t>
    </dgm:pt>
    <dgm:pt modelId="{975F58DA-40E4-4BEC-B36D-36CCEB9B2A41}">
      <dgm:prSet/>
      <dgm:spPr/>
      <dgm:t>
        <a:bodyPr/>
        <a:lstStyle/>
        <a:p>
          <a:pPr algn="ctr"/>
          <a:r>
            <a:rPr lang="en-IN">
              <a:solidFill>
                <a:srgbClr val="FF0000"/>
              </a:solidFill>
            </a:rPr>
            <a:t>Details</a:t>
          </a:r>
        </a:p>
      </dgm:t>
    </dgm:pt>
    <dgm:pt modelId="{16330BB3-7ED9-4BA6-9D85-E7B7EA04FFF3}" type="parTrans" cxnId="{B2F03B08-2AB4-41E7-85AA-5AB5E2FE387D}">
      <dgm:prSet/>
      <dgm:spPr/>
      <dgm:t>
        <a:bodyPr/>
        <a:lstStyle/>
        <a:p>
          <a:pPr algn="ctr"/>
          <a:endParaRPr lang="en-US">
            <a:solidFill>
              <a:srgbClr val="FF0000"/>
            </a:solidFill>
          </a:endParaRPr>
        </a:p>
      </dgm:t>
    </dgm:pt>
    <dgm:pt modelId="{783F2539-7952-4A0C-A0A5-54229225BCF1}" type="sibTrans" cxnId="{B2F03B08-2AB4-41E7-85AA-5AB5E2FE387D}">
      <dgm:prSet/>
      <dgm:spPr/>
      <dgm:t>
        <a:bodyPr/>
        <a:lstStyle/>
        <a:p>
          <a:pPr algn="ctr"/>
          <a:endParaRPr lang="en-US">
            <a:solidFill>
              <a:srgbClr val="FF0000"/>
            </a:solidFill>
          </a:endParaRPr>
        </a:p>
      </dgm:t>
    </dgm:pt>
    <dgm:pt modelId="{A3ED3A83-23AF-4108-B719-1CEBC233D469}">
      <dgm:prSet/>
      <dgm:spPr/>
      <dgm:t>
        <a:bodyPr/>
        <a:lstStyle/>
        <a:p>
          <a:pPr algn="ctr"/>
          <a:r>
            <a:rPr lang="en-IN">
              <a:solidFill>
                <a:srgbClr val="FF0000"/>
              </a:solidFill>
            </a:rPr>
            <a:t>Conclusion</a:t>
          </a:r>
        </a:p>
      </dgm:t>
    </dgm:pt>
    <dgm:pt modelId="{E09E40AF-A108-4057-BDCB-B419ABF7A55C}" type="parTrans" cxnId="{34E05AFB-AB43-4287-9896-740BD58ECA9A}">
      <dgm:prSet/>
      <dgm:spPr/>
      <dgm:t>
        <a:bodyPr/>
        <a:lstStyle/>
        <a:p>
          <a:pPr algn="ctr"/>
          <a:endParaRPr lang="en-US">
            <a:solidFill>
              <a:srgbClr val="FF0000"/>
            </a:solidFill>
          </a:endParaRPr>
        </a:p>
      </dgm:t>
    </dgm:pt>
    <dgm:pt modelId="{29753C2B-6DBA-4A96-8695-77BDFBDC6175}" type="sibTrans" cxnId="{34E05AFB-AB43-4287-9896-740BD58ECA9A}">
      <dgm:prSet/>
      <dgm:spPr/>
      <dgm:t>
        <a:bodyPr/>
        <a:lstStyle/>
        <a:p>
          <a:pPr algn="ctr"/>
          <a:endParaRPr lang="en-US">
            <a:solidFill>
              <a:srgbClr val="FF0000"/>
            </a:solidFill>
          </a:endParaRPr>
        </a:p>
      </dgm:t>
    </dgm:pt>
    <dgm:pt modelId="{B0DE561D-8648-42DF-A127-A2D02B549E3A}">
      <dgm:prSet/>
      <dgm:spPr/>
      <dgm:t>
        <a:bodyPr/>
        <a:lstStyle/>
        <a:p>
          <a:pPr algn="ctr"/>
          <a:r>
            <a:rPr lang="en-IN">
              <a:solidFill>
                <a:srgbClr val="FF0000"/>
              </a:solidFill>
            </a:rPr>
            <a:t>Supporting Documents</a:t>
          </a:r>
        </a:p>
      </dgm:t>
    </dgm:pt>
    <dgm:pt modelId="{1ECC4DA3-6494-4278-B06B-0A8D9DA56E45}" type="parTrans" cxnId="{694A353E-D3F0-40C0-B8B1-FE229D398C19}">
      <dgm:prSet/>
      <dgm:spPr/>
      <dgm:t>
        <a:bodyPr/>
        <a:lstStyle/>
        <a:p>
          <a:pPr algn="ctr"/>
          <a:endParaRPr lang="en-US">
            <a:solidFill>
              <a:srgbClr val="FF0000"/>
            </a:solidFill>
          </a:endParaRPr>
        </a:p>
      </dgm:t>
    </dgm:pt>
    <dgm:pt modelId="{B187C3FD-5426-479E-AD9B-23309CA19D07}" type="sibTrans" cxnId="{694A353E-D3F0-40C0-B8B1-FE229D398C19}">
      <dgm:prSet/>
      <dgm:spPr/>
      <dgm:t>
        <a:bodyPr/>
        <a:lstStyle/>
        <a:p>
          <a:pPr algn="ctr"/>
          <a:endParaRPr lang="en-US">
            <a:solidFill>
              <a:srgbClr val="FF0000"/>
            </a:solidFill>
          </a:endParaRPr>
        </a:p>
      </dgm:t>
    </dgm:pt>
    <dgm:pt modelId="{73FFC462-68E0-47A3-8FDC-5A82BC11FF27}" type="pres">
      <dgm:prSet presAssocID="{CCC7EF91-1AE6-41EC-852B-131A338201E7}" presName="linear" presStyleCnt="0">
        <dgm:presLayoutVars>
          <dgm:animLvl val="lvl"/>
          <dgm:resizeHandles val="exact"/>
        </dgm:presLayoutVars>
      </dgm:prSet>
      <dgm:spPr/>
    </dgm:pt>
    <dgm:pt modelId="{5DC9635C-48C4-4392-B584-0C4A803EDB8F}" type="pres">
      <dgm:prSet presAssocID="{098D9E04-B85C-4463-B2D9-872CF0F9273B}" presName="parentText" presStyleLbl="node1" presStyleIdx="0" presStyleCnt="7">
        <dgm:presLayoutVars>
          <dgm:chMax val="0"/>
          <dgm:bulletEnabled val="1"/>
        </dgm:presLayoutVars>
      </dgm:prSet>
      <dgm:spPr/>
    </dgm:pt>
    <dgm:pt modelId="{87049ABC-5A64-4BB6-A97B-130D807D35D6}" type="pres">
      <dgm:prSet presAssocID="{DD2A77D1-0EAA-437F-9D84-CBADB54A0D90}" presName="spacer" presStyleCnt="0"/>
      <dgm:spPr/>
    </dgm:pt>
    <dgm:pt modelId="{81AA059A-A9F7-4360-AB22-E5A72473200E}" type="pres">
      <dgm:prSet presAssocID="{287AA506-7BE4-4755-8EFD-CBB639267FFE}" presName="parentText" presStyleLbl="node1" presStyleIdx="1" presStyleCnt="7">
        <dgm:presLayoutVars>
          <dgm:chMax val="0"/>
          <dgm:bulletEnabled val="1"/>
        </dgm:presLayoutVars>
      </dgm:prSet>
      <dgm:spPr/>
    </dgm:pt>
    <dgm:pt modelId="{5BC46731-C951-4077-ABC1-BF8DA58E20C5}" type="pres">
      <dgm:prSet presAssocID="{A74FA2D6-5F81-4D03-9158-9335B27F392D}" presName="spacer" presStyleCnt="0"/>
      <dgm:spPr/>
    </dgm:pt>
    <dgm:pt modelId="{F5689A7C-A84E-46DF-A535-C415F0A634F6}" type="pres">
      <dgm:prSet presAssocID="{47895EF0-6B9A-459E-B391-6611A0A53D27}" presName="parentText" presStyleLbl="node1" presStyleIdx="2" presStyleCnt="7">
        <dgm:presLayoutVars>
          <dgm:chMax val="0"/>
          <dgm:bulletEnabled val="1"/>
        </dgm:presLayoutVars>
      </dgm:prSet>
      <dgm:spPr/>
    </dgm:pt>
    <dgm:pt modelId="{A77ABAF4-49BC-4E77-B1A8-AEF4CE57C816}" type="pres">
      <dgm:prSet presAssocID="{D766FAF6-1E2D-4A5A-B62C-09EBC6EFFC75}" presName="spacer" presStyleCnt="0"/>
      <dgm:spPr/>
    </dgm:pt>
    <dgm:pt modelId="{8DEBD29B-704A-434D-B701-DC03C1D03618}" type="pres">
      <dgm:prSet presAssocID="{75B4903F-4180-42B8-AF55-7AC5E5F4FD3C}" presName="parentText" presStyleLbl="node1" presStyleIdx="3" presStyleCnt="7">
        <dgm:presLayoutVars>
          <dgm:chMax val="0"/>
          <dgm:bulletEnabled val="1"/>
        </dgm:presLayoutVars>
      </dgm:prSet>
      <dgm:spPr/>
    </dgm:pt>
    <dgm:pt modelId="{F4EAF0D8-240F-4CED-AC44-409CF69006DD}" type="pres">
      <dgm:prSet presAssocID="{3BEA36A2-B51A-48C5-8837-5D3B2E877734}" presName="spacer" presStyleCnt="0"/>
      <dgm:spPr/>
    </dgm:pt>
    <dgm:pt modelId="{87080BE0-0459-4A4B-9F0F-A4DAF3025D12}" type="pres">
      <dgm:prSet presAssocID="{975F58DA-40E4-4BEC-B36D-36CCEB9B2A41}" presName="parentText" presStyleLbl="node1" presStyleIdx="4" presStyleCnt="7">
        <dgm:presLayoutVars>
          <dgm:chMax val="0"/>
          <dgm:bulletEnabled val="1"/>
        </dgm:presLayoutVars>
      </dgm:prSet>
      <dgm:spPr/>
    </dgm:pt>
    <dgm:pt modelId="{6BE62B34-5DCC-4B81-9356-800654A74041}" type="pres">
      <dgm:prSet presAssocID="{783F2539-7952-4A0C-A0A5-54229225BCF1}" presName="spacer" presStyleCnt="0"/>
      <dgm:spPr/>
    </dgm:pt>
    <dgm:pt modelId="{438B6E8A-5992-4AEB-B9AD-190EC058B081}" type="pres">
      <dgm:prSet presAssocID="{A3ED3A83-23AF-4108-B719-1CEBC233D469}" presName="parentText" presStyleLbl="node1" presStyleIdx="5" presStyleCnt="7">
        <dgm:presLayoutVars>
          <dgm:chMax val="0"/>
          <dgm:bulletEnabled val="1"/>
        </dgm:presLayoutVars>
      </dgm:prSet>
      <dgm:spPr/>
    </dgm:pt>
    <dgm:pt modelId="{129F779A-6B75-4CC5-848A-9D9693CAB5FB}" type="pres">
      <dgm:prSet presAssocID="{29753C2B-6DBA-4A96-8695-77BDFBDC6175}" presName="spacer" presStyleCnt="0"/>
      <dgm:spPr/>
    </dgm:pt>
    <dgm:pt modelId="{052C2103-3BDC-4E5D-A19D-9DA25B948CAB}" type="pres">
      <dgm:prSet presAssocID="{B0DE561D-8648-42DF-A127-A2D02B549E3A}" presName="parentText" presStyleLbl="node1" presStyleIdx="6" presStyleCnt="7">
        <dgm:presLayoutVars>
          <dgm:chMax val="0"/>
          <dgm:bulletEnabled val="1"/>
        </dgm:presLayoutVars>
      </dgm:prSet>
      <dgm:spPr/>
    </dgm:pt>
  </dgm:ptLst>
  <dgm:cxnLst>
    <dgm:cxn modelId="{A2B1E104-A408-43AC-8E4E-C6FC2663F7B6}" srcId="{CCC7EF91-1AE6-41EC-852B-131A338201E7}" destId="{75B4903F-4180-42B8-AF55-7AC5E5F4FD3C}" srcOrd="3" destOrd="0" parTransId="{88743D06-388B-4B7C-8646-251789F1BADF}" sibTransId="{3BEA36A2-B51A-48C5-8837-5D3B2E877734}"/>
    <dgm:cxn modelId="{B2F03B08-2AB4-41E7-85AA-5AB5E2FE387D}" srcId="{CCC7EF91-1AE6-41EC-852B-131A338201E7}" destId="{975F58DA-40E4-4BEC-B36D-36CCEB9B2A41}" srcOrd="4" destOrd="0" parTransId="{16330BB3-7ED9-4BA6-9D85-E7B7EA04FFF3}" sibTransId="{783F2539-7952-4A0C-A0A5-54229225BCF1}"/>
    <dgm:cxn modelId="{FA634709-0383-411D-906C-4335E3D54450}" type="presOf" srcId="{B0DE561D-8648-42DF-A127-A2D02B549E3A}" destId="{052C2103-3BDC-4E5D-A19D-9DA25B948CAB}" srcOrd="0" destOrd="0" presId="urn:microsoft.com/office/officeart/2005/8/layout/vList2"/>
    <dgm:cxn modelId="{E83C7210-30FE-4A48-AADE-5C1788A8B5A6}" srcId="{CCC7EF91-1AE6-41EC-852B-131A338201E7}" destId="{098D9E04-B85C-4463-B2D9-872CF0F9273B}" srcOrd="0" destOrd="0" parTransId="{8D4D8370-083B-47A6-BA98-DC521340E3EC}" sibTransId="{DD2A77D1-0EAA-437F-9D84-CBADB54A0D90}"/>
    <dgm:cxn modelId="{05D55A2A-6522-429B-BEF0-4817E3F86031}" type="presOf" srcId="{75B4903F-4180-42B8-AF55-7AC5E5F4FD3C}" destId="{8DEBD29B-704A-434D-B701-DC03C1D03618}" srcOrd="0" destOrd="0" presId="urn:microsoft.com/office/officeart/2005/8/layout/vList2"/>
    <dgm:cxn modelId="{694A353E-D3F0-40C0-B8B1-FE229D398C19}" srcId="{CCC7EF91-1AE6-41EC-852B-131A338201E7}" destId="{B0DE561D-8648-42DF-A127-A2D02B549E3A}" srcOrd="6" destOrd="0" parTransId="{1ECC4DA3-6494-4278-B06B-0A8D9DA56E45}" sibTransId="{B187C3FD-5426-479E-AD9B-23309CA19D07}"/>
    <dgm:cxn modelId="{111A2B74-F84E-438F-A72E-2E9D53867D4D}" type="presOf" srcId="{47895EF0-6B9A-459E-B391-6611A0A53D27}" destId="{F5689A7C-A84E-46DF-A535-C415F0A634F6}" srcOrd="0" destOrd="0" presId="urn:microsoft.com/office/officeart/2005/8/layout/vList2"/>
    <dgm:cxn modelId="{24F18356-6353-4D62-A07B-08ABEA8F4A53}" type="presOf" srcId="{098D9E04-B85C-4463-B2D9-872CF0F9273B}" destId="{5DC9635C-48C4-4392-B584-0C4A803EDB8F}" srcOrd="0" destOrd="0" presId="urn:microsoft.com/office/officeart/2005/8/layout/vList2"/>
    <dgm:cxn modelId="{8222C059-DF1B-4844-804C-8B5D82F2E584}" srcId="{CCC7EF91-1AE6-41EC-852B-131A338201E7}" destId="{47895EF0-6B9A-459E-B391-6611A0A53D27}" srcOrd="2" destOrd="0" parTransId="{F9DFE194-DE3E-47AD-BEBE-F0823A0D63B1}" sibTransId="{D766FAF6-1E2D-4A5A-B62C-09EBC6EFFC75}"/>
    <dgm:cxn modelId="{6C700D97-3E3E-441A-A387-3CB31CA3FC90}" type="presOf" srcId="{A3ED3A83-23AF-4108-B719-1CEBC233D469}" destId="{438B6E8A-5992-4AEB-B9AD-190EC058B081}" srcOrd="0" destOrd="0" presId="urn:microsoft.com/office/officeart/2005/8/layout/vList2"/>
    <dgm:cxn modelId="{5B735699-FD1B-45CC-A2FA-3A4B75840175}" type="presOf" srcId="{287AA506-7BE4-4755-8EFD-CBB639267FFE}" destId="{81AA059A-A9F7-4360-AB22-E5A72473200E}" srcOrd="0" destOrd="0" presId="urn:microsoft.com/office/officeart/2005/8/layout/vList2"/>
    <dgm:cxn modelId="{67D9CFB4-B986-4B6C-870B-2F6DB0747289}" type="presOf" srcId="{CCC7EF91-1AE6-41EC-852B-131A338201E7}" destId="{73FFC462-68E0-47A3-8FDC-5A82BC11FF27}" srcOrd="0" destOrd="0" presId="urn:microsoft.com/office/officeart/2005/8/layout/vList2"/>
    <dgm:cxn modelId="{6F924CDB-9EC3-4967-A9FF-4565962EC066}" srcId="{CCC7EF91-1AE6-41EC-852B-131A338201E7}" destId="{287AA506-7BE4-4755-8EFD-CBB639267FFE}" srcOrd="1" destOrd="0" parTransId="{FD2650F7-A56D-4748-A415-042FF294B41A}" sibTransId="{A74FA2D6-5F81-4D03-9158-9335B27F392D}"/>
    <dgm:cxn modelId="{F7583EE0-A99F-4248-B04F-686D13979BA5}" type="presOf" srcId="{975F58DA-40E4-4BEC-B36D-36CCEB9B2A41}" destId="{87080BE0-0459-4A4B-9F0F-A4DAF3025D12}" srcOrd="0" destOrd="0" presId="urn:microsoft.com/office/officeart/2005/8/layout/vList2"/>
    <dgm:cxn modelId="{34E05AFB-AB43-4287-9896-740BD58ECA9A}" srcId="{CCC7EF91-1AE6-41EC-852B-131A338201E7}" destId="{A3ED3A83-23AF-4108-B719-1CEBC233D469}" srcOrd="5" destOrd="0" parTransId="{E09E40AF-A108-4057-BDCB-B419ABF7A55C}" sibTransId="{29753C2B-6DBA-4A96-8695-77BDFBDC6175}"/>
    <dgm:cxn modelId="{4D71C6F1-05D0-4330-824E-B8B0253A8F84}" type="presParOf" srcId="{73FFC462-68E0-47A3-8FDC-5A82BC11FF27}" destId="{5DC9635C-48C4-4392-B584-0C4A803EDB8F}" srcOrd="0" destOrd="0" presId="urn:microsoft.com/office/officeart/2005/8/layout/vList2"/>
    <dgm:cxn modelId="{D8A7406C-BF95-4BD6-8365-E69BD89EEDC0}" type="presParOf" srcId="{73FFC462-68E0-47A3-8FDC-5A82BC11FF27}" destId="{87049ABC-5A64-4BB6-A97B-130D807D35D6}" srcOrd="1" destOrd="0" presId="urn:microsoft.com/office/officeart/2005/8/layout/vList2"/>
    <dgm:cxn modelId="{11BE9142-3AE9-4ABE-B38C-0910C21E45B1}" type="presParOf" srcId="{73FFC462-68E0-47A3-8FDC-5A82BC11FF27}" destId="{81AA059A-A9F7-4360-AB22-E5A72473200E}" srcOrd="2" destOrd="0" presId="urn:microsoft.com/office/officeart/2005/8/layout/vList2"/>
    <dgm:cxn modelId="{0C54A23C-F0D9-4182-976F-312B7CFB9941}" type="presParOf" srcId="{73FFC462-68E0-47A3-8FDC-5A82BC11FF27}" destId="{5BC46731-C951-4077-ABC1-BF8DA58E20C5}" srcOrd="3" destOrd="0" presId="urn:microsoft.com/office/officeart/2005/8/layout/vList2"/>
    <dgm:cxn modelId="{8A17500C-8B1C-4BDA-A036-9D9C5C35E7D4}" type="presParOf" srcId="{73FFC462-68E0-47A3-8FDC-5A82BC11FF27}" destId="{F5689A7C-A84E-46DF-A535-C415F0A634F6}" srcOrd="4" destOrd="0" presId="urn:microsoft.com/office/officeart/2005/8/layout/vList2"/>
    <dgm:cxn modelId="{4404A433-9B8B-47AD-A6BD-CEC820E2E686}" type="presParOf" srcId="{73FFC462-68E0-47A3-8FDC-5A82BC11FF27}" destId="{A77ABAF4-49BC-4E77-B1A8-AEF4CE57C816}" srcOrd="5" destOrd="0" presId="urn:microsoft.com/office/officeart/2005/8/layout/vList2"/>
    <dgm:cxn modelId="{B8E03CE6-70FA-4FA1-9A3D-AC09C0DC4287}" type="presParOf" srcId="{73FFC462-68E0-47A3-8FDC-5A82BC11FF27}" destId="{8DEBD29B-704A-434D-B701-DC03C1D03618}" srcOrd="6" destOrd="0" presId="urn:microsoft.com/office/officeart/2005/8/layout/vList2"/>
    <dgm:cxn modelId="{3B15A482-FB15-4CE1-80B5-5694A7C02D36}" type="presParOf" srcId="{73FFC462-68E0-47A3-8FDC-5A82BC11FF27}" destId="{F4EAF0D8-240F-4CED-AC44-409CF69006DD}" srcOrd="7" destOrd="0" presId="urn:microsoft.com/office/officeart/2005/8/layout/vList2"/>
    <dgm:cxn modelId="{96D440F7-5E08-42D5-AF98-F560CFE40CBF}" type="presParOf" srcId="{73FFC462-68E0-47A3-8FDC-5A82BC11FF27}" destId="{87080BE0-0459-4A4B-9F0F-A4DAF3025D12}" srcOrd="8" destOrd="0" presId="urn:microsoft.com/office/officeart/2005/8/layout/vList2"/>
    <dgm:cxn modelId="{6C23B733-F282-4C58-AAEB-0C2FD6520E29}" type="presParOf" srcId="{73FFC462-68E0-47A3-8FDC-5A82BC11FF27}" destId="{6BE62B34-5DCC-4B81-9356-800654A74041}" srcOrd="9" destOrd="0" presId="urn:microsoft.com/office/officeart/2005/8/layout/vList2"/>
    <dgm:cxn modelId="{FA85A348-CB7B-4DF7-A2A5-89717FD8B55B}" type="presParOf" srcId="{73FFC462-68E0-47A3-8FDC-5A82BC11FF27}" destId="{438B6E8A-5992-4AEB-B9AD-190EC058B081}" srcOrd="10" destOrd="0" presId="urn:microsoft.com/office/officeart/2005/8/layout/vList2"/>
    <dgm:cxn modelId="{C55DC478-212F-42A3-A048-5A574AD77644}" type="presParOf" srcId="{73FFC462-68E0-47A3-8FDC-5A82BC11FF27}" destId="{129F779A-6B75-4CC5-848A-9D9693CAB5FB}" srcOrd="11" destOrd="0" presId="urn:microsoft.com/office/officeart/2005/8/layout/vList2"/>
    <dgm:cxn modelId="{F43E5330-FAD5-482E-B33A-3EEEC8728D25}" type="presParOf" srcId="{73FFC462-68E0-47A3-8FDC-5A82BC11FF27}" destId="{052C2103-3BDC-4E5D-A19D-9DA25B948CA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AED462-0205-4DF0-9465-6FB51C4A315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A58D1A71-A765-4226-A590-7774E4E616DF}">
      <dgm:prSet phldrT="[Text]" custT="1"/>
      <dgm:spPr/>
      <dgm:t>
        <a:bodyPr/>
        <a:lstStyle/>
        <a:p>
          <a:r>
            <a:rPr lang="en-IN" sz="2400" dirty="0"/>
            <a:t>Investigate the crime</a:t>
          </a:r>
          <a:endParaRPr lang="en-US" sz="2400" dirty="0"/>
        </a:p>
      </dgm:t>
    </dgm:pt>
    <dgm:pt modelId="{FC5F3014-1BC8-4545-9682-5C36BD0A831D}" type="parTrans" cxnId="{95A37A18-B718-4076-9AC2-0099CBD69A44}">
      <dgm:prSet/>
      <dgm:spPr/>
      <dgm:t>
        <a:bodyPr/>
        <a:lstStyle/>
        <a:p>
          <a:endParaRPr lang="en-US" sz="1600"/>
        </a:p>
      </dgm:t>
    </dgm:pt>
    <dgm:pt modelId="{659CBCCC-3F49-4B23-A33D-FD02CAC092A9}" type="sibTrans" cxnId="{95A37A18-B718-4076-9AC2-0099CBD69A44}">
      <dgm:prSet/>
      <dgm:spPr/>
      <dgm:t>
        <a:bodyPr/>
        <a:lstStyle/>
        <a:p>
          <a:endParaRPr lang="en-US" sz="1600"/>
        </a:p>
      </dgm:t>
    </dgm:pt>
    <dgm:pt modelId="{59C6976D-92D9-493C-A0E9-9B8C7CD520CA}">
      <dgm:prSet custT="1"/>
      <dgm:spPr/>
      <dgm:t>
        <a:bodyPr/>
        <a:lstStyle/>
        <a:p>
          <a:r>
            <a:rPr lang="en-IN" sz="2400"/>
            <a:t>Evaluate the evidence</a:t>
          </a:r>
        </a:p>
      </dgm:t>
    </dgm:pt>
    <dgm:pt modelId="{1AFE0132-554F-4AC9-80CF-B8E7546AA9D1}" type="parTrans" cxnId="{3F82E3A0-518F-45F2-90F1-06D35FCF8C9E}">
      <dgm:prSet/>
      <dgm:spPr/>
      <dgm:t>
        <a:bodyPr/>
        <a:lstStyle/>
        <a:p>
          <a:endParaRPr lang="en-US" sz="1600"/>
        </a:p>
      </dgm:t>
    </dgm:pt>
    <dgm:pt modelId="{458740A6-7EFD-4442-819A-4662E284045C}" type="sibTrans" cxnId="{3F82E3A0-518F-45F2-90F1-06D35FCF8C9E}">
      <dgm:prSet/>
      <dgm:spPr/>
      <dgm:t>
        <a:bodyPr/>
        <a:lstStyle/>
        <a:p>
          <a:endParaRPr lang="en-US" sz="1600"/>
        </a:p>
      </dgm:t>
    </dgm:pt>
    <dgm:pt modelId="{6FCDB7D4-8180-4455-A4C1-510CAB5F758A}">
      <dgm:prSet custT="1"/>
      <dgm:spPr/>
      <dgm:t>
        <a:bodyPr/>
        <a:lstStyle/>
        <a:p>
          <a:r>
            <a:rPr lang="en-IN" sz="2400"/>
            <a:t>Testify in the court</a:t>
          </a:r>
        </a:p>
      </dgm:t>
    </dgm:pt>
    <dgm:pt modelId="{6013F5B5-2757-4E23-83AE-FB1A439EE8AC}" type="parTrans" cxnId="{863C24BD-C103-4CEF-9E06-804C3C1D320C}">
      <dgm:prSet/>
      <dgm:spPr/>
      <dgm:t>
        <a:bodyPr/>
        <a:lstStyle/>
        <a:p>
          <a:endParaRPr lang="en-US" sz="1600"/>
        </a:p>
      </dgm:t>
    </dgm:pt>
    <dgm:pt modelId="{F0AC7561-0A62-4013-916F-B6CB5F3FF161}" type="sibTrans" cxnId="{863C24BD-C103-4CEF-9E06-804C3C1D320C}">
      <dgm:prSet/>
      <dgm:spPr/>
      <dgm:t>
        <a:bodyPr/>
        <a:lstStyle/>
        <a:p>
          <a:endParaRPr lang="en-US" sz="1600"/>
        </a:p>
      </dgm:t>
    </dgm:pt>
    <dgm:pt modelId="{E9E92CF4-3D4B-4866-8F61-DFFAAB37F424}">
      <dgm:prSet custT="1"/>
      <dgm:spPr/>
      <dgm:t>
        <a:bodyPr/>
        <a:lstStyle/>
        <a:p>
          <a:r>
            <a:rPr lang="en-IN" sz="2400" dirty="0"/>
            <a:t>Educate the just, court and individuals related to the case about the findings</a:t>
          </a:r>
        </a:p>
      </dgm:t>
    </dgm:pt>
    <dgm:pt modelId="{30181DB8-0067-4AC4-B829-68D52DEDBF53}" type="parTrans" cxnId="{8DECD6C5-9072-41EE-B7CE-D131B9026CE4}">
      <dgm:prSet/>
      <dgm:spPr/>
      <dgm:t>
        <a:bodyPr/>
        <a:lstStyle/>
        <a:p>
          <a:endParaRPr lang="en-US" sz="1600"/>
        </a:p>
      </dgm:t>
    </dgm:pt>
    <dgm:pt modelId="{0449A0E3-5084-4F59-A8F9-5B0DF8E3807D}" type="sibTrans" cxnId="{8DECD6C5-9072-41EE-B7CE-D131B9026CE4}">
      <dgm:prSet/>
      <dgm:spPr/>
      <dgm:t>
        <a:bodyPr/>
        <a:lstStyle/>
        <a:p>
          <a:endParaRPr lang="en-US" sz="1600"/>
        </a:p>
      </dgm:t>
    </dgm:pt>
    <dgm:pt modelId="{5AFD6FA7-0608-420C-97DA-882B93A9B2D2}">
      <dgm:prSet custT="1"/>
      <dgm:spPr/>
      <dgm:t>
        <a:bodyPr/>
        <a:lstStyle/>
        <a:p>
          <a:r>
            <a:rPr lang="en-IN" sz="2400"/>
            <a:t>Assist the court in understanding intricate evidence</a:t>
          </a:r>
        </a:p>
      </dgm:t>
    </dgm:pt>
    <dgm:pt modelId="{08F3D8EE-064C-468B-9438-4663F479FF00}" type="parTrans" cxnId="{69E24969-E14B-44FF-9637-FCDCDAA8356F}">
      <dgm:prSet/>
      <dgm:spPr/>
      <dgm:t>
        <a:bodyPr/>
        <a:lstStyle/>
        <a:p>
          <a:endParaRPr lang="en-US" sz="1600"/>
        </a:p>
      </dgm:t>
    </dgm:pt>
    <dgm:pt modelId="{88D2ED77-1796-49A6-BA1D-5C7530AA9D74}" type="sibTrans" cxnId="{69E24969-E14B-44FF-9637-FCDCDAA8356F}">
      <dgm:prSet/>
      <dgm:spPr/>
      <dgm:t>
        <a:bodyPr/>
        <a:lstStyle/>
        <a:p>
          <a:endParaRPr lang="en-US" sz="1600"/>
        </a:p>
      </dgm:t>
    </dgm:pt>
    <dgm:pt modelId="{E2C896DE-5A8E-40C9-BC1A-87B43E7349E3}">
      <dgm:prSet custT="1"/>
      <dgm:spPr/>
      <dgm:t>
        <a:bodyPr/>
        <a:lstStyle/>
        <a:p>
          <a:r>
            <a:rPr lang="en-IN" sz="2400"/>
            <a:t>Aid the attorney in determining the truth</a:t>
          </a:r>
        </a:p>
      </dgm:t>
    </dgm:pt>
    <dgm:pt modelId="{D83A4100-FCAF-47F8-A1ED-42D6019BCF3A}" type="parTrans" cxnId="{C4114FF8-F61C-45ED-9278-16938513B5BE}">
      <dgm:prSet/>
      <dgm:spPr/>
      <dgm:t>
        <a:bodyPr/>
        <a:lstStyle/>
        <a:p>
          <a:endParaRPr lang="en-US" sz="1600"/>
        </a:p>
      </dgm:t>
    </dgm:pt>
    <dgm:pt modelId="{38F7FDC8-14EE-409A-889A-E1CF45BE3606}" type="sibTrans" cxnId="{C4114FF8-F61C-45ED-9278-16938513B5BE}">
      <dgm:prSet/>
      <dgm:spPr/>
      <dgm:t>
        <a:bodyPr/>
        <a:lstStyle/>
        <a:p>
          <a:endParaRPr lang="en-US" sz="1600"/>
        </a:p>
      </dgm:t>
    </dgm:pt>
    <dgm:pt modelId="{E7DDB55A-CEAD-4ADD-83C8-CB279799D958}">
      <dgm:prSet custT="1"/>
      <dgm:spPr/>
      <dgm:t>
        <a:bodyPr/>
        <a:lstStyle/>
        <a:p>
          <a:r>
            <a:rPr lang="en-IN" sz="2400" dirty="0"/>
            <a:t>Truthfully express expert opinion, irrespective of others’ views/influence</a:t>
          </a:r>
        </a:p>
      </dgm:t>
    </dgm:pt>
    <dgm:pt modelId="{B5D97EC6-1371-43A3-9477-0BC2F0EDFD59}" type="parTrans" cxnId="{552CDA2F-BA43-4691-98BB-E2DBB9C3F20D}">
      <dgm:prSet/>
      <dgm:spPr/>
      <dgm:t>
        <a:bodyPr/>
        <a:lstStyle/>
        <a:p>
          <a:endParaRPr lang="en-US" sz="1600"/>
        </a:p>
      </dgm:t>
    </dgm:pt>
    <dgm:pt modelId="{90794217-1076-4D1A-8DB6-6427330702C6}" type="sibTrans" cxnId="{552CDA2F-BA43-4691-98BB-E2DBB9C3F20D}">
      <dgm:prSet/>
      <dgm:spPr/>
      <dgm:t>
        <a:bodyPr/>
        <a:lstStyle/>
        <a:p>
          <a:endParaRPr lang="en-US" sz="1600"/>
        </a:p>
      </dgm:t>
    </dgm:pt>
    <dgm:pt modelId="{EF5E0341-DEA6-44F6-95C8-345BBAA80587}" type="pres">
      <dgm:prSet presAssocID="{A5AED462-0205-4DF0-9465-6FB51C4A3150}" presName="vert0" presStyleCnt="0">
        <dgm:presLayoutVars>
          <dgm:dir/>
          <dgm:animOne val="branch"/>
          <dgm:animLvl val="lvl"/>
        </dgm:presLayoutVars>
      </dgm:prSet>
      <dgm:spPr/>
    </dgm:pt>
    <dgm:pt modelId="{9B038FC5-5B01-45E9-AC04-1D320444EC4D}" type="pres">
      <dgm:prSet presAssocID="{A58D1A71-A765-4226-A590-7774E4E616DF}" presName="thickLine" presStyleLbl="alignNode1" presStyleIdx="0" presStyleCnt="7"/>
      <dgm:spPr/>
    </dgm:pt>
    <dgm:pt modelId="{84D36395-1DD6-4416-BDE1-D32A6195CFCD}" type="pres">
      <dgm:prSet presAssocID="{A58D1A71-A765-4226-A590-7774E4E616DF}" presName="horz1" presStyleCnt="0"/>
      <dgm:spPr/>
    </dgm:pt>
    <dgm:pt modelId="{E09654A9-FC6F-4AE9-9B23-0F8AE77C1475}" type="pres">
      <dgm:prSet presAssocID="{A58D1A71-A765-4226-A590-7774E4E616DF}" presName="tx1" presStyleLbl="revTx" presStyleIdx="0" presStyleCnt="7"/>
      <dgm:spPr/>
    </dgm:pt>
    <dgm:pt modelId="{51E74D8B-A2AA-4FA0-AF65-AD8BE72A503D}" type="pres">
      <dgm:prSet presAssocID="{A58D1A71-A765-4226-A590-7774E4E616DF}" presName="vert1" presStyleCnt="0"/>
      <dgm:spPr/>
    </dgm:pt>
    <dgm:pt modelId="{365EB3BE-15CD-4D9C-86BE-A709E73492E9}" type="pres">
      <dgm:prSet presAssocID="{59C6976D-92D9-493C-A0E9-9B8C7CD520CA}" presName="thickLine" presStyleLbl="alignNode1" presStyleIdx="1" presStyleCnt="7"/>
      <dgm:spPr/>
    </dgm:pt>
    <dgm:pt modelId="{CEB49864-599A-4C5B-90DB-37B4C6C173FA}" type="pres">
      <dgm:prSet presAssocID="{59C6976D-92D9-493C-A0E9-9B8C7CD520CA}" presName="horz1" presStyleCnt="0"/>
      <dgm:spPr/>
    </dgm:pt>
    <dgm:pt modelId="{63DC0935-7A72-4CBC-A13A-C9BF1B8B7A19}" type="pres">
      <dgm:prSet presAssocID="{59C6976D-92D9-493C-A0E9-9B8C7CD520CA}" presName="tx1" presStyleLbl="revTx" presStyleIdx="1" presStyleCnt="7"/>
      <dgm:spPr/>
    </dgm:pt>
    <dgm:pt modelId="{EAA4A90E-8A1D-445C-A35A-B4A454C3707F}" type="pres">
      <dgm:prSet presAssocID="{59C6976D-92D9-493C-A0E9-9B8C7CD520CA}" presName="vert1" presStyleCnt="0"/>
      <dgm:spPr/>
    </dgm:pt>
    <dgm:pt modelId="{6D437829-DA8B-4D47-AA00-4264566C3347}" type="pres">
      <dgm:prSet presAssocID="{6FCDB7D4-8180-4455-A4C1-510CAB5F758A}" presName="thickLine" presStyleLbl="alignNode1" presStyleIdx="2" presStyleCnt="7"/>
      <dgm:spPr/>
    </dgm:pt>
    <dgm:pt modelId="{9F19E5E7-C83B-4314-A321-88D6C271E3CC}" type="pres">
      <dgm:prSet presAssocID="{6FCDB7D4-8180-4455-A4C1-510CAB5F758A}" presName="horz1" presStyleCnt="0"/>
      <dgm:spPr/>
    </dgm:pt>
    <dgm:pt modelId="{5B6EF380-B218-4AE1-8E19-1341B6272AD2}" type="pres">
      <dgm:prSet presAssocID="{6FCDB7D4-8180-4455-A4C1-510CAB5F758A}" presName="tx1" presStyleLbl="revTx" presStyleIdx="2" presStyleCnt="7"/>
      <dgm:spPr/>
    </dgm:pt>
    <dgm:pt modelId="{3977AF9D-0991-4BD6-8788-59CA8B72EF5F}" type="pres">
      <dgm:prSet presAssocID="{6FCDB7D4-8180-4455-A4C1-510CAB5F758A}" presName="vert1" presStyleCnt="0"/>
      <dgm:spPr/>
    </dgm:pt>
    <dgm:pt modelId="{4A931E0B-080F-4F69-A805-FD6DEA734B68}" type="pres">
      <dgm:prSet presAssocID="{E9E92CF4-3D4B-4866-8F61-DFFAAB37F424}" presName="thickLine" presStyleLbl="alignNode1" presStyleIdx="3" presStyleCnt="7"/>
      <dgm:spPr/>
    </dgm:pt>
    <dgm:pt modelId="{FB154593-AB14-4D9C-9EA2-AB8F78A21706}" type="pres">
      <dgm:prSet presAssocID="{E9E92CF4-3D4B-4866-8F61-DFFAAB37F424}" presName="horz1" presStyleCnt="0"/>
      <dgm:spPr/>
    </dgm:pt>
    <dgm:pt modelId="{50F2D6C7-7482-4F19-BF6C-F995B806A357}" type="pres">
      <dgm:prSet presAssocID="{E9E92CF4-3D4B-4866-8F61-DFFAAB37F424}" presName="tx1" presStyleLbl="revTx" presStyleIdx="3" presStyleCnt="7" custScaleY="161578"/>
      <dgm:spPr/>
    </dgm:pt>
    <dgm:pt modelId="{F9993398-5E4B-4FA9-86A9-1272C2567E6A}" type="pres">
      <dgm:prSet presAssocID="{E9E92CF4-3D4B-4866-8F61-DFFAAB37F424}" presName="vert1" presStyleCnt="0"/>
      <dgm:spPr/>
    </dgm:pt>
    <dgm:pt modelId="{2821D64C-0E7C-487C-9958-76A243541E7B}" type="pres">
      <dgm:prSet presAssocID="{5AFD6FA7-0608-420C-97DA-882B93A9B2D2}" presName="thickLine" presStyleLbl="alignNode1" presStyleIdx="4" presStyleCnt="7"/>
      <dgm:spPr/>
    </dgm:pt>
    <dgm:pt modelId="{3E9220D3-D69D-4EE8-B44E-3D738BD6BDC6}" type="pres">
      <dgm:prSet presAssocID="{5AFD6FA7-0608-420C-97DA-882B93A9B2D2}" presName="horz1" presStyleCnt="0"/>
      <dgm:spPr/>
    </dgm:pt>
    <dgm:pt modelId="{DC22CC39-6C5E-4706-B052-476701EAE9D9}" type="pres">
      <dgm:prSet presAssocID="{5AFD6FA7-0608-420C-97DA-882B93A9B2D2}" presName="tx1" presStyleLbl="revTx" presStyleIdx="4" presStyleCnt="7"/>
      <dgm:spPr/>
    </dgm:pt>
    <dgm:pt modelId="{8625210E-3386-4AC6-BBA5-9C7006F54C94}" type="pres">
      <dgm:prSet presAssocID="{5AFD6FA7-0608-420C-97DA-882B93A9B2D2}" presName="vert1" presStyleCnt="0"/>
      <dgm:spPr/>
    </dgm:pt>
    <dgm:pt modelId="{97142B5A-DA13-4DDE-8D48-19754B3CB62C}" type="pres">
      <dgm:prSet presAssocID="{E2C896DE-5A8E-40C9-BC1A-87B43E7349E3}" presName="thickLine" presStyleLbl="alignNode1" presStyleIdx="5" presStyleCnt="7"/>
      <dgm:spPr/>
    </dgm:pt>
    <dgm:pt modelId="{49BD681F-57C5-472A-8201-ADDF74FBF351}" type="pres">
      <dgm:prSet presAssocID="{E2C896DE-5A8E-40C9-BC1A-87B43E7349E3}" presName="horz1" presStyleCnt="0"/>
      <dgm:spPr/>
    </dgm:pt>
    <dgm:pt modelId="{6DDE3C4A-29B5-40A1-A2B6-0A1F9B42F787}" type="pres">
      <dgm:prSet presAssocID="{E2C896DE-5A8E-40C9-BC1A-87B43E7349E3}" presName="tx1" presStyleLbl="revTx" presStyleIdx="5" presStyleCnt="7"/>
      <dgm:spPr/>
    </dgm:pt>
    <dgm:pt modelId="{AF217671-9BE7-431B-A334-DFE1A72F2763}" type="pres">
      <dgm:prSet presAssocID="{E2C896DE-5A8E-40C9-BC1A-87B43E7349E3}" presName="vert1" presStyleCnt="0"/>
      <dgm:spPr/>
    </dgm:pt>
    <dgm:pt modelId="{53766408-BF55-4E84-BBBE-C087C149415E}" type="pres">
      <dgm:prSet presAssocID="{E7DDB55A-CEAD-4ADD-83C8-CB279799D958}" presName="thickLine" presStyleLbl="alignNode1" presStyleIdx="6" presStyleCnt="7"/>
      <dgm:spPr/>
    </dgm:pt>
    <dgm:pt modelId="{7308E6F8-26CE-45A5-9FEF-3A8577FD8DA7}" type="pres">
      <dgm:prSet presAssocID="{E7DDB55A-CEAD-4ADD-83C8-CB279799D958}" presName="horz1" presStyleCnt="0"/>
      <dgm:spPr/>
    </dgm:pt>
    <dgm:pt modelId="{8C73A8D2-6CC6-4EE5-A81A-223C7097DD0A}" type="pres">
      <dgm:prSet presAssocID="{E7DDB55A-CEAD-4ADD-83C8-CB279799D958}" presName="tx1" presStyleLbl="revTx" presStyleIdx="6" presStyleCnt="7"/>
      <dgm:spPr/>
    </dgm:pt>
    <dgm:pt modelId="{AAF17C5E-755B-4E9C-9615-E6C400F9D99D}" type="pres">
      <dgm:prSet presAssocID="{E7DDB55A-CEAD-4ADD-83C8-CB279799D958}" presName="vert1" presStyleCnt="0"/>
      <dgm:spPr/>
    </dgm:pt>
  </dgm:ptLst>
  <dgm:cxnLst>
    <dgm:cxn modelId="{7FDC9E16-9135-40FF-A30E-BF394A2D6572}" type="presOf" srcId="{A58D1A71-A765-4226-A590-7774E4E616DF}" destId="{E09654A9-FC6F-4AE9-9B23-0F8AE77C1475}" srcOrd="0" destOrd="0" presId="urn:microsoft.com/office/officeart/2008/layout/LinedList"/>
    <dgm:cxn modelId="{95A37A18-B718-4076-9AC2-0099CBD69A44}" srcId="{A5AED462-0205-4DF0-9465-6FB51C4A3150}" destId="{A58D1A71-A765-4226-A590-7774E4E616DF}" srcOrd="0" destOrd="0" parTransId="{FC5F3014-1BC8-4545-9682-5C36BD0A831D}" sibTransId="{659CBCCC-3F49-4B23-A33D-FD02CAC092A9}"/>
    <dgm:cxn modelId="{552CDA2F-BA43-4691-98BB-E2DBB9C3F20D}" srcId="{A5AED462-0205-4DF0-9465-6FB51C4A3150}" destId="{E7DDB55A-CEAD-4ADD-83C8-CB279799D958}" srcOrd="6" destOrd="0" parTransId="{B5D97EC6-1371-43A3-9477-0BC2F0EDFD59}" sibTransId="{90794217-1076-4D1A-8DB6-6427330702C6}"/>
    <dgm:cxn modelId="{27A3C561-A2A6-471E-8AE8-5D2C19022CFA}" type="presOf" srcId="{5AFD6FA7-0608-420C-97DA-882B93A9B2D2}" destId="{DC22CC39-6C5E-4706-B052-476701EAE9D9}" srcOrd="0" destOrd="0" presId="urn:microsoft.com/office/officeart/2008/layout/LinedList"/>
    <dgm:cxn modelId="{69E24969-E14B-44FF-9637-FCDCDAA8356F}" srcId="{A5AED462-0205-4DF0-9465-6FB51C4A3150}" destId="{5AFD6FA7-0608-420C-97DA-882B93A9B2D2}" srcOrd="4" destOrd="0" parTransId="{08F3D8EE-064C-468B-9438-4663F479FF00}" sibTransId="{88D2ED77-1796-49A6-BA1D-5C7530AA9D74}"/>
    <dgm:cxn modelId="{49DD9549-EEF7-42DA-B470-178030E5F835}" type="presOf" srcId="{A5AED462-0205-4DF0-9465-6FB51C4A3150}" destId="{EF5E0341-DEA6-44F6-95C8-345BBAA80587}" srcOrd="0" destOrd="0" presId="urn:microsoft.com/office/officeart/2008/layout/LinedList"/>
    <dgm:cxn modelId="{7548A46A-288F-4E24-8990-3E9525D47257}" type="presOf" srcId="{E9E92CF4-3D4B-4866-8F61-DFFAAB37F424}" destId="{50F2D6C7-7482-4F19-BF6C-F995B806A357}" srcOrd="0" destOrd="0" presId="urn:microsoft.com/office/officeart/2008/layout/LinedList"/>
    <dgm:cxn modelId="{2B20B26E-8DC4-4B69-B856-BDEEFE77C005}" type="presOf" srcId="{E2C896DE-5A8E-40C9-BC1A-87B43E7349E3}" destId="{6DDE3C4A-29B5-40A1-A2B6-0A1F9B42F787}" srcOrd="0" destOrd="0" presId="urn:microsoft.com/office/officeart/2008/layout/LinedList"/>
    <dgm:cxn modelId="{3F82E3A0-518F-45F2-90F1-06D35FCF8C9E}" srcId="{A5AED462-0205-4DF0-9465-6FB51C4A3150}" destId="{59C6976D-92D9-493C-A0E9-9B8C7CD520CA}" srcOrd="1" destOrd="0" parTransId="{1AFE0132-554F-4AC9-80CF-B8E7546AA9D1}" sibTransId="{458740A6-7EFD-4442-819A-4662E284045C}"/>
    <dgm:cxn modelId="{8E3794AE-B89D-4BB4-9DF8-90506B79EA3F}" type="presOf" srcId="{E7DDB55A-CEAD-4ADD-83C8-CB279799D958}" destId="{8C73A8D2-6CC6-4EE5-A81A-223C7097DD0A}" srcOrd="0" destOrd="0" presId="urn:microsoft.com/office/officeart/2008/layout/LinedList"/>
    <dgm:cxn modelId="{863C24BD-C103-4CEF-9E06-804C3C1D320C}" srcId="{A5AED462-0205-4DF0-9465-6FB51C4A3150}" destId="{6FCDB7D4-8180-4455-A4C1-510CAB5F758A}" srcOrd="2" destOrd="0" parTransId="{6013F5B5-2757-4E23-83AE-FB1A439EE8AC}" sibTransId="{F0AC7561-0A62-4013-916F-B6CB5F3FF161}"/>
    <dgm:cxn modelId="{8DECD6C5-9072-41EE-B7CE-D131B9026CE4}" srcId="{A5AED462-0205-4DF0-9465-6FB51C4A3150}" destId="{E9E92CF4-3D4B-4866-8F61-DFFAAB37F424}" srcOrd="3" destOrd="0" parTransId="{30181DB8-0067-4AC4-B829-68D52DEDBF53}" sibTransId="{0449A0E3-5084-4F59-A8F9-5B0DF8E3807D}"/>
    <dgm:cxn modelId="{EC4146E7-BCDB-47F6-902D-E12C23CDB417}" type="presOf" srcId="{6FCDB7D4-8180-4455-A4C1-510CAB5F758A}" destId="{5B6EF380-B218-4AE1-8E19-1341B6272AD2}" srcOrd="0" destOrd="0" presId="urn:microsoft.com/office/officeart/2008/layout/LinedList"/>
    <dgm:cxn modelId="{C4114FF8-F61C-45ED-9278-16938513B5BE}" srcId="{A5AED462-0205-4DF0-9465-6FB51C4A3150}" destId="{E2C896DE-5A8E-40C9-BC1A-87B43E7349E3}" srcOrd="5" destOrd="0" parTransId="{D83A4100-FCAF-47F8-A1ED-42D6019BCF3A}" sibTransId="{38F7FDC8-14EE-409A-889A-E1CF45BE3606}"/>
    <dgm:cxn modelId="{C7B47BFE-4D28-4AE9-B26F-5C176E0C82EB}" type="presOf" srcId="{59C6976D-92D9-493C-A0E9-9B8C7CD520CA}" destId="{63DC0935-7A72-4CBC-A13A-C9BF1B8B7A19}" srcOrd="0" destOrd="0" presId="urn:microsoft.com/office/officeart/2008/layout/LinedList"/>
    <dgm:cxn modelId="{02034B0A-582D-4330-A11B-E37BAC0D45BC}" type="presParOf" srcId="{EF5E0341-DEA6-44F6-95C8-345BBAA80587}" destId="{9B038FC5-5B01-45E9-AC04-1D320444EC4D}" srcOrd="0" destOrd="0" presId="urn:microsoft.com/office/officeart/2008/layout/LinedList"/>
    <dgm:cxn modelId="{54DA828B-F1AE-416B-BE97-7478864330B6}" type="presParOf" srcId="{EF5E0341-DEA6-44F6-95C8-345BBAA80587}" destId="{84D36395-1DD6-4416-BDE1-D32A6195CFCD}" srcOrd="1" destOrd="0" presId="urn:microsoft.com/office/officeart/2008/layout/LinedList"/>
    <dgm:cxn modelId="{713374B6-567C-48C6-A02B-9FD88C3CAD3B}" type="presParOf" srcId="{84D36395-1DD6-4416-BDE1-D32A6195CFCD}" destId="{E09654A9-FC6F-4AE9-9B23-0F8AE77C1475}" srcOrd="0" destOrd="0" presId="urn:microsoft.com/office/officeart/2008/layout/LinedList"/>
    <dgm:cxn modelId="{E3FE67B4-1F3E-4679-8310-26E15E52BDFA}" type="presParOf" srcId="{84D36395-1DD6-4416-BDE1-D32A6195CFCD}" destId="{51E74D8B-A2AA-4FA0-AF65-AD8BE72A503D}" srcOrd="1" destOrd="0" presId="urn:microsoft.com/office/officeart/2008/layout/LinedList"/>
    <dgm:cxn modelId="{DDA82E58-DDFA-44A4-8106-28D99BD5648C}" type="presParOf" srcId="{EF5E0341-DEA6-44F6-95C8-345BBAA80587}" destId="{365EB3BE-15CD-4D9C-86BE-A709E73492E9}" srcOrd="2" destOrd="0" presId="urn:microsoft.com/office/officeart/2008/layout/LinedList"/>
    <dgm:cxn modelId="{9ABECA05-881C-42C5-A2E2-DCD531553315}" type="presParOf" srcId="{EF5E0341-DEA6-44F6-95C8-345BBAA80587}" destId="{CEB49864-599A-4C5B-90DB-37B4C6C173FA}" srcOrd="3" destOrd="0" presId="urn:microsoft.com/office/officeart/2008/layout/LinedList"/>
    <dgm:cxn modelId="{4891B81B-4BFD-4342-927C-8CC5FE8752B2}" type="presParOf" srcId="{CEB49864-599A-4C5B-90DB-37B4C6C173FA}" destId="{63DC0935-7A72-4CBC-A13A-C9BF1B8B7A19}" srcOrd="0" destOrd="0" presId="urn:microsoft.com/office/officeart/2008/layout/LinedList"/>
    <dgm:cxn modelId="{DC47E8C4-84EC-444D-BE82-C0D461D1FECC}" type="presParOf" srcId="{CEB49864-599A-4C5B-90DB-37B4C6C173FA}" destId="{EAA4A90E-8A1D-445C-A35A-B4A454C3707F}" srcOrd="1" destOrd="0" presId="urn:microsoft.com/office/officeart/2008/layout/LinedList"/>
    <dgm:cxn modelId="{D4BE7DEB-4450-42ED-AF56-CC33BB50D4EB}" type="presParOf" srcId="{EF5E0341-DEA6-44F6-95C8-345BBAA80587}" destId="{6D437829-DA8B-4D47-AA00-4264566C3347}" srcOrd="4" destOrd="0" presId="urn:microsoft.com/office/officeart/2008/layout/LinedList"/>
    <dgm:cxn modelId="{AE515987-E8B4-4A43-B50A-BB45C5C394E3}" type="presParOf" srcId="{EF5E0341-DEA6-44F6-95C8-345BBAA80587}" destId="{9F19E5E7-C83B-4314-A321-88D6C271E3CC}" srcOrd="5" destOrd="0" presId="urn:microsoft.com/office/officeart/2008/layout/LinedList"/>
    <dgm:cxn modelId="{37242C77-5304-46E1-9B40-F6DF3C58F6E8}" type="presParOf" srcId="{9F19E5E7-C83B-4314-A321-88D6C271E3CC}" destId="{5B6EF380-B218-4AE1-8E19-1341B6272AD2}" srcOrd="0" destOrd="0" presId="urn:microsoft.com/office/officeart/2008/layout/LinedList"/>
    <dgm:cxn modelId="{9D8AF602-F0DD-4E36-BD1F-2F7359297872}" type="presParOf" srcId="{9F19E5E7-C83B-4314-A321-88D6C271E3CC}" destId="{3977AF9D-0991-4BD6-8788-59CA8B72EF5F}" srcOrd="1" destOrd="0" presId="urn:microsoft.com/office/officeart/2008/layout/LinedList"/>
    <dgm:cxn modelId="{B6832762-8BBC-4C3E-8F42-D8B330415DB0}" type="presParOf" srcId="{EF5E0341-DEA6-44F6-95C8-345BBAA80587}" destId="{4A931E0B-080F-4F69-A805-FD6DEA734B68}" srcOrd="6" destOrd="0" presId="urn:microsoft.com/office/officeart/2008/layout/LinedList"/>
    <dgm:cxn modelId="{BF19C8BE-D379-4E34-A08E-074916476070}" type="presParOf" srcId="{EF5E0341-DEA6-44F6-95C8-345BBAA80587}" destId="{FB154593-AB14-4D9C-9EA2-AB8F78A21706}" srcOrd="7" destOrd="0" presId="urn:microsoft.com/office/officeart/2008/layout/LinedList"/>
    <dgm:cxn modelId="{7304AA7F-7C28-417A-86A9-32B1DCB29FD0}" type="presParOf" srcId="{FB154593-AB14-4D9C-9EA2-AB8F78A21706}" destId="{50F2D6C7-7482-4F19-BF6C-F995B806A357}" srcOrd="0" destOrd="0" presId="urn:microsoft.com/office/officeart/2008/layout/LinedList"/>
    <dgm:cxn modelId="{5D3D1A72-9DFB-48AB-99A0-7F1E412020D8}" type="presParOf" srcId="{FB154593-AB14-4D9C-9EA2-AB8F78A21706}" destId="{F9993398-5E4B-4FA9-86A9-1272C2567E6A}" srcOrd="1" destOrd="0" presId="urn:microsoft.com/office/officeart/2008/layout/LinedList"/>
    <dgm:cxn modelId="{AEB82800-7B41-4D29-B80F-B6DCF3F11D05}" type="presParOf" srcId="{EF5E0341-DEA6-44F6-95C8-345BBAA80587}" destId="{2821D64C-0E7C-487C-9958-76A243541E7B}" srcOrd="8" destOrd="0" presId="urn:microsoft.com/office/officeart/2008/layout/LinedList"/>
    <dgm:cxn modelId="{2F0023BD-9E81-46C5-A318-FF4D6E528239}" type="presParOf" srcId="{EF5E0341-DEA6-44F6-95C8-345BBAA80587}" destId="{3E9220D3-D69D-4EE8-B44E-3D738BD6BDC6}" srcOrd="9" destOrd="0" presId="urn:microsoft.com/office/officeart/2008/layout/LinedList"/>
    <dgm:cxn modelId="{09FA3046-1CAE-4A7A-947C-29A0AFCF17DD}" type="presParOf" srcId="{3E9220D3-D69D-4EE8-B44E-3D738BD6BDC6}" destId="{DC22CC39-6C5E-4706-B052-476701EAE9D9}" srcOrd="0" destOrd="0" presId="urn:microsoft.com/office/officeart/2008/layout/LinedList"/>
    <dgm:cxn modelId="{B0300A61-9757-44FB-B877-1ACB1768C725}" type="presParOf" srcId="{3E9220D3-D69D-4EE8-B44E-3D738BD6BDC6}" destId="{8625210E-3386-4AC6-BBA5-9C7006F54C94}" srcOrd="1" destOrd="0" presId="urn:microsoft.com/office/officeart/2008/layout/LinedList"/>
    <dgm:cxn modelId="{4B9A9BAB-92AE-454B-839D-349FEF20FAB4}" type="presParOf" srcId="{EF5E0341-DEA6-44F6-95C8-345BBAA80587}" destId="{97142B5A-DA13-4DDE-8D48-19754B3CB62C}" srcOrd="10" destOrd="0" presId="urn:microsoft.com/office/officeart/2008/layout/LinedList"/>
    <dgm:cxn modelId="{85DD63A8-C745-4621-B0D9-DC04BC0FD262}" type="presParOf" srcId="{EF5E0341-DEA6-44F6-95C8-345BBAA80587}" destId="{49BD681F-57C5-472A-8201-ADDF74FBF351}" srcOrd="11" destOrd="0" presId="urn:microsoft.com/office/officeart/2008/layout/LinedList"/>
    <dgm:cxn modelId="{69887056-FE4B-4D77-BEB1-1CA1E945DD27}" type="presParOf" srcId="{49BD681F-57C5-472A-8201-ADDF74FBF351}" destId="{6DDE3C4A-29B5-40A1-A2B6-0A1F9B42F787}" srcOrd="0" destOrd="0" presId="urn:microsoft.com/office/officeart/2008/layout/LinedList"/>
    <dgm:cxn modelId="{B96B71EF-823E-4B50-9EE9-2F4AF78FD0EE}" type="presParOf" srcId="{49BD681F-57C5-472A-8201-ADDF74FBF351}" destId="{AF217671-9BE7-431B-A334-DFE1A72F2763}" srcOrd="1" destOrd="0" presId="urn:microsoft.com/office/officeart/2008/layout/LinedList"/>
    <dgm:cxn modelId="{5E054421-B815-4B5F-906A-FE2FC4C39D21}" type="presParOf" srcId="{EF5E0341-DEA6-44F6-95C8-345BBAA80587}" destId="{53766408-BF55-4E84-BBBE-C087C149415E}" srcOrd="12" destOrd="0" presId="urn:microsoft.com/office/officeart/2008/layout/LinedList"/>
    <dgm:cxn modelId="{1C8F6848-347E-4A4F-995B-2F0B1BD48393}" type="presParOf" srcId="{EF5E0341-DEA6-44F6-95C8-345BBAA80587}" destId="{7308E6F8-26CE-45A5-9FEF-3A8577FD8DA7}" srcOrd="13" destOrd="0" presId="urn:microsoft.com/office/officeart/2008/layout/LinedList"/>
    <dgm:cxn modelId="{CC05EE32-676A-4A5B-921D-E5A687140C4F}" type="presParOf" srcId="{7308E6F8-26CE-45A5-9FEF-3A8577FD8DA7}" destId="{8C73A8D2-6CC6-4EE5-A81A-223C7097DD0A}" srcOrd="0" destOrd="0" presId="urn:microsoft.com/office/officeart/2008/layout/LinedList"/>
    <dgm:cxn modelId="{B012C3A9-8FF3-4660-96C7-7BA884CF5B63}" type="presParOf" srcId="{7308E6F8-26CE-45A5-9FEF-3A8577FD8DA7}" destId="{AAF17C5E-755B-4E9C-9615-E6C400F9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69B10-A9F6-407A-8637-B4451B4807E6}">
      <dsp:nvSpPr>
        <dsp:cNvPr id="0" name=""/>
        <dsp:cNvSpPr/>
      </dsp:nvSpPr>
      <dsp:spPr>
        <a:xfrm>
          <a:off x="0" y="0"/>
          <a:ext cx="6400800" cy="447525"/>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Physical Requirements</a:t>
          </a:r>
        </a:p>
      </dsp:txBody>
      <dsp:txXfrm>
        <a:off x="21846" y="21846"/>
        <a:ext cx="6357108" cy="403833"/>
      </dsp:txXfrm>
    </dsp:sp>
    <dsp:sp modelId="{17CB5FC4-614A-47B5-858F-9019803154DC}">
      <dsp:nvSpPr>
        <dsp:cNvPr id="0" name=""/>
        <dsp:cNvSpPr/>
      </dsp:nvSpPr>
      <dsp:spPr>
        <a:xfrm>
          <a:off x="0" y="518782"/>
          <a:ext cx="6400800" cy="756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2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dirty="0"/>
            <a:t>Secured lab area for storage and analysis of captured data</a:t>
          </a:r>
        </a:p>
        <a:p>
          <a:pPr marL="114300" lvl="1" indent="-114300" algn="l" defTabSz="577850">
            <a:lnSpc>
              <a:spcPct val="90000"/>
            </a:lnSpc>
            <a:spcBef>
              <a:spcPct val="0"/>
            </a:spcBef>
            <a:spcAft>
              <a:spcPct val="20000"/>
            </a:spcAft>
            <a:buChar char="•"/>
          </a:pPr>
          <a:r>
            <a:rPr lang="en-US" sz="1300" kern="1200" dirty="0"/>
            <a:t>Separate area for discussions and/or interrogations</a:t>
          </a:r>
        </a:p>
        <a:p>
          <a:pPr marL="114300" lvl="1" indent="-114300" algn="l" defTabSz="577850">
            <a:lnSpc>
              <a:spcPct val="90000"/>
            </a:lnSpc>
            <a:spcBef>
              <a:spcPct val="0"/>
            </a:spcBef>
            <a:spcAft>
              <a:spcPct val="20000"/>
            </a:spcAft>
            <a:buChar char="•"/>
          </a:pPr>
          <a:r>
            <a:rPr lang="en-US" sz="1300" kern="1200" dirty="0"/>
            <a:t>Fire, smoke, water, and electromagnetic suppression systems</a:t>
          </a:r>
        </a:p>
      </dsp:txBody>
      <dsp:txXfrm>
        <a:off x="0" y="518782"/>
        <a:ext cx="6400800" cy="756585"/>
      </dsp:txXfrm>
    </dsp:sp>
    <dsp:sp modelId="{2A36A219-4E9F-4CAC-9CD7-3F7DCBDDCD8C}">
      <dsp:nvSpPr>
        <dsp:cNvPr id="0" name=""/>
        <dsp:cNvSpPr/>
      </dsp:nvSpPr>
      <dsp:spPr>
        <a:xfrm>
          <a:off x="0" y="1275367"/>
          <a:ext cx="6400800" cy="447525"/>
        </a:xfrm>
        <a:prstGeom prst="roundRect">
          <a:avLst/>
        </a:prstGeom>
        <a:gradFill rotWithShape="0">
          <a:gsLst>
            <a:gs pos="0">
              <a:schemeClr val="accent5">
                <a:hueOff val="1085675"/>
                <a:satOff val="3732"/>
                <a:lumOff val="-17909"/>
                <a:alphaOff val="0"/>
                <a:tint val="50000"/>
                <a:satMod val="300000"/>
              </a:schemeClr>
            </a:gs>
            <a:gs pos="35000">
              <a:schemeClr val="accent5">
                <a:hueOff val="1085675"/>
                <a:satOff val="3732"/>
                <a:lumOff val="-17909"/>
                <a:alphaOff val="0"/>
                <a:tint val="37000"/>
                <a:satMod val="300000"/>
              </a:schemeClr>
            </a:gs>
            <a:gs pos="100000">
              <a:schemeClr val="accent5">
                <a:hueOff val="1085675"/>
                <a:satOff val="3732"/>
                <a:lumOff val="-1790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Hardware Requirements</a:t>
          </a:r>
        </a:p>
      </dsp:txBody>
      <dsp:txXfrm>
        <a:off x="21846" y="1297213"/>
        <a:ext cx="6357108" cy="403833"/>
      </dsp:txXfrm>
    </dsp:sp>
    <dsp:sp modelId="{E9CDE312-63F9-478E-990A-6AB927206E9D}">
      <dsp:nvSpPr>
        <dsp:cNvPr id="0" name=""/>
        <dsp:cNvSpPr/>
      </dsp:nvSpPr>
      <dsp:spPr>
        <a:xfrm>
          <a:off x="0" y="1722892"/>
          <a:ext cx="6400800" cy="721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2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dirty="0"/>
            <a:t>Multiple computers/servers with high storage &amp; processing capacity</a:t>
          </a:r>
        </a:p>
        <a:p>
          <a:pPr marL="114300" lvl="1" indent="-114300" algn="l" defTabSz="577850">
            <a:lnSpc>
              <a:spcPct val="90000"/>
            </a:lnSpc>
            <a:spcBef>
              <a:spcPct val="0"/>
            </a:spcBef>
            <a:spcAft>
              <a:spcPct val="20000"/>
            </a:spcAft>
            <a:buChar char="•"/>
          </a:pPr>
          <a:r>
            <a:rPr lang="en-US" sz="1300" kern="1200" dirty="0"/>
            <a:t>Devices, cables &amp; connectors for cloning, protecting, copying, etc. the seized evidence</a:t>
          </a:r>
        </a:p>
      </dsp:txBody>
      <dsp:txXfrm>
        <a:off x="0" y="1722892"/>
        <a:ext cx="6400800" cy="721395"/>
      </dsp:txXfrm>
    </dsp:sp>
    <dsp:sp modelId="{881ECC5B-BF1A-41AE-BECE-41E5E6101BF9}">
      <dsp:nvSpPr>
        <dsp:cNvPr id="0" name=""/>
        <dsp:cNvSpPr/>
      </dsp:nvSpPr>
      <dsp:spPr>
        <a:xfrm>
          <a:off x="0" y="2444287"/>
          <a:ext cx="6400800" cy="447525"/>
        </a:xfrm>
        <a:prstGeom prst="roundRect">
          <a:avLst/>
        </a:prstGeom>
        <a:gradFill rotWithShape="0">
          <a:gsLst>
            <a:gs pos="0">
              <a:schemeClr val="accent5">
                <a:hueOff val="2171351"/>
                <a:satOff val="7464"/>
                <a:lumOff val="-35817"/>
                <a:alphaOff val="0"/>
                <a:tint val="50000"/>
                <a:satMod val="300000"/>
              </a:schemeClr>
            </a:gs>
            <a:gs pos="35000">
              <a:schemeClr val="accent5">
                <a:hueOff val="2171351"/>
                <a:satOff val="7464"/>
                <a:lumOff val="-35817"/>
                <a:alphaOff val="0"/>
                <a:tint val="37000"/>
                <a:satMod val="300000"/>
              </a:schemeClr>
            </a:gs>
            <a:gs pos="100000">
              <a:schemeClr val="accent5">
                <a:hueOff val="2171351"/>
                <a:satOff val="7464"/>
                <a:lumOff val="-3581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Software Requirements</a:t>
          </a:r>
        </a:p>
      </dsp:txBody>
      <dsp:txXfrm>
        <a:off x="21846" y="2466133"/>
        <a:ext cx="6357108" cy="403833"/>
      </dsp:txXfrm>
    </dsp:sp>
    <dsp:sp modelId="{D5DE28A2-FB2E-4813-AB8F-F9058FC7E1C3}">
      <dsp:nvSpPr>
        <dsp:cNvPr id="0" name=""/>
        <dsp:cNvSpPr/>
      </dsp:nvSpPr>
      <dsp:spPr>
        <a:xfrm>
          <a:off x="0" y="2891812"/>
          <a:ext cx="6400800" cy="45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2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dirty="0"/>
            <a:t>Standard forensic software packages for analysis and assessment of evidence</a:t>
          </a:r>
        </a:p>
      </dsp:txBody>
      <dsp:txXfrm>
        <a:off x="0" y="2891812"/>
        <a:ext cx="6400800" cy="457470"/>
      </dsp:txXfrm>
    </dsp:sp>
    <dsp:sp modelId="{DA638C3D-FDD3-49B0-864A-6BC78015FD0E}">
      <dsp:nvSpPr>
        <dsp:cNvPr id="0" name=""/>
        <dsp:cNvSpPr/>
      </dsp:nvSpPr>
      <dsp:spPr>
        <a:xfrm>
          <a:off x="0" y="3349282"/>
          <a:ext cx="6400800" cy="447525"/>
        </a:xfrm>
        <a:prstGeom prst="roundRect">
          <a:avLst/>
        </a:prstGeom>
        <a:gradFill rotWithShape="0">
          <a:gsLst>
            <a:gs pos="0">
              <a:schemeClr val="accent5">
                <a:hueOff val="3257026"/>
                <a:satOff val="11196"/>
                <a:lumOff val="-53726"/>
                <a:alphaOff val="0"/>
                <a:tint val="50000"/>
                <a:satMod val="300000"/>
              </a:schemeClr>
            </a:gs>
            <a:gs pos="35000">
              <a:schemeClr val="accent5">
                <a:hueOff val="3257026"/>
                <a:satOff val="11196"/>
                <a:lumOff val="-53726"/>
                <a:alphaOff val="0"/>
                <a:tint val="37000"/>
                <a:satMod val="300000"/>
              </a:schemeClr>
            </a:gs>
            <a:gs pos="100000">
              <a:schemeClr val="accent5">
                <a:hueOff val="3257026"/>
                <a:satOff val="11196"/>
                <a:lumOff val="-53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Process Requirements</a:t>
          </a:r>
        </a:p>
      </dsp:txBody>
      <dsp:txXfrm>
        <a:off x="21846" y="3371128"/>
        <a:ext cx="6357108" cy="403833"/>
      </dsp:txXfrm>
    </dsp:sp>
    <dsp:sp modelId="{AD02F9D1-F9FB-4776-8594-C358F445FDDA}">
      <dsp:nvSpPr>
        <dsp:cNvPr id="0" name=""/>
        <dsp:cNvSpPr/>
      </dsp:nvSpPr>
      <dsp:spPr>
        <a:xfrm>
          <a:off x="0" y="3796807"/>
          <a:ext cx="6400800" cy="932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2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dirty="0"/>
            <a:t>Procedure for maintaining documentation of required information at all stages of the investigation</a:t>
          </a:r>
        </a:p>
        <a:p>
          <a:pPr marL="114300" lvl="1" indent="-114300" algn="l" defTabSz="577850">
            <a:lnSpc>
              <a:spcPct val="90000"/>
            </a:lnSpc>
            <a:spcBef>
              <a:spcPct val="0"/>
            </a:spcBef>
            <a:spcAft>
              <a:spcPct val="20000"/>
            </a:spcAft>
            <a:buChar char="•"/>
          </a:pPr>
          <a:r>
            <a:rPr lang="en-US" sz="1300" kern="1200" dirty="0"/>
            <a:t>Robust chain of control and authorization agreements for handling &amp; preserving the evidence</a:t>
          </a:r>
        </a:p>
      </dsp:txBody>
      <dsp:txXfrm>
        <a:off x="0" y="3796807"/>
        <a:ext cx="6400800" cy="932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C18AB-E132-4032-81DA-8CDFEC2B909D}">
      <dsp:nvSpPr>
        <dsp:cNvPr id="0" name=""/>
        <dsp:cNvSpPr/>
      </dsp:nvSpPr>
      <dsp:spPr>
        <a:xfrm>
          <a:off x="0" y="0"/>
          <a:ext cx="7886700" cy="914399"/>
        </a:xfrm>
        <a:prstGeom prst="rect">
          <a:avLst/>
        </a:prstGeom>
        <a:solidFill>
          <a:schemeClr val="accent5">
            <a:shade val="9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rgbClr val="FF0000"/>
              </a:solidFill>
            </a:rPr>
            <a:t>Typical Components of a Forensic Toolkit</a:t>
          </a:r>
        </a:p>
      </dsp:txBody>
      <dsp:txXfrm>
        <a:off x="0" y="0"/>
        <a:ext cx="7886700" cy="914399"/>
      </dsp:txXfrm>
    </dsp:sp>
    <dsp:sp modelId="{41E2A4BD-9AE5-4A43-A13B-9EA113B63564}">
      <dsp:nvSpPr>
        <dsp:cNvPr id="0" name=""/>
        <dsp:cNvSpPr/>
      </dsp:nvSpPr>
      <dsp:spPr>
        <a:xfrm>
          <a:off x="0" y="914399"/>
          <a:ext cx="1971674" cy="1920239"/>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Hardware</a:t>
          </a:r>
        </a:p>
        <a:p>
          <a:pPr marL="114300" lvl="1" indent="-114300" algn="l" defTabSz="533400">
            <a:lnSpc>
              <a:spcPct val="90000"/>
            </a:lnSpc>
            <a:spcBef>
              <a:spcPct val="0"/>
            </a:spcBef>
            <a:spcAft>
              <a:spcPct val="15000"/>
            </a:spcAft>
            <a:buChar char="•"/>
          </a:pPr>
          <a:r>
            <a:rPr lang="en-US" sz="1200" kern="1200" dirty="0"/>
            <a:t>Target hard drives</a:t>
          </a:r>
        </a:p>
        <a:p>
          <a:pPr marL="114300" lvl="1" indent="-114300" algn="l" defTabSz="533400">
            <a:lnSpc>
              <a:spcPct val="90000"/>
            </a:lnSpc>
            <a:spcBef>
              <a:spcPct val="0"/>
            </a:spcBef>
            <a:spcAft>
              <a:spcPct val="15000"/>
            </a:spcAft>
            <a:buChar char="•"/>
          </a:pPr>
          <a:r>
            <a:rPr lang="en-US" sz="1200" kern="1200" dirty="0"/>
            <a:t>Write blocker</a:t>
          </a:r>
        </a:p>
        <a:p>
          <a:pPr marL="114300" lvl="1" indent="-114300" algn="l" defTabSz="533400">
            <a:lnSpc>
              <a:spcPct val="90000"/>
            </a:lnSpc>
            <a:spcBef>
              <a:spcPct val="0"/>
            </a:spcBef>
            <a:spcAft>
              <a:spcPct val="15000"/>
            </a:spcAft>
            <a:buChar char="•"/>
          </a:pPr>
          <a:r>
            <a:rPr lang="en-US" sz="1200" kern="1200" dirty="0"/>
            <a:t>Cables (network, IDE, SCSI)</a:t>
          </a:r>
        </a:p>
      </dsp:txBody>
      <dsp:txXfrm>
        <a:off x="0" y="914399"/>
        <a:ext cx="1971674" cy="1920239"/>
      </dsp:txXfrm>
    </dsp:sp>
    <dsp:sp modelId="{D1C066D8-B289-4911-9803-186EF5F7EFFE}">
      <dsp:nvSpPr>
        <dsp:cNvPr id="0" name=""/>
        <dsp:cNvSpPr/>
      </dsp:nvSpPr>
      <dsp:spPr>
        <a:xfrm>
          <a:off x="1971675" y="914399"/>
          <a:ext cx="1971674" cy="1920239"/>
        </a:xfrm>
        <a:prstGeom prst="rect">
          <a:avLst/>
        </a:prstGeom>
        <a:gradFill rotWithShape="0">
          <a:gsLst>
            <a:gs pos="0">
              <a:schemeClr val="accent5">
                <a:hueOff val="1085675"/>
                <a:satOff val="3732"/>
                <a:lumOff val="-17909"/>
                <a:alphaOff val="0"/>
                <a:tint val="50000"/>
                <a:satMod val="300000"/>
              </a:schemeClr>
            </a:gs>
            <a:gs pos="35000">
              <a:schemeClr val="accent5">
                <a:hueOff val="1085675"/>
                <a:satOff val="3732"/>
                <a:lumOff val="-17909"/>
                <a:alphaOff val="0"/>
                <a:tint val="37000"/>
                <a:satMod val="300000"/>
              </a:schemeClr>
            </a:gs>
            <a:gs pos="100000">
              <a:schemeClr val="accent5">
                <a:hueOff val="1085675"/>
                <a:satOff val="3732"/>
                <a:lumOff val="-1790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Software</a:t>
          </a:r>
        </a:p>
        <a:p>
          <a:pPr marL="114300" lvl="1" indent="-114300" algn="l" defTabSz="533400">
            <a:lnSpc>
              <a:spcPct val="90000"/>
            </a:lnSpc>
            <a:spcBef>
              <a:spcPct val="0"/>
            </a:spcBef>
            <a:spcAft>
              <a:spcPct val="15000"/>
            </a:spcAft>
            <a:buChar char="•"/>
          </a:pPr>
          <a:r>
            <a:rPr lang="en-US" sz="1200" kern="1200" dirty="0"/>
            <a:t>Boot disks for forensic system &amp; evidence system</a:t>
          </a:r>
        </a:p>
        <a:p>
          <a:pPr marL="114300" lvl="1" indent="-114300" algn="l" defTabSz="533400">
            <a:lnSpc>
              <a:spcPct val="90000"/>
            </a:lnSpc>
            <a:spcBef>
              <a:spcPct val="0"/>
            </a:spcBef>
            <a:spcAft>
              <a:spcPct val="15000"/>
            </a:spcAft>
            <a:buChar char="•"/>
          </a:pPr>
          <a:r>
            <a:rPr lang="en-US" sz="1200" kern="1200" dirty="0"/>
            <a:t>Forensic analysis &amp; recovery software</a:t>
          </a:r>
        </a:p>
      </dsp:txBody>
      <dsp:txXfrm>
        <a:off x="1971675" y="914399"/>
        <a:ext cx="1971674" cy="1920239"/>
      </dsp:txXfrm>
    </dsp:sp>
    <dsp:sp modelId="{43390FB3-7ABD-44EC-A61C-7932BEAA5200}">
      <dsp:nvSpPr>
        <dsp:cNvPr id="0" name=""/>
        <dsp:cNvSpPr/>
      </dsp:nvSpPr>
      <dsp:spPr>
        <a:xfrm>
          <a:off x="3943349" y="914399"/>
          <a:ext cx="1971674" cy="1920239"/>
        </a:xfrm>
        <a:prstGeom prst="rect">
          <a:avLst/>
        </a:prstGeom>
        <a:gradFill rotWithShape="0">
          <a:gsLst>
            <a:gs pos="0">
              <a:schemeClr val="accent5">
                <a:hueOff val="2171351"/>
                <a:satOff val="7464"/>
                <a:lumOff val="-35817"/>
                <a:alphaOff val="0"/>
                <a:tint val="50000"/>
                <a:satMod val="300000"/>
              </a:schemeClr>
            </a:gs>
            <a:gs pos="35000">
              <a:schemeClr val="accent5">
                <a:hueOff val="2171351"/>
                <a:satOff val="7464"/>
                <a:lumOff val="-35817"/>
                <a:alphaOff val="0"/>
                <a:tint val="37000"/>
                <a:satMod val="300000"/>
              </a:schemeClr>
            </a:gs>
            <a:gs pos="100000">
              <a:schemeClr val="accent5">
                <a:hueOff val="2171351"/>
                <a:satOff val="7464"/>
                <a:lumOff val="-3581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Tools</a:t>
          </a:r>
        </a:p>
        <a:p>
          <a:pPr marL="114300" lvl="1" indent="-114300" algn="l" defTabSz="533400">
            <a:lnSpc>
              <a:spcPct val="90000"/>
            </a:lnSpc>
            <a:spcBef>
              <a:spcPct val="0"/>
            </a:spcBef>
            <a:spcAft>
              <a:spcPct val="15000"/>
            </a:spcAft>
            <a:buChar char="•"/>
          </a:pPr>
          <a:r>
            <a:rPr lang="en-US" sz="1200" kern="1200" dirty="0"/>
            <a:t>Allen keys</a:t>
          </a:r>
        </a:p>
        <a:p>
          <a:pPr marL="114300" lvl="1" indent="-114300" algn="l" defTabSz="533400">
            <a:lnSpc>
              <a:spcPct val="90000"/>
            </a:lnSpc>
            <a:spcBef>
              <a:spcPct val="0"/>
            </a:spcBef>
            <a:spcAft>
              <a:spcPct val="15000"/>
            </a:spcAft>
            <a:buChar char="•"/>
          </a:pPr>
          <a:r>
            <a:rPr lang="en-US" sz="1200" kern="1200" dirty="0"/>
            <a:t>Large &amp; small screwdrivers</a:t>
          </a:r>
        </a:p>
      </dsp:txBody>
      <dsp:txXfrm>
        <a:off x="3943349" y="914399"/>
        <a:ext cx="1971674" cy="1920239"/>
      </dsp:txXfrm>
    </dsp:sp>
    <dsp:sp modelId="{22A8767F-04DB-4948-8543-6AB23E611068}">
      <dsp:nvSpPr>
        <dsp:cNvPr id="0" name=""/>
        <dsp:cNvSpPr/>
      </dsp:nvSpPr>
      <dsp:spPr>
        <a:xfrm>
          <a:off x="5915024" y="914399"/>
          <a:ext cx="1971674" cy="1920239"/>
        </a:xfrm>
        <a:prstGeom prst="rect">
          <a:avLst/>
        </a:prstGeom>
        <a:gradFill rotWithShape="0">
          <a:gsLst>
            <a:gs pos="0">
              <a:schemeClr val="accent5">
                <a:hueOff val="3257026"/>
                <a:satOff val="11196"/>
                <a:lumOff val="-53726"/>
                <a:alphaOff val="0"/>
                <a:tint val="50000"/>
                <a:satMod val="300000"/>
              </a:schemeClr>
            </a:gs>
            <a:gs pos="35000">
              <a:schemeClr val="accent5">
                <a:hueOff val="3257026"/>
                <a:satOff val="11196"/>
                <a:lumOff val="-53726"/>
                <a:alphaOff val="0"/>
                <a:tint val="37000"/>
                <a:satMod val="300000"/>
              </a:schemeClr>
            </a:gs>
            <a:gs pos="100000">
              <a:schemeClr val="accent5">
                <a:hueOff val="3257026"/>
                <a:satOff val="11196"/>
                <a:lumOff val="-53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Other content</a:t>
          </a:r>
        </a:p>
        <a:p>
          <a:pPr marL="114300" lvl="1" indent="-114300" algn="l" defTabSz="533400">
            <a:lnSpc>
              <a:spcPct val="90000"/>
            </a:lnSpc>
            <a:spcBef>
              <a:spcPct val="0"/>
            </a:spcBef>
            <a:spcAft>
              <a:spcPct val="15000"/>
            </a:spcAft>
            <a:buChar char="•"/>
          </a:pPr>
          <a:r>
            <a:rPr lang="en-US" sz="1200" kern="1200" dirty="0"/>
            <a:t>Labels</a:t>
          </a:r>
        </a:p>
        <a:p>
          <a:pPr marL="114300" lvl="1" indent="-114300" algn="l" defTabSz="533400">
            <a:lnSpc>
              <a:spcPct val="90000"/>
            </a:lnSpc>
            <a:spcBef>
              <a:spcPct val="0"/>
            </a:spcBef>
            <a:spcAft>
              <a:spcPct val="15000"/>
            </a:spcAft>
            <a:buChar char="•"/>
          </a:pPr>
          <a:r>
            <a:rPr lang="en-US" sz="1200" kern="1200" dirty="0"/>
            <a:t>Anti-static bags (Faraday bags)</a:t>
          </a:r>
        </a:p>
        <a:p>
          <a:pPr marL="114300" lvl="1" indent="-114300" algn="l" defTabSz="533400">
            <a:lnSpc>
              <a:spcPct val="90000"/>
            </a:lnSpc>
            <a:spcBef>
              <a:spcPct val="0"/>
            </a:spcBef>
            <a:spcAft>
              <a:spcPct val="15000"/>
            </a:spcAft>
            <a:buChar char="•"/>
          </a:pPr>
          <a:r>
            <a:rPr lang="en-US" sz="1200" kern="1200" dirty="0"/>
            <a:t>Pens &amp; markers</a:t>
          </a:r>
        </a:p>
        <a:p>
          <a:pPr marL="114300" lvl="1" indent="-114300" algn="l" defTabSz="533400">
            <a:lnSpc>
              <a:spcPct val="90000"/>
            </a:lnSpc>
            <a:spcBef>
              <a:spcPct val="0"/>
            </a:spcBef>
            <a:spcAft>
              <a:spcPct val="15000"/>
            </a:spcAft>
            <a:buChar char="•"/>
          </a:pPr>
          <a:r>
            <a:rPr lang="en-US" sz="1200" kern="1200" dirty="0"/>
            <a:t>Blank CDs/DVDs and USB drives</a:t>
          </a:r>
        </a:p>
        <a:p>
          <a:pPr marL="114300" lvl="1" indent="-114300" algn="l" defTabSz="533400">
            <a:lnSpc>
              <a:spcPct val="90000"/>
            </a:lnSpc>
            <a:spcBef>
              <a:spcPct val="0"/>
            </a:spcBef>
            <a:spcAft>
              <a:spcPct val="15000"/>
            </a:spcAft>
            <a:buChar char="•"/>
          </a:pPr>
          <a:r>
            <a:rPr lang="en-US" sz="1200" kern="1200" dirty="0"/>
            <a:t>Camera</a:t>
          </a:r>
        </a:p>
      </dsp:txBody>
      <dsp:txXfrm>
        <a:off x="5915024" y="914399"/>
        <a:ext cx="1971674" cy="1920239"/>
      </dsp:txXfrm>
    </dsp:sp>
    <dsp:sp modelId="{AF934C0C-E7D7-4135-8565-D30C71191A99}">
      <dsp:nvSpPr>
        <dsp:cNvPr id="0" name=""/>
        <dsp:cNvSpPr/>
      </dsp:nvSpPr>
      <dsp:spPr>
        <a:xfrm>
          <a:off x="0" y="2834639"/>
          <a:ext cx="7886700" cy="213359"/>
        </a:xfrm>
        <a:prstGeom prst="rect">
          <a:avLst/>
        </a:prstGeom>
        <a:solidFill>
          <a:schemeClr val="accent5">
            <a:shade val="9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B26CA-68BB-4E26-A0B5-D9820E2D801D}">
      <dsp:nvSpPr>
        <dsp:cNvPr id="0" name=""/>
        <dsp:cNvSpPr/>
      </dsp:nvSpPr>
      <dsp:spPr>
        <a:xfrm>
          <a:off x="0" y="10281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Identify, collect, label, preserve, and protect all digital evidence at the crime scene.</a:t>
          </a:r>
        </a:p>
      </dsp:txBody>
      <dsp:txXfrm>
        <a:off x="41237" y="144047"/>
        <a:ext cx="8604326" cy="762266"/>
      </dsp:txXfrm>
    </dsp:sp>
    <dsp:sp modelId="{298F343D-E8F0-4AEE-B239-42001BE43C8C}">
      <dsp:nvSpPr>
        <dsp:cNvPr id="0" name=""/>
        <dsp:cNvSpPr/>
      </dsp:nvSpPr>
      <dsp:spPr>
        <a:xfrm>
          <a:off x="0" y="100227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Isolate the computer system or other digital media so that evidence is not lost</a:t>
          </a:r>
        </a:p>
      </dsp:txBody>
      <dsp:txXfrm>
        <a:off x="41237" y="1043507"/>
        <a:ext cx="8604326" cy="762266"/>
      </dsp:txXfrm>
    </dsp:sp>
    <dsp:sp modelId="{D21C41CD-0E12-4A67-BA3A-8C3AB9F49B74}">
      <dsp:nvSpPr>
        <dsp:cNvPr id="0" name=""/>
        <dsp:cNvSpPr/>
      </dsp:nvSpPr>
      <dsp:spPr>
        <a:xfrm>
          <a:off x="0" y="190173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Maintain a search &amp; seizure log with brief information about the seized devices.</a:t>
          </a:r>
        </a:p>
      </dsp:txBody>
      <dsp:txXfrm>
        <a:off x="41237" y="1942967"/>
        <a:ext cx="8604326" cy="762266"/>
      </dsp:txXfrm>
    </dsp:sp>
    <dsp:sp modelId="{AD630D6C-11C9-4CB5-86AD-095D226C2F69}">
      <dsp:nvSpPr>
        <dsp:cNvPr id="0" name=""/>
        <dsp:cNvSpPr/>
      </dsp:nvSpPr>
      <dsp:spPr>
        <a:xfrm>
          <a:off x="0" y="280119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Take adequate photographs which would detail the exact state of systems discovered at the crime scene.</a:t>
          </a:r>
        </a:p>
      </dsp:txBody>
      <dsp:txXfrm>
        <a:off x="41237" y="2842427"/>
        <a:ext cx="8604326" cy="762266"/>
      </dsp:txXfrm>
    </dsp:sp>
    <dsp:sp modelId="{1BCD9D9F-018C-4289-A9BD-AD403CF4D324}">
      <dsp:nvSpPr>
        <dsp:cNvPr id="0" name=""/>
        <dsp:cNvSpPr/>
      </dsp:nvSpPr>
      <dsp:spPr>
        <a:xfrm>
          <a:off x="0" y="370065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Pack and transport all the digital evidence safely.</a:t>
          </a:r>
        </a:p>
      </dsp:txBody>
      <dsp:txXfrm>
        <a:off x="41237" y="3741887"/>
        <a:ext cx="8604326" cy="7622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8F196-162E-4865-8D9D-148C4448B90E}">
      <dsp:nvSpPr>
        <dsp:cNvPr id="0" name=""/>
        <dsp:cNvSpPr/>
      </dsp:nvSpPr>
      <dsp:spPr>
        <a:xfrm>
          <a:off x="671238" y="772870"/>
          <a:ext cx="3656937" cy="43022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E39A1-AAB6-4C25-8745-1C5F01BA14F5}">
      <dsp:nvSpPr>
        <dsp:cNvPr id="0" name=""/>
        <dsp:cNvSpPr/>
      </dsp:nvSpPr>
      <dsp:spPr>
        <a:xfrm>
          <a:off x="671238" y="934446"/>
          <a:ext cx="268651" cy="26865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3188B4-20B5-4D97-AD0D-F27C0A020C76}">
      <dsp:nvSpPr>
        <dsp:cNvPr id="0" name=""/>
        <dsp:cNvSpPr/>
      </dsp:nvSpPr>
      <dsp:spPr>
        <a:xfrm>
          <a:off x="671238" y="0"/>
          <a:ext cx="3656937" cy="772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t>Electronic Storage Device Search Warrant</a:t>
          </a:r>
        </a:p>
      </dsp:txBody>
      <dsp:txXfrm>
        <a:off x="671238" y="0"/>
        <a:ext cx="3656937" cy="772870"/>
      </dsp:txXfrm>
    </dsp:sp>
    <dsp:sp modelId="{05222ECD-CC82-4AE2-856A-03F322480FFD}">
      <dsp:nvSpPr>
        <dsp:cNvPr id="0" name=""/>
        <dsp:cNvSpPr/>
      </dsp:nvSpPr>
      <dsp:spPr>
        <a:xfrm>
          <a:off x="671238" y="1560665"/>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C41CA0-16CF-418B-A753-5464FB03E78D}">
      <dsp:nvSpPr>
        <dsp:cNvPr id="0" name=""/>
        <dsp:cNvSpPr/>
      </dsp:nvSpPr>
      <dsp:spPr>
        <a:xfrm>
          <a:off x="927223" y="1381882"/>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Hardware</a:t>
          </a:r>
        </a:p>
      </dsp:txBody>
      <dsp:txXfrm>
        <a:off x="927223" y="1381882"/>
        <a:ext cx="3400952" cy="626212"/>
      </dsp:txXfrm>
    </dsp:sp>
    <dsp:sp modelId="{47121B59-3164-4FA1-9A36-59328C363F16}">
      <dsp:nvSpPr>
        <dsp:cNvPr id="0" name=""/>
        <dsp:cNvSpPr/>
      </dsp:nvSpPr>
      <dsp:spPr>
        <a:xfrm>
          <a:off x="671238" y="2186878"/>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40FD10-8046-43DE-BE58-4E1EC557E52E}">
      <dsp:nvSpPr>
        <dsp:cNvPr id="0" name=""/>
        <dsp:cNvSpPr/>
      </dsp:nvSpPr>
      <dsp:spPr>
        <a:xfrm>
          <a:off x="927223" y="2008094"/>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Software</a:t>
          </a:r>
        </a:p>
      </dsp:txBody>
      <dsp:txXfrm>
        <a:off x="927223" y="2008094"/>
        <a:ext cx="3400952" cy="626212"/>
      </dsp:txXfrm>
    </dsp:sp>
    <dsp:sp modelId="{F6655727-49F5-4E3D-820E-F0E89CEEA702}">
      <dsp:nvSpPr>
        <dsp:cNvPr id="0" name=""/>
        <dsp:cNvSpPr/>
      </dsp:nvSpPr>
      <dsp:spPr>
        <a:xfrm>
          <a:off x="671238" y="2813091"/>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B037D6-7964-4537-B738-9B9E742D8200}">
      <dsp:nvSpPr>
        <dsp:cNvPr id="0" name=""/>
        <dsp:cNvSpPr/>
      </dsp:nvSpPr>
      <dsp:spPr>
        <a:xfrm>
          <a:off x="927223" y="2634307"/>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Storage Devices</a:t>
          </a:r>
        </a:p>
      </dsp:txBody>
      <dsp:txXfrm>
        <a:off x="927223" y="2634307"/>
        <a:ext cx="3400952" cy="626212"/>
      </dsp:txXfrm>
    </dsp:sp>
    <dsp:sp modelId="{2805BF3B-47B9-4262-A1C4-D70AED752849}">
      <dsp:nvSpPr>
        <dsp:cNvPr id="0" name=""/>
        <dsp:cNvSpPr/>
      </dsp:nvSpPr>
      <dsp:spPr>
        <a:xfrm>
          <a:off x="4511022" y="772870"/>
          <a:ext cx="3656937" cy="43022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1D70F-C736-46E2-847B-FC9253E07641}">
      <dsp:nvSpPr>
        <dsp:cNvPr id="0" name=""/>
        <dsp:cNvSpPr/>
      </dsp:nvSpPr>
      <dsp:spPr>
        <a:xfrm>
          <a:off x="4511022" y="934446"/>
          <a:ext cx="268651" cy="26865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BB5AAA-DC84-468B-8845-F07C8866B35F}">
      <dsp:nvSpPr>
        <dsp:cNvPr id="0" name=""/>
        <dsp:cNvSpPr/>
      </dsp:nvSpPr>
      <dsp:spPr>
        <a:xfrm>
          <a:off x="4511022" y="0"/>
          <a:ext cx="3656937" cy="772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t>Service Provider Search Warrant</a:t>
          </a:r>
        </a:p>
      </dsp:txBody>
      <dsp:txXfrm>
        <a:off x="4511022" y="0"/>
        <a:ext cx="3656937" cy="772870"/>
      </dsp:txXfrm>
    </dsp:sp>
    <dsp:sp modelId="{50C53988-AF0B-49FA-BA33-094327DBA994}">
      <dsp:nvSpPr>
        <dsp:cNvPr id="0" name=""/>
        <dsp:cNvSpPr/>
      </dsp:nvSpPr>
      <dsp:spPr>
        <a:xfrm>
          <a:off x="4511022" y="1560665"/>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6B46DB-EEE3-4C23-9384-1B4771631589}">
      <dsp:nvSpPr>
        <dsp:cNvPr id="0" name=""/>
        <dsp:cNvSpPr/>
      </dsp:nvSpPr>
      <dsp:spPr>
        <a:xfrm>
          <a:off x="4767008" y="1381882"/>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Service Logs (CDRs, etc.)</a:t>
          </a:r>
        </a:p>
      </dsp:txBody>
      <dsp:txXfrm>
        <a:off x="4767008" y="1381882"/>
        <a:ext cx="3400952" cy="626212"/>
      </dsp:txXfrm>
    </dsp:sp>
    <dsp:sp modelId="{15548668-7365-42EB-A9D4-21A63EEA416D}">
      <dsp:nvSpPr>
        <dsp:cNvPr id="0" name=""/>
        <dsp:cNvSpPr/>
      </dsp:nvSpPr>
      <dsp:spPr>
        <a:xfrm>
          <a:off x="4511022" y="2186878"/>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83DE04-4E55-4A69-BDAE-D1501B252483}">
      <dsp:nvSpPr>
        <dsp:cNvPr id="0" name=""/>
        <dsp:cNvSpPr/>
      </dsp:nvSpPr>
      <dsp:spPr>
        <a:xfrm>
          <a:off x="4767008" y="2008094"/>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Billing Records</a:t>
          </a:r>
        </a:p>
      </dsp:txBody>
      <dsp:txXfrm>
        <a:off x="4767008" y="2008094"/>
        <a:ext cx="3400952" cy="626212"/>
      </dsp:txXfrm>
    </dsp:sp>
    <dsp:sp modelId="{B0182EE0-188B-4D22-9197-6CCC41464A10}">
      <dsp:nvSpPr>
        <dsp:cNvPr id="0" name=""/>
        <dsp:cNvSpPr/>
      </dsp:nvSpPr>
      <dsp:spPr>
        <a:xfrm>
          <a:off x="4511022" y="2813091"/>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DC52DB-D21F-44F3-9713-EC5176374228}">
      <dsp:nvSpPr>
        <dsp:cNvPr id="0" name=""/>
        <dsp:cNvSpPr/>
      </dsp:nvSpPr>
      <dsp:spPr>
        <a:xfrm>
          <a:off x="4767008" y="2634307"/>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Subscriber Information</a:t>
          </a:r>
        </a:p>
      </dsp:txBody>
      <dsp:txXfrm>
        <a:off x="4767008" y="2634307"/>
        <a:ext cx="3400952" cy="626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E07D4-A0EE-443F-B22B-F16CB79276DD}">
      <dsp:nvSpPr>
        <dsp:cNvPr id="0" name=""/>
        <dsp:cNvSpPr/>
      </dsp:nvSpPr>
      <dsp:spPr>
        <a:xfrm>
          <a:off x="1865629" y="1783204"/>
          <a:ext cx="1365327" cy="1365327"/>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FF0000"/>
              </a:solidFill>
            </a:rPr>
            <a:t>Physical Evidence</a:t>
          </a:r>
        </a:p>
      </dsp:txBody>
      <dsp:txXfrm>
        <a:off x="2065577" y="1983152"/>
        <a:ext cx="965431" cy="965431"/>
      </dsp:txXfrm>
    </dsp:sp>
    <dsp:sp modelId="{113ED527-2C6C-4B90-BAE5-9FE83C88B199}">
      <dsp:nvSpPr>
        <dsp:cNvPr id="0" name=""/>
        <dsp:cNvSpPr/>
      </dsp:nvSpPr>
      <dsp:spPr>
        <a:xfrm rot="10800000">
          <a:off x="478379" y="227130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D650C81-B248-4583-AE51-B0165915C205}">
      <dsp:nvSpPr>
        <dsp:cNvPr id="0" name=""/>
        <dsp:cNvSpPr/>
      </dsp:nvSpPr>
      <dsp:spPr>
        <a:xfrm>
          <a:off x="514" y="2083576"/>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Hard drives</a:t>
          </a:r>
        </a:p>
      </dsp:txBody>
      <dsp:txXfrm>
        <a:off x="22908" y="2105970"/>
        <a:ext cx="910941" cy="719795"/>
      </dsp:txXfrm>
    </dsp:sp>
    <dsp:sp modelId="{AEE65E38-6A0F-457F-8308-7559BBD7C93C}">
      <dsp:nvSpPr>
        <dsp:cNvPr id="0" name=""/>
        <dsp:cNvSpPr/>
      </dsp:nvSpPr>
      <dsp:spPr>
        <a:xfrm rot="12960000">
          <a:off x="748513" y="1439922"/>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632E7FE-0039-46AF-8143-8C431CD071C9}">
      <dsp:nvSpPr>
        <dsp:cNvPr id="0" name=""/>
        <dsp:cNvSpPr/>
      </dsp:nvSpPr>
      <dsp:spPr>
        <a:xfrm>
          <a:off x="395833" y="86691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Removable media</a:t>
          </a:r>
        </a:p>
      </dsp:txBody>
      <dsp:txXfrm>
        <a:off x="418227" y="889305"/>
        <a:ext cx="910941" cy="719795"/>
      </dsp:txXfrm>
    </dsp:sp>
    <dsp:sp modelId="{669B1505-AC25-43B9-B702-F0DEB34EF918}">
      <dsp:nvSpPr>
        <dsp:cNvPr id="0" name=""/>
        <dsp:cNvSpPr/>
      </dsp:nvSpPr>
      <dsp:spPr>
        <a:xfrm rot="15120000">
          <a:off x="1455732" y="92609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CA6CE8D-A60B-41C6-AFF5-8E82480319D0}">
      <dsp:nvSpPr>
        <dsp:cNvPr id="0" name=""/>
        <dsp:cNvSpPr/>
      </dsp:nvSpPr>
      <dsp:spPr>
        <a:xfrm>
          <a:off x="1430789" y="11497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Memory cards</a:t>
          </a:r>
        </a:p>
      </dsp:txBody>
      <dsp:txXfrm>
        <a:off x="1453183" y="137365"/>
        <a:ext cx="910941" cy="719795"/>
      </dsp:txXfrm>
    </dsp:sp>
    <dsp:sp modelId="{59E43BA4-9C97-4CC1-BA69-B1E7FEE1220C}">
      <dsp:nvSpPr>
        <dsp:cNvPr id="0" name=""/>
        <dsp:cNvSpPr/>
      </dsp:nvSpPr>
      <dsp:spPr>
        <a:xfrm rot="17280000">
          <a:off x="2329902" y="92609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31AB910-3F05-4AF8-AC46-39CE36463639}">
      <dsp:nvSpPr>
        <dsp:cNvPr id="0" name=""/>
        <dsp:cNvSpPr/>
      </dsp:nvSpPr>
      <dsp:spPr>
        <a:xfrm>
          <a:off x="2710066" y="11497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Mobile phones</a:t>
          </a:r>
        </a:p>
      </dsp:txBody>
      <dsp:txXfrm>
        <a:off x="2732460" y="137365"/>
        <a:ext cx="910941" cy="719795"/>
      </dsp:txXfrm>
    </dsp:sp>
    <dsp:sp modelId="{35F2E0C5-6D50-4DCD-85F8-51FEC67BCE83}">
      <dsp:nvSpPr>
        <dsp:cNvPr id="0" name=""/>
        <dsp:cNvSpPr/>
      </dsp:nvSpPr>
      <dsp:spPr>
        <a:xfrm rot="19440000">
          <a:off x="3037121" y="1439922"/>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4F869B2-1B83-4F50-B924-552ED69017D9}">
      <dsp:nvSpPr>
        <dsp:cNvPr id="0" name=""/>
        <dsp:cNvSpPr/>
      </dsp:nvSpPr>
      <dsp:spPr>
        <a:xfrm>
          <a:off x="3745023" y="86691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Tablets</a:t>
          </a:r>
        </a:p>
      </dsp:txBody>
      <dsp:txXfrm>
        <a:off x="3767417" y="889305"/>
        <a:ext cx="910941" cy="719795"/>
      </dsp:txXfrm>
    </dsp:sp>
    <dsp:sp modelId="{7B5D6795-E14A-46F2-8D6C-FD5C00D08093}">
      <dsp:nvSpPr>
        <dsp:cNvPr id="0" name=""/>
        <dsp:cNvSpPr/>
      </dsp:nvSpPr>
      <dsp:spPr>
        <a:xfrm>
          <a:off x="3307255" y="227130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6E81967-1196-4B29-A864-AD63D788D4C6}">
      <dsp:nvSpPr>
        <dsp:cNvPr id="0" name=""/>
        <dsp:cNvSpPr/>
      </dsp:nvSpPr>
      <dsp:spPr>
        <a:xfrm>
          <a:off x="4140341" y="2083576"/>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Computer peripherals</a:t>
          </a:r>
        </a:p>
      </dsp:txBody>
      <dsp:txXfrm>
        <a:off x="4162735" y="2105970"/>
        <a:ext cx="910941" cy="719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50A95-F851-42A6-A4D1-8685AD3031D7}">
      <dsp:nvSpPr>
        <dsp:cNvPr id="0" name=""/>
        <dsp:cNvSpPr/>
      </dsp:nvSpPr>
      <dsp:spPr>
        <a:xfrm>
          <a:off x="152399" y="404049"/>
          <a:ext cx="2624328" cy="2624328"/>
        </a:xfrm>
        <a:prstGeom prst="pie">
          <a:avLst>
            <a:gd name="adj1" fmla="val 16200000"/>
            <a:gd name="adj2" fmla="val 18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Chain Of Custody</a:t>
          </a:r>
        </a:p>
      </dsp:txBody>
      <dsp:txXfrm>
        <a:off x="1579221" y="888300"/>
        <a:ext cx="890397" cy="874776"/>
      </dsp:txXfrm>
    </dsp:sp>
    <dsp:sp modelId="{392A70A2-F2A6-4C94-B746-82967B512D00}">
      <dsp:nvSpPr>
        <dsp:cNvPr id="0" name=""/>
        <dsp:cNvSpPr/>
      </dsp:nvSpPr>
      <dsp:spPr>
        <a:xfrm>
          <a:off x="182297" y="414813"/>
          <a:ext cx="2624328" cy="2624328"/>
        </a:xfrm>
        <a:prstGeom prst="pie">
          <a:avLst>
            <a:gd name="adj1" fmla="val 1800000"/>
            <a:gd name="adj2" fmla="val 900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rgbClr val="FF0000"/>
              </a:solidFill>
            </a:rPr>
            <a:t>Project </a:t>
          </a:r>
          <a:r>
            <a:rPr lang="en-US" sz="1600" kern="1200" dirty="0">
              <a:solidFill>
                <a:srgbClr val="FF0000"/>
              </a:solidFill>
            </a:rPr>
            <a:t>Logbook</a:t>
          </a:r>
        </a:p>
      </dsp:txBody>
      <dsp:txXfrm>
        <a:off x="900863" y="2070640"/>
        <a:ext cx="1187196" cy="812292"/>
      </dsp:txXfrm>
    </dsp:sp>
    <dsp:sp modelId="{958DE258-0E96-45AB-96AB-5FE22714702B}">
      <dsp:nvSpPr>
        <dsp:cNvPr id="0" name=""/>
        <dsp:cNvSpPr/>
      </dsp:nvSpPr>
      <dsp:spPr>
        <a:xfrm>
          <a:off x="182297" y="414813"/>
          <a:ext cx="2624328" cy="2624328"/>
        </a:xfrm>
        <a:prstGeom prst="pie">
          <a:avLst>
            <a:gd name="adj1" fmla="val 9000000"/>
            <a:gd name="adj2" fmla="val 1620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Evidence Tags</a:t>
          </a:r>
        </a:p>
      </dsp:txBody>
      <dsp:txXfrm>
        <a:off x="463475" y="930306"/>
        <a:ext cx="890397" cy="8747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C59CF-9FA2-47A8-A564-46591C8D61C4}">
      <dsp:nvSpPr>
        <dsp:cNvPr id="0" name=""/>
        <dsp:cNvSpPr/>
      </dsp:nvSpPr>
      <dsp:spPr>
        <a:xfrm>
          <a:off x="0" y="211029"/>
          <a:ext cx="8915398" cy="84404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Select the appropriate resources (tools) for finding the evidence.</a:t>
          </a:r>
        </a:p>
      </dsp:txBody>
      <dsp:txXfrm>
        <a:off x="41203" y="252232"/>
        <a:ext cx="8832992" cy="761639"/>
      </dsp:txXfrm>
    </dsp:sp>
    <dsp:sp modelId="{B172FBDB-69EE-4787-92E3-8C9B1BB56971}">
      <dsp:nvSpPr>
        <dsp:cNvPr id="0" name=""/>
        <dsp:cNvSpPr/>
      </dsp:nvSpPr>
      <dsp:spPr>
        <a:xfrm>
          <a:off x="0" y="1109794"/>
          <a:ext cx="8915398" cy="844045"/>
        </a:xfrm>
        <a:prstGeom prst="roundRect">
          <a:avLst/>
        </a:prstGeom>
        <a:solidFill>
          <a:schemeClr val="accent5">
            <a:hueOff val="1085675"/>
            <a:satOff val="3732"/>
            <a:lumOff val="-179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Do not perform any action on the target system that could modify or delete the evidence. Instead, always work on a reliable duplicate of the system.</a:t>
          </a:r>
        </a:p>
      </dsp:txBody>
      <dsp:txXfrm>
        <a:off x="41203" y="1150997"/>
        <a:ext cx="8832992" cy="761639"/>
      </dsp:txXfrm>
    </dsp:sp>
    <dsp:sp modelId="{A48F58C5-15A6-431C-9378-5092AD5D4839}">
      <dsp:nvSpPr>
        <dsp:cNvPr id="0" name=""/>
        <dsp:cNvSpPr/>
      </dsp:nvSpPr>
      <dsp:spPr>
        <a:xfrm>
          <a:off x="0" y="2008560"/>
          <a:ext cx="8915398" cy="844045"/>
        </a:xfrm>
        <a:prstGeom prst="roundRect">
          <a:avLst/>
        </a:prstGeom>
        <a:solidFill>
          <a:schemeClr val="accent5">
            <a:hueOff val="2171351"/>
            <a:satOff val="7464"/>
            <a:lumOff val="-358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Ensure that the storage device used for duplication and preservation is forensically clean.</a:t>
          </a:r>
          <a:endParaRPr lang="en-US" sz="1900" kern="1200" dirty="0"/>
        </a:p>
      </dsp:txBody>
      <dsp:txXfrm>
        <a:off x="41203" y="2049763"/>
        <a:ext cx="8832992" cy="761639"/>
      </dsp:txXfrm>
    </dsp:sp>
    <dsp:sp modelId="{2D3B5791-E8C5-43F0-AB3E-A9F9F7668163}">
      <dsp:nvSpPr>
        <dsp:cNvPr id="0" name=""/>
        <dsp:cNvSpPr/>
      </dsp:nvSpPr>
      <dsp:spPr>
        <a:xfrm>
          <a:off x="0" y="2907325"/>
          <a:ext cx="8915398" cy="844045"/>
        </a:xfrm>
        <a:prstGeom prst="round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Always make use of write blockers for protecting and securing the original evidence during the imaging process.</a:t>
          </a:r>
          <a:endParaRPr lang="en-US" sz="1900" kern="1200" dirty="0"/>
        </a:p>
      </dsp:txBody>
      <dsp:txXfrm>
        <a:off x="41203" y="2948528"/>
        <a:ext cx="8832992" cy="7616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9635C-48C4-4392-B584-0C4A803EDB8F}">
      <dsp:nvSpPr>
        <dsp:cNvPr id="0" name=""/>
        <dsp:cNvSpPr/>
      </dsp:nvSpPr>
      <dsp:spPr>
        <a:xfrm>
          <a:off x="0" y="7805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solidFill>
                <a:srgbClr val="FF0000"/>
              </a:solidFill>
            </a:rPr>
            <a:t>Purpose</a:t>
          </a:r>
          <a:endParaRPr lang="en-US" sz="1700" kern="1200" dirty="0">
            <a:solidFill>
              <a:srgbClr val="FF0000"/>
            </a:solidFill>
          </a:endParaRPr>
        </a:p>
      </dsp:txBody>
      <dsp:txXfrm>
        <a:off x="21846" y="99896"/>
        <a:ext cx="2812102" cy="403833"/>
      </dsp:txXfrm>
    </dsp:sp>
    <dsp:sp modelId="{81AA059A-A9F7-4360-AB22-E5A72473200E}">
      <dsp:nvSpPr>
        <dsp:cNvPr id="0" name=""/>
        <dsp:cNvSpPr/>
      </dsp:nvSpPr>
      <dsp:spPr>
        <a:xfrm>
          <a:off x="0" y="574535"/>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Author</a:t>
          </a:r>
        </a:p>
      </dsp:txBody>
      <dsp:txXfrm>
        <a:off x="21846" y="596381"/>
        <a:ext cx="2812102" cy="403833"/>
      </dsp:txXfrm>
    </dsp:sp>
    <dsp:sp modelId="{F5689A7C-A84E-46DF-A535-C415F0A634F6}">
      <dsp:nvSpPr>
        <dsp:cNvPr id="0" name=""/>
        <dsp:cNvSpPr/>
      </dsp:nvSpPr>
      <dsp:spPr>
        <a:xfrm>
          <a:off x="0" y="107102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solidFill>
                <a:srgbClr val="FF0000"/>
              </a:solidFill>
            </a:rPr>
            <a:t>Incident Summary</a:t>
          </a:r>
        </a:p>
      </dsp:txBody>
      <dsp:txXfrm>
        <a:off x="21846" y="1092866"/>
        <a:ext cx="2812102" cy="403833"/>
      </dsp:txXfrm>
    </dsp:sp>
    <dsp:sp modelId="{8DEBD29B-704A-434D-B701-DC03C1D03618}">
      <dsp:nvSpPr>
        <dsp:cNvPr id="0" name=""/>
        <dsp:cNvSpPr/>
      </dsp:nvSpPr>
      <dsp:spPr>
        <a:xfrm>
          <a:off x="0" y="1567505"/>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Evidence</a:t>
          </a:r>
        </a:p>
      </dsp:txBody>
      <dsp:txXfrm>
        <a:off x="21846" y="1589351"/>
        <a:ext cx="2812102" cy="403833"/>
      </dsp:txXfrm>
    </dsp:sp>
    <dsp:sp modelId="{87080BE0-0459-4A4B-9F0F-A4DAF3025D12}">
      <dsp:nvSpPr>
        <dsp:cNvPr id="0" name=""/>
        <dsp:cNvSpPr/>
      </dsp:nvSpPr>
      <dsp:spPr>
        <a:xfrm>
          <a:off x="0" y="206399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Details</a:t>
          </a:r>
        </a:p>
      </dsp:txBody>
      <dsp:txXfrm>
        <a:off x="21846" y="2085836"/>
        <a:ext cx="2812102" cy="403833"/>
      </dsp:txXfrm>
    </dsp:sp>
    <dsp:sp modelId="{438B6E8A-5992-4AEB-B9AD-190EC058B081}">
      <dsp:nvSpPr>
        <dsp:cNvPr id="0" name=""/>
        <dsp:cNvSpPr/>
      </dsp:nvSpPr>
      <dsp:spPr>
        <a:xfrm>
          <a:off x="0" y="2560476"/>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Conclusion</a:t>
          </a:r>
        </a:p>
      </dsp:txBody>
      <dsp:txXfrm>
        <a:off x="21846" y="2582322"/>
        <a:ext cx="2812102" cy="403833"/>
      </dsp:txXfrm>
    </dsp:sp>
    <dsp:sp modelId="{052C2103-3BDC-4E5D-A19D-9DA25B948CAB}">
      <dsp:nvSpPr>
        <dsp:cNvPr id="0" name=""/>
        <dsp:cNvSpPr/>
      </dsp:nvSpPr>
      <dsp:spPr>
        <a:xfrm>
          <a:off x="0" y="3056961"/>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Supporting Documents</a:t>
          </a:r>
        </a:p>
      </dsp:txBody>
      <dsp:txXfrm>
        <a:off x="21846" y="3078807"/>
        <a:ext cx="2812102" cy="4038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38FC5-5B01-45E9-AC04-1D320444EC4D}">
      <dsp:nvSpPr>
        <dsp:cNvPr id="0" name=""/>
        <dsp:cNvSpPr/>
      </dsp:nvSpPr>
      <dsp:spPr>
        <a:xfrm>
          <a:off x="0" y="3471"/>
          <a:ext cx="9067800" cy="0"/>
        </a:xfrm>
        <a:prstGeom prst="lin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09654A9-FC6F-4AE9-9B23-0F8AE77C1475}">
      <dsp:nvSpPr>
        <dsp:cNvPr id="0" name=""/>
        <dsp:cNvSpPr/>
      </dsp:nvSpPr>
      <dsp:spPr>
        <a:xfrm>
          <a:off x="0" y="3471"/>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Investigate the crime</a:t>
          </a:r>
          <a:endParaRPr lang="en-US" sz="2400" kern="1200" dirty="0"/>
        </a:p>
      </dsp:txBody>
      <dsp:txXfrm>
        <a:off x="0" y="3471"/>
        <a:ext cx="9067800" cy="589415"/>
      </dsp:txXfrm>
    </dsp:sp>
    <dsp:sp modelId="{365EB3BE-15CD-4D9C-86BE-A709E73492E9}">
      <dsp:nvSpPr>
        <dsp:cNvPr id="0" name=""/>
        <dsp:cNvSpPr/>
      </dsp:nvSpPr>
      <dsp:spPr>
        <a:xfrm>
          <a:off x="0" y="592887"/>
          <a:ext cx="9067800" cy="0"/>
        </a:xfrm>
        <a:prstGeom prst="line">
          <a:avLst/>
        </a:prstGeom>
        <a:gradFill rotWithShape="0">
          <a:gsLst>
            <a:gs pos="0">
              <a:schemeClr val="accent5">
                <a:hueOff val="542838"/>
                <a:satOff val="1866"/>
                <a:lumOff val="-8954"/>
                <a:alphaOff val="0"/>
                <a:shade val="51000"/>
                <a:satMod val="130000"/>
              </a:schemeClr>
            </a:gs>
            <a:gs pos="80000">
              <a:schemeClr val="accent5">
                <a:hueOff val="542838"/>
                <a:satOff val="1866"/>
                <a:lumOff val="-8954"/>
                <a:alphaOff val="0"/>
                <a:shade val="93000"/>
                <a:satMod val="130000"/>
              </a:schemeClr>
            </a:gs>
            <a:gs pos="100000">
              <a:schemeClr val="accent5">
                <a:hueOff val="542838"/>
                <a:satOff val="1866"/>
                <a:lumOff val="-8954"/>
                <a:alphaOff val="0"/>
                <a:shade val="94000"/>
                <a:satMod val="135000"/>
              </a:schemeClr>
            </a:gs>
          </a:gsLst>
          <a:lin ang="16200000" scaled="0"/>
        </a:gradFill>
        <a:ln w="9525" cap="flat" cmpd="sng" algn="ctr">
          <a:solidFill>
            <a:schemeClr val="accent5">
              <a:hueOff val="542838"/>
              <a:satOff val="1866"/>
              <a:lumOff val="-895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DC0935-7A72-4CBC-A13A-C9BF1B8B7A19}">
      <dsp:nvSpPr>
        <dsp:cNvPr id="0" name=""/>
        <dsp:cNvSpPr/>
      </dsp:nvSpPr>
      <dsp:spPr>
        <a:xfrm>
          <a:off x="0" y="592887"/>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Evaluate the evidence</a:t>
          </a:r>
        </a:p>
      </dsp:txBody>
      <dsp:txXfrm>
        <a:off x="0" y="592887"/>
        <a:ext cx="9067800" cy="589415"/>
      </dsp:txXfrm>
    </dsp:sp>
    <dsp:sp modelId="{6D437829-DA8B-4D47-AA00-4264566C3347}">
      <dsp:nvSpPr>
        <dsp:cNvPr id="0" name=""/>
        <dsp:cNvSpPr/>
      </dsp:nvSpPr>
      <dsp:spPr>
        <a:xfrm>
          <a:off x="0" y="1182302"/>
          <a:ext cx="9067800" cy="0"/>
        </a:xfrm>
        <a:prstGeom prst="line">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w="9525" cap="flat" cmpd="sng" algn="ctr">
          <a:solidFill>
            <a:schemeClr val="accent5">
              <a:hueOff val="1085675"/>
              <a:satOff val="3732"/>
              <a:lumOff val="-1790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B6EF380-B218-4AE1-8E19-1341B6272AD2}">
      <dsp:nvSpPr>
        <dsp:cNvPr id="0" name=""/>
        <dsp:cNvSpPr/>
      </dsp:nvSpPr>
      <dsp:spPr>
        <a:xfrm>
          <a:off x="0" y="1182302"/>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Testify in the court</a:t>
          </a:r>
        </a:p>
      </dsp:txBody>
      <dsp:txXfrm>
        <a:off x="0" y="1182302"/>
        <a:ext cx="9067800" cy="589415"/>
      </dsp:txXfrm>
    </dsp:sp>
    <dsp:sp modelId="{4A931E0B-080F-4F69-A805-FD6DEA734B68}">
      <dsp:nvSpPr>
        <dsp:cNvPr id="0" name=""/>
        <dsp:cNvSpPr/>
      </dsp:nvSpPr>
      <dsp:spPr>
        <a:xfrm>
          <a:off x="0" y="1771717"/>
          <a:ext cx="9067800" cy="0"/>
        </a:xfrm>
        <a:prstGeom prst="line">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w="9525" cap="flat" cmpd="sng" algn="ctr">
          <a:solidFill>
            <a:schemeClr val="accent5">
              <a:hueOff val="1628513"/>
              <a:satOff val="5598"/>
              <a:lumOff val="-2686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0F2D6C7-7482-4F19-BF6C-F995B806A357}">
      <dsp:nvSpPr>
        <dsp:cNvPr id="0" name=""/>
        <dsp:cNvSpPr/>
      </dsp:nvSpPr>
      <dsp:spPr>
        <a:xfrm>
          <a:off x="0" y="1771717"/>
          <a:ext cx="9058944" cy="95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Educate the just, court and individuals related to the case about the findings</a:t>
          </a:r>
        </a:p>
      </dsp:txBody>
      <dsp:txXfrm>
        <a:off x="0" y="1771717"/>
        <a:ext cx="9058944" cy="952365"/>
      </dsp:txXfrm>
    </dsp:sp>
    <dsp:sp modelId="{2821D64C-0E7C-487C-9958-76A243541E7B}">
      <dsp:nvSpPr>
        <dsp:cNvPr id="0" name=""/>
        <dsp:cNvSpPr/>
      </dsp:nvSpPr>
      <dsp:spPr>
        <a:xfrm>
          <a:off x="0" y="2724083"/>
          <a:ext cx="9067800" cy="0"/>
        </a:xfrm>
        <a:prstGeom prst="line">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w="9525" cap="flat" cmpd="sng" algn="ctr">
          <a:solidFill>
            <a:schemeClr val="accent5">
              <a:hueOff val="2171351"/>
              <a:satOff val="7464"/>
              <a:lumOff val="-35817"/>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C22CC39-6C5E-4706-B052-476701EAE9D9}">
      <dsp:nvSpPr>
        <dsp:cNvPr id="0" name=""/>
        <dsp:cNvSpPr/>
      </dsp:nvSpPr>
      <dsp:spPr>
        <a:xfrm>
          <a:off x="0" y="2724083"/>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Assist the court in understanding intricate evidence</a:t>
          </a:r>
        </a:p>
      </dsp:txBody>
      <dsp:txXfrm>
        <a:off x="0" y="2724083"/>
        <a:ext cx="9067800" cy="589415"/>
      </dsp:txXfrm>
    </dsp:sp>
    <dsp:sp modelId="{97142B5A-DA13-4DDE-8D48-19754B3CB62C}">
      <dsp:nvSpPr>
        <dsp:cNvPr id="0" name=""/>
        <dsp:cNvSpPr/>
      </dsp:nvSpPr>
      <dsp:spPr>
        <a:xfrm>
          <a:off x="0" y="3313498"/>
          <a:ext cx="9067800" cy="0"/>
        </a:xfrm>
        <a:prstGeom prst="line">
          <a:avLst/>
        </a:prstGeom>
        <a:gradFill rotWithShape="0">
          <a:gsLst>
            <a:gs pos="0">
              <a:schemeClr val="accent5">
                <a:hueOff val="2714188"/>
                <a:satOff val="9330"/>
                <a:lumOff val="-44772"/>
                <a:alphaOff val="0"/>
                <a:shade val="51000"/>
                <a:satMod val="130000"/>
              </a:schemeClr>
            </a:gs>
            <a:gs pos="80000">
              <a:schemeClr val="accent5">
                <a:hueOff val="2714188"/>
                <a:satOff val="9330"/>
                <a:lumOff val="-44772"/>
                <a:alphaOff val="0"/>
                <a:shade val="93000"/>
                <a:satMod val="130000"/>
              </a:schemeClr>
            </a:gs>
            <a:gs pos="100000">
              <a:schemeClr val="accent5">
                <a:hueOff val="2714188"/>
                <a:satOff val="9330"/>
                <a:lumOff val="-44772"/>
                <a:alphaOff val="0"/>
                <a:shade val="94000"/>
                <a:satMod val="135000"/>
              </a:schemeClr>
            </a:gs>
          </a:gsLst>
          <a:lin ang="16200000" scaled="0"/>
        </a:gradFill>
        <a:ln w="9525" cap="flat" cmpd="sng" algn="ctr">
          <a:solidFill>
            <a:schemeClr val="accent5">
              <a:hueOff val="2714188"/>
              <a:satOff val="9330"/>
              <a:lumOff val="-4477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DDE3C4A-29B5-40A1-A2B6-0A1F9B42F787}">
      <dsp:nvSpPr>
        <dsp:cNvPr id="0" name=""/>
        <dsp:cNvSpPr/>
      </dsp:nvSpPr>
      <dsp:spPr>
        <a:xfrm>
          <a:off x="0" y="3313498"/>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Aid the attorney in determining the truth</a:t>
          </a:r>
        </a:p>
      </dsp:txBody>
      <dsp:txXfrm>
        <a:off x="0" y="3313498"/>
        <a:ext cx="9067800" cy="589415"/>
      </dsp:txXfrm>
    </dsp:sp>
    <dsp:sp modelId="{53766408-BF55-4E84-BBBE-C087C149415E}">
      <dsp:nvSpPr>
        <dsp:cNvPr id="0" name=""/>
        <dsp:cNvSpPr/>
      </dsp:nvSpPr>
      <dsp:spPr>
        <a:xfrm>
          <a:off x="0" y="3902913"/>
          <a:ext cx="9067800" cy="0"/>
        </a:xfrm>
        <a:prstGeom prst="line">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w="9525" cap="flat" cmpd="sng" algn="ctr">
          <a:solidFill>
            <a:schemeClr val="accent5">
              <a:hueOff val="3257026"/>
              <a:satOff val="11196"/>
              <a:lumOff val="-5372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C73A8D2-6CC6-4EE5-A81A-223C7097DD0A}">
      <dsp:nvSpPr>
        <dsp:cNvPr id="0" name=""/>
        <dsp:cNvSpPr/>
      </dsp:nvSpPr>
      <dsp:spPr>
        <a:xfrm>
          <a:off x="0" y="3902913"/>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Truthfully express expert opinion, irrespective of others’ views/influence</a:t>
          </a:r>
        </a:p>
      </dsp:txBody>
      <dsp:txXfrm>
        <a:off x="0" y="3902913"/>
        <a:ext cx="9067800" cy="5894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This lecture moves from </a:t>
            </a:r>
            <a:r>
              <a:rPr lang="en-GB" sz="1200" b="1" i="1" kern="1200" dirty="0">
                <a:solidFill>
                  <a:schemeClr val="tx1"/>
                </a:solidFill>
                <a:effectLst/>
                <a:latin typeface="Arial" charset="0"/>
                <a:ea typeface="+mn-ea"/>
                <a:cs typeface="+mn-cs"/>
              </a:rPr>
              <a:t>theory</a:t>
            </a:r>
            <a:r>
              <a:rPr lang="en-GB" sz="1200" b="1" kern="1200" dirty="0">
                <a:solidFill>
                  <a:schemeClr val="tx1"/>
                </a:solidFill>
                <a:effectLst/>
                <a:latin typeface="Arial" charset="0"/>
                <a:ea typeface="+mn-ea"/>
                <a:cs typeface="+mn-cs"/>
              </a:rPr>
              <a:t> into </a:t>
            </a:r>
            <a:r>
              <a:rPr lang="en-GB" sz="1200" b="1" i="1" kern="1200" dirty="0">
                <a:solidFill>
                  <a:schemeClr val="tx1"/>
                </a:solidFill>
                <a:effectLst/>
                <a:latin typeface="Arial" charset="0"/>
                <a:ea typeface="+mn-ea"/>
                <a:cs typeface="+mn-cs"/>
              </a:rPr>
              <a:t>real investigative workflow</a:t>
            </a:r>
            <a:r>
              <a:rPr lang="en-GB" sz="1200" b="1" kern="1200" dirty="0">
                <a:solidFill>
                  <a:schemeClr val="tx1"/>
                </a:solidFill>
                <a:effectLst/>
                <a:latin typeface="Arial" charset="0"/>
                <a:ea typeface="+mn-ea"/>
                <a:cs typeface="+mn-cs"/>
              </a:rPr>
              <a:t>. Everything students do in labs mirrors these phases.</a:t>
            </a:r>
            <a:endParaRPr lang="en-US" dirty="0"/>
          </a:p>
          <a:p>
            <a:endParaRPr lang="en-US" dirty="0"/>
          </a:p>
          <a:p>
            <a:r>
              <a:rPr lang="en-US" dirty="0"/>
              <a:t>Keep the team small to protect the confidentiality of the investigation and avoid information leaks </a:t>
            </a:r>
          </a:p>
          <a:p>
            <a:r>
              <a:rPr lang="en-US" dirty="0"/>
              <a:t>Identify team members and assign them responsibilities based on investigation requirements and expertise Ensure that every team member has the necessary clearance and authorization to perform the assigned tasks</a:t>
            </a:r>
          </a:p>
          <a:p>
            <a:r>
              <a:rPr lang="en-US" dirty="0"/>
              <a:t>Assign one team member as the technical lead or specialist for the investigation</a:t>
            </a:r>
          </a:p>
          <a:p>
            <a:pPr marL="0" indent="0">
              <a:buNone/>
            </a:pPr>
            <a:r>
              <a:rPr lang="en-US" dirty="0"/>
              <a:t>The investigation team plays a major role in solving a case. This team is responsible for evaluating the crime, evidence, and criminals. Every team member should be assigned specific tasks (roles and responsibilities) that allow the team to analyze the incident effectively and quickly.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46679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indent="0">
              <a:buNone/>
            </a:pPr>
            <a:r>
              <a:rPr lang="en-US" sz="1200" b="0" i="0" kern="1200" dirty="0">
                <a:solidFill>
                  <a:schemeClr val="tx1"/>
                </a:solidFill>
                <a:effectLst/>
                <a:latin typeface="Arial" charset="0"/>
                <a:ea typeface="+mn-ea"/>
                <a:cs typeface="+mn-cs"/>
              </a:rPr>
              <a:t>This phase includes all tasks performed before the actual investigation. During this phase, the investigation team determines the capabilities and equipment required to conduct forensic examinations. This phase also involves the estimation of budget for hardware and software tools, personnel, and training. </a:t>
            </a:r>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cannot jump into action immediately after receiving a complaint or report of a security incident, but they have to follow a specific protocol that includes gathering of plaintiff information, type of incident, and obtaining permission and warrants for taking further action. All these processes combine to form the pre-investigation phase.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 Computer Forensics Lab (CFL) is a designated location for conducting computer-based investigation of the collected evidence in order to solve the case and find the culprit. The lab houses the instruments, software and hardware tools, suspect media, and the forensic workstations required to perform investigation of all types</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Planning and budgeting </a:t>
            </a:r>
          </a:p>
          <a:p>
            <a:pPr lvl="1"/>
            <a:r>
              <a:rPr lang="en-GB" sz="1200" b="0" i="0" kern="1200" dirty="0">
                <a:solidFill>
                  <a:schemeClr val="tx1"/>
                </a:solidFill>
                <a:effectLst/>
                <a:latin typeface="Arial" charset="0"/>
                <a:ea typeface="+mn-ea"/>
                <a:cs typeface="+mn-cs"/>
              </a:rPr>
              <a:t>Before planning and evaluating the budget for the forensic investigation case, consider the following: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Break down costs into daily and annual expenditure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Refer to the investigation expenses in the past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Be aware of updated technology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Use of statistics to obtain an idea about the computer crimes that are more likely to occur </a:t>
            </a:r>
          </a:p>
          <a:p>
            <a:pPr lvl="1"/>
            <a:r>
              <a:rPr lang="en-GB" sz="1200" b="0" i="0" kern="1200" dirty="0">
                <a:solidFill>
                  <a:schemeClr val="tx1"/>
                </a:solidFill>
                <a:effectLst/>
                <a:latin typeface="Arial" charset="0"/>
                <a:ea typeface="+mn-ea"/>
                <a:cs typeface="+mn-cs"/>
              </a:rPr>
              <a:t>Physical location and structural design considerations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Make sure the lab room is secured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Heavy construction materials need to be used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Make sure lab exteriors have no windows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Ensure that computer systems are facing away from windows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Consider the room size and ventilation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Consider the room’s temperature and the number of workstations the room can occupy </a:t>
            </a:r>
          </a:p>
          <a:p>
            <a:pPr lvl="1"/>
            <a:r>
              <a:rPr lang="en-GB" sz="1200" b="0" i="0" kern="1200" dirty="0">
                <a:solidFill>
                  <a:schemeClr val="tx1"/>
                </a:solidFill>
                <a:effectLst/>
                <a:latin typeface="Arial" charset="0"/>
                <a:ea typeface="+mn-ea"/>
                <a:cs typeface="+mn-cs"/>
              </a:rPr>
              <a:t>Work area considerations </a:t>
            </a:r>
          </a:p>
          <a:p>
            <a:pPr lvl="1"/>
            <a:r>
              <a:rPr lang="en-GB" sz="1200" b="0" i="0" kern="1200" dirty="0">
                <a:solidFill>
                  <a:schemeClr val="tx1"/>
                </a:solidFill>
                <a:effectLst/>
                <a:latin typeface="Arial" charset="0"/>
                <a:ea typeface="+mn-ea"/>
                <a:cs typeface="+mn-cs"/>
              </a:rPr>
              <a:t>The lab area can affect its productivity. A lab has to include a workspace for every examiner. Consider the following for the examiner workspaces: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Examiner station requires an area of about 50–63 square feet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workplace requires a table that is big enough to examine a physical computer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forensic workstation requires a large enough space for additional equipment like note pads, printers, etc. </a:t>
            </a:r>
          </a:p>
          <a:p>
            <a:pPr lvl="1"/>
            <a:r>
              <a:rPr lang="en-GB" sz="1200" b="0" i="0" kern="1200" dirty="0">
                <a:solidFill>
                  <a:schemeClr val="tx1"/>
                </a:solidFill>
                <a:effectLst/>
                <a:latin typeface="Arial" charset="0"/>
                <a:ea typeface="+mn-ea"/>
                <a:cs typeface="+mn-cs"/>
              </a:rPr>
              <a:t>Human resource considerations </a:t>
            </a:r>
          </a:p>
          <a:p>
            <a:pPr lvl="2"/>
            <a:r>
              <a:rPr lang="en-GB" sz="1200" b="0" i="0" kern="1200" dirty="0">
                <a:solidFill>
                  <a:schemeClr val="tx1"/>
                </a:solidFill>
                <a:effectLst/>
                <a:latin typeface="Arial" charset="0"/>
                <a:ea typeface="+mn-ea"/>
                <a:cs typeface="+mn-cs"/>
              </a:rPr>
              <a:t>All the examiners, technicians, and admins need to have certification and experience in their respective fields. </a:t>
            </a:r>
          </a:p>
          <a:p>
            <a:pPr lvl="1"/>
            <a:r>
              <a:rPr lang="en-GB" sz="1200" b="0" i="0" kern="1200" dirty="0">
                <a:solidFill>
                  <a:schemeClr val="tx1"/>
                </a:solidFill>
                <a:effectLst/>
                <a:latin typeface="Arial" charset="0"/>
                <a:ea typeface="+mn-ea"/>
                <a:cs typeface="+mn-cs"/>
              </a:rPr>
              <a:t>Physical security recommendations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room must be small with good flooring and ceiling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door must have a strong locking system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room must have a secure container like a safe or file cabinet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Visitor logs must be maintained</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616289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kern="1200" dirty="0">
                <a:solidFill>
                  <a:schemeClr val="tx1"/>
                </a:solidFill>
                <a:effectLst/>
                <a:latin typeface="Arial" charset="0"/>
                <a:ea typeface="+mn-ea"/>
                <a:cs typeface="+mn-cs"/>
              </a:rPr>
              <a:t>Forensics lab licensing </a:t>
            </a:r>
          </a:p>
          <a:p>
            <a:r>
              <a:rPr lang="en-GB" sz="1200" b="0" i="0" kern="1200" dirty="0">
                <a:solidFill>
                  <a:schemeClr val="tx1"/>
                </a:solidFill>
                <a:effectLst/>
                <a:latin typeface="Arial" charset="0"/>
                <a:ea typeface="+mn-ea"/>
                <a:cs typeface="+mn-cs"/>
              </a:rPr>
              <a:t>Forensics labs should have licensing from the concerned authorities to be trustworthy. The authorities provide these licenses after reviewing the lab and the facilities it has for performing the investigation.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820239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Certification (e.g. CHFI) demonstrates competence but does not replace legal authority.</a:t>
            </a:r>
          </a:p>
          <a:p>
            <a:endParaRPr lang="en-GB" sz="1200" b="1"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Why Digital Evidence Handling Matters?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Improper handling can lead to evidence being excluded regardless of technical findings.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3365375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Will practise in FTK labs.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739777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role of witness statements and complainant reports — they shape warrants and scope.  (PACE)</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After obtaining the required permissions and having assessed the case pre-requisites, the investigators are ready to investigate the incident. The investigation phase includes various stages and processes that need careful and systematic execution to obtain better results.</a:t>
            </a:r>
            <a:endParaRPr lang="en-GB" dirty="0"/>
          </a:p>
          <a:p>
            <a:endParaRPr lang="en-GB" dirty="0"/>
          </a:p>
          <a:p>
            <a:r>
              <a:rPr lang="en-GB" dirty="0"/>
              <a:t>First Responder refer to the persons arrive at the crime</a:t>
            </a:r>
            <a:r>
              <a:rPr lang="en-GB" baseline="0" dirty="0"/>
              <a:t> scene and access the victim’s computer system after the victim has reported the incident. First responder may be a network administrator, law enforcement officer or investigation officer. In essence it is the person who comes from the forensics laboratory or from the particular agency at the crime for initial investigation.</a:t>
            </a:r>
          </a:p>
          <a:p>
            <a:r>
              <a:rPr lang="en-GB" baseline="0" dirty="0"/>
              <a:t>The first responder is responsible for protecting, integrating and preserving the evidence obtained from the crime scene.</a:t>
            </a:r>
          </a:p>
          <a:p>
            <a:r>
              <a:rPr lang="en-GB" baseline="0" dirty="0"/>
              <a:t>The first responder has complete knowledge of computer forensics investigation.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112639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Mistakes by non-forensic staff often damage cases before examiners arrive.</a:t>
            </a:r>
            <a:endParaRPr lang="en-GB" dirty="0"/>
          </a:p>
          <a:p>
            <a:endParaRPr lang="en-GB" dirty="0"/>
          </a:p>
          <a:p>
            <a:r>
              <a:rPr lang="en-GB" dirty="0"/>
              <a:t>Identifying the crime scene – The first responder</a:t>
            </a:r>
            <a:r>
              <a:rPr lang="en-GB" baseline="0" dirty="0"/>
              <a:t> identifies the scope of the crime scene and establishes a perimeter; this includes a particular area, room, several rooms or a building depending on the networked computers.  After which the responder start listing the computer systems that are involved in the incident from which he or she can collect the evidence.</a:t>
            </a:r>
          </a:p>
          <a:p>
            <a:r>
              <a:rPr lang="en-GB" baseline="0" dirty="0"/>
              <a:t>Protecting the crime scene – In a cybercrime case, a search warrant is required for searching and seizing digital/electronic evidence.  Therefore a first responder protects all the computers and electronic devices and waits for the case officer in-charge.</a:t>
            </a:r>
          </a:p>
          <a:p>
            <a:r>
              <a:rPr lang="en-GB" baseline="0" dirty="0"/>
              <a:t>Preserving temporary and fragile evidence – In the case of temporary and fragile evidence that could change or disappear, such as monitor/screen information or running program, the first responder does not wait for the case officer in-charge, but takes photographs of all evidence.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2380235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“Which mistake loses evidence fastest?” </a:t>
            </a:r>
          </a:p>
          <a:p>
            <a:pPr lvl="1"/>
            <a:r>
              <a:rPr lang="en-GB" sz="1200" b="1" kern="1200" dirty="0">
                <a:solidFill>
                  <a:schemeClr val="tx1"/>
                </a:solidFill>
                <a:effectLst/>
                <a:latin typeface="Arial" charset="0"/>
                <a:ea typeface="+mn-ea"/>
                <a:cs typeface="+mn-cs"/>
              </a:rPr>
              <a:t>(volatile data).</a:t>
            </a:r>
          </a:p>
          <a:p>
            <a:endParaRPr lang="en-GB" sz="1200" b="1" kern="1200" dirty="0">
              <a:solidFill>
                <a:schemeClr val="tx1"/>
              </a:solidFill>
              <a:effectLst/>
              <a:latin typeface="Arial" charset="0"/>
              <a:ea typeface="+mn-ea"/>
              <a:cs typeface="+mn-cs"/>
            </a:endParaRPr>
          </a:p>
          <a:p>
            <a:endParaRPr lang="en-GB" sz="1200" b="1"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 Powering off systems incorrectly</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Failing to capture volatile data</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Poor documentation</a:t>
            </a:r>
            <a:endParaRPr lang="en-US" dirty="0"/>
          </a:p>
          <a:p>
            <a:endParaRPr lang="en-US" dirty="0"/>
          </a:p>
          <a:p>
            <a:endParaRPr lang="en-US" dirty="0"/>
          </a:p>
          <a:p>
            <a:r>
              <a:rPr lang="en-US" dirty="0"/>
              <a:t>When a computer crime incident occurs, the system or network administrator assumes the role of the first responder at the crime scene</a:t>
            </a:r>
          </a:p>
          <a:p>
            <a:r>
              <a:rPr lang="en-US" dirty="0"/>
              <a:t>The system or network administrator may not know the standard first responder procedure or have complete knowledge of forensic investigation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3904946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Formal permission must clearly define scope, devices, and purpose.</a:t>
            </a:r>
          </a:p>
          <a:p>
            <a:r>
              <a:rPr lang="en-GB" sz="1200" b="1" kern="1200" dirty="0">
                <a:solidFill>
                  <a:schemeClr val="tx1"/>
                </a:solidFill>
                <a:effectLst/>
                <a:latin typeface="Arial" charset="0"/>
                <a:ea typeface="+mn-ea"/>
                <a:cs typeface="+mn-cs"/>
              </a:rPr>
              <a:t>Consent must be explicit and documented — vague consent is legally risky.  (CPS)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3688647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Search warrants are required where consent is not granted or insufficient.</a:t>
            </a:r>
          </a:p>
          <a:p>
            <a:r>
              <a:rPr lang="en-GB" sz="1200" b="1" kern="1200" dirty="0">
                <a:solidFill>
                  <a:schemeClr val="tx1"/>
                </a:solidFill>
                <a:effectLst/>
                <a:latin typeface="Arial" charset="0"/>
                <a:ea typeface="+mn-ea"/>
                <a:cs typeface="+mn-cs"/>
              </a:rPr>
              <a:t>digital warrants often specify </a:t>
            </a:r>
            <a:r>
              <a:rPr lang="en-GB" sz="1200" b="1" i="1" kern="1200" dirty="0">
                <a:solidFill>
                  <a:schemeClr val="tx1"/>
                </a:solidFill>
                <a:effectLst/>
                <a:latin typeface="Arial" charset="0"/>
                <a:ea typeface="+mn-ea"/>
                <a:cs typeface="+mn-cs"/>
              </a:rPr>
              <a:t>data types</a:t>
            </a:r>
            <a:r>
              <a:rPr lang="en-GB" sz="1200" b="1" kern="1200" dirty="0">
                <a:solidFill>
                  <a:schemeClr val="tx1"/>
                </a:solidFill>
                <a:effectLst/>
                <a:latin typeface="Arial" charset="0"/>
                <a:ea typeface="+mn-ea"/>
                <a:cs typeface="+mn-cs"/>
              </a:rPr>
              <a:t>, not just devices.  (PACE)</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3964578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Evidence Collection (Refined)</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Tag and label evidence</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Seal and log</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Prevent physical and electronic damage</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617255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dirty="0"/>
              <a:t>If the computer is switched off, leave it OFF Before moving anything, photograph the computer, its connections, peripherals, and surroundings Disassemble and package it as follows: Remove the power supply cord from the back of the computer and wall outlet, or battery backup device and secure it Disconnect all wires and cables from the computer and secure them Check for any removable media and secure them if present Tag the evidence clearly and note all important details in the search and seizure evidence log Document the chain of custody</a:t>
            </a:r>
          </a:p>
          <a:p>
            <a:r>
              <a:rPr lang="en-US" dirty="0"/>
              <a:t>If a monitor is switched OFF and the display is blank: Turn the monitor ON, move the mouse slightly, observe the changes from a blank screen to another screen, and note the changes Photograph the screen</a:t>
            </a:r>
          </a:p>
          <a:p>
            <a:r>
              <a:rPr lang="en-US" dirty="0"/>
              <a:t>If a monitor is switched ON and the display is blank: Move the mouse slightly If the screen does not change on moving the mouse slightly, do not press any keys Photograph the screen</a:t>
            </a:r>
          </a:p>
          <a:p>
            <a:endParaRPr lang="en-US" dirty="0"/>
          </a:p>
          <a:p>
            <a:r>
              <a:rPr lang="en-US" dirty="0"/>
              <a:t>Dealing with networked computers presents unique challenges during digital evidence collection owing to the live and dynamic nature of networked activities. If the victim computer has an Internet connection, the investigator must adhere to the following procedure to protect the evidence: ▪ Before any interaction, photograph and document the state of the computer, on-screen information, network connections, and connected devices.</a:t>
            </a:r>
          </a:p>
          <a:p>
            <a:r>
              <a:rPr lang="en-US" dirty="0"/>
              <a:t>▪ Capture data that may be lost once the connection is severed or the computer is powered down such as information about active network connections, running processes, and RAM data in RAM.</a:t>
            </a:r>
          </a:p>
          <a:p>
            <a:r>
              <a:rPr lang="en-US" dirty="0"/>
              <a:t>▪ Understand the benefits and risks of disconnecting the computer from the network. ▪ Unplug the network cable from the router and modem because the Internet connection can render it vulnerable to further attacks.</a:t>
            </a:r>
          </a:p>
          <a:p>
            <a:r>
              <a:rPr lang="en-US" dirty="0"/>
              <a:t>▪ If you choose not to disconnect the machine immediately, consider using network-monitoring tools to observe incoming and outgoing traffic.</a:t>
            </a:r>
          </a:p>
          <a:p>
            <a:r>
              <a:rPr lang="en-US" dirty="0"/>
              <a:t>▪ Do not use a computer for evidence search because it may alter the integrity of existing evidence.</a:t>
            </a:r>
          </a:p>
          <a:p>
            <a:r>
              <a:rPr lang="en-US" dirty="0"/>
              <a:t>▪ Photograph all devices connected to the victim computer, especially the router and modem, and photograph the computer from different angles.</a:t>
            </a:r>
          </a:p>
          <a:p>
            <a:r>
              <a:rPr lang="en-US" dirty="0"/>
              <a:t>▪ If any device was present in the surrounding area such as printers or scanners, photograph those devices.</a:t>
            </a:r>
          </a:p>
          <a:p>
            <a:r>
              <a:rPr lang="en-US" dirty="0"/>
              <a:t> If the computer is turned off, leave it in that state and follow the disassembly and packaging procedure.</a:t>
            </a:r>
          </a:p>
          <a:p>
            <a:r>
              <a:rPr lang="en-US" dirty="0"/>
              <a:t>▪ If the computer is turned on, photograph the screen and follow the steps for powered-on computers.</a:t>
            </a:r>
          </a:p>
          <a:p>
            <a:r>
              <a:rPr lang="en-US" dirty="0"/>
              <a:t>▪ Unplug all cords and devices connected to the computer and label them for identification. ▪ Unplug the main power cord from the wall socket. ▪ Pack the collected electronic evidence properly and place it in a static-free bag. ▪ Keep the collected evidence away from magnets, high temperatures, radio transmitters, and other elements that may damage the integrity of the evidence.</a:t>
            </a:r>
          </a:p>
          <a:p>
            <a:r>
              <a:rPr lang="en-US" dirty="0"/>
              <a:t>▪ Document all steps involved in searching and seizing the victim computer for later investigation.</a:t>
            </a:r>
          </a:p>
          <a:p>
            <a:endParaRPr lang="en-US" dirty="0"/>
          </a:p>
          <a:p>
            <a:endParaRPr lang="en-US" dirty="0"/>
          </a:p>
          <a:p>
            <a:r>
              <a:rPr lang="en-US" dirty="0"/>
              <a:t>Dealing with Open Files and Startup Files When a cybercrime occurs through malware attack, the malware creates certain files in the startup folder of Windows OSes and “</a:t>
            </a:r>
            <a:r>
              <a:rPr lang="en-US" dirty="0" err="1"/>
              <a:t>rc.local</a:t>
            </a:r>
            <a:r>
              <a:rPr lang="en-US" dirty="0"/>
              <a:t> file” folder of Linux OSes to run malicious code. Investigators can obtain vital information from these files. Listed below are steps for dealing with open and startup files: ▪ Open any recently created documents from the startup or “system32” folder in Windows and “</a:t>
            </a:r>
            <a:r>
              <a:rPr lang="en-US" dirty="0" err="1"/>
              <a:t>rc.local</a:t>
            </a:r>
            <a:r>
              <a:rPr lang="en-US" dirty="0"/>
              <a:t> file” in Linux</a:t>
            </a:r>
          </a:p>
          <a:p>
            <a:r>
              <a:rPr lang="en-US" dirty="0"/>
              <a:t>▪ Document the date and time of the files ▪ Examine the open files for sensitive data such as passwords or images ▪ Search for unusual modified, accessed, or created (MAC) times on vital folders and startup files</a:t>
            </a:r>
          </a:p>
          <a:p>
            <a:r>
              <a:rPr lang="en-US" dirty="0"/>
              <a:t>▪ Use the </a:t>
            </a:r>
            <a:r>
              <a:rPr lang="en-US" dirty="0" err="1"/>
              <a:t>dir</a:t>
            </a:r>
            <a:r>
              <a:rPr lang="en-US" dirty="0"/>
              <a:t> command for Windows or ls command for Linux to locate the actual access times on the files and folder</a:t>
            </a:r>
          </a:p>
          <a:p>
            <a:endParaRPr lang="en-US" dirty="0"/>
          </a:p>
          <a:p>
            <a:r>
              <a:rPr lang="en-US" dirty="0"/>
              <a:t>Operating System Shutdown Procedure Investigators must make crucial decisions when shutting down computer systems. If investigators need to shut down the systems, they must either collect or wait for the collection of volatile data from the systems because systems delete these data after shutting down, and it is impossible to retrieve them. Investigators must shut down the systems in a proper manner to safeguard file integrity. Different OSes have different shutdown procedures, and investigators must follow the predefined shutdown procedure for them; otherwise, data may be lost owing to hard drives crashing. Follow these steps for Windows OS: ▪ Take a photograph of the screen ▪ Document any running programs ▪ Click on the Windows button ▪ Click the Power ( ) option from the menu ▪ Then, click on Shut down ▪ Wait until the system shuts down completely and unplug the power cord from the wall socket</a:t>
            </a:r>
          </a:p>
          <a:p>
            <a:r>
              <a:rPr lang="en-US" dirty="0"/>
              <a:t>Follow these steps for macOS: ▪ Record the time from the menu bar ▪ Click the Apple icon located on the top left side of the macOS taskbar</a:t>
            </a:r>
          </a:p>
          <a:p>
            <a:r>
              <a:rPr lang="en-US" dirty="0"/>
              <a:t> Click on “Shut Down” near the bottom ▪ Deselect “Reopen windows when logging back in” for not reopening app windows while restarting and click on Shut down</a:t>
            </a:r>
          </a:p>
          <a:p>
            <a:r>
              <a:rPr lang="en-US" dirty="0"/>
              <a:t>▪ Wait for the screen to turn black and then unplug the power cord from the wall socket</a:t>
            </a:r>
          </a:p>
          <a:p>
            <a:r>
              <a:rPr lang="en-US" dirty="0"/>
              <a:t>Follow these steps for Linux OS: ▪ Right-click on the Desktop and select the Open Terminal option ▪ Type the command shutdown now or shutdown -h 0 to shut down the system immediately</a:t>
            </a:r>
          </a:p>
          <a:p>
            <a:r>
              <a:rPr lang="en-US" dirty="0"/>
              <a:t>▪ If the system asks for administrator rights, add </a:t>
            </a:r>
            <a:r>
              <a:rPr lang="en-US" dirty="0" err="1"/>
              <a:t>sudo</a:t>
            </a:r>
            <a:r>
              <a:rPr lang="en-US" dirty="0"/>
              <a:t> before the command, i.e., </a:t>
            </a:r>
            <a:r>
              <a:rPr lang="en-US" dirty="0" err="1"/>
              <a:t>sudo</a:t>
            </a:r>
            <a:r>
              <a:rPr lang="en-US" dirty="0"/>
              <a:t> shutdown now</a:t>
            </a:r>
          </a:p>
          <a:p>
            <a:r>
              <a:rPr lang="en-US" dirty="0"/>
              <a:t>▪ Wait until the system shuts down completely and unplug the power cord from the wall socket</a:t>
            </a:r>
          </a:p>
          <a:p>
            <a:endParaRPr lang="en-US" dirty="0"/>
          </a:p>
          <a:p>
            <a:endParaRPr lang="en-US" dirty="0"/>
          </a:p>
          <a:p>
            <a:r>
              <a:rPr lang="en-US" dirty="0"/>
              <a:t>Dealing with Smartphones or Other Handheld Devices Special considerations are required when dealing with smartphones or other handheld devices during the collection of digital evidence owing to the unique characteristics and capabilities of these devices. ▪ Photograph the device and its screen display ▪ Record any physical damages, stickers, modifications, or peculiarities about the device ▪ Do not turn the device on if it is off o Capture any volatile data on screen; incoming messages, call logs, or active applications can be time sensitive</a:t>
            </a:r>
          </a:p>
          <a:p>
            <a:r>
              <a:rPr lang="en-US" dirty="0"/>
              <a:t>o Collect and label the power cables and package the device o Collect information on whether any security feature is enabled on the device such as pass patterns, passwords, or biometrics</a:t>
            </a:r>
          </a:p>
          <a:p>
            <a:r>
              <a:rPr lang="en-US" dirty="0"/>
              <a:t>o Look for any computing systems that may contain device backups</a:t>
            </a:r>
          </a:p>
          <a:p>
            <a:r>
              <a:rPr lang="en-US" dirty="0"/>
              <a:t>o Tag the evidence and note all important details of the seized item in the search and seizure evidence log</a:t>
            </a:r>
          </a:p>
          <a:p>
            <a:r>
              <a:rPr lang="en-US" dirty="0"/>
              <a:t>o Document the chain of custody</a:t>
            </a:r>
          </a:p>
          <a:p>
            <a:r>
              <a:rPr lang="en-US" dirty="0"/>
              <a:t>▪ Leave the device as it is if it is on o Keep the device charged as evidence might be lost if the device is turned off o Enable flight mode to disable all network connections and preserve battery</a:t>
            </a:r>
          </a:p>
          <a:p>
            <a:r>
              <a:rPr lang="en-US" dirty="0"/>
              <a:t>o Place the device in a Faraday bag to block any signals that could erase data from the device</a:t>
            </a:r>
          </a:p>
          <a:p>
            <a:r>
              <a:rPr lang="en-US" dirty="0"/>
              <a:t>▪ Many handheld devices have external storage options such as microSD cards. These should be treated as separate pieces of evidence with proper documentation and packaging.</a:t>
            </a:r>
          </a:p>
          <a:p>
            <a:r>
              <a:rPr lang="en-US" dirty="0"/>
              <a:t>▪ SIM cards contain valuable data such as contacts and text messages. They should be carefully removed, documented, and stored separately.</a:t>
            </a:r>
          </a:p>
          <a:p>
            <a:r>
              <a:rPr lang="en-US" dirty="0"/>
              <a:t>▪ Modern smartphones often synchronize data using cloud services. Determine whether there is a need to collect evidence from associated cloud accounts.</a:t>
            </a:r>
          </a:p>
          <a:p>
            <a:r>
              <a:rPr lang="en-US" dirty="0"/>
              <a:t>▪ Smartphones have numerous applications, each of which provides valuable evidence. Consider specialized forensic tools or techniques for app-specific data extraction.</a:t>
            </a:r>
          </a:p>
          <a:p>
            <a:r>
              <a:rPr lang="en-US" dirty="0"/>
              <a:t>▪ Maintain a detailed chain of custody log for the device, noting all interactions, examinations, and transfers.</a:t>
            </a:r>
          </a:p>
          <a:p>
            <a:endParaRPr lang="en-US" dirty="0"/>
          </a:p>
          <a:p>
            <a:r>
              <a:rPr lang="en-US" dirty="0"/>
              <a:t>Collecting Evidence from Social Networks</a:t>
            </a:r>
          </a:p>
          <a:p>
            <a:r>
              <a:rPr lang="en-US" dirty="0"/>
              <a:t>Owing to the significant increase in the availability and usage of social media for illegal and criminal purposes, they have become a crucial source of evidence in the field of computer forensics; popular social networking sites include Facebook, WhatsApp, Twitter, LinkedIn, and Snapchat. Thus, social media sites and applications can be a treasure trove for forensic investigations to track perpetrators. Information gathered from social media can be valuable and might help forensic investigators support criminal investigations and legal trials. The generic data of interest for forensic investigations on social media networks are as follows: ▪ Social footprints: This includes the social graph of the user and to whom the user is connected with.</a:t>
            </a:r>
          </a:p>
          <a:p>
            <a:r>
              <a:rPr lang="en-US" dirty="0"/>
              <a:t>▪ Communication patterns: This involves the network used for communicating, method of communication, and with whom the user communicated.</a:t>
            </a:r>
          </a:p>
          <a:p>
            <a:r>
              <a:rPr lang="en-US" dirty="0"/>
              <a:t>▪ Pictures and videos: These are uploaded by the user or tagged by other people. ▪ Apps usage: This includes the apps used by the user, along with their purpose and information that can be inferred in the social context.</a:t>
            </a:r>
          </a:p>
          <a:p>
            <a:r>
              <a:rPr lang="en-US" dirty="0"/>
              <a:t>▪ Interconnection pattern: This includes user data such as their friend list, chat messages, and group chats, which can help the investigator to determine the user’s friends, groups, connections added, etc.</a:t>
            </a:r>
          </a:p>
          <a:p>
            <a:r>
              <a:rPr lang="en-US" dirty="0"/>
              <a:t>▪ Activity timestamps: The timestamps of user communication and activities such as sharing data (e.g., posting photos and status updates) can reveal case-related information during an investigation.</a:t>
            </a:r>
          </a:p>
          <a:p>
            <a:r>
              <a:rPr lang="en-US" dirty="0"/>
              <a:t>▪ User locations: Social networking sites have a geotagging or location update feature where users can mention their precise location at a certain time. These data should be collected for further investigation.</a:t>
            </a:r>
          </a:p>
          <a:p>
            <a:r>
              <a:rPr lang="en-US" dirty="0"/>
              <a:t>The aforementioned information is only stored with the social network operator. Gathering Evidence from Social Media Platforms ▪ Identify social media platforms directly or indirectly linked to the case to initiate the investigation.</a:t>
            </a:r>
          </a:p>
          <a:p>
            <a:r>
              <a:rPr lang="en-US" dirty="0"/>
              <a:t>▪ Issue a search warrant or subpoena to collect digital evidence from social media accounts and platforms for further investigation.</a:t>
            </a:r>
          </a:p>
          <a:p>
            <a:r>
              <a:rPr lang="en-US" dirty="0"/>
              <a:t>▪ Contact social media platforms and follow the protocols to collect case-related evidence and preserve it after obtaining the warrant. You can create a forensic image or export it to an appropriate file format for further analysis.</a:t>
            </a:r>
          </a:p>
          <a:p>
            <a:r>
              <a:rPr lang="en-US" dirty="0"/>
              <a:t>▪ Use traditional and modern forensic methods to analyze case-related evidence based on investigation requirements; these may include pattern identification, keyword searches, or event reconstruction.</a:t>
            </a:r>
          </a:p>
          <a:p>
            <a:r>
              <a:rPr lang="en-US" dirty="0"/>
              <a:t>▪ Use social network APIs to acquire additional data from the web interface. ▪ Request and obtain the victim’s login credentials to analyze their social media accounts. </a:t>
            </a:r>
          </a:p>
          <a:p>
            <a:r>
              <a:rPr lang="en-US" dirty="0"/>
              <a:t>resent the acquired evidence in a court of law appropriately, ensuring that its integrity is intact. It may include witness statements, exhibits, expert testimony, etc.</a:t>
            </a:r>
          </a:p>
          <a:p>
            <a:r>
              <a:rPr lang="en-US" dirty="0"/>
              <a:t>Additional considerations for obtaining information from common social media websites or platforms are listed below: ▪ Collect case-related evidence from various sources apart from social media platforms. This may include cloud accounts, emails, suspects, or victim systems or devices.</a:t>
            </a:r>
          </a:p>
          <a:p>
            <a:r>
              <a:rPr lang="en-US" dirty="0"/>
              <a:t>▪ Use sophisticated tools such as Digital Footprint Check, </a:t>
            </a:r>
            <a:r>
              <a:rPr lang="en-US" dirty="0" err="1"/>
              <a:t>WebPreserver</a:t>
            </a:r>
            <a:r>
              <a:rPr lang="en-US" dirty="0"/>
              <a:t>, </a:t>
            </a:r>
            <a:r>
              <a:rPr lang="en-US" dirty="0" err="1"/>
              <a:t>Pipl</a:t>
            </a:r>
            <a:r>
              <a:rPr lang="en-US" dirty="0"/>
              <a:t>, </a:t>
            </a:r>
            <a:r>
              <a:rPr lang="en-US" dirty="0" err="1"/>
              <a:t>Netlytic</a:t>
            </a:r>
            <a:r>
              <a:rPr lang="en-US" dirty="0"/>
              <a:t>, X1 Social Discovery, and Navigator by </a:t>
            </a:r>
            <a:r>
              <a:rPr lang="en-US" dirty="0" err="1"/>
              <a:t>LifeRaft</a:t>
            </a:r>
            <a:r>
              <a:rPr lang="en-US" dirty="0"/>
              <a:t> during the investigation.</a:t>
            </a:r>
          </a:p>
          <a:p>
            <a:r>
              <a:rPr lang="en-US" dirty="0"/>
              <a:t>▪ Create a document for the evidence collection process that will be useful when explained in a court of law.</a:t>
            </a:r>
          </a:p>
          <a:p>
            <a:r>
              <a:rPr lang="en-US" dirty="0"/>
              <a:t>▪ Ensure that the investigators are sufficiently skilled to collect proper evidence considering legal aspects such that it can be admissible during the trial.</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1023413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Chain of custody is as important as the evidence itself.</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Chain of custody is a legal document that demonstrates the progression of evidence as it travels from the original evidence location to the forensic laboratory. It is a roadmap that shows how investigators collected, </a:t>
            </a:r>
            <a:r>
              <a:rPr lang="en-GB" sz="1200" b="0" i="0" kern="1200" dirty="0" err="1">
                <a:solidFill>
                  <a:schemeClr val="tx1"/>
                </a:solidFill>
                <a:effectLst/>
                <a:latin typeface="Arial" charset="0"/>
                <a:ea typeface="+mn-ea"/>
                <a:cs typeface="+mn-cs"/>
              </a:rPr>
              <a:t>analyzed</a:t>
            </a:r>
            <a:r>
              <a:rPr lang="en-GB" sz="1200" b="0" i="0" kern="1200" dirty="0">
                <a:solidFill>
                  <a:schemeClr val="tx1"/>
                </a:solidFill>
                <a:effectLst/>
                <a:latin typeface="Arial" charset="0"/>
                <a:ea typeface="+mn-ea"/>
                <a:cs typeface="+mn-cs"/>
              </a:rPr>
              <a:t>, and preserved the evidence. The investigators need to present this document in court. It ensures accurate auditing of the original data evidence, imaging of the source media, tracking of the logs, and so on. The chain of custody shows the technology used and the methodology adopted in the forensic phases as well as the persons involved in it.</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chain of custody administers the collection, handling, storage, testing, and disposition of evidence. It helps to ensure protection of evidence against tampering or substitution of evidence. Chain of custody documentation should list all the people involved in the collection and preservation of evidence and their actions, with a stamp for each activity.</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1386617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Packaging &amp; Transporting Evidence</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Anti-static packaging</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Faraday bags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Environmental protection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27541224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Evidence acquisition must be repeatable, verifiable, and legally defensible.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Acquiring evidence is a critical step in the investigation. It changes the scenario of the case, as there can be a large amount of information that helps to solve the case.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1402821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Forensic Imaging &amp; Integrity Checking (Corrected)</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Bit-stream imaging</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MD5 &amp; SHA-1/SHA-256 hashing</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Verification before analysis</a:t>
            </a:r>
          </a:p>
          <a:p>
            <a:pPr marL="0" indent="0">
              <a:buNone/>
            </a:pPr>
            <a:endParaRPr lang="en-GB" sz="1200" b="1" kern="1200" dirty="0">
              <a:solidFill>
                <a:schemeClr val="tx1"/>
              </a:solidFill>
              <a:effectLst/>
              <a:latin typeface="Arial" charset="0"/>
              <a:ea typeface="+mn-ea"/>
              <a:cs typeface="+mn-cs"/>
            </a:endParaRPr>
          </a:p>
          <a:p>
            <a:pPr marL="0" indent="0">
              <a:buNone/>
            </a:pPr>
            <a:r>
              <a:rPr lang="en-GB" sz="1200" b="1" kern="1200" dirty="0">
                <a:solidFill>
                  <a:schemeClr val="tx1"/>
                </a:solidFill>
                <a:effectLst/>
                <a:latin typeface="Arial" charset="0"/>
                <a:ea typeface="+mn-ea"/>
                <a:cs typeface="+mn-cs"/>
              </a:rPr>
              <a:t>MD5 alone is no longer best practice — use multiple hashes.  (NIST)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35676806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Recovery may be limited by SSDs, TRIM, encryption, or overwriting.</a:t>
            </a:r>
          </a:p>
          <a:p>
            <a:endParaRPr lang="en-GB" sz="1200" b="1"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Important expectation management: recovery is </a:t>
            </a:r>
            <a:r>
              <a:rPr lang="en-GB" sz="1200" b="1" i="1" kern="1200" dirty="0">
                <a:solidFill>
                  <a:schemeClr val="tx1"/>
                </a:solidFill>
                <a:effectLst/>
                <a:latin typeface="Arial" charset="0"/>
                <a:ea typeface="+mn-ea"/>
                <a:cs typeface="+mn-cs"/>
              </a:rPr>
              <a:t>not guaranteed</a:t>
            </a:r>
            <a:r>
              <a:rPr lang="en-GB" sz="1200" b="1" kern="1200" dirty="0">
                <a:solidFill>
                  <a:schemeClr val="tx1"/>
                </a:solidFill>
                <a:effectLst/>
                <a:latin typeface="Arial" charset="0"/>
                <a:ea typeface="+mn-ea"/>
                <a:cs typeface="+mn-cs"/>
              </a:rPr>
              <a:t>.  (SANs)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1830380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FTK supports indexing, keyword searching, timeline analysis, and artefact recovery.</a:t>
            </a:r>
          </a:p>
          <a:p>
            <a:pPr marL="0" indent="0">
              <a:buNone/>
            </a:pPr>
            <a:r>
              <a:rPr lang="en-GB" sz="1200" b="1" kern="1200" dirty="0">
                <a:solidFill>
                  <a:schemeClr val="tx1"/>
                </a:solidFill>
                <a:effectLst/>
                <a:latin typeface="Arial" charset="0"/>
                <a:ea typeface="+mn-ea"/>
                <a:cs typeface="+mn-cs"/>
              </a:rPr>
              <a:t>	FTK is central to this module’s labs</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Data analysis refers to the process of going through the data and finding the relevant evidential data and its relevance to the crime. This section will explain the process of </a:t>
            </a:r>
            <a:r>
              <a:rPr lang="en-GB" sz="1200" b="0" i="0" kern="1200" dirty="0" err="1">
                <a:solidFill>
                  <a:schemeClr val="tx1"/>
                </a:solidFill>
                <a:effectLst/>
                <a:latin typeface="Arial" charset="0"/>
                <a:ea typeface="+mn-ea"/>
                <a:cs typeface="+mn-cs"/>
              </a:rPr>
              <a:t>analyzing</a:t>
            </a:r>
            <a:r>
              <a:rPr lang="en-GB" sz="1200" b="0" i="0" kern="1200" dirty="0">
                <a:solidFill>
                  <a:schemeClr val="tx1"/>
                </a:solidFill>
                <a:effectLst/>
                <a:latin typeface="Arial" charset="0"/>
                <a:ea typeface="+mn-ea"/>
                <a:cs typeface="+mn-cs"/>
              </a:rPr>
              <a:t> the data in order to use it for proving the crime and the perpetrator.</a:t>
            </a:r>
          </a:p>
          <a:p>
            <a:r>
              <a:rPr lang="en-GB" sz="1200" b="0" i="0" kern="1200" dirty="0">
                <a:solidFill>
                  <a:schemeClr val="tx1"/>
                </a:solidFill>
                <a:effectLst/>
                <a:latin typeface="Arial" charset="0"/>
                <a:ea typeface="+mn-ea"/>
                <a:cs typeface="+mn-cs"/>
              </a:rPr>
              <a:t>Data analysis refers to the process of examining, identifying, separating, converting, and </a:t>
            </a:r>
            <a:r>
              <a:rPr lang="en-GB" sz="1200" b="0" i="0" kern="1200" dirty="0" err="1">
                <a:solidFill>
                  <a:schemeClr val="tx1"/>
                </a:solidFill>
                <a:effectLst/>
                <a:latin typeface="Arial" charset="0"/>
                <a:ea typeface="+mn-ea"/>
                <a:cs typeface="+mn-cs"/>
              </a:rPr>
              <a:t>modeling</a:t>
            </a:r>
            <a:r>
              <a:rPr lang="en-GB" sz="1200" b="0" i="0" kern="1200" dirty="0">
                <a:solidFill>
                  <a:schemeClr val="tx1"/>
                </a:solidFill>
                <a:effectLst/>
                <a:latin typeface="Arial" charset="0"/>
                <a:ea typeface="+mn-ea"/>
                <a:cs typeface="+mn-cs"/>
              </a:rPr>
              <a:t> data to isolate useful information. In forensic investigation, the data analysis helps in gathering and examining data to find its relevance with the incident in order to submit the findings to an authority for conclusions and decision-making.</a:t>
            </a:r>
          </a:p>
          <a:p>
            <a:r>
              <a:rPr lang="en-GB" sz="1200" b="0" i="0" kern="1200" dirty="0">
                <a:solidFill>
                  <a:schemeClr val="tx1"/>
                </a:solidFill>
                <a:effectLst/>
                <a:latin typeface="Arial" charset="0"/>
                <a:ea typeface="+mn-ea"/>
                <a:cs typeface="+mn-cs"/>
              </a:rPr>
              <a:t>Thoroughly </a:t>
            </a:r>
            <a:r>
              <a:rPr lang="en-GB" sz="1200" b="0" i="0" kern="1200" dirty="0" err="1">
                <a:solidFill>
                  <a:schemeClr val="tx1"/>
                </a:solidFill>
                <a:effectLst/>
                <a:latin typeface="Arial" charset="0"/>
                <a:ea typeface="+mn-ea"/>
                <a:cs typeface="+mn-cs"/>
              </a:rPr>
              <a:t>analyze</a:t>
            </a:r>
            <a:r>
              <a:rPr lang="en-GB" sz="1200" b="0" i="0" kern="1200" dirty="0">
                <a:solidFill>
                  <a:schemeClr val="tx1"/>
                </a:solidFill>
                <a:effectLst/>
                <a:latin typeface="Arial" charset="0"/>
                <a:ea typeface="+mn-ea"/>
                <a:cs typeface="+mn-cs"/>
              </a:rPr>
              <a:t> the acquired data to draw conclusions related to the case. Data analysis techniques depend on the scope of the case or client’s requirements, and the type of evidence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24994956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Common Analysis Activities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File content analysis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Timeline reconstruction</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User activity correlation</a:t>
            </a:r>
          </a:p>
          <a:p>
            <a:pPr marL="0" indent="0">
              <a:buNone/>
            </a:pPr>
            <a:endParaRPr lang="en-GB" sz="1200" b="1" kern="1200" dirty="0">
              <a:solidFill>
                <a:schemeClr val="tx1"/>
              </a:solidFill>
              <a:effectLst/>
              <a:latin typeface="Arial" charset="0"/>
              <a:ea typeface="+mn-ea"/>
              <a:cs typeface="+mn-cs"/>
            </a:endParaRPr>
          </a:p>
          <a:p>
            <a:pPr marL="0" indent="0">
              <a:buNone/>
            </a:pPr>
            <a:r>
              <a:rPr lang="en-GB" sz="1200" b="1" kern="1200" dirty="0">
                <a:solidFill>
                  <a:schemeClr val="tx1"/>
                </a:solidFill>
                <a:effectLst/>
                <a:latin typeface="Arial" charset="0"/>
                <a:ea typeface="+mn-ea"/>
                <a:cs typeface="+mn-cs"/>
              </a:rPr>
              <a:t>timelines help tell a story rather than isolated facts.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4229755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Analysis findings are formalised into reports and testimony.</a:t>
            </a:r>
          </a:p>
          <a:p>
            <a:endParaRPr lang="en-GB" sz="1200" b="1"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Transition from technical work to legal communication.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12783933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Documentation &amp; Reporting (UK Focus) CPIA — unused material must still be recorded. Reports must support disclosure and be understandable to non-technical audiences. (CPS)</a:t>
            </a:r>
          </a:p>
          <a:p>
            <a:endParaRPr lang="en-GB" sz="1200" b="1"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responsibility of the investigators does not end with finding the evidence data and </a:t>
            </a:r>
            <a:r>
              <a:rPr lang="en-GB" sz="1200" b="0" i="0" kern="1200" dirty="0" err="1">
                <a:solidFill>
                  <a:schemeClr val="tx1"/>
                </a:solidFill>
                <a:effectLst/>
                <a:latin typeface="Arial" charset="0"/>
                <a:ea typeface="+mn-ea"/>
                <a:cs typeface="+mn-cs"/>
              </a:rPr>
              <a:t>analyzing</a:t>
            </a:r>
            <a:r>
              <a:rPr lang="en-GB" sz="1200" b="0" i="0" kern="1200" dirty="0">
                <a:solidFill>
                  <a:schemeClr val="tx1"/>
                </a:solidFill>
                <a:effectLst/>
                <a:latin typeface="Arial" charset="0"/>
                <a:ea typeface="+mn-ea"/>
                <a:cs typeface="+mn-cs"/>
              </a:rPr>
              <a:t> it, but they should also be able to explain how they arrived at the conclusion to the prosecutors, attorneys, and judges. This section will provide knowledge on assessing the data, documenting it in an easily understandable manner, and creating easy to read reports.</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need to document all the forensics processes applied to identify, gather, </a:t>
            </a:r>
            <a:r>
              <a:rPr lang="en-GB" sz="1200" b="0" i="0" kern="1200" dirty="0" err="1">
                <a:solidFill>
                  <a:schemeClr val="tx1"/>
                </a:solidFill>
                <a:effectLst/>
                <a:latin typeface="Arial" charset="0"/>
                <a:ea typeface="+mn-ea"/>
                <a:cs typeface="+mn-cs"/>
              </a:rPr>
              <a:t>analyze</a:t>
            </a:r>
            <a:r>
              <a:rPr lang="en-GB" sz="1200" b="0" i="0" kern="1200" dirty="0">
                <a:solidFill>
                  <a:schemeClr val="tx1"/>
                </a:solidFill>
                <a:effectLst/>
                <a:latin typeface="Arial" charset="0"/>
                <a:ea typeface="+mn-ea"/>
                <a:cs typeface="+mn-cs"/>
              </a:rPr>
              <a:t>, preserve, and report the evidence in order to offer a good report to a court of law and ease the prosecution.</a:t>
            </a:r>
          </a:p>
          <a:p>
            <a:endParaRPr lang="en-GB" sz="1200" b="0" i="0"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transparency — courts distrust hidden methods.</a:t>
            </a:r>
          </a:p>
          <a:p>
            <a:endParaRPr lang="en-GB" sz="1200" b="0" i="0"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Typical Sections of a Forensic Report (Expanded)</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Case overview</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Methodology</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Findings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Limitations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 Conclusion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362449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Testifying as an Expert Witness (Clarified)</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Experts must remain impartial and explain limitations honestly.</a:t>
            </a:r>
          </a:p>
          <a:p>
            <a:r>
              <a:rPr lang="en-GB" sz="1200" b="1" kern="1200" dirty="0">
                <a:solidFill>
                  <a:schemeClr val="tx1"/>
                </a:solidFill>
                <a:effectLst/>
                <a:latin typeface="Arial" charset="0"/>
                <a:ea typeface="+mn-ea"/>
                <a:cs typeface="+mn-cs"/>
              </a:rPr>
              <a:t>Judges value honesty over confidence. Over-claiming damages credibility.  (CPS)</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An expert witness is a person who has a thorough knowledge of a subject and whose credentials can convince others to believe his or her opinions on that subject in a court of law. Courts call upon the expert witnesses to authenticate the facts and witnesses during any complex case. Cases involving accidents and deaths often need the help of an expert witness to verify the severity of injuries and mode of death. Whenever there is a case of probability in any criminal case that juries and attorneys cannot understand clearly, they call for the advice of an expert witness, who can clarify the facts and help the court come to a decision. Expert witnesses cross-examine witnesses and evidence, as a normal witness may influence or manipulate the truth under many other facto</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3726312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7229626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students to use guidance, not just textbooks.</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31</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8 February, 2026</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ollege.police.u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cps.gov.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954248" y="3679825"/>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905000"/>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3</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8991600" cy="994172"/>
          </a:xfrm>
        </p:spPr>
        <p:txBody>
          <a:bodyPr/>
          <a:lstStyle/>
          <a:p>
            <a:r>
              <a:rPr lang="en-US" sz="3200" dirty="0"/>
              <a:t>DIGITAL FORENSICS INVESTIGATION PHASES from Preparation to Courtroom</a:t>
            </a:r>
          </a:p>
        </p:txBody>
      </p:sp>
      <p:pic>
        <p:nvPicPr>
          <p:cNvPr id="6" name="Content Placeholder 5">
            <a:extLst>
              <a:ext uri="{FF2B5EF4-FFF2-40B4-BE49-F238E27FC236}">
                <a16:creationId xmlns:a16="http://schemas.microsoft.com/office/drawing/2014/main" id="{F0794576-5C79-FF80-89FE-55ECA9B19586}"/>
              </a:ext>
            </a:extLst>
          </p:cNvPr>
          <p:cNvPicPr>
            <a:picLocks noGrp="1" noChangeAspect="1"/>
          </p:cNvPicPr>
          <p:nvPr>
            <p:ph idx="1"/>
          </p:nvPr>
        </p:nvPicPr>
        <p:blipFill>
          <a:blip r:embed="rId3"/>
          <a:stretch>
            <a:fillRect/>
          </a:stretch>
        </p:blipFill>
        <p:spPr>
          <a:xfrm>
            <a:off x="440055" y="1371600"/>
            <a:ext cx="8302430" cy="3733800"/>
          </a:xfrm>
        </p:spPr>
      </p:pic>
    </p:spTree>
    <p:extLst>
      <p:ext uri="{BB962C8B-B14F-4D97-AF65-F5344CB8AC3E}">
        <p14:creationId xmlns:p14="http://schemas.microsoft.com/office/powerpoint/2010/main" val="204373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133600"/>
            <a:ext cx="8458200" cy="2743200"/>
          </a:xfrm>
        </p:spPr>
        <p:txBody>
          <a:bodyPr/>
          <a:lstStyle/>
          <a:p>
            <a:pPr algn="ctr"/>
            <a:r>
              <a:rPr lang="en-IN" dirty="0"/>
              <a:t>PRE-INVESTIGATION PHASE - </a:t>
            </a:r>
            <a:br>
              <a:rPr lang="en-IN" dirty="0"/>
            </a:br>
            <a:r>
              <a:rPr lang="en-IN" dirty="0"/>
              <a:t>Preparation before an incident occurs</a:t>
            </a:r>
          </a:p>
        </p:txBody>
      </p:sp>
    </p:spTree>
    <p:extLst>
      <p:ext uri="{BB962C8B-B14F-4D97-AF65-F5344CB8AC3E}">
        <p14:creationId xmlns:p14="http://schemas.microsoft.com/office/powerpoint/2010/main" val="959517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640"/>
            <a:ext cx="9067800" cy="994172"/>
          </a:xfrm>
        </p:spPr>
        <p:txBody>
          <a:bodyPr/>
          <a:lstStyle/>
          <a:p>
            <a:r>
              <a:rPr lang="en-US" sz="3200" dirty="0"/>
              <a:t>SETTING UP A COMPUTER FORENSICS LAB</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07248967"/>
              </p:ext>
            </p:extLst>
          </p:nvPr>
        </p:nvGraphicFramePr>
        <p:xfrm>
          <a:off x="76200" y="530521"/>
          <a:ext cx="64008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C13AAF4-030A-057B-8D98-6C0B037E7386}"/>
              </a:ext>
            </a:extLst>
          </p:cNvPr>
          <p:cNvSpPr txBox="1"/>
          <p:nvPr/>
        </p:nvSpPr>
        <p:spPr>
          <a:xfrm>
            <a:off x="6783247" y="1295400"/>
            <a:ext cx="2284553" cy="3046988"/>
          </a:xfrm>
          <a:prstGeom prst="rect">
            <a:avLst/>
          </a:prstGeom>
          <a:noFill/>
          <a:ln>
            <a:solidFill>
              <a:schemeClr val="tx1"/>
            </a:solidFill>
          </a:ln>
        </p:spPr>
        <p:txBody>
          <a:bodyPr wrap="square">
            <a:spAutoFit/>
          </a:bodyPr>
          <a:lstStyle/>
          <a:p>
            <a:pPr marL="285750" indent="-285750">
              <a:buFont typeface="Arial" panose="020B0604020202020204" pitchFamily="34" charset="0"/>
              <a:buChar char="•"/>
            </a:pPr>
            <a:r>
              <a:rPr lang="en-GB" sz="2400" b="1" dirty="0">
                <a:effectLst/>
                <a:latin typeface="Calibri" panose="020F0502020204030204" pitchFamily="34" charset="0"/>
                <a:ea typeface="Calibri" panose="020F0502020204030204" pitchFamily="34" charset="0"/>
              </a:rPr>
              <a:t>Secure environment</a:t>
            </a:r>
            <a:endParaRPr lang="en-GB" sz="2400" b="1"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b="1" dirty="0">
                <a:effectLst/>
                <a:latin typeface="Calibri" panose="020F0502020204030204" pitchFamily="34" charset="0"/>
                <a:ea typeface="Calibri" panose="020F0502020204030204" pitchFamily="34" charset="0"/>
              </a:rPr>
              <a:t>Access control &amp; logging</a:t>
            </a:r>
            <a:endParaRPr lang="en-GB" sz="2400" b="1"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b="1" dirty="0">
                <a:effectLst/>
                <a:latin typeface="Calibri" panose="020F0502020204030204" pitchFamily="34" charset="0"/>
                <a:ea typeface="Calibri" panose="020F0502020204030204" pitchFamily="34" charset="0"/>
              </a:rPr>
              <a:t>Evidence storage</a:t>
            </a:r>
            <a:endParaRPr lang="en-GB" sz="2400" b="1"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b="1" dirty="0">
                <a:effectLst/>
                <a:latin typeface="Calibri" panose="020F0502020204030204" pitchFamily="34" charset="0"/>
                <a:ea typeface="Calibri" panose="020F0502020204030204" pitchFamily="34" charset="0"/>
              </a:rPr>
              <a:t>Validated tools</a:t>
            </a:r>
            <a:endParaRPr lang="en-GB" sz="2400" dirty="0"/>
          </a:p>
        </p:txBody>
      </p:sp>
      <p:sp>
        <p:nvSpPr>
          <p:cNvPr id="7" name="TextBox 6">
            <a:extLst>
              <a:ext uri="{FF2B5EF4-FFF2-40B4-BE49-F238E27FC236}">
                <a16:creationId xmlns:a16="http://schemas.microsoft.com/office/drawing/2014/main" id="{A81F5CDA-EAC3-CF2C-E8C3-42FE2B676915}"/>
              </a:ext>
            </a:extLst>
          </p:cNvPr>
          <p:cNvSpPr txBox="1"/>
          <p:nvPr/>
        </p:nvSpPr>
        <p:spPr>
          <a:xfrm>
            <a:off x="76200" y="5331121"/>
            <a:ext cx="8915400" cy="369332"/>
          </a:xfrm>
          <a:prstGeom prst="rect">
            <a:avLst/>
          </a:prstGeom>
          <a:noFill/>
          <a:ln>
            <a:solidFill>
              <a:schemeClr val="tx1"/>
            </a:solidFill>
          </a:ln>
        </p:spPr>
        <p:txBody>
          <a:bodyPr wrap="square">
            <a:spAutoFit/>
          </a:bodyPr>
          <a:lstStyle/>
          <a:p>
            <a:r>
              <a:rPr lang="en-GB" b="1" dirty="0">
                <a:latin typeface="Calibri" panose="020F0502020204030204" pitchFamily="34" charset="0"/>
                <a:ea typeface="Calibri" panose="020F0502020204030204" pitchFamily="34" charset="0"/>
              </a:rPr>
              <a:t>L</a:t>
            </a:r>
            <a:r>
              <a:rPr lang="en-GB" sz="1800" b="1" dirty="0">
                <a:effectLst/>
                <a:latin typeface="Calibri" panose="020F0502020204030204" pitchFamily="34" charset="0"/>
                <a:ea typeface="Calibri" panose="020F0502020204030204" pitchFamily="34" charset="0"/>
                <a:cs typeface="Arial" panose="020B0604020202020204" pitchFamily="34" charset="0"/>
              </a:rPr>
              <a:t>abs must be controlled environments. Any unauthorised access can invalidate evidence.</a:t>
            </a:r>
            <a:endParaRPr lang="en-GB" dirty="0"/>
          </a:p>
        </p:txBody>
      </p:sp>
    </p:spTree>
    <p:extLst>
      <p:ext uri="{BB962C8B-B14F-4D97-AF65-F5344CB8AC3E}">
        <p14:creationId xmlns:p14="http://schemas.microsoft.com/office/powerpoint/2010/main" val="639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767" y="152400"/>
            <a:ext cx="9067800" cy="533400"/>
          </a:xfrm>
        </p:spPr>
        <p:txBody>
          <a:bodyPr/>
          <a:lstStyle/>
          <a:p>
            <a:r>
              <a:rPr lang="en-US" sz="3200" dirty="0"/>
              <a:t>BUILDING THE INVESTIGATION TOOLKIT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29214706"/>
              </p:ext>
            </p:extLst>
          </p:nvPr>
        </p:nvGraphicFramePr>
        <p:xfrm>
          <a:off x="533400" y="838201"/>
          <a:ext cx="7886700" cy="3047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131605B-D1CD-B0A1-2C2A-397DFFB9B68D}"/>
              </a:ext>
            </a:extLst>
          </p:cNvPr>
          <p:cNvSpPr txBox="1"/>
          <p:nvPr/>
        </p:nvSpPr>
        <p:spPr>
          <a:xfrm>
            <a:off x="2819400" y="3894881"/>
            <a:ext cx="4641448" cy="1323439"/>
          </a:xfrm>
          <a:prstGeom prst="rect">
            <a:avLst/>
          </a:prstGeom>
          <a:noFill/>
        </p:spPr>
        <p:txBody>
          <a:bodyPr wrap="square">
            <a:spAutoFit/>
          </a:bodyPr>
          <a:lstStyle/>
          <a:p>
            <a:r>
              <a:rPr lang="en-GB" sz="2000" b="1" dirty="0">
                <a:effectLst/>
                <a:latin typeface="Calibri" panose="020F0502020204030204" pitchFamily="34" charset="0"/>
                <a:ea typeface="Calibri" panose="020F0502020204030204" pitchFamily="34" charset="0"/>
              </a:rPr>
              <a:t>• Imaging tools (FTK Imager)</a:t>
            </a:r>
            <a:br>
              <a:rPr lang="en-GB" sz="2000" b="1" dirty="0">
                <a:effectLst/>
                <a:latin typeface="Calibri" panose="020F0502020204030204" pitchFamily="34" charset="0"/>
                <a:ea typeface="Calibri" panose="020F0502020204030204" pitchFamily="34" charset="0"/>
              </a:rPr>
            </a:br>
            <a:r>
              <a:rPr lang="en-GB" sz="2000" b="1" dirty="0">
                <a:effectLst/>
                <a:latin typeface="Calibri" panose="020F0502020204030204" pitchFamily="34" charset="0"/>
                <a:ea typeface="Calibri" panose="020F0502020204030204" pitchFamily="34" charset="0"/>
              </a:rPr>
              <a:t>• Analysis tools (FTK)</a:t>
            </a:r>
            <a:br>
              <a:rPr lang="en-GB" sz="2000" b="1" dirty="0">
                <a:effectLst/>
                <a:latin typeface="Calibri" panose="020F0502020204030204" pitchFamily="34" charset="0"/>
                <a:ea typeface="Calibri" panose="020F0502020204030204" pitchFamily="34" charset="0"/>
              </a:rPr>
            </a:br>
            <a:r>
              <a:rPr lang="en-GB" sz="2000" b="1" dirty="0">
                <a:effectLst/>
                <a:latin typeface="Calibri" panose="020F0502020204030204" pitchFamily="34" charset="0"/>
                <a:ea typeface="Calibri" panose="020F0502020204030204" pitchFamily="34" charset="0"/>
              </a:rPr>
              <a:t>• Hashing &amp; verification</a:t>
            </a:r>
            <a:br>
              <a:rPr lang="en-GB" sz="2000" b="1" dirty="0">
                <a:effectLst/>
                <a:latin typeface="Calibri" panose="020F0502020204030204" pitchFamily="34" charset="0"/>
                <a:ea typeface="Calibri" panose="020F0502020204030204" pitchFamily="34" charset="0"/>
              </a:rPr>
            </a:br>
            <a:r>
              <a:rPr lang="en-GB" sz="2000" b="1" dirty="0">
                <a:effectLst/>
                <a:latin typeface="Calibri" panose="020F0502020204030204" pitchFamily="34" charset="0"/>
                <a:ea typeface="Calibri" panose="020F0502020204030204" pitchFamily="34" charset="0"/>
              </a:rPr>
              <a:t>• Documentation tools</a:t>
            </a:r>
            <a:endParaRPr lang="en-GB" sz="2000" dirty="0"/>
          </a:p>
        </p:txBody>
      </p:sp>
      <p:sp>
        <p:nvSpPr>
          <p:cNvPr id="7" name="TextBox 6">
            <a:extLst>
              <a:ext uri="{FF2B5EF4-FFF2-40B4-BE49-F238E27FC236}">
                <a16:creationId xmlns:a16="http://schemas.microsoft.com/office/drawing/2014/main" id="{E2F15D0C-2138-C583-BD9C-1A2F525FDA4C}"/>
              </a:ext>
            </a:extLst>
          </p:cNvPr>
          <p:cNvSpPr txBox="1"/>
          <p:nvPr/>
        </p:nvSpPr>
        <p:spPr>
          <a:xfrm>
            <a:off x="121534" y="5414384"/>
            <a:ext cx="9007033" cy="307777"/>
          </a:xfrm>
          <a:prstGeom prst="rect">
            <a:avLst/>
          </a:prstGeom>
          <a:noFill/>
          <a:ln>
            <a:solidFill>
              <a:schemeClr val="tx1"/>
            </a:solidFill>
          </a:ln>
        </p:spPr>
        <p:txBody>
          <a:bodyPr wrap="square">
            <a:spAutoFit/>
          </a:bodyPr>
          <a:lstStyle/>
          <a:p>
            <a:r>
              <a:rPr lang="en-GB" sz="1400" b="1" i="1" dirty="0">
                <a:effectLst/>
                <a:latin typeface="Calibri" panose="020F0502020204030204" pitchFamily="34" charset="0"/>
                <a:ea typeface="Calibri" panose="020F0502020204030204" pitchFamily="34" charset="0"/>
                <a:cs typeface="Arial" panose="020B0604020202020204" pitchFamily="34" charset="0"/>
              </a:rPr>
              <a:t>Note, tool validation</a:t>
            </a:r>
            <a:r>
              <a:rPr lang="en-GB" sz="1400" b="1" dirty="0">
                <a:effectLst/>
                <a:latin typeface="Calibri" panose="020F0502020204030204" pitchFamily="34" charset="0"/>
                <a:ea typeface="Calibri" panose="020F0502020204030204" pitchFamily="34" charset="0"/>
                <a:cs typeface="Arial" panose="020B0604020202020204" pitchFamily="34" charset="0"/>
              </a:rPr>
              <a:t> — courts care whether tools are accepted and repeatable, </a:t>
            </a:r>
            <a:r>
              <a:rPr lang="en-GB" sz="14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not</a:t>
            </a:r>
            <a:r>
              <a:rPr lang="en-GB" sz="1400" b="1" dirty="0">
                <a:effectLst/>
                <a:latin typeface="Calibri" panose="020F0502020204030204" pitchFamily="34" charset="0"/>
                <a:ea typeface="Calibri" panose="020F0502020204030204" pitchFamily="34" charset="0"/>
                <a:cs typeface="Arial" panose="020B0604020202020204" pitchFamily="34" charset="0"/>
              </a:rPr>
              <a:t> whether they’re “popular”.</a:t>
            </a:r>
            <a:endParaRPr lang="en-GB" sz="1400" dirty="0"/>
          </a:p>
        </p:txBody>
      </p:sp>
    </p:spTree>
    <p:extLst>
      <p:ext uri="{BB962C8B-B14F-4D97-AF65-F5344CB8AC3E}">
        <p14:creationId xmlns:p14="http://schemas.microsoft.com/office/powerpoint/2010/main" val="370247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6200"/>
            <a:ext cx="7886700" cy="994172"/>
          </a:xfrm>
        </p:spPr>
        <p:txBody>
          <a:bodyPr/>
          <a:lstStyle/>
          <a:p>
            <a:r>
              <a:rPr lang="en-US" dirty="0"/>
              <a:t>CERTIFICATION &amp; LICENSING</a:t>
            </a:r>
          </a:p>
        </p:txBody>
      </p:sp>
      <p:sp>
        <p:nvSpPr>
          <p:cNvPr id="3" name="Content Placeholder 2"/>
          <p:cNvSpPr>
            <a:spLocks noGrp="1"/>
          </p:cNvSpPr>
          <p:nvPr>
            <p:ph idx="1"/>
          </p:nvPr>
        </p:nvSpPr>
        <p:spPr>
          <a:xfrm>
            <a:off x="190500" y="838200"/>
            <a:ext cx="8763000" cy="44196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Digital evidence is a very crucial element in a forensic investigation as it helps identify and track the perpetrator.</a:t>
            </a:r>
          </a:p>
          <a:p>
            <a:pPr algn="just"/>
            <a:r>
              <a:rPr lang="en-US" dirty="0">
                <a:latin typeface="Calibri" panose="020F0502020204030204" pitchFamily="34" charset="0"/>
                <a:ea typeface="Calibri" panose="020F0502020204030204" pitchFamily="34" charset="0"/>
                <a:cs typeface="Calibri" panose="020F0502020204030204" pitchFamily="34" charset="0"/>
              </a:rPr>
              <a:t>It is therefore very important that the evidence be handled in a legally and forensically sound manner without it being tampered to be admissible in the court of law.</a:t>
            </a:r>
          </a:p>
          <a:p>
            <a:pPr algn="just"/>
            <a:r>
              <a:rPr lang="en-US" dirty="0">
                <a:latin typeface="Calibri" panose="020F0502020204030204" pitchFamily="34" charset="0"/>
                <a:ea typeface="Calibri" panose="020F0502020204030204" pitchFamily="34" charset="0"/>
                <a:cs typeface="Calibri" panose="020F0502020204030204" pitchFamily="34" charset="0"/>
              </a:rPr>
              <a:t>This makes is essential that investigators are skilled, experienced, certified and licensed for practicing as forensic professionals.</a:t>
            </a:r>
          </a:p>
          <a:p>
            <a:pPr algn="just"/>
            <a:r>
              <a:rPr lang="en-US" dirty="0">
                <a:latin typeface="Calibri" panose="020F0502020204030204" pitchFamily="34" charset="0"/>
                <a:ea typeface="Calibri" panose="020F0502020204030204" pitchFamily="34" charset="0"/>
                <a:cs typeface="Calibri" panose="020F0502020204030204" pitchFamily="34" charset="0"/>
              </a:rPr>
              <a:t>Additionally, vendors of specialized forensic analysis products provide training ad certifications which contribute to increasing the credibility of forensic practitioners in the investigations.</a:t>
            </a:r>
          </a:p>
        </p:txBody>
      </p:sp>
      <p:sp>
        <p:nvSpPr>
          <p:cNvPr id="5" name="TextBox 4">
            <a:extLst>
              <a:ext uri="{FF2B5EF4-FFF2-40B4-BE49-F238E27FC236}">
                <a16:creationId xmlns:a16="http://schemas.microsoft.com/office/drawing/2014/main" id="{B6C14A69-B622-98DB-E971-0296A94E83B8}"/>
              </a:ext>
            </a:extLst>
          </p:cNvPr>
          <p:cNvSpPr txBox="1"/>
          <p:nvPr/>
        </p:nvSpPr>
        <p:spPr>
          <a:xfrm>
            <a:off x="9646" y="5105400"/>
            <a:ext cx="9144000" cy="584775"/>
          </a:xfrm>
          <a:prstGeom prst="rect">
            <a:avLst/>
          </a:prstGeom>
          <a:noFill/>
          <a:ln>
            <a:solidFill>
              <a:schemeClr val="tx1"/>
            </a:solidFill>
          </a:ln>
        </p:spPr>
        <p:txBody>
          <a:bodyPr wrap="square">
            <a:spAutoFit/>
          </a:bodyPr>
          <a:lstStyle/>
          <a:p>
            <a:r>
              <a:rPr lang="en-GB" sz="1600" b="1" dirty="0">
                <a:effectLst/>
                <a:latin typeface="Calibri" panose="020F0502020204030204" pitchFamily="34" charset="0"/>
                <a:ea typeface="Calibri" panose="020F0502020204030204" pitchFamily="34" charset="0"/>
                <a:cs typeface="Arial" panose="020B0604020202020204" pitchFamily="34" charset="0"/>
              </a:rPr>
              <a:t>Important to note: certification ≠ legal power. Authority comes from employer role or warrant, not certificates.</a:t>
            </a:r>
            <a:endParaRPr lang="en-GB" sz="1600" dirty="0"/>
          </a:p>
        </p:txBody>
      </p:sp>
    </p:spTree>
    <p:extLst>
      <p:ext uri="{BB962C8B-B14F-4D97-AF65-F5344CB8AC3E}">
        <p14:creationId xmlns:p14="http://schemas.microsoft.com/office/powerpoint/2010/main" val="206924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981201"/>
            <a:ext cx="8763000" cy="762000"/>
          </a:xfrm>
        </p:spPr>
        <p:txBody>
          <a:bodyPr/>
          <a:lstStyle/>
          <a:p>
            <a:pPr algn="ctr"/>
            <a:r>
              <a:rPr lang="en-IN" dirty="0"/>
              <a:t>INVESTIGATION PHASE</a:t>
            </a:r>
          </a:p>
        </p:txBody>
      </p:sp>
      <p:sp>
        <p:nvSpPr>
          <p:cNvPr id="4" name="TextBox 3">
            <a:extLst>
              <a:ext uri="{FF2B5EF4-FFF2-40B4-BE49-F238E27FC236}">
                <a16:creationId xmlns:a16="http://schemas.microsoft.com/office/drawing/2014/main" id="{71F88D48-9451-D630-43DD-9232A3E62C9C}"/>
              </a:ext>
            </a:extLst>
          </p:cNvPr>
          <p:cNvSpPr txBox="1"/>
          <p:nvPr/>
        </p:nvSpPr>
        <p:spPr>
          <a:xfrm>
            <a:off x="1143000" y="3244334"/>
            <a:ext cx="7543800" cy="369332"/>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First Response → Search &amp; Seizure → Acquisition → Analysis → Reporting</a:t>
            </a:r>
            <a:endParaRPr lang="en-GB" dirty="0"/>
          </a:p>
        </p:txBody>
      </p:sp>
    </p:spTree>
    <p:extLst>
      <p:ext uri="{BB962C8B-B14F-4D97-AF65-F5344CB8AC3E}">
        <p14:creationId xmlns:p14="http://schemas.microsoft.com/office/powerpoint/2010/main" val="377116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6200"/>
            <a:ext cx="7886700" cy="994172"/>
          </a:xfrm>
        </p:spPr>
        <p:txBody>
          <a:bodyPr/>
          <a:lstStyle/>
          <a:p>
            <a:r>
              <a:rPr lang="en-US" dirty="0"/>
              <a:t>FIRST RESPONSE</a:t>
            </a:r>
          </a:p>
        </p:txBody>
      </p:sp>
      <p:sp>
        <p:nvSpPr>
          <p:cNvPr id="3" name="Content Placeholder 2"/>
          <p:cNvSpPr>
            <a:spLocks noGrp="1"/>
          </p:cNvSpPr>
          <p:nvPr>
            <p:ph idx="1"/>
          </p:nvPr>
        </p:nvSpPr>
        <p:spPr>
          <a:xfrm>
            <a:off x="171450" y="685800"/>
            <a:ext cx="8801100" cy="48768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How an Investigation Starts?</a:t>
            </a:r>
          </a:p>
          <a:p>
            <a:pPr algn="just"/>
            <a:r>
              <a:rPr lang="en-US" dirty="0">
                <a:latin typeface="Calibri" panose="020F0502020204030204" pitchFamily="34" charset="0"/>
                <a:ea typeface="Calibri" panose="020F0502020204030204" pitchFamily="34" charset="0"/>
                <a:cs typeface="Calibri" panose="020F0502020204030204" pitchFamily="34" charset="0"/>
              </a:rPr>
              <a:t>A crime must be committed and someone who notices it must report it to the appropriate authorities.</a:t>
            </a:r>
          </a:p>
          <a:p>
            <a:pPr algn="just"/>
            <a:r>
              <a:rPr lang="en-US" dirty="0">
                <a:latin typeface="Calibri" panose="020F0502020204030204" pitchFamily="34" charset="0"/>
                <a:ea typeface="Calibri" panose="020F0502020204030204" pitchFamily="34" charset="0"/>
                <a:cs typeface="Calibri" panose="020F0502020204030204" pitchFamily="34" charset="0"/>
              </a:rPr>
              <a:t>Unless noticed and reported, a crime would never be investigated.</a:t>
            </a:r>
          </a:p>
          <a:p>
            <a:pPr algn="just"/>
            <a:r>
              <a:rPr lang="en-US" dirty="0">
                <a:latin typeface="Calibri" panose="020F0502020204030204" pitchFamily="34" charset="0"/>
                <a:ea typeface="Calibri" panose="020F0502020204030204" pitchFamily="34" charset="0"/>
                <a:cs typeface="Calibri" panose="020F0502020204030204" pitchFamily="34" charset="0"/>
              </a:rPr>
              <a:t>The computer device discovered would either be used to commit the crime or be the target of the crime.</a:t>
            </a:r>
          </a:p>
          <a:p>
            <a:pPr algn="just"/>
            <a:r>
              <a:rPr lang="en-US" dirty="0">
                <a:latin typeface="Calibri" panose="020F0502020204030204" pitchFamily="34" charset="0"/>
                <a:ea typeface="Calibri" panose="020F0502020204030204" pitchFamily="34" charset="0"/>
                <a:cs typeface="Calibri" panose="020F0502020204030204" pitchFamily="34" charset="0"/>
              </a:rPr>
              <a:t>The statements given by the complainant and witnesses provide useful information pertaining to the crime which aids in understanding the incident, thus speeding up further investigation processes.</a:t>
            </a:r>
          </a:p>
          <a:p>
            <a:pPr algn="just"/>
            <a:r>
              <a:rPr lang="en-US" dirty="0">
                <a:latin typeface="Calibri" panose="020F0502020204030204" pitchFamily="34" charset="0"/>
                <a:ea typeface="Calibri" panose="020F0502020204030204" pitchFamily="34" charset="0"/>
                <a:cs typeface="Calibri" panose="020F0502020204030204" pitchFamily="34" charset="0"/>
              </a:rPr>
              <a:t>This is also useful for acquiring search warrants and act as the basis for providing further testimony in the court.</a:t>
            </a:r>
          </a:p>
        </p:txBody>
      </p:sp>
    </p:spTree>
    <p:extLst>
      <p:ext uri="{BB962C8B-B14F-4D97-AF65-F5344CB8AC3E}">
        <p14:creationId xmlns:p14="http://schemas.microsoft.com/office/powerpoint/2010/main" val="38881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76200"/>
            <a:ext cx="7886700" cy="994172"/>
          </a:xfrm>
        </p:spPr>
        <p:txBody>
          <a:bodyPr/>
          <a:lstStyle/>
          <a:p>
            <a:r>
              <a:rPr lang="en-US" dirty="0"/>
              <a:t>FIRST RESPONSE</a:t>
            </a:r>
          </a:p>
        </p:txBody>
      </p:sp>
      <p:sp>
        <p:nvSpPr>
          <p:cNvPr id="3" name="Content Placeholder 2"/>
          <p:cNvSpPr>
            <a:spLocks noGrp="1"/>
          </p:cNvSpPr>
          <p:nvPr>
            <p:ph idx="1"/>
          </p:nvPr>
        </p:nvSpPr>
        <p:spPr>
          <a:xfrm>
            <a:off x="152400" y="685800"/>
            <a:ext cx="8724900" cy="4724400"/>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most scenarios, first response in an investigation is carried out by either of the following:</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System/network administrators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Incident responders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Law enforcement officers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Investigating officer</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first responder is responsible for protecting, integrating, and preserving the evidence.</a:t>
            </a:r>
          </a:p>
          <a:p>
            <a:pPr algn="just"/>
            <a:r>
              <a:rPr lang="en-US" sz="2000" dirty="0">
                <a:latin typeface="Calibri" panose="020F0502020204030204" pitchFamily="34" charset="0"/>
                <a:ea typeface="Calibri" panose="020F0502020204030204" pitchFamily="34" charset="0"/>
                <a:cs typeface="Calibri" panose="020F0502020204030204" pitchFamily="34" charset="0"/>
              </a:rPr>
              <a:t>He/she would also be required to take notes and photographs, document the findings, package, and transport the evidence to the forensic lab.</a:t>
            </a:r>
          </a:p>
          <a:p>
            <a:pPr algn="just"/>
            <a:r>
              <a:rPr lang="en-US" sz="2000" dirty="0">
                <a:latin typeface="Calibri" panose="020F0502020204030204" pitchFamily="34" charset="0"/>
                <a:ea typeface="Calibri" panose="020F0502020204030204" pitchFamily="34" charset="0"/>
                <a:cs typeface="Calibri" panose="020F0502020204030204" pitchFamily="34" charset="0"/>
              </a:rPr>
              <a:t>He/she is responsible for investigating the crime scene in such a way that the evidence is admissible in the court of law.</a:t>
            </a:r>
          </a:p>
          <a:p>
            <a:pPr algn="just"/>
            <a:endParaRPr lang="en-US" sz="1800" dirty="0"/>
          </a:p>
        </p:txBody>
      </p:sp>
    </p:spTree>
    <p:extLst>
      <p:ext uri="{BB962C8B-B14F-4D97-AF65-F5344CB8AC3E}">
        <p14:creationId xmlns:p14="http://schemas.microsoft.com/office/powerpoint/2010/main" val="186380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FIRST RESPONSE</a:t>
            </a:r>
          </a:p>
        </p:txBody>
      </p:sp>
      <p:sp>
        <p:nvSpPr>
          <p:cNvPr id="3" name="Content Placeholder 2"/>
          <p:cNvSpPr>
            <a:spLocks noGrp="1"/>
          </p:cNvSpPr>
          <p:nvPr>
            <p:ph idx="1"/>
          </p:nvPr>
        </p:nvSpPr>
        <p:spPr>
          <a:xfrm>
            <a:off x="990600" y="838200"/>
            <a:ext cx="7886700" cy="335498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Common Mistakes committed during First Response</a:t>
            </a:r>
          </a:p>
        </p:txBody>
      </p:sp>
      <p:sp>
        <p:nvSpPr>
          <p:cNvPr id="5" name="Content Placeholder 2">
            <a:extLst>
              <a:ext uri="{FF2B5EF4-FFF2-40B4-BE49-F238E27FC236}">
                <a16:creationId xmlns:a16="http://schemas.microsoft.com/office/drawing/2014/main" id="{973C5111-F7F1-F726-6EA5-03B5691EB3C9}"/>
              </a:ext>
            </a:extLst>
          </p:cNvPr>
          <p:cNvSpPr txBox="1">
            <a:spLocks/>
          </p:cNvSpPr>
          <p:nvPr/>
        </p:nvSpPr>
        <p:spPr bwMode="auto">
          <a:xfrm>
            <a:off x="152400" y="1524000"/>
            <a:ext cx="87249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gn="just"/>
            <a:r>
              <a:rPr lang="en-US" sz="3200" kern="0" dirty="0">
                <a:latin typeface="Calibri" panose="020F0502020204030204" pitchFamily="34" charset="0"/>
                <a:ea typeface="Calibri" panose="020F0502020204030204" pitchFamily="34" charset="0"/>
                <a:cs typeface="Calibri" panose="020F0502020204030204" pitchFamily="34" charset="0"/>
              </a:rPr>
              <a:t>They may make the common following mistakes:</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Shutting down or rebooting the victim computer; in this case, all volatile data are lost</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Assuming that some components of the victim computer may be reliable and usable</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Not having access to baseline documentation about the victim computer </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Failing to document the data-collection process </a:t>
            </a:r>
          </a:p>
        </p:txBody>
      </p:sp>
    </p:spTree>
    <p:extLst>
      <p:ext uri="{BB962C8B-B14F-4D97-AF65-F5344CB8AC3E}">
        <p14:creationId xmlns:p14="http://schemas.microsoft.com/office/powerpoint/2010/main" val="414015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B931-709B-DA37-8C81-FF8E14B7AF04}"/>
              </a:ext>
            </a:extLst>
          </p:cNvPr>
          <p:cNvSpPr>
            <a:spLocks noGrp="1"/>
          </p:cNvSpPr>
          <p:nvPr>
            <p:ph type="title"/>
          </p:nvPr>
        </p:nvSpPr>
        <p:spPr>
          <a:xfrm>
            <a:off x="304800" y="152400"/>
            <a:ext cx="8229600" cy="711544"/>
          </a:xfrm>
        </p:spPr>
        <p:txBody>
          <a:bodyPr/>
          <a:lstStyle/>
          <a:p>
            <a:r>
              <a:rPr lang="en-GB" dirty="0"/>
              <a:t>Case Group Discussion 1</a:t>
            </a:r>
          </a:p>
        </p:txBody>
      </p:sp>
      <p:pic>
        <p:nvPicPr>
          <p:cNvPr id="7" name="Content Placeholder 6">
            <a:extLst>
              <a:ext uri="{FF2B5EF4-FFF2-40B4-BE49-F238E27FC236}">
                <a16:creationId xmlns:a16="http://schemas.microsoft.com/office/drawing/2014/main" id="{1ABB22BF-5662-8757-4C4B-804D23C3A9FC}"/>
              </a:ext>
            </a:extLst>
          </p:cNvPr>
          <p:cNvPicPr>
            <a:picLocks noGrp="1" noChangeAspect="1"/>
          </p:cNvPicPr>
          <p:nvPr>
            <p:ph idx="1"/>
          </p:nvPr>
        </p:nvPicPr>
        <p:blipFill>
          <a:blip r:embed="rId2"/>
          <a:stretch>
            <a:fillRect/>
          </a:stretch>
        </p:blipFill>
        <p:spPr bwMode="auto">
          <a:xfrm>
            <a:off x="500370" y="914400"/>
            <a:ext cx="324497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AA3C7AB9-742F-F5DA-98A3-3702DF812334}"/>
              </a:ext>
            </a:extLst>
          </p:cNvPr>
          <p:cNvSpPr>
            <a:spLocks noGrp="1"/>
          </p:cNvSpPr>
          <p:nvPr>
            <p:ph type="sldNum" sz="quarter" idx="11"/>
          </p:nvPr>
        </p:nvSpPr>
        <p:spPr/>
        <p:txBody>
          <a:bodyPr/>
          <a:lstStyle/>
          <a:p>
            <a:pPr>
              <a:defRPr/>
            </a:pPr>
            <a:fld id="{D59D80DC-CCE6-46FA-83FF-07FBF6FF2C7D}" type="slidenum">
              <a:rPr lang="en-US" altLang="en-US" smtClean="0"/>
              <a:pPr>
                <a:defRPr/>
              </a:pPr>
              <a:t>11</a:t>
            </a:fld>
            <a:endParaRPr lang="en-US" altLang="en-US"/>
          </a:p>
        </p:txBody>
      </p:sp>
      <p:sp>
        <p:nvSpPr>
          <p:cNvPr id="9" name="TextBox 8">
            <a:extLst>
              <a:ext uri="{FF2B5EF4-FFF2-40B4-BE49-F238E27FC236}">
                <a16:creationId xmlns:a16="http://schemas.microsoft.com/office/drawing/2014/main" id="{59177F88-EE6B-1ED1-E7BC-C1D638D4C5A4}"/>
              </a:ext>
            </a:extLst>
          </p:cNvPr>
          <p:cNvSpPr txBox="1"/>
          <p:nvPr/>
        </p:nvSpPr>
        <p:spPr>
          <a:xfrm>
            <a:off x="3769724" y="2729550"/>
            <a:ext cx="5298076" cy="646331"/>
          </a:xfrm>
          <a:prstGeom prst="rect">
            <a:avLst/>
          </a:prstGeom>
          <a:noFill/>
        </p:spPr>
        <p:txBody>
          <a:bodyPr wrap="square">
            <a:spAutoFit/>
          </a:bodyPr>
          <a:lstStyle/>
          <a:p>
            <a:r>
              <a:rPr lang="en-GB" dirty="0"/>
              <a:t>https://uwtsd.display.vevox.com#/present/870481/Z5YOZ5MBLTDTWU5T20UN</a:t>
            </a:r>
          </a:p>
        </p:txBody>
      </p:sp>
    </p:spTree>
    <p:extLst>
      <p:ext uri="{BB962C8B-B14F-4D97-AF65-F5344CB8AC3E}">
        <p14:creationId xmlns:p14="http://schemas.microsoft.com/office/powerpoint/2010/main" val="2774750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SEARCH &amp; SEIZURE</a:t>
            </a:r>
          </a:p>
        </p:txBody>
      </p:sp>
      <p:sp>
        <p:nvSpPr>
          <p:cNvPr id="3" name="Content Placeholder 2"/>
          <p:cNvSpPr>
            <a:spLocks noGrp="1"/>
          </p:cNvSpPr>
          <p:nvPr>
            <p:ph idx="1"/>
          </p:nvPr>
        </p:nvSpPr>
        <p:spPr>
          <a:xfrm>
            <a:off x="152400" y="685800"/>
            <a:ext cx="8991600" cy="51054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Consent</a:t>
            </a:r>
          </a:p>
          <a:p>
            <a:pPr algn="just"/>
            <a:r>
              <a:rPr lang="en-US" dirty="0">
                <a:latin typeface="Calibri" panose="020F0502020204030204" pitchFamily="34" charset="0"/>
                <a:ea typeface="Calibri" panose="020F0502020204030204" pitchFamily="34" charset="0"/>
                <a:cs typeface="Calibri" panose="020F0502020204030204" pitchFamily="34" charset="0"/>
              </a:rPr>
              <a:t>The process of obtaining formal permission from the owner, stakeholder, or victim owning the target system to perform a thorough investigation is called consent.</a:t>
            </a:r>
          </a:p>
          <a:p>
            <a:pPr algn="just"/>
            <a:r>
              <a:rPr lang="en-US" dirty="0">
                <a:latin typeface="Calibri" panose="020F0502020204030204" pitchFamily="34" charset="0"/>
                <a:ea typeface="Calibri" panose="020F0502020204030204" pitchFamily="34" charset="0"/>
                <a:cs typeface="Calibri" panose="020F0502020204030204" pitchFamily="34" charset="0"/>
              </a:rPr>
              <a:t>The consent document should have clear wordings describing the seizure and use of the devices for extracting evidence by the investigation team pertaining to the crime.</a:t>
            </a:r>
          </a:p>
          <a:p>
            <a:pPr marL="0" indent="0" algn="just">
              <a:buNone/>
            </a:pPr>
            <a:endParaRPr lang="en-US"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Witness Statements</a:t>
            </a:r>
          </a:p>
          <a:p>
            <a:pPr algn="just"/>
            <a:r>
              <a:rPr lang="en-US" dirty="0">
                <a:latin typeface="Calibri" panose="020F0502020204030204" pitchFamily="34" charset="0"/>
                <a:ea typeface="Calibri" panose="020F0502020204030204" pitchFamily="34" charset="0"/>
                <a:cs typeface="Calibri" panose="020F0502020204030204" pitchFamily="34" charset="0"/>
              </a:rPr>
              <a:t>Wherever applicable, statements obtained by interviewing witnesses should be properly documented and signed by the witnesses.</a:t>
            </a:r>
          </a:p>
        </p:txBody>
      </p:sp>
    </p:spTree>
    <p:extLst>
      <p:ext uri="{BB962C8B-B14F-4D97-AF65-F5344CB8AC3E}">
        <p14:creationId xmlns:p14="http://schemas.microsoft.com/office/powerpoint/2010/main" val="3947092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SEARCH &amp; SEIZURE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11033035"/>
              </p:ext>
            </p:extLst>
          </p:nvPr>
        </p:nvGraphicFramePr>
        <p:xfrm>
          <a:off x="304800" y="914400"/>
          <a:ext cx="86868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920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CDAEC-BECC-29BD-A9CD-4B84EF87834F}"/>
              </a:ext>
            </a:extLst>
          </p:cNvPr>
          <p:cNvSpPr>
            <a:spLocks noGrp="1"/>
          </p:cNvSpPr>
          <p:nvPr>
            <p:ph type="title"/>
          </p:nvPr>
        </p:nvSpPr>
        <p:spPr>
          <a:xfrm>
            <a:off x="457200" y="274638"/>
            <a:ext cx="8229600" cy="792162"/>
          </a:xfrm>
        </p:spPr>
        <p:txBody>
          <a:bodyPr/>
          <a:lstStyle/>
          <a:p>
            <a:r>
              <a:rPr lang="en-US" dirty="0"/>
              <a:t>Search and Seizure Process Flow </a:t>
            </a:r>
            <a:endParaRPr lang="en-GB" dirty="0"/>
          </a:p>
        </p:txBody>
      </p:sp>
      <p:sp>
        <p:nvSpPr>
          <p:cNvPr id="3" name="Content Placeholder 2">
            <a:extLst>
              <a:ext uri="{FF2B5EF4-FFF2-40B4-BE49-F238E27FC236}">
                <a16:creationId xmlns:a16="http://schemas.microsoft.com/office/drawing/2014/main" id="{F4F30684-79A4-F6D1-120E-F968705ECF0D}"/>
              </a:ext>
            </a:extLst>
          </p:cNvPr>
          <p:cNvSpPr>
            <a:spLocks noGrp="1"/>
          </p:cNvSpPr>
          <p:nvPr>
            <p:ph idx="1"/>
          </p:nvPr>
        </p:nvSpPr>
        <p:spPr>
          <a:xfrm>
            <a:off x="152400" y="1147712"/>
            <a:ext cx="8534400" cy="47625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Diagram depicts the search and seizure process flow:</a:t>
            </a:r>
          </a:p>
        </p:txBody>
      </p:sp>
      <p:sp>
        <p:nvSpPr>
          <p:cNvPr id="5" name="Slide Number Placeholder 4">
            <a:extLst>
              <a:ext uri="{FF2B5EF4-FFF2-40B4-BE49-F238E27FC236}">
                <a16:creationId xmlns:a16="http://schemas.microsoft.com/office/drawing/2014/main" id="{72D70FD4-DABA-AE3E-E40F-83B83A090801}"/>
              </a:ext>
            </a:extLst>
          </p:cNvPr>
          <p:cNvSpPr>
            <a:spLocks noGrp="1"/>
          </p:cNvSpPr>
          <p:nvPr>
            <p:ph type="sldNum" sz="quarter" idx="11"/>
          </p:nvPr>
        </p:nvSpPr>
        <p:spPr/>
        <p:txBody>
          <a:bodyPr/>
          <a:lstStyle/>
          <a:p>
            <a:pPr>
              <a:defRPr/>
            </a:pPr>
            <a:fld id="{D59D80DC-CCE6-46FA-83FF-07FBF6FF2C7D}" type="slidenum">
              <a:rPr lang="en-US" altLang="en-US" smtClean="0"/>
              <a:pPr>
                <a:defRPr/>
              </a:pPr>
              <a:t>14</a:t>
            </a:fld>
            <a:endParaRPr lang="en-US" altLang="en-US"/>
          </a:p>
        </p:txBody>
      </p:sp>
      <p:pic>
        <p:nvPicPr>
          <p:cNvPr id="7" name="Picture 6">
            <a:extLst>
              <a:ext uri="{FF2B5EF4-FFF2-40B4-BE49-F238E27FC236}">
                <a16:creationId xmlns:a16="http://schemas.microsoft.com/office/drawing/2014/main" id="{521EA219-A6B1-034E-8BFD-649494FBB1F9}"/>
              </a:ext>
            </a:extLst>
          </p:cNvPr>
          <p:cNvPicPr>
            <a:picLocks noChangeAspect="1"/>
          </p:cNvPicPr>
          <p:nvPr/>
        </p:nvPicPr>
        <p:blipFill>
          <a:blip r:embed="rId2"/>
          <a:stretch>
            <a:fillRect/>
          </a:stretch>
        </p:blipFill>
        <p:spPr>
          <a:xfrm>
            <a:off x="124119" y="1905000"/>
            <a:ext cx="8895761" cy="3514822"/>
          </a:xfrm>
          <a:prstGeom prst="rect">
            <a:avLst/>
          </a:prstGeom>
        </p:spPr>
      </p:pic>
    </p:spTree>
    <p:extLst>
      <p:ext uri="{BB962C8B-B14F-4D97-AF65-F5344CB8AC3E}">
        <p14:creationId xmlns:p14="http://schemas.microsoft.com/office/powerpoint/2010/main" val="557320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533400"/>
          </a:xfrm>
        </p:spPr>
        <p:txBody>
          <a:bodyPr/>
          <a:lstStyle/>
          <a:p>
            <a:r>
              <a:rPr lang="en-US" dirty="0"/>
              <a:t>SEARCH &amp; SEIZURE</a:t>
            </a:r>
          </a:p>
        </p:txBody>
      </p:sp>
      <p:sp>
        <p:nvSpPr>
          <p:cNvPr id="3" name="Content Placeholder 2"/>
          <p:cNvSpPr>
            <a:spLocks noGrp="1"/>
          </p:cNvSpPr>
          <p:nvPr>
            <p:ph idx="1"/>
          </p:nvPr>
        </p:nvSpPr>
        <p:spPr>
          <a:xfrm>
            <a:off x="76201" y="762000"/>
            <a:ext cx="9067799" cy="3263504"/>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some cases, the forensic examiner may be required to obtain search warrants for digital information systems in order to proceed with carrying out the investigation in a lawful manner.</a:t>
            </a:r>
          </a:p>
        </p:txBody>
      </p:sp>
      <p:graphicFrame>
        <p:nvGraphicFramePr>
          <p:cNvPr id="4" name="Diagram 3"/>
          <p:cNvGraphicFramePr/>
          <p:nvPr>
            <p:extLst>
              <p:ext uri="{D42A27DB-BD31-4B8C-83A1-F6EECF244321}">
                <p14:modId xmlns:p14="http://schemas.microsoft.com/office/powerpoint/2010/main" val="2985895864"/>
              </p:ext>
            </p:extLst>
          </p:nvPr>
        </p:nvGraphicFramePr>
        <p:xfrm>
          <a:off x="228600" y="2197497"/>
          <a:ext cx="8839199"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77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E7B6E-C1BA-72DE-B579-24B957E13A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71F019-F2E9-8123-52E6-B5C7231B6B98}"/>
              </a:ext>
            </a:extLst>
          </p:cNvPr>
          <p:cNvSpPr>
            <a:spLocks noGrp="1"/>
          </p:cNvSpPr>
          <p:nvPr>
            <p:ph type="title"/>
          </p:nvPr>
        </p:nvSpPr>
        <p:spPr>
          <a:xfrm>
            <a:off x="304800" y="152400"/>
            <a:ext cx="8229600" cy="711544"/>
          </a:xfrm>
        </p:spPr>
        <p:txBody>
          <a:bodyPr/>
          <a:lstStyle/>
          <a:p>
            <a:r>
              <a:rPr lang="en-GB" dirty="0"/>
              <a:t>Case Group Discussion 2</a:t>
            </a:r>
          </a:p>
        </p:txBody>
      </p:sp>
      <p:pic>
        <p:nvPicPr>
          <p:cNvPr id="7" name="Content Placeholder 6">
            <a:extLst>
              <a:ext uri="{FF2B5EF4-FFF2-40B4-BE49-F238E27FC236}">
                <a16:creationId xmlns:a16="http://schemas.microsoft.com/office/drawing/2014/main" id="{7CDEC34C-9506-5CCC-E9A4-32C15B2C5838}"/>
              </a:ext>
            </a:extLst>
          </p:cNvPr>
          <p:cNvPicPr>
            <a:picLocks noGrp="1" noChangeAspect="1"/>
          </p:cNvPicPr>
          <p:nvPr>
            <p:ph idx="1"/>
          </p:nvPr>
        </p:nvPicPr>
        <p:blipFill>
          <a:blip r:embed="rId2"/>
          <a:stretch>
            <a:fillRect/>
          </a:stretch>
        </p:blipFill>
        <p:spPr bwMode="auto">
          <a:xfrm>
            <a:off x="500370" y="914400"/>
            <a:ext cx="324497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A5068EC0-E3D5-FE9F-C6B7-CA6BE3444CA9}"/>
              </a:ext>
            </a:extLst>
          </p:cNvPr>
          <p:cNvSpPr>
            <a:spLocks noGrp="1"/>
          </p:cNvSpPr>
          <p:nvPr>
            <p:ph type="sldNum" sz="quarter" idx="11"/>
          </p:nvPr>
        </p:nvSpPr>
        <p:spPr/>
        <p:txBody>
          <a:bodyPr/>
          <a:lstStyle/>
          <a:p>
            <a:pPr>
              <a:defRPr/>
            </a:pPr>
            <a:fld id="{D59D80DC-CCE6-46FA-83FF-07FBF6FF2C7D}" type="slidenum">
              <a:rPr lang="en-US" altLang="en-US" smtClean="0"/>
              <a:pPr>
                <a:defRPr/>
              </a:pPr>
              <a:t>16</a:t>
            </a:fld>
            <a:endParaRPr lang="en-US" altLang="en-US"/>
          </a:p>
        </p:txBody>
      </p:sp>
      <p:sp>
        <p:nvSpPr>
          <p:cNvPr id="9" name="TextBox 8">
            <a:extLst>
              <a:ext uri="{FF2B5EF4-FFF2-40B4-BE49-F238E27FC236}">
                <a16:creationId xmlns:a16="http://schemas.microsoft.com/office/drawing/2014/main" id="{BDB7B1CD-B598-5564-3771-44D6A917CD42}"/>
              </a:ext>
            </a:extLst>
          </p:cNvPr>
          <p:cNvSpPr txBox="1"/>
          <p:nvPr/>
        </p:nvSpPr>
        <p:spPr>
          <a:xfrm>
            <a:off x="3769724" y="2729550"/>
            <a:ext cx="5298076" cy="646331"/>
          </a:xfrm>
          <a:prstGeom prst="rect">
            <a:avLst/>
          </a:prstGeom>
          <a:noFill/>
        </p:spPr>
        <p:txBody>
          <a:bodyPr wrap="square">
            <a:spAutoFit/>
          </a:bodyPr>
          <a:lstStyle/>
          <a:p>
            <a:r>
              <a:rPr lang="en-GB" dirty="0"/>
              <a:t>https://uwtsd.display.vevox.com#/present/870481/Z5YOZ5MBLTDTWU5T20UN</a:t>
            </a:r>
          </a:p>
        </p:txBody>
      </p:sp>
    </p:spTree>
    <p:extLst>
      <p:ext uri="{BB962C8B-B14F-4D97-AF65-F5344CB8AC3E}">
        <p14:creationId xmlns:p14="http://schemas.microsoft.com/office/powerpoint/2010/main" val="421760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94172"/>
          </a:xfrm>
        </p:spPr>
        <p:txBody>
          <a:bodyPr/>
          <a:lstStyle/>
          <a:p>
            <a:r>
              <a:rPr lang="en-US" dirty="0"/>
              <a:t>EVIDENCE COLLECTION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35959661"/>
              </p:ext>
            </p:extLst>
          </p:nvPr>
        </p:nvGraphicFramePr>
        <p:xfrm>
          <a:off x="3895014" y="1295400"/>
          <a:ext cx="5096586" cy="3263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0" y="994172"/>
            <a:ext cx="3733800" cy="4263628"/>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All the physical evidence discovered at the crime scene must be collected and preserved from physical damage.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Integrity of the evidence must be maintained at all times.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Tag, label, seal and record the information in an evidence collection form.</a:t>
            </a:r>
          </a:p>
        </p:txBody>
      </p:sp>
    </p:spTree>
    <p:extLst>
      <p:ext uri="{BB962C8B-B14F-4D97-AF65-F5344CB8AC3E}">
        <p14:creationId xmlns:p14="http://schemas.microsoft.com/office/powerpoint/2010/main" val="423675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886700" cy="994172"/>
          </a:xfrm>
        </p:spPr>
        <p:txBody>
          <a:bodyPr/>
          <a:lstStyle/>
          <a:p>
            <a:r>
              <a:rPr lang="en-US" dirty="0"/>
              <a:t>EVIDENCE COLLECTION</a:t>
            </a:r>
          </a:p>
        </p:txBody>
      </p:sp>
      <p:sp>
        <p:nvSpPr>
          <p:cNvPr id="5" name="Content Placeholder 2"/>
          <p:cNvSpPr txBox="1">
            <a:spLocks/>
          </p:cNvSpPr>
          <p:nvPr/>
        </p:nvSpPr>
        <p:spPr>
          <a:xfrm>
            <a:off x="990600" y="762000"/>
            <a:ext cx="7886699" cy="38100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b="1" dirty="0"/>
              <a:t>Considerations for Reliable Evidence Collection</a:t>
            </a:r>
          </a:p>
        </p:txBody>
      </p:sp>
      <p:sp>
        <p:nvSpPr>
          <p:cNvPr id="3" name="Content Placeholder 2">
            <a:extLst>
              <a:ext uri="{FF2B5EF4-FFF2-40B4-BE49-F238E27FC236}">
                <a16:creationId xmlns:a16="http://schemas.microsoft.com/office/drawing/2014/main" id="{000F38FF-8BD1-D7DA-0EC8-3F3312D72748}"/>
              </a:ext>
            </a:extLst>
          </p:cNvPr>
          <p:cNvSpPr txBox="1">
            <a:spLocks/>
          </p:cNvSpPr>
          <p:nvPr/>
        </p:nvSpPr>
        <p:spPr>
          <a:xfrm>
            <a:off x="76200" y="1143000"/>
            <a:ext cx="8801099" cy="457200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dirty="0">
                <a:latin typeface="Calibri" panose="020F0502020204030204" pitchFamily="34" charset="0"/>
                <a:ea typeface="Calibri" panose="020F0502020204030204" pitchFamily="34" charset="0"/>
                <a:cs typeface="Calibri" panose="020F0502020204030204" pitchFamily="34" charset="0"/>
              </a:rPr>
              <a:t>Handling Powered On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Handling Powered off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Handling Network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Handled Open Files &amp; Start-up files</a:t>
            </a:r>
          </a:p>
          <a:p>
            <a:pPr algn="just"/>
            <a:r>
              <a:rPr lang="en-US" dirty="0">
                <a:latin typeface="Calibri" panose="020F0502020204030204" pitchFamily="34" charset="0"/>
                <a:ea typeface="Calibri" panose="020F0502020204030204" pitchFamily="34" charset="0"/>
                <a:cs typeface="Calibri" panose="020F0502020204030204" pitchFamily="34" charset="0"/>
              </a:rPr>
              <a:t>Properly shutting down systems</a:t>
            </a:r>
          </a:p>
          <a:p>
            <a:pPr algn="just"/>
            <a:r>
              <a:rPr lang="en-US" dirty="0">
                <a:latin typeface="Calibri" panose="020F0502020204030204" pitchFamily="34" charset="0"/>
                <a:ea typeface="Calibri" panose="020F0502020204030204" pitchFamily="34" charset="0"/>
                <a:cs typeface="Calibri" panose="020F0502020204030204" pitchFamily="34" charset="0"/>
              </a:rPr>
              <a:t>Preserving electronic evidence</a:t>
            </a:r>
          </a:p>
          <a:p>
            <a:pPr algn="just"/>
            <a:r>
              <a:rPr lang="en-US" dirty="0">
                <a:latin typeface="Calibri" panose="020F0502020204030204" pitchFamily="34" charset="0"/>
                <a:ea typeface="Calibri" panose="020F0502020204030204" pitchFamily="34" charset="0"/>
                <a:cs typeface="Calibri" panose="020F0502020204030204" pitchFamily="34" charset="0"/>
              </a:rPr>
              <a:t>Smartphones or other handheld devices</a:t>
            </a:r>
          </a:p>
          <a:p>
            <a:pPr algn="just"/>
            <a:r>
              <a:rPr lang="en-US" dirty="0">
                <a:latin typeface="Calibri" panose="020F0502020204030204" pitchFamily="34" charset="0"/>
                <a:ea typeface="Calibri" panose="020F0502020204030204" pitchFamily="34" charset="0"/>
                <a:cs typeface="Calibri" panose="020F0502020204030204" pitchFamily="34" charset="0"/>
              </a:rPr>
              <a:t>Social media</a:t>
            </a:r>
          </a:p>
          <a:p>
            <a:pPr algn="just"/>
            <a:r>
              <a:rPr lang="en-US" dirty="0">
                <a:latin typeface="Calibri" panose="020F0502020204030204" pitchFamily="34" charset="0"/>
                <a:ea typeface="Calibri" panose="020F0502020204030204" pitchFamily="34" charset="0"/>
                <a:cs typeface="Calibri" panose="020F0502020204030204" pitchFamily="34" charset="0"/>
              </a:rPr>
              <a:t>Social media Platforms</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951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39537" y="16008"/>
            <a:ext cx="7886700" cy="669792"/>
          </a:xfrm>
        </p:spPr>
        <p:txBody>
          <a:bodyPr/>
          <a:lstStyle/>
          <a:p>
            <a:r>
              <a:rPr lang="en-US" dirty="0"/>
              <a:t>SECURING THE EVIDENCE</a:t>
            </a:r>
          </a:p>
        </p:txBody>
      </p:sp>
      <p:sp>
        <p:nvSpPr>
          <p:cNvPr id="3" name="Content Placeholder 2"/>
          <p:cNvSpPr>
            <a:spLocks noGrp="1"/>
          </p:cNvSpPr>
          <p:nvPr>
            <p:ph idx="1"/>
          </p:nvPr>
        </p:nvSpPr>
        <p:spPr>
          <a:xfrm>
            <a:off x="228600" y="838200"/>
            <a:ext cx="5715000" cy="4648200"/>
          </a:xfrm>
        </p:spPr>
        <p:txBody>
          <a:bodyPr>
            <a:noAutofit/>
          </a:bodyPr>
          <a:lstStyle/>
          <a:p>
            <a:pPr marL="0" indent="0" algn="just">
              <a:buNone/>
            </a:pPr>
            <a:r>
              <a:rPr lang="en-US" b="1" dirty="0"/>
              <a:t>Chain Of Custody</a:t>
            </a:r>
          </a:p>
          <a:p>
            <a:pPr algn="just"/>
            <a:r>
              <a:rPr lang="en-US" sz="2000" dirty="0">
                <a:latin typeface="Calibri" panose="020F0502020204030204" pitchFamily="34" charset="0"/>
                <a:ea typeface="Calibri" panose="020F0502020204030204" pitchFamily="34" charset="0"/>
                <a:cs typeface="Calibri" panose="020F0502020204030204" pitchFamily="34" charset="0"/>
              </a:rPr>
              <a:t>A chain of custody is the accurate documentation of the movement and possession of a piece of evidence, from the time it is taken into custody until it is delivered to the forensic lab and/or the court.</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document helps prove or prevent allegations of evidence tampering.</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also proves that the evidence was stored in a legally accepted location, and it documents who is in custody and control of the evidence during the investigation phase.</a:t>
            </a:r>
          </a:p>
        </p:txBody>
      </p:sp>
      <p:graphicFrame>
        <p:nvGraphicFramePr>
          <p:cNvPr id="4" name="Diagram 3"/>
          <p:cNvGraphicFramePr/>
          <p:nvPr>
            <p:extLst>
              <p:ext uri="{D42A27DB-BD31-4B8C-83A1-F6EECF244321}">
                <p14:modId xmlns:p14="http://schemas.microsoft.com/office/powerpoint/2010/main" val="832860192"/>
              </p:ext>
            </p:extLst>
          </p:nvPr>
        </p:nvGraphicFramePr>
        <p:xfrm>
          <a:off x="5943600" y="1119949"/>
          <a:ext cx="3124200" cy="3375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932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SECURING THE EVIDENCE</a:t>
            </a:r>
          </a:p>
        </p:txBody>
      </p:sp>
      <p:sp>
        <p:nvSpPr>
          <p:cNvPr id="3" name="Content Placeholder 2"/>
          <p:cNvSpPr>
            <a:spLocks noGrp="1"/>
          </p:cNvSpPr>
          <p:nvPr>
            <p:ph idx="1"/>
          </p:nvPr>
        </p:nvSpPr>
        <p:spPr>
          <a:xfrm>
            <a:off x="152400" y="990600"/>
            <a:ext cx="8839200" cy="44958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The evidence must be packaged securely with appropriate labels and documents attached along with it.</a:t>
            </a:r>
          </a:p>
          <a:p>
            <a:pPr algn="just"/>
            <a:r>
              <a:rPr lang="en-US" sz="2200" dirty="0">
                <a:latin typeface="Calibri" panose="020F0502020204030204" pitchFamily="34" charset="0"/>
                <a:ea typeface="Calibri" panose="020F0502020204030204" pitchFamily="34" charset="0"/>
                <a:cs typeface="Calibri" panose="020F0502020204030204" pitchFamily="34" charset="0"/>
              </a:rPr>
              <a:t>Magnetic media must be packaged in anti-static (Faraday bags). It is best to avoid materials that produce static electricity.</a:t>
            </a:r>
          </a:p>
          <a:p>
            <a:pPr algn="just"/>
            <a:r>
              <a:rPr lang="en-US" sz="2200" dirty="0">
                <a:latin typeface="Calibri" panose="020F0502020204030204" pitchFamily="34" charset="0"/>
                <a:ea typeface="Calibri" panose="020F0502020204030204" pitchFamily="34" charset="0"/>
                <a:cs typeface="Calibri" panose="020F0502020204030204" pitchFamily="34" charset="0"/>
              </a:rPr>
              <a:t>While transporting the evidence media, ensure there is adequate protection from environmental hazards and store it in safe areas, away from extreme heat, cold, or moisture.</a:t>
            </a:r>
          </a:p>
          <a:p>
            <a:pPr algn="just"/>
            <a:r>
              <a:rPr lang="en-US" sz="2200" dirty="0">
                <a:latin typeface="Calibri" panose="020F0502020204030204" pitchFamily="34" charset="0"/>
                <a:ea typeface="Calibri" panose="020F0502020204030204" pitchFamily="34" charset="0"/>
                <a:cs typeface="Calibri" panose="020F0502020204030204" pitchFamily="34" charset="0"/>
              </a:rPr>
              <a:t>After the evidence device is delivered to the forensic lab, ensure that it is securely stored in the evidence storage area which has sufficient safety controls for shielding it from physical, electrical, electronic and magnetic damage.</a:t>
            </a:r>
          </a:p>
        </p:txBody>
      </p:sp>
    </p:spTree>
    <p:extLst>
      <p:ext uri="{BB962C8B-B14F-4D97-AF65-F5344CB8AC3E}">
        <p14:creationId xmlns:p14="http://schemas.microsoft.com/office/powerpoint/2010/main" val="208917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24"/>
            <a:ext cx="7886700" cy="677476"/>
          </a:xfrm>
        </p:spPr>
        <p:txBody>
          <a:bodyPr/>
          <a:lstStyle/>
          <a:p>
            <a:r>
              <a:rPr lang="en-US" dirty="0"/>
              <a:t>DATA ACQUISITION</a:t>
            </a:r>
          </a:p>
        </p:txBody>
      </p:sp>
      <p:sp>
        <p:nvSpPr>
          <p:cNvPr id="3" name="Content Placeholder 2"/>
          <p:cNvSpPr>
            <a:spLocks noGrp="1"/>
          </p:cNvSpPr>
          <p:nvPr>
            <p:ph idx="1"/>
          </p:nvPr>
        </p:nvSpPr>
        <p:spPr>
          <a:xfrm>
            <a:off x="304800" y="762000"/>
            <a:ext cx="8762999" cy="4046086"/>
          </a:xfrm>
        </p:spPr>
        <p:txBody>
          <a:bodyPr>
            <a:noAutofit/>
          </a:bodyPr>
          <a:lstStyle/>
          <a:p>
            <a:pPr algn="just"/>
            <a:r>
              <a:rPr lang="en-US" sz="1800" dirty="0"/>
              <a:t>Evidence acquisition is a crucial step in the forensic investigation process and should be carried out keeping in mind the following considerations:</a:t>
            </a:r>
          </a:p>
        </p:txBody>
      </p:sp>
      <p:graphicFrame>
        <p:nvGraphicFramePr>
          <p:cNvPr id="4" name="Diagram 3"/>
          <p:cNvGraphicFramePr/>
          <p:nvPr>
            <p:extLst>
              <p:ext uri="{D42A27DB-BD31-4B8C-83A1-F6EECF244321}">
                <p14:modId xmlns:p14="http://schemas.microsoft.com/office/powerpoint/2010/main" val="126133914"/>
              </p:ext>
            </p:extLst>
          </p:nvPr>
        </p:nvGraphicFramePr>
        <p:xfrm>
          <a:off x="76202" y="1524000"/>
          <a:ext cx="8915398"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8670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76200"/>
            <a:ext cx="7886700" cy="685800"/>
          </a:xfrm>
        </p:spPr>
        <p:txBody>
          <a:bodyPr/>
          <a:lstStyle/>
          <a:p>
            <a:r>
              <a:rPr lang="en-US" dirty="0"/>
              <a:t>DATA ACQUISITION</a:t>
            </a:r>
          </a:p>
        </p:txBody>
      </p:sp>
      <p:sp>
        <p:nvSpPr>
          <p:cNvPr id="3" name="Content Placeholder 2"/>
          <p:cNvSpPr>
            <a:spLocks noGrp="1"/>
          </p:cNvSpPr>
          <p:nvPr>
            <p:ph idx="1"/>
          </p:nvPr>
        </p:nvSpPr>
        <p:spPr>
          <a:xfrm>
            <a:off x="228600" y="762000"/>
            <a:ext cx="8801100" cy="4800600"/>
          </a:xfrm>
        </p:spPr>
        <p:txBody>
          <a:bodyPr>
            <a:noAutofit/>
          </a:bodyPr>
          <a:lstStyle/>
          <a:p>
            <a:pPr marL="0" indent="0" algn="just">
              <a:buNone/>
            </a:pPr>
            <a:r>
              <a:rPr lang="en-US" sz="2200" b="1" dirty="0">
                <a:latin typeface="Calibri" panose="020F0502020204030204" pitchFamily="34" charset="0"/>
                <a:ea typeface="Calibri" panose="020F0502020204030204" pitchFamily="34" charset="0"/>
                <a:cs typeface="Calibri" panose="020F0502020204030204" pitchFamily="34" charset="0"/>
              </a:rPr>
              <a:t>Forensic Imaging &amp; Integrity Checking</a:t>
            </a:r>
          </a:p>
          <a:p>
            <a:pPr algn="just"/>
            <a:r>
              <a:rPr lang="en-US" sz="2200" dirty="0">
                <a:latin typeface="Calibri" panose="020F0502020204030204" pitchFamily="34" charset="0"/>
                <a:ea typeface="Calibri" panose="020F0502020204030204" pitchFamily="34" charset="0"/>
                <a:cs typeface="Calibri" panose="020F0502020204030204" pitchFamily="34" charset="0"/>
              </a:rPr>
              <a:t>Creating of a forensically sound duplicate of the original evidence is done by creating a bit-stream image of the system.</a:t>
            </a:r>
          </a:p>
          <a:p>
            <a:pPr algn="just"/>
            <a:r>
              <a:rPr lang="en-US" sz="2200" dirty="0">
                <a:latin typeface="Calibri" panose="020F0502020204030204" pitchFamily="34" charset="0"/>
                <a:ea typeface="Calibri" panose="020F0502020204030204" pitchFamily="34" charset="0"/>
                <a:cs typeface="Calibri" panose="020F0502020204030204" pitchFamily="34" charset="0"/>
              </a:rPr>
              <a:t>A bit-stream image is an exact duplicate of a computer’s hard drive or a storage device in which the drive is copied from one drive to another, bit by bit.</a:t>
            </a:r>
          </a:p>
          <a:p>
            <a:pPr algn="just"/>
            <a:r>
              <a:rPr lang="en-US" sz="2200" dirty="0">
                <a:latin typeface="Calibri" panose="020F0502020204030204" pitchFamily="34" charset="0"/>
                <a:ea typeface="Calibri" panose="020F0502020204030204" pitchFamily="34" charset="0"/>
                <a:cs typeface="Calibri" panose="020F0502020204030204" pitchFamily="34" charset="0"/>
              </a:rPr>
              <a:t>The integrity of this image is then authenticated to the original by matching their hash values (usually MD5 hash), to ensure that no changes have occurred.</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can be achieved by the use of commonly used hashing tools such as </a:t>
            </a:r>
            <a:r>
              <a:rPr lang="en-US" sz="2200" dirty="0" err="1">
                <a:latin typeface="Calibri" panose="020F0502020204030204" pitchFamily="34" charset="0"/>
                <a:ea typeface="Calibri" panose="020F0502020204030204" pitchFamily="34" charset="0"/>
                <a:cs typeface="Calibri" panose="020F0502020204030204" pitchFamily="34" charset="0"/>
              </a:rPr>
              <a:t>HashCalc</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dirty="0" err="1">
                <a:latin typeface="Calibri" panose="020F0502020204030204" pitchFamily="34" charset="0"/>
                <a:ea typeface="Calibri" panose="020F0502020204030204" pitchFamily="34" charset="0"/>
                <a:cs typeface="Calibri" panose="020F0502020204030204" pitchFamily="34" charset="0"/>
              </a:rPr>
              <a:t>HashMyFiles</a:t>
            </a:r>
            <a:r>
              <a:rPr lang="en-US" sz="2200" dirty="0">
                <a:latin typeface="Calibri" panose="020F0502020204030204" pitchFamily="34" charset="0"/>
                <a:ea typeface="Calibri" panose="020F0502020204030204" pitchFamily="34" charset="0"/>
                <a:cs typeface="Calibri" panose="020F0502020204030204" pitchFamily="34" charset="0"/>
              </a:rPr>
              <a:t>, etc.</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method has become a de facto standard and is widely accepted by the industry and the court of law.</a:t>
            </a:r>
          </a:p>
        </p:txBody>
      </p:sp>
    </p:spTree>
    <p:extLst>
      <p:ext uri="{BB962C8B-B14F-4D97-AF65-F5344CB8AC3E}">
        <p14:creationId xmlns:p14="http://schemas.microsoft.com/office/powerpoint/2010/main" val="14004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7886700" cy="994172"/>
          </a:xfrm>
        </p:spPr>
        <p:txBody>
          <a:bodyPr/>
          <a:lstStyle/>
          <a:p>
            <a:r>
              <a:rPr lang="en-US" dirty="0"/>
              <a:t>DATA ACQUISITION</a:t>
            </a:r>
          </a:p>
        </p:txBody>
      </p:sp>
      <p:sp>
        <p:nvSpPr>
          <p:cNvPr id="3" name="Content Placeholder 2"/>
          <p:cNvSpPr>
            <a:spLocks noGrp="1"/>
          </p:cNvSpPr>
          <p:nvPr>
            <p:ph idx="1"/>
          </p:nvPr>
        </p:nvSpPr>
        <p:spPr>
          <a:xfrm>
            <a:off x="306568" y="609600"/>
            <a:ext cx="8458200" cy="5257800"/>
          </a:xfrm>
        </p:spPr>
        <p:txBody>
          <a:bodyPr>
            <a:noAutofit/>
          </a:bodyPr>
          <a:lstStyle/>
          <a:p>
            <a:pPr marL="0" indent="0" algn="just">
              <a:buNone/>
            </a:pPr>
            <a:r>
              <a:rPr lang="en-US" sz="2800" b="1" dirty="0">
                <a:latin typeface="Calibri" panose="020F0502020204030204" pitchFamily="34" charset="0"/>
                <a:ea typeface="Calibri" panose="020F0502020204030204" pitchFamily="34" charset="0"/>
                <a:cs typeface="Calibri" panose="020F0502020204030204" pitchFamily="34" charset="0"/>
              </a:rPr>
              <a:t>Forensic Data Recovery</a:t>
            </a:r>
          </a:p>
          <a:p>
            <a:pPr algn="just"/>
            <a:r>
              <a:rPr lang="en-US" sz="2200" dirty="0">
                <a:latin typeface="Calibri" panose="020F0502020204030204" pitchFamily="34" charset="0"/>
                <a:ea typeface="Calibri" panose="020F0502020204030204" pitchFamily="34" charset="0"/>
                <a:cs typeface="Calibri" panose="020F0502020204030204" pitchFamily="34" charset="0"/>
              </a:rPr>
              <a:t>Sometimes, it is possible to discover that some data would be corrupted, lost, or deleted from the evidence drive.</a:t>
            </a:r>
          </a:p>
          <a:p>
            <a:pPr algn="just"/>
            <a:r>
              <a:rPr lang="en-US" sz="2200" dirty="0">
                <a:latin typeface="Calibri" panose="020F0502020204030204" pitchFamily="34" charset="0"/>
                <a:ea typeface="Calibri" panose="020F0502020204030204" pitchFamily="34" charset="0"/>
                <a:cs typeface="Calibri" panose="020F0502020204030204" pitchFamily="34" charset="0"/>
              </a:rPr>
              <a:t>It, therefore, becomes important to recover these lost/damaged/deleted files in order to perform a thorough investigation.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Data may be deleted intentionally by the perpetrator, or unintentionally while the evidence drive is being used by the investigator for acquisition.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Investigators use file recovery utilities such as </a:t>
            </a:r>
            <a:r>
              <a:rPr lang="en-US" sz="2200" dirty="0" err="1">
                <a:latin typeface="Calibri" panose="020F0502020204030204" pitchFamily="34" charset="0"/>
                <a:ea typeface="Calibri" panose="020F0502020204030204" pitchFamily="34" charset="0"/>
                <a:cs typeface="Calibri" panose="020F0502020204030204" pitchFamily="34" charset="0"/>
              </a:rPr>
              <a:t>Recuva</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dirty="0" err="1">
                <a:latin typeface="Calibri" panose="020F0502020204030204" pitchFamily="34" charset="0"/>
                <a:ea typeface="Calibri" panose="020F0502020204030204" pitchFamily="34" charset="0"/>
                <a:cs typeface="Calibri" panose="020F0502020204030204" pitchFamily="34" charset="0"/>
              </a:rPr>
              <a:t>EaseUs</a:t>
            </a:r>
            <a:r>
              <a:rPr lang="en-US" sz="2200" dirty="0">
                <a:latin typeface="Calibri" panose="020F0502020204030204" pitchFamily="34" charset="0"/>
                <a:ea typeface="Calibri" panose="020F0502020204030204" pitchFamily="34" charset="0"/>
                <a:cs typeface="Calibri" panose="020F0502020204030204" pitchFamily="34" charset="0"/>
              </a:rPr>
              <a:t> Data Recovery Wizard, Advanced Disk Recovery, etc. which scan for lost data in the evidence drive and help in recovering them in most cases.</a:t>
            </a:r>
          </a:p>
        </p:txBody>
      </p:sp>
    </p:spTree>
    <p:extLst>
      <p:ext uri="{BB962C8B-B14F-4D97-AF65-F5344CB8AC3E}">
        <p14:creationId xmlns:p14="http://schemas.microsoft.com/office/powerpoint/2010/main" val="2650903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8324"/>
            <a:ext cx="7886700" cy="994172"/>
          </a:xfrm>
        </p:spPr>
        <p:txBody>
          <a:bodyPr/>
          <a:lstStyle/>
          <a:p>
            <a:r>
              <a:rPr lang="en-US" dirty="0"/>
              <a:t>DATA ANALYSIS</a:t>
            </a:r>
          </a:p>
        </p:txBody>
      </p:sp>
      <p:sp>
        <p:nvSpPr>
          <p:cNvPr id="3" name="Content Placeholder 2"/>
          <p:cNvSpPr>
            <a:spLocks noGrp="1"/>
          </p:cNvSpPr>
          <p:nvPr>
            <p:ph idx="1"/>
          </p:nvPr>
        </p:nvSpPr>
        <p:spPr>
          <a:xfrm>
            <a:off x="35351" y="762000"/>
            <a:ext cx="8839200" cy="50292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Data analysis deals with the process of identifying evidential data pertaining to the case and relevant to the crime, which is used to prove the crime and the perpetrator.</a:t>
            </a:r>
          </a:p>
          <a:p>
            <a:pPr algn="just"/>
            <a:r>
              <a:rPr lang="en-US" dirty="0">
                <a:latin typeface="Calibri" panose="020F0502020204030204" pitchFamily="34" charset="0"/>
                <a:ea typeface="Calibri" panose="020F0502020204030204" pitchFamily="34" charset="0"/>
                <a:cs typeface="Calibri" panose="020F0502020204030204" pitchFamily="34" charset="0"/>
              </a:rPr>
              <a:t>Data analysis involves examining, identifying, separating, converting, transforming, and modelling data to isolate useful information.</a:t>
            </a:r>
          </a:p>
          <a:p>
            <a:pPr algn="just"/>
            <a:r>
              <a:rPr lang="en-US" dirty="0">
                <a:latin typeface="Calibri" panose="020F0502020204030204" pitchFamily="34" charset="0"/>
                <a:ea typeface="Calibri" panose="020F0502020204030204" pitchFamily="34" charset="0"/>
                <a:cs typeface="Calibri" panose="020F0502020204030204" pitchFamily="34" charset="0"/>
              </a:rPr>
              <a:t>Data analysis techniques vary from case to case, depending on the nature of crime, scope of the case or client’s requirements, and the type of evidence.</a:t>
            </a:r>
          </a:p>
          <a:p>
            <a:pPr algn="just"/>
            <a:r>
              <a:rPr lang="en-US" dirty="0">
                <a:latin typeface="Calibri" panose="020F0502020204030204" pitchFamily="34" charset="0"/>
                <a:ea typeface="Calibri" panose="020F0502020204030204" pitchFamily="34" charset="0"/>
                <a:cs typeface="Calibri" panose="020F0502020204030204" pitchFamily="34" charset="0"/>
              </a:rPr>
              <a:t>Investigators use popular forensic analysis tools such as </a:t>
            </a:r>
            <a:r>
              <a:rPr lang="en-US" b="1" dirty="0" err="1">
                <a:latin typeface="Calibri" panose="020F0502020204030204" pitchFamily="34" charset="0"/>
                <a:ea typeface="Calibri" panose="020F0502020204030204" pitchFamily="34" charset="0"/>
                <a:cs typeface="Calibri" panose="020F0502020204030204" pitchFamily="34" charset="0"/>
              </a:rPr>
              <a:t>EnCase</a:t>
            </a:r>
            <a:r>
              <a:rPr lang="en-US" dirty="0">
                <a:latin typeface="Calibri" panose="020F0502020204030204" pitchFamily="34" charset="0"/>
                <a:ea typeface="Calibri" panose="020F0502020204030204" pitchFamily="34" charset="0"/>
                <a:cs typeface="Calibri" panose="020F0502020204030204" pitchFamily="34" charset="0"/>
              </a:rPr>
              <a:t> Forensic, FTK, X-Ways Forensics, Autopsy, etc. for getting better visualization.</a:t>
            </a:r>
          </a:p>
        </p:txBody>
      </p:sp>
    </p:spTree>
    <p:extLst>
      <p:ext uri="{BB962C8B-B14F-4D97-AF65-F5344CB8AC3E}">
        <p14:creationId xmlns:p14="http://schemas.microsoft.com/office/powerpoint/2010/main" val="369007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7886700" cy="994172"/>
          </a:xfrm>
        </p:spPr>
        <p:txBody>
          <a:bodyPr/>
          <a:lstStyle/>
          <a:p>
            <a:r>
              <a:rPr lang="en-US" dirty="0"/>
              <a:t>DATA ANALYSIS</a:t>
            </a:r>
          </a:p>
        </p:txBody>
      </p:sp>
      <p:sp>
        <p:nvSpPr>
          <p:cNvPr id="3" name="Content Placeholder 2"/>
          <p:cNvSpPr>
            <a:spLocks noGrp="1"/>
          </p:cNvSpPr>
          <p:nvPr>
            <p:ph idx="1"/>
          </p:nvPr>
        </p:nvSpPr>
        <p:spPr>
          <a:xfrm>
            <a:off x="0" y="1105722"/>
            <a:ext cx="9144001" cy="4075877"/>
          </a:xfrm>
        </p:spPr>
        <p:txBody>
          <a:bodyPr>
            <a:noAutofit/>
          </a:bodyPr>
          <a:lstStyle/>
          <a:p>
            <a:pPr algn="just"/>
            <a:r>
              <a:rPr lang="en-US" sz="3200" dirty="0">
                <a:latin typeface="Calibri" panose="020F0502020204030204" pitchFamily="34" charset="0"/>
                <a:ea typeface="Calibri" panose="020F0502020204030204" pitchFamily="34" charset="0"/>
                <a:cs typeface="Calibri" panose="020F0502020204030204" pitchFamily="34" charset="0"/>
              </a:rPr>
              <a:t>The analysis phase typically includes the following activities: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File content analysis for data usage details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Physical file storage locations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MAC (Modified accessed, created details for files and associated users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Timeline generation</a:t>
            </a:r>
          </a:p>
        </p:txBody>
      </p:sp>
    </p:spTree>
    <p:extLst>
      <p:ext uri="{BB962C8B-B14F-4D97-AF65-F5344CB8AC3E}">
        <p14:creationId xmlns:p14="http://schemas.microsoft.com/office/powerpoint/2010/main" val="229117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362200"/>
            <a:ext cx="8610600" cy="1362075"/>
          </a:xfrm>
        </p:spPr>
        <p:txBody>
          <a:bodyPr/>
          <a:lstStyle/>
          <a:p>
            <a:r>
              <a:rPr lang="en-IN" dirty="0"/>
              <a:t>POST-INVESTIGATION PHASE</a:t>
            </a:r>
          </a:p>
        </p:txBody>
      </p:sp>
    </p:spTree>
    <p:extLst>
      <p:ext uri="{BB962C8B-B14F-4D97-AF65-F5344CB8AC3E}">
        <p14:creationId xmlns:p14="http://schemas.microsoft.com/office/powerpoint/2010/main" val="4210578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609600"/>
          </a:xfrm>
        </p:spPr>
        <p:txBody>
          <a:bodyPr/>
          <a:lstStyle/>
          <a:p>
            <a:r>
              <a:rPr lang="en-US" dirty="0"/>
              <a:t>DOCUMENTATION &amp; REPORTING</a:t>
            </a:r>
          </a:p>
        </p:txBody>
      </p:sp>
      <p:sp>
        <p:nvSpPr>
          <p:cNvPr id="3" name="Content Placeholder 2"/>
          <p:cNvSpPr>
            <a:spLocks noGrp="1"/>
          </p:cNvSpPr>
          <p:nvPr>
            <p:ph idx="1"/>
          </p:nvPr>
        </p:nvSpPr>
        <p:spPr>
          <a:xfrm>
            <a:off x="103907" y="674802"/>
            <a:ext cx="5943600" cy="5050800"/>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are required to document all the forensic processes carried out for identifying, gathering, analyzing, preserving, and reporting the evidence for offering a good report to the court of law and ease the prosecution.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must include a detailed record of the evidence acquisition, evidence analysis, and evidence assessment which provides a correlation of evidence discovered with the crime events and details the clues discovered to form conclusions regarding the case.</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report is supposed to be a well-formulated record of the entire investigation process prepared using artefacts and collating relevant information for the case obtained at various stages of investigation.</a:t>
            </a:r>
          </a:p>
        </p:txBody>
      </p:sp>
      <p:graphicFrame>
        <p:nvGraphicFramePr>
          <p:cNvPr id="4" name="Diagram 3"/>
          <p:cNvGraphicFramePr/>
          <p:nvPr>
            <p:extLst>
              <p:ext uri="{D42A27DB-BD31-4B8C-83A1-F6EECF244321}">
                <p14:modId xmlns:p14="http://schemas.microsoft.com/office/powerpoint/2010/main" val="607082502"/>
              </p:ext>
            </p:extLst>
          </p:nvPr>
        </p:nvGraphicFramePr>
        <p:xfrm>
          <a:off x="6288206" y="1522862"/>
          <a:ext cx="2855794" cy="3582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6288204" y="990600"/>
            <a:ext cx="2751889" cy="62454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b="1" dirty="0"/>
              <a:t>Typical Sections in a Forensic Report</a:t>
            </a:r>
          </a:p>
        </p:txBody>
      </p:sp>
    </p:spTree>
    <p:extLst>
      <p:ext uri="{BB962C8B-B14F-4D97-AF65-F5344CB8AC3E}">
        <p14:creationId xmlns:p14="http://schemas.microsoft.com/office/powerpoint/2010/main" val="61471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458200" cy="533400"/>
          </a:xfrm>
        </p:spPr>
        <p:txBody>
          <a:bodyPr/>
          <a:lstStyle/>
          <a:p>
            <a:r>
              <a:rPr lang="en-US" sz="3200" dirty="0"/>
              <a:t>TESTIFYING AS AN EXPERT WITNESS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6471308"/>
              </p:ext>
            </p:extLst>
          </p:nvPr>
        </p:nvGraphicFramePr>
        <p:xfrm>
          <a:off x="152400" y="685800"/>
          <a:ext cx="9067800" cy="4495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601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FE51E-EC63-AE50-5D25-247A9E249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DCED0-C482-18B3-003E-F16485003632}"/>
              </a:ext>
            </a:extLst>
          </p:cNvPr>
          <p:cNvSpPr>
            <a:spLocks noGrp="1"/>
          </p:cNvSpPr>
          <p:nvPr>
            <p:ph type="title"/>
          </p:nvPr>
        </p:nvSpPr>
        <p:spPr>
          <a:xfrm>
            <a:off x="304800" y="152400"/>
            <a:ext cx="8229600" cy="711544"/>
          </a:xfrm>
        </p:spPr>
        <p:txBody>
          <a:bodyPr/>
          <a:lstStyle/>
          <a:p>
            <a:r>
              <a:rPr lang="en-GB" dirty="0"/>
              <a:t>How much do you remember?</a:t>
            </a:r>
          </a:p>
        </p:txBody>
      </p:sp>
      <p:pic>
        <p:nvPicPr>
          <p:cNvPr id="7" name="Content Placeholder 6">
            <a:extLst>
              <a:ext uri="{FF2B5EF4-FFF2-40B4-BE49-F238E27FC236}">
                <a16:creationId xmlns:a16="http://schemas.microsoft.com/office/drawing/2014/main" id="{2D18AEF0-7749-8FCF-72FF-CBB16ACC484B}"/>
              </a:ext>
            </a:extLst>
          </p:cNvPr>
          <p:cNvPicPr>
            <a:picLocks noGrp="1" noChangeAspect="1"/>
          </p:cNvPicPr>
          <p:nvPr>
            <p:ph idx="1"/>
          </p:nvPr>
        </p:nvPicPr>
        <p:blipFill>
          <a:blip r:embed="rId2"/>
          <a:stretch>
            <a:fillRect/>
          </a:stretch>
        </p:blipFill>
        <p:spPr bwMode="auto">
          <a:xfrm>
            <a:off x="500370" y="914400"/>
            <a:ext cx="324497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E50071F9-73FB-222F-2E2D-CCC138546C76}"/>
              </a:ext>
            </a:extLst>
          </p:cNvPr>
          <p:cNvSpPr>
            <a:spLocks noGrp="1"/>
          </p:cNvSpPr>
          <p:nvPr>
            <p:ph type="sldNum" sz="quarter" idx="11"/>
          </p:nvPr>
        </p:nvSpPr>
        <p:spPr/>
        <p:txBody>
          <a:bodyPr/>
          <a:lstStyle/>
          <a:p>
            <a:pPr>
              <a:defRPr/>
            </a:pPr>
            <a:fld id="{D59D80DC-CCE6-46FA-83FF-07FBF6FF2C7D}" type="slidenum">
              <a:rPr lang="en-US" altLang="en-US" smtClean="0"/>
              <a:pPr>
                <a:defRPr/>
              </a:pPr>
              <a:t>29</a:t>
            </a:fld>
            <a:endParaRPr lang="en-US" altLang="en-US"/>
          </a:p>
        </p:txBody>
      </p:sp>
      <p:sp>
        <p:nvSpPr>
          <p:cNvPr id="9" name="TextBox 8">
            <a:extLst>
              <a:ext uri="{FF2B5EF4-FFF2-40B4-BE49-F238E27FC236}">
                <a16:creationId xmlns:a16="http://schemas.microsoft.com/office/drawing/2014/main" id="{ADB9CD18-4ABC-7AB0-E78F-C17A899DCF52}"/>
              </a:ext>
            </a:extLst>
          </p:cNvPr>
          <p:cNvSpPr txBox="1"/>
          <p:nvPr/>
        </p:nvSpPr>
        <p:spPr>
          <a:xfrm>
            <a:off x="3769724" y="2729550"/>
            <a:ext cx="5298076" cy="646331"/>
          </a:xfrm>
          <a:prstGeom prst="rect">
            <a:avLst/>
          </a:prstGeom>
          <a:noFill/>
        </p:spPr>
        <p:txBody>
          <a:bodyPr wrap="square">
            <a:spAutoFit/>
          </a:bodyPr>
          <a:lstStyle/>
          <a:p>
            <a:r>
              <a:rPr lang="en-GB" dirty="0"/>
              <a:t>https://uwtsd.display.vevox.com#/present/870481/Z5YOZ5MBLTDTWU5T20UN</a:t>
            </a:r>
          </a:p>
        </p:txBody>
      </p:sp>
    </p:spTree>
    <p:extLst>
      <p:ext uri="{BB962C8B-B14F-4D97-AF65-F5344CB8AC3E}">
        <p14:creationId xmlns:p14="http://schemas.microsoft.com/office/powerpoint/2010/main" val="1119347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30</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76794" y="0"/>
            <a:ext cx="8229600" cy="533400"/>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76794" y="676596"/>
            <a:ext cx="8534400" cy="4886004"/>
          </a:xfrm>
        </p:spPr>
        <p:txBody>
          <a:bodyPr/>
          <a:lstStyle/>
          <a:p>
            <a:pPr lvl="0"/>
            <a:r>
              <a:rPr lang="en-GB" sz="1600" b="1" dirty="0">
                <a:latin typeface="Calibri" panose="020F0502020204030204" pitchFamily="34" charset="0"/>
                <a:ea typeface="Calibri" panose="020F0502020204030204" pitchFamily="34" charset="0"/>
                <a:cs typeface="Calibri" panose="020F0502020204030204" pitchFamily="34" charset="0"/>
              </a:rPr>
              <a:t>NPCC Digital Forensics Principles</a:t>
            </a:r>
            <a:br>
              <a:rPr lang="en-GB" sz="1600" b="1" dirty="0">
                <a:latin typeface="Calibri" panose="020F0502020204030204" pitchFamily="34" charset="0"/>
                <a:ea typeface="Calibri" panose="020F0502020204030204" pitchFamily="34" charset="0"/>
                <a:cs typeface="Calibri" panose="020F0502020204030204" pitchFamily="34" charset="0"/>
              </a:rPr>
            </a:br>
            <a:r>
              <a:rPr lang="en-GB" sz="1600" b="1" u="sng" dirty="0">
                <a:latin typeface="Calibri" panose="020F0502020204030204" pitchFamily="34" charset="0"/>
                <a:ea typeface="Calibri" panose="020F0502020204030204" pitchFamily="34" charset="0"/>
                <a:cs typeface="Calibri" panose="020F0502020204030204" pitchFamily="34" charset="0"/>
                <a:hlinkClick r:id="rId3"/>
              </a:rPr>
              <a:t>https://www.college.police.uk</a:t>
            </a:r>
            <a:endParaRPr lang="en-GB" sz="1600" dirty="0">
              <a:latin typeface="Calibri" panose="020F0502020204030204" pitchFamily="34" charset="0"/>
              <a:ea typeface="Calibri" panose="020F0502020204030204" pitchFamily="34" charset="0"/>
              <a:cs typeface="Calibri" panose="020F0502020204030204" pitchFamily="34" charset="0"/>
            </a:endParaRPr>
          </a:p>
          <a:p>
            <a:pPr lvl="0"/>
            <a:r>
              <a:rPr lang="de-CH" sz="1600" b="1" dirty="0">
                <a:latin typeface="Calibri" panose="020F0502020204030204" pitchFamily="34" charset="0"/>
                <a:ea typeface="Calibri" panose="020F0502020204030204" pitchFamily="34" charset="0"/>
                <a:cs typeface="Calibri" panose="020F0502020204030204" pitchFamily="34" charset="0"/>
              </a:rPr>
              <a:t>NIST SP 800-86</a:t>
            </a:r>
            <a:br>
              <a:rPr lang="de-CH" sz="1600" b="1" dirty="0">
                <a:latin typeface="Calibri" panose="020F0502020204030204" pitchFamily="34" charset="0"/>
                <a:ea typeface="Calibri" panose="020F0502020204030204" pitchFamily="34" charset="0"/>
                <a:cs typeface="Calibri" panose="020F0502020204030204" pitchFamily="34" charset="0"/>
              </a:rPr>
            </a:br>
            <a:r>
              <a:rPr lang="de-CH" sz="1600" b="1" dirty="0">
                <a:latin typeface="Calibri" panose="020F0502020204030204" pitchFamily="34" charset="0"/>
                <a:ea typeface="Calibri" panose="020F0502020204030204" pitchFamily="34" charset="0"/>
                <a:cs typeface="Calibri" panose="020F0502020204030204" pitchFamily="34" charset="0"/>
              </a:rPr>
              <a:t>https://csrc.nist.gov/publications/detail/sp/800-86/final</a:t>
            </a:r>
            <a:endParaRPr lang="en-GB" sz="1600" dirty="0">
              <a:latin typeface="Calibri" panose="020F0502020204030204" pitchFamily="34" charset="0"/>
              <a:ea typeface="Calibri" panose="020F0502020204030204" pitchFamily="34" charset="0"/>
              <a:cs typeface="Calibri" panose="020F0502020204030204" pitchFamily="34" charset="0"/>
            </a:endParaRPr>
          </a:p>
          <a:p>
            <a:pPr lvl="0"/>
            <a:r>
              <a:rPr lang="en-GB" sz="1600" b="1" dirty="0">
                <a:latin typeface="Calibri" panose="020F0502020204030204" pitchFamily="34" charset="0"/>
                <a:ea typeface="Calibri" panose="020F0502020204030204" pitchFamily="34" charset="0"/>
                <a:cs typeface="Calibri" panose="020F0502020204030204" pitchFamily="34" charset="0"/>
              </a:rPr>
              <a:t>EC-Council CHFI</a:t>
            </a:r>
            <a:br>
              <a:rPr lang="en-GB" sz="1600" b="1" dirty="0">
                <a:latin typeface="Calibri" panose="020F0502020204030204" pitchFamily="34" charset="0"/>
                <a:ea typeface="Calibri" panose="020F0502020204030204" pitchFamily="34" charset="0"/>
                <a:cs typeface="Calibri" panose="020F0502020204030204" pitchFamily="34" charset="0"/>
              </a:rPr>
            </a:br>
            <a:r>
              <a:rPr lang="en-GB" sz="1600" b="1" dirty="0">
                <a:latin typeface="Calibri" panose="020F0502020204030204" pitchFamily="34" charset="0"/>
                <a:ea typeface="Calibri" panose="020F0502020204030204" pitchFamily="34" charset="0"/>
                <a:cs typeface="Calibri" panose="020F0502020204030204" pitchFamily="34" charset="0"/>
              </a:rPr>
              <a:t>https://www.ec-council.org/train-certify/chfi/</a:t>
            </a:r>
            <a:endParaRPr lang="en-GB" sz="1600" dirty="0">
              <a:latin typeface="Calibri" panose="020F0502020204030204" pitchFamily="34" charset="0"/>
              <a:ea typeface="Calibri" panose="020F0502020204030204" pitchFamily="34" charset="0"/>
              <a:cs typeface="Calibri" panose="020F0502020204030204" pitchFamily="34" charset="0"/>
            </a:endParaRPr>
          </a:p>
          <a:p>
            <a:pPr lvl="0"/>
            <a:r>
              <a:rPr lang="en-GB" sz="1600" b="1" dirty="0">
                <a:latin typeface="Calibri" panose="020F0502020204030204" pitchFamily="34" charset="0"/>
                <a:ea typeface="Calibri" panose="020F0502020204030204" pitchFamily="34" charset="0"/>
                <a:cs typeface="Calibri" panose="020F0502020204030204" pitchFamily="34" charset="0"/>
              </a:rPr>
              <a:t>Exterro FTK Platform</a:t>
            </a:r>
            <a:br>
              <a:rPr lang="en-GB" sz="1600" b="1" dirty="0">
                <a:latin typeface="Calibri" panose="020F0502020204030204" pitchFamily="34" charset="0"/>
                <a:ea typeface="Calibri" panose="020F0502020204030204" pitchFamily="34" charset="0"/>
                <a:cs typeface="Calibri" panose="020F0502020204030204" pitchFamily="34" charset="0"/>
              </a:rPr>
            </a:br>
            <a:r>
              <a:rPr lang="en-GB" sz="1600" b="1" dirty="0">
                <a:latin typeface="Calibri" panose="020F0502020204030204" pitchFamily="34" charset="0"/>
                <a:ea typeface="Calibri" panose="020F0502020204030204" pitchFamily="34" charset="0"/>
                <a:cs typeface="Calibri" panose="020F0502020204030204" pitchFamily="34" charset="0"/>
              </a:rPr>
              <a:t>https://www.exterro.com/ftk-digital-forensics</a:t>
            </a:r>
            <a:endParaRPr lang="en-GB" sz="1600" dirty="0">
              <a:latin typeface="Calibri" panose="020F0502020204030204" pitchFamily="34" charset="0"/>
              <a:ea typeface="Calibri" panose="020F0502020204030204" pitchFamily="34" charset="0"/>
              <a:cs typeface="Calibri" panose="020F0502020204030204" pitchFamily="34" charset="0"/>
            </a:endParaRPr>
          </a:p>
          <a:p>
            <a:pPr lvl="0"/>
            <a:r>
              <a:rPr lang="en-GB" sz="1600" b="1" dirty="0">
                <a:latin typeface="Calibri" panose="020F0502020204030204" pitchFamily="34" charset="0"/>
                <a:ea typeface="Calibri" panose="020F0502020204030204" pitchFamily="34" charset="0"/>
                <a:cs typeface="Calibri" panose="020F0502020204030204" pitchFamily="34" charset="0"/>
              </a:rPr>
              <a:t>CPS Expert Evidence Guidance</a:t>
            </a:r>
            <a:br>
              <a:rPr lang="en-GB" sz="1600" b="1" dirty="0">
                <a:latin typeface="Calibri" panose="020F0502020204030204" pitchFamily="34" charset="0"/>
                <a:ea typeface="Calibri" panose="020F0502020204030204" pitchFamily="34" charset="0"/>
                <a:cs typeface="Calibri" panose="020F0502020204030204" pitchFamily="34" charset="0"/>
              </a:rPr>
            </a:br>
            <a:r>
              <a:rPr lang="en-GB" sz="1600" b="1" u="sng" dirty="0">
                <a:latin typeface="Calibri" panose="020F0502020204030204" pitchFamily="34" charset="0"/>
                <a:ea typeface="Calibri" panose="020F0502020204030204" pitchFamily="34" charset="0"/>
                <a:cs typeface="Calibri" panose="020F0502020204030204" pitchFamily="34" charset="0"/>
                <a:hlinkClick r:id="rId4"/>
              </a:rPr>
              <a:t>https://www.cps.gov.uk</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sz="1600"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sz="1600" dirty="0">
                <a:latin typeface="Calibri" panose="020F0502020204030204" pitchFamily="34" charset="0"/>
                <a:ea typeface="Calibri" panose="020F0502020204030204" pitchFamily="34" charset="0"/>
                <a:cs typeface="Calibri" panose="020F0502020204030204" pitchFamily="34" charset="0"/>
              </a:rPr>
              <a:t>by Chuck </a:t>
            </a:r>
            <a:r>
              <a:rPr lang="en-GB" sz="1600" dirty="0" err="1">
                <a:latin typeface="Calibri" panose="020F0502020204030204" pitchFamily="34" charset="0"/>
                <a:ea typeface="Calibri" panose="020F0502020204030204" pitchFamily="34" charset="0"/>
                <a:cs typeface="Calibri" panose="020F0502020204030204" pitchFamily="34" charset="0"/>
              </a:rPr>
              <a:t>Easttom</a:t>
            </a:r>
            <a:r>
              <a:rPr lang="en-GB" sz="1600" dirty="0">
                <a:latin typeface="Calibri" panose="020F0502020204030204" pitchFamily="34" charset="0"/>
                <a:ea typeface="Calibri" panose="020F0502020204030204" pitchFamily="34" charset="0"/>
                <a:cs typeface="Calibri" panose="020F0502020204030204" pitchFamily="34" charset="0"/>
              </a:rPr>
              <a:t>. ISBN: 978-1-284-12184-1 Paperback 400 pages © 2019</a:t>
            </a:r>
          </a:p>
          <a:p>
            <a:r>
              <a:rPr lang="en-GB" sz="1600"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31</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5976</Words>
  <Application>Microsoft Office PowerPoint</Application>
  <PresentationFormat>On-screen Show (4:3)</PresentationFormat>
  <Paragraphs>412</Paragraphs>
  <Slides>31</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Comic Sans MS</vt:lpstr>
      <vt:lpstr>Times New Roman</vt:lpstr>
      <vt:lpstr>Wingdings</vt:lpstr>
      <vt:lpstr>Default Design</vt:lpstr>
      <vt:lpstr>PowerPoint Presentation</vt:lpstr>
      <vt:lpstr>DIGITAL FORENSICS INVESTIGATION PHASES from Preparation to Courtroom</vt:lpstr>
      <vt:lpstr>PRE-INVESTIGATION PHASE -  Preparation before an incident occurs</vt:lpstr>
      <vt:lpstr>SETTING UP A COMPUTER FORENSICS LAB</vt:lpstr>
      <vt:lpstr>BUILDING THE INVESTIGATION TOOLKIT</vt:lpstr>
      <vt:lpstr>CERTIFICATION &amp; LICENSING</vt:lpstr>
      <vt:lpstr>INVESTIGATION PHASE</vt:lpstr>
      <vt:lpstr>FIRST RESPONSE</vt:lpstr>
      <vt:lpstr>FIRST RESPONSE</vt:lpstr>
      <vt:lpstr>FIRST RESPONSE</vt:lpstr>
      <vt:lpstr>Case Group Discussion 1</vt:lpstr>
      <vt:lpstr>SEARCH &amp; SEIZURE</vt:lpstr>
      <vt:lpstr>SEARCH &amp; SEIZURE</vt:lpstr>
      <vt:lpstr>Search and Seizure Process Flow </vt:lpstr>
      <vt:lpstr>SEARCH &amp; SEIZURE</vt:lpstr>
      <vt:lpstr>Case Group Discussion 2</vt:lpstr>
      <vt:lpstr>EVIDENCE COLLECTION</vt:lpstr>
      <vt:lpstr>EVIDENCE COLLECTION</vt:lpstr>
      <vt:lpstr>SECURING THE EVIDENCE</vt:lpstr>
      <vt:lpstr>SECURING THE EVIDENCE</vt:lpstr>
      <vt:lpstr>DATA ACQUISITION</vt:lpstr>
      <vt:lpstr>DATA ACQUISITION</vt:lpstr>
      <vt:lpstr>DATA ACQUISITION</vt:lpstr>
      <vt:lpstr>DATA ANALYSIS</vt:lpstr>
      <vt:lpstr>DATA ANALYSIS</vt:lpstr>
      <vt:lpstr>POST-INVESTIGATION PHASE</vt:lpstr>
      <vt:lpstr>DOCUMENTATION &amp; REPORTING</vt:lpstr>
      <vt:lpstr>TESTIFYING AS AN EXPERT WITNESS</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2026-02-09T22:06:17Z</dcterms:modified>
</cp:coreProperties>
</file>