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8"/>
  </p:notesMasterIdLst>
  <p:handoutMasterIdLst>
    <p:handoutMasterId r:id="rId9"/>
  </p:handoutMasterIdLst>
  <p:sldIdLst>
    <p:sldId id="264" r:id="rId5"/>
    <p:sldId id="262" r:id="rId6"/>
    <p:sldId id="263" r:id="rId7"/>
  </p:sldIdLst>
  <p:sldSz cx="42794238" cy="30267275"/>
  <p:notesSz cx="6858000" cy="9144000"/>
  <p:defaultTextStyle>
    <a:defPPr>
      <a:defRPr lang="en-US"/>
    </a:defPPr>
    <a:lvl1pPr marL="0" algn="l" defTabSz="3746663" rtl="0" eaLnBrk="1" latinLnBrk="0" hangingPunct="1">
      <a:defRPr sz="7375" kern="1200">
        <a:solidFill>
          <a:schemeClr val="tx1"/>
        </a:solidFill>
        <a:latin typeface="+mn-lt"/>
        <a:ea typeface="+mn-ea"/>
        <a:cs typeface="+mn-cs"/>
      </a:defRPr>
    </a:lvl1pPr>
    <a:lvl2pPr marL="1873331" algn="l" defTabSz="3746663" rtl="0" eaLnBrk="1" latinLnBrk="0" hangingPunct="1">
      <a:defRPr sz="7375" kern="1200">
        <a:solidFill>
          <a:schemeClr val="tx1"/>
        </a:solidFill>
        <a:latin typeface="+mn-lt"/>
        <a:ea typeface="+mn-ea"/>
        <a:cs typeface="+mn-cs"/>
      </a:defRPr>
    </a:lvl2pPr>
    <a:lvl3pPr marL="3746663" algn="l" defTabSz="3746663" rtl="0" eaLnBrk="1" latinLnBrk="0" hangingPunct="1">
      <a:defRPr sz="7375" kern="1200">
        <a:solidFill>
          <a:schemeClr val="tx1"/>
        </a:solidFill>
        <a:latin typeface="+mn-lt"/>
        <a:ea typeface="+mn-ea"/>
        <a:cs typeface="+mn-cs"/>
      </a:defRPr>
    </a:lvl3pPr>
    <a:lvl4pPr marL="5619994" algn="l" defTabSz="3746663" rtl="0" eaLnBrk="1" latinLnBrk="0" hangingPunct="1">
      <a:defRPr sz="7375" kern="1200">
        <a:solidFill>
          <a:schemeClr val="tx1"/>
        </a:solidFill>
        <a:latin typeface="+mn-lt"/>
        <a:ea typeface="+mn-ea"/>
        <a:cs typeface="+mn-cs"/>
      </a:defRPr>
    </a:lvl4pPr>
    <a:lvl5pPr marL="7493325" algn="l" defTabSz="3746663" rtl="0" eaLnBrk="1" latinLnBrk="0" hangingPunct="1">
      <a:defRPr sz="7375" kern="1200">
        <a:solidFill>
          <a:schemeClr val="tx1"/>
        </a:solidFill>
        <a:latin typeface="+mn-lt"/>
        <a:ea typeface="+mn-ea"/>
        <a:cs typeface="+mn-cs"/>
      </a:defRPr>
    </a:lvl5pPr>
    <a:lvl6pPr marL="9366656" algn="l" defTabSz="3746663" rtl="0" eaLnBrk="1" latinLnBrk="0" hangingPunct="1">
      <a:defRPr sz="7375" kern="1200">
        <a:solidFill>
          <a:schemeClr val="tx1"/>
        </a:solidFill>
        <a:latin typeface="+mn-lt"/>
        <a:ea typeface="+mn-ea"/>
        <a:cs typeface="+mn-cs"/>
      </a:defRPr>
    </a:lvl6pPr>
    <a:lvl7pPr marL="11239988" algn="l" defTabSz="3746663" rtl="0" eaLnBrk="1" latinLnBrk="0" hangingPunct="1">
      <a:defRPr sz="7375" kern="1200">
        <a:solidFill>
          <a:schemeClr val="tx1"/>
        </a:solidFill>
        <a:latin typeface="+mn-lt"/>
        <a:ea typeface="+mn-ea"/>
        <a:cs typeface="+mn-cs"/>
      </a:defRPr>
    </a:lvl7pPr>
    <a:lvl8pPr marL="13113319" algn="l" defTabSz="3746663" rtl="0" eaLnBrk="1" latinLnBrk="0" hangingPunct="1">
      <a:defRPr sz="7375" kern="1200">
        <a:solidFill>
          <a:schemeClr val="tx1"/>
        </a:solidFill>
        <a:latin typeface="+mn-lt"/>
        <a:ea typeface="+mn-ea"/>
        <a:cs typeface="+mn-cs"/>
      </a:defRPr>
    </a:lvl8pPr>
    <a:lvl9pPr marL="14986650" algn="l" defTabSz="3746663" rtl="0" eaLnBrk="1" latinLnBrk="0" hangingPunct="1">
      <a:defRPr sz="7375" kern="1200">
        <a:solidFill>
          <a:schemeClr val="tx1"/>
        </a:solidFill>
        <a:latin typeface="+mn-lt"/>
        <a:ea typeface="+mn-ea"/>
        <a:cs typeface="+mn-cs"/>
      </a:defRPr>
    </a:lvl9pPr>
  </p:defaultTextStyle>
  <p:extLst>
    <p:ext uri="{EFAFB233-063F-42B5-8137-9DF3F51BA10A}">
      <p15:sldGuideLst xmlns:p15="http://schemas.microsoft.com/office/powerpoint/2012/main">
        <p15:guide id="1" pos="13479" userDrawn="1">
          <p15:clr>
            <a:srgbClr val="A4A3A4"/>
          </p15:clr>
        </p15:guide>
        <p15:guide id="2" pos="14295" userDrawn="1">
          <p15:clr>
            <a:srgbClr val="A4A3A4"/>
          </p15:clr>
        </p15:guide>
        <p15:guide id="3" orient="horz" pos="9533"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71" autoAdjust="0"/>
    <p:restoredTop sz="95482" autoAdjust="0"/>
  </p:normalViewPr>
  <p:slideViewPr>
    <p:cSldViewPr>
      <p:cViewPr varScale="1">
        <p:scale>
          <a:sx n="16" d="100"/>
          <a:sy n="16" d="100"/>
        </p:scale>
        <p:origin x="1278" y="54"/>
      </p:cViewPr>
      <p:guideLst>
        <p:guide pos="13479"/>
        <p:guide pos="14295"/>
        <p:guide orient="horz" pos="9533"/>
      </p:guideLst>
    </p:cSldViewPr>
  </p:slideViewPr>
  <p:notesTextViewPr>
    <p:cViewPr>
      <p:scale>
        <a:sx n="1" d="1"/>
        <a:sy n="1" d="1"/>
      </p:scale>
      <p:origin x="0" y="0"/>
    </p:cViewPr>
  </p:notesTextViewPr>
  <p:notesViewPr>
    <p:cSldViewPr>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1A4C4C9-9907-4BB6-B95A-E6BBD959AAB4}" type="datetimeFigureOut">
              <a:rPr lang="en-US" smtClean="0"/>
              <a:t>10/22/2026</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2D650F-38E5-40ED-AA32-287D3AC686E8}" type="slidenum">
              <a:rPr lang="en-US" smtClean="0"/>
              <a:t>‹#›</a:t>
            </a:fld>
            <a:endParaRPr lang="en-US" dirty="0"/>
          </a:p>
        </p:txBody>
      </p:sp>
    </p:spTree>
    <p:extLst>
      <p:ext uri="{BB962C8B-B14F-4D97-AF65-F5344CB8AC3E}">
        <p14:creationId xmlns:p14="http://schemas.microsoft.com/office/powerpoint/2010/main" val="763695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A592C-A796-4264-BD45-11AED491B3E4}" type="datetimeFigureOut">
              <a:rPr lang="en-US" smtClean="0"/>
              <a:t>10/22/2026</a:t>
            </a:fld>
            <a:endParaRPr lang="en-US" dirty="0"/>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A02A30-9192-49A2-98D9-8D2828AE31E2}" type="slidenum">
              <a:rPr lang="en-US" smtClean="0"/>
              <a:t>‹#›</a:t>
            </a:fld>
            <a:endParaRPr lang="en-US" dirty="0"/>
          </a:p>
        </p:txBody>
      </p:sp>
    </p:spTree>
    <p:extLst>
      <p:ext uri="{BB962C8B-B14F-4D97-AF65-F5344CB8AC3E}">
        <p14:creationId xmlns:p14="http://schemas.microsoft.com/office/powerpoint/2010/main" val="3617972347"/>
      </p:ext>
    </p:extLst>
  </p:cSld>
  <p:clrMap bg1="lt1" tx1="dk1" bg2="lt2" tx2="dk2" accent1="accent1" accent2="accent2" accent3="accent3" accent4="accent4" accent5="accent5" accent6="accent6" hlink="hlink" folHlink="folHlink"/>
  <p:notesStyle>
    <a:lvl1pPr marL="0" algn="l" defTabSz="3746663" rtl="0" eaLnBrk="1" latinLnBrk="0" hangingPunct="1">
      <a:defRPr sz="4917" kern="1200">
        <a:solidFill>
          <a:schemeClr val="tx1"/>
        </a:solidFill>
        <a:latin typeface="+mn-lt"/>
        <a:ea typeface="+mn-ea"/>
        <a:cs typeface="+mn-cs"/>
      </a:defRPr>
    </a:lvl1pPr>
    <a:lvl2pPr marL="1873331" algn="l" defTabSz="3746663" rtl="0" eaLnBrk="1" latinLnBrk="0" hangingPunct="1">
      <a:defRPr sz="4917" kern="1200">
        <a:solidFill>
          <a:schemeClr val="tx1"/>
        </a:solidFill>
        <a:latin typeface="+mn-lt"/>
        <a:ea typeface="+mn-ea"/>
        <a:cs typeface="+mn-cs"/>
      </a:defRPr>
    </a:lvl2pPr>
    <a:lvl3pPr marL="3746663" algn="l" defTabSz="3746663" rtl="0" eaLnBrk="1" latinLnBrk="0" hangingPunct="1">
      <a:defRPr sz="4917" kern="1200">
        <a:solidFill>
          <a:schemeClr val="tx1"/>
        </a:solidFill>
        <a:latin typeface="+mn-lt"/>
        <a:ea typeface="+mn-ea"/>
        <a:cs typeface="+mn-cs"/>
      </a:defRPr>
    </a:lvl3pPr>
    <a:lvl4pPr marL="5619994" algn="l" defTabSz="3746663" rtl="0" eaLnBrk="1" latinLnBrk="0" hangingPunct="1">
      <a:defRPr sz="4917" kern="1200">
        <a:solidFill>
          <a:schemeClr val="tx1"/>
        </a:solidFill>
        <a:latin typeface="+mn-lt"/>
        <a:ea typeface="+mn-ea"/>
        <a:cs typeface="+mn-cs"/>
      </a:defRPr>
    </a:lvl4pPr>
    <a:lvl5pPr marL="7493325" algn="l" defTabSz="3746663" rtl="0" eaLnBrk="1" latinLnBrk="0" hangingPunct="1">
      <a:defRPr sz="4917" kern="1200">
        <a:solidFill>
          <a:schemeClr val="tx1"/>
        </a:solidFill>
        <a:latin typeface="+mn-lt"/>
        <a:ea typeface="+mn-ea"/>
        <a:cs typeface="+mn-cs"/>
      </a:defRPr>
    </a:lvl5pPr>
    <a:lvl6pPr marL="9366656" algn="l" defTabSz="3746663" rtl="0" eaLnBrk="1" latinLnBrk="0" hangingPunct="1">
      <a:defRPr sz="4917" kern="1200">
        <a:solidFill>
          <a:schemeClr val="tx1"/>
        </a:solidFill>
        <a:latin typeface="+mn-lt"/>
        <a:ea typeface="+mn-ea"/>
        <a:cs typeface="+mn-cs"/>
      </a:defRPr>
    </a:lvl6pPr>
    <a:lvl7pPr marL="11239988" algn="l" defTabSz="3746663" rtl="0" eaLnBrk="1" latinLnBrk="0" hangingPunct="1">
      <a:defRPr sz="4917" kern="1200">
        <a:solidFill>
          <a:schemeClr val="tx1"/>
        </a:solidFill>
        <a:latin typeface="+mn-lt"/>
        <a:ea typeface="+mn-ea"/>
        <a:cs typeface="+mn-cs"/>
      </a:defRPr>
    </a:lvl7pPr>
    <a:lvl8pPr marL="13113319" algn="l" defTabSz="3746663" rtl="0" eaLnBrk="1" latinLnBrk="0" hangingPunct="1">
      <a:defRPr sz="4917" kern="1200">
        <a:solidFill>
          <a:schemeClr val="tx1"/>
        </a:solidFill>
        <a:latin typeface="+mn-lt"/>
        <a:ea typeface="+mn-ea"/>
        <a:cs typeface="+mn-cs"/>
      </a:defRPr>
    </a:lvl8pPr>
    <a:lvl9pPr marL="14986650" algn="l" defTabSz="3746663" rtl="0" eaLnBrk="1" latinLnBrk="0" hangingPunct="1">
      <a:defRPr sz="4917"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rifold Outside">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0" name="Title 9"/>
          <p:cNvSpPr>
            <a:spLocks noGrp="1"/>
          </p:cNvSpPr>
          <p:nvPr>
            <p:ph type="title" hasCustomPrompt="1"/>
          </p:nvPr>
        </p:nvSpPr>
        <p:spPr>
          <a:xfrm>
            <a:off x="1945193" y="1780424"/>
            <a:ext cx="9725963" cy="4154332"/>
          </a:xfrm>
        </p:spPr>
        <p:txBody>
          <a:bodyPr anchor="t">
            <a:noAutofit/>
          </a:bodyPr>
          <a:lstStyle>
            <a:lvl1pPr>
              <a:lnSpc>
                <a:spcPct val="100000"/>
              </a:lnSpc>
              <a:defRPr sz="7788" b="1" cap="all" spc="389" baseline="0">
                <a:solidFill>
                  <a:schemeClr val="accent3">
                    <a:lumMod val="75000"/>
                  </a:schemeClr>
                </a:solidFill>
              </a:defRPr>
            </a:lvl1pPr>
          </a:lstStyle>
          <a:p>
            <a:r>
              <a:rPr lang="en-US" dirty="0"/>
              <a:t>Add title here</a:t>
            </a:r>
          </a:p>
        </p:txBody>
      </p:sp>
      <p:sp>
        <p:nvSpPr>
          <p:cNvPr id="9" name="Picture Placeholder 11">
            <a:extLst>
              <a:ext uri="{FF2B5EF4-FFF2-40B4-BE49-F238E27FC236}">
                <a16:creationId xmlns:a16="http://schemas.microsoft.com/office/drawing/2014/main" id="{015C248F-577B-0F17-9B56-686B83F28B66}"/>
              </a:ext>
            </a:extLst>
          </p:cNvPr>
          <p:cNvSpPr>
            <a:spLocks noGrp="1"/>
          </p:cNvSpPr>
          <p:nvPr>
            <p:ph type="pic" sz="quarter" idx="28" hasCustomPrompt="1"/>
          </p:nvPr>
        </p:nvSpPr>
        <p:spPr>
          <a:xfrm>
            <a:off x="1972207" y="6983725"/>
            <a:ext cx="12292541" cy="10089092"/>
          </a:xfrm>
          <a:noFill/>
        </p:spPr>
        <p:txBody>
          <a:bodyPr tIns="274320">
            <a:normAutofit/>
          </a:bodyPr>
          <a:lstStyle>
            <a:lvl1pPr marL="0" indent="0" algn="ctr">
              <a:buNone/>
              <a:defRPr sz="5452"/>
            </a:lvl1pPr>
          </a:lstStyle>
          <a:p>
            <a:r>
              <a:rPr lang="en-US" dirty="0"/>
              <a:t>Click to add picture</a:t>
            </a:r>
          </a:p>
        </p:txBody>
      </p:sp>
      <p:sp>
        <p:nvSpPr>
          <p:cNvPr id="14" name="Text Placeholder 25">
            <a:extLst>
              <a:ext uri="{FF2B5EF4-FFF2-40B4-BE49-F238E27FC236}">
                <a16:creationId xmlns:a16="http://schemas.microsoft.com/office/drawing/2014/main" id="{01D00668-EE9F-31C6-9E75-FDA7A506A397}"/>
              </a:ext>
            </a:extLst>
          </p:cNvPr>
          <p:cNvSpPr>
            <a:spLocks noGrp="1"/>
          </p:cNvSpPr>
          <p:nvPr>
            <p:ph type="body" sz="quarter" idx="29" hasCustomPrompt="1"/>
          </p:nvPr>
        </p:nvSpPr>
        <p:spPr>
          <a:xfrm>
            <a:off x="1945193" y="17507541"/>
            <a:ext cx="7132373" cy="890214"/>
          </a:xfrm>
        </p:spPr>
        <p:txBody>
          <a:bodyPr>
            <a:noAutofit/>
          </a:bodyPr>
          <a:lstStyle>
            <a:lvl1pPr marL="0" indent="0">
              <a:lnSpc>
                <a:spcPct val="100000"/>
              </a:lnSpc>
              <a:spcBef>
                <a:spcPts val="0"/>
              </a:spcBef>
              <a:buNone/>
              <a:defRPr sz="3115" b="0" i="1" spc="0" baseline="0">
                <a:solidFill>
                  <a:schemeClr val="tx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16" name="Text Placeholder 15">
            <a:extLst>
              <a:ext uri="{FF2B5EF4-FFF2-40B4-BE49-F238E27FC236}">
                <a16:creationId xmlns:a16="http://schemas.microsoft.com/office/drawing/2014/main" id="{B8D28565-418D-614A-4D8A-FAA5DC928B9F}"/>
              </a:ext>
            </a:extLst>
          </p:cNvPr>
          <p:cNvSpPr>
            <a:spLocks noGrp="1"/>
          </p:cNvSpPr>
          <p:nvPr>
            <p:ph type="body" sz="quarter" idx="30" hasCustomPrompt="1"/>
          </p:nvPr>
        </p:nvSpPr>
        <p:spPr>
          <a:xfrm>
            <a:off x="1945195" y="19287969"/>
            <a:ext cx="9307206" cy="9792354"/>
          </a:xfrm>
        </p:spPr>
        <p:txBody>
          <a:bodyPr>
            <a:noAutofit/>
          </a:bodyPr>
          <a:lstStyle>
            <a:lvl1pPr>
              <a:lnSpc>
                <a:spcPct val="120000"/>
              </a:lnSpc>
              <a:spcBef>
                <a:spcPts val="0"/>
              </a:spcBef>
              <a:spcAft>
                <a:spcPts val="3894"/>
              </a:spcAft>
              <a:defRPr sz="3505" b="0" spc="78" baseline="0"/>
            </a:lvl1pPr>
            <a:lvl2pPr>
              <a:defRPr sz="3894"/>
            </a:lvl2pPr>
            <a:lvl3pPr>
              <a:defRPr sz="3894"/>
            </a:lvl3pPr>
            <a:lvl4pPr>
              <a:defRPr sz="3894"/>
            </a:lvl4pPr>
            <a:lvl5pPr>
              <a:defRPr sz="3894"/>
            </a:lvl5pPr>
          </a:lstStyle>
          <a:p>
            <a:pPr lvl="0"/>
            <a:r>
              <a:rPr lang="en-US" dirty="0"/>
              <a:t>Add text here</a:t>
            </a:r>
          </a:p>
          <a:p>
            <a:pPr lvl="0"/>
            <a:endParaRPr lang="en-US" dirty="0"/>
          </a:p>
        </p:txBody>
      </p:sp>
      <p:sp>
        <p:nvSpPr>
          <p:cNvPr id="18" name="Rectangle 17">
            <a:extLst>
              <a:ext uri="{FF2B5EF4-FFF2-40B4-BE49-F238E27FC236}">
                <a16:creationId xmlns:a16="http://schemas.microsoft.com/office/drawing/2014/main" id="{E5DA1E0E-0373-C71E-07B2-A841FAFCF5D4}"/>
              </a:ext>
              <a:ext uri="{C183D7F6-B498-43B3-948B-1728B52AA6E4}">
                <adec:decorative xmlns:adec="http://schemas.microsoft.com/office/drawing/2017/decorative" val="1"/>
              </a:ext>
            </a:extLst>
          </p:cNvPr>
          <p:cNvSpPr/>
          <p:nvPr userDrawn="1"/>
        </p:nvSpPr>
        <p:spPr>
          <a:xfrm>
            <a:off x="0" y="13649947"/>
            <a:ext cx="1167116" cy="14836900"/>
          </a:xfrm>
          <a:prstGeom prst="rect">
            <a:avLst/>
          </a:prstGeom>
          <a:solidFill>
            <a:schemeClr val="accent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720" dirty="0"/>
          </a:p>
        </p:txBody>
      </p:sp>
      <p:sp>
        <p:nvSpPr>
          <p:cNvPr id="17" name="Rectangle 16">
            <a:extLst>
              <a:ext uri="{FF2B5EF4-FFF2-40B4-BE49-F238E27FC236}">
                <a16:creationId xmlns:a16="http://schemas.microsoft.com/office/drawing/2014/main" id="{4082538D-D9FE-DE0C-2D31-3FBA33333073}"/>
              </a:ext>
              <a:ext uri="{C183D7F6-B498-43B3-948B-1728B52AA6E4}">
                <adec:decorative xmlns:adec="http://schemas.microsoft.com/office/drawing/2017/decorative" val="1"/>
              </a:ext>
            </a:extLst>
          </p:cNvPr>
          <p:cNvSpPr/>
          <p:nvPr userDrawn="1"/>
        </p:nvSpPr>
        <p:spPr>
          <a:xfrm>
            <a:off x="12365488" y="0"/>
            <a:ext cx="16209943" cy="30235358"/>
          </a:xfrm>
          <a:prstGeom prst="rect">
            <a:avLst/>
          </a:pr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720" dirty="0"/>
          </a:p>
        </p:txBody>
      </p:sp>
      <p:sp>
        <p:nvSpPr>
          <p:cNvPr id="13" name="Picture Placeholder 11"/>
          <p:cNvSpPr>
            <a:spLocks noGrp="1"/>
          </p:cNvSpPr>
          <p:nvPr>
            <p:ph type="pic" sz="quarter" idx="11" hasCustomPrompt="1"/>
          </p:nvPr>
        </p:nvSpPr>
        <p:spPr>
          <a:xfrm>
            <a:off x="14264748" y="0"/>
            <a:ext cx="14264750" cy="10089092"/>
          </a:xfrm>
          <a:noFill/>
        </p:spPr>
        <p:txBody>
          <a:bodyPr tIns="274320">
            <a:normAutofit/>
          </a:bodyPr>
          <a:lstStyle>
            <a:lvl1pPr marL="0" indent="0" algn="ctr">
              <a:buNone/>
              <a:defRPr sz="5452">
                <a:solidFill>
                  <a:schemeClr val="bg1"/>
                </a:solidFill>
              </a:defRPr>
            </a:lvl1pPr>
          </a:lstStyle>
          <a:p>
            <a:r>
              <a:rPr lang="en-US" dirty="0"/>
              <a:t>Click to add picture</a:t>
            </a:r>
          </a:p>
        </p:txBody>
      </p:sp>
      <p:sp>
        <p:nvSpPr>
          <p:cNvPr id="29" name="Text Placeholder 25"/>
          <p:cNvSpPr>
            <a:spLocks noGrp="1"/>
          </p:cNvSpPr>
          <p:nvPr>
            <p:ph type="body" sz="quarter" idx="16" hasCustomPrompt="1"/>
          </p:nvPr>
        </p:nvSpPr>
        <p:spPr>
          <a:xfrm>
            <a:off x="16209941" y="1780426"/>
            <a:ext cx="6897371" cy="2182259"/>
          </a:xfrm>
        </p:spPr>
        <p:txBody>
          <a:bodyPr>
            <a:noAutofit/>
          </a:bodyPr>
          <a:lstStyle>
            <a:lvl1pPr marL="0" indent="0">
              <a:lnSpc>
                <a:spcPct val="90000"/>
              </a:lnSpc>
              <a:spcBef>
                <a:spcPts val="0"/>
              </a:spcBef>
              <a:buNone/>
              <a:defRPr sz="7788" b="1" cap="all" spc="389"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title here</a:t>
            </a:r>
          </a:p>
        </p:txBody>
      </p:sp>
      <p:sp>
        <p:nvSpPr>
          <p:cNvPr id="30" name="Text Placeholder 25"/>
          <p:cNvSpPr>
            <a:spLocks noGrp="1"/>
          </p:cNvSpPr>
          <p:nvPr>
            <p:ph type="body" sz="quarter" idx="17" hasCustomPrompt="1"/>
          </p:nvPr>
        </p:nvSpPr>
        <p:spPr>
          <a:xfrm>
            <a:off x="16351818" y="10488948"/>
            <a:ext cx="10333836" cy="890214"/>
          </a:xfrm>
        </p:spPr>
        <p:txBody>
          <a:bodyPr>
            <a:noAutofit/>
          </a:bodyPr>
          <a:lstStyle>
            <a:lvl1pPr marL="0" indent="0">
              <a:lnSpc>
                <a:spcPct val="100000"/>
              </a:lnSpc>
              <a:spcBef>
                <a:spcPts val="0"/>
              </a:spcBef>
              <a:buNone/>
              <a:defRPr sz="3115" b="0" i="1" spc="0"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5" name="Text Placeholder 4">
            <a:extLst>
              <a:ext uri="{FF2B5EF4-FFF2-40B4-BE49-F238E27FC236}">
                <a16:creationId xmlns:a16="http://schemas.microsoft.com/office/drawing/2014/main" id="{8CE8481A-AC22-ACFF-3E51-40A9B8F705A9}"/>
              </a:ext>
            </a:extLst>
          </p:cNvPr>
          <p:cNvSpPr>
            <a:spLocks noGrp="1"/>
          </p:cNvSpPr>
          <p:nvPr>
            <p:ph type="body" sz="quarter" idx="24" hasCustomPrompt="1"/>
          </p:nvPr>
        </p:nvSpPr>
        <p:spPr>
          <a:xfrm>
            <a:off x="16351818" y="12028273"/>
            <a:ext cx="10333836" cy="3402101"/>
          </a:xfrm>
        </p:spPr>
        <p:txBody>
          <a:bodyPr>
            <a:noAutofit/>
          </a:bodyPr>
          <a:lstStyle>
            <a:lvl1pPr marL="0" indent="0" algn="l">
              <a:lnSpc>
                <a:spcPct val="120000"/>
              </a:lnSpc>
              <a:spcBef>
                <a:spcPts val="0"/>
              </a:spcBef>
              <a:buNone/>
              <a:defRPr sz="3505" spc="78" baseline="0">
                <a:solidFill>
                  <a:schemeClr val="bg1"/>
                </a:solidFill>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32" name="Text Placeholder 25"/>
          <p:cNvSpPr>
            <a:spLocks noGrp="1"/>
          </p:cNvSpPr>
          <p:nvPr>
            <p:ph type="body" sz="quarter" idx="19" hasCustomPrompt="1"/>
          </p:nvPr>
        </p:nvSpPr>
        <p:spPr>
          <a:xfrm>
            <a:off x="16351818" y="17074304"/>
            <a:ext cx="10333836" cy="831123"/>
          </a:xfrm>
        </p:spPr>
        <p:txBody>
          <a:bodyPr>
            <a:noAutofit/>
          </a:bodyPr>
          <a:lstStyle>
            <a:lvl1pPr marL="0" indent="0">
              <a:lnSpc>
                <a:spcPct val="100000"/>
              </a:lnSpc>
              <a:spcBef>
                <a:spcPts val="0"/>
              </a:spcBef>
              <a:buNone/>
              <a:defRPr sz="3894" b="1" cap="all" spc="389"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6" name="Text Placeholder 4">
            <a:extLst>
              <a:ext uri="{FF2B5EF4-FFF2-40B4-BE49-F238E27FC236}">
                <a16:creationId xmlns:a16="http://schemas.microsoft.com/office/drawing/2014/main" id="{5FAFB201-A050-C771-0585-2F7EA9FA3EDA}"/>
              </a:ext>
            </a:extLst>
          </p:cNvPr>
          <p:cNvSpPr>
            <a:spLocks noGrp="1"/>
          </p:cNvSpPr>
          <p:nvPr>
            <p:ph type="body" sz="quarter" idx="25" hasCustomPrompt="1"/>
          </p:nvPr>
        </p:nvSpPr>
        <p:spPr>
          <a:xfrm>
            <a:off x="16351818" y="18030789"/>
            <a:ext cx="10333836" cy="2307500"/>
          </a:xfrm>
        </p:spPr>
        <p:txBody>
          <a:bodyPr>
            <a:noAutofit/>
          </a:bodyPr>
          <a:lstStyle>
            <a:lvl1pPr marL="0" indent="0" algn="l">
              <a:lnSpc>
                <a:spcPct val="100000"/>
              </a:lnSpc>
              <a:spcBef>
                <a:spcPts val="0"/>
              </a:spcBef>
              <a:buNone/>
              <a:defRPr sz="3505" spc="78" baseline="0">
                <a:solidFill>
                  <a:schemeClr val="bg1"/>
                </a:solidFill>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21" name="Picture Placeholder 20">
            <a:extLst>
              <a:ext uri="{FF2B5EF4-FFF2-40B4-BE49-F238E27FC236}">
                <a16:creationId xmlns:a16="http://schemas.microsoft.com/office/drawing/2014/main" id="{982E814E-119B-2E8E-447A-9E8AE384BE96}"/>
              </a:ext>
            </a:extLst>
          </p:cNvPr>
          <p:cNvSpPr>
            <a:spLocks noGrp="1"/>
          </p:cNvSpPr>
          <p:nvPr>
            <p:ph type="pic" sz="quarter" idx="31" hasCustomPrompt="1"/>
          </p:nvPr>
        </p:nvSpPr>
        <p:spPr>
          <a:xfrm>
            <a:off x="19249340" y="21068401"/>
            <a:ext cx="4538783" cy="4421591"/>
          </a:xfrm>
        </p:spPr>
        <p:txBody>
          <a:bodyPr>
            <a:normAutofit/>
          </a:bodyPr>
          <a:lstStyle>
            <a:lvl1pPr marL="0" indent="0" algn="ctr">
              <a:buNone/>
              <a:defRPr sz="3115">
                <a:solidFill>
                  <a:schemeClr val="bg1"/>
                </a:solidFill>
              </a:defRPr>
            </a:lvl1pPr>
          </a:lstStyle>
          <a:p>
            <a:r>
              <a:rPr lang="en-US" dirty="0"/>
              <a:t>Click to add logo</a:t>
            </a:r>
          </a:p>
        </p:txBody>
      </p:sp>
      <p:sp>
        <p:nvSpPr>
          <p:cNvPr id="7" name="Text Placeholder 25">
            <a:extLst>
              <a:ext uri="{FF2B5EF4-FFF2-40B4-BE49-F238E27FC236}">
                <a16:creationId xmlns:a16="http://schemas.microsoft.com/office/drawing/2014/main" id="{A3759039-2383-B70C-8B31-21C10C9C7A64}"/>
              </a:ext>
            </a:extLst>
          </p:cNvPr>
          <p:cNvSpPr>
            <a:spLocks noGrp="1"/>
          </p:cNvSpPr>
          <p:nvPr>
            <p:ph type="body" sz="quarter" idx="26" hasCustomPrompt="1"/>
          </p:nvPr>
        </p:nvSpPr>
        <p:spPr>
          <a:xfrm>
            <a:off x="16351818" y="26376612"/>
            <a:ext cx="10333836" cy="831123"/>
          </a:xfrm>
        </p:spPr>
        <p:txBody>
          <a:bodyPr>
            <a:noAutofit/>
          </a:bodyPr>
          <a:lstStyle>
            <a:lvl1pPr marL="0" indent="0" algn="ctr">
              <a:lnSpc>
                <a:spcPct val="100000"/>
              </a:lnSpc>
              <a:spcBef>
                <a:spcPts val="0"/>
              </a:spcBef>
              <a:buNone/>
              <a:defRPr sz="3894" b="1" cap="all" spc="389"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title here</a:t>
            </a:r>
          </a:p>
        </p:txBody>
      </p:sp>
      <p:sp>
        <p:nvSpPr>
          <p:cNvPr id="8" name="Text Placeholder 4">
            <a:extLst>
              <a:ext uri="{FF2B5EF4-FFF2-40B4-BE49-F238E27FC236}">
                <a16:creationId xmlns:a16="http://schemas.microsoft.com/office/drawing/2014/main" id="{E3F2244C-CA32-0D6A-2AFC-C47B1B8B9418}"/>
              </a:ext>
            </a:extLst>
          </p:cNvPr>
          <p:cNvSpPr>
            <a:spLocks noGrp="1"/>
          </p:cNvSpPr>
          <p:nvPr>
            <p:ph type="body" sz="quarter" idx="27" hasCustomPrompt="1"/>
          </p:nvPr>
        </p:nvSpPr>
        <p:spPr>
          <a:xfrm>
            <a:off x="16351818" y="27333097"/>
            <a:ext cx="10333836" cy="2307500"/>
          </a:xfrm>
        </p:spPr>
        <p:txBody>
          <a:bodyPr>
            <a:noAutofit/>
          </a:bodyPr>
          <a:lstStyle>
            <a:lvl1pPr marL="0" indent="0" algn="ctr">
              <a:lnSpc>
                <a:spcPct val="120000"/>
              </a:lnSpc>
              <a:spcBef>
                <a:spcPts val="0"/>
              </a:spcBef>
              <a:buNone/>
              <a:defRPr sz="3505" spc="78" baseline="0">
                <a:solidFill>
                  <a:schemeClr val="bg1"/>
                </a:solidFill>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12" name="Picture Placeholder 11"/>
          <p:cNvSpPr>
            <a:spLocks noGrp="1"/>
          </p:cNvSpPr>
          <p:nvPr>
            <p:ph type="pic" sz="quarter" idx="10" hasCustomPrompt="1"/>
          </p:nvPr>
        </p:nvSpPr>
        <p:spPr>
          <a:xfrm>
            <a:off x="28529492" y="1780428"/>
            <a:ext cx="12292537" cy="19287969"/>
          </a:xfrm>
          <a:noFill/>
        </p:spPr>
        <p:txBody>
          <a:bodyPr tIns="274320">
            <a:normAutofit/>
          </a:bodyPr>
          <a:lstStyle>
            <a:lvl1pPr marL="0" indent="0" algn="ctr">
              <a:buNone/>
              <a:defRPr sz="5452"/>
            </a:lvl1pPr>
          </a:lstStyle>
          <a:p>
            <a:r>
              <a:rPr lang="en-US" dirty="0"/>
              <a:t>Click to add picture</a:t>
            </a:r>
          </a:p>
        </p:txBody>
      </p:sp>
      <p:sp>
        <p:nvSpPr>
          <p:cNvPr id="50" name="Text Placeholder 38">
            <a:extLst>
              <a:ext uri="{FF2B5EF4-FFF2-40B4-BE49-F238E27FC236}">
                <a16:creationId xmlns:a16="http://schemas.microsoft.com/office/drawing/2014/main" id="{F0D199E2-F0A1-856F-A650-15E2C694B38D}"/>
              </a:ext>
            </a:extLst>
          </p:cNvPr>
          <p:cNvSpPr>
            <a:spLocks noGrp="1"/>
          </p:cNvSpPr>
          <p:nvPr>
            <p:ph type="body" sz="quarter" idx="33" hasCustomPrompt="1"/>
          </p:nvPr>
        </p:nvSpPr>
        <p:spPr>
          <a:xfrm>
            <a:off x="30515222" y="22212303"/>
            <a:ext cx="10306815" cy="3277693"/>
          </a:xfrm>
        </p:spPr>
        <p:txBody>
          <a:bodyPr>
            <a:noAutofit/>
          </a:bodyPr>
          <a:lstStyle>
            <a:lvl1pPr marL="0" indent="0">
              <a:lnSpc>
                <a:spcPct val="100000"/>
              </a:lnSpc>
              <a:buNone/>
              <a:defRPr sz="9736" b="1" cap="all" spc="389" baseline="0">
                <a:solidFill>
                  <a:schemeClr val="accent3">
                    <a:lumMod val="75000"/>
                  </a:schemeClr>
                </a:solidFill>
                <a:latin typeface="+mj-lt"/>
              </a:defRPr>
            </a:lvl1pPr>
            <a:lvl2pPr marL="1468853" indent="0">
              <a:buNone/>
              <a:defRPr cap="all" baseline="0">
                <a:latin typeface="+mj-lt"/>
              </a:defRPr>
            </a:lvl2pPr>
            <a:lvl3pPr marL="2937707" indent="0">
              <a:buNone/>
              <a:defRPr cap="all" baseline="0">
                <a:latin typeface="+mj-lt"/>
              </a:defRPr>
            </a:lvl3pPr>
            <a:lvl4pPr marL="4406560" indent="0">
              <a:buNone/>
              <a:defRPr cap="all" baseline="0">
                <a:latin typeface="+mj-lt"/>
              </a:defRPr>
            </a:lvl4pPr>
            <a:lvl5pPr marL="5875413" indent="0">
              <a:buNone/>
              <a:defRPr cap="all" baseline="0">
                <a:latin typeface="+mj-lt"/>
              </a:defRPr>
            </a:lvl5pPr>
          </a:lstStyle>
          <a:p>
            <a:pPr lvl="0"/>
            <a:r>
              <a:rPr lang="en-US" dirty="0"/>
              <a:t>Add title here</a:t>
            </a:r>
          </a:p>
        </p:txBody>
      </p:sp>
      <p:sp>
        <p:nvSpPr>
          <p:cNvPr id="40" name="Text Placeholder 25"/>
          <p:cNvSpPr>
            <a:spLocks noGrp="1"/>
          </p:cNvSpPr>
          <p:nvPr>
            <p:ph type="body" sz="quarter" idx="23" hasCustomPrompt="1"/>
          </p:nvPr>
        </p:nvSpPr>
        <p:spPr>
          <a:xfrm>
            <a:off x="30515220" y="25816205"/>
            <a:ext cx="8887101" cy="2307500"/>
          </a:xfrm>
        </p:spPr>
        <p:txBody>
          <a:bodyPr>
            <a:noAutofit/>
          </a:bodyPr>
          <a:lstStyle>
            <a:lvl1pPr marL="0" indent="0">
              <a:lnSpc>
                <a:spcPct val="100000"/>
              </a:lnSpc>
              <a:spcBef>
                <a:spcPts val="0"/>
              </a:spcBef>
              <a:buNone/>
              <a:defRPr sz="3894" b="1" i="0" cap="all" spc="389" baseline="0">
                <a:solidFill>
                  <a:schemeClr val="tx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11" name="Text Placeholder 10">
            <a:extLst>
              <a:ext uri="{FF2B5EF4-FFF2-40B4-BE49-F238E27FC236}">
                <a16:creationId xmlns:a16="http://schemas.microsoft.com/office/drawing/2014/main" id="{C0E4E810-C426-E751-A1E3-030C0E2088C8}"/>
              </a:ext>
            </a:extLst>
          </p:cNvPr>
          <p:cNvSpPr>
            <a:spLocks noGrp="1"/>
          </p:cNvSpPr>
          <p:nvPr>
            <p:ph type="body" sz="quarter" idx="34" hasCustomPrompt="1"/>
          </p:nvPr>
        </p:nvSpPr>
        <p:spPr>
          <a:xfrm>
            <a:off x="22570132" y="2"/>
            <a:ext cx="12105633" cy="3412935"/>
          </a:xfrm>
          <a:custGeom>
            <a:avLst/>
            <a:gdLst>
              <a:gd name="connsiteX0" fmla="*/ 0 w 2845320"/>
              <a:gd name="connsiteY0" fmla="*/ 0 h 876415"/>
              <a:gd name="connsiteX1" fmla="*/ 2845320 w 2845320"/>
              <a:gd name="connsiteY1" fmla="*/ 0 h 876415"/>
              <a:gd name="connsiteX2" fmla="*/ 2825274 w 2845320"/>
              <a:gd name="connsiteY2" fmla="*/ 41614 h 876415"/>
              <a:gd name="connsiteX3" fmla="*/ 1422660 w 2845320"/>
              <a:gd name="connsiteY3" fmla="*/ 876415 h 876415"/>
              <a:gd name="connsiteX4" fmla="*/ 20047 w 2845320"/>
              <a:gd name="connsiteY4" fmla="*/ 41614 h 876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5320" h="876415">
                <a:moveTo>
                  <a:pt x="0" y="0"/>
                </a:moveTo>
                <a:lnTo>
                  <a:pt x="2845320" y="0"/>
                </a:lnTo>
                <a:lnTo>
                  <a:pt x="2825274" y="41614"/>
                </a:lnTo>
                <a:cubicBezTo>
                  <a:pt x="2555154" y="538859"/>
                  <a:pt x="2028327" y="876415"/>
                  <a:pt x="1422660" y="876415"/>
                </a:cubicBezTo>
                <a:cubicBezTo>
                  <a:pt x="816993" y="876415"/>
                  <a:pt x="290167" y="538859"/>
                  <a:pt x="20047" y="41614"/>
                </a:cubicBez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
        <p:nvSpPr>
          <p:cNvPr id="20" name="Text Placeholder 19">
            <a:extLst>
              <a:ext uri="{FF2B5EF4-FFF2-40B4-BE49-F238E27FC236}">
                <a16:creationId xmlns:a16="http://schemas.microsoft.com/office/drawing/2014/main" id="{31EA7D67-2C12-4558-545E-9384180FC396}"/>
              </a:ext>
            </a:extLst>
          </p:cNvPr>
          <p:cNvSpPr>
            <a:spLocks noGrp="1"/>
          </p:cNvSpPr>
          <p:nvPr>
            <p:ph type="body" sz="quarter" idx="35" hasCustomPrompt="1"/>
          </p:nvPr>
        </p:nvSpPr>
        <p:spPr>
          <a:xfrm>
            <a:off x="37931256" y="17585682"/>
            <a:ext cx="4908923" cy="890214"/>
          </a:xfrm>
          <a:custGeom>
            <a:avLst/>
            <a:gdLst>
              <a:gd name="connsiteX0" fmla="*/ 0 w 1153798"/>
              <a:gd name="connsiteY0" fmla="*/ 0 h 228600"/>
              <a:gd name="connsiteX1" fmla="*/ 1153798 w 1153798"/>
              <a:gd name="connsiteY1" fmla="*/ 0 h 228600"/>
              <a:gd name="connsiteX2" fmla="*/ 1153798 w 1153798"/>
              <a:gd name="connsiteY2" fmla="*/ 228600 h 228600"/>
              <a:gd name="connsiteX3" fmla="*/ 0 w 1153798"/>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153798" h="228600">
                <a:moveTo>
                  <a:pt x="0" y="0"/>
                </a:moveTo>
                <a:lnTo>
                  <a:pt x="1153798" y="0"/>
                </a:lnTo>
                <a:lnTo>
                  <a:pt x="1153798" y="228600"/>
                </a:lnTo>
                <a:lnTo>
                  <a:pt x="0" y="228600"/>
                </a:ln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
        <p:nvSpPr>
          <p:cNvPr id="25" name="Text Placeholder 24">
            <a:extLst>
              <a:ext uri="{FF2B5EF4-FFF2-40B4-BE49-F238E27FC236}">
                <a16:creationId xmlns:a16="http://schemas.microsoft.com/office/drawing/2014/main" id="{6C446445-A77A-DF98-5C01-9461B0B0ABFE}"/>
              </a:ext>
            </a:extLst>
          </p:cNvPr>
          <p:cNvSpPr>
            <a:spLocks noGrp="1"/>
          </p:cNvSpPr>
          <p:nvPr>
            <p:ph type="body" sz="quarter" idx="36" hasCustomPrompt="1"/>
          </p:nvPr>
        </p:nvSpPr>
        <p:spPr>
          <a:xfrm>
            <a:off x="12368260" y="6983725"/>
            <a:ext cx="1896486" cy="10089092"/>
          </a:xfrm>
          <a:custGeom>
            <a:avLst/>
            <a:gdLst>
              <a:gd name="connsiteX0" fmla="*/ 0 w 445752"/>
              <a:gd name="connsiteY0" fmla="*/ 0 h 2590800"/>
              <a:gd name="connsiteX1" fmla="*/ 445752 w 445752"/>
              <a:gd name="connsiteY1" fmla="*/ 0 h 2590800"/>
              <a:gd name="connsiteX2" fmla="*/ 445752 w 445752"/>
              <a:gd name="connsiteY2" fmla="*/ 2590800 h 2590800"/>
              <a:gd name="connsiteX3" fmla="*/ 0 w 445752"/>
              <a:gd name="connsiteY3" fmla="*/ 2590800 h 2590800"/>
            </a:gdLst>
            <a:ahLst/>
            <a:cxnLst>
              <a:cxn ang="0">
                <a:pos x="connsiteX0" y="connsiteY0"/>
              </a:cxn>
              <a:cxn ang="0">
                <a:pos x="connsiteX1" y="connsiteY1"/>
              </a:cxn>
              <a:cxn ang="0">
                <a:pos x="connsiteX2" y="connsiteY2"/>
              </a:cxn>
              <a:cxn ang="0">
                <a:pos x="connsiteX3" y="connsiteY3"/>
              </a:cxn>
            </a:cxnLst>
            <a:rect l="l" t="t" r="r" b="b"/>
            <a:pathLst>
              <a:path w="445752" h="2590800">
                <a:moveTo>
                  <a:pt x="0" y="0"/>
                </a:moveTo>
                <a:lnTo>
                  <a:pt x="445752" y="0"/>
                </a:lnTo>
                <a:lnTo>
                  <a:pt x="445752" y="2590800"/>
                </a:lnTo>
                <a:lnTo>
                  <a:pt x="0" y="2590800"/>
                </a:lnTo>
                <a:close/>
              </a:path>
            </a:pathLst>
          </a:cu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Tree>
    <p:extLst>
      <p:ext uri="{BB962C8B-B14F-4D97-AF65-F5344CB8AC3E}">
        <p14:creationId xmlns:p14="http://schemas.microsoft.com/office/powerpoint/2010/main" val="515976827"/>
      </p:ext>
    </p:extLst>
  </p:cSld>
  <p:clrMapOvr>
    <a:masterClrMapping/>
  </p:clrMapOvr>
  <p:extLst>
    <p:ext uri="{DCECCB84-F9BA-43D5-87BE-67443E8EF086}">
      <p15:sldGuideLst xmlns:p15="http://schemas.microsoft.com/office/powerpoint/2012/main">
        <p15:guide id="1" pos="17971" userDrawn="1">
          <p15:clr>
            <a:srgbClr val="547EBF"/>
          </p15:clr>
        </p15:guide>
        <p15:guide id="2" orient="horz" pos="9533" userDrawn="1">
          <p15:clr>
            <a:srgbClr val="FBAE40"/>
          </p15:clr>
        </p15:guide>
        <p15:guide id="3" pos="8986" userDrawn="1">
          <p15:clr>
            <a:srgbClr val="547EBF"/>
          </p15:clr>
        </p15:guide>
        <p15:guide id="4" orient="horz" pos="17944" userDrawn="1">
          <p15:clr>
            <a:srgbClr val="FBAE40"/>
          </p15:clr>
        </p15:guide>
        <p15:guide id="5" orient="horz" pos="1122" userDrawn="1">
          <p15:clr>
            <a:srgbClr val="FBAE40"/>
          </p15:clr>
        </p15:guide>
        <p15:guide id="6" pos="19184" userDrawn="1">
          <p15:clr>
            <a:srgbClr val="FBAE40"/>
          </p15:clr>
        </p15:guide>
        <p15:guide id="7" pos="25715" userDrawn="1">
          <p15:clr>
            <a:srgbClr val="FBAE40"/>
          </p15:clr>
        </p15:guide>
        <p15:guide id="8" pos="13479" userDrawn="1">
          <p15:clr>
            <a:srgbClr val="FBAE40"/>
          </p15:clr>
        </p15:guide>
        <p15:guide id="9" pos="10211" userDrawn="1">
          <p15:clr>
            <a:srgbClr val="FBAE40"/>
          </p15:clr>
        </p15:guide>
        <p15:guide id="10" pos="7760" userDrawn="1">
          <p15:clr>
            <a:srgbClr val="FBAE40"/>
          </p15:clr>
        </p15:guide>
        <p15:guide id="11" pos="1225" userDrawn="1">
          <p15:clr>
            <a:srgbClr val="FBAE40"/>
          </p15:clr>
        </p15:guide>
        <p15:guide id="12" pos="1674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rifold Inside">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0" name="Title 9"/>
          <p:cNvSpPr>
            <a:spLocks noGrp="1"/>
          </p:cNvSpPr>
          <p:nvPr>
            <p:ph type="title" hasCustomPrompt="1"/>
          </p:nvPr>
        </p:nvSpPr>
        <p:spPr>
          <a:xfrm>
            <a:off x="1969693" y="20656613"/>
            <a:ext cx="9988628" cy="3204770"/>
          </a:xfrm>
        </p:spPr>
        <p:txBody>
          <a:bodyPr>
            <a:noAutofit/>
          </a:bodyPr>
          <a:lstStyle>
            <a:lvl1pPr>
              <a:lnSpc>
                <a:spcPct val="90000"/>
              </a:lnSpc>
              <a:defRPr sz="7788" b="1" cap="all" spc="389" baseline="0">
                <a:solidFill>
                  <a:schemeClr val="accent3">
                    <a:lumMod val="75000"/>
                  </a:schemeClr>
                </a:solidFill>
              </a:defRPr>
            </a:lvl1pPr>
          </a:lstStyle>
          <a:p>
            <a:r>
              <a:rPr lang="en-US" dirty="0"/>
              <a:t>Add title here</a:t>
            </a:r>
          </a:p>
        </p:txBody>
      </p:sp>
      <p:sp>
        <p:nvSpPr>
          <p:cNvPr id="9" name="Picture Placeholder 11">
            <a:extLst>
              <a:ext uri="{FF2B5EF4-FFF2-40B4-BE49-F238E27FC236}">
                <a16:creationId xmlns:a16="http://schemas.microsoft.com/office/drawing/2014/main" id="{015C248F-577B-0F17-9B56-686B83F28B66}"/>
              </a:ext>
            </a:extLst>
          </p:cNvPr>
          <p:cNvSpPr>
            <a:spLocks noGrp="1"/>
          </p:cNvSpPr>
          <p:nvPr>
            <p:ph type="pic" sz="quarter" idx="28" hasCustomPrompt="1"/>
          </p:nvPr>
        </p:nvSpPr>
        <p:spPr>
          <a:xfrm>
            <a:off x="1972207" y="1860716"/>
            <a:ext cx="12292541" cy="17427255"/>
          </a:xfrm>
          <a:noFill/>
        </p:spPr>
        <p:txBody>
          <a:bodyPr tIns="274320">
            <a:normAutofit/>
          </a:bodyPr>
          <a:lstStyle>
            <a:lvl1pPr marL="0" indent="0" algn="ctr">
              <a:buNone/>
              <a:defRPr sz="5452"/>
            </a:lvl1pPr>
          </a:lstStyle>
          <a:p>
            <a:r>
              <a:rPr lang="en-US" dirty="0"/>
              <a:t>Click to add picture</a:t>
            </a:r>
          </a:p>
        </p:txBody>
      </p:sp>
      <p:sp>
        <p:nvSpPr>
          <p:cNvPr id="15" name="Text Placeholder 4">
            <a:extLst>
              <a:ext uri="{FF2B5EF4-FFF2-40B4-BE49-F238E27FC236}">
                <a16:creationId xmlns:a16="http://schemas.microsoft.com/office/drawing/2014/main" id="{BDD62012-93F7-ADCC-50CF-BC8DB8B8ABD4}"/>
              </a:ext>
            </a:extLst>
          </p:cNvPr>
          <p:cNvSpPr>
            <a:spLocks noGrp="1"/>
          </p:cNvSpPr>
          <p:nvPr>
            <p:ph type="body" sz="quarter" idx="32" hasCustomPrompt="1"/>
          </p:nvPr>
        </p:nvSpPr>
        <p:spPr>
          <a:xfrm>
            <a:off x="1969693" y="24330995"/>
            <a:ext cx="8652784" cy="1341267"/>
          </a:xfrm>
        </p:spPr>
        <p:txBody>
          <a:bodyPr>
            <a:noAutofit/>
          </a:bodyPr>
          <a:lstStyle>
            <a:lvl1pPr marL="0" indent="0" algn="l">
              <a:lnSpc>
                <a:spcPct val="100000"/>
              </a:lnSpc>
              <a:spcBef>
                <a:spcPts val="0"/>
              </a:spcBef>
              <a:buNone/>
              <a:defRPr sz="3894" b="1" cap="all" spc="389" baseline="0">
                <a:solidFill>
                  <a:schemeClr val="tx1"/>
                </a:solidFill>
                <a:latin typeface="+mj-lt"/>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19" name="Text Placeholder 15">
            <a:extLst>
              <a:ext uri="{FF2B5EF4-FFF2-40B4-BE49-F238E27FC236}">
                <a16:creationId xmlns:a16="http://schemas.microsoft.com/office/drawing/2014/main" id="{A41E763A-1C92-B3F7-DD73-A02CF7CA353E}"/>
              </a:ext>
            </a:extLst>
          </p:cNvPr>
          <p:cNvSpPr>
            <a:spLocks noGrp="1"/>
          </p:cNvSpPr>
          <p:nvPr>
            <p:ph type="body" sz="quarter" idx="33" hasCustomPrompt="1"/>
          </p:nvPr>
        </p:nvSpPr>
        <p:spPr>
          <a:xfrm>
            <a:off x="1969693" y="26141871"/>
            <a:ext cx="9988628" cy="3319240"/>
          </a:xfrm>
        </p:spPr>
        <p:txBody>
          <a:bodyPr>
            <a:noAutofit/>
          </a:bodyPr>
          <a:lstStyle>
            <a:lvl1pPr marL="0" indent="0">
              <a:lnSpc>
                <a:spcPct val="120000"/>
              </a:lnSpc>
              <a:spcBef>
                <a:spcPts val="0"/>
              </a:spcBef>
              <a:spcAft>
                <a:spcPts val="3894"/>
              </a:spcAft>
              <a:buNone/>
              <a:defRPr sz="3505" b="0" spc="78" baseline="0"/>
            </a:lvl1pPr>
            <a:lvl2pPr>
              <a:defRPr sz="3894"/>
            </a:lvl2pPr>
            <a:lvl3pPr>
              <a:defRPr sz="3894"/>
            </a:lvl3pPr>
            <a:lvl4pPr>
              <a:defRPr sz="3894"/>
            </a:lvl4pPr>
            <a:lvl5pPr>
              <a:defRPr sz="3894"/>
            </a:lvl5pPr>
          </a:lstStyle>
          <a:p>
            <a:pPr lvl="0"/>
            <a:r>
              <a:rPr lang="en-US" dirty="0"/>
              <a:t>Add text here</a:t>
            </a:r>
          </a:p>
        </p:txBody>
      </p:sp>
      <p:sp>
        <p:nvSpPr>
          <p:cNvPr id="17" name="Rectangle 16">
            <a:extLst>
              <a:ext uri="{FF2B5EF4-FFF2-40B4-BE49-F238E27FC236}">
                <a16:creationId xmlns:a16="http://schemas.microsoft.com/office/drawing/2014/main" id="{4082538D-D9FE-DE0C-2D31-3FBA33333073}"/>
              </a:ext>
              <a:ext uri="{C183D7F6-B498-43B3-948B-1728B52AA6E4}">
                <adec:decorative xmlns:adec="http://schemas.microsoft.com/office/drawing/2017/decorative" val="1"/>
              </a:ext>
            </a:extLst>
          </p:cNvPr>
          <p:cNvSpPr/>
          <p:nvPr userDrawn="1"/>
        </p:nvSpPr>
        <p:spPr>
          <a:xfrm>
            <a:off x="12291016" y="9368610"/>
            <a:ext cx="16209943" cy="8189969"/>
          </a:xfrm>
          <a:prstGeom prst="rect">
            <a:avLst/>
          </a:pr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720" dirty="0"/>
          </a:p>
        </p:txBody>
      </p:sp>
      <p:sp>
        <p:nvSpPr>
          <p:cNvPr id="29" name="Text Placeholder 25"/>
          <p:cNvSpPr>
            <a:spLocks noGrp="1"/>
          </p:cNvSpPr>
          <p:nvPr>
            <p:ph type="body" sz="quarter" idx="16" hasCustomPrompt="1"/>
          </p:nvPr>
        </p:nvSpPr>
        <p:spPr>
          <a:xfrm>
            <a:off x="16209941" y="1860717"/>
            <a:ext cx="6897371" cy="3616048"/>
          </a:xfrm>
        </p:spPr>
        <p:txBody>
          <a:bodyPr>
            <a:noAutofit/>
          </a:bodyPr>
          <a:lstStyle>
            <a:lvl1pPr marL="0" indent="0">
              <a:lnSpc>
                <a:spcPct val="100000"/>
              </a:lnSpc>
              <a:spcBef>
                <a:spcPts val="0"/>
              </a:spcBef>
              <a:buNone/>
              <a:defRPr sz="7788" b="1" cap="all" spc="389" baseline="0">
                <a:solidFill>
                  <a:schemeClr val="accent3">
                    <a:lumMod val="75000"/>
                  </a:schemeClr>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title here</a:t>
            </a:r>
          </a:p>
        </p:txBody>
      </p:sp>
      <p:sp>
        <p:nvSpPr>
          <p:cNvPr id="22" name="Text Placeholder 15">
            <a:extLst>
              <a:ext uri="{FF2B5EF4-FFF2-40B4-BE49-F238E27FC236}">
                <a16:creationId xmlns:a16="http://schemas.microsoft.com/office/drawing/2014/main" id="{FCE9C248-8810-2220-B030-6CF2898E4F3C}"/>
              </a:ext>
            </a:extLst>
          </p:cNvPr>
          <p:cNvSpPr>
            <a:spLocks noGrp="1"/>
          </p:cNvSpPr>
          <p:nvPr>
            <p:ph type="body" sz="quarter" idx="35" hasCustomPrompt="1"/>
          </p:nvPr>
        </p:nvSpPr>
        <p:spPr>
          <a:xfrm>
            <a:off x="16209939" y="6010782"/>
            <a:ext cx="10475713" cy="3242295"/>
          </a:xfrm>
        </p:spPr>
        <p:txBody>
          <a:bodyPr>
            <a:noAutofit/>
          </a:bodyPr>
          <a:lstStyle>
            <a:lvl1pPr marL="0" indent="0">
              <a:lnSpc>
                <a:spcPct val="120000"/>
              </a:lnSpc>
              <a:spcBef>
                <a:spcPts val="0"/>
              </a:spcBef>
              <a:spcAft>
                <a:spcPts val="3894"/>
              </a:spcAft>
              <a:buNone/>
              <a:defRPr sz="3505" b="0" spc="78" baseline="0"/>
            </a:lvl1pPr>
            <a:lvl2pPr>
              <a:defRPr sz="3894"/>
            </a:lvl2pPr>
            <a:lvl3pPr>
              <a:defRPr sz="3894"/>
            </a:lvl3pPr>
            <a:lvl4pPr>
              <a:defRPr sz="3894"/>
            </a:lvl4pPr>
            <a:lvl5pPr>
              <a:defRPr sz="3894"/>
            </a:lvl5pPr>
          </a:lstStyle>
          <a:p>
            <a:pPr lvl="0"/>
            <a:r>
              <a:rPr lang="en-US" dirty="0"/>
              <a:t>Add text here</a:t>
            </a:r>
          </a:p>
        </p:txBody>
      </p:sp>
      <p:sp>
        <p:nvSpPr>
          <p:cNvPr id="30" name="Text Placeholder 25"/>
          <p:cNvSpPr>
            <a:spLocks noGrp="1"/>
          </p:cNvSpPr>
          <p:nvPr>
            <p:ph type="body" sz="quarter" idx="17" hasCustomPrompt="1"/>
          </p:nvPr>
        </p:nvSpPr>
        <p:spPr>
          <a:xfrm>
            <a:off x="16209941" y="9935177"/>
            <a:ext cx="10333836" cy="4745035"/>
          </a:xfrm>
        </p:spPr>
        <p:txBody>
          <a:bodyPr>
            <a:noAutofit/>
          </a:bodyPr>
          <a:lstStyle>
            <a:lvl1pPr marL="0" indent="0">
              <a:lnSpc>
                <a:spcPct val="130000"/>
              </a:lnSpc>
              <a:spcBef>
                <a:spcPts val="0"/>
              </a:spcBef>
              <a:buNone/>
              <a:defRPr sz="4673" b="1" i="1" spc="0"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5" name="Text Placeholder 4">
            <a:extLst>
              <a:ext uri="{FF2B5EF4-FFF2-40B4-BE49-F238E27FC236}">
                <a16:creationId xmlns:a16="http://schemas.microsoft.com/office/drawing/2014/main" id="{8CE8481A-AC22-ACFF-3E51-40A9B8F705A9}"/>
              </a:ext>
            </a:extLst>
          </p:cNvPr>
          <p:cNvSpPr>
            <a:spLocks noGrp="1"/>
          </p:cNvSpPr>
          <p:nvPr>
            <p:ph type="body" sz="quarter" idx="24" hasCustomPrompt="1"/>
          </p:nvPr>
        </p:nvSpPr>
        <p:spPr>
          <a:xfrm>
            <a:off x="16209939" y="15319260"/>
            <a:ext cx="10394306" cy="831127"/>
          </a:xfrm>
        </p:spPr>
        <p:txBody>
          <a:bodyPr>
            <a:noAutofit/>
          </a:bodyPr>
          <a:lstStyle>
            <a:lvl1pPr marL="0" indent="0" algn="l">
              <a:lnSpc>
                <a:spcPct val="120000"/>
              </a:lnSpc>
              <a:spcBef>
                <a:spcPts val="0"/>
              </a:spcBef>
              <a:buNone/>
              <a:defRPr sz="3894" b="1" cap="all" spc="389" baseline="0">
                <a:solidFill>
                  <a:schemeClr val="bg1"/>
                </a:solidFill>
                <a:latin typeface="+mj-lt"/>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4" name="Text Placeholder 25">
            <a:extLst>
              <a:ext uri="{FF2B5EF4-FFF2-40B4-BE49-F238E27FC236}">
                <a16:creationId xmlns:a16="http://schemas.microsoft.com/office/drawing/2014/main" id="{D51A6F9D-1997-1CDF-8645-E270DEA25644}"/>
              </a:ext>
            </a:extLst>
          </p:cNvPr>
          <p:cNvSpPr>
            <a:spLocks noGrp="1"/>
          </p:cNvSpPr>
          <p:nvPr>
            <p:ph type="body" sz="quarter" idx="31" hasCustomPrompt="1"/>
          </p:nvPr>
        </p:nvSpPr>
        <p:spPr>
          <a:xfrm>
            <a:off x="16209939" y="16219615"/>
            <a:ext cx="10394306" cy="1110583"/>
          </a:xfrm>
        </p:spPr>
        <p:txBody>
          <a:bodyPr>
            <a:noAutofit/>
          </a:bodyPr>
          <a:lstStyle>
            <a:lvl1pPr marL="0" indent="0">
              <a:lnSpc>
                <a:spcPct val="120000"/>
              </a:lnSpc>
              <a:spcBef>
                <a:spcPts val="0"/>
              </a:spcBef>
              <a:buNone/>
              <a:defRPr sz="3505" b="1" i="1" spc="0" baseline="0">
                <a:solidFill>
                  <a:schemeClr val="bg1"/>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text here</a:t>
            </a:r>
          </a:p>
        </p:txBody>
      </p:sp>
      <p:sp>
        <p:nvSpPr>
          <p:cNvPr id="27" name="Text Placeholder 25">
            <a:extLst>
              <a:ext uri="{FF2B5EF4-FFF2-40B4-BE49-F238E27FC236}">
                <a16:creationId xmlns:a16="http://schemas.microsoft.com/office/drawing/2014/main" id="{4118D991-EC75-05B0-73FA-F8F2494DFB2D}"/>
              </a:ext>
            </a:extLst>
          </p:cNvPr>
          <p:cNvSpPr>
            <a:spLocks noGrp="1"/>
          </p:cNvSpPr>
          <p:nvPr>
            <p:ph type="body" sz="quarter" idx="39" hasCustomPrompt="1"/>
          </p:nvPr>
        </p:nvSpPr>
        <p:spPr>
          <a:xfrm>
            <a:off x="16209941" y="18342629"/>
            <a:ext cx="10904732" cy="3319244"/>
          </a:xfrm>
        </p:spPr>
        <p:txBody>
          <a:bodyPr>
            <a:noAutofit/>
          </a:bodyPr>
          <a:lstStyle>
            <a:lvl1pPr marL="0" indent="0">
              <a:lnSpc>
                <a:spcPct val="90000"/>
              </a:lnSpc>
              <a:spcBef>
                <a:spcPts val="0"/>
              </a:spcBef>
              <a:buNone/>
              <a:defRPr sz="7788" b="1" cap="all" spc="389" baseline="0">
                <a:solidFill>
                  <a:schemeClr val="accent3">
                    <a:lumMod val="75000"/>
                  </a:schemeClr>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title here</a:t>
            </a:r>
          </a:p>
        </p:txBody>
      </p:sp>
      <p:sp>
        <p:nvSpPr>
          <p:cNvPr id="6" name="Text Placeholder 4">
            <a:extLst>
              <a:ext uri="{FF2B5EF4-FFF2-40B4-BE49-F238E27FC236}">
                <a16:creationId xmlns:a16="http://schemas.microsoft.com/office/drawing/2014/main" id="{5FAFB201-A050-C771-0585-2F7EA9FA3EDA}"/>
              </a:ext>
            </a:extLst>
          </p:cNvPr>
          <p:cNvSpPr>
            <a:spLocks noGrp="1"/>
          </p:cNvSpPr>
          <p:nvPr>
            <p:ph type="body" sz="quarter" idx="25" hasCustomPrompt="1"/>
          </p:nvPr>
        </p:nvSpPr>
        <p:spPr>
          <a:xfrm>
            <a:off x="16209941" y="21977668"/>
            <a:ext cx="7615348" cy="1341267"/>
          </a:xfrm>
        </p:spPr>
        <p:txBody>
          <a:bodyPr>
            <a:noAutofit/>
          </a:bodyPr>
          <a:lstStyle>
            <a:lvl1pPr marL="0" indent="0" algn="l">
              <a:lnSpc>
                <a:spcPct val="100000"/>
              </a:lnSpc>
              <a:spcBef>
                <a:spcPts val="0"/>
              </a:spcBef>
              <a:buNone/>
              <a:defRPr sz="3894" b="1" cap="all" spc="389" baseline="0">
                <a:solidFill>
                  <a:schemeClr val="tx1"/>
                </a:solidFill>
                <a:latin typeface="+mj-lt"/>
              </a:defRPr>
            </a:lvl1pPr>
            <a:lvl2pPr marL="1468853" indent="0" algn="l">
              <a:buNone/>
              <a:defRPr sz="3115">
                <a:solidFill>
                  <a:schemeClr val="bg1"/>
                </a:solidFill>
              </a:defRPr>
            </a:lvl2pPr>
            <a:lvl3pPr marL="2937707" indent="0" algn="l">
              <a:buNone/>
              <a:defRPr sz="3115">
                <a:solidFill>
                  <a:schemeClr val="bg1"/>
                </a:solidFill>
              </a:defRPr>
            </a:lvl3pPr>
            <a:lvl4pPr marL="4406560" indent="0" algn="l">
              <a:buNone/>
              <a:defRPr sz="3115">
                <a:solidFill>
                  <a:schemeClr val="bg1"/>
                </a:solidFill>
              </a:defRPr>
            </a:lvl4pPr>
            <a:lvl5pPr marL="5875413" indent="0" algn="l">
              <a:buNone/>
              <a:defRPr sz="3115">
                <a:solidFill>
                  <a:schemeClr val="bg1"/>
                </a:solidFill>
              </a:defRPr>
            </a:lvl5pPr>
          </a:lstStyle>
          <a:p>
            <a:pPr lvl="0"/>
            <a:r>
              <a:rPr lang="en-US" dirty="0"/>
              <a:t>Add text here</a:t>
            </a:r>
          </a:p>
        </p:txBody>
      </p:sp>
      <p:sp>
        <p:nvSpPr>
          <p:cNvPr id="16" name="Text Placeholder 15">
            <a:extLst>
              <a:ext uri="{FF2B5EF4-FFF2-40B4-BE49-F238E27FC236}">
                <a16:creationId xmlns:a16="http://schemas.microsoft.com/office/drawing/2014/main" id="{B8D28565-418D-614A-4D8A-FAA5DC928B9F}"/>
              </a:ext>
            </a:extLst>
          </p:cNvPr>
          <p:cNvSpPr>
            <a:spLocks noGrp="1"/>
          </p:cNvSpPr>
          <p:nvPr>
            <p:ph type="body" sz="quarter" idx="30" hasCustomPrompt="1"/>
          </p:nvPr>
        </p:nvSpPr>
        <p:spPr>
          <a:xfrm>
            <a:off x="16209941" y="23872733"/>
            <a:ext cx="10334202" cy="5789938"/>
          </a:xfrm>
        </p:spPr>
        <p:txBody>
          <a:bodyPr>
            <a:noAutofit/>
          </a:bodyPr>
          <a:lstStyle>
            <a:lvl1pPr>
              <a:lnSpc>
                <a:spcPct val="120000"/>
              </a:lnSpc>
              <a:spcBef>
                <a:spcPts val="0"/>
              </a:spcBef>
              <a:spcAft>
                <a:spcPts val="3894"/>
              </a:spcAft>
              <a:defRPr sz="3505" b="0" spc="78" baseline="0"/>
            </a:lvl1pPr>
            <a:lvl2pPr>
              <a:defRPr sz="3894"/>
            </a:lvl2pPr>
            <a:lvl3pPr>
              <a:defRPr sz="3894"/>
            </a:lvl3pPr>
            <a:lvl4pPr>
              <a:defRPr sz="3894"/>
            </a:lvl4pPr>
            <a:lvl5pPr>
              <a:defRPr sz="3894"/>
            </a:lvl5pPr>
          </a:lstStyle>
          <a:p>
            <a:pPr lvl="0"/>
            <a:r>
              <a:rPr lang="en-US" dirty="0"/>
              <a:t>Add text here</a:t>
            </a:r>
          </a:p>
        </p:txBody>
      </p:sp>
      <p:sp>
        <p:nvSpPr>
          <p:cNvPr id="18" name="Rectangle 17">
            <a:extLst>
              <a:ext uri="{FF2B5EF4-FFF2-40B4-BE49-F238E27FC236}">
                <a16:creationId xmlns:a16="http://schemas.microsoft.com/office/drawing/2014/main" id="{E5DA1E0E-0373-C71E-07B2-A841FAFCF5D4}"/>
              </a:ext>
              <a:ext uri="{C183D7F6-B498-43B3-948B-1728B52AA6E4}">
                <adec:decorative xmlns:adec="http://schemas.microsoft.com/office/drawing/2017/decorative" val="1"/>
              </a:ext>
            </a:extLst>
          </p:cNvPr>
          <p:cNvSpPr/>
          <p:nvPr userDrawn="1"/>
        </p:nvSpPr>
        <p:spPr>
          <a:xfrm>
            <a:off x="41627122" y="13640165"/>
            <a:ext cx="1167116" cy="14836900"/>
          </a:xfrm>
          <a:prstGeom prst="rect">
            <a:avLst/>
          </a:prstGeom>
          <a:solidFill>
            <a:schemeClr val="accent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720" dirty="0"/>
          </a:p>
        </p:txBody>
      </p:sp>
      <p:sp>
        <p:nvSpPr>
          <p:cNvPr id="13" name="Picture Placeholder 11"/>
          <p:cNvSpPr>
            <a:spLocks noGrp="1"/>
          </p:cNvSpPr>
          <p:nvPr>
            <p:ph type="pic" sz="quarter" idx="11" hasCustomPrompt="1"/>
          </p:nvPr>
        </p:nvSpPr>
        <p:spPr>
          <a:xfrm>
            <a:off x="28529502" y="1780426"/>
            <a:ext cx="12292533" cy="7588186"/>
          </a:xfrm>
          <a:noFill/>
        </p:spPr>
        <p:txBody>
          <a:bodyPr tIns="274320">
            <a:normAutofit/>
          </a:bodyPr>
          <a:lstStyle>
            <a:lvl1pPr marL="0" indent="0" algn="ctr">
              <a:buNone/>
              <a:defRPr sz="5452">
                <a:solidFill>
                  <a:sysClr val="windowText" lastClr="000000"/>
                </a:solidFill>
              </a:defRPr>
            </a:lvl1pPr>
          </a:lstStyle>
          <a:p>
            <a:r>
              <a:rPr lang="en-US" dirty="0"/>
              <a:t>Click to add picture</a:t>
            </a:r>
          </a:p>
        </p:txBody>
      </p:sp>
      <p:sp>
        <p:nvSpPr>
          <p:cNvPr id="23" name="Text Placeholder 15">
            <a:extLst>
              <a:ext uri="{FF2B5EF4-FFF2-40B4-BE49-F238E27FC236}">
                <a16:creationId xmlns:a16="http://schemas.microsoft.com/office/drawing/2014/main" id="{764EA665-2F47-3154-351E-F3A2BD99845F}"/>
              </a:ext>
            </a:extLst>
          </p:cNvPr>
          <p:cNvSpPr>
            <a:spLocks noGrp="1"/>
          </p:cNvSpPr>
          <p:nvPr>
            <p:ph type="body" sz="quarter" idx="36" hasCustomPrompt="1"/>
          </p:nvPr>
        </p:nvSpPr>
        <p:spPr>
          <a:xfrm>
            <a:off x="30490824" y="10089092"/>
            <a:ext cx="10009629" cy="3242295"/>
          </a:xfrm>
        </p:spPr>
        <p:txBody>
          <a:bodyPr>
            <a:noAutofit/>
          </a:bodyPr>
          <a:lstStyle>
            <a:lvl1pPr marL="0" indent="0">
              <a:lnSpc>
                <a:spcPct val="120000"/>
              </a:lnSpc>
              <a:spcBef>
                <a:spcPts val="0"/>
              </a:spcBef>
              <a:spcAft>
                <a:spcPts val="3894"/>
              </a:spcAft>
              <a:buNone/>
              <a:defRPr sz="3505" b="0" spc="78" baseline="0"/>
            </a:lvl1pPr>
            <a:lvl2pPr>
              <a:defRPr sz="3894"/>
            </a:lvl2pPr>
            <a:lvl3pPr>
              <a:defRPr sz="3894"/>
            </a:lvl3pPr>
            <a:lvl4pPr>
              <a:defRPr sz="3894"/>
            </a:lvl4pPr>
            <a:lvl5pPr>
              <a:defRPr sz="3894"/>
            </a:lvl5pPr>
          </a:lstStyle>
          <a:p>
            <a:pPr lvl="0"/>
            <a:r>
              <a:rPr lang="en-US" dirty="0"/>
              <a:t>Add text here</a:t>
            </a:r>
          </a:p>
        </p:txBody>
      </p:sp>
      <p:sp>
        <p:nvSpPr>
          <p:cNvPr id="26" name="Text Placeholder 25">
            <a:extLst>
              <a:ext uri="{FF2B5EF4-FFF2-40B4-BE49-F238E27FC236}">
                <a16:creationId xmlns:a16="http://schemas.microsoft.com/office/drawing/2014/main" id="{970B3764-7EB5-FE7C-FAB0-FCD9098BB396}"/>
              </a:ext>
            </a:extLst>
          </p:cNvPr>
          <p:cNvSpPr>
            <a:spLocks noGrp="1"/>
          </p:cNvSpPr>
          <p:nvPr>
            <p:ph type="body" sz="quarter" idx="38" hasCustomPrompt="1"/>
          </p:nvPr>
        </p:nvSpPr>
        <p:spPr>
          <a:xfrm>
            <a:off x="30490824" y="13640167"/>
            <a:ext cx="10357934" cy="3690030"/>
          </a:xfrm>
        </p:spPr>
        <p:txBody>
          <a:bodyPr>
            <a:noAutofit/>
          </a:bodyPr>
          <a:lstStyle>
            <a:lvl1pPr marL="0" indent="0">
              <a:lnSpc>
                <a:spcPct val="100000"/>
              </a:lnSpc>
              <a:spcBef>
                <a:spcPts val="0"/>
              </a:spcBef>
              <a:buNone/>
              <a:defRPr sz="7788" b="1" cap="all" spc="389" baseline="0">
                <a:solidFill>
                  <a:schemeClr val="accent3">
                    <a:lumMod val="75000"/>
                  </a:schemeClr>
                </a:solidFill>
                <a:latin typeface="+mj-lt"/>
              </a:defRPr>
            </a:lvl1pPr>
            <a:lvl2pPr marL="0" indent="0">
              <a:lnSpc>
                <a:spcPct val="100000"/>
              </a:lnSpc>
              <a:spcBef>
                <a:spcPts val="3894"/>
              </a:spcBef>
              <a:buNone/>
              <a:defRPr sz="3894"/>
            </a:lvl2pPr>
            <a:lvl3pPr marL="0" indent="0">
              <a:lnSpc>
                <a:spcPct val="100000"/>
              </a:lnSpc>
              <a:spcBef>
                <a:spcPts val="3894"/>
              </a:spcBef>
              <a:buNone/>
              <a:defRPr sz="3894"/>
            </a:lvl3pPr>
            <a:lvl4pPr marL="0" indent="0">
              <a:lnSpc>
                <a:spcPct val="100000"/>
              </a:lnSpc>
              <a:spcBef>
                <a:spcPts val="3894"/>
              </a:spcBef>
              <a:buNone/>
              <a:defRPr sz="3894"/>
            </a:lvl4pPr>
            <a:lvl5pPr marL="0" indent="0">
              <a:lnSpc>
                <a:spcPct val="100000"/>
              </a:lnSpc>
              <a:spcBef>
                <a:spcPts val="3894"/>
              </a:spcBef>
              <a:buNone/>
              <a:defRPr sz="3894"/>
            </a:lvl5pPr>
          </a:lstStyle>
          <a:p>
            <a:pPr lvl="0"/>
            <a:r>
              <a:rPr lang="en-US" dirty="0"/>
              <a:t>Add title here</a:t>
            </a:r>
          </a:p>
        </p:txBody>
      </p:sp>
      <p:sp>
        <p:nvSpPr>
          <p:cNvPr id="24" name="Text Placeholder 15">
            <a:extLst>
              <a:ext uri="{FF2B5EF4-FFF2-40B4-BE49-F238E27FC236}">
                <a16:creationId xmlns:a16="http://schemas.microsoft.com/office/drawing/2014/main" id="{23E1A197-401A-8FFE-C31B-1053DB84EF27}"/>
              </a:ext>
            </a:extLst>
          </p:cNvPr>
          <p:cNvSpPr>
            <a:spLocks noGrp="1"/>
          </p:cNvSpPr>
          <p:nvPr>
            <p:ph type="body" sz="quarter" idx="37" hasCustomPrompt="1"/>
          </p:nvPr>
        </p:nvSpPr>
        <p:spPr>
          <a:xfrm>
            <a:off x="30490824" y="18009955"/>
            <a:ext cx="10394668" cy="11652714"/>
          </a:xfrm>
        </p:spPr>
        <p:txBody>
          <a:bodyPr>
            <a:noAutofit/>
          </a:bodyPr>
          <a:lstStyle>
            <a:lvl1pPr marL="0" indent="0">
              <a:lnSpc>
                <a:spcPct val="130000"/>
              </a:lnSpc>
              <a:spcBef>
                <a:spcPts val="0"/>
              </a:spcBef>
              <a:spcAft>
                <a:spcPts val="3894"/>
              </a:spcAft>
              <a:buNone/>
              <a:defRPr sz="3505" b="0" spc="78" baseline="0"/>
            </a:lvl1pPr>
            <a:lvl2pPr>
              <a:defRPr sz="3894"/>
            </a:lvl2pPr>
            <a:lvl3pPr>
              <a:defRPr sz="3894"/>
            </a:lvl3pPr>
            <a:lvl4pPr>
              <a:defRPr sz="3894"/>
            </a:lvl4pPr>
            <a:lvl5pPr>
              <a:defRPr sz="3894"/>
            </a:lvl5pPr>
          </a:lstStyle>
          <a:p>
            <a:pPr lvl="0"/>
            <a:r>
              <a:rPr lang="en-US" dirty="0"/>
              <a:t>Add text here</a:t>
            </a:r>
          </a:p>
        </p:txBody>
      </p:sp>
      <p:sp>
        <p:nvSpPr>
          <p:cNvPr id="2" name="Text Placeholder 1">
            <a:extLst>
              <a:ext uri="{FF2B5EF4-FFF2-40B4-BE49-F238E27FC236}">
                <a16:creationId xmlns:a16="http://schemas.microsoft.com/office/drawing/2014/main" id="{532EC872-481F-9DFB-DB93-7FC667A1F225}"/>
              </a:ext>
            </a:extLst>
          </p:cNvPr>
          <p:cNvSpPr>
            <a:spLocks noGrp="1"/>
          </p:cNvSpPr>
          <p:nvPr>
            <p:ph type="body" sz="quarter" idx="34" hasCustomPrompt="1"/>
          </p:nvPr>
        </p:nvSpPr>
        <p:spPr>
          <a:xfrm>
            <a:off x="22570132" y="2"/>
            <a:ext cx="12105633" cy="3412935"/>
          </a:xfrm>
          <a:custGeom>
            <a:avLst/>
            <a:gdLst>
              <a:gd name="connsiteX0" fmla="*/ 0 w 2845320"/>
              <a:gd name="connsiteY0" fmla="*/ 0 h 876415"/>
              <a:gd name="connsiteX1" fmla="*/ 2845320 w 2845320"/>
              <a:gd name="connsiteY1" fmla="*/ 0 h 876415"/>
              <a:gd name="connsiteX2" fmla="*/ 2825274 w 2845320"/>
              <a:gd name="connsiteY2" fmla="*/ 41614 h 876415"/>
              <a:gd name="connsiteX3" fmla="*/ 1422660 w 2845320"/>
              <a:gd name="connsiteY3" fmla="*/ 876415 h 876415"/>
              <a:gd name="connsiteX4" fmla="*/ 20047 w 2845320"/>
              <a:gd name="connsiteY4" fmla="*/ 41614 h 876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5320" h="876415">
                <a:moveTo>
                  <a:pt x="0" y="0"/>
                </a:moveTo>
                <a:lnTo>
                  <a:pt x="2845320" y="0"/>
                </a:lnTo>
                <a:lnTo>
                  <a:pt x="2825274" y="41614"/>
                </a:lnTo>
                <a:cubicBezTo>
                  <a:pt x="2555154" y="538859"/>
                  <a:pt x="2028327" y="876415"/>
                  <a:pt x="1422660" y="876415"/>
                </a:cubicBezTo>
                <a:cubicBezTo>
                  <a:pt x="816993" y="876415"/>
                  <a:pt x="290167" y="538859"/>
                  <a:pt x="20047" y="41614"/>
                </a:cubicBez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
        <p:nvSpPr>
          <p:cNvPr id="3" name="Text Placeholder 2">
            <a:extLst>
              <a:ext uri="{FF2B5EF4-FFF2-40B4-BE49-F238E27FC236}">
                <a16:creationId xmlns:a16="http://schemas.microsoft.com/office/drawing/2014/main" id="{F450FD81-C5FF-7E04-852A-F6E347A56B0C}"/>
              </a:ext>
            </a:extLst>
          </p:cNvPr>
          <p:cNvSpPr>
            <a:spLocks noGrp="1"/>
          </p:cNvSpPr>
          <p:nvPr>
            <p:ph type="body" sz="quarter" idx="40" hasCustomPrompt="1"/>
          </p:nvPr>
        </p:nvSpPr>
        <p:spPr>
          <a:xfrm>
            <a:off x="0" y="17585682"/>
            <a:ext cx="4908923" cy="890214"/>
          </a:xfrm>
          <a:custGeom>
            <a:avLst/>
            <a:gdLst>
              <a:gd name="connsiteX0" fmla="*/ 0 w 1153798"/>
              <a:gd name="connsiteY0" fmla="*/ 0 h 228600"/>
              <a:gd name="connsiteX1" fmla="*/ 1153798 w 1153798"/>
              <a:gd name="connsiteY1" fmla="*/ 0 h 228600"/>
              <a:gd name="connsiteX2" fmla="*/ 1153798 w 1153798"/>
              <a:gd name="connsiteY2" fmla="*/ 228600 h 228600"/>
              <a:gd name="connsiteX3" fmla="*/ 0 w 1153798"/>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153798" h="228600">
                <a:moveTo>
                  <a:pt x="0" y="0"/>
                </a:moveTo>
                <a:lnTo>
                  <a:pt x="1153798" y="0"/>
                </a:lnTo>
                <a:lnTo>
                  <a:pt x="1153798" y="228600"/>
                </a:lnTo>
                <a:lnTo>
                  <a:pt x="0" y="228600"/>
                </a:ln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
        <p:nvSpPr>
          <p:cNvPr id="8" name="Text Placeholder 7">
            <a:extLst>
              <a:ext uri="{FF2B5EF4-FFF2-40B4-BE49-F238E27FC236}">
                <a16:creationId xmlns:a16="http://schemas.microsoft.com/office/drawing/2014/main" id="{B6779094-B730-A15E-A4CE-E894F87CBCC2}"/>
              </a:ext>
            </a:extLst>
          </p:cNvPr>
          <p:cNvSpPr>
            <a:spLocks noGrp="1"/>
          </p:cNvSpPr>
          <p:nvPr>
            <p:ph type="body" sz="quarter" idx="41" hasCustomPrompt="1"/>
          </p:nvPr>
        </p:nvSpPr>
        <p:spPr>
          <a:xfrm>
            <a:off x="12291014" y="9368610"/>
            <a:ext cx="1973732" cy="8189969"/>
          </a:xfrm>
          <a:custGeom>
            <a:avLst/>
            <a:gdLst>
              <a:gd name="connsiteX0" fmla="*/ 0 w 445752"/>
              <a:gd name="connsiteY0" fmla="*/ 0 h 2590800"/>
              <a:gd name="connsiteX1" fmla="*/ 445752 w 445752"/>
              <a:gd name="connsiteY1" fmla="*/ 0 h 2590800"/>
              <a:gd name="connsiteX2" fmla="*/ 445752 w 445752"/>
              <a:gd name="connsiteY2" fmla="*/ 2590800 h 2590800"/>
              <a:gd name="connsiteX3" fmla="*/ 0 w 445752"/>
              <a:gd name="connsiteY3" fmla="*/ 2590800 h 2590800"/>
            </a:gdLst>
            <a:ahLst/>
            <a:cxnLst>
              <a:cxn ang="0">
                <a:pos x="connsiteX0" y="connsiteY0"/>
              </a:cxn>
              <a:cxn ang="0">
                <a:pos x="connsiteX1" y="connsiteY1"/>
              </a:cxn>
              <a:cxn ang="0">
                <a:pos x="connsiteX2" y="connsiteY2"/>
              </a:cxn>
              <a:cxn ang="0">
                <a:pos x="connsiteX3" y="connsiteY3"/>
              </a:cxn>
            </a:cxnLst>
            <a:rect l="l" t="t" r="r" b="b"/>
            <a:pathLst>
              <a:path w="445752" h="2590800">
                <a:moveTo>
                  <a:pt x="0" y="0"/>
                </a:moveTo>
                <a:lnTo>
                  <a:pt x="445752" y="0"/>
                </a:lnTo>
                <a:lnTo>
                  <a:pt x="445752" y="2590800"/>
                </a:lnTo>
                <a:lnTo>
                  <a:pt x="0" y="2590800"/>
                </a:lnTo>
                <a:close/>
              </a:path>
            </a:pathLst>
          </a:cu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en-US" sz="7010" dirty="0">
                <a:noFill/>
              </a:defRPr>
            </a:lvl1pPr>
          </a:lstStyle>
          <a:p>
            <a:pPr marL="0" lvl="0" algn="ctr" defTabSz="3560856"/>
            <a:r>
              <a:rPr lang="en-US" dirty="0"/>
              <a:t>Blank</a:t>
            </a:r>
          </a:p>
        </p:txBody>
      </p:sp>
    </p:spTree>
    <p:extLst>
      <p:ext uri="{BB962C8B-B14F-4D97-AF65-F5344CB8AC3E}">
        <p14:creationId xmlns:p14="http://schemas.microsoft.com/office/powerpoint/2010/main" val="654388790"/>
      </p:ext>
    </p:extLst>
  </p:cSld>
  <p:clrMapOvr>
    <a:masterClrMapping/>
  </p:clrMapOvr>
  <p:extLst>
    <p:ext uri="{DCECCB84-F9BA-43D5-87BE-67443E8EF086}">
      <p15:sldGuideLst xmlns:p15="http://schemas.microsoft.com/office/powerpoint/2012/main">
        <p15:guide id="1" pos="17971" userDrawn="1">
          <p15:clr>
            <a:srgbClr val="547EBF"/>
          </p15:clr>
        </p15:guide>
        <p15:guide id="2" orient="horz" pos="9533" userDrawn="1">
          <p15:clr>
            <a:srgbClr val="FBAE40"/>
          </p15:clr>
        </p15:guide>
        <p15:guide id="3" pos="8986" userDrawn="1">
          <p15:clr>
            <a:srgbClr val="547EBF"/>
          </p15:clr>
        </p15:guide>
        <p15:guide id="4" orient="horz" pos="17944" userDrawn="1">
          <p15:clr>
            <a:srgbClr val="FBAE40"/>
          </p15:clr>
        </p15:guide>
        <p15:guide id="5" orient="horz" pos="1122" userDrawn="1">
          <p15:clr>
            <a:srgbClr val="FBAE40"/>
          </p15:clr>
        </p15:guide>
        <p15:guide id="6" pos="19184" userDrawn="1">
          <p15:clr>
            <a:srgbClr val="FBAE40"/>
          </p15:clr>
        </p15:guide>
        <p15:guide id="7" pos="25715" userDrawn="1">
          <p15:clr>
            <a:srgbClr val="FBAE40"/>
          </p15:clr>
        </p15:guide>
        <p15:guide id="8" pos="13479" userDrawn="1">
          <p15:clr>
            <a:srgbClr val="FBAE40"/>
          </p15:clr>
        </p15:guide>
        <p15:guide id="9" pos="10211" userDrawn="1">
          <p15:clr>
            <a:srgbClr val="FBAE40"/>
          </p15:clr>
        </p15:guide>
        <p15:guide id="10" pos="7760" userDrawn="1">
          <p15:clr>
            <a:srgbClr val="FBAE40"/>
          </p15:clr>
        </p15:guide>
        <p15:guide id="11" pos="1225" userDrawn="1">
          <p15:clr>
            <a:srgbClr val="FBAE40"/>
          </p15:clr>
        </p15:guide>
        <p15:guide id="12" pos="16746"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5860101"/>
      </p:ext>
    </p:extLst>
  </p:cSld>
  <p:clrMapOvr>
    <a:masterClrMapping/>
  </p:clrMapOvr>
  <p:extLst>
    <p:ext uri="{DCECCB84-F9BA-43D5-87BE-67443E8EF086}">
      <p15:sldGuideLst xmlns:p15="http://schemas.microsoft.com/office/powerpoint/2012/main">
        <p15:guide id="1" pos="17971" userDrawn="1">
          <p15:clr>
            <a:srgbClr val="547EBF"/>
          </p15:clr>
        </p15:guide>
        <p15:guide id="2" orient="horz" pos="9533" userDrawn="1">
          <p15:clr>
            <a:srgbClr val="FBAE40"/>
          </p15:clr>
        </p15:guide>
        <p15:guide id="3" pos="8986" userDrawn="1">
          <p15:clr>
            <a:srgbClr val="547EBF"/>
          </p15:clr>
        </p15:guide>
        <p15:guide id="4" orient="horz" pos="17944" userDrawn="1">
          <p15:clr>
            <a:srgbClr val="FBAE40"/>
          </p15:clr>
        </p15:guide>
        <p15:guide id="5" orient="horz" pos="1122" userDrawn="1">
          <p15:clr>
            <a:srgbClr val="FBAE40"/>
          </p15:clr>
        </p15:guide>
        <p15:guide id="6" pos="19184" userDrawn="1">
          <p15:clr>
            <a:srgbClr val="FBAE40"/>
          </p15:clr>
        </p15:guide>
        <p15:guide id="7" pos="25715" userDrawn="1">
          <p15:clr>
            <a:srgbClr val="FBAE40"/>
          </p15:clr>
        </p15:guide>
        <p15:guide id="8" pos="13479" userDrawn="1">
          <p15:clr>
            <a:srgbClr val="FBAE40"/>
          </p15:clr>
        </p15:guide>
        <p15:guide id="9" pos="10211" userDrawn="1">
          <p15:clr>
            <a:srgbClr val="FBAE40"/>
          </p15:clr>
        </p15:guide>
        <p15:guide id="10" pos="7760" userDrawn="1">
          <p15:clr>
            <a:srgbClr val="FBAE40"/>
          </p15:clr>
        </p15:guide>
        <p15:guide id="11" pos="1225" userDrawn="1">
          <p15:clr>
            <a:srgbClr val="FBAE40"/>
          </p15:clr>
        </p15:guide>
        <p15:guide id="12" pos="16746"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104" y="1611457"/>
            <a:ext cx="36910030" cy="5850275"/>
          </a:xfrm>
          <a:prstGeom prst="rect">
            <a:avLst/>
          </a:prstGeom>
        </p:spPr>
        <p:txBody>
          <a:bodyPr vert="horz" lIns="0" tIns="0" rIns="0" bIns="0" rtlCol="0" anchor="ctr">
            <a:normAutofit/>
          </a:bodyPr>
          <a:lstStyle/>
          <a:p>
            <a:r>
              <a:rPr lang="en-US"/>
              <a:t>Click to edit Master title style</a:t>
            </a:r>
          </a:p>
        </p:txBody>
      </p:sp>
      <p:sp>
        <p:nvSpPr>
          <p:cNvPr id="3" name="Text Placeholder 2"/>
          <p:cNvSpPr>
            <a:spLocks noGrp="1"/>
          </p:cNvSpPr>
          <p:nvPr>
            <p:ph type="body" idx="1"/>
          </p:nvPr>
        </p:nvSpPr>
        <p:spPr>
          <a:xfrm>
            <a:off x="2942104" y="8057262"/>
            <a:ext cx="36910030" cy="19204306"/>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942106" y="28053282"/>
            <a:ext cx="11500951" cy="1611451"/>
          </a:xfrm>
          <a:prstGeom prst="rect">
            <a:avLst/>
          </a:prstGeom>
        </p:spPr>
        <p:txBody>
          <a:bodyPr vert="horz" lIns="91440" tIns="45720" rIns="91440" bIns="45720" rtlCol="0" anchor="ctr"/>
          <a:lstStyle>
            <a:lvl1pPr algn="l">
              <a:defRPr sz="3855">
                <a:solidFill>
                  <a:schemeClr val="tx1">
                    <a:tint val="75000"/>
                  </a:schemeClr>
                </a:solidFill>
              </a:defRPr>
            </a:lvl1pPr>
          </a:lstStyle>
          <a:p>
            <a:fld id="{5F272CD0-8AE2-403D-BC5A-E9768D13DA7F}" type="datetimeFigureOut">
              <a:rPr lang="en-US" smtClean="0"/>
              <a:t>10/22/2026</a:t>
            </a:fld>
            <a:endParaRPr lang="en-US" dirty="0"/>
          </a:p>
        </p:txBody>
      </p:sp>
      <p:sp>
        <p:nvSpPr>
          <p:cNvPr id="5" name="Footer Placeholder 4"/>
          <p:cNvSpPr>
            <a:spLocks noGrp="1"/>
          </p:cNvSpPr>
          <p:nvPr>
            <p:ph type="ftr" sz="quarter" idx="3"/>
          </p:nvPr>
        </p:nvSpPr>
        <p:spPr>
          <a:xfrm>
            <a:off x="16315303" y="28053282"/>
            <a:ext cx="10163632" cy="1611451"/>
          </a:xfrm>
          <a:prstGeom prst="rect">
            <a:avLst/>
          </a:prstGeom>
        </p:spPr>
        <p:txBody>
          <a:bodyPr vert="horz" lIns="91440" tIns="45720" rIns="91440" bIns="45720" rtlCol="0" anchor="ctr"/>
          <a:lstStyle>
            <a:lvl1pPr algn="ctr">
              <a:defRPr sz="385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8351185" y="28053282"/>
            <a:ext cx="11500951" cy="1611451"/>
          </a:xfrm>
          <a:prstGeom prst="rect">
            <a:avLst/>
          </a:prstGeom>
        </p:spPr>
        <p:txBody>
          <a:bodyPr vert="horz" lIns="91440" tIns="45720" rIns="91440" bIns="45720" rtlCol="0" anchor="ctr"/>
          <a:lstStyle>
            <a:lvl1pPr algn="r">
              <a:defRPr sz="3855">
                <a:solidFill>
                  <a:schemeClr val="tx1">
                    <a:tint val="75000"/>
                  </a:schemeClr>
                </a:solidFill>
              </a:defRPr>
            </a:lvl1pPr>
          </a:lstStyle>
          <a:p>
            <a:fld id="{A2D45621-FB72-491B-A41E-B21F020BD976}" type="slidenum">
              <a:rPr lang="en-US" smtClean="0"/>
              <a:t>‹#›</a:t>
            </a:fld>
            <a:endParaRPr lang="en-US" dirty="0"/>
          </a:p>
        </p:txBody>
      </p:sp>
    </p:spTree>
    <p:extLst>
      <p:ext uri="{BB962C8B-B14F-4D97-AF65-F5344CB8AC3E}">
        <p14:creationId xmlns:p14="http://schemas.microsoft.com/office/powerpoint/2010/main" val="426157784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2" r:id="rId3"/>
  </p:sldLayoutIdLst>
  <p:txStyles>
    <p:titleStyle>
      <a:lvl1pPr algn="l" defTabSz="2937707" rtl="0" eaLnBrk="1" latinLnBrk="0" hangingPunct="1">
        <a:spcBef>
          <a:spcPct val="0"/>
        </a:spcBef>
        <a:buNone/>
        <a:defRPr sz="14136" kern="1200" cap="all" baseline="0">
          <a:solidFill>
            <a:schemeClr val="tx1"/>
          </a:solidFill>
          <a:latin typeface="+mj-lt"/>
          <a:ea typeface="+mj-ea"/>
          <a:cs typeface="+mj-cs"/>
        </a:defRPr>
      </a:lvl1pPr>
    </p:titleStyle>
    <p:bodyStyle>
      <a:lvl1pPr marL="734427" indent="-734427" algn="l" defTabSz="2937707" rtl="0" eaLnBrk="1" latinLnBrk="0" hangingPunct="1">
        <a:lnSpc>
          <a:spcPct val="90000"/>
        </a:lnSpc>
        <a:spcBef>
          <a:spcPct val="30000"/>
        </a:spcBef>
        <a:buFont typeface="Arial" panose="020B0604020202020204" pitchFamily="34" charset="0"/>
        <a:buChar char="•"/>
        <a:defRPr sz="8996" kern="1200">
          <a:solidFill>
            <a:schemeClr val="tx1"/>
          </a:solidFill>
          <a:latin typeface="+mn-lt"/>
          <a:ea typeface="+mn-ea"/>
          <a:cs typeface="+mn-cs"/>
        </a:defRPr>
      </a:lvl1pPr>
      <a:lvl2pPr marL="2203280" indent="-734427" algn="l" defTabSz="2937707" rtl="0" eaLnBrk="1" latinLnBrk="0" hangingPunct="1">
        <a:lnSpc>
          <a:spcPct val="90000"/>
        </a:lnSpc>
        <a:spcBef>
          <a:spcPct val="30000"/>
        </a:spcBef>
        <a:buFont typeface="Arial" panose="020B0604020202020204" pitchFamily="34" charset="0"/>
        <a:buChar char="•"/>
        <a:defRPr sz="7711" kern="1200">
          <a:solidFill>
            <a:schemeClr val="tx1"/>
          </a:solidFill>
          <a:latin typeface="+mn-lt"/>
          <a:ea typeface="+mn-ea"/>
          <a:cs typeface="+mn-cs"/>
        </a:defRPr>
      </a:lvl2pPr>
      <a:lvl3pPr marL="3672133" indent="-734427" algn="l" defTabSz="2937707" rtl="0" eaLnBrk="1" latinLnBrk="0" hangingPunct="1">
        <a:lnSpc>
          <a:spcPct val="90000"/>
        </a:lnSpc>
        <a:spcBef>
          <a:spcPct val="30000"/>
        </a:spcBef>
        <a:buFont typeface="Arial" panose="020B0604020202020204" pitchFamily="34" charset="0"/>
        <a:buChar char="•"/>
        <a:defRPr sz="6425" kern="1200">
          <a:solidFill>
            <a:schemeClr val="tx1"/>
          </a:solidFill>
          <a:latin typeface="+mn-lt"/>
          <a:ea typeface="+mn-ea"/>
          <a:cs typeface="+mn-cs"/>
        </a:defRPr>
      </a:lvl3pPr>
      <a:lvl4pPr marL="5140987"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4pPr>
      <a:lvl5pPr marL="6609840"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5pPr>
      <a:lvl6pPr marL="8078693"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6pPr>
      <a:lvl7pPr marL="9547546"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7pPr>
      <a:lvl8pPr marL="11016400"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8pPr>
      <a:lvl9pPr marL="12485253" indent="-734427" algn="l" defTabSz="2937707" rtl="0" eaLnBrk="1" latinLnBrk="0" hangingPunct="1">
        <a:lnSpc>
          <a:spcPct val="90000"/>
        </a:lnSpc>
        <a:spcBef>
          <a:spcPct val="30000"/>
        </a:spcBef>
        <a:buFont typeface="Arial" panose="020B0604020202020204" pitchFamily="34" charset="0"/>
        <a:buChar char="•"/>
        <a:defRPr sz="5783" kern="1200">
          <a:solidFill>
            <a:schemeClr val="tx1"/>
          </a:solidFill>
          <a:latin typeface="+mn-lt"/>
          <a:ea typeface="+mn-ea"/>
          <a:cs typeface="+mn-cs"/>
        </a:defRPr>
      </a:lvl9pPr>
    </p:bodyStyle>
    <p:otherStyle>
      <a:defPPr>
        <a:defRPr lang="en-US"/>
      </a:defPPr>
      <a:lvl1pPr marL="0" algn="l" defTabSz="2937707" rtl="0" eaLnBrk="1" latinLnBrk="0" hangingPunct="1">
        <a:defRPr sz="5783" kern="1200">
          <a:solidFill>
            <a:schemeClr val="tx1"/>
          </a:solidFill>
          <a:latin typeface="+mn-lt"/>
          <a:ea typeface="+mn-ea"/>
          <a:cs typeface="+mn-cs"/>
        </a:defRPr>
      </a:lvl1pPr>
      <a:lvl2pPr marL="1468853" algn="l" defTabSz="2937707" rtl="0" eaLnBrk="1" latinLnBrk="0" hangingPunct="1">
        <a:defRPr sz="5783" kern="1200">
          <a:solidFill>
            <a:schemeClr val="tx1"/>
          </a:solidFill>
          <a:latin typeface="+mn-lt"/>
          <a:ea typeface="+mn-ea"/>
          <a:cs typeface="+mn-cs"/>
        </a:defRPr>
      </a:lvl2pPr>
      <a:lvl3pPr marL="2937707" algn="l" defTabSz="2937707" rtl="0" eaLnBrk="1" latinLnBrk="0" hangingPunct="1">
        <a:defRPr sz="5783" kern="1200">
          <a:solidFill>
            <a:schemeClr val="tx1"/>
          </a:solidFill>
          <a:latin typeface="+mn-lt"/>
          <a:ea typeface="+mn-ea"/>
          <a:cs typeface="+mn-cs"/>
        </a:defRPr>
      </a:lvl3pPr>
      <a:lvl4pPr marL="4406560" algn="l" defTabSz="2937707" rtl="0" eaLnBrk="1" latinLnBrk="0" hangingPunct="1">
        <a:defRPr sz="5783" kern="1200">
          <a:solidFill>
            <a:schemeClr val="tx1"/>
          </a:solidFill>
          <a:latin typeface="+mn-lt"/>
          <a:ea typeface="+mn-ea"/>
          <a:cs typeface="+mn-cs"/>
        </a:defRPr>
      </a:lvl4pPr>
      <a:lvl5pPr marL="5875413" algn="l" defTabSz="2937707" rtl="0" eaLnBrk="1" latinLnBrk="0" hangingPunct="1">
        <a:defRPr sz="5783" kern="1200">
          <a:solidFill>
            <a:schemeClr val="tx1"/>
          </a:solidFill>
          <a:latin typeface="+mn-lt"/>
          <a:ea typeface="+mn-ea"/>
          <a:cs typeface="+mn-cs"/>
        </a:defRPr>
      </a:lvl5pPr>
      <a:lvl6pPr marL="7344266" algn="l" defTabSz="2937707" rtl="0" eaLnBrk="1" latinLnBrk="0" hangingPunct="1">
        <a:defRPr sz="5783" kern="1200">
          <a:solidFill>
            <a:schemeClr val="tx1"/>
          </a:solidFill>
          <a:latin typeface="+mn-lt"/>
          <a:ea typeface="+mn-ea"/>
          <a:cs typeface="+mn-cs"/>
        </a:defRPr>
      </a:lvl6pPr>
      <a:lvl7pPr marL="8813120" algn="l" defTabSz="2937707" rtl="0" eaLnBrk="1" latinLnBrk="0" hangingPunct="1">
        <a:defRPr sz="5783" kern="1200">
          <a:solidFill>
            <a:schemeClr val="tx1"/>
          </a:solidFill>
          <a:latin typeface="+mn-lt"/>
          <a:ea typeface="+mn-ea"/>
          <a:cs typeface="+mn-cs"/>
        </a:defRPr>
      </a:lvl7pPr>
      <a:lvl8pPr marL="10281973" algn="l" defTabSz="2937707" rtl="0" eaLnBrk="1" latinLnBrk="0" hangingPunct="1">
        <a:defRPr sz="5783" kern="1200">
          <a:solidFill>
            <a:schemeClr val="tx1"/>
          </a:solidFill>
          <a:latin typeface="+mn-lt"/>
          <a:ea typeface="+mn-ea"/>
          <a:cs typeface="+mn-cs"/>
        </a:defRPr>
      </a:lvl8pPr>
      <a:lvl9pPr marL="11750826" algn="l" defTabSz="2937707" rtl="0" eaLnBrk="1" latinLnBrk="0" hangingPunct="1">
        <a:defRPr sz="5783"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9533" userDrawn="1">
          <p15:clr>
            <a:srgbClr val="F26B43"/>
          </p15:clr>
        </p15:guide>
        <p15:guide id="2" pos="1347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hyperlink" Target="https://libguides.newcastle.edu.au/rstoolkit/find-steps"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2109149" y="8716495"/>
            <a:ext cx="38575939" cy="12834283"/>
          </a:xfrm>
          <a:prstGeom prst="rect">
            <a:avLst/>
          </a:prstGeom>
          <a:solidFill>
            <a:schemeClr val="accent2">
              <a:lumMod val="20000"/>
              <a:lumOff val="80000"/>
            </a:schemeClr>
          </a:solidFill>
        </p:spPr>
        <p:txBody>
          <a:bodyPr wrap="square">
            <a:spAutoFit/>
          </a:bodyPr>
          <a:lstStyle/>
          <a:p>
            <a:pPr algn="ctr"/>
            <a:r>
              <a:rPr lang="en-US" sz="13800" b="1" dirty="0">
                <a:latin typeface="Times New Roman" panose="02020603050405020304" pitchFamily="18" charset="0"/>
                <a:cs typeface="Times New Roman" panose="02020603050405020304" pitchFamily="18" charset="0"/>
              </a:rPr>
              <a:t>The Impact of the COVID-19 Pandemic on Mental Health and Coping Strategies Among Healthcare Workers</a:t>
            </a:r>
          </a:p>
          <a:p>
            <a:pPr algn="ctr"/>
            <a:endParaRPr lang="en-US" sz="13800" b="1" dirty="0">
              <a:latin typeface="Times New Roman" panose="02020603050405020304" pitchFamily="18" charset="0"/>
              <a:cs typeface="Times New Roman" panose="02020603050405020304" pitchFamily="18" charset="0"/>
            </a:endParaRPr>
          </a:p>
          <a:p>
            <a:pPr algn="ctr"/>
            <a:r>
              <a:rPr lang="en-US" sz="13800" b="1" dirty="0">
                <a:latin typeface="Times New Roman" panose="02020603050405020304" pitchFamily="18" charset="0"/>
                <a:cs typeface="Times New Roman" panose="02020603050405020304" pitchFamily="18" charset="0"/>
              </a:rPr>
              <a:t>Name: Saiqa Ashraf</a:t>
            </a:r>
          </a:p>
          <a:p>
            <a:pPr algn="ctr"/>
            <a:r>
              <a:rPr lang="en-US" sz="13800" b="1" dirty="0">
                <a:latin typeface="Times New Roman" panose="02020603050405020304" pitchFamily="18" charset="0"/>
                <a:cs typeface="Times New Roman" panose="02020603050405020304" pitchFamily="18" charset="0"/>
              </a:rPr>
              <a:t>Student Id: 2313780</a:t>
            </a:r>
          </a:p>
        </p:txBody>
      </p:sp>
    </p:spTree>
    <p:extLst>
      <p:ext uri="{BB962C8B-B14F-4D97-AF65-F5344CB8AC3E}">
        <p14:creationId xmlns:p14="http://schemas.microsoft.com/office/powerpoint/2010/main" val="3470693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2109150" y="296739"/>
            <a:ext cx="38575939" cy="830997"/>
          </a:xfrm>
          <a:prstGeom prst="rect">
            <a:avLst/>
          </a:prstGeom>
          <a:solidFill>
            <a:schemeClr val="accent2">
              <a:lumMod val="20000"/>
              <a:lumOff val="80000"/>
            </a:schemeClr>
          </a:solid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The Impact of the COVID-19 Pandemic on Mental Health and Coping Strategies Among Healthcare Workers</a:t>
            </a:r>
          </a:p>
        </p:txBody>
      </p:sp>
      <p:sp>
        <p:nvSpPr>
          <p:cNvPr id="60" name="TextBox 59">
            <a:extLst>
              <a:ext uri="{FF2B5EF4-FFF2-40B4-BE49-F238E27FC236}">
                <a16:creationId xmlns:a16="http://schemas.microsoft.com/office/drawing/2014/main" id="{CF392D14-9D8E-4F7D-83A0-DC1802F7EF0C}"/>
              </a:ext>
            </a:extLst>
          </p:cNvPr>
          <p:cNvSpPr txBox="1"/>
          <p:nvPr/>
        </p:nvSpPr>
        <p:spPr>
          <a:xfrm>
            <a:off x="442119" y="1780430"/>
            <a:ext cx="13757609" cy="6863417"/>
          </a:xfrm>
          <a:prstGeom prst="rect">
            <a:avLst/>
          </a:prstGeom>
          <a:solidFill>
            <a:schemeClr val="accent4">
              <a:lumMod val="20000"/>
              <a:lumOff val="80000"/>
            </a:schemeClr>
          </a:solidFill>
          <a:ln>
            <a:solidFill>
              <a:schemeClr val="tx1"/>
            </a:solidFill>
          </a:ln>
        </p:spPr>
        <p:txBody>
          <a:bodyPr wrap="square">
            <a:spAutoFit/>
          </a:bodyPr>
          <a:lstStyle/>
          <a:p>
            <a:r>
              <a:rPr lang="en-US" sz="4000" b="1" i="1" dirty="0">
                <a:latin typeface="Times New Roman" panose="02020603050405020304" pitchFamily="18" charset="0"/>
                <a:cs typeface="Times New Roman" panose="02020603050405020304" pitchFamily="18" charset="0"/>
              </a:rPr>
              <a:t>01. Introduction and Research Aim</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This academic poster summarises the methodology that was employed to perform a Secondary research study on the effect of COVID-19 on the Mental health of healthcare workers. </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The methods section is an explanation of how the literature was identified, selected, validated and analysed. </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The purpose of the study was that the effect of COVID-19 on mental health of healthcare workers with regards to stress, anxiety, depression, burnout and coping strategies or support received to deal with psychological stress and boost resilience will be critically reviewed.</a:t>
            </a:r>
          </a:p>
        </p:txBody>
      </p:sp>
      <p:sp>
        <p:nvSpPr>
          <p:cNvPr id="61" name="TextBox 60">
            <a:extLst>
              <a:ext uri="{FF2B5EF4-FFF2-40B4-BE49-F238E27FC236}">
                <a16:creationId xmlns:a16="http://schemas.microsoft.com/office/drawing/2014/main" id="{551BC958-3B84-4946-B4CD-297D79DC5229}"/>
              </a:ext>
            </a:extLst>
          </p:cNvPr>
          <p:cNvSpPr txBox="1"/>
          <p:nvPr/>
        </p:nvSpPr>
        <p:spPr>
          <a:xfrm>
            <a:off x="442118" y="9270899"/>
            <a:ext cx="13757609" cy="6247864"/>
          </a:xfrm>
          <a:prstGeom prst="rect">
            <a:avLst/>
          </a:prstGeom>
          <a:solidFill>
            <a:schemeClr val="accent3">
              <a:lumMod val="20000"/>
              <a:lumOff val="80000"/>
            </a:schemeClr>
          </a:solidFill>
          <a:ln>
            <a:solidFill>
              <a:schemeClr val="tx1"/>
            </a:solidFill>
          </a:ln>
        </p:spPr>
        <p:txBody>
          <a:bodyPr wrap="square">
            <a:spAutoFit/>
          </a:bodyPr>
          <a:lstStyle/>
          <a:p>
            <a:r>
              <a:rPr lang="en-US" sz="4000" b="1" i="1" dirty="0">
                <a:latin typeface="Times New Roman" panose="02020603050405020304" pitchFamily="18" charset="0"/>
                <a:cs typeface="Times New Roman" panose="02020603050405020304" pitchFamily="18" charset="0"/>
              </a:rPr>
              <a:t>02. Search Strategy</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A search strategy is a systematic approach to searching for literature within academic sources (</a:t>
            </a:r>
            <a:r>
              <a:rPr lang="en-US" sz="4000" dirty="0" err="1">
                <a:latin typeface="Times New Roman" panose="02020603050405020304" pitchFamily="18" charset="0"/>
                <a:cs typeface="Times New Roman" panose="02020603050405020304" pitchFamily="18" charset="0"/>
              </a:rPr>
              <a:t>Chigbu</a:t>
            </a:r>
            <a:r>
              <a:rPr lang="en-US" sz="4000" dirty="0">
                <a:latin typeface="Times New Roman" panose="02020603050405020304" pitchFamily="18" charset="0"/>
                <a:cs typeface="Times New Roman" panose="02020603050405020304" pitchFamily="18" charset="0"/>
              </a:rPr>
              <a:t> et al., 2023). </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The research aim was used to develop the keywords, such as "COVID-19", "healthcare workers", "mental health", "anxiety", "depression", "burnout", "resilience", and "coping strategies". </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Boolean operators (AND, OR, NOT) were used to narrow, broaden, and find more relevant results. </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Search terms and combinations were documented to ensure transparency and reproducibility.</a:t>
            </a:r>
          </a:p>
        </p:txBody>
      </p:sp>
      <p:sp>
        <p:nvSpPr>
          <p:cNvPr id="62" name="TextBox 61">
            <a:extLst>
              <a:ext uri="{FF2B5EF4-FFF2-40B4-BE49-F238E27FC236}">
                <a16:creationId xmlns:a16="http://schemas.microsoft.com/office/drawing/2014/main" id="{B45E275C-E69B-4F56-A7FE-3CF357CB8919}"/>
              </a:ext>
            </a:extLst>
          </p:cNvPr>
          <p:cNvSpPr txBox="1"/>
          <p:nvPr/>
        </p:nvSpPr>
        <p:spPr>
          <a:xfrm>
            <a:off x="14574452" y="21750734"/>
            <a:ext cx="13638605" cy="8094524"/>
          </a:xfrm>
          <a:prstGeom prst="rect">
            <a:avLst/>
          </a:prstGeom>
          <a:solidFill>
            <a:schemeClr val="accent4">
              <a:lumMod val="40000"/>
              <a:lumOff val="60000"/>
            </a:schemeClr>
          </a:solidFill>
          <a:ln>
            <a:solidFill>
              <a:schemeClr val="tx1"/>
            </a:solidFill>
          </a:ln>
        </p:spPr>
        <p:txBody>
          <a:bodyPr wrap="square">
            <a:spAutoFit/>
          </a:bodyPr>
          <a:lstStyle/>
          <a:p>
            <a:r>
              <a:rPr lang="en-US" sz="4000" b="1" i="1" dirty="0">
                <a:latin typeface="Times New Roman" panose="02020603050405020304" pitchFamily="18" charset="0"/>
                <a:cs typeface="Times New Roman" panose="02020603050405020304" pitchFamily="18" charset="0"/>
              </a:rPr>
              <a:t>05. Research Validation and Analysis</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The assessment of evidence's credibility, reliability and relevance before inclusion in a study is called research validation (Hartung and </a:t>
            </a:r>
            <a:r>
              <a:rPr lang="en-US" sz="4000" dirty="0" err="1">
                <a:latin typeface="Times New Roman" panose="02020603050405020304" pitchFamily="18" charset="0"/>
                <a:cs typeface="Times New Roman" panose="02020603050405020304" pitchFamily="18" charset="0"/>
              </a:rPr>
              <a:t>Kleinstreuer</a:t>
            </a:r>
            <a:r>
              <a:rPr lang="en-US" sz="4000" dirty="0">
                <a:latin typeface="Times New Roman" panose="02020603050405020304" pitchFamily="18" charset="0"/>
                <a:cs typeface="Times New Roman" panose="02020603050405020304" pitchFamily="18" charset="0"/>
              </a:rPr>
              <a:t>, 2025).</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The CRAAP framework (Currency, Relevance, Authority, Accuracy, Purpose) was used to evaluate source quality.</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The framework allows systematic assessment, but can require subjective judgement.</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Selected studies were analysed using a thematic analysis that involved displaying patterns and clustering them into broader themes (Squires, 2023).</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This method allowed for the aggregation of results from several studies.</a:t>
            </a:r>
          </a:p>
        </p:txBody>
      </p:sp>
      <p:sp>
        <p:nvSpPr>
          <p:cNvPr id="8" name="TextBox 7">
            <a:extLst>
              <a:ext uri="{FF2B5EF4-FFF2-40B4-BE49-F238E27FC236}">
                <a16:creationId xmlns:a16="http://schemas.microsoft.com/office/drawing/2014/main" id="{54D1EDBD-8C21-4F8F-B736-FF12FBC8115B}"/>
              </a:ext>
            </a:extLst>
          </p:cNvPr>
          <p:cNvSpPr txBox="1"/>
          <p:nvPr/>
        </p:nvSpPr>
        <p:spPr>
          <a:xfrm>
            <a:off x="14574456" y="9494837"/>
            <a:ext cx="13638606" cy="5016758"/>
          </a:xfrm>
          <a:prstGeom prst="rect">
            <a:avLst/>
          </a:prstGeom>
          <a:solidFill>
            <a:schemeClr val="accent3">
              <a:lumMod val="40000"/>
              <a:lumOff val="60000"/>
            </a:schemeClr>
          </a:solidFill>
          <a:ln>
            <a:solidFill>
              <a:schemeClr val="tx1"/>
            </a:solidFill>
          </a:ln>
        </p:spPr>
        <p:txBody>
          <a:bodyPr wrap="square">
            <a:spAutoFit/>
          </a:bodyPr>
          <a:lstStyle/>
          <a:p>
            <a:r>
              <a:rPr lang="en-US" sz="4000" b="1" i="1" dirty="0">
                <a:latin typeface="Times New Roman" panose="02020603050405020304" pitchFamily="18" charset="0"/>
                <a:cs typeface="Times New Roman" panose="02020603050405020304" pitchFamily="18" charset="0"/>
              </a:rPr>
              <a:t>04. Picture / Graph / Visual Aid / Statistics</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This bar chart from Dykes et al. (2022) indicates the psychological impact on intensive care staff in the UK during COVID-19.</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It shows that 25.2% of staff said that their mental health had been ‘significantly affected', and 4.6% said it had been ‘extremely affected', but 5% said it had not been impacted at all.</a:t>
            </a:r>
          </a:p>
        </p:txBody>
      </p:sp>
      <p:sp>
        <p:nvSpPr>
          <p:cNvPr id="14" name="TextBox 13">
            <a:extLst>
              <a:ext uri="{FF2B5EF4-FFF2-40B4-BE49-F238E27FC236}">
                <a16:creationId xmlns:a16="http://schemas.microsoft.com/office/drawing/2014/main" id="{79DFD5C8-3808-4E6A-9635-C5A6C7F839AC}"/>
              </a:ext>
            </a:extLst>
          </p:cNvPr>
          <p:cNvSpPr txBox="1"/>
          <p:nvPr/>
        </p:nvSpPr>
        <p:spPr>
          <a:xfrm>
            <a:off x="28594506" y="17291527"/>
            <a:ext cx="13638605" cy="3170099"/>
          </a:xfrm>
          <a:prstGeom prst="rect">
            <a:avLst/>
          </a:prstGeom>
          <a:solidFill>
            <a:schemeClr val="accent1">
              <a:lumMod val="20000"/>
              <a:lumOff val="80000"/>
            </a:schemeClr>
          </a:solidFill>
          <a:ln>
            <a:solidFill>
              <a:schemeClr val="tx1"/>
            </a:solidFill>
          </a:ln>
        </p:spPr>
        <p:txBody>
          <a:bodyPr wrap="square">
            <a:spAutoFit/>
          </a:bodyPr>
          <a:lstStyle/>
          <a:p>
            <a:r>
              <a:rPr lang="en-US" sz="4000" b="1" i="1" dirty="0">
                <a:latin typeface="Times New Roman" panose="02020603050405020304" pitchFamily="18" charset="0"/>
                <a:cs typeface="Times New Roman" panose="02020603050405020304" pitchFamily="18" charset="0"/>
              </a:rPr>
              <a:t>06. Inclusion Criteria</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The sources included were peer-reviewed journal articles in English within the past 10 years that were freely available in full text online and covered the mental health of healthcare workers in the COVID-19 pandemic.</a:t>
            </a:r>
          </a:p>
        </p:txBody>
      </p:sp>
      <p:sp>
        <p:nvSpPr>
          <p:cNvPr id="9" name="TextBox 8">
            <a:extLst>
              <a:ext uri="{FF2B5EF4-FFF2-40B4-BE49-F238E27FC236}">
                <a16:creationId xmlns:a16="http://schemas.microsoft.com/office/drawing/2014/main" id="{F4573126-7672-44E9-9772-7D3BF46BFC0A}"/>
              </a:ext>
            </a:extLst>
          </p:cNvPr>
          <p:cNvSpPr txBox="1"/>
          <p:nvPr/>
        </p:nvSpPr>
        <p:spPr>
          <a:xfrm>
            <a:off x="444622" y="22982237"/>
            <a:ext cx="13757609" cy="6863417"/>
          </a:xfrm>
          <a:prstGeom prst="rect">
            <a:avLst/>
          </a:prstGeom>
          <a:solidFill>
            <a:schemeClr val="tx2">
              <a:lumMod val="40000"/>
              <a:lumOff val="60000"/>
            </a:schemeClr>
          </a:solidFill>
          <a:ln>
            <a:solidFill>
              <a:schemeClr val="tx1"/>
            </a:solidFill>
          </a:ln>
        </p:spPr>
        <p:txBody>
          <a:bodyPr wrap="square">
            <a:spAutoFit/>
          </a:bodyPr>
          <a:lstStyle/>
          <a:p>
            <a:r>
              <a:rPr lang="en-US" sz="4000" b="1" i="1" dirty="0">
                <a:latin typeface="Times New Roman" panose="02020603050405020304" pitchFamily="18" charset="0"/>
                <a:cs typeface="Times New Roman" panose="02020603050405020304" pitchFamily="18" charset="0"/>
              </a:rPr>
              <a:t>03. Searching for Information</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PubMed, CINAHL, ScienceDirect, and Google Scholar were chosen for the literature because of their extensive coverage of healthcare and psychological research.</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A search process was carried out with pre-defined keywords and filters.</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Only peer-reviewed journal articles published in English, available online and published in the last 10 years were included.</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Titles and abstracts were screened, followed by the full texts to locate studies fitting the research goals.</a:t>
            </a:r>
          </a:p>
        </p:txBody>
      </p:sp>
      <p:graphicFrame>
        <p:nvGraphicFramePr>
          <p:cNvPr id="2" name="Table 1">
            <a:extLst>
              <a:ext uri="{FF2B5EF4-FFF2-40B4-BE49-F238E27FC236}">
                <a16:creationId xmlns:a16="http://schemas.microsoft.com/office/drawing/2014/main" id="{CA5874C2-F7F8-4A4B-891C-9B63A5409E44}"/>
              </a:ext>
            </a:extLst>
          </p:cNvPr>
          <p:cNvGraphicFramePr>
            <a:graphicFrameLocks noGrp="1"/>
          </p:cNvGraphicFramePr>
          <p:nvPr>
            <p:extLst>
              <p:ext uri="{D42A27DB-BD31-4B8C-83A1-F6EECF244321}">
                <p14:modId xmlns:p14="http://schemas.microsoft.com/office/powerpoint/2010/main" val="3360163095"/>
              </p:ext>
            </p:extLst>
          </p:nvPr>
        </p:nvGraphicFramePr>
        <p:xfrm>
          <a:off x="14574456" y="1780430"/>
          <a:ext cx="13638604" cy="7510942"/>
        </p:xfrm>
        <a:graphic>
          <a:graphicData uri="http://schemas.openxmlformats.org/drawingml/2006/table">
            <a:tbl>
              <a:tblPr firstRow="1" firstCol="1" bandRow="1">
                <a:tableStyleId>{5C22544A-7EE6-4342-B048-85BDC9FD1C3A}</a:tableStyleId>
              </a:tblPr>
              <a:tblGrid>
                <a:gridCol w="1945863">
                  <a:extLst>
                    <a:ext uri="{9D8B030D-6E8A-4147-A177-3AD203B41FA5}">
                      <a16:colId xmlns:a16="http://schemas.microsoft.com/office/drawing/2014/main" val="1874184495"/>
                    </a:ext>
                  </a:extLst>
                </a:gridCol>
                <a:gridCol w="3124200">
                  <a:extLst>
                    <a:ext uri="{9D8B030D-6E8A-4147-A177-3AD203B41FA5}">
                      <a16:colId xmlns:a16="http://schemas.microsoft.com/office/drawing/2014/main" val="664188817"/>
                    </a:ext>
                  </a:extLst>
                </a:gridCol>
                <a:gridCol w="4495800">
                  <a:extLst>
                    <a:ext uri="{9D8B030D-6E8A-4147-A177-3AD203B41FA5}">
                      <a16:colId xmlns:a16="http://schemas.microsoft.com/office/drawing/2014/main" val="2642679615"/>
                    </a:ext>
                  </a:extLst>
                </a:gridCol>
                <a:gridCol w="4072741">
                  <a:extLst>
                    <a:ext uri="{9D8B030D-6E8A-4147-A177-3AD203B41FA5}">
                      <a16:colId xmlns:a16="http://schemas.microsoft.com/office/drawing/2014/main" val="57686612"/>
                    </a:ext>
                  </a:extLst>
                </a:gridCol>
              </a:tblGrid>
              <a:tr h="301922">
                <a:tc>
                  <a:txBody>
                    <a:bodyPr/>
                    <a:lstStyle/>
                    <a:p>
                      <a:pPr marL="0" marR="0" algn="ctr">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Study</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Author &amp; Year</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Article Summary</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Keyword Codes</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52707075"/>
                  </a:ext>
                </a:extLst>
              </a:tr>
              <a:tr h="798728">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Article 1</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dirty="0">
                          <a:effectLst/>
                          <a:latin typeface="Times New Roman" panose="02020603050405020304" pitchFamily="18" charset="0"/>
                          <a:cs typeface="Times New Roman" panose="02020603050405020304" pitchFamily="18" charset="0"/>
                        </a:rPr>
                        <a:t>Dykes et al. (2022)</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dirty="0">
                          <a:effectLst/>
                          <a:latin typeface="Times New Roman" panose="02020603050405020304" pitchFamily="18" charset="0"/>
                          <a:cs typeface="Times New Roman" panose="02020603050405020304" pitchFamily="18" charset="0"/>
                        </a:rPr>
                        <a:t>High distress and low support service use among UK ICU staff.</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Anxiety, Depression, PTSD, ICU Staff, Distress, Support</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99233136"/>
                  </a:ext>
                </a:extLst>
              </a:tr>
              <a:tr h="798728">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Article 2</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dirty="0" err="1">
                          <a:effectLst/>
                          <a:latin typeface="Times New Roman" panose="02020603050405020304" pitchFamily="18" charset="0"/>
                          <a:cs typeface="Times New Roman" panose="02020603050405020304" pitchFamily="18" charset="0"/>
                        </a:rPr>
                        <a:t>Gemine</a:t>
                      </a:r>
                      <a:r>
                        <a:rPr lang="en-GB" sz="2000" dirty="0">
                          <a:effectLst/>
                          <a:latin typeface="Times New Roman" panose="02020603050405020304" pitchFamily="18" charset="0"/>
                          <a:cs typeface="Times New Roman" panose="02020603050405020304" pitchFamily="18" charset="0"/>
                        </a:rPr>
                        <a:t> et al. (2021)</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Workload, PPE concerns, lack of rest, role changes predicted burnout.</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Burnout, NHS Staff, PPE, Workload, Stress, Recovery</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55094652"/>
                  </a:ext>
                </a:extLst>
              </a:tr>
              <a:tr h="798728">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Article 3</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Lamb et al. (2021)</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dirty="0">
                          <a:effectLst/>
                          <a:latin typeface="Times New Roman" panose="02020603050405020304" pitchFamily="18" charset="0"/>
                          <a:cs typeface="Times New Roman" panose="02020603050405020304" pitchFamily="18" charset="0"/>
                        </a:rPr>
                        <a:t>High prevalence of CMDs, PTSD, anxiety, depression, moral injury.</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CMDs, PTSD, Anxiety, Depression, Moral Injury, Wellbeing</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18853765"/>
                  </a:ext>
                </a:extLst>
              </a:tr>
              <a:tr h="798728">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Article 4</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Spiers et al. (2021)</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Trauma, uncertainty, helplessness, workload, and coping strategies.</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Junior Doctors, Coping, Trauma, Stress, Workload, Resilience</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37089044"/>
                  </a:ext>
                </a:extLst>
              </a:tr>
              <a:tr h="798728">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Article 5</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Liberati et al. (2021)</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Burnout, moral injury, distress, organisational challenges, support needs.</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Mental Health Workers, Burnout, Moral Injury, Distress, Support</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03686798"/>
                  </a:ext>
                </a:extLst>
              </a:tr>
              <a:tr h="798728">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Article 6</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Maben et al. (2022)</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Emotional exhaustion, moral distress, PTSD, compassion fatigue.</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Nurses, Exhaustion, PTSD, Moral Distress, Burnout, Support</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60761620"/>
                  </a:ext>
                </a:extLst>
              </a:tr>
              <a:tr h="798728">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Article 7</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Khanji et al. (2023)</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Lifestyle changes reduced anxiety and depression over time.</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dirty="0">
                          <a:effectLst/>
                          <a:latin typeface="Times New Roman" panose="02020603050405020304" pitchFamily="18" charset="0"/>
                          <a:cs typeface="Times New Roman" panose="02020603050405020304" pitchFamily="18" charset="0"/>
                        </a:rPr>
                        <a:t>Lifestyle, Wellbeing, Anxiety, Depression, Resilience</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46970157"/>
                  </a:ext>
                </a:extLst>
              </a:tr>
              <a:tr h="798728">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Article 8</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Vogt et al. (2024)</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Improved resilience, coping, burnout, depression, retention.</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Coaching, Resilience, Burnout, Depression, Coping, Retention</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95644647"/>
                  </a:ext>
                </a:extLst>
              </a:tr>
              <a:tr h="798728">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Article 9</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Kubickova et al. (2024)</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a:effectLst/>
                          <a:latin typeface="Times New Roman" panose="02020603050405020304" pitchFamily="18" charset="0"/>
                          <a:cs typeface="Times New Roman" panose="02020603050405020304" pitchFamily="18" charset="0"/>
                        </a:rPr>
                        <a:t>Brief intervention reduced intrusive memories, anxiety, depression, PTSD.</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2000" dirty="0">
                          <a:effectLst/>
                          <a:latin typeface="Times New Roman" panose="02020603050405020304" pitchFamily="18" charset="0"/>
                          <a:cs typeface="Times New Roman" panose="02020603050405020304" pitchFamily="18" charset="0"/>
                        </a:rPr>
                        <a:t>Intervention, PTSD, Anxiety, Depression, Trauma, Coping</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49903762"/>
                  </a:ext>
                </a:extLst>
              </a:tr>
            </a:tbl>
          </a:graphicData>
        </a:graphic>
      </p:graphicFrame>
      <p:pic>
        <p:nvPicPr>
          <p:cNvPr id="11" name="Picture 10">
            <a:extLst>
              <a:ext uri="{FF2B5EF4-FFF2-40B4-BE49-F238E27FC236}">
                <a16:creationId xmlns:a16="http://schemas.microsoft.com/office/drawing/2014/main" id="{A2F1EBB8-3FB5-42A9-B996-7502F3E2F8E2}"/>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118" y="15818792"/>
            <a:ext cx="11963401" cy="6863416"/>
          </a:xfrm>
          <a:prstGeom prst="rect">
            <a:avLst/>
          </a:prstGeom>
          <a:noFill/>
        </p:spPr>
      </p:pic>
      <p:sp>
        <p:nvSpPr>
          <p:cNvPr id="3" name="Rectangle 2">
            <a:extLst>
              <a:ext uri="{FF2B5EF4-FFF2-40B4-BE49-F238E27FC236}">
                <a16:creationId xmlns:a16="http://schemas.microsoft.com/office/drawing/2014/main" id="{FF2EAE4E-CD8A-4651-86CE-05AD131A21D4}"/>
              </a:ext>
            </a:extLst>
          </p:cNvPr>
          <p:cNvSpPr/>
          <p:nvPr/>
        </p:nvSpPr>
        <p:spPr>
          <a:xfrm>
            <a:off x="12405520" y="16922196"/>
            <a:ext cx="1794208" cy="3539430"/>
          </a:xfrm>
          <a:prstGeom prst="rect">
            <a:avLst/>
          </a:prstGeom>
        </p:spPr>
        <p:txBody>
          <a:bodyPr wrap="square">
            <a:spAutoFit/>
          </a:bodyPr>
          <a:lstStyle/>
          <a:p>
            <a:pPr algn="ctr">
              <a:spcAft>
                <a:spcPts val="1000"/>
              </a:spcAft>
            </a:pPr>
            <a:r>
              <a:rPr lang="en-GB" sz="3200" i="1" dirty="0">
                <a:latin typeface="Times New Roman" panose="02020603050405020304" pitchFamily="18" charset="0"/>
                <a:ea typeface="Calibri" panose="020F0502020204030204" pitchFamily="34" charset="0"/>
                <a:cs typeface="Times New Roman" panose="02020603050405020304" pitchFamily="18" charset="0"/>
              </a:rPr>
              <a:t>Figure 1: Search Strategy (University of Newcastle, 2024)</a:t>
            </a:r>
            <a:endParaRPr lang="en-GB" sz="3200" i="1"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5" name="Picture 14">
            <a:extLst>
              <a:ext uri="{FF2B5EF4-FFF2-40B4-BE49-F238E27FC236}">
                <a16:creationId xmlns:a16="http://schemas.microsoft.com/office/drawing/2014/main" id="{D2A58DA1-E08B-40D7-A7E0-01097367C2E1}"/>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14574455" y="14752637"/>
            <a:ext cx="13638603" cy="5992633"/>
          </a:xfrm>
          <a:prstGeom prst="rect">
            <a:avLst/>
          </a:prstGeom>
          <a:noFill/>
        </p:spPr>
      </p:pic>
      <p:sp>
        <p:nvSpPr>
          <p:cNvPr id="4" name="Rectangle 3">
            <a:extLst>
              <a:ext uri="{FF2B5EF4-FFF2-40B4-BE49-F238E27FC236}">
                <a16:creationId xmlns:a16="http://schemas.microsoft.com/office/drawing/2014/main" id="{F8F9CCE9-9498-43F9-8298-00835AEF86EF}"/>
              </a:ext>
            </a:extLst>
          </p:cNvPr>
          <p:cNvSpPr/>
          <p:nvPr/>
        </p:nvSpPr>
        <p:spPr>
          <a:xfrm>
            <a:off x="14574454" y="20924837"/>
            <a:ext cx="13638603" cy="646331"/>
          </a:xfrm>
          <a:prstGeom prst="rect">
            <a:avLst/>
          </a:prstGeom>
        </p:spPr>
        <p:txBody>
          <a:bodyPr wrap="square">
            <a:spAutoFit/>
          </a:bodyPr>
          <a:lstStyle/>
          <a:p>
            <a:pPr algn="ctr">
              <a:spcAft>
                <a:spcPts val="1000"/>
              </a:spcAft>
            </a:pPr>
            <a:r>
              <a:rPr lang="en-GB" sz="3600" i="1" dirty="0">
                <a:latin typeface="Times New Roman" panose="02020603050405020304" pitchFamily="18" charset="0"/>
                <a:ea typeface="Calibri" panose="020F0502020204030204" pitchFamily="34" charset="0"/>
                <a:cs typeface="Times New Roman" panose="02020603050405020304" pitchFamily="18" charset="0"/>
              </a:rPr>
              <a:t>Figure 2: Self-rated impact of COVID-19 on mental health.</a:t>
            </a:r>
            <a:endParaRPr lang="en-GB" sz="3600" i="1" dirty="0">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C0ACCCEF-7BC6-4B62-8D74-4D10AC680938}"/>
              </a:ext>
            </a:extLst>
          </p:cNvPr>
          <p:cNvGraphicFramePr>
            <a:graphicFrameLocks noGrp="1"/>
          </p:cNvGraphicFramePr>
          <p:nvPr>
            <p:extLst>
              <p:ext uri="{D42A27DB-BD31-4B8C-83A1-F6EECF244321}">
                <p14:modId xmlns:p14="http://schemas.microsoft.com/office/powerpoint/2010/main" val="3792437740"/>
              </p:ext>
            </p:extLst>
          </p:nvPr>
        </p:nvGraphicFramePr>
        <p:xfrm>
          <a:off x="28594509" y="1780429"/>
          <a:ext cx="13638600" cy="15170919"/>
        </p:xfrm>
        <a:graphic>
          <a:graphicData uri="http://schemas.openxmlformats.org/drawingml/2006/table">
            <a:tbl>
              <a:tblPr firstRow="1" firstCol="1" bandRow="1">
                <a:tableStyleId>{5C22544A-7EE6-4342-B048-85BDC9FD1C3A}</a:tableStyleId>
              </a:tblPr>
              <a:tblGrid>
                <a:gridCol w="2273100">
                  <a:extLst>
                    <a:ext uri="{9D8B030D-6E8A-4147-A177-3AD203B41FA5}">
                      <a16:colId xmlns:a16="http://schemas.microsoft.com/office/drawing/2014/main" val="1777412259"/>
                    </a:ext>
                  </a:extLst>
                </a:gridCol>
                <a:gridCol w="2273100">
                  <a:extLst>
                    <a:ext uri="{9D8B030D-6E8A-4147-A177-3AD203B41FA5}">
                      <a16:colId xmlns:a16="http://schemas.microsoft.com/office/drawing/2014/main" val="1988412053"/>
                    </a:ext>
                  </a:extLst>
                </a:gridCol>
                <a:gridCol w="2273100">
                  <a:extLst>
                    <a:ext uri="{9D8B030D-6E8A-4147-A177-3AD203B41FA5}">
                      <a16:colId xmlns:a16="http://schemas.microsoft.com/office/drawing/2014/main" val="1063173501"/>
                    </a:ext>
                  </a:extLst>
                </a:gridCol>
                <a:gridCol w="2273100">
                  <a:extLst>
                    <a:ext uri="{9D8B030D-6E8A-4147-A177-3AD203B41FA5}">
                      <a16:colId xmlns:a16="http://schemas.microsoft.com/office/drawing/2014/main" val="2713922608"/>
                    </a:ext>
                  </a:extLst>
                </a:gridCol>
                <a:gridCol w="2273100">
                  <a:extLst>
                    <a:ext uri="{9D8B030D-6E8A-4147-A177-3AD203B41FA5}">
                      <a16:colId xmlns:a16="http://schemas.microsoft.com/office/drawing/2014/main" val="2613300135"/>
                    </a:ext>
                  </a:extLst>
                </a:gridCol>
                <a:gridCol w="2273100">
                  <a:extLst>
                    <a:ext uri="{9D8B030D-6E8A-4147-A177-3AD203B41FA5}">
                      <a16:colId xmlns:a16="http://schemas.microsoft.com/office/drawing/2014/main" val="2490312811"/>
                    </a:ext>
                  </a:extLst>
                </a:gridCol>
              </a:tblGrid>
              <a:tr h="433417">
                <a:tc>
                  <a:txBody>
                    <a:bodyPr/>
                    <a:lstStyle/>
                    <a:p>
                      <a:pPr marL="0" marR="0" algn="ctr">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Studies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Currency</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Relevance</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Authority</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Accuracy</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Purpose</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33270312"/>
                  </a:ext>
                </a:extLst>
              </a:tr>
              <a:tr h="1846906">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Article 1: Dykes et al. (2022)</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2022, recent COVID-19 evidence</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Directly examines mental health outcomes among ICU workers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in Journal of the Intensive Care Society</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Uses validated PHQ-9, GAD-7 and IES-R measures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To assess prevalence of anxiety, depression and PTSD</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24150381"/>
                  </a:ext>
                </a:extLst>
              </a:tr>
              <a:tr h="1375743">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Article 2: Gemine et al. (2021)</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2021</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Directly addresses burnout among NHS staff</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in BMJ Open</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Mixed-methods design and statistical analysis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To identify factors contributing to burnout</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0496592"/>
                  </a:ext>
                </a:extLst>
              </a:tr>
              <a:tr h="1846906">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Article 3: Lamb et al. (2021)</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2021</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Highly relevant to psychological distress in healthcare workers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in Occupational and Environmental Medicine</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Large cohort and validated mental health scales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To assess prevalence and predictors of mental health outcomes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49120456"/>
                  </a:ext>
                </a:extLst>
              </a:tr>
              <a:tr h="1846906">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Article 4: Spiers et al. (2021)</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2021</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Relevant to coping strategies and psychological challenges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in BMJ Open</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Rigorous qualitative thematic analysis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To explore experiences and coping of junior doctors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61683559"/>
                  </a:ext>
                </a:extLst>
              </a:tr>
              <a:tr h="1375743">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Article 5: Liberati et al. (2021)</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2021</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Relevant to emotional distress and organisational support</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in BMC Psychiatry</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Qualitative interviews with NHS staff</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To understand experiences of mental healthcare workers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28424340"/>
                  </a:ext>
                </a:extLst>
              </a:tr>
              <a:tr h="1846906">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Article 6: Maben et al. (2022)</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dirty="0">
                          <a:effectLst/>
                          <a:latin typeface="Times New Roman" panose="02020603050405020304" pitchFamily="18" charset="0"/>
                          <a:cs typeface="Times New Roman" panose="02020603050405020304" pitchFamily="18" charset="0"/>
                        </a:rPr>
                        <a:t>Published 2022</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Directly relevant to distress, burnout and support needs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in International Journal of Nursing Studies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Longitudinal qualitative methodology</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To examine nurses' psychological wellbeing during COVID-19</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9554326"/>
                  </a:ext>
                </a:extLst>
              </a:tr>
              <a:tr h="1375743">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Article 7: Khanji et al. (2023)</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2023</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Relevant to coping mechanisms and resilience</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in General Psychiatry</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Cohort study with regression analysis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To assess impact of lifestyle improvements on mental health</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46947739"/>
                  </a:ext>
                </a:extLst>
              </a:tr>
              <a:tr h="1375743">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Article 8: Vogt et al. (2024)</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2024</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Directly evaluates resilience intervention</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in BMC Health Services Research</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Mixed-methods feasibility evaluation</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To assess effectiveness of Reboot coaching programme</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33384824"/>
                  </a:ext>
                </a:extLst>
              </a:tr>
              <a:tr h="1846906">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Article 9: Kubickova et al. (2024)</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dirty="0">
                          <a:effectLst/>
                          <a:latin typeface="Times New Roman" panose="02020603050405020304" pitchFamily="18" charset="0"/>
                          <a:cs typeface="Times New Roman" panose="02020603050405020304" pitchFamily="18" charset="0"/>
                        </a:rPr>
                        <a:t>Published 2024</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dirty="0">
                          <a:effectLst/>
                          <a:latin typeface="Times New Roman" panose="02020603050405020304" pitchFamily="18" charset="0"/>
                          <a:cs typeface="Times New Roman" panose="02020603050405020304" pitchFamily="18" charset="0"/>
                        </a:rPr>
                        <a:t>Relevant to trauma-focused coping interventions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Published in JMIR Human Factors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a:effectLst/>
                          <a:latin typeface="Times New Roman" panose="02020603050405020304" pitchFamily="18" charset="0"/>
                          <a:cs typeface="Times New Roman" panose="02020603050405020304" pitchFamily="18" charset="0"/>
                        </a:rPr>
                        <a:t>Experimental case-series design with quantitative outcomes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GB" sz="1800" dirty="0">
                          <a:effectLst/>
                          <a:latin typeface="Times New Roman" panose="02020603050405020304" pitchFamily="18" charset="0"/>
                          <a:cs typeface="Times New Roman" panose="02020603050405020304" pitchFamily="18" charset="0"/>
                        </a:rPr>
                        <a:t>To evaluate intervention reducing intrusive memories and distress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24320078"/>
                  </a:ext>
                </a:extLst>
              </a:tr>
            </a:tbl>
          </a:graphicData>
        </a:graphic>
      </p:graphicFrame>
      <p:sp>
        <p:nvSpPr>
          <p:cNvPr id="16" name="TextBox 15">
            <a:extLst>
              <a:ext uri="{FF2B5EF4-FFF2-40B4-BE49-F238E27FC236}">
                <a16:creationId xmlns:a16="http://schemas.microsoft.com/office/drawing/2014/main" id="{1094CA5D-4627-47FB-AE1B-227F75C401F1}"/>
              </a:ext>
            </a:extLst>
          </p:cNvPr>
          <p:cNvSpPr txBox="1"/>
          <p:nvPr/>
        </p:nvSpPr>
        <p:spPr>
          <a:xfrm>
            <a:off x="28594506" y="20801807"/>
            <a:ext cx="13638605" cy="3170099"/>
          </a:xfrm>
          <a:prstGeom prst="rect">
            <a:avLst/>
          </a:prstGeom>
          <a:solidFill>
            <a:schemeClr val="accent5">
              <a:lumMod val="75000"/>
            </a:schemeClr>
          </a:solidFill>
          <a:ln>
            <a:solidFill>
              <a:schemeClr val="tx1"/>
            </a:solidFill>
          </a:ln>
        </p:spPr>
        <p:txBody>
          <a:bodyPr wrap="square">
            <a:spAutoFit/>
          </a:bodyPr>
          <a:lstStyle/>
          <a:p>
            <a:r>
              <a:rPr lang="en-US" sz="4000" b="1" i="1" dirty="0">
                <a:latin typeface="Times New Roman" panose="02020603050405020304" pitchFamily="18" charset="0"/>
                <a:cs typeface="Times New Roman" panose="02020603050405020304" pitchFamily="18" charset="0"/>
              </a:rPr>
              <a:t>07. Exclusion Criteria</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Non-peer-reviewed publications, editorials, opinion articles, blogs, studies outside of the specified time period, non-English articles, and studies not directly related to healthcare workers and mental health outcomes were excluded.</a:t>
            </a:r>
          </a:p>
        </p:txBody>
      </p:sp>
      <p:sp>
        <p:nvSpPr>
          <p:cNvPr id="17" name="TextBox 16">
            <a:extLst>
              <a:ext uri="{FF2B5EF4-FFF2-40B4-BE49-F238E27FC236}">
                <a16:creationId xmlns:a16="http://schemas.microsoft.com/office/drawing/2014/main" id="{A342BA1B-0485-4D5C-B0A4-BDEB8DFDF696}"/>
              </a:ext>
            </a:extLst>
          </p:cNvPr>
          <p:cNvSpPr txBox="1"/>
          <p:nvPr/>
        </p:nvSpPr>
        <p:spPr>
          <a:xfrm>
            <a:off x="28594506" y="24212947"/>
            <a:ext cx="13638605" cy="5632311"/>
          </a:xfrm>
          <a:prstGeom prst="rect">
            <a:avLst/>
          </a:prstGeom>
          <a:solidFill>
            <a:schemeClr val="accent1">
              <a:lumMod val="20000"/>
              <a:lumOff val="80000"/>
            </a:schemeClr>
          </a:solidFill>
          <a:ln>
            <a:solidFill>
              <a:schemeClr val="tx1"/>
            </a:solidFill>
          </a:ln>
        </p:spPr>
        <p:txBody>
          <a:bodyPr wrap="square">
            <a:spAutoFit/>
          </a:bodyPr>
          <a:lstStyle/>
          <a:p>
            <a:r>
              <a:rPr lang="en-US" sz="4000" b="1" i="1" dirty="0">
                <a:latin typeface="Times New Roman" panose="02020603050405020304" pitchFamily="18" charset="0"/>
                <a:cs typeface="Times New Roman" panose="02020603050405020304" pitchFamily="18" charset="0"/>
              </a:rPr>
              <a:t>08. Ethical Considerations</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Ethics in Secondary Research relates to the responsible use of existing data and maintaining academic honesty (Lal and Sharma, 2023). </a:t>
            </a:r>
          </a:p>
          <a:p>
            <a:pPr marL="571500" indent="-571500">
              <a:buFont typeface="Arial" panose="020B0604020202020204" pitchFamily="34" charset="0"/>
              <a:buChar char="•"/>
            </a:pPr>
            <a:r>
              <a:rPr lang="en-US" sz="4000" dirty="0">
                <a:latin typeface="Times New Roman" panose="02020603050405020304" pitchFamily="18" charset="0"/>
                <a:cs typeface="Times New Roman" panose="02020603050405020304" pitchFamily="18" charset="0"/>
              </a:rPr>
              <a:t>There was no primary data collection carried out. All sources were correctly cited in Harvard referencing, there was no plagiarism and findings were presented in an objective manner to reduce bias and ensure transparency in the reporting process.</a:t>
            </a:r>
          </a:p>
        </p:txBody>
      </p:sp>
    </p:spTree>
    <p:extLst>
      <p:ext uri="{BB962C8B-B14F-4D97-AF65-F5344CB8AC3E}">
        <p14:creationId xmlns:p14="http://schemas.microsoft.com/office/powerpoint/2010/main" val="3064406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2109150" y="296739"/>
            <a:ext cx="38575939" cy="2215991"/>
          </a:xfrm>
          <a:prstGeom prst="rect">
            <a:avLst/>
          </a:prstGeom>
          <a:solidFill>
            <a:schemeClr val="accent2">
              <a:lumMod val="20000"/>
              <a:lumOff val="80000"/>
            </a:schemeClr>
          </a:solidFill>
        </p:spPr>
        <p:txBody>
          <a:bodyPr wrap="square">
            <a:spAutoFit/>
          </a:bodyPr>
          <a:lstStyle/>
          <a:p>
            <a:pPr algn="ctr"/>
            <a:r>
              <a:rPr lang="en-US" sz="13800" b="1" dirty="0">
                <a:latin typeface="Times New Roman" panose="02020603050405020304" pitchFamily="18" charset="0"/>
                <a:cs typeface="Times New Roman" panose="02020603050405020304" pitchFamily="18" charset="0"/>
              </a:rPr>
              <a:t>References</a:t>
            </a:r>
          </a:p>
        </p:txBody>
      </p:sp>
      <p:sp>
        <p:nvSpPr>
          <p:cNvPr id="61" name="TextBox 60">
            <a:extLst>
              <a:ext uri="{FF2B5EF4-FFF2-40B4-BE49-F238E27FC236}">
                <a16:creationId xmlns:a16="http://schemas.microsoft.com/office/drawing/2014/main" id="{551BC958-3B84-4946-B4CD-297D79DC5229}"/>
              </a:ext>
            </a:extLst>
          </p:cNvPr>
          <p:cNvSpPr txBox="1"/>
          <p:nvPr/>
        </p:nvSpPr>
        <p:spPr>
          <a:xfrm>
            <a:off x="2109149" y="4269445"/>
            <a:ext cx="38575939" cy="21728384"/>
          </a:xfrm>
          <a:prstGeom prst="rect">
            <a:avLst/>
          </a:prstGeom>
          <a:noFill/>
          <a:ln>
            <a:solidFill>
              <a:schemeClr val="tx1"/>
            </a:solidFill>
          </a:ln>
        </p:spPr>
        <p:txBody>
          <a:bodyPr wrap="square">
            <a:spAutoFit/>
          </a:bodyPr>
          <a:lstStyle/>
          <a:p>
            <a:pPr marL="571500" marR="0" indent="-571500">
              <a:lnSpc>
                <a:spcPct val="115000"/>
              </a:lnSpc>
              <a:spcBef>
                <a:spcPts val="0"/>
              </a:spcBef>
              <a:spcAft>
                <a:spcPts val="800"/>
              </a:spcAft>
              <a:buFont typeface="Arial" panose="020B0604020202020204" pitchFamily="34" charset="0"/>
              <a:buChar char="•"/>
            </a:pPr>
            <a:r>
              <a:rPr lang="en-GB" sz="8000" dirty="0" err="1">
                <a:latin typeface="Times New Roman" panose="02020603050405020304" pitchFamily="18" charset="0"/>
                <a:ea typeface="Calibri" panose="020F0502020204030204" pitchFamily="34" charset="0"/>
                <a:cs typeface="Times New Roman" panose="02020603050405020304" pitchFamily="18" charset="0"/>
              </a:rPr>
              <a:t>Chigbu</a:t>
            </a:r>
            <a:r>
              <a:rPr lang="en-GB" sz="8000" dirty="0">
                <a:latin typeface="Times New Roman" panose="02020603050405020304" pitchFamily="18" charset="0"/>
                <a:ea typeface="Calibri" panose="020F0502020204030204" pitchFamily="34" charset="0"/>
                <a:cs typeface="Times New Roman" panose="02020603050405020304" pitchFamily="18" charset="0"/>
              </a:rPr>
              <a:t>, U.E., Atiku, S.O. and Du Plessis, C.C., (2023). The science of literature reviews: Searching, identifying, selecting, and synthesising. </a:t>
            </a:r>
            <a:r>
              <a:rPr lang="en-GB" sz="8000" i="1" dirty="0">
                <a:latin typeface="Times New Roman" panose="02020603050405020304" pitchFamily="18" charset="0"/>
                <a:ea typeface="Calibri" panose="020F0502020204030204" pitchFamily="34" charset="0"/>
                <a:cs typeface="Times New Roman" panose="02020603050405020304" pitchFamily="18" charset="0"/>
              </a:rPr>
              <a:t>Publications</a:t>
            </a:r>
            <a:r>
              <a:rPr lang="en-GB" sz="8000" dirty="0">
                <a:latin typeface="Times New Roman" panose="02020603050405020304" pitchFamily="18" charset="0"/>
                <a:ea typeface="Calibri" panose="020F0502020204030204" pitchFamily="34" charset="0"/>
                <a:cs typeface="Times New Roman" panose="02020603050405020304" pitchFamily="18" charset="0"/>
              </a:rPr>
              <a:t>, </a:t>
            </a:r>
            <a:r>
              <a:rPr lang="en-GB" sz="8000" i="1" dirty="0">
                <a:latin typeface="Times New Roman" panose="02020603050405020304" pitchFamily="18" charset="0"/>
                <a:ea typeface="Calibri" panose="020F0502020204030204" pitchFamily="34" charset="0"/>
                <a:cs typeface="Times New Roman" panose="02020603050405020304" pitchFamily="18" charset="0"/>
              </a:rPr>
              <a:t>11</a:t>
            </a:r>
            <a:r>
              <a:rPr lang="en-GB" sz="8000" dirty="0">
                <a:latin typeface="Times New Roman" panose="02020603050405020304" pitchFamily="18" charset="0"/>
                <a:ea typeface="Calibri" panose="020F0502020204030204" pitchFamily="34" charset="0"/>
                <a:cs typeface="Times New Roman" panose="02020603050405020304" pitchFamily="18" charset="0"/>
              </a:rPr>
              <a:t>(1), p.2.</a:t>
            </a:r>
          </a:p>
          <a:p>
            <a:pPr marL="571500" marR="0" indent="-571500">
              <a:lnSpc>
                <a:spcPct val="115000"/>
              </a:lnSpc>
              <a:spcBef>
                <a:spcPts val="0"/>
              </a:spcBef>
              <a:spcAft>
                <a:spcPts val="800"/>
              </a:spcAft>
              <a:buFont typeface="Arial" panose="020B0604020202020204" pitchFamily="34" charset="0"/>
              <a:buChar char="•"/>
            </a:pPr>
            <a:r>
              <a:rPr lang="en-GB" sz="8000" dirty="0">
                <a:latin typeface="Times New Roman" panose="02020603050405020304" pitchFamily="18" charset="0"/>
                <a:ea typeface="Calibri" panose="020F0502020204030204" pitchFamily="34" charset="0"/>
                <a:cs typeface="Times New Roman" panose="02020603050405020304" pitchFamily="18" charset="0"/>
              </a:rPr>
              <a:t>Dykes, N., Johnson, O. and Bamford, P., (2022). Assessing the psychological impact of COVID-19 on intensive care workers: A single-centre cross-sectional UK-based study. </a:t>
            </a:r>
            <a:r>
              <a:rPr lang="en-GB" sz="8000" i="1" dirty="0">
                <a:latin typeface="Times New Roman" panose="02020603050405020304" pitchFamily="18" charset="0"/>
                <a:ea typeface="Calibri" panose="020F0502020204030204" pitchFamily="34" charset="0"/>
                <a:cs typeface="Times New Roman" panose="02020603050405020304" pitchFamily="18" charset="0"/>
              </a:rPr>
              <a:t>Journal of the Intensive Care Society</a:t>
            </a:r>
            <a:r>
              <a:rPr lang="en-GB" sz="8000" dirty="0">
                <a:latin typeface="Times New Roman" panose="02020603050405020304" pitchFamily="18" charset="0"/>
                <a:ea typeface="Calibri" panose="020F0502020204030204" pitchFamily="34" charset="0"/>
                <a:cs typeface="Times New Roman" panose="02020603050405020304" pitchFamily="18" charset="0"/>
              </a:rPr>
              <a:t>, </a:t>
            </a:r>
            <a:r>
              <a:rPr lang="en-GB" sz="8000" i="1" dirty="0">
                <a:latin typeface="Times New Roman" panose="02020603050405020304" pitchFamily="18" charset="0"/>
                <a:ea typeface="Calibri" panose="020F0502020204030204" pitchFamily="34" charset="0"/>
                <a:cs typeface="Times New Roman" panose="02020603050405020304" pitchFamily="18" charset="0"/>
              </a:rPr>
              <a:t>23</a:t>
            </a:r>
            <a:r>
              <a:rPr lang="en-GB" sz="8000" dirty="0">
                <a:latin typeface="Times New Roman" panose="02020603050405020304" pitchFamily="18" charset="0"/>
                <a:ea typeface="Calibri" panose="020F0502020204030204" pitchFamily="34" charset="0"/>
                <a:cs typeface="Times New Roman" panose="02020603050405020304" pitchFamily="18" charset="0"/>
              </a:rPr>
              <a:t>(2), pp.132-138.</a:t>
            </a:r>
          </a:p>
          <a:p>
            <a:pPr marL="571500" marR="0" indent="-571500">
              <a:lnSpc>
                <a:spcPct val="115000"/>
              </a:lnSpc>
              <a:spcBef>
                <a:spcPts val="0"/>
              </a:spcBef>
              <a:spcAft>
                <a:spcPts val="800"/>
              </a:spcAft>
              <a:buFont typeface="Arial" panose="020B0604020202020204" pitchFamily="34" charset="0"/>
              <a:buChar char="•"/>
            </a:pPr>
            <a:r>
              <a:rPr lang="en-GB" sz="8000" dirty="0">
                <a:latin typeface="Times New Roman" panose="02020603050405020304" pitchFamily="18" charset="0"/>
                <a:ea typeface="Calibri" panose="020F0502020204030204" pitchFamily="34" charset="0"/>
                <a:cs typeface="Times New Roman" panose="02020603050405020304" pitchFamily="18" charset="0"/>
              </a:rPr>
              <a:t>Hartung, T. and </a:t>
            </a:r>
            <a:r>
              <a:rPr lang="en-GB" sz="8000" dirty="0" err="1">
                <a:latin typeface="Times New Roman" panose="02020603050405020304" pitchFamily="18" charset="0"/>
                <a:ea typeface="Calibri" panose="020F0502020204030204" pitchFamily="34" charset="0"/>
                <a:cs typeface="Times New Roman" panose="02020603050405020304" pitchFamily="18" charset="0"/>
              </a:rPr>
              <a:t>Kleinstreuer</a:t>
            </a:r>
            <a:r>
              <a:rPr lang="en-GB" sz="8000" dirty="0">
                <a:latin typeface="Times New Roman" panose="02020603050405020304" pitchFamily="18" charset="0"/>
                <a:ea typeface="Calibri" panose="020F0502020204030204" pitchFamily="34" charset="0"/>
                <a:cs typeface="Times New Roman" panose="02020603050405020304" pitchFamily="18" charset="0"/>
              </a:rPr>
              <a:t>, N., (2025). Challenges and opportunities for validation of AI-based new approach methods. </a:t>
            </a:r>
            <a:r>
              <a:rPr lang="en-GB" sz="8000" i="1" dirty="0" err="1">
                <a:latin typeface="Times New Roman" panose="02020603050405020304" pitchFamily="18" charset="0"/>
                <a:ea typeface="Calibri" panose="020F0502020204030204" pitchFamily="34" charset="0"/>
                <a:cs typeface="Times New Roman" panose="02020603050405020304" pitchFamily="18" charset="0"/>
              </a:rPr>
              <a:t>Altex</a:t>
            </a:r>
            <a:r>
              <a:rPr lang="en-GB" sz="8000" dirty="0">
                <a:latin typeface="Times New Roman" panose="02020603050405020304" pitchFamily="18" charset="0"/>
                <a:ea typeface="Calibri" panose="020F0502020204030204" pitchFamily="34" charset="0"/>
                <a:cs typeface="Times New Roman" panose="02020603050405020304" pitchFamily="18" charset="0"/>
              </a:rPr>
              <a:t>, </a:t>
            </a:r>
            <a:r>
              <a:rPr lang="en-GB" sz="8000" i="1" dirty="0">
                <a:latin typeface="Times New Roman" panose="02020603050405020304" pitchFamily="18" charset="0"/>
                <a:ea typeface="Calibri" panose="020F0502020204030204" pitchFamily="34" charset="0"/>
                <a:cs typeface="Times New Roman" panose="02020603050405020304" pitchFamily="18" charset="0"/>
              </a:rPr>
              <a:t>42</a:t>
            </a:r>
            <a:r>
              <a:rPr lang="en-GB" sz="8000" dirty="0">
                <a:latin typeface="Times New Roman" panose="02020603050405020304" pitchFamily="18" charset="0"/>
                <a:ea typeface="Calibri" panose="020F0502020204030204" pitchFamily="34" charset="0"/>
                <a:cs typeface="Times New Roman" panose="02020603050405020304" pitchFamily="18" charset="0"/>
              </a:rPr>
              <a:t>(1), pp.3-21.</a:t>
            </a:r>
          </a:p>
          <a:p>
            <a:pPr marL="571500" marR="0" indent="-571500">
              <a:lnSpc>
                <a:spcPct val="115000"/>
              </a:lnSpc>
              <a:spcBef>
                <a:spcPts val="0"/>
              </a:spcBef>
              <a:spcAft>
                <a:spcPts val="800"/>
              </a:spcAft>
              <a:buFont typeface="Arial" panose="020B0604020202020204" pitchFamily="34" charset="0"/>
              <a:buChar char="•"/>
            </a:pPr>
            <a:r>
              <a:rPr lang="en-GB" sz="8000" dirty="0">
                <a:latin typeface="Times New Roman" panose="02020603050405020304" pitchFamily="18" charset="0"/>
                <a:ea typeface="Calibri" panose="020F0502020204030204" pitchFamily="34" charset="0"/>
                <a:cs typeface="Times New Roman" panose="02020603050405020304" pitchFamily="18" charset="0"/>
              </a:rPr>
              <a:t>Lal, K.K. and Sharma, B., (2023). Research integrity &amp; ethics: Scientific misconduct. In </a:t>
            </a:r>
            <a:r>
              <a:rPr lang="en-GB" sz="8000" i="1" dirty="0">
                <a:latin typeface="Times New Roman" panose="02020603050405020304" pitchFamily="18" charset="0"/>
                <a:ea typeface="Calibri" panose="020F0502020204030204" pitchFamily="34" charset="0"/>
                <a:cs typeface="Times New Roman" panose="02020603050405020304" pitchFamily="18" charset="0"/>
              </a:rPr>
              <a:t>National seminar on academic integrity and research ethics. National Seminar on Academic Integrity and Research Ethics</a:t>
            </a:r>
            <a:r>
              <a:rPr lang="en-GB" sz="8000" dirty="0">
                <a:latin typeface="Times New Roman" panose="02020603050405020304" pitchFamily="18" charset="0"/>
                <a:ea typeface="Calibri" panose="020F0502020204030204" pitchFamily="34" charset="0"/>
                <a:cs typeface="Times New Roman" panose="02020603050405020304" pitchFamily="18" charset="0"/>
              </a:rPr>
              <a:t>.</a:t>
            </a:r>
          </a:p>
          <a:p>
            <a:pPr marL="571500" marR="0" indent="-571500">
              <a:lnSpc>
                <a:spcPct val="115000"/>
              </a:lnSpc>
              <a:spcBef>
                <a:spcPts val="0"/>
              </a:spcBef>
              <a:spcAft>
                <a:spcPts val="800"/>
              </a:spcAft>
              <a:buFont typeface="Arial" panose="020B0604020202020204" pitchFamily="34" charset="0"/>
              <a:buChar char="•"/>
            </a:pPr>
            <a:r>
              <a:rPr lang="en-GB" sz="8000" dirty="0">
                <a:latin typeface="Times New Roman" panose="02020603050405020304" pitchFamily="18" charset="0"/>
                <a:ea typeface="Calibri" panose="020F0502020204030204" pitchFamily="34" charset="0"/>
                <a:cs typeface="Times New Roman" panose="02020603050405020304" pitchFamily="18" charset="0"/>
              </a:rPr>
              <a:t>Squires, V., (2023). Thematic analysis. In </a:t>
            </a:r>
            <a:r>
              <a:rPr lang="en-GB" sz="8000" i="1" dirty="0">
                <a:latin typeface="Times New Roman" panose="02020603050405020304" pitchFamily="18" charset="0"/>
                <a:ea typeface="Calibri" panose="020F0502020204030204" pitchFamily="34" charset="0"/>
                <a:cs typeface="Times New Roman" panose="02020603050405020304" pitchFamily="18" charset="0"/>
              </a:rPr>
              <a:t>Varieties of qualitative research methods: Selected contextual perspectives</a:t>
            </a:r>
            <a:r>
              <a:rPr lang="en-GB" sz="8000" dirty="0">
                <a:latin typeface="Times New Roman" panose="02020603050405020304" pitchFamily="18" charset="0"/>
                <a:ea typeface="Calibri" panose="020F0502020204030204" pitchFamily="34" charset="0"/>
                <a:cs typeface="Times New Roman" panose="02020603050405020304" pitchFamily="18" charset="0"/>
              </a:rPr>
              <a:t> (pp. 463-468). Cham: Springer International Publishing.</a:t>
            </a:r>
          </a:p>
          <a:p>
            <a:pPr marL="571500" marR="0" indent="-571500">
              <a:lnSpc>
                <a:spcPct val="115000"/>
              </a:lnSpc>
              <a:spcBef>
                <a:spcPts val="0"/>
              </a:spcBef>
              <a:spcAft>
                <a:spcPts val="800"/>
              </a:spcAft>
              <a:buFont typeface="Arial" panose="020B0604020202020204" pitchFamily="34" charset="0"/>
              <a:buChar char="•"/>
            </a:pPr>
            <a:r>
              <a:rPr lang="en-GB" sz="8000" dirty="0">
                <a:latin typeface="Times New Roman" panose="02020603050405020304" pitchFamily="18" charset="0"/>
                <a:ea typeface="Calibri" panose="020F0502020204030204" pitchFamily="34" charset="0"/>
                <a:cs typeface="Times New Roman" panose="02020603050405020304" pitchFamily="18" charset="0"/>
              </a:rPr>
              <a:t>University of Newcastle (2024). </a:t>
            </a:r>
            <a:r>
              <a:rPr lang="en-GB" sz="8000" i="1" dirty="0" err="1">
                <a:latin typeface="Times New Roman" panose="02020603050405020304" pitchFamily="18" charset="0"/>
                <a:ea typeface="Calibri" panose="020F0502020204030204" pitchFamily="34" charset="0"/>
                <a:cs typeface="Times New Roman" panose="02020603050405020304" pitchFamily="18" charset="0"/>
              </a:rPr>
              <a:t>LibGuides</a:t>
            </a:r>
            <a:r>
              <a:rPr lang="en-GB" sz="8000" i="1" dirty="0">
                <a:latin typeface="Times New Roman" panose="02020603050405020304" pitchFamily="18" charset="0"/>
                <a:ea typeface="Calibri" panose="020F0502020204030204" pitchFamily="34" charset="0"/>
                <a:cs typeface="Times New Roman" panose="02020603050405020304" pitchFamily="18" charset="0"/>
              </a:rPr>
              <a:t>: Researcher Skills Toolkit: The literature search process</a:t>
            </a:r>
            <a:r>
              <a:rPr lang="en-GB" sz="8000" dirty="0">
                <a:latin typeface="Times New Roman" panose="02020603050405020304" pitchFamily="18" charset="0"/>
                <a:ea typeface="Calibri" panose="020F0502020204030204" pitchFamily="34" charset="0"/>
                <a:cs typeface="Times New Roman" panose="02020603050405020304" pitchFamily="18" charset="0"/>
              </a:rPr>
              <a:t>. [online] Newcastle.edu.au. Available at: </a:t>
            </a:r>
            <a:r>
              <a:rPr lang="en-GB" sz="8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https://libguides.newcastle.edu.au/rstoolkit/find-steps</a:t>
            </a:r>
            <a:r>
              <a:rPr lang="en-GB" sz="8000" dirty="0">
                <a:latin typeface="Times New Roman" panose="02020603050405020304" pitchFamily="18" charset="0"/>
                <a:ea typeface="Calibri" panose="020F0502020204030204" pitchFamily="34" charset="0"/>
                <a:cs typeface="Times New Roman" panose="02020603050405020304" pitchFamily="18" charset="0"/>
              </a:rPr>
              <a:t> [Accessed 23 Jun. 2026].</a:t>
            </a:r>
          </a:p>
        </p:txBody>
      </p:sp>
    </p:spTree>
    <p:extLst>
      <p:ext uri="{BB962C8B-B14F-4D97-AF65-F5344CB8AC3E}">
        <p14:creationId xmlns:p14="http://schemas.microsoft.com/office/powerpoint/2010/main" val="1606958857"/>
      </p:ext>
    </p:extLst>
  </p:cSld>
  <p:clrMapOvr>
    <a:masterClrMapping/>
  </p:clrMapOvr>
</p:sld>
</file>

<file path=ppt/theme/theme1.xml><?xml version="1.0" encoding="utf-8"?>
<a:theme xmlns:a="http://schemas.openxmlformats.org/drawingml/2006/main" name="BrochureColor">
  <a:themeElements>
    <a:clrScheme name="TF00001002">
      <a:dk1>
        <a:srgbClr val="000000"/>
      </a:dk1>
      <a:lt1>
        <a:srgbClr val="FFFFFF"/>
      </a:lt1>
      <a:dk2>
        <a:srgbClr val="57443E"/>
      </a:dk2>
      <a:lt2>
        <a:srgbClr val="DDDDDD"/>
      </a:lt2>
      <a:accent1>
        <a:srgbClr val="A63F3F"/>
      </a:accent1>
      <a:accent2>
        <a:srgbClr val="FF5331"/>
      </a:accent2>
      <a:accent3>
        <a:srgbClr val="345936"/>
      </a:accent3>
      <a:accent4>
        <a:srgbClr val="CEA17D"/>
      </a:accent4>
      <a:accent5>
        <a:srgbClr val="F3EBE5"/>
      </a:accent5>
      <a:accent6>
        <a:srgbClr val="838383"/>
      </a:accent6>
      <a:hlink>
        <a:srgbClr val="F59E00"/>
      </a:hlink>
      <a:folHlink>
        <a:srgbClr val="B2B2B2"/>
      </a:folHlink>
    </a:clrScheme>
    <a:fontScheme name="Custom 55">
      <a:majorFont>
        <a:latin typeface="Book Antiqu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02_Win32_SD_SL_v5" id="{6139E161-FE9C-4CE4-A660-9FCC5C5B7317}" vid="{EF697486-50DC-4F33-890E-44F24E69C51A}"/>
    </a:ext>
  </a:extLst>
</a:theme>
</file>

<file path=ppt/theme/theme2.xml><?xml version="1.0" encoding="utf-8"?>
<a:theme xmlns:a="http://schemas.openxmlformats.org/drawingml/2006/main" name="Office Theme">
  <a:themeElements>
    <a:clrScheme name="BrochureColor">
      <a:dk1>
        <a:sysClr val="windowText" lastClr="000000"/>
      </a:dk1>
      <a:lt1>
        <a:sysClr val="window" lastClr="FFFFFF"/>
      </a:lt1>
      <a:dk2>
        <a:srgbClr val="57443E"/>
      </a:dk2>
      <a:lt2>
        <a:srgbClr val="DDDDDD"/>
      </a:lt2>
      <a:accent1>
        <a:srgbClr val="B2C42A"/>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Calibri-Cambria">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rochureColor">
      <a:dk1>
        <a:sysClr val="windowText" lastClr="000000"/>
      </a:dk1>
      <a:lt1>
        <a:sysClr val="window" lastClr="FFFFFF"/>
      </a:lt1>
      <a:dk2>
        <a:srgbClr val="57443E"/>
      </a:dk2>
      <a:lt2>
        <a:srgbClr val="DDDDDD"/>
      </a:lt2>
      <a:accent1>
        <a:srgbClr val="B2C42A"/>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Calibri-Cambria">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FA28AE-A874-484D-A66C-BED9851F9E4C}">
  <ds:schemaRefs>
    <ds:schemaRef ds:uri="http://schemas.microsoft.com/sharepoint/v3/contenttype/forms"/>
  </ds:schemaRefs>
</ds:datastoreItem>
</file>

<file path=customXml/itemProps2.xml><?xml version="1.0" encoding="utf-8"?>
<ds:datastoreItem xmlns:ds="http://schemas.openxmlformats.org/officeDocument/2006/customXml" ds:itemID="{B4D62721-EC8D-48D0-8C25-52D078A6615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2C801F87-6F86-442A-9015-6442D735B1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Business tri-fold brochure</Template>
  <TotalTime>50</TotalTime>
  <Words>1550</Words>
  <Application>Microsoft Office PowerPoint</Application>
  <PresentationFormat>Custom</PresentationFormat>
  <Paragraphs>144</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Book Antiqua</vt:lpstr>
      <vt:lpstr>Cambria</vt:lpstr>
      <vt:lpstr>Times New Roman</vt:lpstr>
      <vt:lpstr>BrochureColor</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zulfcar786@gmail.com</cp:lastModifiedBy>
  <cp:revision>1</cp:revision>
  <dcterms:created xsi:type="dcterms:W3CDTF">2024-02-15T08:12:05Z</dcterms:created>
  <dcterms:modified xsi:type="dcterms:W3CDTF">2026-10-22T22:24:07Z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