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B780BB-352A-456B-8D38-DFE9A0425ABD}" v="26" dt="2022-03-25T19:05:49.797"/>
    <p1510:client id="{48CB655C-266C-12CB-7218-EEC22399578D}" v="560" dt="2022-03-25T23:50:47.265"/>
    <p1510:client id="{5D03768F-D445-967C-22A8-41A8B0357F33}" v="223" dt="2022-03-25T23:59:19.966"/>
    <p1510:client id="{994BE843-A47A-AF35-F341-7EB44624DB34}" v="17" dt="2022-03-25T23:34:29.1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mana Afrin (2021258)" userId="S::2021258@student.uwtsd.ac.uk::61732508-45ce-4467-9f10-be00ea8565e6" providerId="AD" clId="Web-{994BE843-A47A-AF35-F341-7EB44624DB34}"/>
    <pc:docChg chg="addSld modSld addMainMaster delMainMaster">
      <pc:chgData name="Romana Afrin (2021258)" userId="S::2021258@student.uwtsd.ac.uk::61732508-45ce-4467-9f10-be00ea8565e6" providerId="AD" clId="Web-{994BE843-A47A-AF35-F341-7EB44624DB34}" dt="2022-03-25T23:34:29.106" v="18" actId="20577"/>
      <pc:docMkLst>
        <pc:docMk/>
      </pc:docMkLst>
      <pc:sldChg chg="addSp modSp mod setBg modClrScheme setClrOvrMap chgLayout">
        <pc:chgData name="Romana Afrin (2021258)" userId="S::2021258@student.uwtsd.ac.uk::61732508-45ce-4467-9f10-be00ea8565e6" providerId="AD" clId="Web-{994BE843-A47A-AF35-F341-7EB44624DB34}" dt="2022-03-25T23:33:54.120" v="15"/>
        <pc:sldMkLst>
          <pc:docMk/>
          <pc:sldMk cId="109857222" sldId="256"/>
        </pc:sldMkLst>
        <pc:spChg chg="mod">
          <ac:chgData name="Romana Afrin (2021258)" userId="S::2021258@student.uwtsd.ac.uk::61732508-45ce-4467-9f10-be00ea8565e6" providerId="AD" clId="Web-{994BE843-A47A-AF35-F341-7EB44624DB34}" dt="2022-03-25T23:33:54.120" v="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omana Afrin (2021258)" userId="S::2021258@student.uwtsd.ac.uk::61732508-45ce-4467-9f10-be00ea8565e6" providerId="AD" clId="Web-{994BE843-A47A-AF35-F341-7EB44624DB34}" dt="2022-03-25T23:33:54.120" v="1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omana Afrin (2021258)" userId="S::2021258@student.uwtsd.ac.uk::61732508-45ce-4467-9f10-be00ea8565e6" providerId="AD" clId="Web-{994BE843-A47A-AF35-F341-7EB44624DB34}" dt="2022-03-25T23:33:54.120" v="15"/>
          <ac:spMkLst>
            <pc:docMk/>
            <pc:sldMk cId="109857222" sldId="256"/>
            <ac:spMk id="9" creationId="{A38827F1-3359-44F6-9009-43AE2B17FEAD}"/>
          </ac:spMkLst>
        </pc:spChg>
        <pc:spChg chg="add">
          <ac:chgData name="Romana Afrin (2021258)" userId="S::2021258@student.uwtsd.ac.uk::61732508-45ce-4467-9f10-be00ea8565e6" providerId="AD" clId="Web-{994BE843-A47A-AF35-F341-7EB44624DB34}" dt="2022-03-25T23:33:54.120" v="15"/>
          <ac:spMkLst>
            <pc:docMk/>
            <pc:sldMk cId="109857222" sldId="256"/>
            <ac:spMk id="11" creationId="{17AFAD67-5350-4773-886F-D6DD7E66DB04}"/>
          </ac:spMkLst>
        </pc:spChg>
        <pc:grpChg chg="add">
          <ac:chgData name="Romana Afrin (2021258)" userId="S::2021258@student.uwtsd.ac.uk::61732508-45ce-4467-9f10-be00ea8565e6" providerId="AD" clId="Web-{994BE843-A47A-AF35-F341-7EB44624DB34}" dt="2022-03-25T23:33:54.120" v="15"/>
          <ac:grpSpMkLst>
            <pc:docMk/>
            <pc:sldMk cId="109857222" sldId="256"/>
            <ac:grpSpMk id="13" creationId="{3914D2BD-3C47-433D-81FE-DC6C39595F0E}"/>
          </ac:grpSpMkLst>
        </pc:grpChg>
        <pc:picChg chg="add">
          <ac:chgData name="Romana Afrin (2021258)" userId="S::2021258@student.uwtsd.ac.uk::61732508-45ce-4467-9f10-be00ea8565e6" providerId="AD" clId="Web-{994BE843-A47A-AF35-F341-7EB44624DB34}" dt="2022-03-25T23:33:54.120" v="15"/>
          <ac:picMkLst>
            <pc:docMk/>
            <pc:sldMk cId="109857222" sldId="256"/>
            <ac:picMk id="4" creationId="{5C104630-6E19-B484-C0D1-9F4CF1F9C7A9}"/>
          </ac:picMkLst>
        </pc:picChg>
      </pc:sldChg>
      <pc:sldChg chg="addSp modSp new mod setBg setClrOvrMap">
        <pc:chgData name="Romana Afrin (2021258)" userId="S::2021258@student.uwtsd.ac.uk::61732508-45ce-4467-9f10-be00ea8565e6" providerId="AD" clId="Web-{994BE843-A47A-AF35-F341-7EB44624DB34}" dt="2022-03-25T23:34:29.106" v="18" actId="20577"/>
        <pc:sldMkLst>
          <pc:docMk/>
          <pc:sldMk cId="3466633277" sldId="257"/>
        </pc:sldMkLst>
        <pc:spChg chg="mod">
          <ac:chgData name="Romana Afrin (2021258)" userId="S::2021258@student.uwtsd.ac.uk::61732508-45ce-4467-9f10-be00ea8565e6" providerId="AD" clId="Web-{994BE843-A47A-AF35-F341-7EB44624DB34}" dt="2022-03-25T23:34:29.106" v="18" actId="20577"/>
          <ac:spMkLst>
            <pc:docMk/>
            <pc:sldMk cId="3466633277" sldId="257"/>
            <ac:spMk id="2" creationId="{323F1A93-1B47-04E5-D2ED-4BBB7E11B943}"/>
          </ac:spMkLst>
        </pc:spChg>
        <pc:spChg chg="mod">
          <ac:chgData name="Romana Afrin (2021258)" userId="S::2021258@student.uwtsd.ac.uk::61732508-45ce-4467-9f10-be00ea8565e6" providerId="AD" clId="Web-{994BE843-A47A-AF35-F341-7EB44624DB34}" dt="2022-03-25T23:34:16.699" v="17"/>
          <ac:spMkLst>
            <pc:docMk/>
            <pc:sldMk cId="3466633277" sldId="257"/>
            <ac:spMk id="3" creationId="{74CC550D-8656-3DEF-B115-283C114D33FF}"/>
          </ac:spMkLst>
        </pc:spChg>
        <pc:spChg chg="add">
          <ac:chgData name="Romana Afrin (2021258)" userId="S::2021258@student.uwtsd.ac.uk::61732508-45ce-4467-9f10-be00ea8565e6" providerId="AD" clId="Web-{994BE843-A47A-AF35-F341-7EB44624DB34}" dt="2022-03-25T23:34:16.699" v="17"/>
          <ac:spMkLst>
            <pc:docMk/>
            <pc:sldMk cId="3466633277" sldId="257"/>
            <ac:spMk id="8" creationId="{9227E01C-3721-40E1-89B1-A36800C34B8D}"/>
          </ac:spMkLst>
        </pc:spChg>
        <pc:spChg chg="add">
          <ac:chgData name="Romana Afrin (2021258)" userId="S::2021258@student.uwtsd.ac.uk::61732508-45ce-4467-9f10-be00ea8565e6" providerId="AD" clId="Web-{994BE843-A47A-AF35-F341-7EB44624DB34}" dt="2022-03-25T23:34:16.699" v="17"/>
          <ac:spMkLst>
            <pc:docMk/>
            <pc:sldMk cId="3466633277" sldId="257"/>
            <ac:spMk id="10" creationId="{2A3EA50C-9047-40D9-AC97-30AFC62E9A7C}"/>
          </ac:spMkLst>
        </pc:spChg>
        <pc:grpChg chg="add">
          <ac:chgData name="Romana Afrin (2021258)" userId="S::2021258@student.uwtsd.ac.uk::61732508-45ce-4467-9f10-be00ea8565e6" providerId="AD" clId="Web-{994BE843-A47A-AF35-F341-7EB44624DB34}" dt="2022-03-25T23:34:16.699" v="17"/>
          <ac:grpSpMkLst>
            <pc:docMk/>
            <pc:sldMk cId="3466633277" sldId="257"/>
            <ac:grpSpMk id="12" creationId="{FA5E933F-C653-4ECB-A27A-F4775CBD8F2E}"/>
          </ac:grpSpMkLst>
        </pc:grpChg>
      </pc:sldChg>
      <pc:sldMasterChg chg="del delSldLayout">
        <pc:chgData name="Romana Afrin (2021258)" userId="S::2021258@student.uwtsd.ac.uk::61732508-45ce-4467-9f10-be00ea8565e6" providerId="AD" clId="Web-{994BE843-A47A-AF35-F341-7EB44624DB34}" dt="2022-03-25T23:33:54.120" v="15"/>
        <pc:sldMasterMkLst>
          <pc:docMk/>
          <pc:sldMasterMk cId="2460954070" sldId="2147483660"/>
        </pc:sldMasterMkLst>
        <pc:sldLayoutChg chg="del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omana Afrin (2021258)" userId="S::2021258@student.uwtsd.ac.uk::61732508-45ce-4467-9f10-be00ea8565e6" providerId="AD" clId="Web-{994BE843-A47A-AF35-F341-7EB44624DB34}" dt="2022-03-25T23:33:54.120" v="15"/>
        <pc:sldMasterMkLst>
          <pc:docMk/>
          <pc:sldMasterMk cId="1094961291" sldId="2147483750"/>
        </pc:sldMasterMkLst>
        <pc:sldLayoutChg chg="add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1094961291" sldId="2147483750"/>
            <pc:sldLayoutMk cId="3249793236" sldId="2147483739"/>
          </pc:sldLayoutMkLst>
        </pc:sldLayoutChg>
        <pc:sldLayoutChg chg="add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1094961291" sldId="2147483750"/>
            <pc:sldLayoutMk cId="3171017157" sldId="2147483740"/>
          </pc:sldLayoutMkLst>
        </pc:sldLayoutChg>
        <pc:sldLayoutChg chg="add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1094961291" sldId="2147483750"/>
            <pc:sldLayoutMk cId="4029483976" sldId="2147483741"/>
          </pc:sldLayoutMkLst>
        </pc:sldLayoutChg>
        <pc:sldLayoutChg chg="add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1094961291" sldId="2147483750"/>
            <pc:sldLayoutMk cId="3332775895" sldId="2147483742"/>
          </pc:sldLayoutMkLst>
        </pc:sldLayoutChg>
        <pc:sldLayoutChg chg="add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1094961291" sldId="2147483750"/>
            <pc:sldLayoutMk cId="2949636852" sldId="2147483743"/>
          </pc:sldLayoutMkLst>
        </pc:sldLayoutChg>
        <pc:sldLayoutChg chg="add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1094961291" sldId="2147483750"/>
            <pc:sldLayoutMk cId="2177551610" sldId="2147483744"/>
          </pc:sldLayoutMkLst>
        </pc:sldLayoutChg>
        <pc:sldLayoutChg chg="add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1094961291" sldId="2147483750"/>
            <pc:sldLayoutMk cId="774141809" sldId="2147483745"/>
          </pc:sldLayoutMkLst>
        </pc:sldLayoutChg>
        <pc:sldLayoutChg chg="add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1094961291" sldId="2147483750"/>
            <pc:sldLayoutMk cId="1079004530" sldId="2147483746"/>
          </pc:sldLayoutMkLst>
        </pc:sldLayoutChg>
        <pc:sldLayoutChg chg="add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1094961291" sldId="2147483750"/>
            <pc:sldLayoutMk cId="2178763010" sldId="2147483747"/>
          </pc:sldLayoutMkLst>
        </pc:sldLayoutChg>
        <pc:sldLayoutChg chg="add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1094961291" sldId="2147483750"/>
            <pc:sldLayoutMk cId="3207855324" sldId="2147483748"/>
          </pc:sldLayoutMkLst>
        </pc:sldLayoutChg>
        <pc:sldLayoutChg chg="add">
          <pc:chgData name="Romana Afrin (2021258)" userId="S::2021258@student.uwtsd.ac.uk::61732508-45ce-4467-9f10-be00ea8565e6" providerId="AD" clId="Web-{994BE843-A47A-AF35-F341-7EB44624DB34}" dt="2022-03-25T23:33:54.120" v="15"/>
          <pc:sldLayoutMkLst>
            <pc:docMk/>
            <pc:sldMasterMk cId="1094961291" sldId="2147483750"/>
            <pc:sldLayoutMk cId="3130492095" sldId="2147483749"/>
          </pc:sldLayoutMkLst>
        </pc:sldLayoutChg>
      </pc:sldMasterChg>
    </pc:docChg>
  </pc:docChgLst>
  <pc:docChgLst>
    <pc:chgData name="Romana Afrin (2021258)" userId="S::2021258@student.uwtsd.ac.uk::61732508-45ce-4467-9f10-be00ea8565e6" providerId="AD" clId="Web-{48CB655C-266C-12CB-7218-EEC22399578D}"/>
    <pc:docChg chg="modSld sldOrd">
      <pc:chgData name="Romana Afrin (2021258)" userId="S::2021258@student.uwtsd.ac.uk::61732508-45ce-4467-9f10-be00ea8565e6" providerId="AD" clId="Web-{48CB655C-266C-12CB-7218-EEC22399578D}" dt="2022-03-25T23:50:47.265" v="316" actId="1076"/>
      <pc:docMkLst>
        <pc:docMk/>
      </pc:docMkLst>
      <pc:sldChg chg="addSp modSp">
        <pc:chgData name="Romana Afrin (2021258)" userId="S::2021258@student.uwtsd.ac.uk::61732508-45ce-4467-9f10-be00ea8565e6" providerId="AD" clId="Web-{48CB655C-266C-12CB-7218-EEC22399578D}" dt="2022-03-25T23:50:47.265" v="316" actId="1076"/>
        <pc:sldMkLst>
          <pc:docMk/>
          <pc:sldMk cId="109857222" sldId="256"/>
        </pc:sldMkLst>
        <pc:spChg chg="mod">
          <ac:chgData name="Romana Afrin (2021258)" userId="S::2021258@student.uwtsd.ac.uk::61732508-45ce-4467-9f10-be00ea8565e6" providerId="AD" clId="Web-{48CB655C-266C-12CB-7218-EEC22399578D}" dt="2022-03-25T23:38:06.989" v="40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omana Afrin (2021258)" userId="S::2021258@student.uwtsd.ac.uk::61732508-45ce-4467-9f10-be00ea8565e6" providerId="AD" clId="Web-{48CB655C-266C-12CB-7218-EEC22399578D}" dt="2022-03-25T23:37:53.192" v="39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Romana Afrin (2021258)" userId="S::2021258@student.uwtsd.ac.uk::61732508-45ce-4467-9f10-be00ea8565e6" providerId="AD" clId="Web-{48CB655C-266C-12CB-7218-EEC22399578D}" dt="2022-03-25T23:37:44.988" v="37" actId="1076"/>
          <ac:spMkLst>
            <pc:docMk/>
            <pc:sldMk cId="109857222" sldId="256"/>
            <ac:spMk id="5" creationId="{E637F526-950A-C3C7-B13F-76C96A094476}"/>
          </ac:spMkLst>
        </pc:spChg>
        <pc:spChg chg="add mod">
          <ac:chgData name="Romana Afrin (2021258)" userId="S::2021258@student.uwtsd.ac.uk::61732508-45ce-4467-9f10-be00ea8565e6" providerId="AD" clId="Web-{48CB655C-266C-12CB-7218-EEC22399578D}" dt="2022-03-25T23:49:08.012" v="277" actId="20577"/>
          <ac:spMkLst>
            <pc:docMk/>
            <pc:sldMk cId="109857222" sldId="256"/>
            <ac:spMk id="6" creationId="{1FD483E5-ECDE-7BB2-D53C-B2505EAA946C}"/>
          </ac:spMkLst>
        </pc:spChg>
        <pc:spChg chg="add mod">
          <ac:chgData name="Romana Afrin (2021258)" userId="S::2021258@student.uwtsd.ac.uk::61732508-45ce-4467-9f10-be00ea8565e6" providerId="AD" clId="Web-{48CB655C-266C-12CB-7218-EEC22399578D}" dt="2022-03-25T23:49:03.543" v="275" actId="20577"/>
          <ac:spMkLst>
            <pc:docMk/>
            <pc:sldMk cId="109857222" sldId="256"/>
            <ac:spMk id="7" creationId="{D26C55D7-D3C6-1D62-AC05-B3DBFA2E763C}"/>
          </ac:spMkLst>
        </pc:spChg>
        <pc:spChg chg="add mod">
          <ac:chgData name="Romana Afrin (2021258)" userId="S::2021258@student.uwtsd.ac.uk::61732508-45ce-4467-9f10-be00ea8565e6" providerId="AD" clId="Web-{48CB655C-266C-12CB-7218-EEC22399578D}" dt="2022-03-25T23:50:47.265" v="316" actId="1076"/>
          <ac:spMkLst>
            <pc:docMk/>
            <pc:sldMk cId="109857222" sldId="256"/>
            <ac:spMk id="8" creationId="{58EFAF23-70D5-426C-C312-172C8DDCBFEB}"/>
          </ac:spMkLst>
        </pc:spChg>
        <pc:spChg chg="add mod">
          <ac:chgData name="Romana Afrin (2021258)" userId="S::2021258@student.uwtsd.ac.uk::61732508-45ce-4467-9f10-be00ea8565e6" providerId="AD" clId="Web-{48CB655C-266C-12CB-7218-EEC22399578D}" dt="2022-03-25T23:50:08.342" v="299" actId="1076"/>
          <ac:spMkLst>
            <pc:docMk/>
            <pc:sldMk cId="109857222" sldId="256"/>
            <ac:spMk id="10" creationId="{903539AF-59DA-DEB5-AE09-35E041D66CCF}"/>
          </ac:spMkLst>
        </pc:spChg>
        <pc:picChg chg="mod">
          <ac:chgData name="Romana Afrin (2021258)" userId="S::2021258@student.uwtsd.ac.uk::61732508-45ce-4467-9f10-be00ea8565e6" providerId="AD" clId="Web-{48CB655C-266C-12CB-7218-EEC22399578D}" dt="2022-03-25T23:36:29.797" v="7" actId="1076"/>
          <ac:picMkLst>
            <pc:docMk/>
            <pc:sldMk cId="109857222" sldId="256"/>
            <ac:picMk id="4" creationId="{5C104630-6E19-B484-C0D1-9F4CF1F9C7A9}"/>
          </ac:picMkLst>
        </pc:picChg>
      </pc:sldChg>
      <pc:sldChg chg="ord">
        <pc:chgData name="Romana Afrin (2021258)" userId="S::2021258@student.uwtsd.ac.uk::61732508-45ce-4467-9f10-be00ea8565e6" providerId="AD" clId="Web-{48CB655C-266C-12CB-7218-EEC22399578D}" dt="2022-03-25T23:48:23.182" v="259"/>
        <pc:sldMkLst>
          <pc:docMk/>
          <pc:sldMk cId="3466633277" sldId="257"/>
        </pc:sldMkLst>
      </pc:sldChg>
    </pc:docChg>
  </pc:docChgLst>
  <pc:docChgLst>
    <pc:chgData name="Romana Afrin (2021258)" userId="S::2021258@student.uwtsd.ac.uk::61732508-45ce-4467-9f10-be00ea8565e6" providerId="AD" clId="Web-{2FB780BB-352A-456B-8D38-DFE9A0425ABD}"/>
    <pc:docChg chg="modSld">
      <pc:chgData name="Romana Afrin (2021258)" userId="S::2021258@student.uwtsd.ac.uk::61732508-45ce-4467-9f10-be00ea8565e6" providerId="AD" clId="Web-{2FB780BB-352A-456B-8D38-DFE9A0425ABD}" dt="2022-03-25T19:05:49.797" v="25" actId="20577"/>
      <pc:docMkLst>
        <pc:docMk/>
      </pc:docMkLst>
      <pc:sldChg chg="modSp">
        <pc:chgData name="Romana Afrin (2021258)" userId="S::2021258@student.uwtsd.ac.uk::61732508-45ce-4467-9f10-be00ea8565e6" providerId="AD" clId="Web-{2FB780BB-352A-456B-8D38-DFE9A0425ABD}" dt="2022-03-25T19:05:49.797" v="25" actId="20577"/>
        <pc:sldMkLst>
          <pc:docMk/>
          <pc:sldMk cId="109857222" sldId="256"/>
        </pc:sldMkLst>
        <pc:spChg chg="mod">
          <ac:chgData name="Romana Afrin (2021258)" userId="S::2021258@student.uwtsd.ac.uk::61732508-45ce-4467-9f10-be00ea8565e6" providerId="AD" clId="Web-{2FB780BB-352A-456B-8D38-DFE9A0425ABD}" dt="2022-03-25T19:02:44.870" v="0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omana Afrin (2021258)" userId="S::2021258@student.uwtsd.ac.uk::61732508-45ce-4467-9f10-be00ea8565e6" providerId="AD" clId="Web-{2FB780BB-352A-456B-8D38-DFE9A0425ABD}" dt="2022-03-25T19:05:49.797" v="25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Romana Afrin (2021258)" userId="S::2021258@student.uwtsd.ac.uk::61732508-45ce-4467-9f10-be00ea8565e6" providerId="AD" clId="Web-{5D03768F-D445-967C-22A8-41A8B0357F33}"/>
    <pc:docChg chg="delSld modSld">
      <pc:chgData name="Romana Afrin (2021258)" userId="S::2021258@student.uwtsd.ac.uk::61732508-45ce-4467-9f10-be00ea8565e6" providerId="AD" clId="Web-{5D03768F-D445-967C-22A8-41A8B0357F33}" dt="2022-03-25T23:59:19.966" v="126"/>
      <pc:docMkLst>
        <pc:docMk/>
      </pc:docMkLst>
      <pc:sldChg chg="addSp modSp">
        <pc:chgData name="Romana Afrin (2021258)" userId="S::2021258@student.uwtsd.ac.uk::61732508-45ce-4467-9f10-be00ea8565e6" providerId="AD" clId="Web-{5D03768F-D445-967C-22A8-41A8B0357F33}" dt="2022-03-25T23:59:02.434" v="125" actId="1076"/>
        <pc:sldMkLst>
          <pc:docMk/>
          <pc:sldMk cId="109857222" sldId="256"/>
        </pc:sldMkLst>
        <pc:spChg chg="mod">
          <ac:chgData name="Romana Afrin (2021258)" userId="S::2021258@student.uwtsd.ac.uk::61732508-45ce-4467-9f10-be00ea8565e6" providerId="AD" clId="Web-{5D03768F-D445-967C-22A8-41A8B0357F33}" dt="2022-03-25T23:53:50.332" v="9" actId="20577"/>
          <ac:spMkLst>
            <pc:docMk/>
            <pc:sldMk cId="109857222" sldId="256"/>
            <ac:spMk id="5" creationId="{E637F526-950A-C3C7-B13F-76C96A094476}"/>
          </ac:spMkLst>
        </pc:spChg>
        <pc:spChg chg="mod">
          <ac:chgData name="Romana Afrin (2021258)" userId="S::2021258@student.uwtsd.ac.uk::61732508-45ce-4467-9f10-be00ea8565e6" providerId="AD" clId="Web-{5D03768F-D445-967C-22A8-41A8B0357F33}" dt="2022-03-25T23:53:52.832" v="10" actId="1076"/>
          <ac:spMkLst>
            <pc:docMk/>
            <pc:sldMk cId="109857222" sldId="256"/>
            <ac:spMk id="6" creationId="{1FD483E5-ECDE-7BB2-D53C-B2505EAA946C}"/>
          </ac:spMkLst>
        </pc:spChg>
        <pc:spChg chg="mod">
          <ac:chgData name="Romana Afrin (2021258)" userId="S::2021258@student.uwtsd.ac.uk::61732508-45ce-4467-9f10-be00ea8565e6" providerId="AD" clId="Web-{5D03768F-D445-967C-22A8-41A8B0357F33}" dt="2022-03-25T23:54:01.441" v="11" actId="1076"/>
          <ac:spMkLst>
            <pc:docMk/>
            <pc:sldMk cId="109857222" sldId="256"/>
            <ac:spMk id="7" creationId="{D26C55D7-D3C6-1D62-AC05-B3DBFA2E763C}"/>
          </ac:spMkLst>
        </pc:spChg>
        <pc:spChg chg="mod">
          <ac:chgData name="Romana Afrin (2021258)" userId="S::2021258@student.uwtsd.ac.uk::61732508-45ce-4467-9f10-be00ea8565e6" providerId="AD" clId="Web-{5D03768F-D445-967C-22A8-41A8B0357F33}" dt="2022-03-25T23:54:08.942" v="13" actId="1076"/>
          <ac:spMkLst>
            <pc:docMk/>
            <pc:sldMk cId="109857222" sldId="256"/>
            <ac:spMk id="8" creationId="{58EFAF23-70D5-426C-C312-172C8DDCBFEB}"/>
          </ac:spMkLst>
        </pc:spChg>
        <pc:spChg chg="mod">
          <ac:chgData name="Romana Afrin (2021258)" userId="S::2021258@student.uwtsd.ac.uk::61732508-45ce-4467-9f10-be00ea8565e6" providerId="AD" clId="Web-{5D03768F-D445-967C-22A8-41A8B0357F33}" dt="2022-03-25T23:56:40.821" v="82" actId="20577"/>
          <ac:spMkLst>
            <pc:docMk/>
            <pc:sldMk cId="109857222" sldId="256"/>
            <ac:spMk id="10" creationId="{903539AF-59DA-DEB5-AE09-35E041D66CCF}"/>
          </ac:spMkLst>
        </pc:spChg>
        <pc:spChg chg="add mod">
          <ac:chgData name="Romana Afrin (2021258)" userId="S::2021258@student.uwtsd.ac.uk::61732508-45ce-4467-9f10-be00ea8565e6" providerId="AD" clId="Web-{5D03768F-D445-967C-22A8-41A8B0357F33}" dt="2022-03-25T23:57:54.416" v="123" actId="20577"/>
          <ac:spMkLst>
            <pc:docMk/>
            <pc:sldMk cId="109857222" sldId="256"/>
            <ac:spMk id="12" creationId="{64248A22-0665-FF7C-9DD5-E65C0C6B3AB9}"/>
          </ac:spMkLst>
        </pc:spChg>
        <pc:picChg chg="add mod">
          <ac:chgData name="Romana Afrin (2021258)" userId="S::2021258@student.uwtsd.ac.uk::61732508-45ce-4467-9f10-be00ea8565e6" providerId="AD" clId="Web-{5D03768F-D445-967C-22A8-41A8B0357F33}" dt="2022-03-25T23:59:02.434" v="125" actId="1076"/>
          <ac:picMkLst>
            <pc:docMk/>
            <pc:sldMk cId="109857222" sldId="256"/>
            <ac:picMk id="20" creationId="{1C8E557D-2944-F92D-9CC9-DE700DEADEF1}"/>
          </ac:picMkLst>
        </pc:picChg>
      </pc:sldChg>
      <pc:sldChg chg="del">
        <pc:chgData name="Romana Afrin (2021258)" userId="S::2021258@student.uwtsd.ac.uk::61732508-45ce-4467-9f10-be00ea8565e6" providerId="AD" clId="Web-{5D03768F-D445-967C-22A8-41A8B0357F33}" dt="2022-03-25T23:59:19.966" v="126"/>
        <pc:sldMkLst>
          <pc:docMk/>
          <pc:sldMk cId="3466633277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3/25/2022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793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3/25/2022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017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3/25/2022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483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3/25/2022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2775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3/25/2022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636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3/25/2022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551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3/25/2022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141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3/25/2022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004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3/25/2022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763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3/25/2022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855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3/25/2022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492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3/25/2022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961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8827F1-3359-44F6-9009-43AE2B17F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AFAD67-5350-4773-886F-D6DD7E66D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104630-6E19-B484-C0D1-9F4CF1F9C7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5107" r="-1" b="18505"/>
          <a:stretch/>
        </p:blipFill>
        <p:spPr>
          <a:xfrm>
            <a:off x="24867" y="-1"/>
            <a:ext cx="12189789" cy="6873457"/>
          </a:xfrm>
          <a:prstGeom prst="rect">
            <a:avLst/>
          </a:prstGeom>
          <a:ln w="12700">
            <a:noFill/>
          </a:ln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0597" y="579783"/>
            <a:ext cx="7151357" cy="2387600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Hotel Maria Christina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1835" y="1571073"/>
            <a:ext cx="9329682" cy="4575048"/>
          </a:xfrm>
          <a:ln>
            <a:solidFill>
              <a:srgbClr val="4472C4"/>
            </a:solidFill>
          </a:ln>
        </p:spPr>
        <p:txBody>
          <a:bodyPr vert="horz" lIns="91440" tIns="45720" rIns="91440" bIns="45720" rtlCol="0" anchor="b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37F526-950A-C3C7-B13F-76C96A094476}"/>
              </a:ext>
            </a:extLst>
          </p:cNvPr>
          <p:cNvSpPr txBox="1"/>
          <p:nvPr/>
        </p:nvSpPr>
        <p:spPr>
          <a:xfrm>
            <a:off x="3829878" y="1527313"/>
            <a:ext cx="425891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err="1">
                <a:latin typeface="Amasis MT Pro Black"/>
              </a:rPr>
              <a:t>Desayunos</a:t>
            </a:r>
            <a:endParaRPr lang="en-GB" sz="3200">
              <a:latin typeface="Amasis MT Pro Black"/>
            </a:endParaRPr>
          </a:p>
          <a:p>
            <a:r>
              <a:rPr lang="en-GB" sz="4000">
                <a:latin typeface="Amasis MT Pro Black"/>
              </a:rPr>
              <a:t>              </a:t>
            </a:r>
            <a:r>
              <a:rPr lang="en-GB">
                <a:latin typeface="Amasis MT Pro Black"/>
              </a:rPr>
              <a:t>Breakfast</a:t>
            </a:r>
            <a:endParaRPr lang="en-GB" sz="4000">
              <a:latin typeface="Amasis MT Pro Black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D483E5-ECDE-7BB2-D53C-B2505EAA946C}"/>
              </a:ext>
            </a:extLst>
          </p:cNvPr>
          <p:cNvSpPr txBox="1"/>
          <p:nvPr/>
        </p:nvSpPr>
        <p:spPr>
          <a:xfrm>
            <a:off x="2382493" y="2664101"/>
            <a:ext cx="4449416" cy="1692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Huevo </a:t>
            </a:r>
            <a:r>
              <a:rPr lang="en-GB" sz="1200" err="1"/>
              <a:t>en</a:t>
            </a:r>
            <a:r>
              <a:rPr lang="en-GB" sz="1200"/>
              <a:t> tostadas   </a:t>
            </a:r>
            <a:r>
              <a:rPr lang="en-GB" sz="1200">
                <a:ea typeface="+mn-lt"/>
                <a:cs typeface="+mn-lt"/>
              </a:rPr>
              <a:t>                   €</a:t>
            </a:r>
            <a:r>
              <a:rPr lang="en-GB" sz="1200"/>
              <a:t>1.80</a:t>
            </a:r>
            <a:endParaRPr lang="en-US" sz="1200"/>
          </a:p>
          <a:p>
            <a:endParaRPr lang="en-GB" sz="1200"/>
          </a:p>
          <a:p>
            <a:r>
              <a:rPr lang="en-GB" sz="1200" err="1"/>
              <a:t>Emparedado</a:t>
            </a:r>
            <a:r>
              <a:rPr lang="en-GB" sz="1200"/>
              <a:t> de </a:t>
            </a:r>
            <a:r>
              <a:rPr lang="en-GB" sz="1200" err="1"/>
              <a:t>tocine</a:t>
            </a:r>
            <a:r>
              <a:rPr lang="en-GB" sz="1200"/>
              <a:t>     </a:t>
            </a:r>
            <a:r>
              <a:rPr lang="en-GB" sz="1200">
                <a:ea typeface="+mn-lt"/>
                <a:cs typeface="+mn-lt"/>
              </a:rPr>
              <a:t>         €3.99</a:t>
            </a:r>
          </a:p>
          <a:p>
            <a:endParaRPr lang="en-GB" sz="1200"/>
          </a:p>
          <a:p>
            <a:r>
              <a:rPr lang="en-GB" sz="1200" err="1">
                <a:latin typeface="Avenir Next LT Pro"/>
              </a:rPr>
              <a:t>Sándwich</a:t>
            </a:r>
            <a:r>
              <a:rPr lang="en-GB" sz="1200">
                <a:latin typeface="Avenir Next LT Pro"/>
              </a:rPr>
              <a:t> </a:t>
            </a:r>
            <a:r>
              <a:rPr lang="en-GB" sz="1200" err="1">
                <a:latin typeface="Avenir Next LT Pro"/>
              </a:rPr>
              <a:t>tostado</a:t>
            </a:r>
            <a:r>
              <a:rPr lang="en-GB" sz="1200">
                <a:latin typeface="Avenir Next LT Pro"/>
              </a:rPr>
              <a:t> queso  </a:t>
            </a:r>
            <a:r>
              <a:rPr lang="en-GB" sz="1200">
                <a:ea typeface="+mn-lt"/>
                <a:cs typeface="+mn-lt"/>
              </a:rPr>
              <a:t>          €3.99</a:t>
            </a:r>
            <a:endParaRPr lang="en-GB" sz="1200">
              <a:latin typeface="Avenir Next LT Pro"/>
            </a:endParaRPr>
          </a:p>
          <a:p>
            <a:endParaRPr lang="en-GB" sz="1200">
              <a:latin typeface="Avenir Next LT Pro"/>
            </a:endParaRPr>
          </a:p>
          <a:p>
            <a:r>
              <a:rPr lang="en-GB" sz="1200">
                <a:latin typeface="Avenir Next LT Pro"/>
              </a:rPr>
              <a:t>Huevos </a:t>
            </a:r>
            <a:r>
              <a:rPr lang="en-GB" sz="1200" err="1">
                <a:latin typeface="Avenir Next LT Pro"/>
              </a:rPr>
              <a:t>revueltos</a:t>
            </a:r>
            <a:r>
              <a:rPr lang="en-GB" sz="1200">
                <a:latin typeface="Avenir Next LT Pro"/>
              </a:rPr>
              <a:t> con </a:t>
            </a:r>
            <a:r>
              <a:rPr lang="en-GB" sz="1200" err="1">
                <a:latin typeface="Avenir Next LT Pro"/>
              </a:rPr>
              <a:t>tocino</a:t>
            </a:r>
            <a:r>
              <a:rPr lang="en-GB" sz="1200">
                <a:latin typeface="Avenir Next LT Pro"/>
              </a:rPr>
              <a:t> </a:t>
            </a:r>
            <a:r>
              <a:rPr lang="en-GB" sz="1200">
                <a:ea typeface="+mn-lt"/>
                <a:cs typeface="+mn-lt"/>
              </a:rPr>
              <a:t>     €4.99</a:t>
            </a:r>
            <a:endParaRPr lang="en-GB" sz="1200">
              <a:latin typeface="Avenir Next LT Pro"/>
            </a:endParaRPr>
          </a:p>
          <a:p>
            <a:endParaRPr lang="en-GB">
              <a:latin typeface="Avenir Next LT Pr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6C55D7-D3C6-1D62-AC05-B3DBFA2E763C}"/>
              </a:ext>
            </a:extLst>
          </p:cNvPr>
          <p:cNvSpPr txBox="1"/>
          <p:nvPr/>
        </p:nvSpPr>
        <p:spPr>
          <a:xfrm>
            <a:off x="6832324" y="2624759"/>
            <a:ext cx="3554895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Egg on toast </a:t>
            </a:r>
          </a:p>
          <a:p>
            <a:endParaRPr lang="en-GB" sz="1200"/>
          </a:p>
          <a:p>
            <a:r>
              <a:rPr lang="en-GB" sz="1200"/>
              <a:t>Bacon sandwich </a:t>
            </a:r>
          </a:p>
          <a:p>
            <a:endParaRPr lang="en-GB" sz="1200"/>
          </a:p>
          <a:p>
            <a:r>
              <a:rPr lang="en-GB" sz="1200"/>
              <a:t>Cheese toasted sandwich </a:t>
            </a:r>
          </a:p>
          <a:p>
            <a:endParaRPr lang="en-GB" sz="1200"/>
          </a:p>
          <a:p>
            <a:r>
              <a:rPr lang="en-GB" sz="1200"/>
              <a:t>Scrambled eggs with bacon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EFAF23-70D5-426C-C312-172C8DDCBFEB}"/>
              </a:ext>
            </a:extLst>
          </p:cNvPr>
          <p:cNvSpPr txBox="1"/>
          <p:nvPr/>
        </p:nvSpPr>
        <p:spPr>
          <a:xfrm>
            <a:off x="5179943" y="4061791"/>
            <a:ext cx="148424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masis MT Pro Black"/>
              </a:rPr>
              <a:t>Bebidas                </a:t>
            </a:r>
            <a:r>
              <a:rPr lang="en-GB" sz="1200">
                <a:latin typeface="Amasis MT Pro Black"/>
              </a:rPr>
              <a:t>Drinks </a:t>
            </a:r>
            <a:endParaRPr lang="en-GB">
              <a:latin typeface="Amasis MT Pro Black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3539AF-59DA-DEB5-AE09-35E041D66CCF}"/>
              </a:ext>
            </a:extLst>
          </p:cNvPr>
          <p:cNvSpPr txBox="1"/>
          <p:nvPr/>
        </p:nvSpPr>
        <p:spPr>
          <a:xfrm>
            <a:off x="2382492" y="4635362"/>
            <a:ext cx="2983395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Café's expresso                            </a:t>
            </a:r>
            <a:r>
              <a:rPr lang="en-GB" sz="1200">
                <a:ea typeface="+mn-lt"/>
                <a:cs typeface="+mn-lt"/>
              </a:rPr>
              <a:t>€1.99</a:t>
            </a:r>
            <a:endParaRPr lang="en-GB" sz="1200"/>
          </a:p>
          <a:p>
            <a:endParaRPr lang="en-GB" sz="1200"/>
          </a:p>
          <a:p>
            <a:r>
              <a:rPr lang="en-GB" sz="1200"/>
              <a:t>Capuchino                                    </a:t>
            </a:r>
            <a:r>
              <a:rPr lang="en-GB" sz="1200">
                <a:ea typeface="+mn-lt"/>
                <a:cs typeface="+mn-lt"/>
              </a:rPr>
              <a:t> €2.99</a:t>
            </a:r>
          </a:p>
          <a:p>
            <a:endParaRPr lang="en-GB" sz="1200"/>
          </a:p>
          <a:p>
            <a:r>
              <a:rPr lang="en-GB" sz="1200"/>
              <a:t>Jugo de </a:t>
            </a:r>
            <a:r>
              <a:rPr lang="en-GB" sz="1200" err="1"/>
              <a:t>naranja</a:t>
            </a:r>
            <a:r>
              <a:rPr lang="en-GB" sz="1200"/>
              <a:t>                            </a:t>
            </a:r>
            <a:r>
              <a:rPr lang="en-GB" sz="1200">
                <a:ea typeface="+mn-lt"/>
                <a:cs typeface="+mn-lt"/>
              </a:rPr>
              <a:t>€2.50</a:t>
            </a:r>
          </a:p>
          <a:p>
            <a:endParaRPr lang="en-GB" sz="1200"/>
          </a:p>
          <a:p>
            <a:r>
              <a:rPr lang="en-GB" sz="1200"/>
              <a:t>Jugo de manzana                         </a:t>
            </a:r>
            <a:r>
              <a:rPr lang="en-GB" sz="1200">
                <a:ea typeface="+mn-lt"/>
                <a:cs typeface="+mn-lt"/>
              </a:rPr>
              <a:t>€2.30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248A22-0665-FF7C-9DD5-E65C0C6B3AB9}"/>
              </a:ext>
            </a:extLst>
          </p:cNvPr>
          <p:cNvSpPr txBox="1"/>
          <p:nvPr/>
        </p:nvSpPr>
        <p:spPr>
          <a:xfrm>
            <a:off x="6828183" y="4633291"/>
            <a:ext cx="274320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Coffee Expresso </a:t>
            </a:r>
            <a:endParaRPr lang="en-GB"/>
          </a:p>
          <a:p>
            <a:endParaRPr lang="en-GB" sz="1200"/>
          </a:p>
          <a:p>
            <a:r>
              <a:rPr lang="en-GB" sz="1200"/>
              <a:t>Cappuccino </a:t>
            </a:r>
          </a:p>
          <a:p>
            <a:endParaRPr lang="en-GB" sz="1200"/>
          </a:p>
          <a:p>
            <a:r>
              <a:rPr lang="en-GB" sz="1200"/>
              <a:t>Orange juice </a:t>
            </a:r>
          </a:p>
          <a:p>
            <a:endParaRPr lang="en-GB" sz="1200"/>
          </a:p>
          <a:p>
            <a:r>
              <a:rPr lang="en-GB" sz="1200"/>
              <a:t>Apple juice </a:t>
            </a:r>
          </a:p>
        </p:txBody>
      </p:sp>
      <p:pic>
        <p:nvPicPr>
          <p:cNvPr id="20" name="Picture 20">
            <a:extLst>
              <a:ext uri="{FF2B5EF4-FFF2-40B4-BE49-F238E27FC236}">
                <a16:creationId xmlns:a16="http://schemas.microsoft.com/office/drawing/2014/main" id="{1C8E557D-2944-F92D-9CC9-DE700DEADE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2770" y="287234"/>
            <a:ext cx="2743200" cy="1198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rchVTI">
  <a:themeElements>
    <a:clrScheme name="AnalogousFromLightSeedRightStep">
      <a:dk1>
        <a:srgbClr val="000000"/>
      </a:dk1>
      <a:lt1>
        <a:srgbClr val="FFFFFF"/>
      </a:lt1>
      <a:dk2>
        <a:srgbClr val="332441"/>
      </a:dk2>
      <a:lt2>
        <a:srgbClr val="E8E4E2"/>
      </a:lt2>
      <a:accent1>
        <a:srgbClr val="5BADC9"/>
      </a:accent1>
      <a:accent2>
        <a:srgbClr val="6B8BCE"/>
      </a:accent2>
      <a:accent3>
        <a:srgbClr val="8D85D7"/>
      </a:accent3>
      <a:accent4>
        <a:srgbClr val="9D6BCE"/>
      </a:accent4>
      <a:accent5>
        <a:srgbClr val="D185D7"/>
      </a:accent5>
      <a:accent6>
        <a:srgbClr val="CE6BAC"/>
      </a:accent6>
      <a:hlink>
        <a:srgbClr val="AB7563"/>
      </a:hlink>
      <a:folHlink>
        <a:srgbClr val="7F7F7F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ArchVTI</vt:lpstr>
      <vt:lpstr>Hotel Maria Christina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2022-03-25T19:02:21Z</dcterms:created>
  <dcterms:modified xsi:type="dcterms:W3CDTF">2022-03-25T23:59:39Z</dcterms:modified>
</cp:coreProperties>
</file>