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9"/>
  </p:notesMasterIdLst>
  <p:handoutMasterIdLst>
    <p:handoutMasterId r:id="rId20"/>
  </p:handoutMasterIdLst>
  <p:sldIdLst>
    <p:sldId id="256" r:id="rId5"/>
    <p:sldId id="277" r:id="rId6"/>
    <p:sldId id="258" r:id="rId7"/>
    <p:sldId id="290" r:id="rId8"/>
    <p:sldId id="264" r:id="rId9"/>
    <p:sldId id="291" r:id="rId10"/>
    <p:sldId id="268" r:id="rId11"/>
    <p:sldId id="286" r:id="rId12"/>
    <p:sldId id="262" r:id="rId13"/>
    <p:sldId id="292" r:id="rId14"/>
    <p:sldId id="279" r:id="rId15"/>
    <p:sldId id="260" r:id="rId16"/>
    <p:sldId id="276" r:id="rId17"/>
    <p:sldId id="29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92" userDrawn="1">
          <p15:clr>
            <a:srgbClr val="A4A3A4"/>
          </p15:clr>
        </p15:guide>
        <p15:guide id="2" pos="3144" userDrawn="1">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49C7D5-D236-416D-A271-0BD539CE54DA}" v="28" dt="2026-03-27T10:37:21.627"/>
  </p1510:revLst>
</p1510:revInfo>
</file>

<file path=ppt/tableStyles.xml><?xml version="1.0" encoding="utf-8"?>
<a:tblStyleLst xmlns:a="http://schemas.openxmlformats.org/drawingml/2006/main" def="{C4B1156A-380E-4F78-BDF5-A606A8083BF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204" autoAdjust="0"/>
  </p:normalViewPr>
  <p:slideViewPr>
    <p:cSldViewPr snapToGrid="0">
      <p:cViewPr varScale="1">
        <p:scale>
          <a:sx n="69" d="100"/>
          <a:sy n="69" d="100"/>
        </p:scale>
        <p:origin x="1234" y="278"/>
      </p:cViewPr>
      <p:guideLst>
        <p:guide orient="horz" pos="792"/>
        <p:guide pos="3144"/>
        <p:guide orient="horz" pos="960"/>
      </p:guideLst>
    </p:cSldViewPr>
  </p:slideViewPr>
  <p:outlineViewPr>
    <p:cViewPr>
      <p:scale>
        <a:sx n="33" d="100"/>
        <a:sy n="33" d="100"/>
      </p:scale>
      <p:origin x="0" y="-11942"/>
    </p:cViewPr>
  </p:outlineViewPr>
  <p:notesTextViewPr>
    <p:cViewPr>
      <p:scale>
        <a:sx n="1" d="1"/>
        <a:sy n="1" d="1"/>
      </p:scale>
      <p:origin x="0" y="0"/>
    </p:cViewPr>
  </p:notesTextViewPr>
  <p:sorterViewPr>
    <p:cViewPr varScale="1">
      <p:scale>
        <a:sx n="1" d="1"/>
        <a:sy n="1" d="1"/>
      </p:scale>
      <p:origin x="0" y="0"/>
    </p:cViewPr>
  </p:sorterViewPr>
  <p:notesViewPr>
    <p:cSldViewPr snapToGrid="0" showGuides="1">
      <p:cViewPr varScale="1">
        <p:scale>
          <a:sx n="58" d="100"/>
          <a:sy n="58" d="100"/>
        </p:scale>
        <p:origin x="3240" y="5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sty Truslove" userId="84adc79bfe7051bd" providerId="LiveId" clId="{4D27B14C-611F-419C-AC0D-E21E7363AFF9}"/>
    <pc:docChg chg="custSel addSld modSld">
      <pc:chgData name="Kirsty Truslove" userId="84adc79bfe7051bd" providerId="LiveId" clId="{4D27B14C-611F-419C-AC0D-E21E7363AFF9}" dt="2026-03-27T10:39:33.816" v="494" actId="20577"/>
      <pc:docMkLst>
        <pc:docMk/>
      </pc:docMkLst>
      <pc:sldChg chg="modNotesTx">
        <pc:chgData name="Kirsty Truslove" userId="84adc79bfe7051bd" providerId="LiveId" clId="{4D27B14C-611F-419C-AC0D-E21E7363AFF9}" dt="2026-03-27T10:39:14.370" v="448" actId="20577"/>
        <pc:sldMkLst>
          <pc:docMk/>
          <pc:sldMk cId="1642425379" sldId="256"/>
        </pc:sldMkLst>
      </pc:sldChg>
      <pc:sldChg chg="addSp delSp modSp mod">
        <pc:chgData name="Kirsty Truslove" userId="84adc79bfe7051bd" providerId="LiveId" clId="{4D27B14C-611F-419C-AC0D-E21E7363AFF9}" dt="2026-03-26T11:33:57.571" v="187" actId="1076"/>
        <pc:sldMkLst>
          <pc:docMk/>
          <pc:sldMk cId="566997565" sldId="260"/>
        </pc:sldMkLst>
        <pc:spChg chg="add del mod">
          <ac:chgData name="Kirsty Truslove" userId="84adc79bfe7051bd" providerId="LiveId" clId="{4D27B14C-611F-419C-AC0D-E21E7363AFF9}" dt="2026-03-26T11:30:21.096" v="1" actId="478"/>
          <ac:spMkLst>
            <pc:docMk/>
            <pc:sldMk cId="566997565" sldId="260"/>
            <ac:spMk id="4" creationId="{1A9F8EF3-EDFF-B209-AC16-1ABA8ABE7158}"/>
          </ac:spMkLst>
        </pc:spChg>
        <pc:spChg chg="add mod">
          <ac:chgData name="Kirsty Truslove" userId="84adc79bfe7051bd" providerId="LiveId" clId="{4D27B14C-611F-419C-AC0D-E21E7363AFF9}" dt="2026-03-26T11:31:50.780" v="46" actId="1076"/>
          <ac:spMkLst>
            <pc:docMk/>
            <pc:sldMk cId="566997565" sldId="260"/>
            <ac:spMk id="5" creationId="{B9AB51F2-4B14-2B91-6A33-1CF335410E8C}"/>
          </ac:spMkLst>
        </pc:spChg>
        <pc:spChg chg="add mod">
          <ac:chgData name="Kirsty Truslove" userId="84adc79bfe7051bd" providerId="LiveId" clId="{4D27B14C-611F-419C-AC0D-E21E7363AFF9}" dt="2026-03-26T11:32:42.278" v="85" actId="1076"/>
          <ac:spMkLst>
            <pc:docMk/>
            <pc:sldMk cId="566997565" sldId="260"/>
            <ac:spMk id="6" creationId="{5CE12EAF-C5C5-2E80-C6A7-57A90810BEC8}"/>
          </ac:spMkLst>
        </pc:spChg>
        <pc:spChg chg="add mod">
          <ac:chgData name="Kirsty Truslove" userId="84adc79bfe7051bd" providerId="LiveId" clId="{4D27B14C-611F-419C-AC0D-E21E7363AFF9}" dt="2026-03-26T11:33:15.504" v="122" actId="1076"/>
          <ac:spMkLst>
            <pc:docMk/>
            <pc:sldMk cId="566997565" sldId="260"/>
            <ac:spMk id="7" creationId="{2E2FF006-790D-A377-80B2-210824ABDC35}"/>
          </ac:spMkLst>
        </pc:spChg>
        <pc:spChg chg="add mod">
          <ac:chgData name="Kirsty Truslove" userId="84adc79bfe7051bd" providerId="LiveId" clId="{4D27B14C-611F-419C-AC0D-E21E7363AFF9}" dt="2026-03-26T11:33:57.571" v="187" actId="1076"/>
          <ac:spMkLst>
            <pc:docMk/>
            <pc:sldMk cId="566997565" sldId="260"/>
            <ac:spMk id="8" creationId="{5035EF75-6BF2-9254-6B4A-22E553787950}"/>
          </ac:spMkLst>
        </pc:spChg>
        <pc:graphicFrameChg chg="del">
          <ac:chgData name="Kirsty Truslove" userId="84adc79bfe7051bd" providerId="LiveId" clId="{4D27B14C-611F-419C-AC0D-E21E7363AFF9}" dt="2026-03-26T11:30:19.398" v="0" actId="478"/>
          <ac:graphicFrameMkLst>
            <pc:docMk/>
            <pc:sldMk cId="566997565" sldId="260"/>
            <ac:graphicFrameMk id="14" creationId="{597B3320-3330-1F17-5E4B-B24CAB0A4487}"/>
          </ac:graphicFrameMkLst>
        </pc:graphicFrameChg>
      </pc:sldChg>
      <pc:sldChg chg="modSp mod modNotesTx">
        <pc:chgData name="Kirsty Truslove" userId="84adc79bfe7051bd" providerId="LiveId" clId="{4D27B14C-611F-419C-AC0D-E21E7363AFF9}" dt="2026-03-27T10:38:42.609" v="341" actId="20577"/>
        <pc:sldMkLst>
          <pc:docMk/>
          <pc:sldMk cId="2436493926" sldId="276"/>
        </pc:sldMkLst>
        <pc:spChg chg="mod">
          <ac:chgData name="Kirsty Truslove" userId="84adc79bfe7051bd" providerId="LiveId" clId="{4D27B14C-611F-419C-AC0D-E21E7363AFF9}" dt="2026-03-26T11:36:17.114" v="225" actId="1076"/>
          <ac:spMkLst>
            <pc:docMk/>
            <pc:sldMk cId="2436493926" sldId="276"/>
            <ac:spMk id="2" creationId="{BCCAEE93-8585-46D4-A7EC-F184E317CB2E}"/>
          </ac:spMkLst>
        </pc:spChg>
      </pc:sldChg>
      <pc:sldChg chg="modNotesTx">
        <pc:chgData name="Kirsty Truslove" userId="84adc79bfe7051bd" providerId="LiveId" clId="{4D27B14C-611F-419C-AC0D-E21E7363AFF9}" dt="2026-03-27T10:39:33.816" v="494" actId="20577"/>
        <pc:sldMkLst>
          <pc:docMk/>
          <pc:sldMk cId="2243494996" sldId="277"/>
        </pc:sldMkLst>
      </pc:sldChg>
      <pc:sldChg chg="addSp delSp modSp mod modClrScheme chgLayout">
        <pc:chgData name="Kirsty Truslove" userId="84adc79bfe7051bd" providerId="LiveId" clId="{4D27B14C-611F-419C-AC0D-E21E7363AFF9}" dt="2026-03-26T11:39:13.119" v="280" actId="20577"/>
        <pc:sldMkLst>
          <pc:docMk/>
          <pc:sldMk cId="2390678392" sldId="292"/>
        </pc:sldMkLst>
        <pc:spChg chg="mod">
          <ac:chgData name="Kirsty Truslove" userId="84adc79bfe7051bd" providerId="LiveId" clId="{4D27B14C-611F-419C-AC0D-E21E7363AFF9}" dt="2026-03-26T11:37:32.998" v="232" actId="26606"/>
          <ac:spMkLst>
            <pc:docMk/>
            <pc:sldMk cId="2390678392" sldId="292"/>
            <ac:spMk id="2" creationId="{CC80C883-7528-F9C5-D6FA-15EC059A3021}"/>
          </ac:spMkLst>
        </pc:spChg>
        <pc:spChg chg="mod">
          <ac:chgData name="Kirsty Truslove" userId="84adc79bfe7051bd" providerId="LiveId" clId="{4D27B14C-611F-419C-AC0D-E21E7363AFF9}" dt="2026-03-26T11:37:32.998" v="232" actId="26606"/>
          <ac:spMkLst>
            <pc:docMk/>
            <pc:sldMk cId="2390678392" sldId="292"/>
            <ac:spMk id="3" creationId="{8D3FE259-B742-148B-88EA-EAE84226FE5A}"/>
          </ac:spMkLst>
        </pc:spChg>
        <pc:spChg chg="add del mod">
          <ac:chgData name="Kirsty Truslove" userId="84adc79bfe7051bd" providerId="LiveId" clId="{4D27B14C-611F-419C-AC0D-E21E7363AFF9}" dt="2026-03-26T11:36:43.136" v="227" actId="478"/>
          <ac:spMkLst>
            <pc:docMk/>
            <pc:sldMk cId="2390678392" sldId="292"/>
            <ac:spMk id="5" creationId="{13DD8245-FF6A-2908-E798-AC77C66B57EB}"/>
          </ac:spMkLst>
        </pc:spChg>
        <pc:spChg chg="mod ord">
          <ac:chgData name="Kirsty Truslove" userId="84adc79bfe7051bd" providerId="LiveId" clId="{4D27B14C-611F-419C-AC0D-E21E7363AFF9}" dt="2026-03-26T11:37:32.998" v="232" actId="26606"/>
          <ac:spMkLst>
            <pc:docMk/>
            <pc:sldMk cId="2390678392" sldId="292"/>
            <ac:spMk id="6" creationId="{3A7E69BA-FC91-08A5-671F-B53E6E989C6F}"/>
          </ac:spMkLst>
        </pc:spChg>
        <pc:spChg chg="add mod">
          <ac:chgData name="Kirsty Truslove" userId="84adc79bfe7051bd" providerId="LiveId" clId="{4D27B14C-611F-419C-AC0D-E21E7363AFF9}" dt="2026-03-26T11:39:13.119" v="280" actId="20577"/>
          <ac:spMkLst>
            <pc:docMk/>
            <pc:sldMk cId="2390678392" sldId="292"/>
            <ac:spMk id="7" creationId="{C060FE07-9799-FB6B-E8C7-1899231EC51A}"/>
          </ac:spMkLst>
        </pc:spChg>
        <pc:spChg chg="add">
          <ac:chgData name="Kirsty Truslove" userId="84adc79bfe7051bd" providerId="LiveId" clId="{4D27B14C-611F-419C-AC0D-E21E7363AFF9}" dt="2026-03-26T11:38:42.031" v="236"/>
          <ac:spMkLst>
            <pc:docMk/>
            <pc:sldMk cId="2390678392" sldId="292"/>
            <ac:spMk id="9" creationId="{4D0AC50C-162B-3291-5E9F-98BF6526CC4D}"/>
          </ac:spMkLst>
        </pc:spChg>
        <pc:graphicFrameChg chg="del">
          <ac:chgData name="Kirsty Truslove" userId="84adc79bfe7051bd" providerId="LiveId" clId="{4D27B14C-611F-419C-AC0D-E21E7363AFF9}" dt="2026-03-26T11:36:41.928" v="226" actId="478"/>
          <ac:graphicFrameMkLst>
            <pc:docMk/>
            <pc:sldMk cId="2390678392" sldId="292"/>
            <ac:graphicFrameMk id="8" creationId="{24EE9911-8AC9-5BE2-4456-0175FD28D083}"/>
          </ac:graphicFrameMkLst>
        </pc:graphicFrameChg>
        <pc:picChg chg="add mod">
          <ac:chgData name="Kirsty Truslove" userId="84adc79bfe7051bd" providerId="LiveId" clId="{4D27B14C-611F-419C-AC0D-E21E7363AFF9}" dt="2026-03-26T11:37:42.735" v="234" actId="1076"/>
          <ac:picMkLst>
            <pc:docMk/>
            <pc:sldMk cId="2390678392" sldId="292"/>
            <ac:picMk id="1026" creationId="{9442A121-CB5C-90D7-F07E-35F2BF5B7BDF}"/>
          </ac:picMkLst>
        </pc:picChg>
      </pc:sldChg>
      <pc:sldChg chg="addSp delSp modSp new mod">
        <pc:chgData name="Kirsty Truslove" userId="84adc79bfe7051bd" providerId="LiveId" clId="{4D27B14C-611F-419C-AC0D-E21E7363AFF9}" dt="2026-03-26T11:40:15.721" v="287" actId="1076"/>
        <pc:sldMkLst>
          <pc:docMk/>
          <pc:sldMk cId="3225368949" sldId="293"/>
        </pc:sldMkLst>
        <pc:spChg chg="del">
          <ac:chgData name="Kirsty Truslove" userId="84adc79bfe7051bd" providerId="LiveId" clId="{4D27B14C-611F-419C-AC0D-E21E7363AFF9}" dt="2026-03-26T11:34:26.965" v="189" actId="478"/>
          <ac:spMkLst>
            <pc:docMk/>
            <pc:sldMk cId="3225368949" sldId="293"/>
            <ac:spMk id="2" creationId="{45E5B936-0A4A-4865-225C-5BDC29A18F4E}"/>
          </ac:spMkLst>
        </pc:spChg>
        <pc:spChg chg="del">
          <ac:chgData name="Kirsty Truslove" userId="84adc79bfe7051bd" providerId="LiveId" clId="{4D27B14C-611F-419C-AC0D-E21E7363AFF9}" dt="2026-03-26T11:34:29.410" v="190" actId="478"/>
          <ac:spMkLst>
            <pc:docMk/>
            <pc:sldMk cId="3225368949" sldId="293"/>
            <ac:spMk id="3" creationId="{56CC2ED2-5BCC-75AA-C4AB-9628E7033966}"/>
          </ac:spMkLst>
        </pc:spChg>
        <pc:spChg chg="add mod">
          <ac:chgData name="Kirsty Truslove" userId="84adc79bfe7051bd" providerId="LiveId" clId="{4D27B14C-611F-419C-AC0D-E21E7363AFF9}" dt="2026-03-26T11:35:53.624" v="207" actId="1076"/>
          <ac:spMkLst>
            <pc:docMk/>
            <pc:sldMk cId="3225368949" sldId="293"/>
            <ac:spMk id="4" creationId="{FA69828C-9EE7-93C5-8F7C-EF3D9CD4B196}"/>
          </ac:spMkLst>
        </pc:spChg>
        <pc:spChg chg="add mod">
          <ac:chgData name="Kirsty Truslove" userId="84adc79bfe7051bd" providerId="LiveId" clId="{4D27B14C-611F-419C-AC0D-E21E7363AFF9}" dt="2026-03-26T11:40:15.721" v="287" actId="1076"/>
          <ac:spMkLst>
            <pc:docMk/>
            <pc:sldMk cId="3225368949" sldId="293"/>
            <ac:spMk id="5" creationId="{79B7C174-DFCC-F4FA-B116-1D982805787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E72A9-67A2-4FB1-BBF6-740F2C2EAA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27B748C-466C-45D8-970C-D4FB4FE80CD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58ABBF3-49A8-4B3F-9773-22E67695BB12}" type="datetimeFigureOut">
              <a:rPr lang="en-US" smtClean="0"/>
              <a:t>3/27/2026</a:t>
            </a:fld>
            <a:endParaRPr lang="en-US" dirty="0"/>
          </a:p>
        </p:txBody>
      </p:sp>
      <p:sp>
        <p:nvSpPr>
          <p:cNvPr id="4" name="Footer Placeholder 3">
            <a:extLst>
              <a:ext uri="{FF2B5EF4-FFF2-40B4-BE49-F238E27FC236}">
                <a16:creationId xmlns:a16="http://schemas.microsoft.com/office/drawing/2014/main" id="{EAA8C23F-271A-4B7C-87EC-108046165C7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3E7ABF6-4152-4126-AC20-23B44A3111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EB6193-5AA7-489B-8575-00593FC261DE}" type="slidenum">
              <a:rPr lang="en-US" smtClean="0"/>
              <a:t>‹#›</a:t>
            </a:fld>
            <a:endParaRPr lang="en-US" dirty="0"/>
          </a:p>
        </p:txBody>
      </p:sp>
    </p:spTree>
    <p:extLst>
      <p:ext uri="{BB962C8B-B14F-4D97-AF65-F5344CB8AC3E}">
        <p14:creationId xmlns:p14="http://schemas.microsoft.com/office/powerpoint/2010/main" val="13054054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4AAC2B-A50D-4386-849A-6B59FB991B4C}" type="datetimeFigureOut">
              <a:rPr lang="en-US" smtClean="0"/>
              <a:t>3/27/2026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895658-EA1F-4910-80AB-4DA76E167475}" type="slidenum">
              <a:rPr lang="en-US" smtClean="0"/>
              <a:t>‹#›</a:t>
            </a:fld>
            <a:endParaRPr lang="en-US" dirty="0"/>
          </a:p>
        </p:txBody>
      </p:sp>
    </p:spTree>
    <p:extLst>
      <p:ext uri="{BB962C8B-B14F-4D97-AF65-F5344CB8AC3E}">
        <p14:creationId xmlns:p14="http://schemas.microsoft.com/office/powerpoint/2010/main" val="3414773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Creating and Promoting an inclusive workplace by Kirsty Truslove.</a:t>
            </a:r>
          </a:p>
        </p:txBody>
      </p:sp>
      <p:sp>
        <p:nvSpPr>
          <p:cNvPr id="4" name="Slide Number Placeholder 3"/>
          <p:cNvSpPr>
            <a:spLocks noGrp="1"/>
          </p:cNvSpPr>
          <p:nvPr>
            <p:ph type="sldNum" sz="quarter" idx="5"/>
          </p:nvPr>
        </p:nvSpPr>
        <p:spPr/>
        <p:txBody>
          <a:bodyPr/>
          <a:lstStyle/>
          <a:p>
            <a:fld id="{10895658-EA1F-4910-80AB-4DA76E167475}" type="slidenum">
              <a:rPr lang="en-US" smtClean="0"/>
              <a:t>1</a:t>
            </a:fld>
            <a:endParaRPr lang="en-US" dirty="0"/>
          </a:p>
        </p:txBody>
      </p:sp>
    </p:spTree>
    <p:extLst>
      <p:ext uri="{BB962C8B-B14F-4D97-AF65-F5344CB8AC3E}">
        <p14:creationId xmlns:p14="http://schemas.microsoft.com/office/powerpoint/2010/main" val="2456864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will I be talking </a:t>
            </a:r>
            <a:r>
              <a:rPr lang="en-US"/>
              <a:t>about today? </a:t>
            </a:r>
          </a:p>
        </p:txBody>
      </p:sp>
      <p:sp>
        <p:nvSpPr>
          <p:cNvPr id="4" name="Slide Number Placeholder 3"/>
          <p:cNvSpPr>
            <a:spLocks noGrp="1"/>
          </p:cNvSpPr>
          <p:nvPr>
            <p:ph type="sldNum" sz="quarter" idx="5"/>
          </p:nvPr>
        </p:nvSpPr>
        <p:spPr/>
        <p:txBody>
          <a:bodyPr/>
          <a:lstStyle/>
          <a:p>
            <a:fld id="{10895658-EA1F-4910-80AB-4DA76E167475}" type="slidenum">
              <a:rPr lang="en-US" smtClean="0"/>
              <a:t>2</a:t>
            </a:fld>
            <a:endParaRPr lang="en-US" dirty="0"/>
          </a:p>
        </p:txBody>
      </p:sp>
    </p:spTree>
    <p:extLst>
      <p:ext uri="{BB962C8B-B14F-4D97-AF65-F5344CB8AC3E}">
        <p14:creationId xmlns:p14="http://schemas.microsoft.com/office/powerpoint/2010/main" val="3217716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Hello and thanks for joining me today. We're going to talk about how to build a truly diverse and inclusive workplace. </a:t>
            </a:r>
          </a:p>
          <a:p>
            <a:r>
              <a:rPr lang="en-GB" sz="1200" kern="1200" dirty="0">
                <a:solidFill>
                  <a:schemeClr val="tx1"/>
                </a:solidFill>
                <a:effectLst/>
                <a:latin typeface="+mn-lt"/>
                <a:ea typeface="+mn-ea"/>
                <a:cs typeface="+mn-cs"/>
              </a:rPr>
              <a:t>I'll break down why diversity and inclusion matter, especially when it comes to being flexible and agile (Shore et al., 2011). We'll also cover neurodiversity and what it means and why it's important. Because talking theory only goes so far, I'll share some practical steps companies can take to foster inclusion and what kind of impact that has on success. So let’s get into this.</a:t>
            </a:r>
          </a:p>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3</a:t>
            </a:fld>
            <a:endParaRPr lang="en-US" dirty="0"/>
          </a:p>
        </p:txBody>
      </p:sp>
    </p:spTree>
    <p:extLst>
      <p:ext uri="{BB962C8B-B14F-4D97-AF65-F5344CB8AC3E}">
        <p14:creationId xmlns:p14="http://schemas.microsoft.com/office/powerpoint/2010/main" val="2456439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Diversity means people aren’t all the same and they bring different backgrounds, like gender, race, beliefs, experiences, or even the way they think (Cox, 1993).</a:t>
            </a:r>
          </a:p>
          <a:p>
            <a:r>
              <a:rPr lang="en-GB" sz="1200" kern="1200" dirty="0">
                <a:solidFill>
                  <a:schemeClr val="tx1"/>
                </a:solidFill>
                <a:effectLst/>
                <a:latin typeface="+mn-lt"/>
                <a:ea typeface="+mn-ea"/>
                <a:cs typeface="+mn-cs"/>
              </a:rPr>
              <a:t>Inclusion takes it further. It’s about making sure everyone feels like they belong, that their voice matters, and that they can really jump in and contribute at work. When companies get inclusion right, things just work better. </a:t>
            </a:r>
          </a:p>
          <a:p>
            <a:r>
              <a:rPr lang="en-GB" sz="1200" kern="1200" dirty="0">
                <a:solidFill>
                  <a:schemeClr val="tx1"/>
                </a:solidFill>
                <a:effectLst/>
                <a:latin typeface="+mn-lt"/>
                <a:ea typeface="+mn-ea"/>
                <a:cs typeface="+mn-cs"/>
              </a:rPr>
              <a:t>Employees are more engaged, health and wellbeing get a boost, and people start coming up with new ideas (Shore et al., 2011). </a:t>
            </a:r>
          </a:p>
          <a:p>
            <a:r>
              <a:rPr lang="en-GB" sz="1200" kern="1200" dirty="0">
                <a:solidFill>
                  <a:schemeClr val="tx1"/>
                </a:solidFill>
                <a:effectLst/>
                <a:latin typeface="+mn-lt"/>
                <a:ea typeface="+mn-ea"/>
                <a:cs typeface="+mn-cs"/>
              </a:rPr>
              <a:t>So, diversity and inclusion aren’t just about doing the right thing. They’re smart moves for any business that wants to thrive.</a:t>
            </a:r>
          </a:p>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4</a:t>
            </a:fld>
            <a:endParaRPr lang="en-US" dirty="0"/>
          </a:p>
        </p:txBody>
      </p:sp>
    </p:spTree>
    <p:extLst>
      <p:ext uri="{BB962C8B-B14F-4D97-AF65-F5344CB8AC3E}">
        <p14:creationId xmlns:p14="http://schemas.microsoft.com/office/powerpoint/2010/main" val="24826134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Flexibility is all about giving employees control over their work. How they do it, when, and where. </a:t>
            </a:r>
          </a:p>
          <a:p>
            <a:r>
              <a:rPr lang="en-GB" sz="1200" kern="1200" dirty="0">
                <a:solidFill>
                  <a:schemeClr val="tx1"/>
                </a:solidFill>
                <a:effectLst/>
                <a:latin typeface="+mn-lt"/>
                <a:ea typeface="+mn-ea"/>
                <a:cs typeface="+mn-cs"/>
              </a:rPr>
              <a:t>Agility’s different; it’s about how fast a company can react and adapt to whatever’s thrown their way. </a:t>
            </a:r>
          </a:p>
          <a:p>
            <a:r>
              <a:rPr lang="en-GB" sz="1200" kern="1200" dirty="0">
                <a:solidFill>
                  <a:schemeClr val="tx1"/>
                </a:solidFill>
                <a:effectLst/>
                <a:latin typeface="+mn-lt"/>
                <a:ea typeface="+mn-ea"/>
                <a:cs typeface="+mn-cs"/>
              </a:rPr>
              <a:t>Take flexible hours, working remotely, or switching up job roles. That’s what flexibility looks like in real life (</a:t>
            </a:r>
            <a:r>
              <a:rPr lang="en-GB" sz="1200" kern="1200" dirty="0" err="1">
                <a:solidFill>
                  <a:schemeClr val="tx1"/>
                </a:solidFill>
                <a:effectLst/>
                <a:latin typeface="+mn-lt"/>
                <a:ea typeface="+mn-ea"/>
                <a:cs typeface="+mn-cs"/>
              </a:rPr>
              <a:t>Kossek</a:t>
            </a:r>
            <a:r>
              <a:rPr lang="en-GB" sz="1200" kern="1200" dirty="0">
                <a:solidFill>
                  <a:schemeClr val="tx1"/>
                </a:solidFill>
                <a:effectLst/>
                <a:latin typeface="+mn-lt"/>
                <a:ea typeface="+mn-ea"/>
                <a:cs typeface="+mn-cs"/>
              </a:rPr>
              <a:t> &amp; Thompson, 2016). These approaches matter now more than ever, since people bring all kinds of needs and expectations to today’s workplaces.</a:t>
            </a:r>
          </a:p>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5</a:t>
            </a:fld>
            <a:endParaRPr lang="en-US" dirty="0"/>
          </a:p>
        </p:txBody>
      </p:sp>
    </p:spTree>
    <p:extLst>
      <p:ext uri="{BB962C8B-B14F-4D97-AF65-F5344CB8AC3E}">
        <p14:creationId xmlns:p14="http://schemas.microsoft.com/office/powerpoint/2010/main" val="27695605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Flexible working setups make it way easier for people to juggle their jobs and personal lives. They cut down on stress, too (Allen et al., 2013). </a:t>
            </a:r>
          </a:p>
          <a:p>
            <a:r>
              <a:rPr lang="en-GB" sz="1200" kern="1200" dirty="0">
                <a:solidFill>
                  <a:schemeClr val="tx1"/>
                </a:solidFill>
                <a:effectLst/>
                <a:latin typeface="+mn-lt"/>
                <a:ea typeface="+mn-ea"/>
                <a:cs typeface="+mn-cs"/>
              </a:rPr>
              <a:t>When employees get to choose how they work, they usually get more done. Companies that let their staff work flexibly don’t just see better productivity. They also hold onto their employees longer and have less trouble with people calling in sick. So, flexibility really matters if you want your workplace to feel welcoming and inclusive (Beauregard &amp; Henry, 2009).</a:t>
            </a:r>
          </a:p>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6</a:t>
            </a:fld>
            <a:endParaRPr lang="en-US" dirty="0"/>
          </a:p>
        </p:txBody>
      </p:sp>
    </p:spTree>
    <p:extLst>
      <p:ext uri="{BB962C8B-B14F-4D97-AF65-F5344CB8AC3E}">
        <p14:creationId xmlns:p14="http://schemas.microsoft.com/office/powerpoint/2010/main" val="1101034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If companies want to embrace flexibility, they can roll out policies like flexible hours, remote work, or part-time roles.</a:t>
            </a:r>
          </a:p>
          <a:p>
            <a:r>
              <a:rPr lang="en-GB" sz="1200" kern="1200" dirty="0">
                <a:solidFill>
                  <a:schemeClr val="tx1"/>
                </a:solidFill>
                <a:effectLst/>
                <a:latin typeface="+mn-lt"/>
                <a:ea typeface="+mn-ea"/>
                <a:cs typeface="+mn-cs"/>
              </a:rPr>
              <a:t>But that's not enough and managers need training so they know how to help their teams actually use these options. When managers aren't on board, people might hesitate to try flexible arrangements. </a:t>
            </a:r>
          </a:p>
          <a:p>
            <a:r>
              <a:rPr lang="en-GB" sz="1200" kern="1200" dirty="0">
                <a:solidFill>
                  <a:schemeClr val="tx1"/>
                </a:solidFill>
                <a:effectLst/>
                <a:latin typeface="+mn-lt"/>
                <a:ea typeface="+mn-ea"/>
                <a:cs typeface="+mn-cs"/>
              </a:rPr>
              <a:t>In the end, it's the company culture that really determines whether flexibility sticks or just sits on paper (</a:t>
            </a:r>
            <a:r>
              <a:rPr lang="en-GB" sz="1200" kern="1200" dirty="0" err="1">
                <a:solidFill>
                  <a:schemeClr val="tx1"/>
                </a:solidFill>
                <a:effectLst/>
                <a:latin typeface="+mn-lt"/>
                <a:ea typeface="+mn-ea"/>
                <a:cs typeface="+mn-cs"/>
              </a:rPr>
              <a:t>Kossek</a:t>
            </a:r>
            <a:r>
              <a:rPr lang="en-GB" sz="1200" kern="1200" dirty="0">
                <a:solidFill>
                  <a:schemeClr val="tx1"/>
                </a:solidFill>
                <a:effectLst/>
                <a:latin typeface="+mn-lt"/>
                <a:ea typeface="+mn-ea"/>
                <a:cs typeface="+mn-cs"/>
              </a:rPr>
              <a:t> et al., 2015).</a:t>
            </a:r>
          </a:p>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7</a:t>
            </a:fld>
            <a:endParaRPr lang="en-US" dirty="0"/>
          </a:p>
        </p:txBody>
      </p:sp>
    </p:spTree>
    <p:extLst>
      <p:ext uri="{BB962C8B-B14F-4D97-AF65-F5344CB8AC3E}">
        <p14:creationId xmlns:p14="http://schemas.microsoft.com/office/powerpoint/2010/main" val="5102262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Neurodiversity is just about the way people naturally think, learn, and make sense of things and it really is not a one-size-fits-all (Singer, 1999). You’ll hear it most often with conditions like autism, ADHD, and dyslexia.</a:t>
            </a:r>
          </a:p>
          <a:p>
            <a:r>
              <a:rPr lang="en-GB" sz="1200" kern="1200" dirty="0">
                <a:solidFill>
                  <a:schemeClr val="tx1"/>
                </a:solidFill>
                <a:effectLst/>
                <a:latin typeface="+mn-lt"/>
                <a:ea typeface="+mn-ea"/>
                <a:cs typeface="+mn-cs"/>
              </a:rPr>
              <a:t>Instead of treating these as problems that need fixing, the neurodiversity perspective sees them as unique strengths. In fact, many people with these conditions bring skills like sharp attention to detail or a knack for solving tough problems. </a:t>
            </a:r>
          </a:p>
          <a:p>
            <a:r>
              <a:rPr lang="en-GB" sz="1200" kern="1200" dirty="0">
                <a:solidFill>
                  <a:schemeClr val="tx1"/>
                </a:solidFill>
                <a:effectLst/>
                <a:latin typeface="+mn-lt"/>
                <a:ea typeface="+mn-ea"/>
                <a:cs typeface="+mn-cs"/>
              </a:rPr>
              <a:t>Those kinds of talents can make a big difference at work (Armstrong, 2010).</a:t>
            </a:r>
          </a:p>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8</a:t>
            </a:fld>
            <a:endParaRPr lang="en-US" dirty="0"/>
          </a:p>
        </p:txBody>
      </p:sp>
    </p:spTree>
    <p:extLst>
      <p:ext uri="{BB962C8B-B14F-4D97-AF65-F5344CB8AC3E}">
        <p14:creationId xmlns:p14="http://schemas.microsoft.com/office/powerpoint/2010/main" val="29096670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Neurodiverse teams spark more innovation and creativity because people bring fresh perspectives and new ways to tackle problems. </a:t>
            </a:r>
          </a:p>
          <a:p>
            <a:r>
              <a:rPr lang="en-GB" sz="1200" kern="1200" dirty="0">
                <a:solidFill>
                  <a:schemeClr val="tx1"/>
                </a:solidFill>
                <a:effectLst/>
                <a:latin typeface="+mn-lt"/>
                <a:ea typeface="+mn-ea"/>
                <a:cs typeface="+mn-cs"/>
              </a:rPr>
              <a:t>Studies back this up: when organisations welcome neurodiversity, they stand out from the competition. Different minds mean better ideas and smarter decisions (Austin &amp; Pisano, 2017). So, hiring neurodiverse individuals isn’t just about inclusion. It boosts how well a company does.</a:t>
            </a:r>
          </a:p>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9</a:t>
            </a:fld>
            <a:endParaRPr lang="en-US" dirty="0"/>
          </a:p>
        </p:txBody>
      </p:sp>
    </p:spTree>
    <p:extLst>
      <p:ext uri="{BB962C8B-B14F-4D97-AF65-F5344CB8AC3E}">
        <p14:creationId xmlns:p14="http://schemas.microsoft.com/office/powerpoint/2010/main" val="13063330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If organisations really want to support neurodiversity, they need to rethink how they hire people. </a:t>
            </a:r>
          </a:p>
          <a:p>
            <a:r>
              <a:rPr lang="en-GB" sz="1200" kern="1200" dirty="0">
                <a:solidFill>
                  <a:schemeClr val="tx1"/>
                </a:solidFill>
                <a:effectLst/>
                <a:latin typeface="+mn-lt"/>
                <a:ea typeface="+mn-ea"/>
                <a:cs typeface="+mn-cs"/>
              </a:rPr>
              <a:t>For example, offering options besides the standard interview can make a big difference. Making the workplace friendlier also means giving people what they need such as quiet areas and helpful tech. Clear communication matters, too, along with well-organized tasks and proper staff training. </a:t>
            </a:r>
          </a:p>
          <a:p>
            <a:r>
              <a:rPr lang="en-GB" sz="1200" kern="1200" dirty="0">
                <a:solidFill>
                  <a:schemeClr val="tx1"/>
                </a:solidFill>
                <a:effectLst/>
                <a:latin typeface="+mn-lt"/>
                <a:ea typeface="+mn-ea"/>
                <a:cs typeface="+mn-cs"/>
              </a:rPr>
              <a:t>When companies take these steps, neurodivergent employees feel backed up and are much more likely to thrive (Doyle, 2020).</a:t>
            </a:r>
          </a:p>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10</a:t>
            </a:fld>
            <a:endParaRPr lang="en-US" dirty="0"/>
          </a:p>
        </p:txBody>
      </p:sp>
    </p:spTree>
    <p:extLst>
      <p:ext uri="{BB962C8B-B14F-4D97-AF65-F5344CB8AC3E}">
        <p14:creationId xmlns:p14="http://schemas.microsoft.com/office/powerpoint/2010/main" val="23710324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Even with all the benefits, making workplaces truly inclusive isn’t easy. Stigma, bias, and just not knowing enough still get in the way. Some companies put policies on paper but don’t follow through with what they promise. To fix this, leaders must step up, people need more education, and the culture needs to keep evolving (Roberson, 2006).</a:t>
            </a:r>
          </a:p>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11</a:t>
            </a:fld>
            <a:endParaRPr lang="en-US" dirty="0"/>
          </a:p>
        </p:txBody>
      </p:sp>
    </p:spTree>
    <p:extLst>
      <p:ext uri="{BB962C8B-B14F-4D97-AF65-F5344CB8AC3E}">
        <p14:creationId xmlns:p14="http://schemas.microsoft.com/office/powerpoint/2010/main" val="16482914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Diversity and inclusion are more than just words - they’re crucial for today’s organisations. </a:t>
            </a:r>
          </a:p>
          <a:p>
            <a:r>
              <a:rPr lang="en-GB" sz="1200" kern="1200" dirty="0">
                <a:solidFill>
                  <a:schemeClr val="tx1"/>
                </a:solidFill>
                <a:effectLst/>
                <a:latin typeface="+mn-lt"/>
                <a:ea typeface="+mn-ea"/>
                <a:cs typeface="+mn-cs"/>
              </a:rPr>
              <a:t>When businesses stay flexible and agile, they connect with all kinds of employees. </a:t>
            </a:r>
          </a:p>
          <a:p>
            <a:r>
              <a:rPr lang="en-GB" sz="1200" kern="1200" dirty="0">
                <a:solidFill>
                  <a:schemeClr val="tx1"/>
                </a:solidFill>
                <a:effectLst/>
                <a:latin typeface="+mn-lt"/>
                <a:ea typeface="+mn-ea"/>
                <a:cs typeface="+mn-cs"/>
              </a:rPr>
              <a:t>Neurodiversity brings fresh ideas and sharp skills that really make a difference. Creating a truly inclusive workplace boosts people’s wellbeing, sparks new ways of thinking, and lifts overall performance.</a:t>
            </a:r>
          </a:p>
          <a:p>
            <a:r>
              <a:rPr lang="en-GB" sz="1200" kern="1200" dirty="0">
                <a:solidFill>
                  <a:schemeClr val="tx1"/>
                </a:solidFill>
                <a:effectLst/>
                <a:latin typeface="+mn-lt"/>
                <a:ea typeface="+mn-ea"/>
                <a:cs typeface="+mn-cs"/>
              </a:rPr>
              <a:t>Promoting diversity isn’t just about doing the right thing. It fuels growth, sparks new ideas, and sets up a company for real, lasting success.</a:t>
            </a:r>
          </a:p>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12</a:t>
            </a:fld>
            <a:endParaRPr lang="en-US" dirty="0"/>
          </a:p>
        </p:txBody>
      </p:sp>
    </p:spTree>
    <p:extLst>
      <p:ext uri="{BB962C8B-B14F-4D97-AF65-F5344CB8AC3E}">
        <p14:creationId xmlns:p14="http://schemas.microsoft.com/office/powerpoint/2010/main" val="31104013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Thankyou for your time!</a:t>
            </a:r>
          </a:p>
        </p:txBody>
      </p:sp>
      <p:sp>
        <p:nvSpPr>
          <p:cNvPr id="4" name="Slide Number Placeholder 3"/>
          <p:cNvSpPr>
            <a:spLocks noGrp="1"/>
          </p:cNvSpPr>
          <p:nvPr>
            <p:ph type="sldNum" sz="quarter" idx="5"/>
          </p:nvPr>
        </p:nvSpPr>
        <p:spPr/>
        <p:txBody>
          <a:bodyPr/>
          <a:lstStyle/>
          <a:p>
            <a:fld id="{10895658-EA1F-4910-80AB-4DA76E167475}" type="slidenum">
              <a:rPr lang="en-US" smtClean="0"/>
              <a:t>13</a:t>
            </a:fld>
            <a:endParaRPr lang="en-US" dirty="0"/>
          </a:p>
        </p:txBody>
      </p:sp>
    </p:spTree>
    <p:extLst>
      <p:ext uri="{BB962C8B-B14F-4D97-AF65-F5344CB8AC3E}">
        <p14:creationId xmlns:p14="http://schemas.microsoft.com/office/powerpoint/2010/main" val="360712539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5.png"/></Relationships>
</file>

<file path=ppt/slideLayouts/_rels/slideLayout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png"/><Relationship Id="rId1" Type="http://schemas.openxmlformats.org/officeDocument/2006/relationships/slideMaster" Target="../slideMasters/slideMaster1.xml"/><Relationship Id="rId6" Type="http://schemas.openxmlformats.org/officeDocument/2006/relationships/image" Target="../media/image16.png"/><Relationship Id="rId5" Type="http://schemas.openxmlformats.org/officeDocument/2006/relationships/image" Target="../media/image15.svg"/><Relationship Id="rId10" Type="http://schemas.openxmlformats.org/officeDocument/2006/relationships/image" Target="../media/image5.png"/><Relationship Id="rId4" Type="http://schemas.openxmlformats.org/officeDocument/2006/relationships/image" Target="../media/image14.png"/><Relationship Id="rId9" Type="http://schemas.openxmlformats.org/officeDocument/2006/relationships/image" Target="../media/image2.sv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7.svg"/><Relationship Id="rId7" Type="http://schemas.openxmlformats.org/officeDocument/2006/relationships/image" Target="../media/image24.svg"/><Relationship Id="rId2" Type="http://schemas.openxmlformats.org/officeDocument/2006/relationships/image" Target="../media/image16.png"/><Relationship Id="rId1" Type="http://schemas.openxmlformats.org/officeDocument/2006/relationships/slideMaster" Target="../slideMasters/slideMaster1.xml"/><Relationship Id="rId6" Type="http://schemas.openxmlformats.org/officeDocument/2006/relationships/image" Target="../media/image23.png"/><Relationship Id="rId5" Type="http://schemas.openxmlformats.org/officeDocument/2006/relationships/image" Target="../media/image13.svg"/><Relationship Id="rId4" Type="http://schemas.openxmlformats.org/officeDocument/2006/relationships/image" Target="../media/image12.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9AF4D7D-42EC-4F30-296A-81B05C4E7D57}"/>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714772" y="677918"/>
            <a:ext cx="6856292" cy="3590596"/>
          </a:xfrm>
        </p:spPr>
        <p:txBody>
          <a:bodyPr anchor="ctr"/>
          <a:lstStyle>
            <a:lvl1pPr algn="l">
              <a:defRPr sz="6000" cap="all" baseline="0">
                <a:solidFill>
                  <a:schemeClr val="tx2"/>
                </a:solidFill>
              </a:defRPr>
            </a:lvl1pPr>
          </a:lstStyle>
          <a:p>
            <a:r>
              <a:rPr lang="en-US" dirty="0"/>
              <a:t>Click to add title</a:t>
            </a:r>
          </a:p>
        </p:txBody>
      </p:sp>
    </p:spTree>
    <p:extLst>
      <p:ext uri="{BB962C8B-B14F-4D97-AF65-F5344CB8AC3E}">
        <p14:creationId xmlns:p14="http://schemas.microsoft.com/office/powerpoint/2010/main" val="670392170"/>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933950" y="429461"/>
            <a:ext cx="6343650" cy="2668463"/>
          </a:xfrm>
        </p:spPr>
        <p:txBody>
          <a:bodyPr anchor="b" anchorCtr="0"/>
          <a:lstStyle>
            <a:lvl1pPr>
              <a:defRPr cap="all" baseline="0">
                <a:solidFill>
                  <a:schemeClr val="accent1"/>
                </a:solidFill>
              </a:defRPr>
            </a:lvl1pPr>
          </a:lstStyle>
          <a:p>
            <a:r>
              <a:rPr lang="en-US" dirty="0"/>
              <a:t>CLICK TO ADD TITLE</a:t>
            </a:r>
          </a:p>
        </p:txBody>
      </p:sp>
      <p:sp>
        <p:nvSpPr>
          <p:cNvPr id="7" name="Content Placeholder 2">
            <a:extLst>
              <a:ext uri="{FF2B5EF4-FFF2-40B4-BE49-F238E27FC236}">
                <a16:creationId xmlns:a16="http://schemas.microsoft.com/office/drawing/2014/main" id="{F183B974-C7F1-5026-EC6E-647371B64BBB}"/>
              </a:ext>
            </a:extLst>
          </p:cNvPr>
          <p:cNvSpPr>
            <a:spLocks noGrp="1"/>
          </p:cNvSpPr>
          <p:nvPr>
            <p:ph sz="half" idx="14" hasCustomPrompt="1"/>
          </p:nvPr>
        </p:nvSpPr>
        <p:spPr>
          <a:xfrm>
            <a:off x="4938712" y="3299953"/>
            <a:ext cx="6338888" cy="2668463"/>
          </a:xfrm>
        </p:spPr>
        <p:txBody>
          <a:bodyPr>
            <a:normAutofit/>
          </a:bodyPr>
          <a:lstStyle>
            <a:lvl1pPr marL="0" indent="0">
              <a:lnSpc>
                <a:spcPct val="150000"/>
              </a:lnSpc>
              <a:spcBef>
                <a:spcPts val="0"/>
              </a:spcBef>
              <a:spcAft>
                <a:spcPts val="0"/>
              </a:spcAft>
              <a:buFont typeface="Arial" panose="020B0604020202020204" pitchFamily="34" charset="0"/>
              <a:buNone/>
              <a:defRPr sz="24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3" name="Group 2">
            <a:extLst>
              <a:ext uri="{FF2B5EF4-FFF2-40B4-BE49-F238E27FC236}">
                <a16:creationId xmlns:a16="http://schemas.microsoft.com/office/drawing/2014/main" id="{464914EB-20DD-97B4-8FF9-94D739D21CA4}"/>
              </a:ext>
              <a:ext uri="{C183D7F6-B498-43B3-948B-1728B52AA6E4}">
                <adec:decorative xmlns:adec="http://schemas.microsoft.com/office/drawing/2017/decorative" val="1"/>
              </a:ext>
            </a:extLst>
          </p:cNvPr>
          <p:cNvGrpSpPr/>
          <p:nvPr userDrawn="1"/>
        </p:nvGrpSpPr>
        <p:grpSpPr>
          <a:xfrm>
            <a:off x="-9867" y="-7753"/>
            <a:ext cx="4187536" cy="6865753"/>
            <a:chOff x="-9867" y="-7753"/>
            <a:chExt cx="4187536" cy="6865753"/>
          </a:xfrm>
        </p:grpSpPr>
        <p:sp>
          <p:nvSpPr>
            <p:cNvPr id="64" name="Rectangle 63">
              <a:extLst>
                <a:ext uri="{FF2B5EF4-FFF2-40B4-BE49-F238E27FC236}">
                  <a16:creationId xmlns:a16="http://schemas.microsoft.com/office/drawing/2014/main" id="{0407AED1-9974-465A-BC9C-530E270105DE}"/>
                </a:ext>
              </a:extLst>
            </p:cNvPr>
            <p:cNvSpPr/>
            <p:nvPr userDrawn="1"/>
          </p:nvSpPr>
          <p:spPr>
            <a:xfrm flipH="1">
              <a:off x="0" y="2021358"/>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808ADBC6-C9BE-4302-A86A-4AC842874C24}"/>
                </a:ext>
              </a:extLst>
            </p:cNvPr>
            <p:cNvSpPr/>
            <p:nvPr userDrawn="1"/>
          </p:nvSpPr>
          <p:spPr>
            <a:xfrm>
              <a:off x="2029604" y="2031653"/>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2B04AFC-F339-4DFB-AA44-D68317065E02}"/>
                </a:ext>
              </a:extLst>
            </p:cNvPr>
            <p:cNvSpPr/>
            <p:nvPr userDrawn="1"/>
          </p:nvSpPr>
          <p:spPr>
            <a:xfrm>
              <a:off x="2028253" y="4052815"/>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descr="A black and white striped pattern&#10;&#10;Description automatically generated with low confidence">
              <a:extLst>
                <a:ext uri="{FF2B5EF4-FFF2-40B4-BE49-F238E27FC236}">
                  <a16:creationId xmlns:a16="http://schemas.microsoft.com/office/drawing/2014/main" id="{E88B2398-8473-499F-836C-F3AF518F5BB2}"/>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033015" y="5086646"/>
              <a:ext cx="2019299" cy="999451"/>
            </a:xfrm>
            <a:prstGeom prst="rect">
              <a:avLst/>
            </a:prstGeom>
          </p:spPr>
        </p:pic>
        <p:pic>
          <p:nvPicPr>
            <p:cNvPr id="26" name="Graphic 25">
              <a:extLst>
                <a:ext uri="{FF2B5EF4-FFF2-40B4-BE49-F238E27FC236}">
                  <a16:creationId xmlns:a16="http://schemas.microsoft.com/office/drawing/2014/main" id="{E1BC9BFE-80C0-4DA9-92DB-070C41E412BC}"/>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0800000">
              <a:off x="-9867" y="-1076"/>
              <a:ext cx="2029968" cy="2029968"/>
            </a:xfrm>
            <a:prstGeom prst="rect">
              <a:avLst/>
            </a:prstGeom>
          </p:spPr>
        </p:pic>
        <p:sp>
          <p:nvSpPr>
            <p:cNvPr id="31" name="Rectangle 30">
              <a:extLst>
                <a:ext uri="{FF2B5EF4-FFF2-40B4-BE49-F238E27FC236}">
                  <a16:creationId xmlns:a16="http://schemas.microsoft.com/office/drawing/2014/main" id="{A522571C-09D3-4F39-B963-76F80D9973F1}"/>
                </a:ext>
              </a:extLst>
            </p:cNvPr>
            <p:cNvSpPr/>
            <p:nvPr userDrawn="1"/>
          </p:nvSpPr>
          <p:spPr>
            <a:xfrm>
              <a:off x="2029968" y="6045049"/>
              <a:ext cx="2029968" cy="81295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20268D7D-D5FB-492C-8D00-3E866534BD42}"/>
                </a:ext>
              </a:extLst>
            </p:cNvPr>
            <p:cNvSpPr/>
            <p:nvPr userDrawn="1"/>
          </p:nvSpPr>
          <p:spPr>
            <a:xfrm flipH="1">
              <a:off x="0" y="4828032"/>
              <a:ext cx="2032942"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Graphic 13">
              <a:extLst>
                <a:ext uri="{FF2B5EF4-FFF2-40B4-BE49-F238E27FC236}">
                  <a16:creationId xmlns:a16="http://schemas.microsoft.com/office/drawing/2014/main" id="{54BCEF24-C76B-44E5-A457-E55658E8EB8B}"/>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860" y="4828032"/>
              <a:ext cx="2029968" cy="2029968"/>
            </a:xfrm>
            <a:prstGeom prst="rect">
              <a:avLst/>
            </a:prstGeom>
          </p:spPr>
        </p:pic>
        <p:grpSp>
          <p:nvGrpSpPr>
            <p:cNvPr id="40" name="Group 39">
              <a:extLst>
                <a:ext uri="{FF2B5EF4-FFF2-40B4-BE49-F238E27FC236}">
                  <a16:creationId xmlns:a16="http://schemas.microsoft.com/office/drawing/2014/main" id="{18216784-417D-44A8-8CF1-C0CAF410EB9B}"/>
                </a:ext>
              </a:extLst>
            </p:cNvPr>
            <p:cNvGrpSpPr/>
            <p:nvPr userDrawn="1"/>
          </p:nvGrpSpPr>
          <p:grpSpPr>
            <a:xfrm>
              <a:off x="100242" y="2099803"/>
              <a:ext cx="1920240" cy="1920240"/>
              <a:chOff x="5361924" y="7472790"/>
              <a:chExt cx="1828800" cy="1828800"/>
            </a:xfrm>
          </p:grpSpPr>
          <p:grpSp>
            <p:nvGrpSpPr>
              <p:cNvPr id="41" name="Group 40">
                <a:extLst>
                  <a:ext uri="{FF2B5EF4-FFF2-40B4-BE49-F238E27FC236}">
                    <a16:creationId xmlns:a16="http://schemas.microsoft.com/office/drawing/2014/main" id="{FFF90BA2-E949-4FDF-A88E-B68F607E3205}"/>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41F18930-2C24-4BA6-A1EB-BF1644EE8558}"/>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D5953E65-C24C-4C83-86BB-E4A6D2532FDF}"/>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0B9DA7A8-A66E-4E0E-92DF-B3FF112EBB70}"/>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94E74739-1964-4A3C-B2E5-28FEF5EF8E49}"/>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E31C22DC-76BD-4E83-8A1A-B7AE70B2E8FE}"/>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F63C700C-5749-4BA1-8128-78559312E825}"/>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EC81C305-3A69-4634-8A07-56F8272122AF}"/>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A14AAEDA-8F87-420D-A6BD-FF115C08EB7A}"/>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A1FA4EA0-701D-49A3-8962-1BD0CE6E9C0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E362A8AA-1110-4C1C-9922-60F7D43E82B0}"/>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BC8B72EE-335A-4030-B500-7E6FB4D24F18}"/>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10167348-D9AA-4440-8569-849A6B0F2C2D}"/>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A5616AB2-7A83-42C0-883C-FFA27D5468C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6A9CA073-4F0B-4787-B46D-7886261E945E}"/>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9AF901A3-1EC5-458F-A653-74CCEAE9A13D}"/>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4D5E35A9-4BB5-48F3-AE34-E1BDD3343EB1}"/>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A9A549D5-A823-49C4-8C36-D074E6E039B9}"/>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6A767C47-7246-4B50-8E78-82766365754A}"/>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0AEE1DDC-07C3-4204-A3B1-BB7C77C0622B}"/>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75" name="Rectangle 74">
              <a:extLst>
                <a:ext uri="{FF2B5EF4-FFF2-40B4-BE49-F238E27FC236}">
                  <a16:creationId xmlns:a16="http://schemas.microsoft.com/office/drawing/2014/main" id="{15DA288D-BE35-46E8-AA86-9F28D8504DAB}"/>
                </a:ext>
              </a:extLst>
            </p:cNvPr>
            <p:cNvSpPr/>
            <p:nvPr userDrawn="1"/>
          </p:nvSpPr>
          <p:spPr>
            <a:xfrm>
              <a:off x="0" y="4043197"/>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Freeform: Shape 73">
              <a:extLst>
                <a:ext uri="{FF2B5EF4-FFF2-40B4-BE49-F238E27FC236}">
                  <a16:creationId xmlns:a16="http://schemas.microsoft.com/office/drawing/2014/main" id="{72557B54-30A3-4192-9D51-EE28AF522DE9}"/>
                </a:ext>
              </a:extLst>
            </p:cNvPr>
            <p:cNvSpPr/>
            <p:nvPr userDrawn="1"/>
          </p:nvSpPr>
          <p:spPr>
            <a:xfrm>
              <a:off x="0" y="2021358"/>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6" name="Straight Connector 65">
              <a:extLst>
                <a:ext uri="{FF2B5EF4-FFF2-40B4-BE49-F238E27FC236}">
                  <a16:creationId xmlns:a16="http://schemas.microsoft.com/office/drawing/2014/main" id="{2208FD0E-034D-4DF3-85D7-F0EBE2775B58}"/>
                </a:ext>
              </a:extLst>
            </p:cNvPr>
            <p:cNvCxnSpPr>
              <a:cxnSpLocks/>
            </p:cNvCxnSpPr>
            <p:nvPr userDrawn="1"/>
          </p:nvCxnSpPr>
          <p:spPr>
            <a:xfrm>
              <a:off x="10632" y="-7753"/>
              <a:ext cx="4052352" cy="4040860"/>
            </a:xfrm>
            <a:prstGeom prst="line">
              <a:avLst/>
            </a:prstGeom>
            <a:ln w="508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E20239FE-47D0-4B4F-8440-F859F368C141}"/>
                </a:ext>
              </a:extLst>
            </p:cNvPr>
            <p:cNvSpPr/>
            <p:nvPr userDrawn="1"/>
          </p:nvSpPr>
          <p:spPr>
            <a:xfrm>
              <a:off x="3903349" y="3869829"/>
              <a:ext cx="274320" cy="2743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4">
            <a:extLst>
              <a:ext uri="{FF2B5EF4-FFF2-40B4-BE49-F238E27FC236}">
                <a16:creationId xmlns:a16="http://schemas.microsoft.com/office/drawing/2014/main" id="{A8925BB7-B630-981C-964B-37A5DCBEA2E2}"/>
              </a:ext>
            </a:extLst>
          </p:cNvPr>
          <p:cNvSpPr>
            <a:spLocks noGrp="1"/>
          </p:cNvSpPr>
          <p:nvPr>
            <p:ph type="ftr" sz="quarter" idx="11"/>
          </p:nvPr>
        </p:nvSpPr>
        <p:spPr>
          <a:xfrm>
            <a:off x="7306165" y="6355080"/>
            <a:ext cx="2286000" cy="365125"/>
          </a:xfrm>
        </p:spPr>
        <p:txBody>
          <a:bodyPr/>
          <a:lstStyle>
            <a:lvl1pPr>
              <a:defRPr>
                <a:solidFill>
                  <a:schemeClr val="tx1"/>
                </a:solidFill>
              </a:defRPr>
            </a:lvl1pPr>
          </a:lstStyle>
          <a:p>
            <a:r>
              <a:rPr lang="en-US"/>
              <a:t>Presentation title</a:t>
            </a:r>
            <a:endParaRPr lang="en-US" dirty="0"/>
          </a:p>
        </p:txBody>
      </p:sp>
      <p:sp>
        <p:nvSpPr>
          <p:cNvPr id="5" name="Slide Number Placeholder 5">
            <a:extLst>
              <a:ext uri="{FF2B5EF4-FFF2-40B4-BE49-F238E27FC236}">
                <a16:creationId xmlns:a16="http://schemas.microsoft.com/office/drawing/2014/main" id="{4B4D24B0-E841-7B76-D133-06ABBAB6B6FF}"/>
              </a:ext>
            </a:extLst>
          </p:cNvPr>
          <p:cNvSpPr>
            <a:spLocks noGrp="1"/>
          </p:cNvSpPr>
          <p:nvPr>
            <p:ph type="sldNum" sz="quarter" idx="12"/>
          </p:nvPr>
        </p:nvSpPr>
        <p:spPr>
          <a:xfrm>
            <a:off x="10967357"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
        <p:nvSpPr>
          <p:cNvPr id="6" name="Date Placeholder 3">
            <a:extLst>
              <a:ext uri="{FF2B5EF4-FFF2-40B4-BE49-F238E27FC236}">
                <a16:creationId xmlns:a16="http://schemas.microsoft.com/office/drawing/2014/main" id="{C7D011F5-A799-BEAA-9160-5743D58B456A}"/>
              </a:ext>
            </a:extLst>
          </p:cNvPr>
          <p:cNvSpPr>
            <a:spLocks noGrp="1"/>
          </p:cNvSpPr>
          <p:nvPr>
            <p:ph type="dt" sz="half" idx="10"/>
          </p:nvPr>
        </p:nvSpPr>
        <p:spPr>
          <a:xfrm>
            <a:off x="4833694" y="6353175"/>
            <a:ext cx="1097280" cy="365125"/>
          </a:xfrm>
        </p:spPr>
        <p:txBody>
          <a:bodyPr/>
          <a:lstStyle>
            <a:lvl1pPr>
              <a:defRPr>
                <a:solidFill>
                  <a:schemeClr val="tx1"/>
                </a:solidFill>
              </a:defRPr>
            </a:lvl1pPr>
          </a:lstStyle>
          <a:p>
            <a:r>
              <a:rPr lang="en-US"/>
              <a:t>12/11/2023</a:t>
            </a:r>
            <a:endParaRPr lang="en-US" dirty="0"/>
          </a:p>
        </p:txBody>
      </p:sp>
    </p:spTree>
    <p:extLst>
      <p:ext uri="{BB962C8B-B14F-4D97-AF65-F5344CB8AC3E}">
        <p14:creationId xmlns:p14="http://schemas.microsoft.com/office/powerpoint/2010/main" val="193739902"/>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660358"/>
            <a:ext cx="6594768" cy="5537284"/>
          </a:xfrm>
        </p:spPr>
        <p:txBody>
          <a:bodyPr anchor="ctr">
            <a:normAutofit/>
          </a:bodyPr>
          <a:lstStyle>
            <a:lvl1pPr algn="l">
              <a:defRPr sz="4800" cap="all" baseline="0">
                <a:solidFill>
                  <a:schemeClr val="tx2"/>
                </a:solidFill>
              </a:defRPr>
            </a:lvl1pPr>
          </a:lstStyle>
          <a:p>
            <a:r>
              <a:rPr lang="en-US" dirty="0"/>
              <a:t>Click to add title</a:t>
            </a:r>
          </a:p>
        </p:txBody>
      </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rot="10800000">
            <a:off x="1" y="761322"/>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algn="ctr">
              <a:defRPr sz="2000">
                <a:solidFill>
                  <a:schemeClr val="bg1"/>
                </a:solidFill>
              </a:defRPr>
            </a:lvl1pPr>
          </a:lstStyle>
          <a:p>
            <a:r>
              <a:rPr lang="en-US" dirty="0"/>
              <a:t>Click icon to insert picture</a:t>
            </a:r>
          </a:p>
        </p:txBody>
      </p:sp>
      <p:grpSp>
        <p:nvGrpSpPr>
          <p:cNvPr id="4" name="Group 3">
            <a:extLst>
              <a:ext uri="{FF2B5EF4-FFF2-40B4-BE49-F238E27FC236}">
                <a16:creationId xmlns:a16="http://schemas.microsoft.com/office/drawing/2014/main" id="{A1EA6F58-FA46-C921-5758-59234B148D4F}"/>
              </a:ext>
              <a:ext uri="{C183D7F6-B498-43B3-948B-1728B52AA6E4}">
                <adec:decorative xmlns:adec="http://schemas.microsoft.com/office/drawing/2017/decorative" val="1"/>
              </a:ext>
            </a:extLst>
          </p:cNvPr>
          <p:cNvGrpSpPr/>
          <p:nvPr userDrawn="1"/>
        </p:nvGrpSpPr>
        <p:grpSpPr>
          <a:xfrm>
            <a:off x="0" y="0"/>
            <a:ext cx="4069439" cy="4828833"/>
            <a:chOff x="0" y="0"/>
            <a:chExt cx="4069439" cy="4828833"/>
          </a:xfrm>
        </p:grpSpPr>
        <p:sp>
          <p:nvSpPr>
            <p:cNvPr id="7" name="Rectangle 6">
              <a:extLst>
                <a:ext uri="{FF2B5EF4-FFF2-40B4-BE49-F238E27FC236}">
                  <a16:creationId xmlns:a16="http://schemas.microsoft.com/office/drawing/2014/main" id="{06F989FA-6E7A-3A98-AF95-F2384308BD32}"/>
                </a:ext>
              </a:extLst>
            </p:cNvPr>
            <p:cNvSpPr>
              <a:spLocks/>
            </p:cNvSpPr>
            <p:nvPr userDrawn="1"/>
          </p:nvSpPr>
          <p:spPr>
            <a:xfrm rot="10800000" flipH="1">
              <a:off x="2026630" y="77643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rot="10800000">
              <a:off x="0" y="76613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rot="10800000">
              <a:off x="1351" y="0"/>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039471" y="2798865"/>
              <a:ext cx="2029968" cy="2029968"/>
            </a:xfrm>
            <a:prstGeom prst="rect">
              <a:avLst/>
            </a:prstGeom>
          </p:spPr>
        </p:pic>
        <p:sp>
          <p:nvSpPr>
            <p:cNvPr id="41" name="Rectangle 40">
              <a:extLst>
                <a:ext uri="{FF2B5EF4-FFF2-40B4-BE49-F238E27FC236}">
                  <a16:creationId xmlns:a16="http://schemas.microsoft.com/office/drawing/2014/main" id="{26879019-2911-2F60-CC5B-25D1BE752B8D}"/>
                </a:ext>
              </a:extLst>
            </p:cNvPr>
            <p:cNvSpPr/>
            <p:nvPr userDrawn="1"/>
          </p:nvSpPr>
          <p:spPr>
            <a:xfrm rot="10800000">
              <a:off x="2029604" y="0"/>
              <a:ext cx="2029968" cy="7845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black and white striped pattern&#10;&#10;Description automatically generated with low confidence">
              <a:extLst>
                <a:ext uri="{FF2B5EF4-FFF2-40B4-BE49-F238E27FC236}">
                  <a16:creationId xmlns:a16="http://schemas.microsoft.com/office/drawing/2014/main" id="{CD1CD1B2-7EBC-96B6-A02D-7972C278746E}"/>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rot="10800000">
              <a:off x="2035948" y="788197"/>
              <a:ext cx="2019299" cy="999451"/>
            </a:xfrm>
            <a:prstGeom prst="rect">
              <a:avLst/>
            </a:prstGeom>
          </p:spPr>
        </p:pic>
      </p:grpSp>
    </p:spTree>
    <p:extLst>
      <p:ext uri="{BB962C8B-B14F-4D97-AF65-F5344CB8AC3E}">
        <p14:creationId xmlns:p14="http://schemas.microsoft.com/office/powerpoint/2010/main" val="1506966382"/>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Subtitle + Picture ">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544285"/>
            <a:ext cx="6594768" cy="3445329"/>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4829789" y="4130045"/>
            <a:ext cx="6594768" cy="1951523"/>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grpSp>
        <p:nvGrpSpPr>
          <p:cNvPr id="4" name="Group 3">
            <a:extLst>
              <a:ext uri="{FF2B5EF4-FFF2-40B4-BE49-F238E27FC236}">
                <a16:creationId xmlns:a16="http://schemas.microsoft.com/office/drawing/2014/main" id="{C2A24CB0-5164-75CE-ED27-EF876C19C655}"/>
              </a:ext>
              <a:ext uri="{C183D7F6-B498-43B3-948B-1728B52AA6E4}">
                <adec:decorative xmlns:adec="http://schemas.microsoft.com/office/drawing/2017/decorative" val="1"/>
              </a:ext>
            </a:extLst>
          </p:cNvPr>
          <p:cNvGrpSpPr/>
          <p:nvPr userDrawn="1"/>
        </p:nvGrpSpPr>
        <p:grpSpPr>
          <a:xfrm>
            <a:off x="0" y="2029167"/>
            <a:ext cx="4069439" cy="4828833"/>
            <a:chOff x="0" y="2029167"/>
            <a:chExt cx="4069439" cy="4828833"/>
          </a:xfrm>
        </p:grpSpPr>
        <p:sp>
          <p:nvSpPr>
            <p:cNvPr id="7" name="Rectangle 6">
              <a:extLst>
                <a:ext uri="{FF2B5EF4-FFF2-40B4-BE49-F238E27FC236}">
                  <a16:creationId xmlns:a16="http://schemas.microsoft.com/office/drawing/2014/main" id="{06F989FA-6E7A-3A98-AF95-F2384308BD32}"/>
                </a:ext>
              </a:extLst>
            </p:cNvPr>
            <p:cNvSpPr/>
            <p:nvPr userDrawn="1"/>
          </p:nvSpPr>
          <p:spPr>
            <a:xfrm flipH="1">
              <a:off x="9867" y="405160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a:off x="2039471" y="406189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a:off x="2038120" y="6083058"/>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0" y="2029167"/>
              <a:ext cx="2029968" cy="2029968"/>
            </a:xfrm>
            <a:prstGeom prst="rect">
              <a:avLst/>
            </a:prstGeom>
          </p:spPr>
        </p:pic>
        <p:grpSp>
          <p:nvGrpSpPr>
            <p:cNvPr id="19" name="Group 18">
              <a:extLst>
                <a:ext uri="{FF2B5EF4-FFF2-40B4-BE49-F238E27FC236}">
                  <a16:creationId xmlns:a16="http://schemas.microsoft.com/office/drawing/2014/main" id="{227BDAED-0D36-04AE-1A0C-E36977943C38}"/>
                </a:ext>
              </a:extLst>
            </p:cNvPr>
            <p:cNvGrpSpPr/>
            <p:nvPr userDrawn="1"/>
          </p:nvGrpSpPr>
          <p:grpSpPr>
            <a:xfrm>
              <a:off x="110109" y="4130046"/>
              <a:ext cx="1920240" cy="1920240"/>
              <a:chOff x="5361924" y="7472790"/>
              <a:chExt cx="1828800" cy="1828800"/>
            </a:xfrm>
          </p:grpSpPr>
          <p:grpSp>
            <p:nvGrpSpPr>
              <p:cNvPr id="20" name="Group 19">
                <a:extLst>
                  <a:ext uri="{FF2B5EF4-FFF2-40B4-BE49-F238E27FC236}">
                    <a16:creationId xmlns:a16="http://schemas.microsoft.com/office/drawing/2014/main" id="{DCF3798F-8E8C-7928-8347-8BC5B07B29F9}"/>
                  </a:ext>
                </a:extLst>
              </p:cNvPr>
              <p:cNvGrpSpPr/>
              <p:nvPr userDrawn="1"/>
            </p:nvGrpSpPr>
            <p:grpSpPr>
              <a:xfrm>
                <a:off x="5361924" y="7472790"/>
                <a:ext cx="1828800" cy="1828800"/>
                <a:chOff x="5361924" y="7472790"/>
                <a:chExt cx="1828800" cy="1828800"/>
              </a:xfrm>
            </p:grpSpPr>
            <p:grpSp>
              <p:nvGrpSpPr>
                <p:cNvPr id="22" name="Group 21">
                  <a:extLst>
                    <a:ext uri="{FF2B5EF4-FFF2-40B4-BE49-F238E27FC236}">
                      <a16:creationId xmlns:a16="http://schemas.microsoft.com/office/drawing/2014/main" id="{A488BF7D-B7D9-249A-4EC2-8A1F6311D1BD}"/>
                    </a:ext>
                  </a:extLst>
                </p:cNvPr>
                <p:cNvGrpSpPr/>
                <p:nvPr userDrawn="1"/>
              </p:nvGrpSpPr>
              <p:grpSpPr>
                <a:xfrm>
                  <a:off x="5361924" y="7472790"/>
                  <a:ext cx="1828800" cy="1828800"/>
                  <a:chOff x="5388428" y="7173291"/>
                  <a:chExt cx="1828800" cy="1828800"/>
                </a:xfrm>
              </p:grpSpPr>
              <p:grpSp>
                <p:nvGrpSpPr>
                  <p:cNvPr id="29" name="Group 28">
                    <a:extLst>
                      <a:ext uri="{FF2B5EF4-FFF2-40B4-BE49-F238E27FC236}">
                        <a16:creationId xmlns:a16="http://schemas.microsoft.com/office/drawing/2014/main" id="{C68EE8A4-53F3-EAAD-F43C-1F73C11BCE4C}"/>
                      </a:ext>
                    </a:extLst>
                  </p:cNvPr>
                  <p:cNvGrpSpPr/>
                  <p:nvPr userDrawn="1"/>
                </p:nvGrpSpPr>
                <p:grpSpPr>
                  <a:xfrm>
                    <a:off x="5388428" y="7173291"/>
                    <a:ext cx="1828800" cy="1828800"/>
                    <a:chOff x="5388428" y="7173291"/>
                    <a:chExt cx="1828800" cy="1828800"/>
                  </a:xfrm>
                </p:grpSpPr>
                <p:grpSp>
                  <p:nvGrpSpPr>
                    <p:cNvPr id="31" name="Group 30">
                      <a:extLst>
                        <a:ext uri="{FF2B5EF4-FFF2-40B4-BE49-F238E27FC236}">
                          <a16:creationId xmlns:a16="http://schemas.microsoft.com/office/drawing/2014/main" id="{806ABFB8-B814-19D4-3D47-A20F5AE8785F}"/>
                        </a:ext>
                      </a:extLst>
                    </p:cNvPr>
                    <p:cNvGrpSpPr/>
                    <p:nvPr userDrawn="1"/>
                  </p:nvGrpSpPr>
                  <p:grpSpPr>
                    <a:xfrm>
                      <a:off x="5388428" y="7173291"/>
                      <a:ext cx="1828800" cy="1828800"/>
                      <a:chOff x="5579044" y="7049770"/>
                      <a:chExt cx="1828800" cy="1828800"/>
                    </a:xfrm>
                  </p:grpSpPr>
                  <p:grpSp>
                    <p:nvGrpSpPr>
                      <p:cNvPr id="33" name="Group 32">
                        <a:extLst>
                          <a:ext uri="{FF2B5EF4-FFF2-40B4-BE49-F238E27FC236}">
                            <a16:creationId xmlns:a16="http://schemas.microsoft.com/office/drawing/2014/main" id="{992340A8-8A61-1791-D56D-37F56A662FEC}"/>
                          </a:ext>
                        </a:extLst>
                      </p:cNvPr>
                      <p:cNvGrpSpPr/>
                      <p:nvPr userDrawn="1"/>
                    </p:nvGrpSpPr>
                    <p:grpSpPr>
                      <a:xfrm>
                        <a:off x="5579044" y="7049770"/>
                        <a:ext cx="1828800" cy="1828800"/>
                        <a:chOff x="5579044" y="7049770"/>
                        <a:chExt cx="1828800" cy="1828800"/>
                      </a:xfrm>
                    </p:grpSpPr>
                    <p:grpSp>
                      <p:nvGrpSpPr>
                        <p:cNvPr id="35" name="Group 34">
                          <a:extLst>
                            <a:ext uri="{FF2B5EF4-FFF2-40B4-BE49-F238E27FC236}">
                              <a16:creationId xmlns:a16="http://schemas.microsoft.com/office/drawing/2014/main" id="{CD482B6F-4CF8-CEB3-7478-EB1A76DCF567}"/>
                            </a:ext>
                          </a:extLst>
                        </p:cNvPr>
                        <p:cNvGrpSpPr/>
                        <p:nvPr userDrawn="1"/>
                      </p:nvGrpSpPr>
                      <p:grpSpPr>
                        <a:xfrm>
                          <a:off x="5579044" y="7049770"/>
                          <a:ext cx="1828800" cy="1828800"/>
                          <a:chOff x="5579044" y="7049770"/>
                          <a:chExt cx="1828800" cy="1828800"/>
                        </a:xfrm>
                      </p:grpSpPr>
                      <p:grpSp>
                        <p:nvGrpSpPr>
                          <p:cNvPr id="37" name="Group 36">
                            <a:extLst>
                              <a:ext uri="{FF2B5EF4-FFF2-40B4-BE49-F238E27FC236}">
                                <a16:creationId xmlns:a16="http://schemas.microsoft.com/office/drawing/2014/main" id="{48DB94FE-59B9-2EAD-D619-84D732CEACD3}"/>
                              </a:ext>
                            </a:extLst>
                          </p:cNvPr>
                          <p:cNvGrpSpPr/>
                          <p:nvPr userDrawn="1"/>
                        </p:nvGrpSpPr>
                        <p:grpSpPr>
                          <a:xfrm>
                            <a:off x="5579044" y="7049770"/>
                            <a:ext cx="1828800" cy="1828800"/>
                            <a:chOff x="5579044" y="7049770"/>
                            <a:chExt cx="1828800" cy="1828800"/>
                          </a:xfrm>
                        </p:grpSpPr>
                        <p:sp>
                          <p:nvSpPr>
                            <p:cNvPr id="39" name="Oval 38">
                              <a:extLst>
                                <a:ext uri="{FF2B5EF4-FFF2-40B4-BE49-F238E27FC236}">
                                  <a16:creationId xmlns:a16="http://schemas.microsoft.com/office/drawing/2014/main" id="{E9EB6EED-2663-2442-C484-EF27395DCEB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0" name="Oval 39">
                              <a:extLst>
                                <a:ext uri="{FF2B5EF4-FFF2-40B4-BE49-F238E27FC236}">
                                  <a16:creationId xmlns:a16="http://schemas.microsoft.com/office/drawing/2014/main" id="{E5978766-DE51-5FF5-41BE-B1007C37165E}"/>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8" name="Oval 37">
                            <a:extLst>
                              <a:ext uri="{FF2B5EF4-FFF2-40B4-BE49-F238E27FC236}">
                                <a16:creationId xmlns:a16="http://schemas.microsoft.com/office/drawing/2014/main" id="{749B68DA-C119-6301-085A-2E7F3F7E3CB1}"/>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6" name="Oval 35">
                          <a:extLst>
                            <a:ext uri="{FF2B5EF4-FFF2-40B4-BE49-F238E27FC236}">
                              <a16:creationId xmlns:a16="http://schemas.microsoft.com/office/drawing/2014/main" id="{D753957E-F4A5-E4CA-B8B3-F6AE73F159F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4" name="Oval 33">
                        <a:extLst>
                          <a:ext uri="{FF2B5EF4-FFF2-40B4-BE49-F238E27FC236}">
                            <a16:creationId xmlns:a16="http://schemas.microsoft.com/office/drawing/2014/main" id="{3C4F46AE-42C2-9E3D-D294-F9297389D110}"/>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2" name="Oval 31">
                      <a:extLst>
                        <a:ext uri="{FF2B5EF4-FFF2-40B4-BE49-F238E27FC236}">
                          <a16:creationId xmlns:a16="http://schemas.microsoft.com/office/drawing/2014/main" id="{42376F25-4466-0F15-CD2F-B821AC9CCE5C}"/>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0" name="Oval 29">
                    <a:extLst>
                      <a:ext uri="{FF2B5EF4-FFF2-40B4-BE49-F238E27FC236}">
                        <a16:creationId xmlns:a16="http://schemas.microsoft.com/office/drawing/2014/main" id="{BBC988D2-4FFC-612A-DD91-A41B6194EF6C}"/>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4" name="Oval 23">
                  <a:extLst>
                    <a:ext uri="{FF2B5EF4-FFF2-40B4-BE49-F238E27FC236}">
                      <a16:creationId xmlns:a16="http://schemas.microsoft.com/office/drawing/2014/main" id="{53690E8A-1D3D-3D5D-932E-D2A2CFE5BDAB}"/>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5" name="Oval 24">
                  <a:extLst>
                    <a:ext uri="{FF2B5EF4-FFF2-40B4-BE49-F238E27FC236}">
                      <a16:creationId xmlns:a16="http://schemas.microsoft.com/office/drawing/2014/main" id="{1AE08D7C-4190-C00C-19F0-BEC1F608B97A}"/>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6" name="Oval 25">
                  <a:extLst>
                    <a:ext uri="{FF2B5EF4-FFF2-40B4-BE49-F238E27FC236}">
                      <a16:creationId xmlns:a16="http://schemas.microsoft.com/office/drawing/2014/main" id="{7B3E9873-3672-0001-60F1-6068B67A6DFE}"/>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7" name="Oval 26">
                  <a:extLst>
                    <a:ext uri="{FF2B5EF4-FFF2-40B4-BE49-F238E27FC236}">
                      <a16:creationId xmlns:a16="http://schemas.microsoft.com/office/drawing/2014/main" id="{4CD85BCE-3B9E-234C-4D1D-EC1A6A57D298}"/>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8" name="Oval 27">
                  <a:extLst>
                    <a:ext uri="{FF2B5EF4-FFF2-40B4-BE49-F238E27FC236}">
                      <a16:creationId xmlns:a16="http://schemas.microsoft.com/office/drawing/2014/main" id="{5CC66A2F-CBBE-220E-5ECB-528B8EE34F83}"/>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1" name="Oval 20">
                <a:extLst>
                  <a:ext uri="{FF2B5EF4-FFF2-40B4-BE49-F238E27FC236}">
                    <a16:creationId xmlns:a16="http://schemas.microsoft.com/office/drawing/2014/main" id="{B7B0A7FC-B497-31A6-1F93-414F96AF4C4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1" name="Rectangle 40">
              <a:extLst>
                <a:ext uri="{FF2B5EF4-FFF2-40B4-BE49-F238E27FC236}">
                  <a16:creationId xmlns:a16="http://schemas.microsoft.com/office/drawing/2014/main" id="{26879019-2911-2F60-CC5B-25D1BE752B8D}"/>
                </a:ext>
              </a:extLst>
            </p:cNvPr>
            <p:cNvSpPr/>
            <p:nvPr userDrawn="1"/>
          </p:nvSpPr>
          <p:spPr>
            <a:xfrm>
              <a:off x="9867" y="6073440"/>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8CCEA94B-F499-5FCA-D063-7FD71F10F95B}"/>
                </a:ext>
              </a:extLst>
            </p:cNvPr>
            <p:cNvSpPr/>
            <p:nvPr userDrawn="1"/>
          </p:nvSpPr>
          <p:spPr>
            <a:xfrm>
              <a:off x="9867" y="405160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a:off x="0" y="-1"/>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marL="0" indent="0" algn="ctr">
              <a:buNone/>
              <a:defRPr sz="2000">
                <a:solidFill>
                  <a:schemeClr val="bg1"/>
                </a:solidFill>
              </a:defRPr>
            </a:lvl1pPr>
          </a:lstStyle>
          <a:p>
            <a:r>
              <a:rPr lang="en-US" dirty="0"/>
              <a:t>Click icon to insert picture</a:t>
            </a:r>
          </a:p>
        </p:txBody>
      </p:sp>
    </p:spTree>
    <p:extLst>
      <p:ext uri="{BB962C8B-B14F-4D97-AF65-F5344CB8AC3E}">
        <p14:creationId xmlns:p14="http://schemas.microsoft.com/office/powerpoint/2010/main" val="17235676"/>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1">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1" y="896112"/>
            <a:ext cx="6589150" cy="1988706"/>
          </a:xfrm>
        </p:spPr>
        <p:txBody>
          <a:bodyPr anchor="t" anchorCtr="0"/>
          <a:lstStyle>
            <a:lvl1pPr>
              <a:defRPr cap="all" baseline="0">
                <a:solidFill>
                  <a:schemeClr val="tx2"/>
                </a:solidFill>
              </a:defRPr>
            </a:lvl1pPr>
          </a:lstStyle>
          <a:p>
            <a:r>
              <a:rPr lang="en-US" dirty="0"/>
              <a:t>CLICK TO ADD TITLE</a:t>
            </a:r>
          </a:p>
        </p:txBody>
      </p:sp>
      <p:grpSp>
        <p:nvGrpSpPr>
          <p:cNvPr id="3" name="Group 2">
            <a:extLst>
              <a:ext uri="{FF2B5EF4-FFF2-40B4-BE49-F238E27FC236}">
                <a16:creationId xmlns:a16="http://schemas.microsoft.com/office/drawing/2014/main" id="{C8EF03D4-C3B7-918C-FF43-0A9C106ACA0F}"/>
              </a:ext>
              <a:ext uri="{C183D7F6-B498-43B3-948B-1728B52AA6E4}">
                <adec:decorative xmlns:adec="http://schemas.microsoft.com/office/drawing/2017/decorative" val="1"/>
              </a:ext>
            </a:extLst>
          </p:cNvPr>
          <p:cNvGrpSpPr/>
          <p:nvPr userDrawn="1"/>
        </p:nvGrpSpPr>
        <p:grpSpPr>
          <a:xfrm>
            <a:off x="8127476" y="-9144"/>
            <a:ext cx="4069095" cy="6867144"/>
            <a:chOff x="8127476" y="-9144"/>
            <a:chExt cx="4069095" cy="6867144"/>
          </a:xfrm>
        </p:grpSpPr>
        <p:sp>
          <p:nvSpPr>
            <p:cNvPr id="11" name="Rectangle 10">
              <a:extLst>
                <a:ext uri="{FF2B5EF4-FFF2-40B4-BE49-F238E27FC236}">
                  <a16:creationId xmlns:a16="http://schemas.microsoft.com/office/drawing/2014/main" id="{4FADCD25-4CC2-4A9A-B033-132F3DA6D2F5}"/>
                </a:ext>
              </a:extLst>
            </p:cNvPr>
            <p:cNvSpPr/>
            <p:nvPr userDrawn="1"/>
          </p:nvSpPr>
          <p:spPr>
            <a:xfrm>
              <a:off x="10162032" y="2014436"/>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23">
              <a:extLst>
                <a:ext uri="{FF2B5EF4-FFF2-40B4-BE49-F238E27FC236}">
                  <a16:creationId xmlns:a16="http://schemas.microsoft.com/office/drawing/2014/main" id="{D2F68DA8-1D58-42B0-A2C9-046E92884BC1}"/>
                </a:ext>
              </a:extLst>
            </p:cNvPr>
            <p:cNvSpPr/>
            <p:nvPr userDrawn="1"/>
          </p:nvSpPr>
          <p:spPr>
            <a:xfrm rot="5400000">
              <a:off x="10160492" y="202456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9DB232A4-4F4E-48E9-9E61-BE51F716635C}"/>
                </a:ext>
              </a:extLst>
            </p:cNvPr>
            <p:cNvSpPr/>
            <p:nvPr userDrawn="1"/>
          </p:nvSpPr>
          <p:spPr>
            <a:xfrm>
              <a:off x="10162032" y="0"/>
              <a:ext cx="2029968"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4CB66576-218C-4236-B125-DD7B03A7848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10162032" y="0"/>
              <a:ext cx="2029968" cy="2029968"/>
            </a:xfrm>
            <a:prstGeom prst="rect">
              <a:avLst/>
            </a:prstGeom>
          </p:spPr>
        </p:pic>
        <p:sp>
          <p:nvSpPr>
            <p:cNvPr id="7" name="Rectangle 6">
              <a:extLst>
                <a:ext uri="{FF2B5EF4-FFF2-40B4-BE49-F238E27FC236}">
                  <a16:creationId xmlns:a16="http://schemas.microsoft.com/office/drawing/2014/main" id="{E557D1F3-8C55-47FE-B39A-86D30F8FFEA1}"/>
                </a:ext>
              </a:extLst>
            </p:cNvPr>
            <p:cNvSpPr/>
            <p:nvPr userDrawn="1"/>
          </p:nvSpPr>
          <p:spPr>
            <a:xfrm>
              <a:off x="8139364" y="-7084"/>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F4EB6F2E-2621-4EB5-A04D-906FD08CED87}"/>
                </a:ext>
              </a:extLst>
            </p:cNvPr>
            <p:cNvSpPr/>
            <p:nvPr userDrawn="1"/>
          </p:nvSpPr>
          <p:spPr>
            <a:xfrm flipH="1">
              <a:off x="8127476" y="4807776"/>
              <a:ext cx="2032942"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CC28908-2548-441C-BE9D-8728E1FC84C0}"/>
                </a:ext>
              </a:extLst>
            </p:cNvPr>
            <p:cNvSpPr/>
            <p:nvPr userDrawn="1"/>
          </p:nvSpPr>
          <p:spPr>
            <a:xfrm>
              <a:off x="10160492" y="4041539"/>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descr="A black and white striped pattern&#10;&#10;Description automatically generated with low confidence">
              <a:extLst>
                <a:ext uri="{FF2B5EF4-FFF2-40B4-BE49-F238E27FC236}">
                  <a16:creationId xmlns:a16="http://schemas.microsoft.com/office/drawing/2014/main" id="{731DC170-FB16-45F8-B62C-DCAB2B9AC310}"/>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a:off x="10177272" y="5079562"/>
              <a:ext cx="2019299" cy="999451"/>
            </a:xfrm>
            <a:prstGeom prst="rect">
              <a:avLst/>
            </a:prstGeom>
          </p:spPr>
        </p:pic>
        <p:pic>
          <p:nvPicPr>
            <p:cNvPr id="36" name="Graphic 35">
              <a:extLst>
                <a:ext uri="{FF2B5EF4-FFF2-40B4-BE49-F238E27FC236}">
                  <a16:creationId xmlns:a16="http://schemas.microsoft.com/office/drawing/2014/main" id="{6529D2A7-ABB3-4E2D-88CA-F813997011F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10800000">
              <a:off x="8139640" y="-9144"/>
              <a:ext cx="2029968" cy="2029968"/>
            </a:xfrm>
            <a:prstGeom prst="rect">
              <a:avLst/>
            </a:prstGeom>
          </p:spPr>
        </p:pic>
        <p:sp>
          <p:nvSpPr>
            <p:cNvPr id="37" name="Rectangle 36">
              <a:extLst>
                <a:ext uri="{FF2B5EF4-FFF2-40B4-BE49-F238E27FC236}">
                  <a16:creationId xmlns:a16="http://schemas.microsoft.com/office/drawing/2014/main" id="{CDB6750E-735F-4906-8BCA-E0BD4F029617}"/>
                </a:ext>
              </a:extLst>
            </p:cNvPr>
            <p:cNvSpPr/>
            <p:nvPr userDrawn="1"/>
          </p:nvSpPr>
          <p:spPr>
            <a:xfrm>
              <a:off x="10158984" y="6016751"/>
              <a:ext cx="2029968" cy="8412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 name="Graphic 37">
              <a:extLst>
                <a:ext uri="{FF2B5EF4-FFF2-40B4-BE49-F238E27FC236}">
                  <a16:creationId xmlns:a16="http://schemas.microsoft.com/office/drawing/2014/main" id="{051ECE99-ACA6-46AF-98D5-81FBD3F834A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131156" y="4828032"/>
              <a:ext cx="2029968" cy="2029968"/>
            </a:xfrm>
            <a:prstGeom prst="rect">
              <a:avLst/>
            </a:prstGeom>
          </p:spPr>
        </p:pic>
        <p:grpSp>
          <p:nvGrpSpPr>
            <p:cNvPr id="40" name="Group 39">
              <a:extLst>
                <a:ext uri="{FF2B5EF4-FFF2-40B4-BE49-F238E27FC236}">
                  <a16:creationId xmlns:a16="http://schemas.microsoft.com/office/drawing/2014/main" id="{3A847BA4-24DF-47BE-BE28-02415C2A2D3C}"/>
                </a:ext>
              </a:extLst>
            </p:cNvPr>
            <p:cNvGrpSpPr/>
            <p:nvPr userDrawn="1"/>
          </p:nvGrpSpPr>
          <p:grpSpPr>
            <a:xfrm>
              <a:off x="8227718" y="2092719"/>
              <a:ext cx="1920240" cy="1920240"/>
              <a:chOff x="5361924" y="7472790"/>
              <a:chExt cx="1828800" cy="1828800"/>
            </a:xfrm>
          </p:grpSpPr>
          <p:grpSp>
            <p:nvGrpSpPr>
              <p:cNvPr id="41" name="Group 40">
                <a:extLst>
                  <a:ext uri="{FF2B5EF4-FFF2-40B4-BE49-F238E27FC236}">
                    <a16:creationId xmlns:a16="http://schemas.microsoft.com/office/drawing/2014/main" id="{882CC485-8A14-4767-80E8-8FB0A9991D20}"/>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E119FAB2-4AF3-4EC9-98C6-E69760D02810}"/>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E2A21525-E952-4F39-A9B2-2CA7C5B14B85}"/>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53BFFD34-0142-4185-8790-1D792CB2F5DD}"/>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00D3FC75-8C07-4B5B-A025-3CCC5DC458DA}"/>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393D2F91-0E6A-4541-843C-1FC0CC2A024A}"/>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7C9F80E2-6A88-44DC-B048-7178CAA61DAF}"/>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1D9D5420-70BE-477D-A17F-A86F19AD3FA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0BBACECF-9AE7-40B5-90D0-AE2CF1FBE0BD}"/>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1A76BEA0-888E-41CD-9B30-B128A39F781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2EA36045-2F1D-402B-A951-B9957D5C145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AAF58CB3-363E-4156-8148-52E0B9CB634A}"/>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BDC4E05B-A602-483A-B19B-B907358D4629}"/>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55AC54D8-2C27-49A7-B1CE-C865E629499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C9753262-9BA1-4716-B4B5-AAFE232A72A2}"/>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5B2AD932-98DF-4DA1-B19E-E38A4DD270F0}"/>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DE13C879-BB42-4F2C-9413-A1322DE58809}"/>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28B4D2F2-9DD5-4B23-A2F2-7DBEE9E61F6C}"/>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C1A2F663-A8A7-4337-9C39-489B4C457111}"/>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1609761D-150A-4DE0-9604-CC3953C108D0}"/>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1" name="Rectangle 60">
              <a:extLst>
                <a:ext uri="{FF2B5EF4-FFF2-40B4-BE49-F238E27FC236}">
                  <a16:creationId xmlns:a16="http://schemas.microsoft.com/office/drawing/2014/main" id="{D1189D1C-85ED-4EF1-A384-7C4590ED50FD}"/>
                </a:ext>
              </a:extLst>
            </p:cNvPr>
            <p:cNvSpPr/>
            <p:nvPr userDrawn="1"/>
          </p:nvSpPr>
          <p:spPr>
            <a:xfrm>
              <a:off x="8138160" y="4045868"/>
              <a:ext cx="2029968" cy="8229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Freeform: Shape 61">
              <a:extLst>
                <a:ext uri="{FF2B5EF4-FFF2-40B4-BE49-F238E27FC236}">
                  <a16:creationId xmlns:a16="http://schemas.microsoft.com/office/drawing/2014/main" id="{445306C5-E470-4A93-9C9F-5D066F760D16}"/>
                </a:ext>
              </a:extLst>
            </p:cNvPr>
            <p:cNvSpPr/>
            <p:nvPr userDrawn="1"/>
          </p:nvSpPr>
          <p:spPr>
            <a:xfrm>
              <a:off x="8138160" y="2029968"/>
              <a:ext cx="1014984" cy="201168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3" name="Straight Connector 62">
              <a:extLst>
                <a:ext uri="{FF2B5EF4-FFF2-40B4-BE49-F238E27FC236}">
                  <a16:creationId xmlns:a16="http://schemas.microsoft.com/office/drawing/2014/main" id="{B31C374B-40F2-4B1E-A9D8-6E5C932FF170}"/>
                </a:ext>
              </a:extLst>
            </p:cNvPr>
            <p:cNvCxnSpPr>
              <a:cxnSpLocks/>
            </p:cNvCxnSpPr>
            <p:nvPr userDrawn="1"/>
          </p:nvCxnSpPr>
          <p:spPr>
            <a:xfrm flipV="1">
              <a:off x="8138160" y="2012062"/>
              <a:ext cx="3044952"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1C668341-39BE-4448-B29D-2594AE6D75C2}"/>
                </a:ext>
              </a:extLst>
            </p:cNvPr>
            <p:cNvSpPr/>
            <p:nvPr userDrawn="1"/>
          </p:nvSpPr>
          <p:spPr>
            <a:xfrm>
              <a:off x="11055096" y="1874902"/>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7" name="Date Placeholder 3">
            <a:extLst>
              <a:ext uri="{FF2B5EF4-FFF2-40B4-BE49-F238E27FC236}">
                <a16:creationId xmlns:a16="http://schemas.microsoft.com/office/drawing/2014/main" id="{56895315-7883-40AA-AB6E-E7F8B77E5BAC}"/>
              </a:ext>
            </a:extLst>
          </p:cNvPr>
          <p:cNvSpPr>
            <a:spLocks noGrp="1"/>
          </p:cNvSpPr>
          <p:nvPr>
            <p:ph type="dt" sz="half" idx="10"/>
          </p:nvPr>
        </p:nvSpPr>
        <p:spPr>
          <a:xfrm>
            <a:off x="761295" y="6355080"/>
            <a:ext cx="1097280" cy="365125"/>
          </a:xfrm>
        </p:spPr>
        <p:txBody>
          <a:bodyPr/>
          <a:lstStyle>
            <a:lvl1pPr>
              <a:defRPr>
                <a:solidFill>
                  <a:schemeClr val="bg1"/>
                </a:solidFill>
              </a:defRPr>
            </a:lvl1pPr>
          </a:lstStyle>
          <a:p>
            <a:r>
              <a:rPr lang="en-US"/>
              <a:t>12/11/2023</a:t>
            </a:r>
            <a:endParaRPr lang="en-US" dirty="0"/>
          </a:p>
        </p:txBody>
      </p:sp>
      <p:sp>
        <p:nvSpPr>
          <p:cNvPr id="68" name="Footer Placeholder 4">
            <a:extLst>
              <a:ext uri="{FF2B5EF4-FFF2-40B4-BE49-F238E27FC236}">
                <a16:creationId xmlns:a16="http://schemas.microsoft.com/office/drawing/2014/main" id="{0000A4E2-8200-4049-B783-2C99FBDBAEBD}"/>
              </a:ext>
            </a:extLst>
          </p:cNvPr>
          <p:cNvSpPr>
            <a:spLocks noGrp="1"/>
          </p:cNvSpPr>
          <p:nvPr>
            <p:ph type="ftr" sz="quarter" idx="11"/>
          </p:nvPr>
        </p:nvSpPr>
        <p:spPr>
          <a:xfrm>
            <a:off x="5499886" y="6355080"/>
            <a:ext cx="2286000" cy="365125"/>
          </a:xfrm>
        </p:spPr>
        <p:txBody>
          <a:bodyPr/>
          <a:lstStyle>
            <a:lvl1pPr>
              <a:defRPr>
                <a:solidFill>
                  <a:schemeClr val="bg1"/>
                </a:solidFill>
              </a:defRPr>
            </a:lvl1pPr>
          </a:lstStyle>
          <a:p>
            <a:r>
              <a:rPr lang="en-US"/>
              <a:t>Presentation title</a:t>
            </a:r>
            <a:endParaRPr lang="en-US" dirty="0"/>
          </a:p>
        </p:txBody>
      </p:sp>
      <p:sp>
        <p:nvSpPr>
          <p:cNvPr id="69" name="Slide Number Placeholder 5">
            <a:extLst>
              <a:ext uri="{FF2B5EF4-FFF2-40B4-BE49-F238E27FC236}">
                <a16:creationId xmlns:a16="http://schemas.microsoft.com/office/drawing/2014/main" id="{179E1CD1-EB8F-4E56-ADD5-06293A7A2EE8}"/>
              </a:ext>
            </a:extLst>
          </p:cNvPr>
          <p:cNvSpPr>
            <a:spLocks noGrp="1"/>
          </p:cNvSpPr>
          <p:nvPr>
            <p:ph type="sldNum" sz="quarter" idx="12"/>
          </p:nvPr>
        </p:nvSpPr>
        <p:spPr>
          <a:xfrm>
            <a:off x="11274091" y="635508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4" name="Content Placeholder 2">
            <a:extLst>
              <a:ext uri="{FF2B5EF4-FFF2-40B4-BE49-F238E27FC236}">
                <a16:creationId xmlns:a16="http://schemas.microsoft.com/office/drawing/2014/main" id="{3BB414F1-8F08-3A3B-45E3-9F44595164A1}"/>
              </a:ext>
            </a:extLst>
          </p:cNvPr>
          <p:cNvSpPr>
            <a:spLocks noGrp="1"/>
          </p:cNvSpPr>
          <p:nvPr>
            <p:ph sz="half" idx="14" hasCustomPrompt="1"/>
          </p:nvPr>
        </p:nvSpPr>
        <p:spPr>
          <a:xfrm>
            <a:off x="762001" y="3058886"/>
            <a:ext cx="6597372" cy="3296194"/>
          </a:xfrm>
        </p:spPr>
        <p:txBody>
          <a:bodyPr>
            <a:normAutofit/>
          </a:bodyPr>
          <a:lstStyle>
            <a:lvl1pPr marL="0" indent="0">
              <a:lnSpc>
                <a:spcPts val="2000"/>
              </a:lnSpc>
              <a:buFont typeface="Arial" panose="020B0604020202020204" pitchFamily="34" charset="0"/>
              <a:buNone/>
              <a:defRPr sz="1800">
                <a:solidFill>
                  <a:schemeClr val="bg1"/>
                </a:solidFill>
              </a:defRPr>
            </a:lvl1pPr>
            <a:lvl2pPr marL="457200">
              <a:lnSpc>
                <a:spcPts val="2000"/>
              </a:lnSpc>
              <a:defRPr sz="1800">
                <a:solidFill>
                  <a:schemeClr val="bg1"/>
                </a:solidFill>
              </a:defRPr>
            </a:lvl2pPr>
            <a:lvl3pPr marL="914400">
              <a:lnSpc>
                <a:spcPts val="2000"/>
              </a:lnSpc>
              <a:defRPr sz="1800">
                <a:solidFill>
                  <a:schemeClr val="bg1"/>
                </a:solidFill>
              </a:defRPr>
            </a:lvl3pPr>
            <a:lvl4pPr marL="1371600">
              <a:lnSpc>
                <a:spcPts val="2000"/>
              </a:lnSpc>
              <a:defRPr sz="1800">
                <a:solidFill>
                  <a:schemeClr val="bg1"/>
                </a:solidFill>
              </a:defRPr>
            </a:lvl4pPr>
            <a:lvl5pPr marL="1828800">
              <a:lnSpc>
                <a:spcPts val="2000"/>
              </a:lnSpc>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80696027"/>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guide id="4" pos="57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 Subtitle">
    <p:bg>
      <p:bgPr>
        <a:solidFill>
          <a:schemeClr val="accent3"/>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F09F422-89F7-BDA7-7801-F364BA5D95A5}"/>
              </a:ext>
              <a:ext uri="{C183D7F6-B498-43B3-948B-1728B52AA6E4}">
                <adec:decorative xmlns:adec="http://schemas.microsoft.com/office/drawing/2017/decorative" val="1"/>
              </a:ext>
            </a:extLst>
          </p:cNvPr>
          <p:cNvGrpSpPr/>
          <p:nvPr userDrawn="1"/>
        </p:nvGrpSpPr>
        <p:grpSpPr>
          <a:xfrm>
            <a:off x="-3045" y="-4303"/>
            <a:ext cx="7252590" cy="6862680"/>
            <a:chOff x="-3045" y="-4303"/>
            <a:chExt cx="7252590" cy="6862680"/>
          </a:xfrm>
        </p:grpSpPr>
        <p:sp>
          <p:nvSpPr>
            <p:cNvPr id="34" name="Rectangle 33">
              <a:extLst>
                <a:ext uri="{FF2B5EF4-FFF2-40B4-BE49-F238E27FC236}">
                  <a16:creationId xmlns:a16="http://schemas.microsoft.com/office/drawing/2014/main" id="{D629CA98-D89C-4A69-9A55-8D6C17DCDDF0}"/>
                </a:ext>
              </a:extLst>
            </p:cNvPr>
            <p:cNvSpPr/>
            <p:nvPr userDrawn="1"/>
          </p:nvSpPr>
          <p:spPr>
            <a:xfrm>
              <a:off x="-1146" y="4775407"/>
              <a:ext cx="2029968" cy="207752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12C5F573-21FC-4A6F-B46F-5583E20C994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3045" y="-4303"/>
              <a:ext cx="2029968" cy="2029968"/>
            </a:xfrm>
            <a:prstGeom prst="rect">
              <a:avLst/>
            </a:prstGeom>
          </p:spPr>
        </p:pic>
        <p:sp>
          <p:nvSpPr>
            <p:cNvPr id="39" name="Rectangle 38">
              <a:extLst>
                <a:ext uri="{FF2B5EF4-FFF2-40B4-BE49-F238E27FC236}">
                  <a16:creationId xmlns:a16="http://schemas.microsoft.com/office/drawing/2014/main" id="{EA65556A-38A5-4BA5-9A40-33F02F960B1E}"/>
                </a:ext>
              </a:extLst>
            </p:cNvPr>
            <p:cNvSpPr/>
            <p:nvPr userDrawn="1"/>
          </p:nvSpPr>
          <p:spPr>
            <a:xfrm>
              <a:off x="3757" y="2033993"/>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64">
              <a:extLst>
                <a:ext uri="{FF2B5EF4-FFF2-40B4-BE49-F238E27FC236}">
                  <a16:creationId xmlns:a16="http://schemas.microsoft.com/office/drawing/2014/main" id="{37900790-71B8-45C8-9B6D-07E23CEA7632}"/>
                </a:ext>
              </a:extLst>
            </p:cNvPr>
            <p:cNvSpPr/>
            <p:nvPr userDrawn="1"/>
          </p:nvSpPr>
          <p:spPr>
            <a:xfrm>
              <a:off x="-218" y="4059798"/>
              <a:ext cx="2029968" cy="75956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28AC969-4FA2-44AD-A273-2A0B7839749F}"/>
                </a:ext>
              </a:extLst>
            </p:cNvPr>
            <p:cNvSpPr/>
            <p:nvPr userDrawn="1"/>
          </p:nvSpPr>
          <p:spPr>
            <a:xfrm>
              <a:off x="4071442" y="4058828"/>
              <a:ext cx="3178103" cy="2799549"/>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Graphic 10">
              <a:extLst>
                <a:ext uri="{FF2B5EF4-FFF2-40B4-BE49-F238E27FC236}">
                  <a16:creationId xmlns:a16="http://schemas.microsoft.com/office/drawing/2014/main" id="{91CB31D0-C621-4EF7-AE25-5C3BCD5882C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038053" y="2029625"/>
              <a:ext cx="2029878" cy="2023760"/>
            </a:xfrm>
            <a:prstGeom prst="rect">
              <a:avLst/>
            </a:prstGeom>
          </p:spPr>
        </p:pic>
        <p:pic>
          <p:nvPicPr>
            <p:cNvPr id="69" name="Graphic 68">
              <a:extLst>
                <a:ext uri="{FF2B5EF4-FFF2-40B4-BE49-F238E27FC236}">
                  <a16:creationId xmlns:a16="http://schemas.microsoft.com/office/drawing/2014/main" id="{B2CC2F02-F98F-4E69-AA01-CCF96A602E12}"/>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2034034" y="4055808"/>
              <a:ext cx="2029968" cy="2029968"/>
            </a:xfrm>
            <a:prstGeom prst="rect">
              <a:avLst/>
            </a:prstGeom>
          </p:spPr>
        </p:pic>
        <p:sp>
          <p:nvSpPr>
            <p:cNvPr id="8" name="Rectangle 9">
              <a:extLst>
                <a:ext uri="{FF2B5EF4-FFF2-40B4-BE49-F238E27FC236}">
                  <a16:creationId xmlns:a16="http://schemas.microsoft.com/office/drawing/2014/main" id="{FE05B395-CB62-452B-A84F-936AD8EDDA92}"/>
                </a:ext>
              </a:extLst>
            </p:cNvPr>
            <p:cNvSpPr/>
            <p:nvPr userDrawn="1"/>
          </p:nvSpPr>
          <p:spPr>
            <a:xfrm>
              <a:off x="2028568" y="4060579"/>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3" name="Graphic 72">
              <a:extLst>
                <a:ext uri="{FF2B5EF4-FFF2-40B4-BE49-F238E27FC236}">
                  <a16:creationId xmlns:a16="http://schemas.microsoft.com/office/drawing/2014/main" id="{2622C30D-68C5-43FD-997F-CFD4DD72E164}"/>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rot="5400000">
              <a:off x="2043950" y="4059923"/>
              <a:ext cx="2029968" cy="2029968"/>
            </a:xfrm>
            <a:prstGeom prst="rect">
              <a:avLst/>
            </a:prstGeom>
          </p:spPr>
        </p:pic>
        <p:pic>
          <p:nvPicPr>
            <p:cNvPr id="35" name="Picture 34" descr="A black and white striped pattern&#10;&#10;Description automatically generated with low confidence">
              <a:extLst>
                <a:ext uri="{FF2B5EF4-FFF2-40B4-BE49-F238E27FC236}">
                  <a16:creationId xmlns:a16="http://schemas.microsoft.com/office/drawing/2014/main" id="{AC3CDBDC-6EB4-4B7D-A9F6-4CFA748349B5}"/>
                </a:ext>
              </a:extLst>
            </p:cNvPr>
            <p:cNvPicPr>
              <a:picLocks noChangeAspect="1"/>
            </p:cNvPicPr>
            <p:nvPr userDrawn="1"/>
          </p:nvPicPr>
          <p:blipFill>
            <a:blip r:embed="rId10" cstate="screen">
              <a:extLst>
                <a:ext uri="{28A0092B-C50C-407E-A947-70E740481C1C}">
                  <a14:useLocalDpi xmlns:a14="http://schemas.microsoft.com/office/drawing/2010/main" val="0"/>
                </a:ext>
              </a:extLst>
            </a:blip>
            <a:stretch>
              <a:fillRect/>
            </a:stretch>
          </p:blipFill>
          <p:spPr>
            <a:xfrm>
              <a:off x="1406" y="3062893"/>
              <a:ext cx="2019299" cy="999451"/>
            </a:xfrm>
            <a:prstGeom prst="rect">
              <a:avLst/>
            </a:prstGeom>
          </p:spPr>
        </p:pic>
        <p:grpSp>
          <p:nvGrpSpPr>
            <p:cNvPr id="162" name="Group 161">
              <a:extLst>
                <a:ext uri="{FF2B5EF4-FFF2-40B4-BE49-F238E27FC236}">
                  <a16:creationId xmlns:a16="http://schemas.microsoft.com/office/drawing/2014/main" id="{34457344-691C-417A-9C29-5AD8ABC43E5A}"/>
                </a:ext>
              </a:extLst>
            </p:cNvPr>
            <p:cNvGrpSpPr/>
            <p:nvPr userDrawn="1"/>
          </p:nvGrpSpPr>
          <p:grpSpPr>
            <a:xfrm>
              <a:off x="4433" y="4836676"/>
              <a:ext cx="1965960" cy="1965960"/>
              <a:chOff x="5361924" y="7472790"/>
              <a:chExt cx="1828800" cy="1828800"/>
            </a:xfrm>
          </p:grpSpPr>
          <p:grpSp>
            <p:nvGrpSpPr>
              <p:cNvPr id="163" name="Group 162">
                <a:extLst>
                  <a:ext uri="{FF2B5EF4-FFF2-40B4-BE49-F238E27FC236}">
                    <a16:creationId xmlns:a16="http://schemas.microsoft.com/office/drawing/2014/main" id="{68DDC918-5A9B-4D14-98A4-9002D8520FD4}"/>
                  </a:ext>
                </a:extLst>
              </p:cNvPr>
              <p:cNvGrpSpPr/>
              <p:nvPr userDrawn="1"/>
            </p:nvGrpSpPr>
            <p:grpSpPr>
              <a:xfrm>
                <a:off x="5361924" y="7472790"/>
                <a:ext cx="1828800" cy="1828800"/>
                <a:chOff x="5361924" y="7472790"/>
                <a:chExt cx="1828800" cy="1828800"/>
              </a:xfrm>
            </p:grpSpPr>
            <p:grpSp>
              <p:nvGrpSpPr>
                <p:cNvPr id="165" name="Group 164">
                  <a:extLst>
                    <a:ext uri="{FF2B5EF4-FFF2-40B4-BE49-F238E27FC236}">
                      <a16:creationId xmlns:a16="http://schemas.microsoft.com/office/drawing/2014/main" id="{2366D07F-988F-459E-BBD3-15126F92902E}"/>
                    </a:ext>
                  </a:extLst>
                </p:cNvPr>
                <p:cNvGrpSpPr/>
                <p:nvPr userDrawn="1"/>
              </p:nvGrpSpPr>
              <p:grpSpPr>
                <a:xfrm>
                  <a:off x="5361924" y="7472790"/>
                  <a:ext cx="1828800" cy="1828800"/>
                  <a:chOff x="5388428" y="7173291"/>
                  <a:chExt cx="1828800" cy="1828800"/>
                </a:xfrm>
              </p:grpSpPr>
              <p:grpSp>
                <p:nvGrpSpPr>
                  <p:cNvPr id="173" name="Group 172">
                    <a:extLst>
                      <a:ext uri="{FF2B5EF4-FFF2-40B4-BE49-F238E27FC236}">
                        <a16:creationId xmlns:a16="http://schemas.microsoft.com/office/drawing/2014/main" id="{6CCACE8C-699F-4B10-BA84-94167BA05CC5}"/>
                      </a:ext>
                    </a:extLst>
                  </p:cNvPr>
                  <p:cNvGrpSpPr/>
                  <p:nvPr userDrawn="1"/>
                </p:nvGrpSpPr>
                <p:grpSpPr>
                  <a:xfrm>
                    <a:off x="5388428" y="7173291"/>
                    <a:ext cx="1828800" cy="1828800"/>
                    <a:chOff x="5388428" y="7173291"/>
                    <a:chExt cx="1828800" cy="1828800"/>
                  </a:xfrm>
                </p:grpSpPr>
                <p:grpSp>
                  <p:nvGrpSpPr>
                    <p:cNvPr id="176" name="Group 175">
                      <a:extLst>
                        <a:ext uri="{FF2B5EF4-FFF2-40B4-BE49-F238E27FC236}">
                          <a16:creationId xmlns:a16="http://schemas.microsoft.com/office/drawing/2014/main" id="{59F49E32-0B71-4676-8012-BA971DA2100F}"/>
                        </a:ext>
                      </a:extLst>
                    </p:cNvPr>
                    <p:cNvGrpSpPr/>
                    <p:nvPr userDrawn="1"/>
                  </p:nvGrpSpPr>
                  <p:grpSpPr>
                    <a:xfrm>
                      <a:off x="5388428" y="7173291"/>
                      <a:ext cx="1828800" cy="1828800"/>
                      <a:chOff x="5579044" y="7049770"/>
                      <a:chExt cx="1828800" cy="1828800"/>
                    </a:xfrm>
                  </p:grpSpPr>
                  <p:grpSp>
                    <p:nvGrpSpPr>
                      <p:cNvPr id="178" name="Group 177">
                        <a:extLst>
                          <a:ext uri="{FF2B5EF4-FFF2-40B4-BE49-F238E27FC236}">
                            <a16:creationId xmlns:a16="http://schemas.microsoft.com/office/drawing/2014/main" id="{DF41FA5A-1504-4DC4-B514-00C377423E7C}"/>
                          </a:ext>
                        </a:extLst>
                      </p:cNvPr>
                      <p:cNvGrpSpPr/>
                      <p:nvPr userDrawn="1"/>
                    </p:nvGrpSpPr>
                    <p:grpSpPr>
                      <a:xfrm>
                        <a:off x="5579044" y="7049770"/>
                        <a:ext cx="1828800" cy="1828800"/>
                        <a:chOff x="5579044" y="7049770"/>
                        <a:chExt cx="1828800" cy="1828800"/>
                      </a:xfrm>
                    </p:grpSpPr>
                    <p:grpSp>
                      <p:nvGrpSpPr>
                        <p:cNvPr id="180" name="Group 179">
                          <a:extLst>
                            <a:ext uri="{FF2B5EF4-FFF2-40B4-BE49-F238E27FC236}">
                              <a16:creationId xmlns:a16="http://schemas.microsoft.com/office/drawing/2014/main" id="{68B4610A-A91F-459F-A9C5-9FC624665516}"/>
                            </a:ext>
                          </a:extLst>
                        </p:cNvPr>
                        <p:cNvGrpSpPr/>
                        <p:nvPr userDrawn="1"/>
                      </p:nvGrpSpPr>
                      <p:grpSpPr>
                        <a:xfrm>
                          <a:off x="5579044" y="7049770"/>
                          <a:ext cx="1828800" cy="1828800"/>
                          <a:chOff x="5579044" y="7049770"/>
                          <a:chExt cx="1828800" cy="1828800"/>
                        </a:xfrm>
                      </p:grpSpPr>
                      <p:grpSp>
                        <p:nvGrpSpPr>
                          <p:cNvPr id="182" name="Group 181">
                            <a:extLst>
                              <a:ext uri="{FF2B5EF4-FFF2-40B4-BE49-F238E27FC236}">
                                <a16:creationId xmlns:a16="http://schemas.microsoft.com/office/drawing/2014/main" id="{D794F6E3-A9E3-42A9-93AA-7B9E20AD922D}"/>
                              </a:ext>
                            </a:extLst>
                          </p:cNvPr>
                          <p:cNvGrpSpPr/>
                          <p:nvPr userDrawn="1"/>
                        </p:nvGrpSpPr>
                        <p:grpSpPr>
                          <a:xfrm>
                            <a:off x="5579044" y="7049770"/>
                            <a:ext cx="1828800" cy="1828800"/>
                            <a:chOff x="5579044" y="7049770"/>
                            <a:chExt cx="1828800" cy="1828800"/>
                          </a:xfrm>
                        </p:grpSpPr>
                        <p:sp>
                          <p:nvSpPr>
                            <p:cNvPr id="184" name="Oval 183">
                              <a:extLst>
                                <a:ext uri="{FF2B5EF4-FFF2-40B4-BE49-F238E27FC236}">
                                  <a16:creationId xmlns:a16="http://schemas.microsoft.com/office/drawing/2014/main" id="{90B634B0-4792-4A28-B92A-ACA35F177675}"/>
                                </a:ext>
                              </a:extLst>
                            </p:cNvPr>
                            <p:cNvSpPr/>
                            <p:nvPr userDrawn="1"/>
                          </p:nvSpPr>
                          <p:spPr>
                            <a:xfrm>
                              <a:off x="5579044" y="7049770"/>
                              <a:ext cx="1828800" cy="18288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85" name="Oval 184">
                              <a:extLst>
                                <a:ext uri="{FF2B5EF4-FFF2-40B4-BE49-F238E27FC236}">
                                  <a16:creationId xmlns:a16="http://schemas.microsoft.com/office/drawing/2014/main" id="{1B466310-2C61-42F1-81EB-2B5BF01B2267}"/>
                                </a:ext>
                              </a:extLst>
                            </p:cNvPr>
                            <p:cNvSpPr/>
                            <p:nvPr userDrawn="1"/>
                          </p:nvSpPr>
                          <p:spPr>
                            <a:xfrm>
                              <a:off x="5647624" y="7118350"/>
                              <a:ext cx="1691640" cy="16916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3" name="Oval 182">
                            <a:extLst>
                              <a:ext uri="{FF2B5EF4-FFF2-40B4-BE49-F238E27FC236}">
                                <a16:creationId xmlns:a16="http://schemas.microsoft.com/office/drawing/2014/main" id="{53A72A9A-79AE-4A89-8938-7A85E2248DE6}"/>
                              </a:ext>
                            </a:extLst>
                          </p:cNvPr>
                          <p:cNvSpPr/>
                          <p:nvPr userDrawn="1"/>
                        </p:nvSpPr>
                        <p:spPr>
                          <a:xfrm>
                            <a:off x="5716204" y="7186930"/>
                            <a:ext cx="1554480" cy="15544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1" name="Oval 180">
                          <a:extLst>
                            <a:ext uri="{FF2B5EF4-FFF2-40B4-BE49-F238E27FC236}">
                              <a16:creationId xmlns:a16="http://schemas.microsoft.com/office/drawing/2014/main" id="{02618DCD-5B83-4412-9D1A-968C246DCAC1}"/>
                            </a:ext>
                          </a:extLst>
                        </p:cNvPr>
                        <p:cNvSpPr/>
                        <p:nvPr userDrawn="1"/>
                      </p:nvSpPr>
                      <p:spPr>
                        <a:xfrm>
                          <a:off x="5784784" y="7255510"/>
                          <a:ext cx="1417320" cy="14173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9" name="Oval 178">
                        <a:extLst>
                          <a:ext uri="{FF2B5EF4-FFF2-40B4-BE49-F238E27FC236}">
                            <a16:creationId xmlns:a16="http://schemas.microsoft.com/office/drawing/2014/main" id="{29B173F9-A6EA-4B31-B4C6-3C8DE08F2F11}"/>
                          </a:ext>
                        </a:extLst>
                      </p:cNvPr>
                      <p:cNvSpPr/>
                      <p:nvPr userDrawn="1"/>
                    </p:nvSpPr>
                    <p:spPr>
                      <a:xfrm>
                        <a:off x="5853364" y="7324090"/>
                        <a:ext cx="1280160" cy="12801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7" name="Oval 176">
                      <a:extLst>
                        <a:ext uri="{FF2B5EF4-FFF2-40B4-BE49-F238E27FC236}">
                          <a16:creationId xmlns:a16="http://schemas.microsoft.com/office/drawing/2014/main" id="{466DB0E2-4B80-4A09-8BCA-9432E1E1DAE3}"/>
                        </a:ext>
                      </a:extLst>
                    </p:cNvPr>
                    <p:cNvSpPr/>
                    <p:nvPr userDrawn="1"/>
                  </p:nvSpPr>
                  <p:spPr>
                    <a:xfrm>
                      <a:off x="5731328" y="7516191"/>
                      <a:ext cx="1143000" cy="11430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4" name="Oval 173">
                    <a:extLst>
                      <a:ext uri="{FF2B5EF4-FFF2-40B4-BE49-F238E27FC236}">
                        <a16:creationId xmlns:a16="http://schemas.microsoft.com/office/drawing/2014/main" id="{20D2F087-D77F-4913-922E-014FB9DEE63E}"/>
                      </a:ext>
                    </a:extLst>
                  </p:cNvPr>
                  <p:cNvSpPr/>
                  <p:nvPr userDrawn="1"/>
                </p:nvSpPr>
                <p:spPr>
                  <a:xfrm>
                    <a:off x="5799908" y="7584771"/>
                    <a:ext cx="1005840" cy="10058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6" name="Oval 165">
                  <a:extLst>
                    <a:ext uri="{FF2B5EF4-FFF2-40B4-BE49-F238E27FC236}">
                      <a16:creationId xmlns:a16="http://schemas.microsoft.com/office/drawing/2014/main" id="{DD44EC19-A244-4489-9CB8-0361CFBFD02F}"/>
                    </a:ext>
                  </a:extLst>
                </p:cNvPr>
                <p:cNvSpPr/>
                <p:nvPr userDrawn="1"/>
              </p:nvSpPr>
              <p:spPr>
                <a:xfrm>
                  <a:off x="5841984" y="7952850"/>
                  <a:ext cx="868680" cy="8686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7" name="Oval 166">
                  <a:extLst>
                    <a:ext uri="{FF2B5EF4-FFF2-40B4-BE49-F238E27FC236}">
                      <a16:creationId xmlns:a16="http://schemas.microsoft.com/office/drawing/2014/main" id="{C5C029E7-6D6D-4D14-8D8E-E407011AF097}"/>
                    </a:ext>
                  </a:extLst>
                </p:cNvPr>
                <p:cNvSpPr/>
                <p:nvPr userDrawn="1"/>
              </p:nvSpPr>
              <p:spPr>
                <a:xfrm>
                  <a:off x="5910564" y="8021430"/>
                  <a:ext cx="731520" cy="7315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9" name="Oval 168">
                  <a:extLst>
                    <a:ext uri="{FF2B5EF4-FFF2-40B4-BE49-F238E27FC236}">
                      <a16:creationId xmlns:a16="http://schemas.microsoft.com/office/drawing/2014/main" id="{4A74D8A7-ACD3-40A3-918D-46DF99BF9F3E}"/>
                    </a:ext>
                  </a:extLst>
                </p:cNvPr>
                <p:cNvSpPr/>
                <p:nvPr userDrawn="1"/>
              </p:nvSpPr>
              <p:spPr>
                <a:xfrm>
                  <a:off x="5979144" y="8090010"/>
                  <a:ext cx="594360" cy="5943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1" name="Oval 170">
                  <a:extLst>
                    <a:ext uri="{FF2B5EF4-FFF2-40B4-BE49-F238E27FC236}">
                      <a16:creationId xmlns:a16="http://schemas.microsoft.com/office/drawing/2014/main" id="{9C994ED9-5124-452B-986B-4782056BCFB3}"/>
                    </a:ext>
                  </a:extLst>
                </p:cNvPr>
                <p:cNvSpPr/>
                <p:nvPr userDrawn="1"/>
              </p:nvSpPr>
              <p:spPr>
                <a:xfrm>
                  <a:off x="6047724" y="8158590"/>
                  <a:ext cx="457200" cy="4572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2" name="Oval 171">
                  <a:extLst>
                    <a:ext uri="{FF2B5EF4-FFF2-40B4-BE49-F238E27FC236}">
                      <a16:creationId xmlns:a16="http://schemas.microsoft.com/office/drawing/2014/main" id="{8ADCBFB4-9F0A-40FB-A585-2728254E0A7C}"/>
                    </a:ext>
                  </a:extLst>
                </p:cNvPr>
                <p:cNvSpPr/>
                <p:nvPr userDrawn="1"/>
              </p:nvSpPr>
              <p:spPr>
                <a:xfrm>
                  <a:off x="6116304" y="8227170"/>
                  <a:ext cx="320040" cy="3200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4" name="Oval 163">
                <a:extLst>
                  <a:ext uri="{FF2B5EF4-FFF2-40B4-BE49-F238E27FC236}">
                    <a16:creationId xmlns:a16="http://schemas.microsoft.com/office/drawing/2014/main" id="{42E049E2-81A6-45F8-BA9F-DEA21400B1AD}"/>
                  </a:ext>
                </a:extLst>
              </p:cNvPr>
              <p:cNvSpPr/>
              <p:nvPr userDrawn="1"/>
            </p:nvSpPr>
            <p:spPr>
              <a:xfrm>
                <a:off x="6184884" y="8295750"/>
                <a:ext cx="182880" cy="1828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7" name="Freeform: Shape 66">
              <a:extLst>
                <a:ext uri="{FF2B5EF4-FFF2-40B4-BE49-F238E27FC236}">
                  <a16:creationId xmlns:a16="http://schemas.microsoft.com/office/drawing/2014/main" id="{75F20D6C-6085-4D3F-9186-6895908C97B9}"/>
                </a:ext>
              </a:extLst>
            </p:cNvPr>
            <p:cNvSpPr/>
            <p:nvPr userDrawn="1"/>
          </p:nvSpPr>
          <p:spPr>
            <a:xfrm rot="16200000">
              <a:off x="506891" y="5335524"/>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1" name="Rectangle 70">
              <a:extLst>
                <a:ext uri="{FF2B5EF4-FFF2-40B4-BE49-F238E27FC236}">
                  <a16:creationId xmlns:a16="http://schemas.microsoft.com/office/drawing/2014/main" id="{BC56BE23-DE49-4D55-A6A0-DFE2A870120D}"/>
                </a:ext>
              </a:extLst>
            </p:cNvPr>
            <p:cNvSpPr/>
            <p:nvPr userDrawn="1"/>
          </p:nvSpPr>
          <p:spPr>
            <a:xfrm>
              <a:off x="2028658" y="6089528"/>
              <a:ext cx="2049251" cy="7684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Oval 74">
              <a:extLst>
                <a:ext uri="{FF2B5EF4-FFF2-40B4-BE49-F238E27FC236}">
                  <a16:creationId xmlns:a16="http://schemas.microsoft.com/office/drawing/2014/main" id="{BCF3BD55-FF25-4CA9-8016-81AEB8AA43E8}"/>
                </a:ext>
              </a:extLst>
            </p:cNvPr>
            <p:cNvSpPr/>
            <p:nvPr userDrawn="1"/>
          </p:nvSpPr>
          <p:spPr>
            <a:xfrm>
              <a:off x="3838078" y="1859479"/>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7" name="Straight Connector 76">
              <a:extLst>
                <a:ext uri="{FF2B5EF4-FFF2-40B4-BE49-F238E27FC236}">
                  <a16:creationId xmlns:a16="http://schemas.microsoft.com/office/drawing/2014/main" id="{DE09EA6C-7AC2-47BE-95B8-4D3412867BA5}"/>
                </a:ext>
              </a:extLst>
            </p:cNvPr>
            <p:cNvCxnSpPr>
              <a:cxnSpLocks/>
            </p:cNvCxnSpPr>
            <p:nvPr userDrawn="1"/>
          </p:nvCxnSpPr>
          <p:spPr>
            <a:xfrm flipV="1">
              <a:off x="0" y="1990665"/>
              <a:ext cx="4023360" cy="33894"/>
            </a:xfrm>
            <a:prstGeom prst="line">
              <a:avLst/>
            </a:prstGeom>
            <a:ln w="508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974771" y="576943"/>
            <a:ext cx="6449786" cy="2785508"/>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EB00591F-8CE8-B626-C81A-6C960B2BAECA}"/>
              </a:ext>
            </a:extLst>
          </p:cNvPr>
          <p:cNvSpPr>
            <a:spLocks noGrp="1"/>
          </p:cNvSpPr>
          <p:nvPr>
            <p:ph type="subTitle" idx="1" hasCustomPrompt="1"/>
          </p:nvPr>
        </p:nvSpPr>
        <p:spPr>
          <a:xfrm>
            <a:off x="4974772" y="3373686"/>
            <a:ext cx="6449785" cy="1029586"/>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92" name="Date Placeholder 3">
            <a:extLst>
              <a:ext uri="{FF2B5EF4-FFF2-40B4-BE49-F238E27FC236}">
                <a16:creationId xmlns:a16="http://schemas.microsoft.com/office/drawing/2014/main" id="{2837477B-3D20-4982-86AF-91100FE408D3}"/>
              </a:ext>
            </a:extLst>
          </p:cNvPr>
          <p:cNvSpPr>
            <a:spLocks noGrp="1"/>
          </p:cNvSpPr>
          <p:nvPr>
            <p:ph type="dt" sz="half" idx="10"/>
          </p:nvPr>
        </p:nvSpPr>
        <p:spPr>
          <a:xfrm>
            <a:off x="7519821" y="6353175"/>
            <a:ext cx="1097280" cy="365125"/>
          </a:xfrm>
        </p:spPr>
        <p:txBody>
          <a:bodyPr/>
          <a:lstStyle>
            <a:lvl1pPr>
              <a:defRPr>
                <a:solidFill>
                  <a:schemeClr val="bg1"/>
                </a:solidFill>
              </a:defRPr>
            </a:lvl1pPr>
          </a:lstStyle>
          <a:p>
            <a:r>
              <a:rPr lang="en-US"/>
              <a:t>12/11/2023</a:t>
            </a:r>
            <a:endParaRPr lang="en-US" dirty="0"/>
          </a:p>
        </p:txBody>
      </p:sp>
      <p:sp>
        <p:nvSpPr>
          <p:cNvPr id="193" name="Footer Placeholder 4">
            <a:extLst>
              <a:ext uri="{FF2B5EF4-FFF2-40B4-BE49-F238E27FC236}">
                <a16:creationId xmlns:a16="http://schemas.microsoft.com/office/drawing/2014/main" id="{B6E38A1E-AF37-4A09-9B69-65397A079362}"/>
              </a:ext>
            </a:extLst>
          </p:cNvPr>
          <p:cNvSpPr>
            <a:spLocks noGrp="1"/>
          </p:cNvSpPr>
          <p:nvPr>
            <p:ph type="ftr" sz="quarter" idx="11"/>
          </p:nvPr>
        </p:nvSpPr>
        <p:spPr>
          <a:xfrm>
            <a:off x="8727198" y="6350000"/>
            <a:ext cx="2286000" cy="365125"/>
          </a:xfrm>
        </p:spPr>
        <p:txBody>
          <a:bodyPr/>
          <a:lstStyle>
            <a:lvl1pPr>
              <a:defRPr>
                <a:solidFill>
                  <a:schemeClr val="bg1"/>
                </a:solidFill>
              </a:defRPr>
            </a:lvl1pPr>
          </a:lstStyle>
          <a:p>
            <a:r>
              <a:rPr lang="en-US"/>
              <a:t>Presentation title</a:t>
            </a:r>
            <a:endParaRPr lang="en-US" dirty="0"/>
          </a:p>
        </p:txBody>
      </p:sp>
      <p:sp>
        <p:nvSpPr>
          <p:cNvPr id="194" name="Slide Number Placeholder 5">
            <a:extLst>
              <a:ext uri="{FF2B5EF4-FFF2-40B4-BE49-F238E27FC236}">
                <a16:creationId xmlns:a16="http://schemas.microsoft.com/office/drawing/2014/main" id="{FB77B535-C760-4E32-8A7E-BF9AD08BBC39}"/>
              </a:ext>
            </a:extLst>
          </p:cNvPr>
          <p:cNvSpPr>
            <a:spLocks noGrp="1"/>
          </p:cNvSpPr>
          <p:nvPr>
            <p:ph type="sldNum" sz="quarter" idx="12"/>
          </p:nvPr>
        </p:nvSpPr>
        <p:spPr>
          <a:xfrm>
            <a:off x="11123295" y="6352847"/>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64770521"/>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56"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771736" y="896112"/>
            <a:ext cx="9389288" cy="1362456"/>
          </a:xfrm>
        </p:spPr>
        <p:txBody>
          <a:bodyPr anchor="t" anchorCtr="0"/>
          <a:lstStyle>
            <a:lvl1pPr>
              <a:defRPr cap="all" baseline="0">
                <a:solidFill>
                  <a:schemeClr val="accent1"/>
                </a:solidFill>
              </a:defRPr>
            </a:lvl1pPr>
          </a:lstStyle>
          <a:p>
            <a:r>
              <a:rPr lang="en-US" dirty="0"/>
              <a:t>CLICK TO ADD TITLE</a:t>
            </a:r>
          </a:p>
        </p:txBody>
      </p:sp>
      <p:grpSp>
        <p:nvGrpSpPr>
          <p:cNvPr id="5" name="Group 4">
            <a:extLst>
              <a:ext uri="{FF2B5EF4-FFF2-40B4-BE49-F238E27FC236}">
                <a16:creationId xmlns:a16="http://schemas.microsoft.com/office/drawing/2014/main" id="{E88DF45F-9FEA-47BE-AC15-52BE148E1814}"/>
              </a:ext>
              <a:ext uri="{C183D7F6-B498-43B3-948B-1728B52AA6E4}">
                <adec:decorative xmlns:adec="http://schemas.microsoft.com/office/drawing/2017/decorative" val="1"/>
              </a:ext>
            </a:extLst>
          </p:cNvPr>
          <p:cNvGrpSpPr/>
          <p:nvPr userDrawn="1"/>
        </p:nvGrpSpPr>
        <p:grpSpPr>
          <a:xfrm>
            <a:off x="11239499" y="0"/>
            <a:ext cx="1015984" cy="6858000"/>
            <a:chOff x="11239499" y="0"/>
            <a:chExt cx="1015984" cy="6858000"/>
          </a:xfrm>
        </p:grpSpPr>
        <p:sp>
          <p:nvSpPr>
            <p:cNvPr id="8" name="Rectangle 7">
              <a:extLst>
                <a:ext uri="{FF2B5EF4-FFF2-40B4-BE49-F238E27FC236}">
                  <a16:creationId xmlns:a16="http://schemas.microsoft.com/office/drawing/2014/main" id="{9C51E8B0-FB58-4BB5-9CDA-4A1B4DBC5E90}"/>
                </a:ext>
              </a:extLst>
            </p:cNvPr>
            <p:cNvSpPr/>
            <p:nvPr userDrawn="1"/>
          </p:nvSpPr>
          <p:spPr>
            <a:xfrm>
              <a:off x="11240499" y="4828032"/>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3548A0B2-480B-4F04-B7B5-67A328B174D1}"/>
                </a:ext>
              </a:extLst>
            </p:cNvPr>
            <p:cNvSpPr/>
            <p:nvPr userDrawn="1"/>
          </p:nvSpPr>
          <p:spPr>
            <a:xfrm>
              <a:off x="11240499"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0A19E0-B2DF-4E35-AD7A-80B5C429C6C1}"/>
                </a:ext>
              </a:extLst>
            </p:cNvPr>
            <p:cNvSpPr/>
            <p:nvPr userDrawn="1"/>
          </p:nvSpPr>
          <p:spPr>
            <a:xfrm>
              <a:off x="11240499"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A black and white striped pattern&#10;&#10;Description automatically generated with low confidence">
              <a:extLst>
                <a:ext uri="{FF2B5EF4-FFF2-40B4-BE49-F238E27FC236}">
                  <a16:creationId xmlns:a16="http://schemas.microsoft.com/office/drawing/2014/main" id="{9C1C8F39-77F2-4753-A57A-2FD46715F2A6}"/>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10777681" y="552957"/>
              <a:ext cx="1828800" cy="905164"/>
            </a:xfrm>
            <a:prstGeom prst="rect">
              <a:avLst/>
            </a:prstGeom>
          </p:spPr>
        </p:pic>
        <p:sp>
          <p:nvSpPr>
            <p:cNvPr id="14" name="Rectangle 13">
              <a:extLst>
                <a:ext uri="{FF2B5EF4-FFF2-40B4-BE49-F238E27FC236}">
                  <a16:creationId xmlns:a16="http://schemas.microsoft.com/office/drawing/2014/main" id="{0A6AF7B2-2B49-4313-AA4E-3FD77CF46A04}"/>
                </a:ext>
              </a:extLst>
            </p:cNvPr>
            <p:cNvSpPr/>
            <p:nvPr userDrawn="1"/>
          </p:nvSpPr>
          <p:spPr>
            <a:xfrm>
              <a:off x="11240499"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a:extLst>
                <a:ext uri="{FF2B5EF4-FFF2-40B4-BE49-F238E27FC236}">
                  <a16:creationId xmlns:a16="http://schemas.microsoft.com/office/drawing/2014/main" id="{E9AA5A01-9E59-4C92-9634-32DB51F9182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6200000">
              <a:off x="10880040" y="5394960"/>
              <a:ext cx="1828800" cy="914400"/>
            </a:xfrm>
            <a:prstGeom prst="rect">
              <a:avLst/>
            </a:prstGeom>
          </p:spPr>
        </p:pic>
        <p:sp>
          <p:nvSpPr>
            <p:cNvPr id="16" name="Freeform: Shape 15">
              <a:extLst>
                <a:ext uri="{FF2B5EF4-FFF2-40B4-BE49-F238E27FC236}">
                  <a16:creationId xmlns:a16="http://schemas.microsoft.com/office/drawing/2014/main" id="{1D3A8643-F793-41FD-AA08-DC814719C40C}"/>
                </a:ext>
              </a:extLst>
            </p:cNvPr>
            <p:cNvSpPr/>
            <p:nvPr userDrawn="1"/>
          </p:nvSpPr>
          <p:spPr>
            <a:xfrm>
              <a:off x="11250235" y="4949368"/>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1" name="Graphic 30">
              <a:extLst>
                <a:ext uri="{FF2B5EF4-FFF2-40B4-BE49-F238E27FC236}">
                  <a16:creationId xmlns:a16="http://schemas.microsoft.com/office/drawing/2014/main" id="{F50D01F0-AD27-490F-8044-37B2D9E23326}"/>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5400000">
              <a:off x="10793035" y="3391083"/>
              <a:ext cx="1828800" cy="914400"/>
            </a:xfrm>
            <a:prstGeom prst="rect">
              <a:avLst/>
            </a:prstGeom>
          </p:spPr>
        </p:pic>
      </p:grpSp>
      <p:sp>
        <p:nvSpPr>
          <p:cNvPr id="32" name="Date Placeholder 3">
            <a:extLst>
              <a:ext uri="{FF2B5EF4-FFF2-40B4-BE49-F238E27FC236}">
                <a16:creationId xmlns:a16="http://schemas.microsoft.com/office/drawing/2014/main" id="{417A4AF6-C906-4001-BDD2-33E116318583}"/>
              </a:ext>
            </a:extLst>
          </p:cNvPr>
          <p:cNvSpPr>
            <a:spLocks noGrp="1"/>
          </p:cNvSpPr>
          <p:nvPr>
            <p:ph type="dt" sz="half" idx="10"/>
          </p:nvPr>
        </p:nvSpPr>
        <p:spPr>
          <a:xfrm>
            <a:off x="771735"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33" name="Footer Placeholder 4">
            <a:extLst>
              <a:ext uri="{FF2B5EF4-FFF2-40B4-BE49-F238E27FC236}">
                <a16:creationId xmlns:a16="http://schemas.microsoft.com/office/drawing/2014/main" id="{5D94E674-98A0-4C77-80E5-084E3946B242}"/>
              </a:ext>
            </a:extLst>
          </p:cNvPr>
          <p:cNvSpPr>
            <a:spLocks noGrp="1"/>
          </p:cNvSpPr>
          <p:nvPr>
            <p:ph type="ftr" sz="quarter" idx="11"/>
          </p:nvPr>
        </p:nvSpPr>
        <p:spPr>
          <a:xfrm>
            <a:off x="5424487"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34" name="Slide Number Placeholder 5">
            <a:extLst>
              <a:ext uri="{FF2B5EF4-FFF2-40B4-BE49-F238E27FC236}">
                <a16:creationId xmlns:a16="http://schemas.microsoft.com/office/drawing/2014/main" id="{36214990-C58C-4D62-9381-40A242460690}"/>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6" name="Content Placeholder 2">
            <a:extLst>
              <a:ext uri="{FF2B5EF4-FFF2-40B4-BE49-F238E27FC236}">
                <a16:creationId xmlns:a16="http://schemas.microsoft.com/office/drawing/2014/main" id="{B135D7B7-20E9-ADCF-4417-B443AF3112FC}"/>
              </a:ext>
            </a:extLst>
          </p:cNvPr>
          <p:cNvSpPr>
            <a:spLocks noGrp="1"/>
          </p:cNvSpPr>
          <p:nvPr>
            <p:ph sz="half" idx="14" hasCustomPrompt="1"/>
          </p:nvPr>
        </p:nvSpPr>
        <p:spPr>
          <a:xfrm>
            <a:off x="771734"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a:extLst>
              <a:ext uri="{FF2B5EF4-FFF2-40B4-BE49-F238E27FC236}">
                <a16:creationId xmlns:a16="http://schemas.microsoft.com/office/drawing/2014/main" id="{5D4468C5-0B68-8408-80C5-F8681CA98918}"/>
              </a:ext>
            </a:extLst>
          </p:cNvPr>
          <p:cNvSpPr>
            <a:spLocks noGrp="1"/>
          </p:cNvSpPr>
          <p:nvPr>
            <p:ph sz="half" idx="15" hasCustomPrompt="1"/>
          </p:nvPr>
        </p:nvSpPr>
        <p:spPr>
          <a:xfrm>
            <a:off x="5645989"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88813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6" name="Graphic 25">
            <a:extLst>
              <a:ext uri="{FF2B5EF4-FFF2-40B4-BE49-F238E27FC236}">
                <a16:creationId xmlns:a16="http://schemas.microsoft.com/office/drawing/2014/main" id="{E1BC9BFE-80C0-4DA9-92DB-070C41E412B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8097646">
            <a:off x="403102" y="-983359"/>
            <a:ext cx="2029968" cy="2029968"/>
          </a:xfrm>
          <a:prstGeom prst="rect">
            <a:avLst/>
          </a:prstGeom>
        </p:spPr>
      </p:pic>
      <p:sp>
        <p:nvSpPr>
          <p:cNvPr id="8" name="Rectangle 23">
            <a:extLst>
              <a:ext uri="{FF2B5EF4-FFF2-40B4-BE49-F238E27FC236}">
                <a16:creationId xmlns:a16="http://schemas.microsoft.com/office/drawing/2014/main" id="{F5ED01E4-35BF-4165-86B2-E3BDFD91DEE3}"/>
              </a:ext>
              <a:ext uri="{C183D7F6-B498-43B3-948B-1728B52AA6E4}">
                <adec:decorative xmlns:adec="http://schemas.microsoft.com/office/drawing/2017/decorative" val="1"/>
              </a:ext>
            </a:extLst>
          </p:cNvPr>
          <p:cNvSpPr/>
          <p:nvPr userDrawn="1"/>
        </p:nvSpPr>
        <p:spPr>
          <a:xfrm rot="13508190">
            <a:off x="-1025089" y="458228"/>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a:extLst>
              <a:ext uri="{FF2B5EF4-FFF2-40B4-BE49-F238E27FC236}">
                <a16:creationId xmlns:a16="http://schemas.microsoft.com/office/drawing/2014/main" id="{B7E6DD28-C71B-4484-973A-D12A2773000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8902533">
            <a:off x="407892" y="1900474"/>
            <a:ext cx="2029968" cy="2029968"/>
          </a:xfrm>
          <a:prstGeom prst="rect">
            <a:avLst/>
          </a:prstGeom>
        </p:spPr>
      </p:pic>
      <p:sp>
        <p:nvSpPr>
          <p:cNvPr id="11" name="Rectangle 23">
            <a:extLst>
              <a:ext uri="{FF2B5EF4-FFF2-40B4-BE49-F238E27FC236}">
                <a16:creationId xmlns:a16="http://schemas.microsoft.com/office/drawing/2014/main" id="{AB403917-256D-4254-A12F-F8BD19470C42}"/>
              </a:ext>
              <a:ext uri="{C183D7F6-B498-43B3-948B-1728B52AA6E4}">
                <adec:decorative xmlns:adec="http://schemas.microsoft.com/office/drawing/2017/decorative" val="1"/>
              </a:ext>
            </a:extLst>
          </p:cNvPr>
          <p:cNvSpPr/>
          <p:nvPr userDrawn="1"/>
        </p:nvSpPr>
        <p:spPr>
          <a:xfrm rot="18900000">
            <a:off x="413443" y="1923515"/>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Graphic 11">
            <a:extLst>
              <a:ext uri="{FF2B5EF4-FFF2-40B4-BE49-F238E27FC236}">
                <a16:creationId xmlns:a16="http://schemas.microsoft.com/office/drawing/2014/main" id="{EB06A536-5FCB-4761-9EFF-D54BE44B1FD9}"/>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2708786">
            <a:off x="-1021285" y="3355869"/>
            <a:ext cx="2029968" cy="2029968"/>
          </a:xfrm>
          <a:prstGeom prst="rect">
            <a:avLst/>
          </a:prstGeom>
        </p:spPr>
      </p:pic>
      <p:pic>
        <p:nvPicPr>
          <p:cNvPr id="13" name="Graphic 12">
            <a:extLst>
              <a:ext uri="{FF2B5EF4-FFF2-40B4-BE49-F238E27FC236}">
                <a16:creationId xmlns:a16="http://schemas.microsoft.com/office/drawing/2014/main" id="{3B73C61F-3D48-4791-8280-D98D2C01E0C1}"/>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rot="13489227">
            <a:off x="1859807" y="3357927"/>
            <a:ext cx="2029968" cy="2029968"/>
          </a:xfrm>
          <a:prstGeom prst="rect">
            <a:avLst/>
          </a:prstGeom>
        </p:spPr>
      </p:pic>
      <p:grpSp>
        <p:nvGrpSpPr>
          <p:cNvPr id="21" name="Group 20">
            <a:extLst>
              <a:ext uri="{FF2B5EF4-FFF2-40B4-BE49-F238E27FC236}">
                <a16:creationId xmlns:a16="http://schemas.microsoft.com/office/drawing/2014/main" id="{94213EEF-F759-4045-9F53-49C1B4ECED53}"/>
              </a:ext>
              <a:ext uri="{C183D7F6-B498-43B3-948B-1728B52AA6E4}">
                <adec:decorative xmlns:adec="http://schemas.microsoft.com/office/drawing/2017/decorative" val="1"/>
              </a:ext>
            </a:extLst>
          </p:cNvPr>
          <p:cNvGrpSpPr/>
          <p:nvPr userDrawn="1"/>
        </p:nvGrpSpPr>
        <p:grpSpPr>
          <a:xfrm>
            <a:off x="-7411" y="5806395"/>
            <a:ext cx="2870810" cy="1000774"/>
            <a:chOff x="-13699" y="5839164"/>
            <a:chExt cx="2862790" cy="1000774"/>
          </a:xfrm>
        </p:grpSpPr>
        <p:sp>
          <p:nvSpPr>
            <p:cNvPr id="91" name="Freeform: Shape 90">
              <a:extLst>
                <a:ext uri="{FF2B5EF4-FFF2-40B4-BE49-F238E27FC236}">
                  <a16:creationId xmlns:a16="http://schemas.microsoft.com/office/drawing/2014/main" id="{2EA4D38A-6ACD-4296-B454-E5BD7EAC7990}"/>
                </a:ext>
              </a:extLst>
            </p:cNvPr>
            <p:cNvSpPr/>
            <p:nvPr userDrawn="1"/>
          </p:nvSpPr>
          <p:spPr>
            <a:xfrm>
              <a:off x="-13699" y="5839164"/>
              <a:ext cx="2862790" cy="28868"/>
            </a:xfrm>
            <a:custGeom>
              <a:avLst/>
              <a:gdLst>
                <a:gd name="connsiteX0" fmla="*/ 0 w 2862790"/>
                <a:gd name="connsiteY0" fmla="*/ 0 h 28868"/>
                <a:gd name="connsiteX1" fmla="*/ 2862790 w 2862790"/>
                <a:gd name="connsiteY1" fmla="*/ 0 h 28868"/>
                <a:gd name="connsiteX2" fmla="*/ 2833921 w 2862790"/>
                <a:gd name="connsiteY2" fmla="*/ 28868 h 28868"/>
                <a:gd name="connsiteX3" fmla="*/ 28868 w 2862790"/>
                <a:gd name="connsiteY3" fmla="*/ 28868 h 28868"/>
                <a:gd name="connsiteX4" fmla="*/ 0 w 286279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2790" h="28868">
                  <a:moveTo>
                    <a:pt x="0" y="0"/>
                  </a:moveTo>
                  <a:lnTo>
                    <a:pt x="2862790" y="0"/>
                  </a:lnTo>
                  <a:lnTo>
                    <a:pt x="2833921"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0" name="Freeform: Shape 89">
              <a:extLst>
                <a:ext uri="{FF2B5EF4-FFF2-40B4-BE49-F238E27FC236}">
                  <a16:creationId xmlns:a16="http://schemas.microsoft.com/office/drawing/2014/main" id="{74E32D04-F635-443B-B642-A509F0473CB5}"/>
                </a:ext>
              </a:extLst>
            </p:cNvPr>
            <p:cNvSpPr/>
            <p:nvPr userDrawn="1"/>
          </p:nvSpPr>
          <p:spPr>
            <a:xfrm>
              <a:off x="47246" y="5900109"/>
              <a:ext cx="2740900" cy="28868"/>
            </a:xfrm>
            <a:custGeom>
              <a:avLst/>
              <a:gdLst>
                <a:gd name="connsiteX0" fmla="*/ 0 w 2740900"/>
                <a:gd name="connsiteY0" fmla="*/ 0 h 28868"/>
                <a:gd name="connsiteX1" fmla="*/ 2740900 w 2740900"/>
                <a:gd name="connsiteY1" fmla="*/ 0 h 28868"/>
                <a:gd name="connsiteX2" fmla="*/ 2712032 w 2740900"/>
                <a:gd name="connsiteY2" fmla="*/ 28868 h 28868"/>
                <a:gd name="connsiteX3" fmla="*/ 28868 w 2740900"/>
                <a:gd name="connsiteY3" fmla="*/ 28868 h 28868"/>
                <a:gd name="connsiteX4" fmla="*/ 0 w 274090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0900" h="28868">
                  <a:moveTo>
                    <a:pt x="0" y="0"/>
                  </a:moveTo>
                  <a:lnTo>
                    <a:pt x="2740900" y="0"/>
                  </a:lnTo>
                  <a:lnTo>
                    <a:pt x="2712032"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9" name="Freeform: Shape 88">
              <a:extLst>
                <a:ext uri="{FF2B5EF4-FFF2-40B4-BE49-F238E27FC236}">
                  <a16:creationId xmlns:a16="http://schemas.microsoft.com/office/drawing/2014/main" id="{C95F7659-0C0B-4798-8392-E6B36B62DEA4}"/>
                </a:ext>
              </a:extLst>
            </p:cNvPr>
            <p:cNvSpPr/>
            <p:nvPr userDrawn="1"/>
          </p:nvSpPr>
          <p:spPr>
            <a:xfrm>
              <a:off x="108992" y="5960251"/>
              <a:ext cx="2619012" cy="29671"/>
            </a:xfrm>
            <a:custGeom>
              <a:avLst/>
              <a:gdLst>
                <a:gd name="connsiteX0" fmla="*/ 0 w 2619012"/>
                <a:gd name="connsiteY0" fmla="*/ 0 h 29671"/>
                <a:gd name="connsiteX1" fmla="*/ 2619012 w 2619012"/>
                <a:gd name="connsiteY1" fmla="*/ 0 h 29671"/>
                <a:gd name="connsiteX2" fmla="*/ 2590143 w 2619012"/>
                <a:gd name="connsiteY2" fmla="*/ 28868 h 29671"/>
                <a:gd name="connsiteX3" fmla="*/ 28067 w 2619012"/>
                <a:gd name="connsiteY3" fmla="*/ 29671 h 29671"/>
                <a:gd name="connsiteX4" fmla="*/ 28869 w 2619012"/>
                <a:gd name="connsiteY4" fmla="*/ 28869 h 29671"/>
                <a:gd name="connsiteX5" fmla="*/ 0 w 2619012"/>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9012" h="29671">
                  <a:moveTo>
                    <a:pt x="0" y="0"/>
                  </a:moveTo>
                  <a:lnTo>
                    <a:pt x="2619012" y="0"/>
                  </a:lnTo>
                  <a:lnTo>
                    <a:pt x="2590143" y="28868"/>
                  </a:lnTo>
                  <a:lnTo>
                    <a:pt x="28067" y="29671"/>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8" name="Freeform: Shape 87">
              <a:extLst>
                <a:ext uri="{FF2B5EF4-FFF2-40B4-BE49-F238E27FC236}">
                  <a16:creationId xmlns:a16="http://schemas.microsoft.com/office/drawing/2014/main" id="{ABB69ABA-A9D2-4649-A1AB-E12AA2D2C8E7}"/>
                </a:ext>
              </a:extLst>
            </p:cNvPr>
            <p:cNvSpPr/>
            <p:nvPr userDrawn="1"/>
          </p:nvSpPr>
          <p:spPr>
            <a:xfrm>
              <a:off x="169937" y="6021196"/>
              <a:ext cx="2497122" cy="29670"/>
            </a:xfrm>
            <a:custGeom>
              <a:avLst/>
              <a:gdLst>
                <a:gd name="connsiteX0" fmla="*/ 0 w 2497122"/>
                <a:gd name="connsiteY0" fmla="*/ 0 h 29670"/>
                <a:gd name="connsiteX1" fmla="*/ 2497122 w 2497122"/>
                <a:gd name="connsiteY1" fmla="*/ 0 h 29670"/>
                <a:gd name="connsiteX2" fmla="*/ 2468254 w 2497122"/>
                <a:gd name="connsiteY2" fmla="*/ 28868 h 29670"/>
                <a:gd name="connsiteX3" fmla="*/ 28066 w 2497122"/>
                <a:gd name="connsiteY3" fmla="*/ 29670 h 29670"/>
                <a:gd name="connsiteX4" fmla="*/ 28868 w 2497122"/>
                <a:gd name="connsiteY4" fmla="*/ 28868 h 29670"/>
                <a:gd name="connsiteX5" fmla="*/ 0 w 2497122"/>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97122" h="29670">
                  <a:moveTo>
                    <a:pt x="0" y="0"/>
                  </a:moveTo>
                  <a:lnTo>
                    <a:pt x="2497122" y="0"/>
                  </a:lnTo>
                  <a:lnTo>
                    <a:pt x="2468254"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7" name="Freeform: Shape 86">
              <a:extLst>
                <a:ext uri="{FF2B5EF4-FFF2-40B4-BE49-F238E27FC236}">
                  <a16:creationId xmlns:a16="http://schemas.microsoft.com/office/drawing/2014/main" id="{8B88CE23-E34F-470C-8C56-46C08322365F}"/>
                </a:ext>
              </a:extLst>
            </p:cNvPr>
            <p:cNvSpPr/>
            <p:nvPr userDrawn="1"/>
          </p:nvSpPr>
          <p:spPr>
            <a:xfrm>
              <a:off x="229279" y="6082140"/>
              <a:ext cx="2376837" cy="28869"/>
            </a:xfrm>
            <a:custGeom>
              <a:avLst/>
              <a:gdLst>
                <a:gd name="connsiteX0" fmla="*/ 0 w 2376837"/>
                <a:gd name="connsiteY0" fmla="*/ 0 h 28869"/>
                <a:gd name="connsiteX1" fmla="*/ 2376837 w 2376837"/>
                <a:gd name="connsiteY1" fmla="*/ 0 h 28869"/>
                <a:gd name="connsiteX2" fmla="*/ 2347968 w 2376837"/>
                <a:gd name="connsiteY2" fmla="*/ 28868 h 28869"/>
                <a:gd name="connsiteX3" fmla="*/ 28868 w 2376837"/>
                <a:gd name="connsiteY3" fmla="*/ 28869 h 28869"/>
                <a:gd name="connsiteX4" fmla="*/ 0 w 2376837"/>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37" h="28869">
                  <a:moveTo>
                    <a:pt x="0" y="0"/>
                  </a:moveTo>
                  <a:lnTo>
                    <a:pt x="2376837" y="0"/>
                  </a:lnTo>
                  <a:lnTo>
                    <a:pt x="2347968"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6" name="Freeform: Shape 85">
              <a:extLst>
                <a:ext uri="{FF2B5EF4-FFF2-40B4-BE49-F238E27FC236}">
                  <a16:creationId xmlns:a16="http://schemas.microsoft.com/office/drawing/2014/main" id="{75BCEDE2-961E-42E0-AF9C-3D070C974007}"/>
                </a:ext>
              </a:extLst>
            </p:cNvPr>
            <p:cNvSpPr/>
            <p:nvPr userDrawn="1"/>
          </p:nvSpPr>
          <p:spPr>
            <a:xfrm>
              <a:off x="290222" y="6143085"/>
              <a:ext cx="2254948" cy="28868"/>
            </a:xfrm>
            <a:custGeom>
              <a:avLst/>
              <a:gdLst>
                <a:gd name="connsiteX0" fmla="*/ 0 w 2254948"/>
                <a:gd name="connsiteY0" fmla="*/ 0 h 28868"/>
                <a:gd name="connsiteX1" fmla="*/ 2254948 w 2254948"/>
                <a:gd name="connsiteY1" fmla="*/ 0 h 28868"/>
                <a:gd name="connsiteX2" fmla="*/ 2226080 w 2254948"/>
                <a:gd name="connsiteY2" fmla="*/ 28868 h 28868"/>
                <a:gd name="connsiteX3" fmla="*/ 28868 w 2254948"/>
                <a:gd name="connsiteY3" fmla="*/ 28868 h 28868"/>
                <a:gd name="connsiteX4" fmla="*/ 0 w 2254948"/>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4948" h="28868">
                  <a:moveTo>
                    <a:pt x="0" y="0"/>
                  </a:moveTo>
                  <a:lnTo>
                    <a:pt x="2254948" y="0"/>
                  </a:lnTo>
                  <a:lnTo>
                    <a:pt x="2226080"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Freeform: Shape 84">
              <a:extLst>
                <a:ext uri="{FF2B5EF4-FFF2-40B4-BE49-F238E27FC236}">
                  <a16:creationId xmlns:a16="http://schemas.microsoft.com/office/drawing/2014/main" id="{FB930397-7A2A-4C50-9EC9-7E3107D065D2}"/>
                </a:ext>
              </a:extLst>
            </p:cNvPr>
            <p:cNvSpPr/>
            <p:nvPr userDrawn="1"/>
          </p:nvSpPr>
          <p:spPr>
            <a:xfrm>
              <a:off x="351970" y="6203227"/>
              <a:ext cx="2133059" cy="29671"/>
            </a:xfrm>
            <a:custGeom>
              <a:avLst/>
              <a:gdLst>
                <a:gd name="connsiteX0" fmla="*/ 2133059 w 2133059"/>
                <a:gd name="connsiteY0" fmla="*/ 0 h 29671"/>
                <a:gd name="connsiteX1" fmla="*/ 2104190 w 2133059"/>
                <a:gd name="connsiteY1" fmla="*/ 28869 h 29671"/>
                <a:gd name="connsiteX2" fmla="*/ 28066 w 2133059"/>
                <a:gd name="connsiteY2" fmla="*/ 29671 h 29671"/>
                <a:gd name="connsiteX3" fmla="*/ 28868 w 2133059"/>
                <a:gd name="connsiteY3" fmla="*/ 28869 h 29671"/>
                <a:gd name="connsiteX4" fmla="*/ 0 w 2133059"/>
                <a:gd name="connsiteY4" fmla="*/ 1 h 29671"/>
                <a:gd name="connsiteX5" fmla="*/ 2133059 w 2133059"/>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3059" h="29671">
                  <a:moveTo>
                    <a:pt x="2133059" y="0"/>
                  </a:moveTo>
                  <a:lnTo>
                    <a:pt x="2104190" y="28869"/>
                  </a:lnTo>
                  <a:lnTo>
                    <a:pt x="28066" y="29671"/>
                  </a:lnTo>
                  <a:lnTo>
                    <a:pt x="28868" y="28869"/>
                  </a:lnTo>
                  <a:lnTo>
                    <a:pt x="0" y="1"/>
                  </a:lnTo>
                  <a:lnTo>
                    <a:pt x="213305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Freeform: Shape 83">
              <a:extLst>
                <a:ext uri="{FF2B5EF4-FFF2-40B4-BE49-F238E27FC236}">
                  <a16:creationId xmlns:a16="http://schemas.microsoft.com/office/drawing/2014/main" id="{8CA98174-D81B-4241-92F9-D0D2028FFEA9}"/>
                </a:ext>
              </a:extLst>
            </p:cNvPr>
            <p:cNvSpPr/>
            <p:nvPr userDrawn="1"/>
          </p:nvSpPr>
          <p:spPr>
            <a:xfrm>
              <a:off x="411310" y="6264172"/>
              <a:ext cx="2012774" cy="28868"/>
            </a:xfrm>
            <a:custGeom>
              <a:avLst/>
              <a:gdLst>
                <a:gd name="connsiteX0" fmla="*/ 0 w 2012774"/>
                <a:gd name="connsiteY0" fmla="*/ 0 h 28868"/>
                <a:gd name="connsiteX1" fmla="*/ 2012774 w 2012774"/>
                <a:gd name="connsiteY1" fmla="*/ 0 h 28868"/>
                <a:gd name="connsiteX2" fmla="*/ 1983905 w 2012774"/>
                <a:gd name="connsiteY2" fmla="*/ 28868 h 28868"/>
                <a:gd name="connsiteX3" fmla="*/ 28868 w 2012774"/>
                <a:gd name="connsiteY3" fmla="*/ 28868 h 28868"/>
                <a:gd name="connsiteX4" fmla="*/ 0 w 201277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2774" h="28868">
                  <a:moveTo>
                    <a:pt x="0" y="0"/>
                  </a:moveTo>
                  <a:lnTo>
                    <a:pt x="2012774" y="0"/>
                  </a:lnTo>
                  <a:lnTo>
                    <a:pt x="1983905"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Freeform: Shape 82">
              <a:extLst>
                <a:ext uri="{FF2B5EF4-FFF2-40B4-BE49-F238E27FC236}">
                  <a16:creationId xmlns:a16="http://schemas.microsoft.com/office/drawing/2014/main" id="{E4CE4FB8-5E60-4288-B2FA-CF9316ED449F}"/>
                </a:ext>
              </a:extLst>
            </p:cNvPr>
            <p:cNvSpPr/>
            <p:nvPr userDrawn="1"/>
          </p:nvSpPr>
          <p:spPr>
            <a:xfrm>
              <a:off x="472255" y="6325117"/>
              <a:ext cx="1890884" cy="28868"/>
            </a:xfrm>
            <a:custGeom>
              <a:avLst/>
              <a:gdLst>
                <a:gd name="connsiteX0" fmla="*/ 0 w 1890884"/>
                <a:gd name="connsiteY0" fmla="*/ 0 h 28868"/>
                <a:gd name="connsiteX1" fmla="*/ 1890884 w 1890884"/>
                <a:gd name="connsiteY1" fmla="*/ 0 h 28868"/>
                <a:gd name="connsiteX2" fmla="*/ 1862016 w 1890884"/>
                <a:gd name="connsiteY2" fmla="*/ 28868 h 28868"/>
                <a:gd name="connsiteX3" fmla="*/ 28868 w 1890884"/>
                <a:gd name="connsiteY3" fmla="*/ 28868 h 28868"/>
                <a:gd name="connsiteX4" fmla="*/ 0 w 189088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884" h="28868">
                  <a:moveTo>
                    <a:pt x="0" y="0"/>
                  </a:moveTo>
                  <a:lnTo>
                    <a:pt x="1890884" y="0"/>
                  </a:lnTo>
                  <a:lnTo>
                    <a:pt x="1862016"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Freeform: Shape 81">
              <a:extLst>
                <a:ext uri="{FF2B5EF4-FFF2-40B4-BE49-F238E27FC236}">
                  <a16:creationId xmlns:a16="http://schemas.microsoft.com/office/drawing/2014/main" id="{6F69FE5C-0AF0-42F6-A721-9E2244C967AA}"/>
                </a:ext>
              </a:extLst>
            </p:cNvPr>
            <p:cNvSpPr/>
            <p:nvPr userDrawn="1"/>
          </p:nvSpPr>
          <p:spPr>
            <a:xfrm>
              <a:off x="533199" y="6386061"/>
              <a:ext cx="1768996" cy="28869"/>
            </a:xfrm>
            <a:custGeom>
              <a:avLst/>
              <a:gdLst>
                <a:gd name="connsiteX0" fmla="*/ 0 w 1768996"/>
                <a:gd name="connsiteY0" fmla="*/ 0 h 28869"/>
                <a:gd name="connsiteX1" fmla="*/ 1768996 w 1768996"/>
                <a:gd name="connsiteY1" fmla="*/ 0 h 28869"/>
                <a:gd name="connsiteX2" fmla="*/ 1740128 w 1768996"/>
                <a:gd name="connsiteY2" fmla="*/ 28868 h 28869"/>
                <a:gd name="connsiteX3" fmla="*/ 28869 w 1768996"/>
                <a:gd name="connsiteY3" fmla="*/ 28869 h 28869"/>
                <a:gd name="connsiteX4" fmla="*/ 0 w 1768996"/>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8996" h="28869">
                  <a:moveTo>
                    <a:pt x="0" y="0"/>
                  </a:moveTo>
                  <a:lnTo>
                    <a:pt x="1768996" y="0"/>
                  </a:lnTo>
                  <a:lnTo>
                    <a:pt x="1740128"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Freeform: Shape 80">
              <a:extLst>
                <a:ext uri="{FF2B5EF4-FFF2-40B4-BE49-F238E27FC236}">
                  <a16:creationId xmlns:a16="http://schemas.microsoft.com/office/drawing/2014/main" id="{E8311083-D41B-4770-B6A9-AFA83AAF2885}"/>
                </a:ext>
              </a:extLst>
            </p:cNvPr>
            <p:cNvSpPr/>
            <p:nvPr userDrawn="1"/>
          </p:nvSpPr>
          <p:spPr>
            <a:xfrm>
              <a:off x="594946" y="6446204"/>
              <a:ext cx="1647106" cy="29670"/>
            </a:xfrm>
            <a:custGeom>
              <a:avLst/>
              <a:gdLst>
                <a:gd name="connsiteX0" fmla="*/ 0 w 1647106"/>
                <a:gd name="connsiteY0" fmla="*/ 0 h 29670"/>
                <a:gd name="connsiteX1" fmla="*/ 1647106 w 1647106"/>
                <a:gd name="connsiteY1" fmla="*/ 0 h 29670"/>
                <a:gd name="connsiteX2" fmla="*/ 1618238 w 1647106"/>
                <a:gd name="connsiteY2" fmla="*/ 28868 h 29670"/>
                <a:gd name="connsiteX3" fmla="*/ 28066 w 1647106"/>
                <a:gd name="connsiteY3" fmla="*/ 29670 h 29670"/>
                <a:gd name="connsiteX4" fmla="*/ 28868 w 1647106"/>
                <a:gd name="connsiteY4" fmla="*/ 28868 h 29670"/>
                <a:gd name="connsiteX5" fmla="*/ 0 w 1647106"/>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7106" h="29670">
                  <a:moveTo>
                    <a:pt x="0" y="0"/>
                  </a:moveTo>
                  <a:lnTo>
                    <a:pt x="1647106" y="0"/>
                  </a:lnTo>
                  <a:lnTo>
                    <a:pt x="1618238"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0" name="Freeform: Shape 79">
              <a:extLst>
                <a:ext uri="{FF2B5EF4-FFF2-40B4-BE49-F238E27FC236}">
                  <a16:creationId xmlns:a16="http://schemas.microsoft.com/office/drawing/2014/main" id="{730A62EE-9416-445D-B0B2-018F008614B8}"/>
                </a:ext>
              </a:extLst>
            </p:cNvPr>
            <p:cNvSpPr/>
            <p:nvPr userDrawn="1"/>
          </p:nvSpPr>
          <p:spPr>
            <a:xfrm>
              <a:off x="654287" y="6507148"/>
              <a:ext cx="1526821" cy="28869"/>
            </a:xfrm>
            <a:custGeom>
              <a:avLst/>
              <a:gdLst>
                <a:gd name="connsiteX0" fmla="*/ 0 w 1526821"/>
                <a:gd name="connsiteY0" fmla="*/ 0 h 28869"/>
                <a:gd name="connsiteX1" fmla="*/ 1526821 w 1526821"/>
                <a:gd name="connsiteY1" fmla="*/ 0 h 28869"/>
                <a:gd name="connsiteX2" fmla="*/ 1497952 w 1526821"/>
                <a:gd name="connsiteY2" fmla="*/ 28868 h 28869"/>
                <a:gd name="connsiteX3" fmla="*/ 28868 w 1526821"/>
                <a:gd name="connsiteY3" fmla="*/ 28869 h 28869"/>
                <a:gd name="connsiteX4" fmla="*/ 0 w 1526821"/>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821" h="28869">
                  <a:moveTo>
                    <a:pt x="0" y="0"/>
                  </a:moveTo>
                  <a:lnTo>
                    <a:pt x="1526821" y="0"/>
                  </a:lnTo>
                  <a:lnTo>
                    <a:pt x="1497952"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Shape 78">
              <a:extLst>
                <a:ext uri="{FF2B5EF4-FFF2-40B4-BE49-F238E27FC236}">
                  <a16:creationId xmlns:a16="http://schemas.microsoft.com/office/drawing/2014/main" id="{4A92E211-EBEF-4E62-97FD-46ECC42436DF}"/>
                </a:ext>
              </a:extLst>
            </p:cNvPr>
            <p:cNvSpPr/>
            <p:nvPr userDrawn="1"/>
          </p:nvSpPr>
          <p:spPr>
            <a:xfrm>
              <a:off x="715231" y="6568093"/>
              <a:ext cx="1404932" cy="28868"/>
            </a:xfrm>
            <a:custGeom>
              <a:avLst/>
              <a:gdLst>
                <a:gd name="connsiteX0" fmla="*/ 0 w 1404932"/>
                <a:gd name="connsiteY0" fmla="*/ 0 h 28868"/>
                <a:gd name="connsiteX1" fmla="*/ 1404932 w 1404932"/>
                <a:gd name="connsiteY1" fmla="*/ 0 h 28868"/>
                <a:gd name="connsiteX2" fmla="*/ 1376064 w 1404932"/>
                <a:gd name="connsiteY2" fmla="*/ 28868 h 28868"/>
                <a:gd name="connsiteX3" fmla="*/ 28868 w 1404932"/>
                <a:gd name="connsiteY3" fmla="*/ 28868 h 28868"/>
                <a:gd name="connsiteX4" fmla="*/ 0 w 1404932"/>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932" h="28868">
                  <a:moveTo>
                    <a:pt x="0" y="0"/>
                  </a:moveTo>
                  <a:lnTo>
                    <a:pt x="1404932" y="0"/>
                  </a:lnTo>
                  <a:lnTo>
                    <a:pt x="1376064"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8" name="Freeform: Shape 77">
              <a:extLst>
                <a:ext uri="{FF2B5EF4-FFF2-40B4-BE49-F238E27FC236}">
                  <a16:creationId xmlns:a16="http://schemas.microsoft.com/office/drawing/2014/main" id="{CC8A63A1-564C-478A-B490-96E1C76014CC}"/>
                </a:ext>
              </a:extLst>
            </p:cNvPr>
            <p:cNvSpPr/>
            <p:nvPr userDrawn="1"/>
          </p:nvSpPr>
          <p:spPr>
            <a:xfrm>
              <a:off x="776977" y="6628235"/>
              <a:ext cx="1283044" cy="29671"/>
            </a:xfrm>
            <a:custGeom>
              <a:avLst/>
              <a:gdLst>
                <a:gd name="connsiteX0" fmla="*/ 1283044 w 1283044"/>
                <a:gd name="connsiteY0" fmla="*/ 0 h 29671"/>
                <a:gd name="connsiteX1" fmla="*/ 1254175 w 1283044"/>
                <a:gd name="connsiteY1" fmla="*/ 28869 h 29671"/>
                <a:gd name="connsiteX2" fmla="*/ 28067 w 1283044"/>
                <a:gd name="connsiteY2" fmla="*/ 29671 h 29671"/>
                <a:gd name="connsiteX3" fmla="*/ 28869 w 1283044"/>
                <a:gd name="connsiteY3" fmla="*/ 28869 h 29671"/>
                <a:gd name="connsiteX4" fmla="*/ 0 w 1283044"/>
                <a:gd name="connsiteY4" fmla="*/ 1 h 29671"/>
                <a:gd name="connsiteX5" fmla="*/ 1283044 w 1283044"/>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044" h="29671">
                  <a:moveTo>
                    <a:pt x="1283044" y="0"/>
                  </a:moveTo>
                  <a:lnTo>
                    <a:pt x="1254175" y="28869"/>
                  </a:lnTo>
                  <a:lnTo>
                    <a:pt x="28067" y="29671"/>
                  </a:lnTo>
                  <a:lnTo>
                    <a:pt x="28869" y="28869"/>
                  </a:lnTo>
                  <a:lnTo>
                    <a:pt x="0" y="1"/>
                  </a:lnTo>
                  <a:lnTo>
                    <a:pt x="1283044"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Shape 76">
              <a:extLst>
                <a:ext uri="{FF2B5EF4-FFF2-40B4-BE49-F238E27FC236}">
                  <a16:creationId xmlns:a16="http://schemas.microsoft.com/office/drawing/2014/main" id="{4162FC41-462F-4E99-AACA-F5B9C804FB14}"/>
                </a:ext>
              </a:extLst>
            </p:cNvPr>
            <p:cNvSpPr/>
            <p:nvPr userDrawn="1"/>
          </p:nvSpPr>
          <p:spPr>
            <a:xfrm>
              <a:off x="837922" y="6689180"/>
              <a:ext cx="1161154" cy="29670"/>
            </a:xfrm>
            <a:custGeom>
              <a:avLst/>
              <a:gdLst>
                <a:gd name="connsiteX0" fmla="*/ 0 w 1161154"/>
                <a:gd name="connsiteY0" fmla="*/ 0 h 29670"/>
                <a:gd name="connsiteX1" fmla="*/ 1161154 w 1161154"/>
                <a:gd name="connsiteY1" fmla="*/ 0 h 29670"/>
                <a:gd name="connsiteX2" fmla="*/ 1132285 w 1161154"/>
                <a:gd name="connsiteY2" fmla="*/ 28868 h 29670"/>
                <a:gd name="connsiteX3" fmla="*/ 28066 w 1161154"/>
                <a:gd name="connsiteY3" fmla="*/ 29670 h 29670"/>
                <a:gd name="connsiteX4" fmla="*/ 28868 w 1161154"/>
                <a:gd name="connsiteY4" fmla="*/ 28868 h 29670"/>
                <a:gd name="connsiteX5" fmla="*/ 0 w 1161154"/>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154" h="29670">
                  <a:moveTo>
                    <a:pt x="0" y="0"/>
                  </a:moveTo>
                  <a:lnTo>
                    <a:pt x="1161154" y="0"/>
                  </a:lnTo>
                  <a:lnTo>
                    <a:pt x="1132285"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6" name="Freeform: Shape 75">
              <a:extLst>
                <a:ext uri="{FF2B5EF4-FFF2-40B4-BE49-F238E27FC236}">
                  <a16:creationId xmlns:a16="http://schemas.microsoft.com/office/drawing/2014/main" id="{1F9B61AC-B03D-4064-9DE6-9818F53F333C}"/>
                </a:ext>
              </a:extLst>
            </p:cNvPr>
            <p:cNvSpPr/>
            <p:nvPr userDrawn="1"/>
          </p:nvSpPr>
          <p:spPr>
            <a:xfrm>
              <a:off x="897263" y="6750124"/>
              <a:ext cx="1040868" cy="28869"/>
            </a:xfrm>
            <a:custGeom>
              <a:avLst/>
              <a:gdLst>
                <a:gd name="connsiteX0" fmla="*/ 0 w 1040868"/>
                <a:gd name="connsiteY0" fmla="*/ 0 h 28869"/>
                <a:gd name="connsiteX1" fmla="*/ 1040868 w 1040868"/>
                <a:gd name="connsiteY1" fmla="*/ 0 h 28869"/>
                <a:gd name="connsiteX2" fmla="*/ 1012000 w 1040868"/>
                <a:gd name="connsiteY2" fmla="*/ 28869 h 28869"/>
                <a:gd name="connsiteX3" fmla="*/ 28868 w 1040868"/>
                <a:gd name="connsiteY3" fmla="*/ 28869 h 28869"/>
                <a:gd name="connsiteX4" fmla="*/ 0 w 1040868"/>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0868" h="28869">
                  <a:moveTo>
                    <a:pt x="0" y="0"/>
                  </a:moveTo>
                  <a:lnTo>
                    <a:pt x="1040868" y="0"/>
                  </a:lnTo>
                  <a:lnTo>
                    <a:pt x="1012000" y="28869"/>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3" name="Freeform: Shape 72">
              <a:extLst>
                <a:ext uri="{FF2B5EF4-FFF2-40B4-BE49-F238E27FC236}">
                  <a16:creationId xmlns:a16="http://schemas.microsoft.com/office/drawing/2014/main" id="{C104BA00-790F-438D-AC93-117E23CF2099}"/>
                </a:ext>
              </a:extLst>
            </p:cNvPr>
            <p:cNvSpPr/>
            <p:nvPr userDrawn="1"/>
          </p:nvSpPr>
          <p:spPr>
            <a:xfrm>
              <a:off x="958207" y="6811069"/>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01" name="Freeform: Shape 100">
            <a:extLst>
              <a:ext uri="{FF2B5EF4-FFF2-40B4-BE49-F238E27FC236}">
                <a16:creationId xmlns:a16="http://schemas.microsoft.com/office/drawing/2014/main" id="{788A3CD7-1915-41CF-9FB5-E6FEDCA8F19C}"/>
              </a:ext>
              <a:ext uri="{C183D7F6-B498-43B3-948B-1728B52AA6E4}">
                <adec:decorative xmlns:adec="http://schemas.microsoft.com/office/drawing/2017/decorative" val="1"/>
              </a:ext>
            </a:extLst>
          </p:cNvPr>
          <p:cNvSpPr/>
          <p:nvPr userDrawn="1"/>
        </p:nvSpPr>
        <p:spPr>
          <a:xfrm>
            <a:off x="1793659" y="5801762"/>
            <a:ext cx="1075475" cy="1058335"/>
          </a:xfrm>
          <a:custGeom>
            <a:avLst/>
            <a:gdLst>
              <a:gd name="connsiteX0" fmla="*/ 1062720 w 1062720"/>
              <a:gd name="connsiteY0" fmla="*/ 0 h 1062720"/>
              <a:gd name="connsiteX1" fmla="*/ 1062720 w 1062720"/>
              <a:gd name="connsiteY1" fmla="*/ 1062720 h 1062720"/>
              <a:gd name="connsiteX2" fmla="*/ 0 w 1062720"/>
              <a:gd name="connsiteY2" fmla="*/ 1062720 h 1062720"/>
              <a:gd name="connsiteX3" fmla="*/ 1062720 w 1062720"/>
              <a:gd name="connsiteY3" fmla="*/ 0 h 1062720"/>
            </a:gdLst>
            <a:ahLst/>
            <a:cxnLst>
              <a:cxn ang="0">
                <a:pos x="connsiteX0" y="connsiteY0"/>
              </a:cxn>
              <a:cxn ang="0">
                <a:pos x="connsiteX1" y="connsiteY1"/>
              </a:cxn>
              <a:cxn ang="0">
                <a:pos x="connsiteX2" y="connsiteY2"/>
              </a:cxn>
              <a:cxn ang="0">
                <a:pos x="connsiteX3" y="connsiteY3"/>
              </a:cxn>
            </a:cxnLst>
            <a:rect l="l" t="t" r="r" b="b"/>
            <a:pathLst>
              <a:path w="1062720" h="1062720">
                <a:moveTo>
                  <a:pt x="1062720" y="0"/>
                </a:moveTo>
                <a:lnTo>
                  <a:pt x="1062720" y="1062720"/>
                </a:lnTo>
                <a:lnTo>
                  <a:pt x="0" y="1062720"/>
                </a:lnTo>
                <a:lnTo>
                  <a:pt x="106272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3" name="Freeform: Shape 162">
            <a:extLst>
              <a:ext uri="{FF2B5EF4-FFF2-40B4-BE49-F238E27FC236}">
                <a16:creationId xmlns:a16="http://schemas.microsoft.com/office/drawing/2014/main" id="{FEE07693-1822-40D4-88A4-0F663C787D7E}"/>
              </a:ext>
              <a:ext uri="{C183D7F6-B498-43B3-948B-1728B52AA6E4}">
                <adec:decorative xmlns:adec="http://schemas.microsoft.com/office/drawing/2017/decorative" val="1"/>
              </a:ext>
            </a:extLst>
          </p:cNvPr>
          <p:cNvSpPr/>
          <p:nvPr userDrawn="1"/>
        </p:nvSpPr>
        <p:spPr>
          <a:xfrm>
            <a:off x="1035546" y="6829131"/>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1">
            <a:extLst>
              <a:ext uri="{FF2B5EF4-FFF2-40B4-BE49-F238E27FC236}">
                <a16:creationId xmlns:a16="http://schemas.microsoft.com/office/drawing/2014/main" id="{C8142DAF-BE54-C239-5685-89D55E027E4E}"/>
              </a:ext>
            </a:extLst>
          </p:cNvPr>
          <p:cNvSpPr>
            <a:spLocks noGrp="1"/>
          </p:cNvSpPr>
          <p:nvPr>
            <p:ph type="title" hasCustomPrompt="1"/>
          </p:nvPr>
        </p:nvSpPr>
        <p:spPr>
          <a:xfrm>
            <a:off x="3520440" y="896111"/>
            <a:ext cx="7889768" cy="2039341"/>
          </a:xfrm>
        </p:spPr>
        <p:txBody>
          <a:bodyPr anchor="t" anchorCtr="0"/>
          <a:lstStyle>
            <a:lvl1pPr>
              <a:defRPr cap="all" baseline="0">
                <a:solidFill>
                  <a:schemeClr val="accent1"/>
                </a:solidFill>
              </a:defRPr>
            </a:lvl1pPr>
          </a:lstStyle>
          <a:p>
            <a:r>
              <a:rPr lang="en-US" dirty="0"/>
              <a:t>CLICK TO ADD TITLE</a:t>
            </a:r>
          </a:p>
        </p:txBody>
      </p:sp>
      <p:sp>
        <p:nvSpPr>
          <p:cNvPr id="10" name="Content Placeholder 2">
            <a:extLst>
              <a:ext uri="{FF2B5EF4-FFF2-40B4-BE49-F238E27FC236}">
                <a16:creationId xmlns:a16="http://schemas.microsoft.com/office/drawing/2014/main" id="{5A2EBD71-EB16-773C-A6CB-C6E1259AE70B}"/>
              </a:ext>
            </a:extLst>
          </p:cNvPr>
          <p:cNvSpPr>
            <a:spLocks noGrp="1"/>
          </p:cNvSpPr>
          <p:nvPr>
            <p:ph sz="half" idx="14" hasCustomPrompt="1"/>
          </p:nvPr>
        </p:nvSpPr>
        <p:spPr>
          <a:xfrm>
            <a:off x="3520440" y="3259056"/>
            <a:ext cx="2994660" cy="3006531"/>
          </a:xfrm>
        </p:spPr>
        <p:txBody>
          <a:bodyPr>
            <a:normAutofit/>
          </a:bodyPr>
          <a:lstStyle>
            <a:lvl1pPr marL="285750" indent="-285750">
              <a:lnSpc>
                <a:spcPts val="2000"/>
              </a:lnSpc>
              <a:buFont typeface="Arial" panose="020B0604020202020204" pitchFamily="34" charset="0"/>
              <a:buChar char="•"/>
              <a:defRPr sz="1800"/>
            </a:lvl1pPr>
            <a:lvl2pPr>
              <a:lnSpc>
                <a:spcPts val="2000"/>
              </a:lnSpc>
              <a:defRPr sz="1800"/>
            </a:lvl2pPr>
            <a:lvl3pPr>
              <a:lnSpc>
                <a:spcPts val="2000"/>
              </a:lnSpc>
              <a:defRPr sz="1800"/>
            </a:lvl3pPr>
            <a:lvl4pPr>
              <a:lnSpc>
                <a:spcPts val="2000"/>
              </a:lnSpc>
              <a:defRPr sz="1800"/>
            </a:lvl4pPr>
            <a:lvl5pPr>
              <a:lnSpc>
                <a:spcPts val="2000"/>
              </a:lnSpc>
              <a:defRPr sz="1800"/>
            </a:lvl5pPr>
          </a:lstStyle>
          <a:p>
            <a:pPr lvl="0"/>
            <a:r>
              <a:rPr lang="en-US" dirty="0"/>
              <a:t>Click to add content</a:t>
            </a:r>
          </a:p>
          <a:p>
            <a:pPr lvl="1"/>
            <a:r>
              <a:rPr lang="en-US" dirty="0"/>
              <a:t>Second level</a:t>
            </a:r>
          </a:p>
          <a:p>
            <a:pPr lvl="2"/>
            <a:r>
              <a:rPr lang="en-US" dirty="0"/>
              <a:t>Third level</a:t>
            </a:r>
          </a:p>
        </p:txBody>
      </p:sp>
      <p:sp>
        <p:nvSpPr>
          <p:cNvPr id="6" name="Content Placeholder 2">
            <a:extLst>
              <a:ext uri="{FF2B5EF4-FFF2-40B4-BE49-F238E27FC236}">
                <a16:creationId xmlns:a16="http://schemas.microsoft.com/office/drawing/2014/main" id="{56944BE1-9937-7EA2-AA56-336B8D5CAADA}"/>
              </a:ext>
            </a:extLst>
          </p:cNvPr>
          <p:cNvSpPr>
            <a:spLocks noGrp="1"/>
          </p:cNvSpPr>
          <p:nvPr>
            <p:ph sz="half" idx="1" hasCustomPrompt="1"/>
          </p:nvPr>
        </p:nvSpPr>
        <p:spPr>
          <a:xfrm>
            <a:off x="6826432" y="3253740"/>
            <a:ext cx="4580088" cy="3006531"/>
          </a:xfrm>
        </p:spPr>
        <p:txBody>
          <a:bodyPr>
            <a:normAutofit/>
          </a:bodyPr>
          <a:lstStyle>
            <a:lvl1pPr marL="0" indent="0">
              <a:lnSpc>
                <a:spcPts val="2000"/>
              </a:lnSpc>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9" name="Date Placeholder 3">
            <a:extLst>
              <a:ext uri="{FF2B5EF4-FFF2-40B4-BE49-F238E27FC236}">
                <a16:creationId xmlns:a16="http://schemas.microsoft.com/office/drawing/2014/main" id="{5A56B3AA-5CA2-4004-8F95-11FD7B895DAE}"/>
              </a:ext>
            </a:extLst>
          </p:cNvPr>
          <p:cNvSpPr>
            <a:spLocks noGrp="1"/>
          </p:cNvSpPr>
          <p:nvPr>
            <p:ph type="dt" sz="half" idx="10"/>
          </p:nvPr>
        </p:nvSpPr>
        <p:spPr>
          <a:xfrm>
            <a:off x="3523723"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210" name="Footer Placeholder 4">
            <a:extLst>
              <a:ext uri="{FF2B5EF4-FFF2-40B4-BE49-F238E27FC236}">
                <a16:creationId xmlns:a16="http://schemas.microsoft.com/office/drawing/2014/main" id="{07D92F37-472D-4CCB-AA97-FA42E56079C7}"/>
              </a:ext>
            </a:extLst>
          </p:cNvPr>
          <p:cNvSpPr>
            <a:spLocks noGrp="1"/>
          </p:cNvSpPr>
          <p:nvPr>
            <p:ph type="ftr" sz="quarter" idx="11"/>
          </p:nvPr>
        </p:nvSpPr>
        <p:spPr>
          <a:xfrm>
            <a:off x="6642161"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211" name="Slide Number Placeholder 5">
            <a:extLst>
              <a:ext uri="{FF2B5EF4-FFF2-40B4-BE49-F238E27FC236}">
                <a16:creationId xmlns:a16="http://schemas.microsoft.com/office/drawing/2014/main" id="{C0E89FFF-230F-4CBA-A6BC-D887B3FFA51F}"/>
              </a:ext>
            </a:extLst>
          </p:cNvPr>
          <p:cNvSpPr>
            <a:spLocks noGrp="1"/>
          </p:cNvSpPr>
          <p:nvPr>
            <p:ph type="sldNum" sz="quarter" idx="12"/>
          </p:nvPr>
        </p:nvSpPr>
        <p:spPr>
          <a:xfrm>
            <a:off x="10949320"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921514593"/>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3807877" y="898524"/>
            <a:ext cx="7606895" cy="2029967"/>
          </a:xfrm>
        </p:spPr>
        <p:txBody>
          <a:bodyPr anchor="t" anchorCtr="0"/>
          <a:lstStyle>
            <a:lvl1pPr>
              <a:defRPr cap="all" baseline="0">
                <a:solidFill>
                  <a:schemeClr val="tx2"/>
                </a:solidFill>
              </a:defRPr>
            </a:lvl1pPr>
          </a:lstStyle>
          <a:p>
            <a:r>
              <a:rPr lang="en-US" dirty="0"/>
              <a:t>CLICK TO ADD TITLE</a:t>
            </a:r>
          </a:p>
        </p:txBody>
      </p:sp>
      <p:sp>
        <p:nvSpPr>
          <p:cNvPr id="27" name="Picture Placeholder 26">
            <a:extLst>
              <a:ext uri="{FF2B5EF4-FFF2-40B4-BE49-F238E27FC236}">
                <a16:creationId xmlns:a16="http://schemas.microsoft.com/office/drawing/2014/main" id="{01CF25F4-1889-5FE4-9BE0-413C509639DC}"/>
              </a:ext>
            </a:extLst>
          </p:cNvPr>
          <p:cNvSpPr>
            <a:spLocks noGrp="1"/>
          </p:cNvSpPr>
          <p:nvPr>
            <p:ph type="pic" sz="quarter" idx="15" hasCustomPrompt="1"/>
          </p:nvPr>
        </p:nvSpPr>
        <p:spPr>
          <a:xfrm>
            <a:off x="1011337" y="9212"/>
            <a:ext cx="2029967" cy="4850544"/>
          </a:xfrm>
          <a:custGeom>
            <a:avLst/>
            <a:gdLst>
              <a:gd name="connsiteX0" fmla="*/ 0 w 2029967"/>
              <a:gd name="connsiteY0" fmla="*/ 0 h 4850544"/>
              <a:gd name="connsiteX1" fmla="*/ 2029967 w 2029967"/>
              <a:gd name="connsiteY1" fmla="*/ 0 h 4850544"/>
              <a:gd name="connsiteX2" fmla="*/ 2029967 w 2029967"/>
              <a:gd name="connsiteY2" fmla="*/ 4850544 h 4850544"/>
              <a:gd name="connsiteX3" fmla="*/ 2025599 w 2029967"/>
              <a:gd name="connsiteY3" fmla="*/ 4850544 h 4850544"/>
              <a:gd name="connsiteX4" fmla="*/ 2 w 2029967"/>
              <a:gd name="connsiteY4" fmla="*/ 2824947 h 4850544"/>
              <a:gd name="connsiteX5" fmla="*/ 2 w 2029967"/>
              <a:gd name="connsiteY5" fmla="*/ 4850544 h 4850544"/>
              <a:gd name="connsiteX6" fmla="*/ 0 w 2029967"/>
              <a:gd name="connsiteY6" fmla="*/ 4850544 h 4850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9967" h="4850544">
                <a:moveTo>
                  <a:pt x="0" y="0"/>
                </a:moveTo>
                <a:lnTo>
                  <a:pt x="2029967" y="0"/>
                </a:lnTo>
                <a:lnTo>
                  <a:pt x="2029967" y="4850544"/>
                </a:lnTo>
                <a:lnTo>
                  <a:pt x="2025599" y="4850544"/>
                </a:lnTo>
                <a:lnTo>
                  <a:pt x="2" y="2824947"/>
                </a:lnTo>
                <a:lnTo>
                  <a:pt x="2" y="4850544"/>
                </a:lnTo>
                <a:lnTo>
                  <a:pt x="0" y="4850544"/>
                </a:lnTo>
                <a:close/>
              </a:path>
            </a:pathLst>
          </a:custGeom>
        </p:spPr>
        <p:txBody>
          <a:bodyPr wrap="square">
            <a:noAutofit/>
          </a:bodyPr>
          <a:lstStyle>
            <a:lvl1pPr marL="0" indent="0" algn="l">
              <a:buNone/>
              <a:defRPr sz="2000">
                <a:solidFill>
                  <a:schemeClr val="bg1"/>
                </a:solidFill>
              </a:defRPr>
            </a:lvl1pPr>
          </a:lstStyle>
          <a:p>
            <a:r>
              <a:rPr lang="en-US" dirty="0"/>
              <a:t>Click icon to insert picture</a:t>
            </a:r>
          </a:p>
        </p:txBody>
      </p:sp>
      <p:sp>
        <p:nvSpPr>
          <p:cNvPr id="34" name="Rectangle 33">
            <a:extLst>
              <a:ext uri="{FF2B5EF4-FFF2-40B4-BE49-F238E27FC236}">
                <a16:creationId xmlns:a16="http://schemas.microsoft.com/office/drawing/2014/main" id="{9CC28908-2548-441C-BE9D-8728E1FC84C0}"/>
              </a:ext>
              <a:ext uri="{C183D7F6-B498-43B3-948B-1728B52AA6E4}">
                <adec:decorative xmlns:adec="http://schemas.microsoft.com/office/drawing/2017/decorative" val="1"/>
              </a:ext>
            </a:extLst>
          </p:cNvPr>
          <p:cNvSpPr/>
          <p:nvPr userDrawn="1"/>
        </p:nvSpPr>
        <p:spPr>
          <a:xfrm>
            <a:off x="1011339" y="4863266"/>
            <a:ext cx="2029968" cy="200489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a:extLst>
              <a:ext uri="{FF2B5EF4-FFF2-40B4-BE49-F238E27FC236}">
                <a16:creationId xmlns:a16="http://schemas.microsoft.com/office/drawing/2014/main" id="{731DC170-FB16-45F8-B62C-DCAB2B9AC310}"/>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1011338" y="5865203"/>
            <a:ext cx="2019299" cy="999451"/>
          </a:xfrm>
          <a:prstGeom prst="rect">
            <a:avLst/>
          </a:prstGeom>
        </p:spPr>
      </p:pic>
      <p:sp>
        <p:nvSpPr>
          <p:cNvPr id="5" name="Content Placeholder 2">
            <a:extLst>
              <a:ext uri="{FF2B5EF4-FFF2-40B4-BE49-F238E27FC236}">
                <a16:creationId xmlns:a16="http://schemas.microsoft.com/office/drawing/2014/main" id="{ADE2E4A5-BFB0-8F89-C606-A1581EB9FC6E}"/>
              </a:ext>
            </a:extLst>
          </p:cNvPr>
          <p:cNvSpPr>
            <a:spLocks noGrp="1"/>
          </p:cNvSpPr>
          <p:nvPr>
            <p:ph sz="half" idx="16" hasCustomPrompt="1"/>
          </p:nvPr>
        </p:nvSpPr>
        <p:spPr>
          <a:xfrm>
            <a:off x="3803953" y="3259138"/>
            <a:ext cx="7615274" cy="2978150"/>
          </a:xfrm>
        </p:spPr>
        <p:txBody>
          <a:bodyPr>
            <a:normAutofit/>
          </a:bodyPr>
          <a:lstStyle>
            <a:lvl1pPr marL="285750" indent="-285750">
              <a:lnSpc>
                <a:spcPts val="2000"/>
              </a:lnSpc>
              <a:buFont typeface="Arial" panose="020B0604020202020204" pitchFamily="34" charset="0"/>
              <a:buChar char="•"/>
              <a:defRPr sz="1800">
                <a:solidFill>
                  <a:schemeClr val="tx2"/>
                </a:solidFill>
              </a:defRPr>
            </a:lvl1pPr>
            <a:lvl2pPr marL="685800">
              <a:lnSpc>
                <a:spcPts val="2000"/>
              </a:lnSpc>
              <a:defRPr sz="1800">
                <a:solidFill>
                  <a:schemeClr val="tx2"/>
                </a:solidFill>
              </a:defRPr>
            </a:lvl2pPr>
            <a:lvl3pPr marL="1143000">
              <a:lnSpc>
                <a:spcPts val="2000"/>
              </a:lnSpc>
              <a:defRPr sz="1800">
                <a:solidFill>
                  <a:schemeClr val="tx2"/>
                </a:solidFill>
              </a:defRPr>
            </a:lvl3pPr>
            <a:lvl4pPr marL="1600200">
              <a:lnSpc>
                <a:spcPts val="2000"/>
              </a:lnSpc>
              <a:defRPr sz="1800">
                <a:solidFill>
                  <a:schemeClr val="tx2"/>
                </a:solidFill>
              </a:defRPr>
            </a:lvl4pPr>
            <a:lvl5pPr marL="2057400">
              <a:lnSpc>
                <a:spcPts val="2000"/>
              </a:lnSpc>
              <a:defRPr sz="18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9" name="Date Placeholder 3">
            <a:extLst>
              <a:ext uri="{FF2B5EF4-FFF2-40B4-BE49-F238E27FC236}">
                <a16:creationId xmlns:a16="http://schemas.microsoft.com/office/drawing/2014/main" id="{E2B0C6B8-E2CB-460E-BBC8-AC4339C89DB2}"/>
              </a:ext>
            </a:extLst>
          </p:cNvPr>
          <p:cNvSpPr>
            <a:spLocks noGrp="1"/>
          </p:cNvSpPr>
          <p:nvPr>
            <p:ph type="dt" sz="half" idx="10"/>
          </p:nvPr>
        </p:nvSpPr>
        <p:spPr>
          <a:xfrm>
            <a:off x="3803953" y="6353175"/>
            <a:ext cx="1097280" cy="365125"/>
          </a:xfrm>
        </p:spPr>
        <p:txBody>
          <a:bodyPr/>
          <a:lstStyle>
            <a:lvl1pPr>
              <a:defRPr>
                <a:solidFill>
                  <a:schemeClr val="bg1"/>
                </a:solidFill>
              </a:defRPr>
            </a:lvl1pPr>
          </a:lstStyle>
          <a:p>
            <a:r>
              <a:rPr lang="en-US"/>
              <a:t>12/11/2023</a:t>
            </a:r>
            <a:endParaRPr lang="en-US" dirty="0"/>
          </a:p>
        </p:txBody>
      </p:sp>
      <p:sp>
        <p:nvSpPr>
          <p:cNvPr id="70" name="Footer Placeholder 4">
            <a:extLst>
              <a:ext uri="{FF2B5EF4-FFF2-40B4-BE49-F238E27FC236}">
                <a16:creationId xmlns:a16="http://schemas.microsoft.com/office/drawing/2014/main" id="{433844D3-0FDA-4C97-9B21-5021A38E4FC2}"/>
              </a:ext>
            </a:extLst>
          </p:cNvPr>
          <p:cNvSpPr>
            <a:spLocks noGrp="1"/>
          </p:cNvSpPr>
          <p:nvPr>
            <p:ph type="ftr" sz="quarter" idx="11"/>
          </p:nvPr>
        </p:nvSpPr>
        <p:spPr>
          <a:xfrm>
            <a:off x="6788630" y="6350000"/>
            <a:ext cx="2286000" cy="365125"/>
          </a:xfrm>
        </p:spPr>
        <p:txBody>
          <a:bodyPr/>
          <a:lstStyle>
            <a:lvl1pPr>
              <a:defRPr>
                <a:solidFill>
                  <a:schemeClr val="bg1"/>
                </a:solidFill>
              </a:defRPr>
            </a:lvl1pPr>
          </a:lstStyle>
          <a:p>
            <a:r>
              <a:rPr lang="en-US"/>
              <a:t>Presentation title</a:t>
            </a:r>
            <a:endParaRPr lang="en-US" dirty="0"/>
          </a:p>
        </p:txBody>
      </p:sp>
      <p:sp>
        <p:nvSpPr>
          <p:cNvPr id="71" name="Slide Number Placeholder 5">
            <a:extLst>
              <a:ext uri="{FF2B5EF4-FFF2-40B4-BE49-F238E27FC236}">
                <a16:creationId xmlns:a16="http://schemas.microsoft.com/office/drawing/2014/main" id="{EC059538-F80F-46C9-80EB-AC9B56DD05C3}"/>
              </a:ext>
            </a:extLst>
          </p:cNvPr>
          <p:cNvSpPr>
            <a:spLocks noGrp="1"/>
          </p:cNvSpPr>
          <p:nvPr>
            <p:ph type="sldNum" sz="quarter" idx="12"/>
          </p:nvPr>
        </p:nvSpPr>
        <p:spPr>
          <a:xfrm>
            <a:off x="10962027"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grpSp>
        <p:nvGrpSpPr>
          <p:cNvPr id="9" name="Group 8">
            <a:extLst>
              <a:ext uri="{FF2B5EF4-FFF2-40B4-BE49-F238E27FC236}">
                <a16:creationId xmlns:a16="http://schemas.microsoft.com/office/drawing/2014/main" id="{378F81CD-65D4-6CA1-E2C2-34DF58B566B2}"/>
              </a:ext>
              <a:ext uri="{C183D7F6-B498-43B3-948B-1728B52AA6E4}">
                <adec:decorative xmlns:adec="http://schemas.microsoft.com/office/drawing/2017/decorative" val="1"/>
              </a:ext>
            </a:extLst>
          </p:cNvPr>
          <p:cNvGrpSpPr/>
          <p:nvPr userDrawn="1"/>
        </p:nvGrpSpPr>
        <p:grpSpPr>
          <a:xfrm>
            <a:off x="-1000" y="0"/>
            <a:ext cx="1015984" cy="6858000"/>
            <a:chOff x="-1000" y="0"/>
            <a:chExt cx="1015984" cy="6858000"/>
          </a:xfrm>
        </p:grpSpPr>
        <p:sp>
          <p:nvSpPr>
            <p:cNvPr id="10" name="Rectangle 9">
              <a:extLst>
                <a:ext uri="{FF2B5EF4-FFF2-40B4-BE49-F238E27FC236}">
                  <a16:creationId xmlns:a16="http://schemas.microsoft.com/office/drawing/2014/main" id="{E419657A-6BE9-88F7-BE4C-6BF3C13F7E91}"/>
                </a:ext>
                <a:ext uri="{C183D7F6-B498-43B3-948B-1728B52AA6E4}">
                  <adec:decorative xmlns:adec="http://schemas.microsoft.com/office/drawing/2017/decorative" val="1"/>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BB2BB8E-26BE-8FBF-1C62-4F42858193C1}"/>
                </a:ext>
                <a:ext uri="{C183D7F6-B498-43B3-948B-1728B52AA6E4}">
                  <adec:decorative xmlns:adec="http://schemas.microsoft.com/office/drawing/2017/decorative" val="1"/>
                </a:ext>
              </a:extLst>
            </p:cNvPr>
            <p:cNvSpPr/>
            <p:nvPr userDrawn="1"/>
          </p:nvSpPr>
          <p:spPr>
            <a:xfrm>
              <a:off x="0"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864BEFA-BF82-8BAF-1977-518DCAB0F3EC}"/>
                </a:ext>
                <a:ext uri="{C183D7F6-B498-43B3-948B-1728B52AA6E4}">
                  <adec:decorative xmlns:adec="http://schemas.microsoft.com/office/drawing/2017/decorative" val="1"/>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14C6E7FC-E03B-5EE2-7126-8CC1FBCB9DC3}"/>
                </a:ext>
                <a:ext uri="{C183D7F6-B498-43B3-948B-1728B52AA6E4}">
                  <adec:decorative xmlns:adec="http://schemas.microsoft.com/office/drawing/2017/decorative" val="1"/>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5400000">
              <a:off x="-462818" y="552957"/>
              <a:ext cx="1828800" cy="905164"/>
            </a:xfrm>
            <a:prstGeom prst="rect">
              <a:avLst/>
            </a:prstGeom>
          </p:spPr>
        </p:pic>
        <p:sp>
          <p:nvSpPr>
            <p:cNvPr id="14" name="Rectangle 13">
              <a:extLst>
                <a:ext uri="{FF2B5EF4-FFF2-40B4-BE49-F238E27FC236}">
                  <a16:creationId xmlns:a16="http://schemas.microsoft.com/office/drawing/2014/main" id="{659957EF-0F68-275E-1FFC-87388D717462}"/>
                </a:ext>
                <a:ext uri="{C183D7F6-B498-43B3-948B-1728B52AA6E4}">
                  <adec:decorative xmlns:adec="http://schemas.microsoft.com/office/drawing/2017/decorative" val="1"/>
                </a:ext>
              </a:extLst>
            </p:cNvPr>
            <p:cNvSpPr/>
            <p:nvPr userDrawn="1"/>
          </p:nvSpPr>
          <p:spPr>
            <a:xfrm>
              <a:off x="0"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ECECEEA3-55C1-1632-4F14-7E57A802667B}"/>
                </a:ext>
                <a:ext uri="{C183D7F6-B498-43B3-948B-1728B52AA6E4}">
                  <adec:decorative xmlns:adec="http://schemas.microsoft.com/office/drawing/2017/decorative" val="1"/>
                </a:ext>
              </a:extLst>
            </p:cNvPr>
            <p:cNvSpPr/>
            <p:nvPr userDrawn="1"/>
          </p:nvSpPr>
          <p:spPr>
            <a:xfrm rot="10800000">
              <a:off x="100582" y="2932749"/>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6" name="Graphic 15">
              <a:extLst>
                <a:ext uri="{FF2B5EF4-FFF2-40B4-BE49-F238E27FC236}">
                  <a16:creationId xmlns:a16="http://schemas.microsoft.com/office/drawing/2014/main" id="{A6290E86-B21F-0C88-099F-07B046CA1D4B}"/>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380762"/>
              <a:ext cx="1828800" cy="914400"/>
            </a:xfrm>
            <a:prstGeom prst="rect">
              <a:avLst/>
            </a:prstGeom>
          </p:spPr>
        </p:pic>
      </p:grpSp>
      <p:sp>
        <p:nvSpPr>
          <p:cNvPr id="26" name="Rectangle 23">
            <a:extLst>
              <a:ext uri="{FF2B5EF4-FFF2-40B4-BE49-F238E27FC236}">
                <a16:creationId xmlns:a16="http://schemas.microsoft.com/office/drawing/2014/main" id="{E489F066-AA0F-D3C7-739B-15808100E736}"/>
              </a:ext>
              <a:ext uri="{C183D7F6-B498-43B3-948B-1728B52AA6E4}">
                <adec:decorative xmlns:adec="http://schemas.microsoft.com/office/drawing/2017/decorative" val="1"/>
              </a:ext>
            </a:extLst>
          </p:cNvPr>
          <p:cNvSpPr/>
          <p:nvPr userDrawn="1"/>
        </p:nvSpPr>
        <p:spPr>
          <a:xfrm>
            <a:off x="1011339" y="283415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555004"/>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 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0" y="896112"/>
            <a:ext cx="10668000" cy="1325563"/>
          </a:xfrm>
        </p:spPr>
        <p:txBody>
          <a:bodyPr anchor="t" anchorCtr="0"/>
          <a:lstStyle>
            <a:lvl1pPr>
              <a:defRPr cap="all" baseline="0">
                <a:solidFill>
                  <a:schemeClr val="accent1"/>
                </a:solidFill>
              </a:defRPr>
            </a:lvl1pPr>
          </a:lstStyle>
          <a:p>
            <a:r>
              <a:rPr lang="en-US" dirty="0"/>
              <a:t>CLICK TO ADD TITLE</a:t>
            </a:r>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D70FC509-0D49-9500-59C9-DAE0A699FB0C}"/>
              </a:ext>
            </a:extLst>
          </p:cNvPr>
          <p:cNvSpPr>
            <a:spLocks noGrp="1"/>
          </p:cNvSpPr>
          <p:nvPr>
            <p:ph type="body" sz="quarter" idx="13" hasCustomPrompt="1"/>
          </p:nvPr>
        </p:nvSpPr>
        <p:spPr>
          <a:xfrm>
            <a:off x="762000" y="2417197"/>
            <a:ext cx="4278313" cy="3737541"/>
          </a:xfrm>
        </p:spPr>
        <p:txBody>
          <a:bodyPr vert="horz" lIns="91440" tIns="45720" rIns="91440" bIns="45720" rtlCol="0">
            <a:normAutofit/>
          </a:bodyPr>
          <a:lstStyle>
            <a:lvl1pPr>
              <a:spcBef>
                <a:spcPts val="0"/>
              </a:spcBef>
              <a:spcAft>
                <a:spcPts val="1200"/>
              </a:spcAft>
              <a:defRPr lang="en-US" sz="1800" smtClean="0"/>
            </a:lvl1pPr>
            <a:lvl2pPr>
              <a:spcBef>
                <a:spcPts val="0"/>
              </a:spcBef>
              <a:spcAft>
                <a:spcPts val="1200"/>
              </a:spcAft>
              <a:defRPr lang="en-US" sz="1800" smtClean="0"/>
            </a:lvl2pPr>
            <a:lvl3pPr>
              <a:spcBef>
                <a:spcPts val="0"/>
              </a:spcBef>
              <a:spcAft>
                <a:spcPts val="1200"/>
              </a:spcAft>
              <a:defRPr lang="en-US" sz="1800" smtClean="0"/>
            </a:lvl3pPr>
            <a:lvl4pPr>
              <a:spcBef>
                <a:spcPts val="0"/>
              </a:spcBef>
              <a:spcAft>
                <a:spcPts val="1200"/>
              </a:spcAft>
              <a:defRPr lang="en-US" sz="1800" smtClean="0"/>
            </a:lvl4pPr>
            <a:lvl5pPr>
              <a:spcBef>
                <a:spcPts val="0"/>
              </a:spcBef>
              <a:spcAft>
                <a:spcPts val="1200"/>
              </a:spcAft>
              <a:defRPr lang="en-US" sz="1800"/>
            </a:lvl5pPr>
          </a:lstStyle>
          <a:p>
            <a:pPr lvl="0"/>
            <a:r>
              <a:rPr lang="en-US" dirty="0"/>
              <a:t>Click to add text </a:t>
            </a:r>
          </a:p>
          <a:p>
            <a:pPr marL="685800" lvl="1" indent="-228600"/>
            <a:r>
              <a:rPr lang="en-US" dirty="0"/>
              <a:t>Second level</a:t>
            </a:r>
          </a:p>
          <a:p>
            <a:pPr marL="1143000" lvl="2" indent="-228600"/>
            <a:r>
              <a:rPr lang="en-US" dirty="0"/>
              <a:t>Third level</a:t>
            </a:r>
          </a:p>
          <a:p>
            <a:pPr marL="1600200" lvl="3" indent="-228600"/>
            <a:r>
              <a:rPr lang="en-US" dirty="0"/>
              <a:t>Fourth level</a:t>
            </a:r>
          </a:p>
          <a:p>
            <a:pPr marL="2057400" lvl="4" indent="-228600"/>
            <a:r>
              <a:rPr lang="en-US" dirty="0"/>
              <a:t>Fifth level</a:t>
            </a:r>
          </a:p>
        </p:txBody>
      </p:sp>
      <p:sp>
        <p:nvSpPr>
          <p:cNvPr id="8" name="Table Placeholder 7">
            <a:extLst>
              <a:ext uri="{FF2B5EF4-FFF2-40B4-BE49-F238E27FC236}">
                <a16:creationId xmlns:a16="http://schemas.microsoft.com/office/drawing/2014/main" id="{7113F543-A373-5951-EBF3-7E283EE52F0B}"/>
              </a:ext>
            </a:extLst>
          </p:cNvPr>
          <p:cNvSpPr>
            <a:spLocks noGrp="1"/>
          </p:cNvSpPr>
          <p:nvPr>
            <p:ph type="tbl" sz="quarter" idx="14" hasCustomPrompt="1"/>
          </p:nvPr>
        </p:nvSpPr>
        <p:spPr>
          <a:xfrm>
            <a:off x="5241471" y="2417763"/>
            <a:ext cx="6188529" cy="3736975"/>
          </a:xfrm>
        </p:spPr>
        <p:txBody>
          <a:bodyPr/>
          <a:lstStyle>
            <a:lvl1pPr>
              <a:defRPr/>
            </a:lvl1pPr>
          </a:lstStyle>
          <a:p>
            <a:r>
              <a:rPr lang="en-US" dirty="0"/>
              <a:t>Click icon to insert table</a:t>
            </a:r>
          </a:p>
        </p:txBody>
      </p:sp>
      <p:sp>
        <p:nvSpPr>
          <p:cNvPr id="3" name="Date Placeholder 3">
            <a:extLst>
              <a:ext uri="{FF2B5EF4-FFF2-40B4-BE49-F238E27FC236}">
                <a16:creationId xmlns:a16="http://schemas.microsoft.com/office/drawing/2014/main" id="{7D4C80AE-01F3-AAB6-99EF-DB1B5934CFD2}"/>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C0241B24-8629-6BC2-C72F-A156F0624997}"/>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67FBBF9-1C14-3371-F0AC-507FFCAB3BC1}"/>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4081890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1552574" y="896111"/>
            <a:ext cx="9866540" cy="1358140"/>
          </a:xfrm>
        </p:spPr>
        <p:txBody>
          <a:bodyPr anchor="t" anchorCtr="0"/>
          <a:lstStyle>
            <a:lvl1pPr>
              <a:defRPr cap="all" baseline="0">
                <a:solidFill>
                  <a:schemeClr val="tx2"/>
                </a:solidFill>
              </a:defRPr>
            </a:lvl1pPr>
          </a:lstStyle>
          <a:p>
            <a:r>
              <a:rPr lang="en-US" dirty="0"/>
              <a:t>CLICK TO ADD TITLE</a:t>
            </a:r>
          </a:p>
        </p:txBody>
      </p:sp>
      <p:grpSp>
        <p:nvGrpSpPr>
          <p:cNvPr id="10" name="Group 9">
            <a:extLst>
              <a:ext uri="{FF2B5EF4-FFF2-40B4-BE49-F238E27FC236}">
                <a16:creationId xmlns:a16="http://schemas.microsoft.com/office/drawing/2014/main" id="{D9F1898E-3E74-4E43-A202-1A6640227466}"/>
              </a:ext>
              <a:ext uri="{C183D7F6-B498-43B3-948B-1728B52AA6E4}">
                <adec:decorative xmlns:adec="http://schemas.microsoft.com/office/drawing/2017/decorative" val="1"/>
              </a:ext>
            </a:extLst>
          </p:cNvPr>
          <p:cNvGrpSpPr/>
          <p:nvPr userDrawn="1"/>
        </p:nvGrpSpPr>
        <p:grpSpPr>
          <a:xfrm>
            <a:off x="0" y="0"/>
            <a:ext cx="1014984" cy="6858000"/>
            <a:chOff x="0" y="0"/>
            <a:chExt cx="1014984" cy="6858000"/>
          </a:xfrm>
        </p:grpSpPr>
        <p:sp>
          <p:nvSpPr>
            <p:cNvPr id="33" name="Rectangle 32">
              <a:extLst>
                <a:ext uri="{FF2B5EF4-FFF2-40B4-BE49-F238E27FC236}">
                  <a16:creationId xmlns:a16="http://schemas.microsoft.com/office/drawing/2014/main" id="{814776F7-F8A5-4235-8C8D-17F0E4F45B03}"/>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F301899-34C1-47B4-B5CD-F77BA341C0F9}"/>
                </a:ext>
              </a:extLst>
            </p:cNvPr>
            <p:cNvSpPr/>
            <p:nvPr userDrawn="1"/>
          </p:nvSpPr>
          <p:spPr>
            <a:xfrm>
              <a:off x="0" y="2833299"/>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A66E9363-03B7-439D-8B5E-0665E48F046E}"/>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0432F5F5-1688-44BD-B071-A62C04824FB8}"/>
                </a:ext>
              </a:extLst>
            </p:cNvPr>
            <p:cNvSpPr/>
            <p:nvPr userDrawn="1"/>
          </p:nvSpPr>
          <p:spPr>
            <a:xfrm>
              <a:off x="0" y="2029863"/>
              <a:ext cx="1014984" cy="8129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689FF8F5-F7B8-46B0-BB03-FE972A6832E7}"/>
                </a:ext>
              </a:extLst>
            </p:cNvPr>
            <p:cNvSpPr/>
            <p:nvPr userDrawn="1"/>
          </p:nvSpPr>
          <p:spPr>
            <a:xfrm rot="10800000">
              <a:off x="100582" y="2936725"/>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8" name="Graphic 47">
              <a:extLst>
                <a:ext uri="{FF2B5EF4-FFF2-40B4-BE49-F238E27FC236}">
                  <a16:creationId xmlns:a16="http://schemas.microsoft.com/office/drawing/2014/main" id="{31EB8EE7-3843-4CA8-879D-5D985DAA0D1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457200" y="5416459"/>
              <a:ext cx="1828800" cy="914400"/>
            </a:xfrm>
            <a:prstGeom prst="rect">
              <a:avLst/>
            </a:prstGeom>
          </p:spPr>
        </p:pic>
        <p:pic>
          <p:nvPicPr>
            <p:cNvPr id="50" name="Graphic 49">
              <a:extLst>
                <a:ext uri="{FF2B5EF4-FFF2-40B4-BE49-F238E27FC236}">
                  <a16:creationId xmlns:a16="http://schemas.microsoft.com/office/drawing/2014/main" id="{5FF0EEFD-0038-4A2F-AD3B-01A98EFF5CF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63329"/>
              <a:ext cx="1828800" cy="914400"/>
            </a:xfrm>
            <a:prstGeom prst="rect">
              <a:avLst/>
            </a:prstGeom>
          </p:spPr>
        </p:pic>
      </p:grpSp>
      <p:sp>
        <p:nvSpPr>
          <p:cNvPr id="3" name="Content Placeholder 2">
            <a:extLst>
              <a:ext uri="{FF2B5EF4-FFF2-40B4-BE49-F238E27FC236}">
                <a16:creationId xmlns:a16="http://schemas.microsoft.com/office/drawing/2014/main" id="{8A650232-76AA-C9E3-F846-8DB1B44E5AF3}"/>
              </a:ext>
            </a:extLst>
          </p:cNvPr>
          <p:cNvSpPr>
            <a:spLocks noGrp="1"/>
          </p:cNvSpPr>
          <p:nvPr>
            <p:ph sz="half" idx="15" hasCustomPrompt="1"/>
          </p:nvPr>
        </p:nvSpPr>
        <p:spPr>
          <a:xfrm>
            <a:off x="1552575" y="2481940"/>
            <a:ext cx="6477952" cy="3635831"/>
          </a:xfrm>
        </p:spPr>
        <p:txBody>
          <a:bodyPr>
            <a:normAutofit/>
          </a:bodyPr>
          <a:lstStyle>
            <a:lvl1pPr marL="0" indent="0">
              <a:lnSpc>
                <a:spcPct val="100000"/>
              </a:lnSpc>
              <a:spcBef>
                <a:spcPts val="0"/>
              </a:spcBef>
              <a:spcAft>
                <a:spcPts val="600"/>
              </a:spcAft>
              <a:buFont typeface="Arial" panose="020B0604020202020204" pitchFamily="34" charset="0"/>
              <a:buNone/>
              <a:defRPr sz="1800">
                <a:solidFill>
                  <a:schemeClr val="bg1"/>
                </a:solidFill>
              </a:defRPr>
            </a:lvl1pPr>
            <a:lvl2pPr marL="457200">
              <a:lnSpc>
                <a:spcPct val="100000"/>
              </a:lnSpc>
              <a:spcAft>
                <a:spcPts val="600"/>
              </a:spcAft>
              <a:defRPr sz="1800">
                <a:solidFill>
                  <a:schemeClr val="bg1"/>
                </a:solidFill>
              </a:defRPr>
            </a:lvl2pPr>
            <a:lvl3pPr marL="914400">
              <a:lnSpc>
                <a:spcPct val="100000"/>
              </a:lnSpc>
              <a:spcAft>
                <a:spcPts val="600"/>
              </a:spcAft>
              <a:defRPr sz="1800">
                <a:solidFill>
                  <a:schemeClr val="bg1"/>
                </a:solidFill>
              </a:defRPr>
            </a:lvl3pPr>
            <a:lvl4pPr marL="1371600">
              <a:lnSpc>
                <a:spcPct val="100000"/>
              </a:lnSpc>
              <a:spcAft>
                <a:spcPts val="600"/>
              </a:spcAft>
              <a:defRPr sz="1800">
                <a:solidFill>
                  <a:schemeClr val="bg1"/>
                </a:solidFill>
              </a:defRPr>
            </a:lvl4pPr>
            <a:lvl5pPr marL="1828800">
              <a:lnSpc>
                <a:spcPct val="100000"/>
              </a:lnSpc>
              <a:spcAft>
                <a:spcPts val="600"/>
              </a:spcAft>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12">
            <a:extLst>
              <a:ext uri="{FF2B5EF4-FFF2-40B4-BE49-F238E27FC236}">
                <a16:creationId xmlns:a16="http://schemas.microsoft.com/office/drawing/2014/main" id="{37A04978-5D2C-BBF1-9C05-C52717619019}"/>
              </a:ext>
            </a:extLst>
          </p:cNvPr>
          <p:cNvSpPr>
            <a:spLocks noGrp="1"/>
          </p:cNvSpPr>
          <p:nvPr>
            <p:ph type="body" sz="quarter" idx="14" hasCustomPrompt="1"/>
          </p:nvPr>
        </p:nvSpPr>
        <p:spPr>
          <a:xfrm>
            <a:off x="8372723" y="2481940"/>
            <a:ext cx="3046391" cy="3759200"/>
          </a:xfrm>
        </p:spPr>
        <p:txBody>
          <a:bodyPr>
            <a:normAutofit/>
          </a:bodyPr>
          <a:lstStyle>
            <a:lvl1pPr marL="342900" indent="-342900">
              <a:spcAft>
                <a:spcPts val="600"/>
              </a:spcAft>
              <a:buFont typeface="+mj-lt"/>
              <a:buAutoNum type="arabicPeriod"/>
              <a:defRPr sz="1800">
                <a:solidFill>
                  <a:schemeClr val="bg1"/>
                </a:solidFill>
              </a:defRPr>
            </a:lvl1pPr>
            <a:lvl2pPr marL="800100" indent="-342900">
              <a:spcAft>
                <a:spcPts val="600"/>
              </a:spcAft>
              <a:buFont typeface="+mj-lt"/>
              <a:buAutoNum type="alphaLcPeriod"/>
              <a:defRPr sz="1800">
                <a:solidFill>
                  <a:schemeClr val="bg1"/>
                </a:solidFill>
              </a:defRPr>
            </a:lvl2pPr>
            <a:lvl3pPr marL="1257300" indent="-342900">
              <a:spcAft>
                <a:spcPts val="600"/>
              </a:spcAft>
              <a:buFont typeface="+mj-lt"/>
              <a:buAutoNum type="arabicParenR"/>
              <a:defRPr sz="1800">
                <a:solidFill>
                  <a:schemeClr val="bg1"/>
                </a:solidFill>
              </a:defRPr>
            </a:lvl3pPr>
            <a:lvl4pPr marL="1714500" indent="-342900">
              <a:spcAft>
                <a:spcPts val="600"/>
              </a:spcAft>
              <a:buFont typeface="+mj-lt"/>
              <a:buAutoNum type="alphaLcParenR"/>
              <a:defRPr sz="1800">
                <a:solidFill>
                  <a:schemeClr val="bg1"/>
                </a:solidFill>
              </a:defRPr>
            </a:lvl4pPr>
            <a:lvl5pPr marL="2171700" indent="-342900">
              <a:spcAft>
                <a:spcPts val="600"/>
              </a:spcAft>
              <a:buFont typeface="+mj-lt"/>
              <a:buAutoNum type="romanLcPeriod"/>
              <a:defRPr sz="1800">
                <a:solidFill>
                  <a:schemeClr val="bg1"/>
                </a:solidFill>
              </a:defRPr>
            </a:lvl5pPr>
          </a:lstStyle>
          <a:p>
            <a:pPr lvl="0"/>
            <a:r>
              <a:rPr lang="en-US" dirty="0"/>
              <a:t>Click to add text </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3" name="Date Placeholder 3">
            <a:extLst>
              <a:ext uri="{FF2B5EF4-FFF2-40B4-BE49-F238E27FC236}">
                <a16:creationId xmlns:a16="http://schemas.microsoft.com/office/drawing/2014/main" id="{41C57AEB-9E33-4F77-9F58-DB0D1B978707}"/>
              </a:ext>
            </a:extLst>
          </p:cNvPr>
          <p:cNvSpPr>
            <a:spLocks noGrp="1"/>
          </p:cNvSpPr>
          <p:nvPr>
            <p:ph type="dt" sz="half" idx="10"/>
          </p:nvPr>
        </p:nvSpPr>
        <p:spPr>
          <a:xfrm>
            <a:off x="1554480" y="6353175"/>
            <a:ext cx="1097280" cy="365125"/>
          </a:xfrm>
        </p:spPr>
        <p:txBody>
          <a:bodyPr/>
          <a:lstStyle>
            <a:lvl1pPr>
              <a:defRPr>
                <a:solidFill>
                  <a:schemeClr val="bg1"/>
                </a:solidFill>
              </a:defRPr>
            </a:lvl1pPr>
          </a:lstStyle>
          <a:p>
            <a:r>
              <a:rPr lang="en-US"/>
              <a:t>12/11/2023</a:t>
            </a:r>
            <a:endParaRPr lang="en-US" dirty="0"/>
          </a:p>
        </p:txBody>
      </p:sp>
      <p:sp>
        <p:nvSpPr>
          <p:cNvPr id="64" name="Footer Placeholder 4">
            <a:extLst>
              <a:ext uri="{FF2B5EF4-FFF2-40B4-BE49-F238E27FC236}">
                <a16:creationId xmlns:a16="http://schemas.microsoft.com/office/drawing/2014/main" id="{182F895D-C48A-41AA-9DE6-43A17B7E019A}"/>
              </a:ext>
            </a:extLst>
          </p:cNvPr>
          <p:cNvSpPr>
            <a:spLocks noGrp="1"/>
          </p:cNvSpPr>
          <p:nvPr>
            <p:ph type="ftr" sz="quarter" idx="11"/>
          </p:nvPr>
        </p:nvSpPr>
        <p:spPr>
          <a:xfrm>
            <a:off x="5744527" y="6350000"/>
            <a:ext cx="2286000" cy="365125"/>
          </a:xfrm>
        </p:spPr>
        <p:txBody>
          <a:bodyPr/>
          <a:lstStyle>
            <a:lvl1pPr>
              <a:defRPr>
                <a:solidFill>
                  <a:schemeClr val="bg1"/>
                </a:solidFill>
              </a:defRPr>
            </a:lvl1pPr>
          </a:lstStyle>
          <a:p>
            <a:r>
              <a:rPr lang="en-US"/>
              <a:t>Presentation title</a:t>
            </a:r>
            <a:endParaRPr lang="en-US" dirty="0"/>
          </a:p>
        </p:txBody>
      </p:sp>
      <p:sp>
        <p:nvSpPr>
          <p:cNvPr id="65" name="Slide Number Placeholder 5">
            <a:extLst>
              <a:ext uri="{FF2B5EF4-FFF2-40B4-BE49-F238E27FC236}">
                <a16:creationId xmlns:a16="http://schemas.microsoft.com/office/drawing/2014/main" id="{4C15BF58-30D9-4A0E-8506-1CD777B0FC5B}"/>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807368846"/>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4155" y="896112"/>
            <a:ext cx="10665845" cy="1325563"/>
          </a:xfrm>
        </p:spPr>
        <p:txBody>
          <a:bodyPr anchor="t" anchorCtr="0"/>
          <a:lstStyle>
            <a:lvl1pPr>
              <a:defRPr cap="all" baseline="0">
                <a:solidFill>
                  <a:schemeClr val="accent1"/>
                </a:solidFill>
              </a:defRPr>
            </a:lvl1pPr>
          </a:lstStyle>
          <a:p>
            <a:r>
              <a:rPr lang="en-US" dirty="0"/>
              <a:t>CLICK TO ADD TITLE</a:t>
            </a:r>
          </a:p>
        </p:txBody>
      </p:sp>
      <p:sp>
        <p:nvSpPr>
          <p:cNvPr id="5" name="Table Placeholder 4">
            <a:extLst>
              <a:ext uri="{FF2B5EF4-FFF2-40B4-BE49-F238E27FC236}">
                <a16:creationId xmlns:a16="http://schemas.microsoft.com/office/drawing/2014/main" id="{E06194BC-6453-CA18-2623-B07F3A5D4E92}"/>
              </a:ext>
            </a:extLst>
          </p:cNvPr>
          <p:cNvSpPr>
            <a:spLocks noGrp="1"/>
          </p:cNvSpPr>
          <p:nvPr>
            <p:ph type="tbl" sz="quarter" idx="13" hasCustomPrompt="1"/>
          </p:nvPr>
        </p:nvSpPr>
        <p:spPr>
          <a:xfrm>
            <a:off x="762000" y="2417763"/>
            <a:ext cx="10665845" cy="3678235"/>
          </a:xfrm>
        </p:spPr>
        <p:txBody>
          <a:bodyPr/>
          <a:lstStyle>
            <a:lvl1pPr>
              <a:defRPr/>
            </a:lvl1pPr>
          </a:lstStyle>
          <a:p>
            <a:pPr marL="228600" marR="0" lvl="0" indent="-2286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dirty="0"/>
              <a:t>Click icon to insert table</a:t>
            </a:r>
          </a:p>
          <a:p>
            <a:endParaRPr lang="en-US" dirty="0"/>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Date Placeholder 3">
            <a:extLst>
              <a:ext uri="{FF2B5EF4-FFF2-40B4-BE49-F238E27FC236}">
                <a16:creationId xmlns:a16="http://schemas.microsoft.com/office/drawing/2014/main" id="{D3A465A0-88AA-B50B-92D8-3A54928329FB}"/>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6195F626-7C08-9907-6A85-922BE6AA0EF5}"/>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7BBAD34A-4F3F-C89B-BBBC-E7740F414D13}"/>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523748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Content 2">
    <p:bg>
      <p:bgPr>
        <a:solidFill>
          <a:schemeClr val="accent2"/>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211C2927-0A13-DC57-A83B-B8DB787A48CF}"/>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5900245" y="544285"/>
            <a:ext cx="5528217" cy="2685383"/>
          </a:xfrm>
        </p:spPr>
        <p:txBody>
          <a:bodyPr anchor="b">
            <a:normAutofit/>
          </a:bodyPr>
          <a:lstStyle>
            <a:lvl1pPr algn="l">
              <a:defRPr sz="44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5896340" y="3423773"/>
            <a:ext cx="5528217" cy="2029969"/>
          </a:xfrm>
        </p:spPr>
        <p:txBody>
          <a:bodyPr>
            <a:normAutofit/>
          </a:bodyPr>
          <a:lstStyle>
            <a:lvl1pPr marL="0" indent="0" algn="l">
              <a:lnSpc>
                <a:spcPct val="150000"/>
              </a:lnSpc>
              <a:spcBef>
                <a:spcPts val="0"/>
              </a:spcBef>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762000" y="365125"/>
            <a:ext cx="106680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762000" y="1825625"/>
            <a:ext cx="106680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762000" y="6356350"/>
            <a:ext cx="2819400" cy="365125"/>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a:t>12/11/2023</a:t>
            </a:r>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8194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700" r:id="rId1"/>
    <p:sldLayoutId id="2147483666" r:id="rId2"/>
    <p:sldLayoutId id="2147483704" r:id="rId3"/>
    <p:sldLayoutId id="2147483702" r:id="rId4"/>
    <p:sldLayoutId id="2147483678" r:id="rId5"/>
    <p:sldLayoutId id="2147483681" r:id="rId6"/>
    <p:sldLayoutId id="2147483696" r:id="rId7"/>
    <p:sldLayoutId id="2147483691" r:id="rId8"/>
    <p:sldLayoutId id="2147483677" r:id="rId9"/>
    <p:sldLayoutId id="2147483699" r:id="rId10"/>
    <p:sldLayoutId id="2147483685" r:id="rId11"/>
    <p:sldLayoutId id="2147483676" r:id="rId12"/>
    <p:sldLayoutId id="2147483649" r:id="rId13"/>
  </p:sldLayoutIdLst>
  <p:hf hdr="0" ftr="0" dt="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0"/>
        </a:spcBef>
        <a:spcAft>
          <a:spcPts val="1200"/>
        </a:spcAft>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0"/>
        </a:spcBef>
        <a:spcAft>
          <a:spcPts val="1200"/>
        </a:spcAft>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76" userDrawn="1">
          <p15:clr>
            <a:srgbClr val="5ACBF0"/>
          </p15:clr>
        </p15:guide>
        <p15:guide id="2" pos="1920" userDrawn="1">
          <p15:clr>
            <a:srgbClr val="F26B43"/>
          </p15:clr>
        </p15:guide>
        <p15:guide id="3" pos="5760" userDrawn="1">
          <p15:clr>
            <a:srgbClr val="F26B43"/>
          </p15:clr>
        </p15:guide>
        <p15:guide id="4" orient="horz" pos="2160" userDrawn="1">
          <p15:clr>
            <a:srgbClr val="F26B43"/>
          </p15:clr>
        </p15:guide>
        <p15:guide id="5" pos="1272" userDrawn="1">
          <p15:clr>
            <a:srgbClr val="9FCC3B"/>
          </p15:clr>
        </p15:guide>
        <p15:guide id="6" pos="2544" userDrawn="1">
          <p15:clr>
            <a:srgbClr val="9FCC3B"/>
          </p15:clr>
        </p15:guide>
        <p15:guide id="7" pos="5112" userDrawn="1">
          <p15:clr>
            <a:srgbClr val="9FCC3B"/>
          </p15:clr>
        </p15:guide>
        <p15:guide id="8" pos="6408" userDrawn="1">
          <p15:clr>
            <a:srgbClr val="9FCC3B"/>
          </p15:clr>
        </p15:guide>
        <p15:guide id="9" pos="3940" userDrawn="1">
          <p15:clr>
            <a:srgbClr val="F26B43"/>
          </p15:clr>
        </p15:guide>
        <p15:guide id="10" pos="7104" userDrawn="1">
          <p15:clr>
            <a:srgbClr val="5ACBF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4714772" y="677918"/>
            <a:ext cx="6856292" cy="3590596"/>
          </a:xfrm>
        </p:spPr>
        <p:txBody>
          <a:bodyPr>
            <a:normAutofit/>
          </a:bodyPr>
          <a:lstStyle/>
          <a:p>
            <a:r>
              <a:rPr lang="en-US" dirty="0"/>
              <a:t>Creating and promoting an inclusive workplace</a:t>
            </a:r>
          </a:p>
        </p:txBody>
      </p:sp>
      <p:sp>
        <p:nvSpPr>
          <p:cNvPr id="3" name="TextBox 2">
            <a:extLst>
              <a:ext uri="{FF2B5EF4-FFF2-40B4-BE49-F238E27FC236}">
                <a16:creationId xmlns:a16="http://schemas.microsoft.com/office/drawing/2014/main" id="{DF78538A-6093-8D1D-AE1B-DC3D7D691D3B}"/>
              </a:ext>
            </a:extLst>
          </p:cNvPr>
          <p:cNvSpPr txBox="1"/>
          <p:nvPr/>
        </p:nvSpPr>
        <p:spPr>
          <a:xfrm>
            <a:off x="7058721" y="5049099"/>
            <a:ext cx="4984595" cy="923330"/>
          </a:xfrm>
          <a:prstGeom prst="rect">
            <a:avLst/>
          </a:prstGeom>
          <a:noFill/>
        </p:spPr>
        <p:txBody>
          <a:bodyPr wrap="square" rtlCol="0">
            <a:spAutoFit/>
          </a:bodyPr>
          <a:lstStyle/>
          <a:p>
            <a:r>
              <a:rPr lang="en-GB" dirty="0"/>
              <a:t>Kirsty Truslove 0902265</a:t>
            </a:r>
          </a:p>
          <a:p>
            <a:r>
              <a:rPr lang="en-GB" dirty="0"/>
              <a:t>Working in an Inclusive World BMSP5020</a:t>
            </a:r>
          </a:p>
          <a:p>
            <a:r>
              <a:rPr lang="en-GB" dirty="0"/>
              <a:t>Assignment 2</a:t>
            </a:r>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4938713" y="136525"/>
            <a:ext cx="3295318" cy="776133"/>
          </a:xfrm>
        </p:spPr>
        <p:txBody>
          <a:bodyPr>
            <a:normAutofit/>
          </a:bodyPr>
          <a:lstStyle/>
          <a:p>
            <a:r>
              <a:rPr lang="en-US" dirty="0"/>
              <a:t>Agenda</a:t>
            </a:r>
            <a:endParaRPr lang="en-ZA" dirty="0"/>
          </a:p>
        </p:txBody>
      </p:sp>
      <p:sp>
        <p:nvSpPr>
          <p:cNvPr id="3" name="Subtitle 2">
            <a:extLst>
              <a:ext uri="{FF2B5EF4-FFF2-40B4-BE49-F238E27FC236}">
                <a16:creationId xmlns:a16="http://schemas.microsoft.com/office/drawing/2014/main" id="{35E3EA69-4E0E-41BD-8095-A124225A2647}"/>
              </a:ext>
            </a:extLst>
          </p:cNvPr>
          <p:cNvSpPr>
            <a:spLocks noGrp="1"/>
          </p:cNvSpPr>
          <p:nvPr>
            <p:ph sz="half" idx="14"/>
          </p:nvPr>
        </p:nvSpPr>
        <p:spPr>
          <a:xfrm>
            <a:off x="4473492" y="911941"/>
            <a:ext cx="7445792" cy="5809533"/>
          </a:xfrm>
        </p:spPr>
        <p:txBody>
          <a:bodyPr>
            <a:normAutofit/>
          </a:bodyPr>
          <a:lstStyle/>
          <a:p>
            <a:r>
              <a:rPr lang="en-US" dirty="0"/>
              <a:t>Introduction</a:t>
            </a:r>
          </a:p>
          <a:p>
            <a:r>
              <a:rPr lang="en-US" dirty="0"/>
              <a:t>What is Workplace Diversity and Inclusion</a:t>
            </a:r>
          </a:p>
          <a:p>
            <a:r>
              <a:rPr lang="en-US" dirty="0"/>
              <a:t>Flexibility and Agility </a:t>
            </a:r>
          </a:p>
          <a:p>
            <a:r>
              <a:rPr lang="en-US" dirty="0"/>
              <a:t>Importance of Flexibility and Agility</a:t>
            </a:r>
          </a:p>
          <a:p>
            <a:r>
              <a:rPr lang="en-US" dirty="0"/>
              <a:t>Implementing Flexibility </a:t>
            </a:r>
          </a:p>
          <a:p>
            <a:r>
              <a:rPr lang="en-US" dirty="0"/>
              <a:t>Neurodiversity</a:t>
            </a:r>
          </a:p>
          <a:p>
            <a:r>
              <a:rPr lang="en-US" dirty="0"/>
              <a:t>Importance of Neurodiversity in the Workplace</a:t>
            </a:r>
          </a:p>
          <a:p>
            <a:r>
              <a:rPr lang="en-US" dirty="0"/>
              <a:t>Creating a Neurodiverse-Friendly Workplace</a:t>
            </a:r>
          </a:p>
          <a:p>
            <a:r>
              <a:rPr lang="en-US" dirty="0"/>
              <a:t>Challenges and Barriers</a:t>
            </a:r>
          </a:p>
          <a:p>
            <a:r>
              <a:rPr lang="en-US" dirty="0"/>
              <a:t>Conclusion</a:t>
            </a:r>
          </a:p>
        </p:txBody>
      </p:sp>
      <p:sp>
        <p:nvSpPr>
          <p:cNvPr id="6" name="Slide Number Placeholder 5">
            <a:extLst>
              <a:ext uri="{FF2B5EF4-FFF2-40B4-BE49-F238E27FC236}">
                <a16:creationId xmlns:a16="http://schemas.microsoft.com/office/drawing/2014/main" id="{67927DCA-F11F-1716-00DA-9EF49F131ABD}"/>
              </a:ext>
            </a:extLst>
          </p:cNvPr>
          <p:cNvSpPr>
            <a:spLocks noGrp="1"/>
          </p:cNvSpPr>
          <p:nvPr>
            <p:ph type="sldNum" sz="quarter" idx="12"/>
          </p:nvPr>
        </p:nvSpPr>
        <p:spPr/>
        <p:txBody>
          <a:bodyPr/>
          <a:lstStyle/>
          <a:p>
            <a:fld id="{B5CEABB6-07DC-46E8-9B57-56EC44A396E5}" type="slidenum">
              <a:rPr lang="en-US" smtClean="0"/>
              <a:pPr/>
              <a:t>2</a:t>
            </a:fld>
            <a:endParaRPr lang="en-US" dirty="0"/>
          </a:p>
        </p:txBody>
      </p:sp>
    </p:spTree>
    <p:extLst>
      <p:ext uri="{BB962C8B-B14F-4D97-AF65-F5344CB8AC3E}">
        <p14:creationId xmlns:p14="http://schemas.microsoft.com/office/powerpoint/2010/main" val="2243494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E7F2-E890-4744-88DD-A75F5E300513}"/>
              </a:ext>
            </a:extLst>
          </p:cNvPr>
          <p:cNvSpPr>
            <a:spLocks noGrp="1"/>
          </p:cNvSpPr>
          <p:nvPr>
            <p:ph type="ctrTitle"/>
          </p:nvPr>
        </p:nvSpPr>
        <p:spPr>
          <a:xfrm>
            <a:off x="4833694" y="660358"/>
            <a:ext cx="5497422" cy="751347"/>
          </a:xfrm>
        </p:spPr>
        <p:txBody>
          <a:bodyPr>
            <a:normAutofit/>
          </a:bodyPr>
          <a:lstStyle/>
          <a:p>
            <a:r>
              <a:rPr lang="en-US" dirty="0"/>
              <a:t>introduction</a:t>
            </a:r>
          </a:p>
        </p:txBody>
      </p:sp>
      <p:pic>
        <p:nvPicPr>
          <p:cNvPr id="34" name="Picture Placeholder 33" descr="Aerial view of a neon highway intersection">
            <a:extLst>
              <a:ext uri="{FF2B5EF4-FFF2-40B4-BE49-F238E27FC236}">
                <a16:creationId xmlns:a16="http://schemas.microsoft.com/office/drawing/2014/main" id="{9289CE93-EC50-55DB-CFE0-1266AEC87B19}"/>
              </a:ext>
            </a:extLst>
          </p:cNvPr>
          <p:cNvPicPr>
            <a:picLocks noGrp="1" noChangeAspect="1"/>
          </p:cNvPicPr>
          <p:nvPr>
            <p:ph type="pic" sz="quarter" idx="13"/>
          </p:nvPr>
        </p:nvPicPr>
        <p:blipFill>
          <a:blip r:embed="rId3"/>
          <a:srcRect l="24936" r="24936"/>
          <a:stretch/>
        </p:blipFill>
        <p:spPr>
          <a:xfrm rot="10800000">
            <a:off x="1" y="761322"/>
            <a:ext cx="4076118" cy="6096678"/>
          </a:xfrm>
        </p:spPr>
      </p:pic>
      <p:sp>
        <p:nvSpPr>
          <p:cNvPr id="31" name="Oval 30">
            <a:extLst>
              <a:ext uri="{FF2B5EF4-FFF2-40B4-BE49-F238E27FC236}">
                <a16:creationId xmlns:a16="http://schemas.microsoft.com/office/drawing/2014/main" id="{F466A906-2869-BB36-138E-D45F62E92210}"/>
              </a:ext>
              <a:ext uri="{C183D7F6-B498-43B3-948B-1728B52AA6E4}">
                <adec:decorative xmlns:adec="http://schemas.microsoft.com/office/drawing/2017/decorative" val="1"/>
              </a:ext>
            </a:extLst>
          </p:cNvPr>
          <p:cNvSpPr/>
          <p:nvPr/>
        </p:nvSpPr>
        <p:spPr>
          <a:xfrm>
            <a:off x="3903349" y="4646277"/>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2" name="Straight Connector 31">
            <a:extLst>
              <a:ext uri="{FF2B5EF4-FFF2-40B4-BE49-F238E27FC236}">
                <a16:creationId xmlns:a16="http://schemas.microsoft.com/office/drawing/2014/main" id="{06186C3A-548E-AD87-3029-964123530768}"/>
              </a:ext>
              <a:ext uri="{C183D7F6-B498-43B3-948B-1728B52AA6E4}">
                <adec:decorative xmlns:adec="http://schemas.microsoft.com/office/drawing/2017/decorative" val="1"/>
              </a:ext>
            </a:extLst>
          </p:cNvPr>
          <p:cNvCxnSpPr>
            <a:cxnSpLocks/>
          </p:cNvCxnSpPr>
          <p:nvPr/>
        </p:nvCxnSpPr>
        <p:spPr>
          <a:xfrm>
            <a:off x="-97971" y="660400"/>
            <a:ext cx="4160955" cy="4149155"/>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14A05742-6229-9964-32BE-588FBD331F2A}"/>
              </a:ext>
            </a:extLst>
          </p:cNvPr>
          <p:cNvSpPr txBox="1"/>
          <p:nvPr/>
        </p:nvSpPr>
        <p:spPr>
          <a:xfrm>
            <a:off x="4833694" y="1892968"/>
            <a:ext cx="6700580" cy="1569660"/>
          </a:xfrm>
          <a:prstGeom prst="rect">
            <a:avLst/>
          </a:prstGeom>
          <a:noFill/>
        </p:spPr>
        <p:txBody>
          <a:bodyPr wrap="square" rtlCol="0">
            <a:spAutoFit/>
          </a:bodyPr>
          <a:lstStyle/>
          <a:p>
            <a:r>
              <a:rPr lang="en-GB" sz="3200" dirty="0">
                <a:solidFill>
                  <a:schemeClr val="bg1"/>
                </a:solidFill>
              </a:rPr>
              <a:t>What is Diversity and Inclusion and what is the importance of it in modern workplaces?</a:t>
            </a:r>
          </a:p>
        </p:txBody>
      </p:sp>
      <p:sp>
        <p:nvSpPr>
          <p:cNvPr id="4" name="Rectangle 3">
            <a:extLst>
              <a:ext uri="{FF2B5EF4-FFF2-40B4-BE49-F238E27FC236}">
                <a16:creationId xmlns:a16="http://schemas.microsoft.com/office/drawing/2014/main" id="{4097385D-4109-BAD5-23C5-03811299B45F}"/>
              </a:ext>
            </a:extLst>
          </p:cNvPr>
          <p:cNvSpPr/>
          <p:nvPr/>
        </p:nvSpPr>
        <p:spPr>
          <a:xfrm rot="20891064">
            <a:off x="4174091" y="4107668"/>
            <a:ext cx="4192859" cy="1077218"/>
          </a:xfrm>
          <a:prstGeom prst="rect">
            <a:avLst/>
          </a:prstGeom>
          <a:noFill/>
        </p:spPr>
        <p:txBody>
          <a:bodyPr wrap="square" lIns="91440" tIns="45720" rIns="91440" bIns="45720">
            <a:spAutoFit/>
          </a:bodyPr>
          <a:lstStyle/>
          <a:p>
            <a:pPr algn="ctr"/>
            <a:r>
              <a:rPr lang="en-GB" sz="32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Flexibility and Agility </a:t>
            </a:r>
          </a:p>
        </p:txBody>
      </p:sp>
      <p:sp>
        <p:nvSpPr>
          <p:cNvPr id="5" name="Rectangle 4">
            <a:extLst>
              <a:ext uri="{FF2B5EF4-FFF2-40B4-BE49-F238E27FC236}">
                <a16:creationId xmlns:a16="http://schemas.microsoft.com/office/drawing/2014/main" id="{64E39F5F-4362-B2C6-696D-A522D1FAADE6}"/>
              </a:ext>
            </a:extLst>
          </p:cNvPr>
          <p:cNvSpPr/>
          <p:nvPr/>
        </p:nvSpPr>
        <p:spPr>
          <a:xfrm rot="977456">
            <a:off x="8246727" y="4635352"/>
            <a:ext cx="3325526" cy="923330"/>
          </a:xfrm>
          <a:prstGeom prst="rect">
            <a:avLst/>
          </a:prstGeom>
          <a:noFill/>
        </p:spPr>
        <p:txBody>
          <a:bodyPr wrap="none" lIns="91440" tIns="45720" rIns="91440" bIns="45720">
            <a:spAutoFit/>
          </a:bodyPr>
          <a:lstStyle/>
          <a:p>
            <a:pPr algn="ctr"/>
            <a:r>
              <a:rPr lang="en-GB" sz="32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Neurodiversity</a:t>
            </a:r>
            <a:r>
              <a:rPr lang="en-GB"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 </a:t>
            </a:r>
          </a:p>
        </p:txBody>
      </p:sp>
      <p:sp>
        <p:nvSpPr>
          <p:cNvPr id="6" name="Rectangle 5">
            <a:extLst>
              <a:ext uri="{FF2B5EF4-FFF2-40B4-BE49-F238E27FC236}">
                <a16:creationId xmlns:a16="http://schemas.microsoft.com/office/drawing/2014/main" id="{30414FA2-F681-7536-DFCA-9B20DEA8FA5E}"/>
              </a:ext>
            </a:extLst>
          </p:cNvPr>
          <p:cNvSpPr/>
          <p:nvPr/>
        </p:nvSpPr>
        <p:spPr>
          <a:xfrm>
            <a:off x="4998391" y="5740732"/>
            <a:ext cx="4603889" cy="584775"/>
          </a:xfrm>
          <a:prstGeom prst="rect">
            <a:avLst/>
          </a:prstGeom>
          <a:noFill/>
        </p:spPr>
        <p:txBody>
          <a:bodyPr wrap="none" lIns="91440" tIns="45720" rIns="91440" bIns="45720">
            <a:spAutoFit/>
          </a:bodyPr>
          <a:lstStyle/>
          <a:p>
            <a:pPr algn="ctr"/>
            <a:r>
              <a:rPr lang="en-GB" sz="32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Organisational Impact</a:t>
            </a:r>
          </a:p>
        </p:txBody>
      </p:sp>
    </p:spTree>
    <p:extLst>
      <p:ext uri="{BB962C8B-B14F-4D97-AF65-F5344CB8AC3E}">
        <p14:creationId xmlns:p14="http://schemas.microsoft.com/office/powerpoint/2010/main" val="707789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4496810" y="-557412"/>
            <a:ext cx="6594768" cy="3445329"/>
          </a:xfrm>
        </p:spPr>
        <p:txBody>
          <a:bodyPr>
            <a:normAutofit/>
          </a:bodyPr>
          <a:lstStyle/>
          <a:p>
            <a:r>
              <a:rPr lang="en-US" dirty="0"/>
              <a:t>What is Workplace diversity and inclusion</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4496810" y="2941780"/>
            <a:ext cx="6594768" cy="3916220"/>
          </a:xfrm>
        </p:spPr>
        <p:txBody>
          <a:bodyPr>
            <a:normAutofit fontScale="92500"/>
          </a:bodyPr>
          <a:lstStyle/>
          <a:p>
            <a:r>
              <a:rPr lang="en-US" dirty="0"/>
              <a:t>Diversity = Differences which can be visible or invisible </a:t>
            </a:r>
          </a:p>
          <a:p>
            <a:r>
              <a:rPr lang="en-US" dirty="0"/>
              <a:t>Inclusion – A sense of Belonging</a:t>
            </a:r>
          </a:p>
          <a:p>
            <a:r>
              <a:rPr lang="en-US" dirty="0"/>
              <a:t>Goes beyond legal compliance</a:t>
            </a:r>
          </a:p>
          <a:p>
            <a:r>
              <a:rPr lang="en-US" dirty="0"/>
              <a:t>Linked to Performance</a:t>
            </a:r>
          </a:p>
          <a:p>
            <a:r>
              <a:rPr lang="en-US" dirty="0"/>
              <a:t>(Cox, 1993; Shore et al, 2011)</a:t>
            </a:r>
          </a:p>
          <a:p>
            <a:endParaRPr lang="en-US" dirty="0"/>
          </a:p>
        </p:txBody>
      </p:sp>
      <p:pic>
        <p:nvPicPr>
          <p:cNvPr id="13" name="Picture Placeholder 12" descr="Low angle view of tall buildings">
            <a:extLst>
              <a:ext uri="{FF2B5EF4-FFF2-40B4-BE49-F238E27FC236}">
                <a16:creationId xmlns:a16="http://schemas.microsoft.com/office/drawing/2014/main" id="{1DFE730E-30E7-DA99-A3EE-ACB889D161E9}"/>
              </a:ext>
            </a:extLst>
          </p:cNvPr>
          <p:cNvPicPr>
            <a:picLocks noGrp="1" noChangeAspect="1"/>
          </p:cNvPicPr>
          <p:nvPr>
            <p:ph type="pic" sz="quarter" idx="13"/>
          </p:nvPr>
        </p:nvPicPr>
        <p:blipFill>
          <a:blip r:embed="rId3"/>
          <a:srcRect l="43" r="43"/>
          <a:stretch/>
        </p:blipFill>
        <p:spPr>
          <a:xfrm>
            <a:off x="0" y="-1"/>
            <a:ext cx="4076118" cy="6096678"/>
          </a:xfrm>
        </p:spPr>
      </p:pic>
      <p:sp>
        <p:nvSpPr>
          <p:cNvPr id="44" name="Oval 43">
            <a:extLst>
              <a:ext uri="{FF2B5EF4-FFF2-40B4-BE49-F238E27FC236}">
                <a16:creationId xmlns:a16="http://schemas.microsoft.com/office/drawing/2014/main" id="{5F855448-57DF-E468-AF41-00CAAC2D7C74}"/>
              </a:ext>
              <a:ext uri="{C183D7F6-B498-43B3-948B-1728B52AA6E4}">
                <adec:decorative xmlns:adec="http://schemas.microsoft.com/office/drawing/2017/decorative" val="1"/>
              </a:ext>
            </a:extLst>
          </p:cNvPr>
          <p:cNvSpPr/>
          <p:nvPr/>
        </p:nvSpPr>
        <p:spPr>
          <a:xfrm>
            <a:off x="3903349" y="5895479"/>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3" name="Straight Connector 42">
            <a:extLst>
              <a:ext uri="{FF2B5EF4-FFF2-40B4-BE49-F238E27FC236}">
                <a16:creationId xmlns:a16="http://schemas.microsoft.com/office/drawing/2014/main" id="{752FDA21-768F-9929-E6D6-D78CD4F8EA24}"/>
              </a:ext>
              <a:ext uri="{C183D7F6-B498-43B3-948B-1728B52AA6E4}">
                <adec:decorative xmlns:adec="http://schemas.microsoft.com/office/drawing/2017/decorative" val="1"/>
              </a:ext>
            </a:extLst>
          </p:cNvPr>
          <p:cNvCxnSpPr>
            <a:cxnSpLocks/>
          </p:cNvCxnSpPr>
          <p:nvPr/>
        </p:nvCxnSpPr>
        <p:spPr>
          <a:xfrm>
            <a:off x="-97971" y="1909602"/>
            <a:ext cx="4160955" cy="4149155"/>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9539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762001" y="896112"/>
            <a:ext cx="6589150" cy="1988706"/>
          </a:xfrm>
        </p:spPr>
        <p:txBody>
          <a:bodyPr/>
          <a:lstStyle/>
          <a:p>
            <a:r>
              <a:rPr lang="en-US" dirty="0"/>
              <a:t>Flexibility and agility – the definition</a:t>
            </a:r>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sz="half" idx="14"/>
          </p:nvPr>
        </p:nvSpPr>
        <p:spPr>
          <a:xfrm>
            <a:off x="762000" y="3059113"/>
            <a:ext cx="6597650" cy="3295650"/>
          </a:xfrm>
        </p:spPr>
        <p:txBody>
          <a:bodyPr vert="horz" lIns="91440" tIns="45720" rIns="91440" bIns="45720" rtlCol="0" anchor="t">
            <a:normAutofit/>
          </a:bodyPr>
          <a:lstStyle/>
          <a:p>
            <a:r>
              <a:rPr lang="en-US" dirty="0"/>
              <a:t>Flexibility = Adaptable work conditions </a:t>
            </a:r>
          </a:p>
          <a:p>
            <a:r>
              <a:rPr lang="en-US" dirty="0"/>
              <a:t>Agility = Ability to respond the change quickly and effectively</a:t>
            </a:r>
          </a:p>
          <a:p>
            <a:endParaRPr lang="en-US" dirty="0"/>
          </a:p>
          <a:p>
            <a:r>
              <a:rPr lang="en-US" dirty="0"/>
              <a:t>Examples like – </a:t>
            </a:r>
          </a:p>
          <a:p>
            <a:r>
              <a:rPr lang="en-US" dirty="0"/>
              <a:t>Flexible working hours</a:t>
            </a:r>
          </a:p>
          <a:p>
            <a:r>
              <a:rPr lang="en-US" dirty="0"/>
              <a:t>Remote/Hybrid working</a:t>
            </a:r>
          </a:p>
          <a:p>
            <a:r>
              <a:rPr lang="en-US" dirty="0"/>
              <a:t>Job redesign</a:t>
            </a:r>
          </a:p>
          <a:p>
            <a:r>
              <a:rPr lang="en-US" dirty="0"/>
              <a:t>(CIPD, 2023; </a:t>
            </a:r>
            <a:r>
              <a:rPr lang="en-US" dirty="0" err="1"/>
              <a:t>Kossek</a:t>
            </a:r>
            <a:r>
              <a:rPr lang="en-US" dirty="0"/>
              <a:t> &amp; Thompson, 2016)</a:t>
            </a:r>
          </a:p>
        </p:txBody>
      </p:sp>
      <p:sp>
        <p:nvSpPr>
          <p:cNvPr id="6" name="Slide Number Placeholder 5">
            <a:extLst>
              <a:ext uri="{FF2B5EF4-FFF2-40B4-BE49-F238E27FC236}">
                <a16:creationId xmlns:a16="http://schemas.microsoft.com/office/drawing/2014/main" id="{A4AC050D-BAF4-C23C-F8EC-24DEC4293002}"/>
              </a:ext>
            </a:extLst>
          </p:cNvPr>
          <p:cNvSpPr>
            <a:spLocks noGrp="1"/>
          </p:cNvSpPr>
          <p:nvPr>
            <p:ph type="sldNum" sz="quarter" idx="12"/>
          </p:nvPr>
        </p:nvSpPr>
        <p:spPr/>
        <p:txBody>
          <a:bodyPr/>
          <a:lstStyle/>
          <a:p>
            <a:fld id="{B5CEABB6-07DC-46E8-9B57-56EC44A396E5}" type="slidenum">
              <a:rPr lang="en-US" smtClean="0"/>
              <a:pPr/>
              <a:t>5</a:t>
            </a:fld>
            <a:endParaRPr lang="en-US" dirty="0"/>
          </a:p>
        </p:txBody>
      </p:sp>
    </p:spTree>
    <p:extLst>
      <p:ext uri="{BB962C8B-B14F-4D97-AF65-F5344CB8AC3E}">
        <p14:creationId xmlns:p14="http://schemas.microsoft.com/office/powerpoint/2010/main" val="1346372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4429339" y="-417668"/>
            <a:ext cx="6449786" cy="2785508"/>
          </a:xfrm>
        </p:spPr>
        <p:txBody>
          <a:bodyPr>
            <a:normAutofit/>
          </a:bodyPr>
          <a:lstStyle/>
          <a:p>
            <a:r>
              <a:rPr lang="en-US" dirty="0"/>
              <a:t>Importance of flexibility and agility </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4974772" y="2367840"/>
            <a:ext cx="6449785" cy="3423360"/>
          </a:xfrm>
        </p:spPr>
        <p:txBody>
          <a:bodyPr>
            <a:normAutofit fontScale="92500"/>
          </a:bodyPr>
          <a:lstStyle/>
          <a:p>
            <a:r>
              <a:rPr lang="en-US" dirty="0"/>
              <a:t>Improves work-life balance </a:t>
            </a:r>
          </a:p>
          <a:p>
            <a:r>
              <a:rPr lang="en-US" dirty="0"/>
              <a:t>Supports different and diverse needs </a:t>
            </a:r>
          </a:p>
          <a:p>
            <a:r>
              <a:rPr lang="en-US" dirty="0"/>
              <a:t>Increases productivity </a:t>
            </a:r>
          </a:p>
          <a:p>
            <a:r>
              <a:rPr lang="en-US" dirty="0"/>
              <a:t>Enhances staff retention</a:t>
            </a:r>
          </a:p>
          <a:p>
            <a:r>
              <a:rPr lang="en-US" dirty="0"/>
              <a:t>(Allen et al., 2013; Beauregard &amp; Henry, 2009)</a:t>
            </a:r>
          </a:p>
          <a:p>
            <a:endParaRPr lang="en-US" dirty="0"/>
          </a:p>
        </p:txBody>
      </p:sp>
      <p:sp>
        <p:nvSpPr>
          <p:cNvPr id="4" name="Slide Number Placeholder 3">
            <a:extLst>
              <a:ext uri="{FF2B5EF4-FFF2-40B4-BE49-F238E27FC236}">
                <a16:creationId xmlns:a16="http://schemas.microsoft.com/office/drawing/2014/main" id="{58D8D8EF-09F7-2BAC-3EC4-6E8F40515A5D}"/>
              </a:ext>
            </a:extLst>
          </p:cNvPr>
          <p:cNvSpPr>
            <a:spLocks noGrp="1"/>
          </p:cNvSpPr>
          <p:nvPr>
            <p:ph type="sldNum" sz="quarter" idx="12"/>
          </p:nvPr>
        </p:nvSpPr>
        <p:spPr/>
        <p:txBody>
          <a:bodyPr/>
          <a:lstStyle/>
          <a:p>
            <a:fld id="{B5CEABB6-07DC-46E8-9B57-56EC44A396E5}" type="slidenum">
              <a:rPr lang="en-US" smtClean="0"/>
              <a:pPr/>
              <a:t>6</a:t>
            </a:fld>
            <a:endParaRPr lang="en-US" dirty="0"/>
          </a:p>
        </p:txBody>
      </p:sp>
    </p:spTree>
    <p:extLst>
      <p:ext uri="{BB962C8B-B14F-4D97-AF65-F5344CB8AC3E}">
        <p14:creationId xmlns:p14="http://schemas.microsoft.com/office/powerpoint/2010/main" val="3003251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434852" y="238386"/>
            <a:ext cx="9389288" cy="724140"/>
          </a:xfrm>
        </p:spPr>
        <p:txBody>
          <a:bodyPr/>
          <a:lstStyle/>
          <a:p>
            <a:r>
              <a:rPr lang="en-US" dirty="0"/>
              <a:t>Implementing Flexibility </a:t>
            </a:r>
          </a:p>
        </p:txBody>
      </p:sp>
      <p:sp>
        <p:nvSpPr>
          <p:cNvPr id="7" name="Slide Number Placeholder 6">
            <a:extLst>
              <a:ext uri="{FF2B5EF4-FFF2-40B4-BE49-F238E27FC236}">
                <a16:creationId xmlns:a16="http://schemas.microsoft.com/office/drawing/2014/main" id="{08761B51-19E8-1412-3155-39DDEACA1818}"/>
              </a:ext>
            </a:extLst>
          </p:cNvPr>
          <p:cNvSpPr>
            <a:spLocks noGrp="1"/>
          </p:cNvSpPr>
          <p:nvPr>
            <p:ph type="sldNum" sz="quarter" idx="12"/>
          </p:nvPr>
        </p:nvSpPr>
        <p:spPr/>
        <p:txBody>
          <a:bodyPr/>
          <a:lstStyle/>
          <a:p>
            <a:fld id="{B5CEABB6-07DC-46E8-9B57-56EC44A396E5}" type="slidenum">
              <a:rPr lang="en-US" smtClean="0"/>
              <a:pPr/>
              <a:t>7</a:t>
            </a:fld>
            <a:endParaRPr lang="en-US" dirty="0"/>
          </a:p>
        </p:txBody>
      </p:sp>
      <p:sp>
        <p:nvSpPr>
          <p:cNvPr id="5" name="Rectangle 4">
            <a:extLst>
              <a:ext uri="{FF2B5EF4-FFF2-40B4-BE49-F238E27FC236}">
                <a16:creationId xmlns:a16="http://schemas.microsoft.com/office/drawing/2014/main" id="{DF11A34B-80E4-31CF-5BA1-A0AC3B55667B}"/>
              </a:ext>
            </a:extLst>
          </p:cNvPr>
          <p:cNvSpPr/>
          <p:nvPr/>
        </p:nvSpPr>
        <p:spPr>
          <a:xfrm>
            <a:off x="3629687" y="2505670"/>
            <a:ext cx="6828344" cy="923330"/>
          </a:xfrm>
          <a:prstGeom prst="rect">
            <a:avLst/>
          </a:prstGeom>
          <a:noFill/>
        </p:spPr>
        <p:txBody>
          <a:bodyPr wrap="none" lIns="91440" tIns="45720" rIns="91440" bIns="45720">
            <a:spAutoFit/>
          </a:bodyPr>
          <a:lstStyle/>
          <a:p>
            <a:pPr algn="ctr"/>
            <a:r>
              <a:rPr lang="en-GB"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Flexible Scheduling</a:t>
            </a:r>
          </a:p>
        </p:txBody>
      </p:sp>
      <p:sp>
        <p:nvSpPr>
          <p:cNvPr id="9" name="Rectangle 8">
            <a:extLst>
              <a:ext uri="{FF2B5EF4-FFF2-40B4-BE49-F238E27FC236}">
                <a16:creationId xmlns:a16="http://schemas.microsoft.com/office/drawing/2014/main" id="{9E859B05-AEC7-57F8-3C7E-52E83DFDB97C}"/>
              </a:ext>
            </a:extLst>
          </p:cNvPr>
          <p:cNvSpPr/>
          <p:nvPr/>
        </p:nvSpPr>
        <p:spPr>
          <a:xfrm>
            <a:off x="434852" y="1347148"/>
            <a:ext cx="7643183" cy="923330"/>
          </a:xfrm>
          <a:prstGeom prst="rect">
            <a:avLst/>
          </a:prstGeom>
          <a:noFill/>
        </p:spPr>
        <p:txBody>
          <a:bodyPr wrap="none" lIns="91440" tIns="45720" rIns="91440" bIns="45720">
            <a:spAutoFit/>
          </a:bodyPr>
          <a:lstStyle/>
          <a:p>
            <a:pPr algn="ctr"/>
            <a:r>
              <a:rPr lang="en-GB" sz="5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Remote Work Options</a:t>
            </a:r>
            <a:endParaRPr lang="en-GB"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10" name="Rectangle 9">
            <a:extLst>
              <a:ext uri="{FF2B5EF4-FFF2-40B4-BE49-F238E27FC236}">
                <a16:creationId xmlns:a16="http://schemas.microsoft.com/office/drawing/2014/main" id="{06E7B567-0C97-8F11-7AA2-37662B11036B}"/>
              </a:ext>
            </a:extLst>
          </p:cNvPr>
          <p:cNvSpPr/>
          <p:nvPr/>
        </p:nvSpPr>
        <p:spPr>
          <a:xfrm>
            <a:off x="549374" y="3474715"/>
            <a:ext cx="5874493" cy="923330"/>
          </a:xfrm>
          <a:prstGeom prst="rect">
            <a:avLst/>
          </a:prstGeom>
          <a:noFill/>
        </p:spPr>
        <p:txBody>
          <a:bodyPr wrap="none" lIns="91440" tIns="45720" rIns="91440" bIns="45720">
            <a:spAutoFit/>
          </a:bodyPr>
          <a:lstStyle/>
          <a:p>
            <a:pPr algn="ctr"/>
            <a:r>
              <a:rPr lang="en-GB"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Inclusive Policies</a:t>
            </a:r>
          </a:p>
        </p:txBody>
      </p:sp>
      <p:sp>
        <p:nvSpPr>
          <p:cNvPr id="11" name="Rectangle 10">
            <a:extLst>
              <a:ext uri="{FF2B5EF4-FFF2-40B4-BE49-F238E27FC236}">
                <a16:creationId xmlns:a16="http://schemas.microsoft.com/office/drawing/2014/main" id="{D8DFAF99-C1B4-2F40-C003-25E01E06722C}"/>
              </a:ext>
            </a:extLst>
          </p:cNvPr>
          <p:cNvSpPr/>
          <p:nvPr/>
        </p:nvSpPr>
        <p:spPr>
          <a:xfrm>
            <a:off x="3657002" y="4443760"/>
            <a:ext cx="6394572" cy="923330"/>
          </a:xfrm>
          <a:prstGeom prst="rect">
            <a:avLst/>
          </a:prstGeom>
          <a:noFill/>
        </p:spPr>
        <p:txBody>
          <a:bodyPr wrap="none" lIns="91440" tIns="45720" rIns="91440" bIns="45720">
            <a:spAutoFit/>
          </a:bodyPr>
          <a:lstStyle/>
          <a:p>
            <a:pPr algn="ctr"/>
            <a:r>
              <a:rPr lang="en-GB"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Managers Training</a:t>
            </a:r>
          </a:p>
        </p:txBody>
      </p:sp>
      <p:sp>
        <p:nvSpPr>
          <p:cNvPr id="12" name="TextBox 11">
            <a:extLst>
              <a:ext uri="{FF2B5EF4-FFF2-40B4-BE49-F238E27FC236}">
                <a16:creationId xmlns:a16="http://schemas.microsoft.com/office/drawing/2014/main" id="{C36066EC-053E-340F-C10B-15E5C374C6E3}"/>
              </a:ext>
            </a:extLst>
          </p:cNvPr>
          <p:cNvSpPr txBox="1"/>
          <p:nvPr/>
        </p:nvSpPr>
        <p:spPr>
          <a:xfrm>
            <a:off x="7343077" y="5793058"/>
            <a:ext cx="3485343" cy="369332"/>
          </a:xfrm>
          <a:prstGeom prst="rect">
            <a:avLst/>
          </a:prstGeom>
          <a:noFill/>
        </p:spPr>
        <p:txBody>
          <a:bodyPr wrap="square" rtlCol="0">
            <a:spAutoFit/>
          </a:bodyPr>
          <a:lstStyle/>
          <a:p>
            <a:r>
              <a:rPr lang="en-GB" dirty="0"/>
              <a:t>(</a:t>
            </a:r>
            <a:r>
              <a:rPr lang="en-GB" dirty="0" err="1"/>
              <a:t>Kossek</a:t>
            </a:r>
            <a:r>
              <a:rPr lang="en-GB" dirty="0"/>
              <a:t> et al., 2015)</a:t>
            </a:r>
          </a:p>
        </p:txBody>
      </p:sp>
    </p:spTree>
    <p:extLst>
      <p:ext uri="{BB962C8B-B14F-4D97-AF65-F5344CB8AC3E}">
        <p14:creationId xmlns:p14="http://schemas.microsoft.com/office/powerpoint/2010/main" val="4151694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3520440" y="592413"/>
            <a:ext cx="7889768" cy="2039341"/>
          </a:xfrm>
        </p:spPr>
        <p:txBody>
          <a:bodyPr/>
          <a:lstStyle/>
          <a:p>
            <a:r>
              <a:rPr lang="en-US" dirty="0"/>
              <a:t>What is neurodiversity?</a:t>
            </a:r>
          </a:p>
        </p:txBody>
      </p:sp>
      <p:sp>
        <p:nvSpPr>
          <p:cNvPr id="7" name="Text Placeholder 6">
            <a:extLst>
              <a:ext uri="{FF2B5EF4-FFF2-40B4-BE49-F238E27FC236}">
                <a16:creationId xmlns:a16="http://schemas.microsoft.com/office/drawing/2014/main" id="{02492136-277B-808E-9D1B-0527359207DB}"/>
              </a:ext>
            </a:extLst>
          </p:cNvPr>
          <p:cNvSpPr>
            <a:spLocks noGrp="1"/>
          </p:cNvSpPr>
          <p:nvPr>
            <p:ph sz="half" idx="1"/>
          </p:nvPr>
        </p:nvSpPr>
        <p:spPr>
          <a:xfrm>
            <a:off x="4686287" y="2344493"/>
            <a:ext cx="5558074" cy="4876633"/>
          </a:xfrm>
        </p:spPr>
        <p:txBody>
          <a:bodyPr>
            <a:normAutofit/>
          </a:bodyPr>
          <a:lstStyle/>
          <a:p>
            <a:r>
              <a:rPr lang="en-US" sz="2400" dirty="0"/>
              <a:t>Natural variation in brain functioning</a:t>
            </a:r>
          </a:p>
          <a:p>
            <a:endParaRPr lang="en-US" sz="2400" dirty="0"/>
          </a:p>
          <a:p>
            <a:r>
              <a:rPr lang="en-US" sz="2400" dirty="0"/>
              <a:t>Can include – </a:t>
            </a:r>
          </a:p>
          <a:p>
            <a:r>
              <a:rPr lang="en-US" sz="2400" dirty="0"/>
              <a:t>Autism</a:t>
            </a:r>
          </a:p>
          <a:p>
            <a:r>
              <a:rPr lang="en-US" sz="2400" dirty="0"/>
              <a:t>ADHD </a:t>
            </a:r>
          </a:p>
          <a:p>
            <a:r>
              <a:rPr lang="en-US" sz="2400" dirty="0"/>
              <a:t>Dyslexia</a:t>
            </a:r>
          </a:p>
          <a:p>
            <a:endParaRPr lang="en-US" sz="2400" dirty="0"/>
          </a:p>
          <a:p>
            <a:r>
              <a:rPr lang="en-US" sz="2400" dirty="0"/>
              <a:t>Strength-based perspective</a:t>
            </a:r>
          </a:p>
          <a:p>
            <a:endParaRPr lang="en-US" sz="2400" dirty="0"/>
          </a:p>
          <a:p>
            <a:r>
              <a:rPr lang="en-US" sz="2400" dirty="0"/>
              <a:t>(Singer, 1999; Armstrong, 2010)</a:t>
            </a:r>
          </a:p>
          <a:p>
            <a:endParaRPr lang="en-US" dirty="0"/>
          </a:p>
        </p:txBody>
      </p:sp>
      <p:sp>
        <p:nvSpPr>
          <p:cNvPr id="14" name="Slide Number Placeholder 13">
            <a:extLst>
              <a:ext uri="{FF2B5EF4-FFF2-40B4-BE49-F238E27FC236}">
                <a16:creationId xmlns:a16="http://schemas.microsoft.com/office/drawing/2014/main" id="{F3DE1AA4-0AE6-C6D5-E252-BBD5ED259E32}"/>
              </a:ext>
            </a:extLst>
          </p:cNvPr>
          <p:cNvSpPr>
            <a:spLocks noGrp="1"/>
          </p:cNvSpPr>
          <p:nvPr>
            <p:ph type="sldNum" sz="quarter" idx="12"/>
          </p:nvPr>
        </p:nvSpPr>
        <p:spPr/>
        <p:txBody>
          <a:bodyPr/>
          <a:lstStyle/>
          <a:p>
            <a:fld id="{B5CEABB6-07DC-46E8-9B57-56EC44A396E5}" type="slidenum">
              <a:rPr lang="en-US" smtClean="0"/>
              <a:pPr/>
              <a:t>8</a:t>
            </a:fld>
            <a:endParaRPr lang="en-US" dirty="0"/>
          </a:p>
        </p:txBody>
      </p:sp>
    </p:spTree>
    <p:extLst>
      <p:ext uri="{BB962C8B-B14F-4D97-AF65-F5344CB8AC3E}">
        <p14:creationId xmlns:p14="http://schemas.microsoft.com/office/powerpoint/2010/main" val="14187899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3583732" y="404517"/>
            <a:ext cx="7606895" cy="2029967"/>
          </a:xfrm>
        </p:spPr>
        <p:txBody>
          <a:bodyPr/>
          <a:lstStyle/>
          <a:p>
            <a:r>
              <a:rPr lang="en-US" dirty="0"/>
              <a:t>Importance of neurodiversity in the workplace</a:t>
            </a:r>
          </a:p>
        </p:txBody>
      </p:sp>
      <p:pic>
        <p:nvPicPr>
          <p:cNvPr id="14" name="Picture Placeholder 13" descr="Woman walking in office">
            <a:extLst>
              <a:ext uri="{FF2B5EF4-FFF2-40B4-BE49-F238E27FC236}">
                <a16:creationId xmlns:a16="http://schemas.microsoft.com/office/drawing/2014/main" id="{206549BD-D8AF-D3BE-750E-5F8C50CCB5B9}"/>
              </a:ext>
            </a:extLst>
          </p:cNvPr>
          <p:cNvPicPr>
            <a:picLocks noGrp="1" noChangeAspect="1"/>
          </p:cNvPicPr>
          <p:nvPr>
            <p:ph type="pic" sz="quarter" idx="15"/>
          </p:nvPr>
        </p:nvPicPr>
        <p:blipFill>
          <a:blip r:embed="rId3"/>
          <a:srcRect l="35913" r="35913"/>
          <a:stretch/>
        </p:blipFill>
        <p:spPr>
          <a:xfrm>
            <a:off x="1011337" y="9212"/>
            <a:ext cx="2029967" cy="4850544"/>
          </a:xfrm>
        </p:spPr>
      </p:pic>
      <p:sp>
        <p:nvSpPr>
          <p:cNvPr id="8" name="Text Placeholder 7">
            <a:extLst>
              <a:ext uri="{FF2B5EF4-FFF2-40B4-BE49-F238E27FC236}">
                <a16:creationId xmlns:a16="http://schemas.microsoft.com/office/drawing/2014/main" id="{87441910-6501-5C60-C05A-BAFF34C25798}"/>
              </a:ext>
            </a:extLst>
          </p:cNvPr>
          <p:cNvSpPr>
            <a:spLocks noGrp="1"/>
          </p:cNvSpPr>
          <p:nvPr>
            <p:ph sz="half" idx="16"/>
          </p:nvPr>
        </p:nvSpPr>
        <p:spPr>
          <a:xfrm>
            <a:off x="3931820" y="2864184"/>
            <a:ext cx="7615274" cy="2978150"/>
          </a:xfrm>
        </p:spPr>
        <p:txBody>
          <a:bodyPr>
            <a:normAutofit/>
          </a:bodyPr>
          <a:lstStyle/>
          <a:p>
            <a:r>
              <a:rPr lang="en-US" sz="3200" dirty="0"/>
              <a:t>Enhances innovation</a:t>
            </a:r>
          </a:p>
          <a:p>
            <a:r>
              <a:rPr lang="en-US" sz="3200" dirty="0"/>
              <a:t>Improves problem-solving</a:t>
            </a:r>
          </a:p>
          <a:p>
            <a:r>
              <a:rPr lang="en-US" sz="3200" dirty="0"/>
              <a:t>Diverse perspectives</a:t>
            </a:r>
          </a:p>
          <a:p>
            <a:r>
              <a:rPr lang="en-US" sz="3200" dirty="0"/>
              <a:t>Competitive advantage</a:t>
            </a:r>
          </a:p>
          <a:p>
            <a:endParaRPr lang="en-US" sz="3200" dirty="0"/>
          </a:p>
          <a:p>
            <a:pPr marL="0" indent="0">
              <a:buNone/>
            </a:pPr>
            <a:r>
              <a:rPr lang="en-US" sz="3200" dirty="0"/>
              <a:t>(Austin &amp; Pisano, 2017)</a:t>
            </a:r>
          </a:p>
        </p:txBody>
      </p:sp>
      <p:sp>
        <p:nvSpPr>
          <p:cNvPr id="64" name="Oval 63">
            <a:extLst>
              <a:ext uri="{FF2B5EF4-FFF2-40B4-BE49-F238E27FC236}">
                <a16:creationId xmlns:a16="http://schemas.microsoft.com/office/drawing/2014/main" id="{1C668341-39BE-4448-B29D-2594AE6D75C2}"/>
              </a:ext>
              <a:ext uri="{C183D7F6-B498-43B3-948B-1728B52AA6E4}">
                <adec:decorative xmlns:adec="http://schemas.microsoft.com/office/drawing/2017/decorative" val="1"/>
              </a:ext>
            </a:extLst>
          </p:cNvPr>
          <p:cNvSpPr/>
          <p:nvPr/>
        </p:nvSpPr>
        <p:spPr>
          <a:xfrm>
            <a:off x="1901853" y="2682814"/>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7" name="Straight Connector 16">
            <a:extLst>
              <a:ext uri="{FF2B5EF4-FFF2-40B4-BE49-F238E27FC236}">
                <a16:creationId xmlns:a16="http://schemas.microsoft.com/office/drawing/2014/main" id="{B31C374B-40F2-4B1E-A9D8-6E5C932FF170}"/>
              </a:ext>
              <a:ext uri="{C183D7F6-B498-43B3-948B-1728B52AA6E4}">
                <adec:decorative xmlns:adec="http://schemas.microsoft.com/office/drawing/2017/decorative" val="1"/>
              </a:ext>
            </a:extLst>
          </p:cNvPr>
          <p:cNvCxnSpPr>
            <a:cxnSpLocks/>
          </p:cNvCxnSpPr>
          <p:nvPr/>
        </p:nvCxnSpPr>
        <p:spPr>
          <a:xfrm flipV="1">
            <a:off x="0" y="2824876"/>
            <a:ext cx="2011680"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30" name="Slide Number Placeholder 29">
            <a:extLst>
              <a:ext uri="{FF2B5EF4-FFF2-40B4-BE49-F238E27FC236}">
                <a16:creationId xmlns:a16="http://schemas.microsoft.com/office/drawing/2014/main" id="{32C7587B-DD64-0940-2F6D-21C5F453FAB1}"/>
              </a:ext>
            </a:extLst>
          </p:cNvPr>
          <p:cNvSpPr>
            <a:spLocks noGrp="1"/>
          </p:cNvSpPr>
          <p:nvPr>
            <p:ph type="sldNum" sz="quarter" idx="12"/>
          </p:nvPr>
        </p:nvSpPr>
        <p:spPr/>
        <p:txBody>
          <a:bodyPr/>
          <a:lstStyle/>
          <a:p>
            <a:fld id="{B5CEABB6-07DC-46E8-9B57-56EC44A396E5}" type="slidenum">
              <a:rPr lang="en-US" smtClean="0"/>
              <a:pPr/>
              <a:t>9</a:t>
            </a:fld>
            <a:endParaRPr lang="en-US" dirty="0"/>
          </a:p>
        </p:txBody>
      </p:sp>
    </p:spTree>
    <p:extLst>
      <p:ext uri="{BB962C8B-B14F-4D97-AF65-F5344CB8AC3E}">
        <p14:creationId xmlns:p14="http://schemas.microsoft.com/office/powerpoint/2010/main" val="15939208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0C883-7528-F9C5-D6FA-15EC059A3021}"/>
              </a:ext>
            </a:extLst>
          </p:cNvPr>
          <p:cNvSpPr>
            <a:spLocks noGrp="1"/>
          </p:cNvSpPr>
          <p:nvPr>
            <p:ph type="title"/>
          </p:nvPr>
        </p:nvSpPr>
        <p:spPr>
          <a:xfrm>
            <a:off x="771736" y="896112"/>
            <a:ext cx="9389288" cy="1362456"/>
          </a:xfrm>
        </p:spPr>
        <p:txBody>
          <a:bodyPr anchor="t">
            <a:normAutofit/>
          </a:bodyPr>
          <a:lstStyle/>
          <a:p>
            <a:r>
              <a:rPr lang="en-US" dirty="0"/>
              <a:t>Creating a neurodiverse-friendly workplace</a:t>
            </a:r>
          </a:p>
        </p:txBody>
      </p:sp>
      <p:sp>
        <p:nvSpPr>
          <p:cNvPr id="3" name="Slide Number Placeholder 2">
            <a:extLst>
              <a:ext uri="{FF2B5EF4-FFF2-40B4-BE49-F238E27FC236}">
                <a16:creationId xmlns:a16="http://schemas.microsoft.com/office/drawing/2014/main" id="{8D3FE259-B742-148B-88EA-EAE84226FE5A}"/>
              </a:ext>
            </a:extLst>
          </p:cNvPr>
          <p:cNvSpPr>
            <a:spLocks noGrp="1"/>
          </p:cNvSpPr>
          <p:nvPr>
            <p:ph type="sldNum" sz="quarter" idx="12"/>
          </p:nvPr>
        </p:nvSpPr>
        <p:spPr>
          <a:xfrm>
            <a:off x="11123295" y="6356350"/>
            <a:ext cx="457200" cy="365125"/>
          </a:xfrm>
        </p:spPr>
        <p:txBody>
          <a:bodyPr anchor="ctr">
            <a:normAutofit/>
          </a:bodyPr>
          <a:lstStyle/>
          <a:p>
            <a:pPr>
              <a:spcAft>
                <a:spcPts val="600"/>
              </a:spcAft>
            </a:pPr>
            <a:fld id="{B5CEABB6-07DC-46E8-9B57-56EC44A396E5}" type="slidenum">
              <a:rPr lang="en-US" smtClean="0"/>
              <a:pPr>
                <a:spcAft>
                  <a:spcPts val="600"/>
                </a:spcAft>
              </a:pPr>
              <a:t>10</a:t>
            </a:fld>
            <a:endParaRPr lang="en-US"/>
          </a:p>
        </p:txBody>
      </p:sp>
      <p:sp>
        <p:nvSpPr>
          <p:cNvPr id="6" name="Text Placeholder 5">
            <a:extLst>
              <a:ext uri="{FF2B5EF4-FFF2-40B4-BE49-F238E27FC236}">
                <a16:creationId xmlns:a16="http://schemas.microsoft.com/office/drawing/2014/main" id="{3A7E69BA-FC91-08A5-671F-B53E6E989C6F}"/>
              </a:ext>
            </a:extLst>
          </p:cNvPr>
          <p:cNvSpPr>
            <a:spLocks noGrp="1"/>
          </p:cNvSpPr>
          <p:nvPr>
            <p:ph sz="half" idx="14"/>
          </p:nvPr>
        </p:nvSpPr>
        <p:spPr>
          <a:xfrm>
            <a:off x="771734" y="2590800"/>
            <a:ext cx="4515035" cy="3505200"/>
          </a:xfrm>
        </p:spPr>
        <p:txBody>
          <a:bodyPr>
            <a:normAutofit/>
          </a:bodyPr>
          <a:lstStyle/>
          <a:p>
            <a:r>
              <a:rPr lang="en-US" dirty="0"/>
              <a:t>Adjust recruitment processes</a:t>
            </a:r>
          </a:p>
          <a:p>
            <a:r>
              <a:rPr lang="en-US" dirty="0"/>
              <a:t>Provide reasonable adjustments </a:t>
            </a:r>
          </a:p>
          <a:p>
            <a:r>
              <a:rPr lang="en-US" dirty="0"/>
              <a:t>Create supportive environments </a:t>
            </a:r>
          </a:p>
          <a:p>
            <a:r>
              <a:rPr lang="en-US" dirty="0"/>
              <a:t>Train staff</a:t>
            </a:r>
          </a:p>
          <a:p>
            <a:endParaRPr lang="en-US" dirty="0"/>
          </a:p>
          <a:p>
            <a:pPr marL="0" indent="0">
              <a:buNone/>
            </a:pPr>
            <a:r>
              <a:rPr lang="en-US" dirty="0"/>
              <a:t>(CIPD, 2018; Doyle, 2010)</a:t>
            </a:r>
          </a:p>
        </p:txBody>
      </p:sp>
      <p:pic>
        <p:nvPicPr>
          <p:cNvPr id="1026" name="Picture 2" descr="Autism in Adults: Everything You Need To Know">
            <a:extLst>
              <a:ext uri="{FF2B5EF4-FFF2-40B4-BE49-F238E27FC236}">
                <a16:creationId xmlns:a16="http://schemas.microsoft.com/office/drawing/2014/main" id="{9442A121-CB5C-90D7-F07E-35F2BF5B7B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 b="22369"/>
          <a:stretch>
            <a:fillRect/>
          </a:stretch>
        </p:blipFill>
        <p:spPr bwMode="auto">
          <a:xfrm>
            <a:off x="5466380" y="2330450"/>
            <a:ext cx="4515035" cy="3765550"/>
          </a:xfrm>
          <a:prstGeom prst="rect">
            <a:avLst/>
          </a:prstGeom>
          <a:solidFill>
            <a:srgbClr val="FFFFFF"/>
          </a:solidFill>
        </p:spPr>
      </p:pic>
      <p:sp>
        <p:nvSpPr>
          <p:cNvPr id="7" name="TextBox 6">
            <a:extLst>
              <a:ext uri="{FF2B5EF4-FFF2-40B4-BE49-F238E27FC236}">
                <a16:creationId xmlns:a16="http://schemas.microsoft.com/office/drawing/2014/main" id="{C060FE07-9799-FB6B-E8C7-1899231EC51A}"/>
              </a:ext>
            </a:extLst>
          </p:cNvPr>
          <p:cNvSpPr txBox="1"/>
          <p:nvPr/>
        </p:nvSpPr>
        <p:spPr>
          <a:xfrm>
            <a:off x="5999356" y="6356350"/>
            <a:ext cx="4828478" cy="369332"/>
          </a:xfrm>
          <a:prstGeom prst="rect">
            <a:avLst/>
          </a:prstGeom>
          <a:noFill/>
        </p:spPr>
        <p:txBody>
          <a:bodyPr wrap="square" rtlCol="0">
            <a:spAutoFit/>
          </a:bodyPr>
          <a:lstStyle/>
          <a:p>
            <a:r>
              <a:rPr lang="en-GB" dirty="0"/>
              <a:t>(Neurodiversity Awareness, 2026)</a:t>
            </a:r>
          </a:p>
        </p:txBody>
      </p:sp>
    </p:spTree>
    <p:extLst>
      <p:ext uri="{BB962C8B-B14F-4D97-AF65-F5344CB8AC3E}">
        <p14:creationId xmlns:p14="http://schemas.microsoft.com/office/powerpoint/2010/main" val="2390678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5FB75C3E-5885-49DD-8190-BB1E8C511A7E}"/>
              </a:ext>
            </a:extLst>
          </p:cNvPr>
          <p:cNvSpPr>
            <a:spLocks noGrp="1"/>
          </p:cNvSpPr>
          <p:nvPr>
            <p:ph type="title"/>
          </p:nvPr>
        </p:nvSpPr>
        <p:spPr>
          <a:xfrm>
            <a:off x="1552574" y="896111"/>
            <a:ext cx="9866540" cy="1358140"/>
          </a:xfrm>
        </p:spPr>
        <p:txBody>
          <a:bodyPr>
            <a:normAutofit/>
          </a:bodyPr>
          <a:lstStyle/>
          <a:p>
            <a:r>
              <a:rPr lang="en-US" dirty="0"/>
              <a:t>Challenges and barriers ​</a:t>
            </a:r>
          </a:p>
        </p:txBody>
      </p:sp>
      <p:sp>
        <p:nvSpPr>
          <p:cNvPr id="8" name="Text Placeholder 7">
            <a:extLst>
              <a:ext uri="{FF2B5EF4-FFF2-40B4-BE49-F238E27FC236}">
                <a16:creationId xmlns:a16="http://schemas.microsoft.com/office/drawing/2014/main" id="{8E323639-65E1-FDBD-1BE3-374BB39C1971}"/>
              </a:ext>
            </a:extLst>
          </p:cNvPr>
          <p:cNvSpPr>
            <a:spLocks noGrp="1"/>
          </p:cNvSpPr>
          <p:nvPr>
            <p:ph type="body" sz="quarter" idx="14"/>
          </p:nvPr>
        </p:nvSpPr>
        <p:spPr>
          <a:xfrm>
            <a:off x="1923797" y="1760045"/>
            <a:ext cx="9000877" cy="3759200"/>
          </a:xfrm>
        </p:spPr>
        <p:txBody>
          <a:bodyPr>
            <a:normAutofit/>
          </a:bodyPr>
          <a:lstStyle/>
          <a:p>
            <a:r>
              <a:rPr lang="en-US" sz="3200" dirty="0"/>
              <a:t>Stigma and Bias</a:t>
            </a:r>
          </a:p>
          <a:p>
            <a:r>
              <a:rPr lang="en-US" sz="3200" dirty="0"/>
              <a:t>Lack of awareness</a:t>
            </a:r>
          </a:p>
          <a:p>
            <a:r>
              <a:rPr lang="en-US" sz="3200" dirty="0"/>
              <a:t>Poor implementation </a:t>
            </a:r>
          </a:p>
          <a:p>
            <a:r>
              <a:rPr lang="en-US" sz="3200" dirty="0"/>
              <a:t>Resistance to change </a:t>
            </a:r>
          </a:p>
          <a:p>
            <a:endParaRPr lang="en-US" sz="3200" dirty="0"/>
          </a:p>
          <a:p>
            <a:pPr marL="0" indent="0">
              <a:buNone/>
            </a:pPr>
            <a:r>
              <a:rPr lang="en-US" sz="3200" dirty="0"/>
              <a:t>(Robertson, 2006)</a:t>
            </a:r>
          </a:p>
        </p:txBody>
      </p:sp>
      <p:sp>
        <p:nvSpPr>
          <p:cNvPr id="13" name="Slide Number Placeholder 12">
            <a:extLst>
              <a:ext uri="{FF2B5EF4-FFF2-40B4-BE49-F238E27FC236}">
                <a16:creationId xmlns:a16="http://schemas.microsoft.com/office/drawing/2014/main" id="{A540B739-30F9-C86F-67ED-2197DC1E598B}"/>
              </a:ext>
            </a:extLst>
          </p:cNvPr>
          <p:cNvSpPr>
            <a:spLocks noGrp="1"/>
          </p:cNvSpPr>
          <p:nvPr>
            <p:ph type="sldNum" sz="quarter" idx="12"/>
          </p:nvPr>
        </p:nvSpPr>
        <p:spPr>
          <a:xfrm>
            <a:off x="11123295" y="6356350"/>
            <a:ext cx="457200" cy="365125"/>
          </a:xfrm>
        </p:spPr>
        <p:txBody>
          <a:bodyPr/>
          <a:lstStyle/>
          <a:p>
            <a:fld id="{B5CEABB6-07DC-46E8-9B57-56EC44A396E5}" type="slidenum">
              <a:rPr lang="en-US" smtClean="0"/>
              <a:pPr/>
              <a:t>11</a:t>
            </a:fld>
            <a:endParaRPr lang="en-US" dirty="0"/>
          </a:p>
        </p:txBody>
      </p:sp>
    </p:spTree>
    <p:extLst>
      <p:ext uri="{BB962C8B-B14F-4D97-AF65-F5344CB8AC3E}">
        <p14:creationId xmlns:p14="http://schemas.microsoft.com/office/powerpoint/2010/main" val="42524660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1B29E87-9C2C-400B-834D-4E4BD6E944D0}"/>
              </a:ext>
            </a:extLst>
          </p:cNvPr>
          <p:cNvSpPr>
            <a:spLocks noGrp="1"/>
          </p:cNvSpPr>
          <p:nvPr>
            <p:ph type="title"/>
          </p:nvPr>
        </p:nvSpPr>
        <p:spPr>
          <a:xfrm>
            <a:off x="764155" y="896112"/>
            <a:ext cx="10665845" cy="1325563"/>
          </a:xfrm>
        </p:spPr>
        <p:txBody>
          <a:bodyPr/>
          <a:lstStyle/>
          <a:p>
            <a:r>
              <a:rPr lang="en-US" dirty="0"/>
              <a:t>Conclusion</a:t>
            </a:r>
          </a:p>
        </p:txBody>
      </p:sp>
      <p:sp>
        <p:nvSpPr>
          <p:cNvPr id="2" name="Slide Number Placeholder 1">
            <a:extLst>
              <a:ext uri="{FF2B5EF4-FFF2-40B4-BE49-F238E27FC236}">
                <a16:creationId xmlns:a16="http://schemas.microsoft.com/office/drawing/2014/main" id="{660EB401-2F91-2D90-C859-96484861E564}"/>
              </a:ext>
            </a:extLst>
          </p:cNvPr>
          <p:cNvSpPr>
            <a:spLocks noGrp="1"/>
          </p:cNvSpPr>
          <p:nvPr>
            <p:ph type="sldNum" sz="quarter" idx="12"/>
          </p:nvPr>
        </p:nvSpPr>
        <p:spPr/>
        <p:txBody>
          <a:bodyPr/>
          <a:lstStyle/>
          <a:p>
            <a:fld id="{B5CEABB6-07DC-46E8-9B57-56EC44A396E5}" type="slidenum">
              <a:rPr lang="en-US" smtClean="0"/>
              <a:pPr/>
              <a:t>12</a:t>
            </a:fld>
            <a:endParaRPr lang="en-US" dirty="0"/>
          </a:p>
        </p:txBody>
      </p:sp>
      <p:sp>
        <p:nvSpPr>
          <p:cNvPr id="5" name="Rectangle 4">
            <a:extLst>
              <a:ext uri="{FF2B5EF4-FFF2-40B4-BE49-F238E27FC236}">
                <a16:creationId xmlns:a16="http://schemas.microsoft.com/office/drawing/2014/main" id="{B9AB51F2-4B14-2B91-6A33-1CF335410E8C}"/>
              </a:ext>
            </a:extLst>
          </p:cNvPr>
          <p:cNvSpPr/>
          <p:nvPr/>
        </p:nvSpPr>
        <p:spPr>
          <a:xfrm>
            <a:off x="-1772129" y="2052934"/>
            <a:ext cx="12199497" cy="584775"/>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3200" b="1" cap="none" spc="0" dirty="0">
                <a:ln/>
                <a:solidFill>
                  <a:schemeClr val="accent4"/>
                </a:solidFill>
                <a:effectLst/>
              </a:rPr>
              <a:t>Diversity and Inclusion drive success</a:t>
            </a:r>
          </a:p>
        </p:txBody>
      </p:sp>
      <p:sp>
        <p:nvSpPr>
          <p:cNvPr id="6" name="Rectangle 5">
            <a:extLst>
              <a:ext uri="{FF2B5EF4-FFF2-40B4-BE49-F238E27FC236}">
                <a16:creationId xmlns:a16="http://schemas.microsoft.com/office/drawing/2014/main" id="{5CE12EAF-C5C5-2E80-C6A7-57A90810BEC8}"/>
              </a:ext>
            </a:extLst>
          </p:cNvPr>
          <p:cNvSpPr/>
          <p:nvPr/>
        </p:nvSpPr>
        <p:spPr>
          <a:xfrm>
            <a:off x="3811574" y="3086109"/>
            <a:ext cx="7066742" cy="58477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3200" b="1" cap="none" spc="0" dirty="0">
                <a:ln/>
                <a:solidFill>
                  <a:schemeClr val="accent4"/>
                </a:solidFill>
                <a:effectLst/>
              </a:rPr>
              <a:t>Flexibility Supports Diverse Needs</a:t>
            </a:r>
          </a:p>
        </p:txBody>
      </p:sp>
      <p:sp>
        <p:nvSpPr>
          <p:cNvPr id="7" name="Rectangle 6">
            <a:extLst>
              <a:ext uri="{FF2B5EF4-FFF2-40B4-BE49-F238E27FC236}">
                <a16:creationId xmlns:a16="http://schemas.microsoft.com/office/drawing/2014/main" id="{2E2FF006-790D-A377-80B2-210824ABDC35}"/>
              </a:ext>
            </a:extLst>
          </p:cNvPr>
          <p:cNvSpPr/>
          <p:nvPr/>
        </p:nvSpPr>
        <p:spPr>
          <a:xfrm>
            <a:off x="639077" y="4119284"/>
            <a:ext cx="7377083" cy="58477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3200" b="1" cap="none" spc="0" dirty="0">
                <a:ln/>
                <a:solidFill>
                  <a:schemeClr val="accent4"/>
                </a:solidFill>
                <a:effectLst/>
              </a:rPr>
              <a:t>Neurodiversity enhances innovation</a:t>
            </a:r>
          </a:p>
        </p:txBody>
      </p:sp>
      <p:sp>
        <p:nvSpPr>
          <p:cNvPr id="8" name="Rectangle 7">
            <a:extLst>
              <a:ext uri="{FF2B5EF4-FFF2-40B4-BE49-F238E27FC236}">
                <a16:creationId xmlns:a16="http://schemas.microsoft.com/office/drawing/2014/main" id="{5035EF75-6BF2-9254-6B4A-22E553787950}"/>
              </a:ext>
            </a:extLst>
          </p:cNvPr>
          <p:cNvSpPr/>
          <p:nvPr/>
        </p:nvSpPr>
        <p:spPr>
          <a:xfrm>
            <a:off x="3200868" y="5242184"/>
            <a:ext cx="7995907" cy="58477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3200" b="1" cap="none" spc="0" dirty="0">
                <a:ln/>
                <a:solidFill>
                  <a:schemeClr val="accent4"/>
                </a:solidFill>
                <a:effectLst/>
              </a:rPr>
              <a:t>Inclusive workplace  = Better outcomes</a:t>
            </a:r>
          </a:p>
        </p:txBody>
      </p:sp>
    </p:spTree>
    <p:extLst>
      <p:ext uri="{BB962C8B-B14F-4D97-AF65-F5344CB8AC3E}">
        <p14:creationId xmlns:p14="http://schemas.microsoft.com/office/powerpoint/2010/main" val="5669975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ctrTitle"/>
          </p:nvPr>
        </p:nvSpPr>
        <p:spPr>
          <a:xfrm>
            <a:off x="5242323" y="1425231"/>
            <a:ext cx="5528217" cy="2685383"/>
          </a:xfrm>
        </p:spPr>
        <p:txBody>
          <a:bodyPr/>
          <a:lstStyle/>
          <a:p>
            <a:r>
              <a:rPr lang="en-US" dirty="0"/>
              <a:t>THANK YOU for listening!</a:t>
            </a:r>
          </a:p>
        </p:txBody>
      </p:sp>
    </p:spTree>
    <p:extLst>
      <p:ext uri="{BB962C8B-B14F-4D97-AF65-F5344CB8AC3E}">
        <p14:creationId xmlns:p14="http://schemas.microsoft.com/office/powerpoint/2010/main" val="2436493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A69828C-9EE7-93C5-8F7C-EF3D9CD4B196}"/>
              </a:ext>
            </a:extLst>
          </p:cNvPr>
          <p:cNvSpPr/>
          <p:nvPr/>
        </p:nvSpPr>
        <p:spPr>
          <a:xfrm>
            <a:off x="3876619" y="-34564"/>
            <a:ext cx="3903504" cy="923330"/>
          </a:xfrm>
          <a:prstGeom prst="rect">
            <a:avLst/>
          </a:prstGeom>
          <a:noFill/>
        </p:spPr>
        <p:txBody>
          <a:bodyPr wrap="none" lIns="91440" tIns="45720" rIns="91440" bIns="45720">
            <a:spAutoFit/>
          </a:bodyPr>
          <a:lstStyle/>
          <a:p>
            <a:pPr algn="ctr"/>
            <a:r>
              <a:rPr lang="en-GB"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References</a:t>
            </a:r>
          </a:p>
        </p:txBody>
      </p:sp>
      <p:sp>
        <p:nvSpPr>
          <p:cNvPr id="5" name="TextBox 4">
            <a:extLst>
              <a:ext uri="{FF2B5EF4-FFF2-40B4-BE49-F238E27FC236}">
                <a16:creationId xmlns:a16="http://schemas.microsoft.com/office/drawing/2014/main" id="{79B7C174-DFCC-F4FA-B116-1D9828057878}"/>
              </a:ext>
            </a:extLst>
          </p:cNvPr>
          <p:cNvSpPr txBox="1"/>
          <p:nvPr/>
        </p:nvSpPr>
        <p:spPr>
          <a:xfrm>
            <a:off x="1260088" y="825579"/>
            <a:ext cx="10504449" cy="6032421"/>
          </a:xfrm>
          <a:prstGeom prst="rect">
            <a:avLst/>
          </a:prstGeom>
          <a:noFill/>
        </p:spPr>
        <p:txBody>
          <a:bodyPr wrap="square" rtlCol="0">
            <a:spAutoFit/>
          </a:bodyPr>
          <a:lstStyle/>
          <a:p>
            <a:r>
              <a:rPr lang="en-GB" sz="1600" dirty="0">
                <a:solidFill>
                  <a:schemeClr val="bg1"/>
                </a:solidFill>
              </a:rPr>
              <a:t>Allen, T. D., Johnson, R. C., Kiburz, K. M., &amp; Shockley, K. M. (2013). Work–family conflict and flexible work arrangements. </a:t>
            </a:r>
            <a:r>
              <a:rPr lang="en-GB" sz="1600" i="1" dirty="0">
                <a:solidFill>
                  <a:schemeClr val="bg1"/>
                </a:solidFill>
              </a:rPr>
              <a:t>Journal of Management, 39</a:t>
            </a:r>
            <a:r>
              <a:rPr lang="en-GB" sz="1600" dirty="0">
                <a:solidFill>
                  <a:schemeClr val="bg1"/>
                </a:solidFill>
              </a:rPr>
              <a:t>(6), 1521–1551.</a:t>
            </a:r>
          </a:p>
          <a:p>
            <a:r>
              <a:rPr lang="en-GB" sz="1600" dirty="0">
                <a:solidFill>
                  <a:schemeClr val="bg1"/>
                </a:solidFill>
              </a:rPr>
              <a:t>Armstrong, T. (2010). </a:t>
            </a:r>
            <a:r>
              <a:rPr lang="en-GB" sz="1600" i="1" dirty="0">
                <a:solidFill>
                  <a:schemeClr val="bg1"/>
                </a:solidFill>
              </a:rPr>
              <a:t>The power of neurodiversity</a:t>
            </a:r>
            <a:r>
              <a:rPr lang="en-GB" sz="1600" dirty="0">
                <a:solidFill>
                  <a:schemeClr val="bg1"/>
                </a:solidFill>
              </a:rPr>
              <a:t>. Da Capo Press.</a:t>
            </a:r>
          </a:p>
          <a:p>
            <a:r>
              <a:rPr lang="en-GB" sz="1600" dirty="0">
                <a:solidFill>
                  <a:schemeClr val="bg1"/>
                </a:solidFill>
              </a:rPr>
              <a:t>Austin, R. D., &amp; Pisano, G. P. (2017). Neurodiversity as a competitive advantage. </a:t>
            </a:r>
            <a:r>
              <a:rPr lang="en-GB" sz="1600" i="1" dirty="0">
                <a:solidFill>
                  <a:schemeClr val="bg1"/>
                </a:solidFill>
              </a:rPr>
              <a:t>Harvard Business Review, 95</a:t>
            </a:r>
            <a:r>
              <a:rPr lang="en-GB" sz="1600" dirty="0">
                <a:solidFill>
                  <a:schemeClr val="bg1"/>
                </a:solidFill>
              </a:rPr>
              <a:t>(3), 96–103.</a:t>
            </a:r>
          </a:p>
          <a:p>
            <a:r>
              <a:rPr lang="en-GB" sz="1600" dirty="0">
                <a:solidFill>
                  <a:schemeClr val="bg1"/>
                </a:solidFill>
              </a:rPr>
              <a:t>Beauregard, T. A., &amp; Henry, L. C. (2009). Making the link between work-life balance practices and organisational performance. </a:t>
            </a:r>
            <a:r>
              <a:rPr lang="en-GB" sz="1600" i="1" dirty="0">
                <a:solidFill>
                  <a:schemeClr val="bg1"/>
                </a:solidFill>
              </a:rPr>
              <a:t>Human Resource Management Review, 19</a:t>
            </a:r>
            <a:r>
              <a:rPr lang="en-GB" sz="1600" dirty="0">
                <a:solidFill>
                  <a:schemeClr val="bg1"/>
                </a:solidFill>
              </a:rPr>
              <a:t>(1), 9–22.</a:t>
            </a:r>
          </a:p>
          <a:p>
            <a:r>
              <a:rPr lang="en-GB" sz="1600" dirty="0">
                <a:solidFill>
                  <a:schemeClr val="bg1"/>
                </a:solidFill>
              </a:rPr>
              <a:t>CIPD. (2018). </a:t>
            </a:r>
            <a:r>
              <a:rPr lang="en-GB" sz="1600" i="1" dirty="0">
                <a:solidFill>
                  <a:schemeClr val="bg1"/>
                </a:solidFill>
              </a:rPr>
              <a:t>Neurodiversity at work</a:t>
            </a:r>
            <a:r>
              <a:rPr lang="en-GB" sz="1600" dirty="0">
                <a:solidFill>
                  <a:schemeClr val="bg1"/>
                </a:solidFill>
              </a:rPr>
              <a:t>. Chartered Institute of Personnel and Development.</a:t>
            </a:r>
          </a:p>
          <a:p>
            <a:r>
              <a:rPr lang="en-GB" sz="1600" dirty="0">
                <a:solidFill>
                  <a:schemeClr val="bg1"/>
                </a:solidFill>
              </a:rPr>
              <a:t>CIPD. (2023). </a:t>
            </a:r>
            <a:r>
              <a:rPr lang="en-GB" sz="1600" i="1" dirty="0">
                <a:solidFill>
                  <a:schemeClr val="bg1"/>
                </a:solidFill>
              </a:rPr>
              <a:t>Flexible working practices</a:t>
            </a:r>
            <a:r>
              <a:rPr lang="en-GB" sz="1600" dirty="0">
                <a:solidFill>
                  <a:schemeClr val="bg1"/>
                </a:solidFill>
              </a:rPr>
              <a:t>.</a:t>
            </a:r>
          </a:p>
          <a:p>
            <a:r>
              <a:rPr lang="en-GB" sz="1600" dirty="0">
                <a:solidFill>
                  <a:schemeClr val="bg1"/>
                </a:solidFill>
              </a:rPr>
              <a:t>Cox, T. (1993). </a:t>
            </a:r>
            <a:r>
              <a:rPr lang="en-GB" sz="1600" i="1" dirty="0">
                <a:solidFill>
                  <a:schemeClr val="bg1"/>
                </a:solidFill>
              </a:rPr>
              <a:t>Cultural diversity in organizations</a:t>
            </a:r>
            <a:r>
              <a:rPr lang="en-GB" sz="1600" dirty="0">
                <a:solidFill>
                  <a:schemeClr val="bg1"/>
                </a:solidFill>
              </a:rPr>
              <a:t>. Berrett-Koehler.</a:t>
            </a:r>
          </a:p>
          <a:p>
            <a:r>
              <a:rPr lang="en-GB" sz="1600" dirty="0">
                <a:solidFill>
                  <a:schemeClr val="bg1"/>
                </a:solidFill>
              </a:rPr>
              <a:t>Doyle, N. (2020). Neurodiversity at work: A biopsychosocial model. </a:t>
            </a:r>
            <a:r>
              <a:rPr lang="en-GB" sz="1600" i="1" dirty="0">
                <a:solidFill>
                  <a:schemeClr val="bg1"/>
                </a:solidFill>
              </a:rPr>
              <a:t>British Medical Bulletin, 135</a:t>
            </a:r>
            <a:r>
              <a:rPr lang="en-GB" sz="1600" dirty="0">
                <a:solidFill>
                  <a:schemeClr val="bg1"/>
                </a:solidFill>
              </a:rPr>
              <a:t>(1), 108–125.</a:t>
            </a:r>
          </a:p>
          <a:p>
            <a:r>
              <a:rPr lang="en-GB" sz="1600" dirty="0" err="1">
                <a:solidFill>
                  <a:schemeClr val="bg1"/>
                </a:solidFill>
              </a:rPr>
              <a:t>Kossek</a:t>
            </a:r>
            <a:r>
              <a:rPr lang="en-GB" sz="1600" dirty="0">
                <a:solidFill>
                  <a:schemeClr val="bg1"/>
                </a:solidFill>
              </a:rPr>
              <a:t>, E. E., &amp; Thompson, R. J. (2016). Workplace flexibility. </a:t>
            </a:r>
            <a:r>
              <a:rPr lang="en-GB" sz="1600" i="1" dirty="0">
                <a:solidFill>
                  <a:schemeClr val="bg1"/>
                </a:solidFill>
              </a:rPr>
              <a:t>Annual Review of Organizational Psychology and Organizational </a:t>
            </a:r>
            <a:r>
              <a:rPr lang="en-GB" sz="1600" i="1" dirty="0" err="1">
                <a:solidFill>
                  <a:schemeClr val="bg1"/>
                </a:solidFill>
              </a:rPr>
              <a:t>Behavior</a:t>
            </a:r>
            <a:r>
              <a:rPr lang="en-GB" sz="1600" i="1" dirty="0">
                <a:solidFill>
                  <a:schemeClr val="bg1"/>
                </a:solidFill>
              </a:rPr>
              <a:t>, 3</a:t>
            </a:r>
            <a:r>
              <a:rPr lang="en-GB" sz="1600" dirty="0">
                <a:solidFill>
                  <a:schemeClr val="bg1"/>
                </a:solidFill>
              </a:rPr>
              <a:t>, 1–24.</a:t>
            </a:r>
          </a:p>
          <a:p>
            <a:r>
              <a:rPr lang="en-GB" sz="1600" dirty="0" err="1">
                <a:solidFill>
                  <a:schemeClr val="bg1"/>
                </a:solidFill>
              </a:rPr>
              <a:t>Kossek</a:t>
            </a:r>
            <a:r>
              <a:rPr lang="en-GB" sz="1600" dirty="0">
                <a:solidFill>
                  <a:schemeClr val="bg1"/>
                </a:solidFill>
              </a:rPr>
              <a:t>, E. E., Thompson, R. J., &amp; </a:t>
            </a:r>
            <a:r>
              <a:rPr lang="en-GB" sz="1600" dirty="0" err="1">
                <a:solidFill>
                  <a:schemeClr val="bg1"/>
                </a:solidFill>
              </a:rPr>
              <a:t>Lautsch</a:t>
            </a:r>
            <a:r>
              <a:rPr lang="en-GB" sz="1600" dirty="0">
                <a:solidFill>
                  <a:schemeClr val="bg1"/>
                </a:solidFill>
              </a:rPr>
              <a:t>, B. A. (2015). Balanced workplace flexibility. </a:t>
            </a:r>
            <a:r>
              <a:rPr lang="en-GB" sz="1600" i="1" dirty="0">
                <a:solidFill>
                  <a:schemeClr val="bg1"/>
                </a:solidFill>
              </a:rPr>
              <a:t>California Management Review, 57</a:t>
            </a:r>
            <a:r>
              <a:rPr lang="en-GB" sz="1600" dirty="0">
                <a:solidFill>
                  <a:schemeClr val="bg1"/>
                </a:solidFill>
              </a:rPr>
              <a:t>(4), 5–25.</a:t>
            </a:r>
          </a:p>
          <a:p>
            <a:r>
              <a:rPr lang="en-GB" sz="1600" i="1" dirty="0">
                <a:solidFill>
                  <a:schemeClr val="bg1"/>
                </a:solidFill>
              </a:rPr>
              <a:t>Neurodiversity awareness</a:t>
            </a:r>
            <a:r>
              <a:rPr lang="en-GB" sz="1600" dirty="0">
                <a:solidFill>
                  <a:schemeClr val="bg1"/>
                </a:solidFill>
              </a:rPr>
              <a:t>. (2026, January 15). </a:t>
            </a:r>
            <a:r>
              <a:rPr lang="en-GB" sz="1600" dirty="0" err="1">
                <a:solidFill>
                  <a:schemeClr val="bg1"/>
                </a:solidFill>
              </a:rPr>
              <a:t>iHasco</a:t>
            </a:r>
            <a:r>
              <a:rPr lang="en-GB" sz="1600" dirty="0">
                <a:solidFill>
                  <a:schemeClr val="bg1"/>
                </a:solidFill>
              </a:rPr>
              <a:t>. https://www.ihasco.co.uk/courses/detail/neurodiversity-awareness?keywords=resilience&amp;utm_source=SearchEngineBing&amp;utm_medium=Paid&amp;utm_campaign=DSA&amp;utm_keyword=%2Fcourses%2Fdetail%2F&amp;msclkid=e4eca5cfe72814337ce1cc0afd483e22</a:t>
            </a:r>
          </a:p>
          <a:p>
            <a:r>
              <a:rPr lang="en-GB" sz="1600" dirty="0">
                <a:solidFill>
                  <a:schemeClr val="bg1"/>
                </a:solidFill>
              </a:rPr>
              <a:t>Roberson, Q. M. (2006). Disentangling the meanings of diversity and inclusion. </a:t>
            </a:r>
            <a:r>
              <a:rPr lang="en-GB" sz="1600" i="1" dirty="0">
                <a:solidFill>
                  <a:schemeClr val="bg1"/>
                </a:solidFill>
              </a:rPr>
              <a:t>Group &amp; Organization Management, 31</a:t>
            </a:r>
            <a:r>
              <a:rPr lang="en-GB" sz="1600" dirty="0">
                <a:solidFill>
                  <a:schemeClr val="bg1"/>
                </a:solidFill>
              </a:rPr>
              <a:t>(2), 212–236.</a:t>
            </a:r>
          </a:p>
          <a:p>
            <a:r>
              <a:rPr lang="en-GB" sz="1600" dirty="0">
                <a:solidFill>
                  <a:schemeClr val="bg1"/>
                </a:solidFill>
              </a:rPr>
              <a:t>Shore, L. M., Randel, A. E., Chung, B. G., Dean, M. A., Ehrhart, K. H., &amp; Singh, G. (2011). Inclusion and diversity in work groups. </a:t>
            </a:r>
            <a:r>
              <a:rPr lang="en-GB" sz="1600" i="1" dirty="0">
                <a:solidFill>
                  <a:schemeClr val="bg1"/>
                </a:solidFill>
              </a:rPr>
              <a:t>Journal of Management, 37</a:t>
            </a:r>
            <a:r>
              <a:rPr lang="en-GB" sz="1600" dirty="0">
                <a:solidFill>
                  <a:schemeClr val="bg1"/>
                </a:solidFill>
              </a:rPr>
              <a:t>(4), 1262–1289.</a:t>
            </a:r>
          </a:p>
          <a:p>
            <a:r>
              <a:rPr lang="en-GB" sz="1600" dirty="0">
                <a:solidFill>
                  <a:schemeClr val="bg1"/>
                </a:solidFill>
              </a:rPr>
              <a:t>Singer, J. (1999). Why can’t you be normal for once in your life? In </a:t>
            </a:r>
            <a:r>
              <a:rPr lang="en-GB" sz="1600" i="1" dirty="0">
                <a:solidFill>
                  <a:schemeClr val="bg1"/>
                </a:solidFill>
              </a:rPr>
              <a:t>Disability discourse</a:t>
            </a:r>
            <a:r>
              <a:rPr lang="en-GB" sz="1600" dirty="0">
                <a:solidFill>
                  <a:schemeClr val="bg1"/>
                </a:solidFill>
              </a:rPr>
              <a:t>. Open University Press.</a:t>
            </a:r>
          </a:p>
          <a:p>
            <a:endParaRPr lang="en-GB" dirty="0"/>
          </a:p>
        </p:txBody>
      </p:sp>
    </p:spTree>
    <p:extLst>
      <p:ext uri="{BB962C8B-B14F-4D97-AF65-F5344CB8AC3E}">
        <p14:creationId xmlns:p14="http://schemas.microsoft.com/office/powerpoint/2010/main" val="3225368949"/>
      </p:ext>
    </p:extLst>
  </p:cSld>
  <p:clrMapOvr>
    <a:masterClrMapping/>
  </p:clrMapOvr>
</p:sld>
</file>

<file path=ppt/theme/theme1.xml><?xml version="1.0" encoding="utf-8"?>
<a:theme xmlns:a="http://schemas.openxmlformats.org/drawingml/2006/main" name="Custom">
  <a:themeElements>
    <a:clrScheme name="Custom 74">
      <a:dk1>
        <a:sysClr val="windowText" lastClr="000000"/>
      </a:dk1>
      <a:lt1>
        <a:sysClr val="window" lastClr="FFFFFF"/>
      </a:lt1>
      <a:dk2>
        <a:srgbClr val="F8F0E3"/>
      </a:dk2>
      <a:lt2>
        <a:srgbClr val="E7E6E6"/>
      </a:lt2>
      <a:accent1>
        <a:srgbClr val="224E7F"/>
      </a:accent1>
      <a:accent2>
        <a:srgbClr val="385E88"/>
      </a:accent2>
      <a:accent3>
        <a:srgbClr val="AA2070"/>
      </a:accent3>
      <a:accent4>
        <a:srgbClr val="EC008C"/>
      </a:accent4>
      <a:accent5>
        <a:srgbClr val="582156"/>
      </a:accent5>
      <a:accent6>
        <a:srgbClr val="958EA2"/>
      </a:accent6>
      <a:hlink>
        <a:srgbClr val="0563C1"/>
      </a:hlink>
      <a:folHlink>
        <a:srgbClr val="954F72"/>
      </a:folHlink>
    </a:clrScheme>
    <a:fontScheme name="Custom 112">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3968143_Win32_SL_V3" id="{4DA6DF5E-F5DF-461D-8863-50E9C5721FD0}" vid="{BC6DDDB8-E14A-47D1-98C5-2C109624FD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451406B-581B-4C29-A833-E33D8A6AB075}">
  <ds:schemaRefs>
    <ds:schemaRef ds:uri="http://schemas.microsoft.com/sharepoint/v3/contenttype/forms"/>
  </ds:schemaRefs>
</ds:datastoreItem>
</file>

<file path=customXml/itemProps2.xml><?xml version="1.0" encoding="utf-8"?>
<ds:datastoreItem xmlns:ds="http://schemas.openxmlformats.org/officeDocument/2006/customXml" ds:itemID="{0F65614A-92F9-4391-AC3D-F3F5B0704F99}">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18903D25-5BE2-4D9E-B7D8-BE1DCAE2DC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{8B8FB33E-8162-40C2-AA4D-88288B37FF69}TF55c86556-70ea-476e-aa05-13a38f2d5b0da1381d77_win32-a3c664429073</Template>
  <TotalTime>2532</TotalTime>
  <Words>1708</Words>
  <Application>Microsoft Office PowerPoint</Application>
  <PresentationFormat>Widescreen</PresentationFormat>
  <Paragraphs>153</Paragraphs>
  <Slides>14</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Avenir Next LT Pro</vt:lpstr>
      <vt:lpstr>Calibri</vt:lpstr>
      <vt:lpstr>Custom</vt:lpstr>
      <vt:lpstr>Creating and promoting an inclusive workplace</vt:lpstr>
      <vt:lpstr>Agenda</vt:lpstr>
      <vt:lpstr>introduction</vt:lpstr>
      <vt:lpstr>What is Workplace diversity and inclusion</vt:lpstr>
      <vt:lpstr>Flexibility and agility – the definition</vt:lpstr>
      <vt:lpstr>Importance of flexibility and agility </vt:lpstr>
      <vt:lpstr>Implementing Flexibility </vt:lpstr>
      <vt:lpstr>What is neurodiversity?</vt:lpstr>
      <vt:lpstr>Importance of neurodiversity in the workplace</vt:lpstr>
      <vt:lpstr>Creating a neurodiverse-friendly workplace</vt:lpstr>
      <vt:lpstr>Challenges and barriers ​</vt:lpstr>
      <vt:lpstr>Conclusion</vt:lpstr>
      <vt:lpstr>THANK YOU for listening!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Kirsty Truslove</dc:creator>
  <cp:lastModifiedBy>Kirsty Truslove</cp:lastModifiedBy>
  <cp:revision>1</cp:revision>
  <dcterms:created xsi:type="dcterms:W3CDTF">2026-03-25T15:17:17Z</dcterms:created>
  <dcterms:modified xsi:type="dcterms:W3CDTF">2026-03-27T10:39:39Z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