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126" y="4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611653-4B07-4B0E-509F-1F4F95EA13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FA2353-BE50-FD3E-57D3-262AD6C0DE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554F6C-9FC5-237C-8EAF-B659A055C4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81BBB-686A-4208-9EAD-654613A9250E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EE4CFE-5BA9-E39F-0129-2ACAC8CB37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F5048C-8DC5-FD07-D366-E62C89114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8341-7272-41F9-A366-F201517C0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352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8C9165-64F3-0299-DA83-8BB5CE1B50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B80A79-2DF6-9AF2-E2E4-2C31F4FD67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93ADF6-6451-7D45-1777-8B95697E6F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81BBB-686A-4208-9EAD-654613A9250E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7AE47E-909D-4A7B-C5DF-77E18EFD5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9964B6-2D38-8D40-21E3-F672ED5791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8341-7272-41F9-A366-F201517C0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892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B570AB-5645-9649-34EB-D0394BCBF2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9D9197-17D5-11D9-D01E-7317CE36A1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5B75E2-CBB6-5F39-9B6B-E51F5FB29E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81BBB-686A-4208-9EAD-654613A9250E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9678DB-A823-CC0E-D01D-DFE0B3C80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54A524-067D-D0B6-704D-7FABE24AA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8341-7272-41F9-A366-F201517C0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413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857299-DD56-7EDD-EA2A-565F18F77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9A5F7E-D660-BF36-D889-91109B6ED1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4F4995-5D5B-4D77-D515-F465C4935C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9A307-F83F-3F5B-66C0-41CE093D65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81BBB-686A-4208-9EAD-654613A9250E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9FF218-2479-9C2D-B6FE-56AEA5F00A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7BBACB-CC87-D94F-8AC6-B3A28C23C7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8341-7272-41F9-A366-F201517C0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040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87BA55-20CD-ACAA-8DB2-8394A452B1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99D7EB-8BC3-0E14-AF21-DCEDB56999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348465-CF15-2E02-FCD2-D3F2E6A3FF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B09D85E-D31B-C994-F596-06D5EEBF30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7D12D2-D39E-D1A4-044F-3A404AC49F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F2F03D-A5FC-30F9-3279-56AA67E0CC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81BBB-686A-4208-9EAD-654613A9250E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0ECF2A1-4491-22C7-3B28-95A97854DF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07AFF0D-8815-6EBA-F9F1-6B515C51E0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8341-7272-41F9-A366-F201517C0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5118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F1AF32-05E3-54FC-2C00-48365C3060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7E0A0C6-7733-1637-2196-78D3C19CA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81BBB-686A-4208-9EAD-654613A9250E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C7EA9C1-BAEB-A117-D039-0FAE076F2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8BB6BD-A3A5-59C0-145A-E9E8456A38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8341-7272-41F9-A366-F201517C0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0301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4096CAE-440D-2D8D-C547-53E0FA555F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81BBB-686A-4208-9EAD-654613A9250E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AE60A5-3EF4-3602-0C3C-C8114D3BE9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08831E-D209-3EF6-9224-F1130A9D2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8341-7272-41F9-A366-F201517C0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41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EA21C-603E-6D9E-008B-6C1E06D9B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CA2A7B-A7ED-EA18-D757-0187DA2C97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CAF8A1-830B-A80A-B2F4-5423FE31B5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C0B4F7-AAFB-367C-FC65-CBED552298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81BBB-686A-4208-9EAD-654613A9250E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2DA3A3-BB65-B0D5-ECD7-25926727DE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10022E-9EF0-DD3E-3F9D-4A1223F33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8341-7272-41F9-A366-F201517C0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3147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A10ADF-E6D5-0711-C683-DDCC0BC523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E223335-DFAD-376E-B4D5-84D7AD08EC9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8AB2E5-3265-210A-D941-C3FDE48079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623D03-C6D8-5D54-A69D-3108C72F1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81BBB-686A-4208-9EAD-654613A9250E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7F7F86-B9FA-2516-9A5F-4A9F858C7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0DA2DA-54F0-3F7A-C1CA-6B61874F15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8341-7272-41F9-A366-F201517C0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2248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0A98B5-230A-EFC3-B382-EC56207E98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A45538-DD9A-C17F-8C9F-A7AB1CD5B0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46FAD2-F040-18F8-7933-048B73A376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81BBB-686A-4208-9EAD-654613A9250E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152CA9-C040-A88B-3909-FB8B7502F1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9ED5EF-56C6-AA26-79C2-8B914B1A7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8341-7272-41F9-A366-F201517C0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431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0400672-2C85-703C-4822-2D0A4FBFEF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C472AA-AA2B-A1B0-1CF4-CCAD915815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6A8E24-E8B8-06BD-D672-313EA66B05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81BBB-686A-4208-9EAD-654613A9250E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4D7B5F-52B7-3980-B9F2-AEE724CC20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ED2FC5-7A80-8A88-A089-7C5F1DD99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8341-7272-41F9-A366-F201517C0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179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97E9C08-CB36-5CAE-2CA2-4D3486B46F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D34AF1-0106-B887-4E46-7EAD3F9727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AD3EBE-5D9F-4A3A-D298-B151BD9677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E81BBB-686A-4208-9EAD-654613A9250E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19DCB9-A81E-D132-79DB-80F2662CDC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DB8B4B-B057-E9FC-5B47-A4EAB5CC45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168341-7272-41F9-A366-F201517C0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5848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78BA5F19-D5E1-4ECC-BEC2-DF7AEDFD7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BB4D578A-F2C4-4EA9-A811-B48E66D636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940492"/>
            <a:ext cx="12192000" cy="1924333"/>
          </a:xfrm>
          <a:custGeom>
            <a:avLst/>
            <a:gdLst>
              <a:gd name="connsiteX0" fmla="*/ 6189199 w 12192000"/>
              <a:gd name="connsiteY0" fmla="*/ 588 h 1924333"/>
              <a:gd name="connsiteX1" fmla="*/ 6207079 w 12192000"/>
              <a:gd name="connsiteY1" fmla="*/ 2850 h 1924333"/>
              <a:gd name="connsiteX2" fmla="*/ 6285610 w 12192000"/>
              <a:gd name="connsiteY2" fmla="*/ 18131 h 1924333"/>
              <a:gd name="connsiteX3" fmla="*/ 6378008 w 12192000"/>
              <a:gd name="connsiteY3" fmla="*/ 24625 h 1924333"/>
              <a:gd name="connsiteX4" fmla="*/ 6466340 w 12192000"/>
              <a:gd name="connsiteY4" fmla="*/ 21366 h 1924333"/>
              <a:gd name="connsiteX5" fmla="*/ 6553334 w 12192000"/>
              <a:gd name="connsiteY5" fmla="*/ 35307 h 1924333"/>
              <a:gd name="connsiteX6" fmla="*/ 6626068 w 12192000"/>
              <a:gd name="connsiteY6" fmla="*/ 58045 h 1924333"/>
              <a:gd name="connsiteX7" fmla="*/ 6692303 w 12192000"/>
              <a:gd name="connsiteY7" fmla="*/ 91487 h 1924333"/>
              <a:gd name="connsiteX8" fmla="*/ 6733670 w 12192000"/>
              <a:gd name="connsiteY8" fmla="*/ 118130 h 1924333"/>
              <a:gd name="connsiteX9" fmla="*/ 6798016 w 12192000"/>
              <a:gd name="connsiteY9" fmla="*/ 112271 h 1924333"/>
              <a:gd name="connsiteX10" fmla="*/ 6801081 w 12192000"/>
              <a:gd name="connsiteY10" fmla="*/ 114963 h 1924333"/>
              <a:gd name="connsiteX11" fmla="*/ 6819351 w 12192000"/>
              <a:gd name="connsiteY11" fmla="*/ 128825 h 1924333"/>
              <a:gd name="connsiteX12" fmla="*/ 6852732 w 12192000"/>
              <a:gd name="connsiteY12" fmla="*/ 123321 h 1924333"/>
              <a:gd name="connsiteX13" fmla="*/ 6865247 w 12192000"/>
              <a:gd name="connsiteY13" fmla="*/ 128836 h 1924333"/>
              <a:gd name="connsiteX14" fmla="*/ 6905517 w 12192000"/>
              <a:gd name="connsiteY14" fmla="*/ 129265 h 1924333"/>
              <a:gd name="connsiteX15" fmla="*/ 6950286 w 12192000"/>
              <a:gd name="connsiteY15" fmla="*/ 150104 h 1924333"/>
              <a:gd name="connsiteX16" fmla="*/ 7003442 w 12192000"/>
              <a:gd name="connsiteY16" fmla="*/ 136136 h 1924333"/>
              <a:gd name="connsiteX17" fmla="*/ 7160047 w 12192000"/>
              <a:gd name="connsiteY17" fmla="*/ 166721 h 1924333"/>
              <a:gd name="connsiteX18" fmla="*/ 7325604 w 12192000"/>
              <a:gd name="connsiteY18" fmla="*/ 215867 h 1924333"/>
              <a:gd name="connsiteX19" fmla="*/ 7540522 w 12192000"/>
              <a:gd name="connsiteY19" fmla="*/ 239374 h 1924333"/>
              <a:gd name="connsiteX20" fmla="*/ 7612071 w 12192000"/>
              <a:gd name="connsiteY20" fmla="*/ 229553 h 1924333"/>
              <a:gd name="connsiteX21" fmla="*/ 7651995 w 12192000"/>
              <a:gd name="connsiteY21" fmla="*/ 244567 h 1924333"/>
              <a:gd name="connsiteX22" fmla="*/ 7725761 w 12192000"/>
              <a:gd name="connsiteY22" fmla="*/ 258638 h 1924333"/>
              <a:gd name="connsiteX23" fmla="*/ 7823038 w 12192000"/>
              <a:gd name="connsiteY23" fmla="*/ 287078 h 1924333"/>
              <a:gd name="connsiteX24" fmla="*/ 7866405 w 12192000"/>
              <a:gd name="connsiteY24" fmla="*/ 287288 h 1924333"/>
              <a:gd name="connsiteX25" fmla="*/ 7875021 w 12192000"/>
              <a:gd name="connsiteY25" fmla="*/ 288224 h 1924333"/>
              <a:gd name="connsiteX26" fmla="*/ 7875146 w 12192000"/>
              <a:gd name="connsiteY26" fmla="*/ 288614 h 1924333"/>
              <a:gd name="connsiteX27" fmla="*/ 7907443 w 12192000"/>
              <a:gd name="connsiteY27" fmla="*/ 291752 h 1924333"/>
              <a:gd name="connsiteX28" fmla="*/ 7912892 w 12192000"/>
              <a:gd name="connsiteY28" fmla="*/ 294833 h 1924333"/>
              <a:gd name="connsiteX29" fmla="*/ 7946345 w 12192000"/>
              <a:gd name="connsiteY29" fmla="*/ 319359 h 1924333"/>
              <a:gd name="connsiteX30" fmla="*/ 8021238 w 12192000"/>
              <a:gd name="connsiteY30" fmla="*/ 315159 h 1924333"/>
              <a:gd name="connsiteX31" fmla="*/ 8094697 w 12192000"/>
              <a:gd name="connsiteY31" fmla="*/ 351819 h 1924333"/>
              <a:gd name="connsiteX32" fmla="*/ 8155208 w 12192000"/>
              <a:gd name="connsiteY32" fmla="*/ 371168 h 1924333"/>
              <a:gd name="connsiteX33" fmla="*/ 8248472 w 12192000"/>
              <a:gd name="connsiteY33" fmla="*/ 400489 h 1924333"/>
              <a:gd name="connsiteX34" fmla="*/ 8300068 w 12192000"/>
              <a:gd name="connsiteY34" fmla="*/ 405531 h 1924333"/>
              <a:gd name="connsiteX35" fmla="*/ 8356293 w 12192000"/>
              <a:gd name="connsiteY35" fmla="*/ 403328 h 1924333"/>
              <a:gd name="connsiteX36" fmla="*/ 8475838 w 12192000"/>
              <a:gd name="connsiteY36" fmla="*/ 435524 h 1924333"/>
              <a:gd name="connsiteX37" fmla="*/ 8575216 w 12192000"/>
              <a:gd name="connsiteY37" fmla="*/ 450198 h 1924333"/>
              <a:gd name="connsiteX38" fmla="*/ 8588650 w 12192000"/>
              <a:gd name="connsiteY38" fmla="*/ 447070 h 1924333"/>
              <a:gd name="connsiteX39" fmla="*/ 8612184 w 12192000"/>
              <a:gd name="connsiteY39" fmla="*/ 439577 h 1924333"/>
              <a:gd name="connsiteX40" fmla="*/ 8630713 w 12192000"/>
              <a:gd name="connsiteY40" fmla="*/ 433015 h 1924333"/>
              <a:gd name="connsiteX41" fmla="*/ 8704240 w 12192000"/>
              <a:gd name="connsiteY41" fmla="*/ 422865 h 1924333"/>
              <a:gd name="connsiteX42" fmla="*/ 8829513 w 12192000"/>
              <a:gd name="connsiteY42" fmla="*/ 429389 h 1924333"/>
              <a:gd name="connsiteX43" fmla="*/ 9083651 w 12192000"/>
              <a:gd name="connsiteY43" fmla="*/ 390744 h 1924333"/>
              <a:gd name="connsiteX44" fmla="*/ 9371402 w 12192000"/>
              <a:gd name="connsiteY44" fmla="*/ 371809 h 1924333"/>
              <a:gd name="connsiteX45" fmla="*/ 9429586 w 12192000"/>
              <a:gd name="connsiteY45" fmla="*/ 369213 h 1924333"/>
              <a:gd name="connsiteX46" fmla="*/ 9489757 w 12192000"/>
              <a:gd name="connsiteY46" fmla="*/ 377814 h 1924333"/>
              <a:gd name="connsiteX47" fmla="*/ 9516954 w 12192000"/>
              <a:gd name="connsiteY47" fmla="*/ 376991 h 1924333"/>
              <a:gd name="connsiteX48" fmla="*/ 9645588 w 12192000"/>
              <a:gd name="connsiteY48" fmla="*/ 363590 h 1924333"/>
              <a:gd name="connsiteX49" fmla="*/ 9722896 w 12192000"/>
              <a:gd name="connsiteY49" fmla="*/ 360983 h 1924333"/>
              <a:gd name="connsiteX50" fmla="*/ 9752803 w 12192000"/>
              <a:gd name="connsiteY50" fmla="*/ 368492 h 1924333"/>
              <a:gd name="connsiteX51" fmla="*/ 9890305 w 12192000"/>
              <a:gd name="connsiteY51" fmla="*/ 380736 h 1924333"/>
              <a:gd name="connsiteX52" fmla="*/ 9939767 w 12192000"/>
              <a:gd name="connsiteY52" fmla="*/ 377776 h 1924333"/>
              <a:gd name="connsiteX53" fmla="*/ 9944355 w 12192000"/>
              <a:gd name="connsiteY53" fmla="*/ 377352 h 1924333"/>
              <a:gd name="connsiteX54" fmla="*/ 9953719 w 12192000"/>
              <a:gd name="connsiteY54" fmla="*/ 375642 h 1924333"/>
              <a:gd name="connsiteX55" fmla="*/ 9955809 w 12192000"/>
              <a:gd name="connsiteY55" fmla="*/ 376294 h 1924333"/>
              <a:gd name="connsiteX56" fmla="*/ 10032710 w 12192000"/>
              <a:gd name="connsiteY56" fmla="*/ 394940 h 1924333"/>
              <a:gd name="connsiteX57" fmla="*/ 10049925 w 12192000"/>
              <a:gd name="connsiteY57" fmla="*/ 404971 h 1924333"/>
              <a:gd name="connsiteX58" fmla="*/ 10112671 w 12192000"/>
              <a:gd name="connsiteY58" fmla="*/ 414549 h 1924333"/>
              <a:gd name="connsiteX59" fmla="*/ 10170853 w 12192000"/>
              <a:gd name="connsiteY59" fmla="*/ 435168 h 1924333"/>
              <a:gd name="connsiteX60" fmla="*/ 10290184 w 12192000"/>
              <a:gd name="connsiteY60" fmla="*/ 448123 h 1924333"/>
              <a:gd name="connsiteX61" fmla="*/ 10320158 w 12192000"/>
              <a:gd name="connsiteY61" fmla="*/ 458352 h 1924333"/>
              <a:gd name="connsiteX62" fmla="*/ 10321815 w 12192000"/>
              <a:gd name="connsiteY62" fmla="*/ 463087 h 1924333"/>
              <a:gd name="connsiteX63" fmla="*/ 10373742 w 12192000"/>
              <a:gd name="connsiteY63" fmla="*/ 464538 h 1924333"/>
              <a:gd name="connsiteX64" fmla="*/ 10428532 w 12192000"/>
              <a:gd name="connsiteY64" fmla="*/ 492504 h 1924333"/>
              <a:gd name="connsiteX65" fmla="*/ 10466490 w 12192000"/>
              <a:gd name="connsiteY65" fmla="*/ 517759 h 1924333"/>
              <a:gd name="connsiteX66" fmla="*/ 10466675 w 12192000"/>
              <a:gd name="connsiteY66" fmla="*/ 522076 h 1924333"/>
              <a:gd name="connsiteX67" fmla="*/ 10470309 w 12192000"/>
              <a:gd name="connsiteY67" fmla="*/ 522792 h 1924333"/>
              <a:gd name="connsiteX68" fmla="*/ 10474138 w 12192000"/>
              <a:gd name="connsiteY68" fmla="*/ 519761 h 1924333"/>
              <a:gd name="connsiteX69" fmla="*/ 10501100 w 12192000"/>
              <a:gd name="connsiteY69" fmla="*/ 528263 h 1924333"/>
              <a:gd name="connsiteX70" fmla="*/ 10502395 w 12192000"/>
              <a:gd name="connsiteY70" fmla="*/ 536393 h 1924333"/>
              <a:gd name="connsiteX71" fmla="*/ 10689496 w 12192000"/>
              <a:gd name="connsiteY71" fmla="*/ 560233 h 1924333"/>
              <a:gd name="connsiteX72" fmla="*/ 10788736 w 12192000"/>
              <a:gd name="connsiteY72" fmla="*/ 613188 h 1924333"/>
              <a:gd name="connsiteX73" fmla="*/ 10819747 w 12192000"/>
              <a:gd name="connsiteY73" fmla="*/ 621351 h 1924333"/>
              <a:gd name="connsiteX74" fmla="*/ 10864632 w 12192000"/>
              <a:gd name="connsiteY74" fmla="*/ 644858 h 1924333"/>
              <a:gd name="connsiteX75" fmla="*/ 10929407 w 12192000"/>
              <a:gd name="connsiteY75" fmla="*/ 652945 h 1924333"/>
              <a:gd name="connsiteX76" fmla="*/ 10979412 w 12192000"/>
              <a:gd name="connsiteY76" fmla="*/ 654217 h 1924333"/>
              <a:gd name="connsiteX77" fmla="*/ 11006959 w 12192000"/>
              <a:gd name="connsiteY77" fmla="*/ 657017 h 1924333"/>
              <a:gd name="connsiteX78" fmla="*/ 11077038 w 12192000"/>
              <a:gd name="connsiteY78" fmla="*/ 668487 h 1924333"/>
              <a:gd name="connsiteX79" fmla="*/ 11157850 w 12192000"/>
              <a:gd name="connsiteY79" fmla="*/ 693164 h 1924333"/>
              <a:gd name="connsiteX80" fmla="*/ 11175276 w 12192000"/>
              <a:gd name="connsiteY80" fmla="*/ 697243 h 1924333"/>
              <a:gd name="connsiteX81" fmla="*/ 11191131 w 12192000"/>
              <a:gd name="connsiteY81" fmla="*/ 696085 h 1924333"/>
              <a:gd name="connsiteX82" fmla="*/ 11195573 w 12192000"/>
              <a:gd name="connsiteY82" fmla="*/ 691751 h 1924333"/>
              <a:gd name="connsiteX83" fmla="*/ 11205299 w 12192000"/>
              <a:gd name="connsiteY83" fmla="*/ 693247 h 1924333"/>
              <a:gd name="connsiteX84" fmla="*/ 11223770 w 12192000"/>
              <a:gd name="connsiteY84" fmla="*/ 690335 h 1924333"/>
              <a:gd name="connsiteX85" fmla="*/ 11292119 w 12192000"/>
              <a:gd name="connsiteY85" fmla="*/ 713311 h 1924333"/>
              <a:gd name="connsiteX86" fmla="*/ 11435379 w 12192000"/>
              <a:gd name="connsiteY86" fmla="*/ 758519 h 1924333"/>
              <a:gd name="connsiteX87" fmla="*/ 11604406 w 12192000"/>
              <a:gd name="connsiteY87" fmla="*/ 810476 h 1924333"/>
              <a:gd name="connsiteX88" fmla="*/ 11652155 w 12192000"/>
              <a:gd name="connsiteY88" fmla="*/ 825109 h 1924333"/>
              <a:gd name="connsiteX89" fmla="*/ 11654192 w 12192000"/>
              <a:gd name="connsiteY89" fmla="*/ 827301 h 1924333"/>
              <a:gd name="connsiteX90" fmla="*/ 11676599 w 12192000"/>
              <a:gd name="connsiteY90" fmla="*/ 846628 h 1924333"/>
              <a:gd name="connsiteX91" fmla="*/ 11775168 w 12192000"/>
              <a:gd name="connsiteY91" fmla="*/ 890664 h 1924333"/>
              <a:gd name="connsiteX92" fmla="*/ 11826341 w 12192000"/>
              <a:gd name="connsiteY92" fmla="*/ 877558 h 1924333"/>
              <a:gd name="connsiteX93" fmla="*/ 11879068 w 12192000"/>
              <a:gd name="connsiteY93" fmla="*/ 874038 h 1924333"/>
              <a:gd name="connsiteX94" fmla="*/ 11889563 w 12192000"/>
              <a:gd name="connsiteY94" fmla="*/ 878619 h 1924333"/>
              <a:gd name="connsiteX95" fmla="*/ 12016613 w 12192000"/>
              <a:gd name="connsiteY95" fmla="*/ 886111 h 1924333"/>
              <a:gd name="connsiteX96" fmla="*/ 12108292 w 12192000"/>
              <a:gd name="connsiteY96" fmla="*/ 868500 h 1924333"/>
              <a:gd name="connsiteX97" fmla="*/ 12182910 w 12192000"/>
              <a:gd name="connsiteY97" fmla="*/ 882003 h 1924333"/>
              <a:gd name="connsiteX98" fmla="*/ 12192000 w 12192000"/>
              <a:gd name="connsiteY98" fmla="*/ 884778 h 1924333"/>
              <a:gd name="connsiteX99" fmla="*/ 12192000 w 12192000"/>
              <a:gd name="connsiteY99" fmla="*/ 1610315 h 1924333"/>
              <a:gd name="connsiteX100" fmla="*/ 12191998 w 12192000"/>
              <a:gd name="connsiteY100" fmla="*/ 1610315 h 1924333"/>
              <a:gd name="connsiteX101" fmla="*/ 12191998 w 12192000"/>
              <a:gd name="connsiteY101" fmla="*/ 1924333 h 1924333"/>
              <a:gd name="connsiteX102" fmla="*/ 0 w 12192000"/>
              <a:gd name="connsiteY102" fmla="*/ 1924333 h 1924333"/>
              <a:gd name="connsiteX103" fmla="*/ 0 w 12192000"/>
              <a:gd name="connsiteY103" fmla="*/ 505159 h 1924333"/>
              <a:gd name="connsiteX104" fmla="*/ 5722 w 12192000"/>
              <a:gd name="connsiteY104" fmla="*/ 508889 h 1924333"/>
              <a:gd name="connsiteX105" fmla="*/ 38476 w 12192000"/>
              <a:gd name="connsiteY105" fmla="*/ 524137 h 1924333"/>
              <a:gd name="connsiteX106" fmla="*/ 192883 w 12192000"/>
              <a:gd name="connsiteY106" fmla="*/ 545272 h 1924333"/>
              <a:gd name="connsiteX107" fmla="*/ 343710 w 12192000"/>
              <a:gd name="connsiteY107" fmla="*/ 565029 h 1924333"/>
              <a:gd name="connsiteX108" fmla="*/ 471066 w 12192000"/>
              <a:gd name="connsiteY108" fmla="*/ 549837 h 1924333"/>
              <a:gd name="connsiteX109" fmla="*/ 617333 w 12192000"/>
              <a:gd name="connsiteY109" fmla="*/ 526428 h 1924333"/>
              <a:gd name="connsiteX110" fmla="*/ 725203 w 12192000"/>
              <a:gd name="connsiteY110" fmla="*/ 523793 h 1924333"/>
              <a:gd name="connsiteX111" fmla="*/ 788494 w 12192000"/>
              <a:gd name="connsiteY111" fmla="*/ 505799 h 1924333"/>
              <a:gd name="connsiteX112" fmla="*/ 885977 w 12192000"/>
              <a:gd name="connsiteY112" fmla="*/ 526585 h 1924333"/>
              <a:gd name="connsiteX113" fmla="*/ 932142 w 12192000"/>
              <a:gd name="connsiteY113" fmla="*/ 528005 h 1924333"/>
              <a:gd name="connsiteX114" fmla="*/ 1090404 w 12192000"/>
              <a:gd name="connsiteY114" fmla="*/ 498299 h 1924333"/>
              <a:gd name="connsiteX115" fmla="*/ 1188628 w 12192000"/>
              <a:gd name="connsiteY115" fmla="*/ 483151 h 1924333"/>
              <a:gd name="connsiteX116" fmla="*/ 1316247 w 12192000"/>
              <a:gd name="connsiteY116" fmla="*/ 425979 h 1924333"/>
              <a:gd name="connsiteX117" fmla="*/ 1357712 w 12192000"/>
              <a:gd name="connsiteY117" fmla="*/ 416549 h 1924333"/>
              <a:gd name="connsiteX118" fmla="*/ 1425921 w 12192000"/>
              <a:gd name="connsiteY118" fmla="*/ 413953 h 1924333"/>
              <a:gd name="connsiteX119" fmla="*/ 1503817 w 12192000"/>
              <a:gd name="connsiteY119" fmla="*/ 380457 h 1924333"/>
              <a:gd name="connsiteX120" fmla="*/ 1639196 w 12192000"/>
              <a:gd name="connsiteY120" fmla="*/ 372785 h 1924333"/>
              <a:gd name="connsiteX121" fmla="*/ 1705606 w 12192000"/>
              <a:gd name="connsiteY121" fmla="*/ 359023 h 1924333"/>
              <a:gd name="connsiteX122" fmla="*/ 1813011 w 12192000"/>
              <a:gd name="connsiteY122" fmla="*/ 331023 h 1924333"/>
              <a:gd name="connsiteX123" fmla="*/ 1831380 w 12192000"/>
              <a:gd name="connsiteY123" fmla="*/ 341307 h 1924333"/>
              <a:gd name="connsiteX124" fmla="*/ 1858612 w 12192000"/>
              <a:gd name="connsiteY124" fmla="*/ 326777 h 1924333"/>
              <a:gd name="connsiteX125" fmla="*/ 1880661 w 12192000"/>
              <a:gd name="connsiteY125" fmla="*/ 335987 h 1924333"/>
              <a:gd name="connsiteX126" fmla="*/ 1941495 w 12192000"/>
              <a:gd name="connsiteY126" fmla="*/ 310792 h 1924333"/>
              <a:gd name="connsiteX127" fmla="*/ 1995402 w 12192000"/>
              <a:gd name="connsiteY127" fmla="*/ 305480 h 1924333"/>
              <a:gd name="connsiteX128" fmla="*/ 2223864 w 12192000"/>
              <a:gd name="connsiteY128" fmla="*/ 266118 h 1924333"/>
              <a:gd name="connsiteX129" fmla="*/ 2418043 w 12192000"/>
              <a:gd name="connsiteY129" fmla="*/ 215314 h 1924333"/>
              <a:gd name="connsiteX130" fmla="*/ 2558461 w 12192000"/>
              <a:gd name="connsiteY130" fmla="*/ 168193 h 1924333"/>
              <a:gd name="connsiteX131" fmla="*/ 2595535 w 12192000"/>
              <a:gd name="connsiteY131" fmla="*/ 158548 h 1924333"/>
              <a:gd name="connsiteX132" fmla="*/ 2626942 w 12192000"/>
              <a:gd name="connsiteY132" fmla="*/ 130400 h 1924333"/>
              <a:gd name="connsiteX133" fmla="*/ 2632225 w 12192000"/>
              <a:gd name="connsiteY133" fmla="*/ 130446 h 1924333"/>
              <a:gd name="connsiteX134" fmla="*/ 2696856 w 12192000"/>
              <a:gd name="connsiteY134" fmla="*/ 128498 h 1924333"/>
              <a:gd name="connsiteX135" fmla="*/ 2759767 w 12192000"/>
              <a:gd name="connsiteY135" fmla="*/ 127784 h 1924333"/>
              <a:gd name="connsiteX136" fmla="*/ 2792685 w 12192000"/>
              <a:gd name="connsiteY136" fmla="*/ 115710 h 1924333"/>
              <a:gd name="connsiteX137" fmla="*/ 2799767 w 12192000"/>
              <a:gd name="connsiteY137" fmla="*/ 113754 h 1924333"/>
              <a:gd name="connsiteX138" fmla="*/ 2829799 w 12192000"/>
              <a:gd name="connsiteY138" fmla="*/ 120042 h 1924333"/>
              <a:gd name="connsiteX139" fmla="*/ 2890704 w 12192000"/>
              <a:gd name="connsiteY139" fmla="*/ 121493 h 1924333"/>
              <a:gd name="connsiteX140" fmla="*/ 3042646 w 12192000"/>
              <a:gd name="connsiteY140" fmla="*/ 112273 h 1924333"/>
              <a:gd name="connsiteX141" fmla="*/ 3146630 w 12192000"/>
              <a:gd name="connsiteY141" fmla="*/ 100898 h 1924333"/>
              <a:gd name="connsiteX142" fmla="*/ 3233163 w 12192000"/>
              <a:gd name="connsiteY142" fmla="*/ 120200 h 1924333"/>
              <a:gd name="connsiteX143" fmla="*/ 3372699 w 12192000"/>
              <a:gd name="connsiteY143" fmla="*/ 129394 h 1924333"/>
              <a:gd name="connsiteX144" fmla="*/ 3394352 w 12192000"/>
              <a:gd name="connsiteY144" fmla="*/ 131671 h 1924333"/>
              <a:gd name="connsiteX145" fmla="*/ 3448218 w 12192000"/>
              <a:gd name="connsiteY145" fmla="*/ 118229 h 1924333"/>
              <a:gd name="connsiteX146" fmla="*/ 3505047 w 12192000"/>
              <a:gd name="connsiteY146" fmla="*/ 115412 h 1924333"/>
              <a:gd name="connsiteX147" fmla="*/ 3521767 w 12192000"/>
              <a:gd name="connsiteY147" fmla="*/ 111071 h 1924333"/>
              <a:gd name="connsiteX148" fmla="*/ 3585137 w 12192000"/>
              <a:gd name="connsiteY148" fmla="*/ 114371 h 1924333"/>
              <a:gd name="connsiteX149" fmla="*/ 3690293 w 12192000"/>
              <a:gd name="connsiteY149" fmla="*/ 98301 h 1924333"/>
              <a:gd name="connsiteX150" fmla="*/ 3867818 w 12192000"/>
              <a:gd name="connsiteY150" fmla="*/ 88985 h 1924333"/>
              <a:gd name="connsiteX151" fmla="*/ 4091337 w 12192000"/>
              <a:gd name="connsiteY151" fmla="*/ 70813 h 1924333"/>
              <a:gd name="connsiteX152" fmla="*/ 4246332 w 12192000"/>
              <a:gd name="connsiteY152" fmla="*/ 41697 h 1924333"/>
              <a:gd name="connsiteX153" fmla="*/ 4266975 w 12192000"/>
              <a:gd name="connsiteY153" fmla="*/ 46592 h 1924333"/>
              <a:gd name="connsiteX154" fmla="*/ 4270566 w 12192000"/>
              <a:gd name="connsiteY154" fmla="*/ 47620 h 1924333"/>
              <a:gd name="connsiteX155" fmla="*/ 4288964 w 12192000"/>
              <a:gd name="connsiteY155" fmla="*/ 52766 h 1924333"/>
              <a:gd name="connsiteX156" fmla="*/ 4365137 w 12192000"/>
              <a:gd name="connsiteY156" fmla="*/ 51783 h 1924333"/>
              <a:gd name="connsiteX157" fmla="*/ 4430546 w 12192000"/>
              <a:gd name="connsiteY157" fmla="*/ 44555 h 1924333"/>
              <a:gd name="connsiteX158" fmla="*/ 4444136 w 12192000"/>
              <a:gd name="connsiteY158" fmla="*/ 39567 h 1924333"/>
              <a:gd name="connsiteX159" fmla="*/ 4534039 w 12192000"/>
              <a:gd name="connsiteY159" fmla="*/ 31604 h 1924333"/>
              <a:gd name="connsiteX160" fmla="*/ 4560448 w 12192000"/>
              <a:gd name="connsiteY160" fmla="*/ 25231 h 1924333"/>
              <a:gd name="connsiteX161" fmla="*/ 4568006 w 12192000"/>
              <a:gd name="connsiteY161" fmla="*/ 25970 h 1924333"/>
              <a:gd name="connsiteX162" fmla="*/ 4595497 w 12192000"/>
              <a:gd name="connsiteY162" fmla="*/ 22958 h 1924333"/>
              <a:gd name="connsiteX163" fmla="*/ 4608623 w 12192000"/>
              <a:gd name="connsiteY163" fmla="*/ 18108 h 1924333"/>
              <a:gd name="connsiteX164" fmla="*/ 4623942 w 12192000"/>
              <a:gd name="connsiteY164" fmla="*/ 22251 h 1924333"/>
              <a:gd name="connsiteX165" fmla="*/ 4664336 w 12192000"/>
              <a:gd name="connsiteY165" fmla="*/ 23306 h 1924333"/>
              <a:gd name="connsiteX166" fmla="*/ 4677385 w 12192000"/>
              <a:gd name="connsiteY166" fmla="*/ 18246 h 1924333"/>
              <a:gd name="connsiteX167" fmla="*/ 4698143 w 12192000"/>
              <a:gd name="connsiteY167" fmla="*/ 18036 h 1924333"/>
              <a:gd name="connsiteX168" fmla="*/ 4750609 w 12192000"/>
              <a:gd name="connsiteY168" fmla="*/ 23611 h 1924333"/>
              <a:gd name="connsiteX169" fmla="*/ 4784658 w 12192000"/>
              <a:gd name="connsiteY169" fmla="*/ 25057 h 1924333"/>
              <a:gd name="connsiteX170" fmla="*/ 4847558 w 12192000"/>
              <a:gd name="connsiteY170" fmla="*/ 38726 h 1924333"/>
              <a:gd name="connsiteX171" fmla="*/ 4909134 w 12192000"/>
              <a:gd name="connsiteY171" fmla="*/ 50659 h 1924333"/>
              <a:gd name="connsiteX172" fmla="*/ 5099219 w 12192000"/>
              <a:gd name="connsiteY172" fmla="*/ 55050 h 1924333"/>
              <a:gd name="connsiteX173" fmla="*/ 5184992 w 12192000"/>
              <a:gd name="connsiteY173" fmla="*/ 67596 h 1924333"/>
              <a:gd name="connsiteX174" fmla="*/ 5229637 w 12192000"/>
              <a:gd name="connsiteY174" fmla="*/ 67789 h 1924333"/>
              <a:gd name="connsiteX175" fmla="*/ 5389346 w 12192000"/>
              <a:gd name="connsiteY175" fmla="*/ 80211 h 1924333"/>
              <a:gd name="connsiteX176" fmla="*/ 5494414 w 12192000"/>
              <a:gd name="connsiteY176" fmla="*/ 75926 h 1924333"/>
              <a:gd name="connsiteX177" fmla="*/ 5528443 w 12192000"/>
              <a:gd name="connsiteY177" fmla="*/ 77206 h 1924333"/>
              <a:gd name="connsiteX178" fmla="*/ 5684939 w 12192000"/>
              <a:gd name="connsiteY178" fmla="*/ 50269 h 1924333"/>
              <a:gd name="connsiteX179" fmla="*/ 5765146 w 12192000"/>
              <a:gd name="connsiteY179" fmla="*/ 50414 h 1924333"/>
              <a:gd name="connsiteX180" fmla="*/ 5848655 w 12192000"/>
              <a:gd name="connsiteY180" fmla="*/ 35257 h 1924333"/>
              <a:gd name="connsiteX181" fmla="*/ 5930656 w 12192000"/>
              <a:gd name="connsiteY181" fmla="*/ 30131 h 1924333"/>
              <a:gd name="connsiteX182" fmla="*/ 6124150 w 12192000"/>
              <a:gd name="connsiteY182" fmla="*/ 31679 h 1924333"/>
              <a:gd name="connsiteX183" fmla="*/ 6189199 w 12192000"/>
              <a:gd name="connsiteY183" fmla="*/ 588 h 1924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</a:cxnLst>
            <a:rect l="l" t="t" r="r" b="b"/>
            <a:pathLst>
              <a:path w="12192000" h="1924333">
                <a:moveTo>
                  <a:pt x="6189199" y="588"/>
                </a:moveTo>
                <a:cubicBezTo>
                  <a:pt x="6196356" y="-574"/>
                  <a:pt x="6202609" y="-108"/>
                  <a:pt x="6207079" y="2850"/>
                </a:cubicBezTo>
                <a:cubicBezTo>
                  <a:pt x="6222026" y="2749"/>
                  <a:pt x="6273489" y="3767"/>
                  <a:pt x="6285610" y="18131"/>
                </a:cubicBezTo>
                <a:cubicBezTo>
                  <a:pt x="6307255" y="18685"/>
                  <a:pt x="6357141" y="23793"/>
                  <a:pt x="6378008" y="24625"/>
                </a:cubicBezTo>
                <a:cubicBezTo>
                  <a:pt x="6409946" y="30645"/>
                  <a:pt x="6438307" y="10375"/>
                  <a:pt x="6466340" y="21366"/>
                </a:cubicBezTo>
                <a:cubicBezTo>
                  <a:pt x="6488276" y="31229"/>
                  <a:pt x="6529854" y="28110"/>
                  <a:pt x="6553334" y="35307"/>
                </a:cubicBezTo>
                <a:cubicBezTo>
                  <a:pt x="6561737" y="48059"/>
                  <a:pt x="6609188" y="62087"/>
                  <a:pt x="6626068" y="58045"/>
                </a:cubicBezTo>
                <a:cubicBezTo>
                  <a:pt x="6660952" y="66570"/>
                  <a:pt x="6666277" y="84716"/>
                  <a:pt x="6692303" y="91487"/>
                </a:cubicBezTo>
                <a:lnTo>
                  <a:pt x="6733670" y="118130"/>
                </a:lnTo>
                <a:lnTo>
                  <a:pt x="6798016" y="112271"/>
                </a:lnTo>
                <a:lnTo>
                  <a:pt x="6801081" y="114963"/>
                </a:lnTo>
                <a:cubicBezTo>
                  <a:pt x="6806919" y="120140"/>
                  <a:pt x="6812832" y="125016"/>
                  <a:pt x="6819351" y="128825"/>
                </a:cubicBezTo>
                <a:cubicBezTo>
                  <a:pt x="6825742" y="109997"/>
                  <a:pt x="6840132" y="116541"/>
                  <a:pt x="6852732" y="123321"/>
                </a:cubicBezTo>
                <a:lnTo>
                  <a:pt x="6865247" y="128836"/>
                </a:lnTo>
                <a:lnTo>
                  <a:pt x="6905517" y="129265"/>
                </a:lnTo>
                <a:cubicBezTo>
                  <a:pt x="6934052" y="140042"/>
                  <a:pt x="6939773" y="141556"/>
                  <a:pt x="6950286" y="150104"/>
                </a:cubicBezTo>
                <a:lnTo>
                  <a:pt x="7003442" y="136136"/>
                </a:lnTo>
                <a:lnTo>
                  <a:pt x="7160047" y="166721"/>
                </a:lnTo>
                <a:cubicBezTo>
                  <a:pt x="7207281" y="179911"/>
                  <a:pt x="7280644" y="210197"/>
                  <a:pt x="7325604" y="215867"/>
                </a:cubicBezTo>
                <a:cubicBezTo>
                  <a:pt x="7460113" y="233904"/>
                  <a:pt x="7393081" y="242880"/>
                  <a:pt x="7540522" y="239374"/>
                </a:cubicBezTo>
                <a:cubicBezTo>
                  <a:pt x="7545714" y="234872"/>
                  <a:pt x="7605972" y="231727"/>
                  <a:pt x="7612071" y="229553"/>
                </a:cubicBezTo>
                <a:lnTo>
                  <a:pt x="7651995" y="244567"/>
                </a:lnTo>
                <a:lnTo>
                  <a:pt x="7725761" y="258638"/>
                </a:lnTo>
                <a:lnTo>
                  <a:pt x="7823038" y="287078"/>
                </a:lnTo>
                <a:cubicBezTo>
                  <a:pt x="7837080" y="286482"/>
                  <a:pt x="7851647" y="286498"/>
                  <a:pt x="7866405" y="287288"/>
                </a:cubicBezTo>
                <a:lnTo>
                  <a:pt x="7875021" y="288224"/>
                </a:lnTo>
                <a:cubicBezTo>
                  <a:pt x="7875062" y="288354"/>
                  <a:pt x="7875105" y="288483"/>
                  <a:pt x="7875146" y="288614"/>
                </a:cubicBezTo>
                <a:cubicBezTo>
                  <a:pt x="7880550" y="289202"/>
                  <a:pt x="7901153" y="290716"/>
                  <a:pt x="7907443" y="291752"/>
                </a:cubicBezTo>
                <a:lnTo>
                  <a:pt x="7912892" y="294833"/>
                </a:lnTo>
                <a:lnTo>
                  <a:pt x="7946345" y="319359"/>
                </a:lnTo>
                <a:cubicBezTo>
                  <a:pt x="7958657" y="312776"/>
                  <a:pt x="7996513" y="309749"/>
                  <a:pt x="8021238" y="315159"/>
                </a:cubicBezTo>
                <a:cubicBezTo>
                  <a:pt x="8045964" y="320570"/>
                  <a:pt x="8058169" y="340462"/>
                  <a:pt x="8094697" y="351819"/>
                </a:cubicBezTo>
                <a:cubicBezTo>
                  <a:pt x="8129587" y="361154"/>
                  <a:pt x="8116181" y="360544"/>
                  <a:pt x="8155208" y="371168"/>
                </a:cubicBezTo>
                <a:cubicBezTo>
                  <a:pt x="8196217" y="383300"/>
                  <a:pt x="8205468" y="391801"/>
                  <a:pt x="8248472" y="400489"/>
                </a:cubicBezTo>
                <a:cubicBezTo>
                  <a:pt x="8283932" y="419791"/>
                  <a:pt x="8278617" y="392031"/>
                  <a:pt x="8300068" y="405531"/>
                </a:cubicBezTo>
                <a:lnTo>
                  <a:pt x="8356293" y="403328"/>
                </a:lnTo>
                <a:cubicBezTo>
                  <a:pt x="8377247" y="404463"/>
                  <a:pt x="8438442" y="433194"/>
                  <a:pt x="8475838" y="435524"/>
                </a:cubicBezTo>
                <a:cubicBezTo>
                  <a:pt x="8510241" y="438037"/>
                  <a:pt x="8545511" y="449840"/>
                  <a:pt x="8575216" y="450198"/>
                </a:cubicBezTo>
                <a:lnTo>
                  <a:pt x="8588650" y="447070"/>
                </a:lnTo>
                <a:lnTo>
                  <a:pt x="8612184" y="439577"/>
                </a:lnTo>
                <a:lnTo>
                  <a:pt x="8630713" y="433015"/>
                </a:lnTo>
                <a:cubicBezTo>
                  <a:pt x="8635870" y="429519"/>
                  <a:pt x="8700685" y="428411"/>
                  <a:pt x="8704240" y="422865"/>
                </a:cubicBezTo>
                <a:cubicBezTo>
                  <a:pt x="8761777" y="429549"/>
                  <a:pt x="8768302" y="427178"/>
                  <a:pt x="8829513" y="429389"/>
                </a:cubicBezTo>
                <a:cubicBezTo>
                  <a:pt x="8922895" y="444672"/>
                  <a:pt x="8924579" y="401507"/>
                  <a:pt x="9083651" y="390744"/>
                </a:cubicBezTo>
                <a:cubicBezTo>
                  <a:pt x="9138403" y="388032"/>
                  <a:pt x="9315003" y="378647"/>
                  <a:pt x="9371402" y="371809"/>
                </a:cubicBezTo>
                <a:cubicBezTo>
                  <a:pt x="9358632" y="337502"/>
                  <a:pt x="9402842" y="379364"/>
                  <a:pt x="9429586" y="369213"/>
                </a:cubicBezTo>
                <a:cubicBezTo>
                  <a:pt x="9449312" y="370213"/>
                  <a:pt x="9473938" y="373270"/>
                  <a:pt x="9489757" y="377814"/>
                </a:cubicBezTo>
                <a:cubicBezTo>
                  <a:pt x="9498164" y="379256"/>
                  <a:pt x="9507139" y="379272"/>
                  <a:pt x="9516954" y="376991"/>
                </a:cubicBezTo>
                <a:cubicBezTo>
                  <a:pt x="9548430" y="354766"/>
                  <a:pt x="9591874" y="370315"/>
                  <a:pt x="9645588" y="363590"/>
                </a:cubicBezTo>
                <a:cubicBezTo>
                  <a:pt x="9660487" y="368814"/>
                  <a:pt x="9710817" y="350550"/>
                  <a:pt x="9722896" y="360983"/>
                </a:cubicBezTo>
                <a:cubicBezTo>
                  <a:pt x="9733918" y="362239"/>
                  <a:pt x="9745201" y="356679"/>
                  <a:pt x="9752803" y="368492"/>
                </a:cubicBezTo>
                <a:cubicBezTo>
                  <a:pt x="9793268" y="374490"/>
                  <a:pt x="9843313" y="380978"/>
                  <a:pt x="9890305" y="380736"/>
                </a:cubicBezTo>
                <a:cubicBezTo>
                  <a:pt x="9912701" y="380083"/>
                  <a:pt x="9926523" y="379037"/>
                  <a:pt x="9939767" y="377776"/>
                </a:cubicBezTo>
                <a:lnTo>
                  <a:pt x="9944355" y="377352"/>
                </a:lnTo>
                <a:lnTo>
                  <a:pt x="9953719" y="375642"/>
                </a:lnTo>
                <a:lnTo>
                  <a:pt x="9955809" y="376294"/>
                </a:lnTo>
                <a:lnTo>
                  <a:pt x="10032710" y="394940"/>
                </a:lnTo>
                <a:lnTo>
                  <a:pt x="10049925" y="404971"/>
                </a:lnTo>
                <a:lnTo>
                  <a:pt x="10112671" y="414549"/>
                </a:lnTo>
                <a:cubicBezTo>
                  <a:pt x="10169643" y="412125"/>
                  <a:pt x="10132220" y="425358"/>
                  <a:pt x="10170853" y="435168"/>
                </a:cubicBezTo>
                <a:cubicBezTo>
                  <a:pt x="10206088" y="442020"/>
                  <a:pt x="10240809" y="454081"/>
                  <a:pt x="10290184" y="448123"/>
                </a:cubicBezTo>
                <a:cubicBezTo>
                  <a:pt x="10301813" y="444919"/>
                  <a:pt x="10315233" y="449499"/>
                  <a:pt x="10320158" y="458352"/>
                </a:cubicBezTo>
                <a:cubicBezTo>
                  <a:pt x="10321006" y="459876"/>
                  <a:pt x="10321565" y="461470"/>
                  <a:pt x="10321815" y="463087"/>
                </a:cubicBezTo>
                <a:cubicBezTo>
                  <a:pt x="10354058" y="457158"/>
                  <a:pt x="10355176" y="470634"/>
                  <a:pt x="10373742" y="464538"/>
                </a:cubicBezTo>
                <a:cubicBezTo>
                  <a:pt x="10403060" y="475292"/>
                  <a:pt x="10411841" y="497597"/>
                  <a:pt x="10428532" y="492504"/>
                </a:cubicBezTo>
                <a:cubicBezTo>
                  <a:pt x="10440561" y="500742"/>
                  <a:pt x="10446267" y="521930"/>
                  <a:pt x="10466490" y="517759"/>
                </a:cubicBezTo>
                <a:cubicBezTo>
                  <a:pt x="10464622" y="519986"/>
                  <a:pt x="10465013" y="521261"/>
                  <a:pt x="10466675" y="522076"/>
                </a:cubicBezTo>
                <a:lnTo>
                  <a:pt x="10470309" y="522792"/>
                </a:lnTo>
                <a:lnTo>
                  <a:pt x="10474138" y="519761"/>
                </a:lnTo>
                <a:cubicBezTo>
                  <a:pt x="10488888" y="509612"/>
                  <a:pt x="10484914" y="524734"/>
                  <a:pt x="10501100" y="528263"/>
                </a:cubicBezTo>
                <a:cubicBezTo>
                  <a:pt x="10508412" y="530705"/>
                  <a:pt x="10505426" y="533743"/>
                  <a:pt x="10502395" y="536393"/>
                </a:cubicBezTo>
                <a:lnTo>
                  <a:pt x="10689496" y="560233"/>
                </a:lnTo>
                <a:cubicBezTo>
                  <a:pt x="10721441" y="573640"/>
                  <a:pt x="10757547" y="582937"/>
                  <a:pt x="10788736" y="613188"/>
                </a:cubicBezTo>
                <a:cubicBezTo>
                  <a:pt x="10794510" y="621641"/>
                  <a:pt x="10807098" y="616073"/>
                  <a:pt x="10819747" y="621351"/>
                </a:cubicBezTo>
                <a:cubicBezTo>
                  <a:pt x="10832398" y="626630"/>
                  <a:pt x="10846356" y="639592"/>
                  <a:pt x="10864632" y="644858"/>
                </a:cubicBezTo>
                <a:cubicBezTo>
                  <a:pt x="10895617" y="652290"/>
                  <a:pt x="10921550" y="640451"/>
                  <a:pt x="10929407" y="652945"/>
                </a:cubicBezTo>
                <a:cubicBezTo>
                  <a:pt x="10945460" y="653176"/>
                  <a:pt x="10968148" y="640553"/>
                  <a:pt x="10979412" y="654217"/>
                </a:cubicBezTo>
                <a:cubicBezTo>
                  <a:pt x="10981679" y="643737"/>
                  <a:pt x="10997287" y="663414"/>
                  <a:pt x="11006959" y="657017"/>
                </a:cubicBezTo>
                <a:cubicBezTo>
                  <a:pt x="11023230" y="659396"/>
                  <a:pt x="11051890" y="662462"/>
                  <a:pt x="11077038" y="668487"/>
                </a:cubicBezTo>
                <a:cubicBezTo>
                  <a:pt x="11097000" y="690299"/>
                  <a:pt x="11141286" y="676399"/>
                  <a:pt x="11157850" y="693164"/>
                </a:cubicBezTo>
                <a:cubicBezTo>
                  <a:pt x="11163800" y="695757"/>
                  <a:pt x="11169599" y="696942"/>
                  <a:pt x="11175276" y="697243"/>
                </a:cubicBezTo>
                <a:lnTo>
                  <a:pt x="11191131" y="696085"/>
                </a:lnTo>
                <a:lnTo>
                  <a:pt x="11195573" y="691751"/>
                </a:lnTo>
                <a:lnTo>
                  <a:pt x="11205299" y="693247"/>
                </a:lnTo>
                <a:lnTo>
                  <a:pt x="11223770" y="690335"/>
                </a:lnTo>
                <a:cubicBezTo>
                  <a:pt x="11237778" y="693777"/>
                  <a:pt x="11256852" y="701947"/>
                  <a:pt x="11292119" y="713311"/>
                </a:cubicBezTo>
                <a:cubicBezTo>
                  <a:pt x="11334878" y="733451"/>
                  <a:pt x="11401662" y="729175"/>
                  <a:pt x="11435379" y="758519"/>
                </a:cubicBezTo>
                <a:lnTo>
                  <a:pt x="11604406" y="810476"/>
                </a:lnTo>
                <a:lnTo>
                  <a:pt x="11652155" y="825109"/>
                </a:lnTo>
                <a:lnTo>
                  <a:pt x="11654192" y="827301"/>
                </a:lnTo>
                <a:cubicBezTo>
                  <a:pt x="11661650" y="834729"/>
                  <a:pt x="11669215" y="841480"/>
                  <a:pt x="11676599" y="846628"/>
                </a:cubicBezTo>
                <a:cubicBezTo>
                  <a:pt x="11688258" y="861760"/>
                  <a:pt x="11752266" y="896888"/>
                  <a:pt x="11775168" y="890664"/>
                </a:cubicBezTo>
                <a:cubicBezTo>
                  <a:pt x="11790977" y="883819"/>
                  <a:pt x="11808364" y="879901"/>
                  <a:pt x="11826341" y="877558"/>
                </a:cubicBezTo>
                <a:lnTo>
                  <a:pt x="11879068" y="874038"/>
                </a:lnTo>
                <a:lnTo>
                  <a:pt x="11889563" y="878619"/>
                </a:lnTo>
                <a:lnTo>
                  <a:pt x="12016613" y="886111"/>
                </a:lnTo>
                <a:lnTo>
                  <a:pt x="12108292" y="868500"/>
                </a:lnTo>
                <a:cubicBezTo>
                  <a:pt x="12129725" y="867311"/>
                  <a:pt x="12157891" y="874537"/>
                  <a:pt x="12182910" y="882003"/>
                </a:cubicBezTo>
                <a:lnTo>
                  <a:pt x="12192000" y="884778"/>
                </a:lnTo>
                <a:lnTo>
                  <a:pt x="12192000" y="1610315"/>
                </a:lnTo>
                <a:lnTo>
                  <a:pt x="12191998" y="1610315"/>
                </a:lnTo>
                <a:lnTo>
                  <a:pt x="12191998" y="1924333"/>
                </a:lnTo>
                <a:lnTo>
                  <a:pt x="0" y="1924333"/>
                </a:lnTo>
                <a:lnTo>
                  <a:pt x="0" y="505159"/>
                </a:lnTo>
                <a:lnTo>
                  <a:pt x="5722" y="508889"/>
                </a:lnTo>
                <a:cubicBezTo>
                  <a:pt x="21614" y="518548"/>
                  <a:pt x="33814" y="524781"/>
                  <a:pt x="38476" y="524137"/>
                </a:cubicBezTo>
                <a:cubicBezTo>
                  <a:pt x="99229" y="544180"/>
                  <a:pt x="142010" y="538457"/>
                  <a:pt x="192883" y="545272"/>
                </a:cubicBezTo>
                <a:cubicBezTo>
                  <a:pt x="277629" y="525210"/>
                  <a:pt x="293434" y="558443"/>
                  <a:pt x="343710" y="565029"/>
                </a:cubicBezTo>
                <a:cubicBezTo>
                  <a:pt x="383094" y="555729"/>
                  <a:pt x="425462" y="556271"/>
                  <a:pt x="471066" y="549837"/>
                </a:cubicBezTo>
                <a:cubicBezTo>
                  <a:pt x="513583" y="544428"/>
                  <a:pt x="569194" y="531004"/>
                  <a:pt x="617333" y="526428"/>
                </a:cubicBezTo>
                <a:cubicBezTo>
                  <a:pt x="660031" y="520760"/>
                  <a:pt x="696675" y="523882"/>
                  <a:pt x="725203" y="523793"/>
                </a:cubicBezTo>
                <a:cubicBezTo>
                  <a:pt x="736650" y="521695"/>
                  <a:pt x="780513" y="502146"/>
                  <a:pt x="788494" y="505799"/>
                </a:cubicBezTo>
                <a:lnTo>
                  <a:pt x="885977" y="526585"/>
                </a:lnTo>
                <a:cubicBezTo>
                  <a:pt x="906140" y="522837"/>
                  <a:pt x="917203" y="532232"/>
                  <a:pt x="932142" y="528005"/>
                </a:cubicBezTo>
                <a:cubicBezTo>
                  <a:pt x="963701" y="524128"/>
                  <a:pt x="1061555" y="499582"/>
                  <a:pt x="1090404" y="498299"/>
                </a:cubicBezTo>
                <a:cubicBezTo>
                  <a:pt x="1132840" y="494057"/>
                  <a:pt x="1148476" y="496041"/>
                  <a:pt x="1188628" y="483151"/>
                </a:cubicBezTo>
                <a:cubicBezTo>
                  <a:pt x="1230397" y="468408"/>
                  <a:pt x="1278711" y="457638"/>
                  <a:pt x="1316247" y="425979"/>
                </a:cubicBezTo>
                <a:cubicBezTo>
                  <a:pt x="1322662" y="417251"/>
                  <a:pt x="1339433" y="418553"/>
                  <a:pt x="1357712" y="416549"/>
                </a:cubicBezTo>
                <a:cubicBezTo>
                  <a:pt x="1375991" y="414544"/>
                  <a:pt x="1423507" y="412949"/>
                  <a:pt x="1425921" y="413953"/>
                </a:cubicBezTo>
                <a:cubicBezTo>
                  <a:pt x="1450272" y="407937"/>
                  <a:pt x="1458223" y="388156"/>
                  <a:pt x="1503817" y="380457"/>
                </a:cubicBezTo>
                <a:cubicBezTo>
                  <a:pt x="1541095" y="377398"/>
                  <a:pt x="1605565" y="376357"/>
                  <a:pt x="1639196" y="372785"/>
                </a:cubicBezTo>
                <a:cubicBezTo>
                  <a:pt x="1653280" y="376736"/>
                  <a:pt x="1695289" y="365766"/>
                  <a:pt x="1705606" y="359023"/>
                </a:cubicBezTo>
                <a:cubicBezTo>
                  <a:pt x="1729169" y="336295"/>
                  <a:pt x="1793207" y="348537"/>
                  <a:pt x="1813011" y="331023"/>
                </a:cubicBezTo>
                <a:cubicBezTo>
                  <a:pt x="1820772" y="328179"/>
                  <a:pt x="1823566" y="341833"/>
                  <a:pt x="1831380" y="341307"/>
                </a:cubicBezTo>
                <a:lnTo>
                  <a:pt x="1858612" y="326777"/>
                </a:lnTo>
                <a:lnTo>
                  <a:pt x="1880661" y="335987"/>
                </a:lnTo>
                <a:lnTo>
                  <a:pt x="1941495" y="310792"/>
                </a:lnTo>
                <a:cubicBezTo>
                  <a:pt x="1978970" y="307223"/>
                  <a:pt x="1947391" y="291714"/>
                  <a:pt x="1995402" y="305480"/>
                </a:cubicBezTo>
                <a:cubicBezTo>
                  <a:pt x="2042464" y="298034"/>
                  <a:pt x="2153424" y="281146"/>
                  <a:pt x="2223864" y="266118"/>
                </a:cubicBezTo>
                <a:cubicBezTo>
                  <a:pt x="2261296" y="256300"/>
                  <a:pt x="2360518" y="238323"/>
                  <a:pt x="2418043" y="215314"/>
                </a:cubicBezTo>
                <a:cubicBezTo>
                  <a:pt x="2472088" y="206823"/>
                  <a:pt x="2499422" y="162612"/>
                  <a:pt x="2558461" y="168193"/>
                </a:cubicBezTo>
                <a:cubicBezTo>
                  <a:pt x="2559660" y="164506"/>
                  <a:pt x="2592244" y="161337"/>
                  <a:pt x="2595535" y="158548"/>
                </a:cubicBezTo>
                <a:lnTo>
                  <a:pt x="2626942" y="130400"/>
                </a:lnTo>
                <a:lnTo>
                  <a:pt x="2632225" y="130446"/>
                </a:lnTo>
                <a:lnTo>
                  <a:pt x="2696856" y="128498"/>
                </a:lnTo>
                <a:lnTo>
                  <a:pt x="2759767" y="127784"/>
                </a:lnTo>
                <a:cubicBezTo>
                  <a:pt x="2770024" y="123546"/>
                  <a:pt x="2781047" y="119463"/>
                  <a:pt x="2792685" y="115710"/>
                </a:cubicBezTo>
                <a:lnTo>
                  <a:pt x="2799767" y="113754"/>
                </a:lnTo>
                <a:lnTo>
                  <a:pt x="2829799" y="120042"/>
                </a:lnTo>
                <a:lnTo>
                  <a:pt x="2890704" y="121493"/>
                </a:lnTo>
                <a:cubicBezTo>
                  <a:pt x="2935390" y="121035"/>
                  <a:pt x="2990780" y="113193"/>
                  <a:pt x="3042646" y="112273"/>
                </a:cubicBezTo>
                <a:cubicBezTo>
                  <a:pt x="3077119" y="111474"/>
                  <a:pt x="3124089" y="100414"/>
                  <a:pt x="3146630" y="100898"/>
                </a:cubicBezTo>
                <a:cubicBezTo>
                  <a:pt x="3169381" y="117699"/>
                  <a:pt x="3224695" y="125864"/>
                  <a:pt x="3233163" y="120200"/>
                </a:cubicBezTo>
                <a:lnTo>
                  <a:pt x="3372699" y="129394"/>
                </a:lnTo>
                <a:cubicBezTo>
                  <a:pt x="3389020" y="126586"/>
                  <a:pt x="3397563" y="116804"/>
                  <a:pt x="3394352" y="131671"/>
                </a:cubicBezTo>
                <a:cubicBezTo>
                  <a:pt x="3406102" y="131485"/>
                  <a:pt x="3429770" y="120938"/>
                  <a:pt x="3448218" y="118229"/>
                </a:cubicBezTo>
                <a:lnTo>
                  <a:pt x="3505047" y="115412"/>
                </a:lnTo>
                <a:lnTo>
                  <a:pt x="3521767" y="111071"/>
                </a:lnTo>
                <a:cubicBezTo>
                  <a:pt x="3526335" y="108877"/>
                  <a:pt x="3582156" y="117732"/>
                  <a:pt x="3585137" y="114371"/>
                </a:cubicBezTo>
                <a:cubicBezTo>
                  <a:pt x="3638265" y="102098"/>
                  <a:pt x="3633789" y="98565"/>
                  <a:pt x="3690293" y="98301"/>
                </a:cubicBezTo>
                <a:cubicBezTo>
                  <a:pt x="3782197" y="112746"/>
                  <a:pt x="3826738" y="92943"/>
                  <a:pt x="3867818" y="88985"/>
                </a:cubicBezTo>
                <a:cubicBezTo>
                  <a:pt x="3943777" y="81477"/>
                  <a:pt x="3990501" y="75194"/>
                  <a:pt x="4091337" y="70813"/>
                </a:cubicBezTo>
                <a:cubicBezTo>
                  <a:pt x="4154422" y="62932"/>
                  <a:pt x="4217060" y="45734"/>
                  <a:pt x="4246332" y="41697"/>
                </a:cubicBezTo>
                <a:cubicBezTo>
                  <a:pt x="4253308" y="42804"/>
                  <a:pt x="4260125" y="44606"/>
                  <a:pt x="4266975" y="46592"/>
                </a:cubicBezTo>
                <a:lnTo>
                  <a:pt x="4270566" y="47620"/>
                </a:lnTo>
                <a:lnTo>
                  <a:pt x="4288964" y="52766"/>
                </a:lnTo>
                <a:lnTo>
                  <a:pt x="4365137" y="51783"/>
                </a:lnTo>
                <a:lnTo>
                  <a:pt x="4430546" y="44555"/>
                </a:lnTo>
                <a:lnTo>
                  <a:pt x="4444136" y="39567"/>
                </a:lnTo>
                <a:lnTo>
                  <a:pt x="4534039" y="31604"/>
                </a:lnTo>
                <a:lnTo>
                  <a:pt x="4560448" y="25231"/>
                </a:lnTo>
                <a:lnTo>
                  <a:pt x="4568006" y="25970"/>
                </a:lnTo>
                <a:cubicBezTo>
                  <a:pt x="4580278" y="23866"/>
                  <a:pt x="4594878" y="14904"/>
                  <a:pt x="4595497" y="22958"/>
                </a:cubicBezTo>
                <a:lnTo>
                  <a:pt x="4608623" y="18108"/>
                </a:lnTo>
                <a:lnTo>
                  <a:pt x="4623942" y="22251"/>
                </a:lnTo>
                <a:cubicBezTo>
                  <a:pt x="4633227" y="23117"/>
                  <a:pt x="4655429" y="23973"/>
                  <a:pt x="4664336" y="23306"/>
                </a:cubicBezTo>
                <a:lnTo>
                  <a:pt x="4677385" y="18246"/>
                </a:lnTo>
                <a:lnTo>
                  <a:pt x="4698143" y="18036"/>
                </a:lnTo>
                <a:cubicBezTo>
                  <a:pt x="4710347" y="18931"/>
                  <a:pt x="4736189" y="22441"/>
                  <a:pt x="4750609" y="23611"/>
                </a:cubicBezTo>
                <a:cubicBezTo>
                  <a:pt x="4764270" y="27424"/>
                  <a:pt x="4774858" y="29782"/>
                  <a:pt x="4784658" y="25057"/>
                </a:cubicBezTo>
                <a:cubicBezTo>
                  <a:pt x="4804708" y="29613"/>
                  <a:pt x="4822811" y="48263"/>
                  <a:pt x="4847558" y="38726"/>
                </a:cubicBezTo>
                <a:cubicBezTo>
                  <a:pt x="4868304" y="42993"/>
                  <a:pt x="4867190" y="47939"/>
                  <a:pt x="4909134" y="50659"/>
                </a:cubicBezTo>
                <a:cubicBezTo>
                  <a:pt x="4945026" y="52455"/>
                  <a:pt x="5063406" y="54096"/>
                  <a:pt x="5099219" y="55050"/>
                </a:cubicBezTo>
                <a:cubicBezTo>
                  <a:pt x="5145195" y="57873"/>
                  <a:pt x="5163254" y="65473"/>
                  <a:pt x="5184992" y="67596"/>
                </a:cubicBezTo>
                <a:cubicBezTo>
                  <a:pt x="5206728" y="69720"/>
                  <a:pt x="5195578" y="65687"/>
                  <a:pt x="5229637" y="67789"/>
                </a:cubicBezTo>
                <a:cubicBezTo>
                  <a:pt x="5263695" y="69892"/>
                  <a:pt x="5345217" y="78854"/>
                  <a:pt x="5389346" y="80211"/>
                </a:cubicBezTo>
                <a:cubicBezTo>
                  <a:pt x="5425889" y="83191"/>
                  <a:pt x="5461943" y="84751"/>
                  <a:pt x="5494414" y="75926"/>
                </a:cubicBezTo>
                <a:lnTo>
                  <a:pt x="5528443" y="77206"/>
                </a:lnTo>
                <a:cubicBezTo>
                  <a:pt x="5582723" y="71370"/>
                  <a:pt x="5638917" y="68385"/>
                  <a:pt x="5684939" y="50269"/>
                </a:cubicBezTo>
                <a:cubicBezTo>
                  <a:pt x="5724389" y="45804"/>
                  <a:pt x="5737860" y="52916"/>
                  <a:pt x="5765146" y="50414"/>
                </a:cubicBezTo>
                <a:cubicBezTo>
                  <a:pt x="5792695" y="43060"/>
                  <a:pt x="5827352" y="38097"/>
                  <a:pt x="5848655" y="35257"/>
                </a:cubicBezTo>
                <a:lnTo>
                  <a:pt x="5930656" y="30131"/>
                </a:lnTo>
                <a:lnTo>
                  <a:pt x="6124150" y="31679"/>
                </a:lnTo>
                <a:cubicBezTo>
                  <a:pt x="6138131" y="22216"/>
                  <a:pt x="6167730" y="4075"/>
                  <a:pt x="6189199" y="588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6EB102-31E0-9500-1367-463DBCD845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55057" y="5279509"/>
            <a:ext cx="9707911" cy="73988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/>
              <a:t>Quantitative Methods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CDEC37-234F-4C8A-943E-64D6C86B38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01866" y="6019391"/>
            <a:ext cx="7386147" cy="336959"/>
          </a:xfrm>
        </p:spPr>
        <p:txBody>
          <a:bodyPr vert="horz" lIns="91440" tIns="45720" rIns="91440" bIns="45720" rtlCol="0">
            <a:normAutofit/>
          </a:bodyPr>
          <a:lstStyle/>
          <a:p>
            <a:pPr marR="0" lvl="0" fontAlgn="auto">
              <a:spcAft>
                <a:spcPts val="200"/>
              </a:spcAft>
              <a:buClr>
                <a:srgbClr val="9DBFBE"/>
              </a:buClr>
              <a:buSzPct val="100000"/>
              <a:tabLst/>
              <a:defRPr/>
            </a:pPr>
            <a:r>
              <a:rPr kumimoji="0" lang="en-US" sz="1600" b="0" i="0" u="none" strike="noStrike" cap="none" spc="200" normalizeH="0" baseline="0" noProof="0" dirty="0">
                <a:ln>
                  <a:noFill/>
                </a:ln>
                <a:effectLst/>
                <a:uLnTx/>
                <a:uFillTx/>
              </a:rPr>
              <a:t>Remember quantity</a:t>
            </a:r>
          </a:p>
          <a:p>
            <a:endParaRPr lang="en-US" sz="1600" dirty="0"/>
          </a:p>
        </p:txBody>
      </p:sp>
      <p:pic>
        <p:nvPicPr>
          <p:cNvPr id="8" name="Picture 8" descr="Image result for quantitative">
            <a:extLst>
              <a:ext uri="{FF2B5EF4-FFF2-40B4-BE49-F238E27FC236}">
                <a16:creationId xmlns:a16="http://schemas.microsoft.com/office/drawing/2014/main" id="{DF364F4A-C882-3114-F08F-0198F3B46B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1223" y="1573405"/>
            <a:ext cx="2843908" cy="2248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Image result for experiment">
            <a:extLst>
              <a:ext uri="{FF2B5EF4-FFF2-40B4-BE49-F238E27FC236}">
                <a16:creationId xmlns:a16="http://schemas.microsoft.com/office/drawing/2014/main" id="{8A516AF3-B725-6858-97BC-FB033CB9C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6864" y="1897630"/>
            <a:ext cx="2843908" cy="1599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Image result for questionnaire">
            <a:extLst>
              <a:ext uri="{FF2B5EF4-FFF2-40B4-BE49-F238E27FC236}">
                <a16:creationId xmlns:a16="http://schemas.microsoft.com/office/drawing/2014/main" id="{8E96A211-CA3B-AD9C-E355-CF7B11D668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42505" y="2157137"/>
            <a:ext cx="2843908" cy="1080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1B087E4-3B48-A32B-CB7B-7A4162656467}"/>
              </a:ext>
            </a:extLst>
          </p:cNvPr>
          <p:cNvSpPr txBox="1"/>
          <p:nvPr/>
        </p:nvSpPr>
        <p:spPr>
          <a:xfrm>
            <a:off x="0" y="0"/>
            <a:ext cx="6096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Primary Data</a:t>
            </a:r>
            <a:endParaRPr kumimoji="0" lang="en-US" sz="2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8092490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31BAD53-4E89-4F62-BBB7-26359763ED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2756DA2-40EB-4C6F-B962-5822FFB54F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653438" cy="6858000"/>
          </a:xfrm>
          <a:custGeom>
            <a:avLst/>
            <a:gdLst>
              <a:gd name="connsiteX0" fmla="*/ 0 w 6096000"/>
              <a:gd name="connsiteY0" fmla="*/ 0 h 6858000"/>
              <a:gd name="connsiteX1" fmla="*/ 5567517 w 6096000"/>
              <a:gd name="connsiteY1" fmla="*/ 0 h 6858000"/>
              <a:gd name="connsiteX2" fmla="*/ 5566938 w 6096000"/>
              <a:gd name="connsiteY2" fmla="*/ 1705 h 6858000"/>
              <a:gd name="connsiteX3" fmla="*/ 5551594 w 6096000"/>
              <a:gd name="connsiteY3" fmla="*/ 17287 h 6858000"/>
              <a:gd name="connsiteX4" fmla="*/ 5545641 w 6096000"/>
              <a:gd name="connsiteY4" fmla="*/ 130336 h 6858000"/>
              <a:gd name="connsiteX5" fmla="*/ 5538289 w 6096000"/>
              <a:gd name="connsiteY5" fmla="*/ 187093 h 6858000"/>
              <a:gd name="connsiteX6" fmla="*/ 5545790 w 6096000"/>
              <a:gd name="connsiteY6" fmla="*/ 265704 h 6858000"/>
              <a:gd name="connsiteX7" fmla="*/ 5542313 w 6096000"/>
              <a:gd name="connsiteY7" fmla="*/ 354566 h 6858000"/>
              <a:gd name="connsiteX8" fmla="*/ 5524126 w 6096000"/>
              <a:gd name="connsiteY8" fmla="*/ 472000 h 6858000"/>
              <a:gd name="connsiteX9" fmla="*/ 5522170 w 6096000"/>
              <a:gd name="connsiteY9" fmla="*/ 473782 h 6858000"/>
              <a:gd name="connsiteX10" fmla="*/ 5521798 w 6096000"/>
              <a:gd name="connsiteY10" fmla="*/ 491380 h 6858000"/>
              <a:gd name="connsiteX11" fmla="*/ 5536419 w 6096000"/>
              <a:gd name="connsiteY11" fmla="*/ 531675 h 6858000"/>
              <a:gd name="connsiteX12" fmla="*/ 5533435 w 6096000"/>
              <a:gd name="connsiteY12" fmla="*/ 536015 h 6858000"/>
              <a:gd name="connsiteX13" fmla="*/ 5538088 w 6096000"/>
              <a:gd name="connsiteY13" fmla="*/ 572092 h 6858000"/>
              <a:gd name="connsiteX14" fmla="*/ 5536061 w 6096000"/>
              <a:gd name="connsiteY14" fmla="*/ 572511 h 6858000"/>
              <a:gd name="connsiteX15" fmla="*/ 5528218 w 6096000"/>
              <a:gd name="connsiteY15" fmla="*/ 582332 h 6858000"/>
              <a:gd name="connsiteX16" fmla="*/ 5518011 w 6096000"/>
              <a:gd name="connsiteY16" fmla="*/ 601285 h 6858000"/>
              <a:gd name="connsiteX17" fmla="*/ 5473174 w 6096000"/>
              <a:gd name="connsiteY17" fmla="*/ 681608 h 6858000"/>
              <a:gd name="connsiteX18" fmla="*/ 5472963 w 6096000"/>
              <a:gd name="connsiteY18" fmla="*/ 689151 h 6858000"/>
              <a:gd name="connsiteX19" fmla="*/ 5472485 w 6096000"/>
              <a:gd name="connsiteY19" fmla="*/ 689289 h 6858000"/>
              <a:gd name="connsiteX20" fmla="*/ 5471326 w 6096000"/>
              <a:gd name="connsiteY20" fmla="*/ 697222 h 6858000"/>
              <a:gd name="connsiteX21" fmla="*/ 5472164 w 6096000"/>
              <a:gd name="connsiteY21" fmla="*/ 717531 h 6858000"/>
              <a:gd name="connsiteX22" fmla="*/ 5468891 w 6096000"/>
              <a:gd name="connsiteY22" fmla="*/ 722494 h 6858000"/>
              <a:gd name="connsiteX23" fmla="*/ 5463081 w 6096000"/>
              <a:gd name="connsiteY23" fmla="*/ 724368 h 6858000"/>
              <a:gd name="connsiteX24" fmla="*/ 5446981 w 6096000"/>
              <a:gd name="connsiteY24" fmla="*/ 752692 h 6858000"/>
              <a:gd name="connsiteX25" fmla="*/ 5417190 w 6096000"/>
              <a:gd name="connsiteY25" fmla="*/ 816346 h 6858000"/>
              <a:gd name="connsiteX26" fmla="*/ 5388958 w 6096000"/>
              <a:gd name="connsiteY26" fmla="*/ 889417 h 6858000"/>
              <a:gd name="connsiteX27" fmla="*/ 5307044 w 6096000"/>
              <a:gd name="connsiteY27" fmla="*/ 1063288 h 6858000"/>
              <a:gd name="connsiteX28" fmla="*/ 5303837 w 6096000"/>
              <a:gd name="connsiteY28" fmla="*/ 1157176 h 6858000"/>
              <a:gd name="connsiteX29" fmla="*/ 5286494 w 6096000"/>
              <a:gd name="connsiteY29" fmla="*/ 1210776 h 6858000"/>
              <a:gd name="connsiteX30" fmla="*/ 5282463 w 6096000"/>
              <a:gd name="connsiteY30" fmla="*/ 1301993 h 6858000"/>
              <a:gd name="connsiteX31" fmla="*/ 5252235 w 6096000"/>
              <a:gd name="connsiteY31" fmla="*/ 1360879 h 6858000"/>
              <a:gd name="connsiteX32" fmla="*/ 5244497 w 6096000"/>
              <a:gd name="connsiteY32" fmla="*/ 1404045 h 6858000"/>
              <a:gd name="connsiteX33" fmla="*/ 5223823 w 6096000"/>
              <a:gd name="connsiteY33" fmla="*/ 1429568 h 6858000"/>
              <a:gd name="connsiteX34" fmla="*/ 5224851 w 6096000"/>
              <a:gd name="connsiteY34" fmla="*/ 1430305 h 6858000"/>
              <a:gd name="connsiteX35" fmla="*/ 5212394 w 6096000"/>
              <a:gd name="connsiteY35" fmla="*/ 1463304 h 6858000"/>
              <a:gd name="connsiteX36" fmla="*/ 5209958 w 6096000"/>
              <a:gd name="connsiteY36" fmla="*/ 1514846 h 6858000"/>
              <a:gd name="connsiteX37" fmla="*/ 5206417 w 6096000"/>
              <a:gd name="connsiteY37" fmla="*/ 1519731 h 6858000"/>
              <a:gd name="connsiteX38" fmla="*/ 5206640 w 6096000"/>
              <a:gd name="connsiteY38" fmla="*/ 1519929 h 6858000"/>
              <a:gd name="connsiteX39" fmla="*/ 5207632 w 6096000"/>
              <a:gd name="connsiteY39" fmla="*/ 1546022 h 6858000"/>
              <a:gd name="connsiteX40" fmla="*/ 5212030 w 6096000"/>
              <a:gd name="connsiteY40" fmla="*/ 1578752 h 6858000"/>
              <a:gd name="connsiteX41" fmla="*/ 5203533 w 6096000"/>
              <a:gd name="connsiteY41" fmla="*/ 1647555 h 6858000"/>
              <a:gd name="connsiteX42" fmla="*/ 5190877 w 6096000"/>
              <a:gd name="connsiteY42" fmla="*/ 1715685 h 6858000"/>
              <a:gd name="connsiteX43" fmla="*/ 5184235 w 6096000"/>
              <a:gd name="connsiteY43" fmla="*/ 1740358 h 6858000"/>
              <a:gd name="connsiteX44" fmla="*/ 5181475 w 6096000"/>
              <a:gd name="connsiteY44" fmla="*/ 1784314 h 6858000"/>
              <a:gd name="connsiteX45" fmla="*/ 5185845 w 6096000"/>
              <a:gd name="connsiteY45" fmla="*/ 1804434 h 6858000"/>
              <a:gd name="connsiteX46" fmla="*/ 5185068 w 6096000"/>
              <a:gd name="connsiteY46" fmla="*/ 1805316 h 6858000"/>
              <a:gd name="connsiteX47" fmla="*/ 5188593 w 6096000"/>
              <a:gd name="connsiteY47" fmla="*/ 1807109 h 6858000"/>
              <a:gd name="connsiteX48" fmla="*/ 5185920 w 6096000"/>
              <a:gd name="connsiteY48" fmla="*/ 1821003 h 6858000"/>
              <a:gd name="connsiteX49" fmla="*/ 5183543 w 6096000"/>
              <a:gd name="connsiteY49" fmla="*/ 1824832 h 6858000"/>
              <a:gd name="connsiteX50" fmla="*/ 5182235 w 6096000"/>
              <a:gd name="connsiteY50" fmla="*/ 1830429 h 6858000"/>
              <a:gd name="connsiteX51" fmla="*/ 5182525 w 6096000"/>
              <a:gd name="connsiteY51" fmla="*/ 1830569 h 6858000"/>
              <a:gd name="connsiteX52" fmla="*/ 5180663 w 6096000"/>
              <a:gd name="connsiteY52" fmla="*/ 1835810 h 6858000"/>
              <a:gd name="connsiteX53" fmla="*/ 5167452 w 6096000"/>
              <a:gd name="connsiteY53" fmla="*/ 1861483 h 6858000"/>
              <a:gd name="connsiteX54" fmla="*/ 5174266 w 6096000"/>
              <a:gd name="connsiteY54" fmla="*/ 1892417 h 6858000"/>
              <a:gd name="connsiteX55" fmla="*/ 5189262 w 6096000"/>
              <a:gd name="connsiteY55" fmla="*/ 1895114 h 6858000"/>
              <a:gd name="connsiteX56" fmla="*/ 5187100 w 6096000"/>
              <a:gd name="connsiteY56" fmla="*/ 1899379 h 6858000"/>
              <a:gd name="connsiteX57" fmla="*/ 5180471 w 6096000"/>
              <a:gd name="connsiteY57" fmla="*/ 1907867 h 6858000"/>
              <a:gd name="connsiteX58" fmla="*/ 5181361 w 6096000"/>
              <a:gd name="connsiteY58" fmla="*/ 1910265 h 6858000"/>
              <a:gd name="connsiteX59" fmla="*/ 5178268 w 6096000"/>
              <a:gd name="connsiteY59" fmla="*/ 1935584 h 6858000"/>
              <a:gd name="connsiteX60" fmla="*/ 5183619 w 6096000"/>
              <a:gd name="connsiteY60" fmla="*/ 1942021 h 6858000"/>
              <a:gd name="connsiteX61" fmla="*/ 5184480 w 6096000"/>
              <a:gd name="connsiteY61" fmla="*/ 1945112 h 6858000"/>
              <a:gd name="connsiteX62" fmla="*/ 5172776 w 6096000"/>
              <a:gd name="connsiteY62" fmla="*/ 1961162 h 6858000"/>
              <a:gd name="connsiteX63" fmla="*/ 5168513 w 6096000"/>
              <a:gd name="connsiteY63" fmla="*/ 1969445 h 6858000"/>
              <a:gd name="connsiteX64" fmla="*/ 5126597 w 6096000"/>
              <a:gd name="connsiteY64" fmla="*/ 2024270 h 6858000"/>
              <a:gd name="connsiteX65" fmla="*/ 5119528 w 6096000"/>
              <a:gd name="connsiteY65" fmla="*/ 2107942 h 6858000"/>
              <a:gd name="connsiteX66" fmla="*/ 5110356 w 6096000"/>
              <a:gd name="connsiteY66" fmla="*/ 2193455 h 6858000"/>
              <a:gd name="connsiteX67" fmla="*/ 5104992 w 6096000"/>
              <a:gd name="connsiteY67" fmla="*/ 2260088 h 6858000"/>
              <a:gd name="connsiteX68" fmla="*/ 5059439 w 6096000"/>
              <a:gd name="connsiteY68" fmla="*/ 2335735 h 6858000"/>
              <a:gd name="connsiteX69" fmla="*/ 5022061 w 6096000"/>
              <a:gd name="connsiteY69" fmla="*/ 2408995 h 6858000"/>
              <a:gd name="connsiteX70" fmla="*/ 5022253 w 6096000"/>
              <a:gd name="connsiteY70" fmla="*/ 2445869 h 6858000"/>
              <a:gd name="connsiteX71" fmla="*/ 5011426 w 6096000"/>
              <a:gd name="connsiteY71" fmla="*/ 2496499 h 6858000"/>
              <a:gd name="connsiteX72" fmla="*/ 4994224 w 6096000"/>
              <a:gd name="connsiteY72" fmla="*/ 2549900 h 6858000"/>
              <a:gd name="connsiteX73" fmla="*/ 4995245 w 6096000"/>
              <a:gd name="connsiteY73" fmla="*/ 2596456 h 6858000"/>
              <a:gd name="connsiteX74" fmla="*/ 4988570 w 6096000"/>
              <a:gd name="connsiteY74" fmla="*/ 2606088 h 6858000"/>
              <a:gd name="connsiteX75" fmla="*/ 4988371 w 6096000"/>
              <a:gd name="connsiteY75" fmla="*/ 2635351 h 6858000"/>
              <a:gd name="connsiteX76" fmla="*/ 4983212 w 6096000"/>
              <a:gd name="connsiteY76" fmla="*/ 2665666 h 6858000"/>
              <a:gd name="connsiteX77" fmla="*/ 4968234 w 6096000"/>
              <a:gd name="connsiteY77" fmla="*/ 2715895 h 6858000"/>
              <a:gd name="connsiteX78" fmla="*/ 4975888 w 6096000"/>
              <a:gd name="connsiteY78" fmla="*/ 2725052 h 6858000"/>
              <a:gd name="connsiteX79" fmla="*/ 4980195 w 6096000"/>
              <a:gd name="connsiteY79" fmla="*/ 2726489 h 6858000"/>
              <a:gd name="connsiteX80" fmla="*/ 4976218 w 6096000"/>
              <a:gd name="connsiteY80" fmla="*/ 2740278 h 6858000"/>
              <a:gd name="connsiteX81" fmla="*/ 4980571 w 6096000"/>
              <a:gd name="connsiteY81" fmla="*/ 2751112 h 6858000"/>
              <a:gd name="connsiteX82" fmla="*/ 4973893 w 6096000"/>
              <a:gd name="connsiteY82" fmla="*/ 2760208 h 6858000"/>
              <a:gd name="connsiteX83" fmla="*/ 4979005 w 6096000"/>
              <a:gd name="connsiteY83" fmla="*/ 2790136 h 6858000"/>
              <a:gd name="connsiteX84" fmla="*/ 4986137 w 6096000"/>
              <a:gd name="connsiteY84" fmla="*/ 2804183 h 6858000"/>
              <a:gd name="connsiteX85" fmla="*/ 4986175 w 6096000"/>
              <a:gd name="connsiteY85" fmla="*/ 2825860 h 6858000"/>
              <a:gd name="connsiteX86" fmla="*/ 4993936 w 6096000"/>
              <a:gd name="connsiteY86" fmla="*/ 2911749 h 6858000"/>
              <a:gd name="connsiteX87" fmla="*/ 4992563 w 6096000"/>
              <a:gd name="connsiteY87" fmla="*/ 2977278 h 6858000"/>
              <a:gd name="connsiteX88" fmla="*/ 4980516 w 6096000"/>
              <a:gd name="connsiteY88" fmla="*/ 2991092 h 6858000"/>
              <a:gd name="connsiteX89" fmla="*/ 4992801 w 6096000"/>
              <a:gd name="connsiteY89" fmla="*/ 3020247 h 6858000"/>
              <a:gd name="connsiteX90" fmla="*/ 5014805 w 6096000"/>
              <a:gd name="connsiteY90" fmla="*/ 3065434 h 6858000"/>
              <a:gd name="connsiteX91" fmla="*/ 5002733 w 6096000"/>
              <a:gd name="connsiteY91" fmla="*/ 3103777 h 6858000"/>
              <a:gd name="connsiteX92" fmla="*/ 5002941 w 6096000"/>
              <a:gd name="connsiteY92" fmla="*/ 3151828 h 6858000"/>
              <a:gd name="connsiteX93" fmla="*/ 5002883 w 6096000"/>
              <a:gd name="connsiteY93" fmla="*/ 3180546 h 6858000"/>
              <a:gd name="connsiteX94" fmla="*/ 5016711 w 6096000"/>
              <a:gd name="connsiteY94" fmla="*/ 3258677 h 6858000"/>
              <a:gd name="connsiteX95" fmla="*/ 5017918 w 6096000"/>
              <a:gd name="connsiteY95" fmla="*/ 3262610 h 6858000"/>
              <a:gd name="connsiteX96" fmla="*/ 5011672 w 6096000"/>
              <a:gd name="connsiteY96" fmla="*/ 3277179 h 6858000"/>
              <a:gd name="connsiteX97" fmla="*/ 5009344 w 6096000"/>
              <a:gd name="connsiteY97" fmla="*/ 3278130 h 6858000"/>
              <a:gd name="connsiteX98" fmla="*/ 5026770 w 6096000"/>
              <a:gd name="connsiteY98" fmla="*/ 3325671 h 6858000"/>
              <a:gd name="connsiteX99" fmla="*/ 5024571 w 6096000"/>
              <a:gd name="connsiteY99" fmla="*/ 3332072 h 6858000"/>
              <a:gd name="connsiteX100" fmla="*/ 5041705 w 6096000"/>
              <a:gd name="connsiteY100" fmla="*/ 3362948 h 6858000"/>
              <a:gd name="connsiteX101" fmla="*/ 5047477 w 6096000"/>
              <a:gd name="connsiteY101" fmla="*/ 3378959 h 6858000"/>
              <a:gd name="connsiteX102" fmla="*/ 5060758 w 6096000"/>
              <a:gd name="connsiteY102" fmla="*/ 3407057 h 6858000"/>
              <a:gd name="connsiteX103" fmla="*/ 5058968 w 6096000"/>
              <a:gd name="connsiteY103" fmla="*/ 3409825 h 6858000"/>
              <a:gd name="connsiteX104" fmla="*/ 5062667 w 6096000"/>
              <a:gd name="connsiteY104" fmla="*/ 3415218 h 6858000"/>
              <a:gd name="connsiteX105" fmla="*/ 5060928 w 6096000"/>
              <a:gd name="connsiteY105" fmla="*/ 3419880 h 6858000"/>
              <a:gd name="connsiteX106" fmla="*/ 5062923 w 6096000"/>
              <a:gd name="connsiteY106" fmla="*/ 3424545 h 6858000"/>
              <a:gd name="connsiteX107" fmla="*/ 5064623 w 6096000"/>
              <a:gd name="connsiteY107" fmla="*/ 3476412 h 6858000"/>
              <a:gd name="connsiteX108" fmla="*/ 5069684 w 6096000"/>
              <a:gd name="connsiteY108" fmla="*/ 3486850 h 6858000"/>
              <a:gd name="connsiteX109" fmla="*/ 5063339 w 6096000"/>
              <a:gd name="connsiteY109" fmla="*/ 3496391 h 6858000"/>
              <a:gd name="connsiteX110" fmla="*/ 5070139 w 6096000"/>
              <a:gd name="connsiteY110" fmla="*/ 3531201 h 6858000"/>
              <a:gd name="connsiteX111" fmla="*/ 5079896 w 6096000"/>
              <a:gd name="connsiteY111" fmla="*/ 3542019 h 6858000"/>
              <a:gd name="connsiteX112" fmla="*/ 5087540 w 6096000"/>
              <a:gd name="connsiteY112" fmla="*/ 3552249 h 6858000"/>
              <a:gd name="connsiteX113" fmla="*/ 5087902 w 6096000"/>
              <a:gd name="connsiteY113" fmla="*/ 3553678 h 6858000"/>
              <a:gd name="connsiteX114" fmla="*/ 5091509 w 6096000"/>
              <a:gd name="connsiteY114" fmla="*/ 3568021 h 6858000"/>
              <a:gd name="connsiteX115" fmla="*/ 5091934 w 6096000"/>
              <a:gd name="connsiteY115" fmla="*/ 3569719 h 6858000"/>
              <a:gd name="connsiteX116" fmla="*/ 5089362 w 6096000"/>
              <a:gd name="connsiteY116" fmla="*/ 3586412 h 6858000"/>
              <a:gd name="connsiteX117" fmla="*/ 5092358 w 6096000"/>
              <a:gd name="connsiteY117" fmla="*/ 3597336 h 6858000"/>
              <a:gd name="connsiteX118" fmla="*/ 5084254 w 6096000"/>
              <a:gd name="connsiteY118" fmla="*/ 3606007 h 6858000"/>
              <a:gd name="connsiteX119" fmla="*/ 5084281 w 6096000"/>
              <a:gd name="connsiteY119" fmla="*/ 3641228 h 6858000"/>
              <a:gd name="connsiteX120" fmla="*/ 5091848 w 6096000"/>
              <a:gd name="connsiteY120" fmla="*/ 3653088 h 6858000"/>
              <a:gd name="connsiteX121" fmla="*/ 5097436 w 6096000"/>
              <a:gd name="connsiteY121" fmla="*/ 3664114 h 6858000"/>
              <a:gd name="connsiteX122" fmla="*/ 5097518 w 6096000"/>
              <a:gd name="connsiteY122" fmla="*/ 3665569 h 6858000"/>
              <a:gd name="connsiteX123" fmla="*/ 5099829 w 6096000"/>
              <a:gd name="connsiteY123" fmla="*/ 3707357 h 6858000"/>
              <a:gd name="connsiteX124" fmla="*/ 5114696 w 6096000"/>
              <a:gd name="connsiteY124" fmla="*/ 3778166 h 6858000"/>
              <a:gd name="connsiteX125" fmla="*/ 5135379 w 6096000"/>
              <a:gd name="connsiteY125" fmla="*/ 3878222 h 6858000"/>
              <a:gd name="connsiteX126" fmla="*/ 5130138 w 6096000"/>
              <a:gd name="connsiteY126" fmla="*/ 4048117 h 6858000"/>
              <a:gd name="connsiteX127" fmla="*/ 5090040 w 6096000"/>
              <a:gd name="connsiteY127" fmla="*/ 4219510 h 6858000"/>
              <a:gd name="connsiteX128" fmla="*/ 5092812 w 6096000"/>
              <a:gd name="connsiteY128" fmla="*/ 4411258 h 6858000"/>
              <a:gd name="connsiteX129" fmla="*/ 5084599 w 6096000"/>
              <a:gd name="connsiteY129" fmla="*/ 4488531 h 6858000"/>
              <a:gd name="connsiteX130" fmla="*/ 5084072 w 6096000"/>
              <a:gd name="connsiteY130" fmla="*/ 4539168 h 6858000"/>
              <a:gd name="connsiteX131" fmla="*/ 5068936 w 6096000"/>
              <a:gd name="connsiteY131" fmla="*/ 4625153 h 6858000"/>
              <a:gd name="connsiteX132" fmla="*/ 5059114 w 6096000"/>
              <a:gd name="connsiteY132" fmla="*/ 4733115 h 6858000"/>
              <a:gd name="connsiteX133" fmla="*/ 5037209 w 6096000"/>
              <a:gd name="connsiteY133" fmla="*/ 4844323 h 6858000"/>
              <a:gd name="connsiteX134" fmla="*/ 5020638 w 6096000"/>
              <a:gd name="connsiteY134" fmla="*/ 4877992 h 6858000"/>
              <a:gd name="connsiteX135" fmla="*/ 5006413 w 6096000"/>
              <a:gd name="connsiteY135" fmla="*/ 4925805 h 6858000"/>
              <a:gd name="connsiteX136" fmla="*/ 4971037 w 6096000"/>
              <a:gd name="connsiteY136" fmla="*/ 5009272 h 6858000"/>
              <a:gd name="connsiteX137" fmla="*/ 4963105 w 6096000"/>
              <a:gd name="connsiteY137" fmla="*/ 5111369 h 6858000"/>
              <a:gd name="connsiteX138" fmla="*/ 4976341 w 6096000"/>
              <a:gd name="connsiteY138" fmla="*/ 5210876 h 6858000"/>
              <a:gd name="connsiteX139" fmla="*/ 4980617 w 6096000"/>
              <a:gd name="connsiteY139" fmla="*/ 5269726 h 6858000"/>
              <a:gd name="connsiteX140" fmla="*/ 4997733 w 6096000"/>
              <a:gd name="connsiteY140" fmla="*/ 5464225 h 6858000"/>
              <a:gd name="connsiteX141" fmla="*/ 5001400 w 6096000"/>
              <a:gd name="connsiteY141" fmla="*/ 5594585 h 6858000"/>
              <a:gd name="connsiteX142" fmla="*/ 4983700 w 6096000"/>
              <a:gd name="connsiteY142" fmla="*/ 5667896 h 6858000"/>
              <a:gd name="connsiteX143" fmla="*/ 4968506 w 6096000"/>
              <a:gd name="connsiteY143" fmla="*/ 5769225 h 6858000"/>
              <a:gd name="connsiteX144" fmla="*/ 4969765 w 6096000"/>
              <a:gd name="connsiteY144" fmla="*/ 5823324 h 6858000"/>
              <a:gd name="connsiteX145" fmla="*/ 4966129 w 6096000"/>
              <a:gd name="connsiteY145" fmla="*/ 5862699 h 6858000"/>
              <a:gd name="connsiteX146" fmla="*/ 4970695 w 6096000"/>
              <a:gd name="connsiteY146" fmla="*/ 5906467 h 6858000"/>
              <a:gd name="connsiteX147" fmla="*/ 4991568 w 6096000"/>
              <a:gd name="connsiteY147" fmla="*/ 5939847 h 6858000"/>
              <a:gd name="connsiteX148" fmla="*/ 4986815 w 6096000"/>
              <a:gd name="connsiteY148" fmla="*/ 5973994 h 6858000"/>
              <a:gd name="connsiteX149" fmla="*/ 4987776 w 6096000"/>
              <a:gd name="connsiteY149" fmla="*/ 6089693 h 6858000"/>
              <a:gd name="connsiteX150" fmla="*/ 4991621 w 6096000"/>
              <a:gd name="connsiteY150" fmla="*/ 6224938 h 6858000"/>
              <a:gd name="connsiteX151" fmla="*/ 5017157 w 6096000"/>
              <a:gd name="connsiteY151" fmla="*/ 6370251 h 6858000"/>
              <a:gd name="connsiteX152" fmla="*/ 5040797 w 6096000"/>
              <a:gd name="connsiteY152" fmla="*/ 6541313 h 6858000"/>
              <a:gd name="connsiteX153" fmla="*/ 5045375 w 6096000"/>
              <a:gd name="connsiteY153" fmla="*/ 6640957 h 6858000"/>
              <a:gd name="connsiteX154" fmla="*/ 5058442 w 6096000"/>
              <a:gd name="connsiteY154" fmla="*/ 6705297 h 6858000"/>
              <a:gd name="connsiteX155" fmla="*/ 5071125 w 6096000"/>
              <a:gd name="connsiteY155" fmla="*/ 6759582 h 6858000"/>
              <a:gd name="connsiteX156" fmla="*/ 5069172 w 6096000"/>
              <a:gd name="connsiteY156" fmla="*/ 6817746 h 6858000"/>
              <a:gd name="connsiteX157" fmla="*/ 5072322 w 6096000"/>
              <a:gd name="connsiteY157" fmla="*/ 6843646 h 6858000"/>
              <a:gd name="connsiteX158" fmla="*/ 5091388 w 6096000"/>
              <a:gd name="connsiteY158" fmla="*/ 6857998 h 6858000"/>
              <a:gd name="connsiteX159" fmla="*/ 6096000 w 6096000"/>
              <a:gd name="connsiteY159" fmla="*/ 6857998 h 6858000"/>
              <a:gd name="connsiteX160" fmla="*/ 6096000 w 6096000"/>
              <a:gd name="connsiteY160" fmla="*/ 6858000 h 6858000"/>
              <a:gd name="connsiteX161" fmla="*/ 0 w 6096000"/>
              <a:gd name="connsiteY16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5567517" y="0"/>
                </a:lnTo>
                <a:lnTo>
                  <a:pt x="5566938" y="1705"/>
                </a:lnTo>
                <a:cubicBezTo>
                  <a:pt x="5563126" y="8440"/>
                  <a:pt x="5558112" y="13784"/>
                  <a:pt x="5551594" y="17287"/>
                </a:cubicBezTo>
                <a:cubicBezTo>
                  <a:pt x="5562364" y="82036"/>
                  <a:pt x="5510349" y="69804"/>
                  <a:pt x="5545641" y="130336"/>
                </a:cubicBezTo>
                <a:cubicBezTo>
                  <a:pt x="5526953" y="117589"/>
                  <a:pt x="5536978" y="162458"/>
                  <a:pt x="5538289" y="187093"/>
                </a:cubicBezTo>
                <a:cubicBezTo>
                  <a:pt x="5536205" y="226511"/>
                  <a:pt x="5545722" y="205530"/>
                  <a:pt x="5545790" y="265704"/>
                </a:cubicBezTo>
                <a:cubicBezTo>
                  <a:pt x="5542296" y="317533"/>
                  <a:pt x="5543813" y="325288"/>
                  <a:pt x="5542313" y="354566"/>
                </a:cubicBezTo>
                <a:lnTo>
                  <a:pt x="5524126" y="472000"/>
                </a:lnTo>
                <a:lnTo>
                  <a:pt x="5522170" y="473782"/>
                </a:lnTo>
                <a:cubicBezTo>
                  <a:pt x="5517847" y="482008"/>
                  <a:pt x="5518682" y="487340"/>
                  <a:pt x="5521798" y="491380"/>
                </a:cubicBezTo>
                <a:lnTo>
                  <a:pt x="5536419" y="531675"/>
                </a:lnTo>
                <a:lnTo>
                  <a:pt x="5533435" y="536015"/>
                </a:lnTo>
                <a:lnTo>
                  <a:pt x="5538088" y="572092"/>
                </a:lnTo>
                <a:lnTo>
                  <a:pt x="5536061" y="572511"/>
                </a:lnTo>
                <a:cubicBezTo>
                  <a:pt x="5531611" y="574271"/>
                  <a:pt x="5528529" y="577121"/>
                  <a:pt x="5528218" y="582332"/>
                </a:cubicBezTo>
                <a:cubicBezTo>
                  <a:pt x="5498002" y="573171"/>
                  <a:pt x="5516262" y="585107"/>
                  <a:pt x="5518011" y="601285"/>
                </a:cubicBezTo>
                <a:cubicBezTo>
                  <a:pt x="5508838" y="617831"/>
                  <a:pt x="5480684" y="666964"/>
                  <a:pt x="5473174" y="681608"/>
                </a:cubicBezTo>
                <a:cubicBezTo>
                  <a:pt x="5473102" y="684122"/>
                  <a:pt x="5473033" y="686637"/>
                  <a:pt x="5472963" y="689151"/>
                </a:cubicBezTo>
                <a:lnTo>
                  <a:pt x="5472485" y="689289"/>
                </a:lnTo>
                <a:cubicBezTo>
                  <a:pt x="5471434" y="690905"/>
                  <a:pt x="5470986" y="693376"/>
                  <a:pt x="5471326" y="697222"/>
                </a:cubicBezTo>
                <a:cubicBezTo>
                  <a:pt x="5471606" y="703992"/>
                  <a:pt x="5471884" y="710761"/>
                  <a:pt x="5472164" y="717531"/>
                </a:cubicBezTo>
                <a:lnTo>
                  <a:pt x="5468891" y="722494"/>
                </a:lnTo>
                <a:lnTo>
                  <a:pt x="5463081" y="724368"/>
                </a:lnTo>
                <a:lnTo>
                  <a:pt x="5446981" y="752692"/>
                </a:lnTo>
                <a:cubicBezTo>
                  <a:pt x="5454691" y="764380"/>
                  <a:pt x="5422719" y="808083"/>
                  <a:pt x="5417190" y="816346"/>
                </a:cubicBezTo>
                <a:lnTo>
                  <a:pt x="5388958" y="889417"/>
                </a:lnTo>
                <a:cubicBezTo>
                  <a:pt x="5320491" y="969963"/>
                  <a:pt x="5321907" y="1005331"/>
                  <a:pt x="5307044" y="1063288"/>
                </a:cubicBezTo>
                <a:cubicBezTo>
                  <a:pt x="5313332" y="1111028"/>
                  <a:pt x="5317096" y="1110140"/>
                  <a:pt x="5303837" y="1157176"/>
                </a:cubicBezTo>
                <a:cubicBezTo>
                  <a:pt x="5301103" y="1192124"/>
                  <a:pt x="5301884" y="1197232"/>
                  <a:pt x="5286494" y="1210776"/>
                </a:cubicBezTo>
                <a:lnTo>
                  <a:pt x="5282463" y="1301993"/>
                </a:lnTo>
                <a:lnTo>
                  <a:pt x="5252235" y="1360879"/>
                </a:lnTo>
                <a:lnTo>
                  <a:pt x="5244497" y="1404045"/>
                </a:lnTo>
                <a:lnTo>
                  <a:pt x="5223823" y="1429568"/>
                </a:lnTo>
                <a:lnTo>
                  <a:pt x="5224851" y="1430305"/>
                </a:lnTo>
                <a:cubicBezTo>
                  <a:pt x="5226697" y="1432466"/>
                  <a:pt x="5214738" y="1459891"/>
                  <a:pt x="5212394" y="1463304"/>
                </a:cubicBezTo>
                <a:cubicBezTo>
                  <a:pt x="5209912" y="1477394"/>
                  <a:pt x="5213027" y="1501295"/>
                  <a:pt x="5209958" y="1514846"/>
                </a:cubicBezTo>
                <a:lnTo>
                  <a:pt x="5206417" y="1519731"/>
                </a:lnTo>
                <a:lnTo>
                  <a:pt x="5206640" y="1519929"/>
                </a:lnTo>
                <a:cubicBezTo>
                  <a:pt x="5206490" y="1521210"/>
                  <a:pt x="5209710" y="1543635"/>
                  <a:pt x="5207632" y="1546022"/>
                </a:cubicBezTo>
                <a:lnTo>
                  <a:pt x="5212030" y="1578752"/>
                </a:lnTo>
                <a:cubicBezTo>
                  <a:pt x="5206147" y="1605585"/>
                  <a:pt x="5226381" y="1622803"/>
                  <a:pt x="5203533" y="1647555"/>
                </a:cubicBezTo>
                <a:cubicBezTo>
                  <a:pt x="5198128" y="1672675"/>
                  <a:pt x="5203213" y="1694404"/>
                  <a:pt x="5190877" y="1715685"/>
                </a:cubicBezTo>
                <a:cubicBezTo>
                  <a:pt x="5196815" y="1724301"/>
                  <a:pt x="5198098" y="1732435"/>
                  <a:pt x="5184235" y="1740358"/>
                </a:cubicBezTo>
                <a:cubicBezTo>
                  <a:pt x="5182625" y="1763793"/>
                  <a:pt x="5198368" y="1769422"/>
                  <a:pt x="5181475" y="1784314"/>
                </a:cubicBezTo>
                <a:cubicBezTo>
                  <a:pt x="5205987" y="1797417"/>
                  <a:pt x="5195246" y="1798221"/>
                  <a:pt x="5185845" y="1804434"/>
                </a:cubicBezTo>
                <a:lnTo>
                  <a:pt x="5185068" y="1805316"/>
                </a:lnTo>
                <a:lnTo>
                  <a:pt x="5188593" y="1807109"/>
                </a:lnTo>
                <a:lnTo>
                  <a:pt x="5185920" y="1821003"/>
                </a:lnTo>
                <a:lnTo>
                  <a:pt x="5183543" y="1824832"/>
                </a:lnTo>
                <a:cubicBezTo>
                  <a:pt x="5182284" y="1827468"/>
                  <a:pt x="5181937" y="1829219"/>
                  <a:pt x="5182235" y="1830429"/>
                </a:cubicBezTo>
                <a:lnTo>
                  <a:pt x="5182525" y="1830569"/>
                </a:lnTo>
                <a:lnTo>
                  <a:pt x="5180663" y="1835810"/>
                </a:lnTo>
                <a:cubicBezTo>
                  <a:pt x="5176779" y="1844665"/>
                  <a:pt x="5172297" y="1853278"/>
                  <a:pt x="5167452" y="1861483"/>
                </a:cubicBezTo>
                <a:cubicBezTo>
                  <a:pt x="5179827" y="1866643"/>
                  <a:pt x="5166788" y="1884999"/>
                  <a:pt x="5174266" y="1892417"/>
                </a:cubicBezTo>
                <a:lnTo>
                  <a:pt x="5189262" y="1895114"/>
                </a:lnTo>
                <a:lnTo>
                  <a:pt x="5187100" y="1899379"/>
                </a:lnTo>
                <a:lnTo>
                  <a:pt x="5180471" y="1907867"/>
                </a:lnTo>
                <a:cubicBezTo>
                  <a:pt x="5179609" y="1909162"/>
                  <a:pt x="5179647" y="1909994"/>
                  <a:pt x="5181361" y="1910265"/>
                </a:cubicBezTo>
                <a:cubicBezTo>
                  <a:pt x="5180995" y="1914884"/>
                  <a:pt x="5177893" y="1930292"/>
                  <a:pt x="5178268" y="1935584"/>
                </a:cubicBezTo>
                <a:lnTo>
                  <a:pt x="5183619" y="1942021"/>
                </a:lnTo>
                <a:lnTo>
                  <a:pt x="5184480" y="1945112"/>
                </a:lnTo>
                <a:lnTo>
                  <a:pt x="5172776" y="1961162"/>
                </a:lnTo>
                <a:lnTo>
                  <a:pt x="5168513" y="1969445"/>
                </a:lnTo>
                <a:lnTo>
                  <a:pt x="5126597" y="2024270"/>
                </a:lnTo>
                <a:lnTo>
                  <a:pt x="5119528" y="2107942"/>
                </a:lnTo>
                <a:cubicBezTo>
                  <a:pt x="5089290" y="2138038"/>
                  <a:pt x="5110415" y="2159228"/>
                  <a:pt x="5110356" y="2193455"/>
                </a:cubicBezTo>
                <a:cubicBezTo>
                  <a:pt x="5101302" y="2220953"/>
                  <a:pt x="5110381" y="2224200"/>
                  <a:pt x="5104992" y="2260088"/>
                </a:cubicBezTo>
                <a:cubicBezTo>
                  <a:pt x="5096504" y="2291744"/>
                  <a:pt x="5078225" y="2299003"/>
                  <a:pt x="5059439" y="2335735"/>
                </a:cubicBezTo>
                <a:cubicBezTo>
                  <a:pt x="5029465" y="2329020"/>
                  <a:pt x="5058046" y="2407546"/>
                  <a:pt x="5022061" y="2408995"/>
                </a:cubicBezTo>
                <a:cubicBezTo>
                  <a:pt x="5023289" y="2413465"/>
                  <a:pt x="5019654" y="2441580"/>
                  <a:pt x="5022253" y="2445869"/>
                </a:cubicBezTo>
                <a:cubicBezTo>
                  <a:pt x="5022440" y="2449625"/>
                  <a:pt x="5011241" y="2492743"/>
                  <a:pt x="5011426" y="2496499"/>
                </a:cubicBezTo>
                <a:lnTo>
                  <a:pt x="4994224" y="2549900"/>
                </a:lnTo>
                <a:cubicBezTo>
                  <a:pt x="4992353" y="2564757"/>
                  <a:pt x="4998952" y="2582253"/>
                  <a:pt x="4995245" y="2596456"/>
                </a:cubicBezTo>
                <a:lnTo>
                  <a:pt x="4988570" y="2606088"/>
                </a:lnTo>
                <a:cubicBezTo>
                  <a:pt x="4988504" y="2615842"/>
                  <a:pt x="4988436" y="2625597"/>
                  <a:pt x="4988371" y="2635351"/>
                </a:cubicBezTo>
                <a:lnTo>
                  <a:pt x="4983212" y="2665666"/>
                </a:lnTo>
                <a:lnTo>
                  <a:pt x="4968234" y="2715895"/>
                </a:lnTo>
                <a:lnTo>
                  <a:pt x="4975888" y="2725052"/>
                </a:lnTo>
                <a:lnTo>
                  <a:pt x="4980195" y="2726489"/>
                </a:lnTo>
                <a:lnTo>
                  <a:pt x="4976218" y="2740278"/>
                </a:lnTo>
                <a:lnTo>
                  <a:pt x="4980571" y="2751112"/>
                </a:lnTo>
                <a:lnTo>
                  <a:pt x="4973893" y="2760208"/>
                </a:lnTo>
                <a:lnTo>
                  <a:pt x="4979005" y="2790136"/>
                </a:lnTo>
                <a:lnTo>
                  <a:pt x="4986137" y="2804183"/>
                </a:lnTo>
                <a:cubicBezTo>
                  <a:pt x="4986150" y="2811409"/>
                  <a:pt x="4986162" y="2818634"/>
                  <a:pt x="4986175" y="2825860"/>
                </a:cubicBezTo>
                <a:cubicBezTo>
                  <a:pt x="4987474" y="2843788"/>
                  <a:pt x="4992871" y="2886513"/>
                  <a:pt x="4993936" y="2911749"/>
                </a:cubicBezTo>
                <a:cubicBezTo>
                  <a:pt x="4993313" y="2946689"/>
                  <a:pt x="4980300" y="2954448"/>
                  <a:pt x="4992563" y="2977278"/>
                </a:cubicBezTo>
                <a:cubicBezTo>
                  <a:pt x="4985688" y="2983455"/>
                  <a:pt x="4982051" y="2987749"/>
                  <a:pt x="4980516" y="2991092"/>
                </a:cubicBezTo>
                <a:cubicBezTo>
                  <a:pt x="4975910" y="3001119"/>
                  <a:pt x="4990216" y="3002537"/>
                  <a:pt x="4992801" y="3020247"/>
                </a:cubicBezTo>
                <a:cubicBezTo>
                  <a:pt x="4998517" y="3032637"/>
                  <a:pt x="5013148" y="3051512"/>
                  <a:pt x="5014805" y="3065434"/>
                </a:cubicBezTo>
                <a:cubicBezTo>
                  <a:pt x="4998836" y="3057428"/>
                  <a:pt x="5016840" y="3105196"/>
                  <a:pt x="5002733" y="3103777"/>
                </a:cubicBezTo>
                <a:cubicBezTo>
                  <a:pt x="5022381" y="3124610"/>
                  <a:pt x="4997365" y="3128169"/>
                  <a:pt x="5002941" y="3151828"/>
                </a:cubicBezTo>
                <a:cubicBezTo>
                  <a:pt x="5010264" y="3163902"/>
                  <a:pt x="5011356" y="3171780"/>
                  <a:pt x="5002883" y="3180546"/>
                </a:cubicBezTo>
                <a:cubicBezTo>
                  <a:pt x="5038586" y="3236545"/>
                  <a:pt x="5003723" y="3210316"/>
                  <a:pt x="5016711" y="3258677"/>
                </a:cubicBezTo>
                <a:lnTo>
                  <a:pt x="5017918" y="3262610"/>
                </a:lnTo>
                <a:lnTo>
                  <a:pt x="5011672" y="3277179"/>
                </a:lnTo>
                <a:lnTo>
                  <a:pt x="5009344" y="3278130"/>
                </a:lnTo>
                <a:lnTo>
                  <a:pt x="5026770" y="3325671"/>
                </a:lnTo>
                <a:lnTo>
                  <a:pt x="5024571" y="3332072"/>
                </a:lnTo>
                <a:lnTo>
                  <a:pt x="5041705" y="3362948"/>
                </a:lnTo>
                <a:lnTo>
                  <a:pt x="5047477" y="3378959"/>
                </a:lnTo>
                <a:lnTo>
                  <a:pt x="5060758" y="3407057"/>
                </a:lnTo>
                <a:lnTo>
                  <a:pt x="5058968" y="3409825"/>
                </a:lnTo>
                <a:lnTo>
                  <a:pt x="5062667" y="3415218"/>
                </a:lnTo>
                <a:lnTo>
                  <a:pt x="5060928" y="3419880"/>
                </a:lnTo>
                <a:lnTo>
                  <a:pt x="5062923" y="3424545"/>
                </a:lnTo>
                <a:cubicBezTo>
                  <a:pt x="5063537" y="3433967"/>
                  <a:pt x="5063494" y="3466028"/>
                  <a:pt x="5064623" y="3476412"/>
                </a:cubicBezTo>
                <a:lnTo>
                  <a:pt x="5069684" y="3486850"/>
                </a:lnTo>
                <a:lnTo>
                  <a:pt x="5063339" y="3496391"/>
                </a:lnTo>
                <a:lnTo>
                  <a:pt x="5070139" y="3531201"/>
                </a:lnTo>
                <a:lnTo>
                  <a:pt x="5079896" y="3542019"/>
                </a:lnTo>
                <a:lnTo>
                  <a:pt x="5087540" y="3552249"/>
                </a:lnTo>
                <a:lnTo>
                  <a:pt x="5087902" y="3553678"/>
                </a:lnTo>
                <a:lnTo>
                  <a:pt x="5091509" y="3568021"/>
                </a:lnTo>
                <a:lnTo>
                  <a:pt x="5091934" y="3569719"/>
                </a:lnTo>
                <a:lnTo>
                  <a:pt x="5089362" y="3586412"/>
                </a:lnTo>
                <a:lnTo>
                  <a:pt x="5092358" y="3597336"/>
                </a:lnTo>
                <a:lnTo>
                  <a:pt x="5084254" y="3606007"/>
                </a:lnTo>
                <a:cubicBezTo>
                  <a:pt x="5084262" y="3617747"/>
                  <a:pt x="5084273" y="3629488"/>
                  <a:pt x="5084281" y="3641228"/>
                </a:cubicBezTo>
                <a:lnTo>
                  <a:pt x="5091848" y="3653088"/>
                </a:lnTo>
                <a:lnTo>
                  <a:pt x="5097436" y="3664114"/>
                </a:lnTo>
                <a:cubicBezTo>
                  <a:pt x="5097463" y="3664599"/>
                  <a:pt x="5097491" y="3665084"/>
                  <a:pt x="5097518" y="3665569"/>
                </a:cubicBezTo>
                <a:cubicBezTo>
                  <a:pt x="5097915" y="3672776"/>
                  <a:pt x="5096966" y="3688591"/>
                  <a:pt x="5099829" y="3707357"/>
                </a:cubicBezTo>
                <a:cubicBezTo>
                  <a:pt x="5100505" y="3724716"/>
                  <a:pt x="5118078" y="3760234"/>
                  <a:pt x="5114696" y="3778166"/>
                </a:cubicBezTo>
                <a:cubicBezTo>
                  <a:pt x="5141627" y="3845122"/>
                  <a:pt x="5125427" y="3821305"/>
                  <a:pt x="5135379" y="3878222"/>
                </a:cubicBezTo>
                <a:cubicBezTo>
                  <a:pt x="5161519" y="3905047"/>
                  <a:pt x="5125417" y="4015047"/>
                  <a:pt x="5130138" y="4048117"/>
                </a:cubicBezTo>
                <a:cubicBezTo>
                  <a:pt x="5081804" y="4192084"/>
                  <a:pt x="5096262" y="4158987"/>
                  <a:pt x="5090040" y="4219510"/>
                </a:cubicBezTo>
                <a:cubicBezTo>
                  <a:pt x="5104553" y="4280033"/>
                  <a:pt x="5065380" y="4345686"/>
                  <a:pt x="5092812" y="4411258"/>
                </a:cubicBezTo>
                <a:cubicBezTo>
                  <a:pt x="5090630" y="4437329"/>
                  <a:pt x="5083878" y="4473140"/>
                  <a:pt x="5084599" y="4488531"/>
                </a:cubicBezTo>
                <a:cubicBezTo>
                  <a:pt x="5084423" y="4505410"/>
                  <a:pt x="5084248" y="4522289"/>
                  <a:pt x="5084072" y="4539168"/>
                </a:cubicBezTo>
                <a:cubicBezTo>
                  <a:pt x="5072114" y="4567830"/>
                  <a:pt x="5064305" y="4588197"/>
                  <a:pt x="5068936" y="4625153"/>
                </a:cubicBezTo>
                <a:cubicBezTo>
                  <a:pt x="5077433" y="4662889"/>
                  <a:pt x="5065899" y="4679357"/>
                  <a:pt x="5059114" y="4733115"/>
                </a:cubicBezTo>
                <a:cubicBezTo>
                  <a:pt x="5068687" y="4752352"/>
                  <a:pt x="5055370" y="4832308"/>
                  <a:pt x="5037209" y="4844323"/>
                </a:cubicBezTo>
                <a:cubicBezTo>
                  <a:pt x="5033444" y="4857054"/>
                  <a:pt x="5040194" y="4871554"/>
                  <a:pt x="5020638" y="4877992"/>
                </a:cubicBezTo>
                <a:cubicBezTo>
                  <a:pt x="4997151" y="4888353"/>
                  <a:pt x="5034418" y="4931200"/>
                  <a:pt x="5006413" y="4925805"/>
                </a:cubicBezTo>
                <a:cubicBezTo>
                  <a:pt x="5031964" y="4956261"/>
                  <a:pt x="4982840" y="4982633"/>
                  <a:pt x="4971037" y="5009272"/>
                </a:cubicBezTo>
                <a:cubicBezTo>
                  <a:pt x="4973259" y="5034036"/>
                  <a:pt x="4968375" y="5053859"/>
                  <a:pt x="4963105" y="5111369"/>
                </a:cubicBezTo>
                <a:cubicBezTo>
                  <a:pt x="4973224" y="5141336"/>
                  <a:pt x="4937413" y="5161742"/>
                  <a:pt x="4976341" y="5210876"/>
                </a:cubicBezTo>
                <a:cubicBezTo>
                  <a:pt x="4972455" y="5212581"/>
                  <a:pt x="4977054" y="5227501"/>
                  <a:pt x="4980617" y="5269726"/>
                </a:cubicBezTo>
                <a:cubicBezTo>
                  <a:pt x="4984182" y="5311951"/>
                  <a:pt x="4990390" y="5400671"/>
                  <a:pt x="4997733" y="5464225"/>
                </a:cubicBezTo>
                <a:cubicBezTo>
                  <a:pt x="5001765" y="5536542"/>
                  <a:pt x="4990225" y="5517959"/>
                  <a:pt x="5001400" y="5594585"/>
                </a:cubicBezTo>
                <a:cubicBezTo>
                  <a:pt x="4999908" y="5619318"/>
                  <a:pt x="4974042" y="5647975"/>
                  <a:pt x="4983700" y="5667896"/>
                </a:cubicBezTo>
                <a:cubicBezTo>
                  <a:pt x="4976834" y="5696311"/>
                  <a:pt x="4975579" y="5738356"/>
                  <a:pt x="4968506" y="5769225"/>
                </a:cubicBezTo>
                <a:cubicBezTo>
                  <a:pt x="4968926" y="5787258"/>
                  <a:pt x="4969344" y="5805291"/>
                  <a:pt x="4969765" y="5823324"/>
                </a:cubicBezTo>
                <a:cubicBezTo>
                  <a:pt x="4966122" y="5853058"/>
                  <a:pt x="4965608" y="5838948"/>
                  <a:pt x="4966129" y="5862699"/>
                </a:cubicBezTo>
                <a:lnTo>
                  <a:pt x="4970695" y="5906467"/>
                </a:lnTo>
                <a:lnTo>
                  <a:pt x="4991568" y="5939847"/>
                </a:lnTo>
                <a:cubicBezTo>
                  <a:pt x="4998848" y="5955713"/>
                  <a:pt x="4974731" y="5940131"/>
                  <a:pt x="4986815" y="5973994"/>
                </a:cubicBezTo>
                <a:cubicBezTo>
                  <a:pt x="4961187" y="5997051"/>
                  <a:pt x="4983444" y="6032039"/>
                  <a:pt x="4987776" y="6089693"/>
                </a:cubicBezTo>
                <a:lnTo>
                  <a:pt x="4991621" y="6224938"/>
                </a:lnTo>
                <a:cubicBezTo>
                  <a:pt x="4988442" y="6270972"/>
                  <a:pt x="5008962" y="6317522"/>
                  <a:pt x="5017157" y="6370251"/>
                </a:cubicBezTo>
                <a:cubicBezTo>
                  <a:pt x="5025353" y="6422980"/>
                  <a:pt x="5039938" y="6490855"/>
                  <a:pt x="5040797" y="6541313"/>
                </a:cubicBezTo>
                <a:cubicBezTo>
                  <a:pt x="5039898" y="6576319"/>
                  <a:pt x="5031912" y="6591883"/>
                  <a:pt x="5045375" y="6640957"/>
                </a:cubicBezTo>
                <a:cubicBezTo>
                  <a:pt x="5057505" y="6669536"/>
                  <a:pt x="5052276" y="6675394"/>
                  <a:pt x="5058442" y="6705297"/>
                </a:cubicBezTo>
                <a:cubicBezTo>
                  <a:pt x="5057367" y="6727133"/>
                  <a:pt x="5067901" y="6732087"/>
                  <a:pt x="5071125" y="6759582"/>
                </a:cubicBezTo>
                <a:cubicBezTo>
                  <a:pt x="5055614" y="6796071"/>
                  <a:pt x="5051656" y="6769544"/>
                  <a:pt x="5069172" y="6817746"/>
                </a:cubicBezTo>
                <a:cubicBezTo>
                  <a:pt x="5060956" y="6828354"/>
                  <a:pt x="5064525" y="6836369"/>
                  <a:pt x="5072322" y="6843646"/>
                </a:cubicBezTo>
                <a:lnTo>
                  <a:pt x="5091388" y="6857998"/>
                </a:lnTo>
                <a:lnTo>
                  <a:pt x="6096000" y="6857998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C698C3-A5FA-6D5C-A365-1C86EACD8B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09600"/>
            <a:ext cx="3739341" cy="1330839"/>
          </a:xfrm>
        </p:spPr>
        <p:txBody>
          <a:bodyPr>
            <a:normAutofit/>
          </a:bodyPr>
          <a:lstStyle/>
          <a:p>
            <a:r>
              <a:rPr lang="en-GB" dirty="0"/>
              <a:t>Questionnaires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FE8A76-BFA1-EEED-6859-2038186DD2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2366" y="2194102"/>
            <a:ext cx="3427001" cy="3908586"/>
          </a:xfrm>
        </p:spPr>
        <p:txBody>
          <a:bodyPr>
            <a:normAutofit/>
          </a:bodyPr>
          <a:lstStyle/>
          <a:p>
            <a:r>
              <a:rPr lang="en-GB" sz="2000"/>
              <a:t>Distributing a set of questions to a large group or population, in the hope of acquiring a general baseline perception of the opinions of an individual cohort</a:t>
            </a:r>
          </a:p>
          <a:p>
            <a:endParaRPr lang="en-GB" sz="2000"/>
          </a:p>
        </p:txBody>
      </p:sp>
      <p:pic>
        <p:nvPicPr>
          <p:cNvPr id="5" name="Picture 2" descr="Image result for questionnaire">
            <a:extLst>
              <a:ext uri="{FF2B5EF4-FFF2-40B4-BE49-F238E27FC236}">
                <a16:creationId xmlns:a16="http://schemas.microsoft.com/office/drawing/2014/main" id="{4298BB18-7F62-5854-9099-2BECC4F0B9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45457" y="2271394"/>
            <a:ext cx="6155141" cy="2338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7790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71DCF4-F143-5D24-52DD-5DDC607283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3408" y="992094"/>
            <a:ext cx="3616913" cy="83670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kumimoji="0" lang="en-US" b="0" i="0" u="none" strike="noStrike" kern="1200" cap="none" spc="-5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Questionnaires</a:t>
            </a:r>
            <a:endParaRPr lang="en-US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5" name="Content Placeholder 4" descr="Image result for questionnaire">
            <a:extLst>
              <a:ext uri="{FF2B5EF4-FFF2-40B4-BE49-F238E27FC236}">
                <a16:creationId xmlns:a16="http://schemas.microsoft.com/office/drawing/2014/main" id="{05C2B98C-D4A2-F288-D4EC-8B3EAC4988D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89916" y="899151"/>
            <a:ext cx="5708649" cy="3810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4A2E80C-F8A7-93CC-65E0-CB51177C151E}"/>
              </a:ext>
            </a:extLst>
          </p:cNvPr>
          <p:cNvSpPr txBox="1">
            <a:spLocks/>
          </p:cNvSpPr>
          <p:nvPr/>
        </p:nvSpPr>
        <p:spPr>
          <a:xfrm>
            <a:off x="462116" y="3274142"/>
            <a:ext cx="10693563" cy="3237771"/>
          </a:xfrm>
          <a:prstGeom prst="rect">
            <a:avLst/>
          </a:prstGeom>
        </p:spPr>
        <p:txBody>
          <a:bodyPr vert="horz" lIns="0" tIns="45720" rIns="0" bIns="45720" rtlCol="0">
            <a:normAutofit fontScale="92500" lnSpcReduction="10000"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" marR="0" lvl="0" indent="-91440" algn="l" defTabSz="914400" rtl="0" eaLnBrk="1" fontAlgn="auto" latinLnBrk="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9DBFBE"/>
              </a:buClr>
              <a:buSzPct val="100000"/>
              <a:buFont typeface="Calibri" panose="020F0502020204030204" pitchFamily="34" charset="0"/>
              <a:buChar char=" 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Surveys = Involve the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physical process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of </a:t>
            </a:r>
          </a:p>
          <a:p>
            <a:pPr marL="91440" marR="0" lvl="0" indent="-91440" algn="l" defTabSz="914400" rtl="0" eaLnBrk="1" fontAlgn="auto" latinLnBrk="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9DBFBE"/>
              </a:buClr>
              <a:buSzPct val="100000"/>
              <a:buFont typeface="Calibri" panose="020F0502020204030204" pitchFamily="34" charset="0"/>
              <a:buChar char=" 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surveying responses</a:t>
            </a:r>
          </a:p>
          <a:p>
            <a:pPr marL="91440" marR="0" lvl="0" indent="-91440" algn="l" defTabSz="914400" rtl="0" eaLnBrk="1" fontAlgn="auto" latinLnBrk="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9DBFBE"/>
              </a:buClr>
              <a:buSzPct val="100000"/>
              <a:buFont typeface="Calibri" panose="020F0502020204030204" pitchFamily="34" charset="0"/>
              <a:buChar char=" 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whereas</a:t>
            </a:r>
          </a:p>
          <a:p>
            <a:pPr marL="91440" marR="0" lvl="0" indent="-91440" algn="l" defTabSz="914400" rtl="0" eaLnBrk="1" fontAlgn="auto" latinLnBrk="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9DBFBE"/>
              </a:buClr>
              <a:buSzPct val="100000"/>
              <a:buFont typeface="Calibri" panose="020F0502020204030204" pitchFamily="34" charset="0"/>
              <a:buChar char=" 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Questionnaires =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written aspect of the survey </a:t>
            </a:r>
          </a:p>
          <a:p>
            <a:pPr marL="91440" marR="0" lvl="0" indent="-91440" algn="l" defTabSz="914400" rtl="0" eaLnBrk="1" fontAlgn="auto" latinLnBrk="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9DBFBE"/>
              </a:buClr>
              <a:buSzPct val="100000"/>
              <a:buFont typeface="Calibri" panose="020F0502020204030204" pitchFamily="34" charset="0"/>
              <a:buChar char=" 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process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39228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8F9116-3B2D-AFF6-B56E-D3917BD6A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3408" y="992094"/>
            <a:ext cx="3616913" cy="279516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kumimoji="0" lang="en-US" b="0" i="0" u="none" strike="noStrike" kern="1200" cap="none" spc="-5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Questionnaire Data</a:t>
            </a:r>
            <a:endParaRPr lang="en-US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B0822E8-7D67-67D2-8F1C-2EDCB56BA3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62888" y="578738"/>
            <a:ext cx="5174375" cy="5670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5674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8BFFE9-1F96-2468-57C0-E8ABB7897F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GB" sz="4800" b="0" i="0" u="none" strike="noStrike" kern="1200" cap="none" spc="-5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Structured Interviews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58DA94-764A-D5C2-95B5-B2D945D0DC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E50F66F-878F-553E-1FFF-FB06D9168B47}"/>
              </a:ext>
            </a:extLst>
          </p:cNvPr>
          <p:cNvSpPr txBox="1">
            <a:spLocks/>
          </p:cNvSpPr>
          <p:nvPr/>
        </p:nvSpPr>
        <p:spPr>
          <a:xfrm>
            <a:off x="1066800" y="1846263"/>
            <a:ext cx="4289421" cy="4023360"/>
          </a:xfrm>
          <a:prstGeom prst="rect">
            <a:avLst/>
          </a:prstGeom>
        </p:spPr>
        <p:txBody>
          <a:bodyPr vert="horz" lIns="0" tIns="45720" rIns="0" bIns="45720" rtlCol="0">
            <a:normAutofit fontScale="92500" lnSpcReduction="10000"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9DBFBE"/>
              </a:buClr>
              <a:buSzPct val="100000"/>
              <a:buFont typeface="Calibri" panose="020F050202020403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Structured interviews </a:t>
            </a:r>
            <a:r>
              <a:rPr kumimoji="0" lang="en-GB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a predetermined and standardised list of questions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(Dunn, 2005).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9DBFBE"/>
              </a:buClr>
              <a:buSzPct val="100000"/>
              <a:buFont typeface="Calibri" panose="020F050202020403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They possess a set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structure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Questions are pre-prepared and the researcher does not deviate from this structure.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9DBFBE"/>
              </a:buClr>
              <a:buSzPct val="100000"/>
              <a:buFont typeface="Calibri" panose="020F050202020403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this manner, they are more commonly associated with quantitative research designs, because they are easy to standardise and regulate, enabling statistical analyses to be performed.</a:t>
            </a:r>
          </a:p>
        </p:txBody>
      </p:sp>
      <p:pic>
        <p:nvPicPr>
          <p:cNvPr id="5" name="Picture 4" descr="Image result for structured interview">
            <a:extLst>
              <a:ext uri="{FF2B5EF4-FFF2-40B4-BE49-F238E27FC236}">
                <a16:creationId xmlns:a16="http://schemas.microsoft.com/office/drawing/2014/main" id="{BD7974B7-A279-2975-3324-A8BBA9B295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6042709" y="1846898"/>
            <a:ext cx="5363633" cy="402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7433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15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reeform: Shape 17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CA330D-2C60-416B-C5F3-C11C47B45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3408" y="992094"/>
            <a:ext cx="3616913" cy="279516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kumimoji="0" lang="en-US" b="0" i="0" u="none" strike="noStrike" kern="1200" cap="none" spc="-5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Structured Interview Data</a:t>
            </a:r>
            <a:endParaRPr lang="en-US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Picture 2" descr="Image result for interview transcript">
            <a:extLst>
              <a:ext uri="{FF2B5EF4-FFF2-40B4-BE49-F238E27FC236}">
                <a16:creationId xmlns:a16="http://schemas.microsoft.com/office/drawing/2014/main" id="{923B6E57-6B99-0ADF-76A8-BBBC011CEE2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22" t="14157" r="10770" b="24396"/>
          <a:stretch/>
        </p:blipFill>
        <p:spPr bwMode="auto">
          <a:xfrm>
            <a:off x="5657088" y="0"/>
            <a:ext cx="630326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42406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31BAD53-4E89-4F62-BBB7-26359763ED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2756DA2-40EB-4C6F-B962-5822FFB54F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653438" cy="6858000"/>
          </a:xfrm>
          <a:custGeom>
            <a:avLst/>
            <a:gdLst>
              <a:gd name="connsiteX0" fmla="*/ 0 w 6096000"/>
              <a:gd name="connsiteY0" fmla="*/ 0 h 6858000"/>
              <a:gd name="connsiteX1" fmla="*/ 5567517 w 6096000"/>
              <a:gd name="connsiteY1" fmla="*/ 0 h 6858000"/>
              <a:gd name="connsiteX2" fmla="*/ 5566938 w 6096000"/>
              <a:gd name="connsiteY2" fmla="*/ 1705 h 6858000"/>
              <a:gd name="connsiteX3" fmla="*/ 5551594 w 6096000"/>
              <a:gd name="connsiteY3" fmla="*/ 17287 h 6858000"/>
              <a:gd name="connsiteX4" fmla="*/ 5545641 w 6096000"/>
              <a:gd name="connsiteY4" fmla="*/ 130336 h 6858000"/>
              <a:gd name="connsiteX5" fmla="*/ 5538289 w 6096000"/>
              <a:gd name="connsiteY5" fmla="*/ 187093 h 6858000"/>
              <a:gd name="connsiteX6" fmla="*/ 5545790 w 6096000"/>
              <a:gd name="connsiteY6" fmla="*/ 265704 h 6858000"/>
              <a:gd name="connsiteX7" fmla="*/ 5542313 w 6096000"/>
              <a:gd name="connsiteY7" fmla="*/ 354566 h 6858000"/>
              <a:gd name="connsiteX8" fmla="*/ 5524126 w 6096000"/>
              <a:gd name="connsiteY8" fmla="*/ 472000 h 6858000"/>
              <a:gd name="connsiteX9" fmla="*/ 5522170 w 6096000"/>
              <a:gd name="connsiteY9" fmla="*/ 473782 h 6858000"/>
              <a:gd name="connsiteX10" fmla="*/ 5521798 w 6096000"/>
              <a:gd name="connsiteY10" fmla="*/ 491380 h 6858000"/>
              <a:gd name="connsiteX11" fmla="*/ 5536419 w 6096000"/>
              <a:gd name="connsiteY11" fmla="*/ 531675 h 6858000"/>
              <a:gd name="connsiteX12" fmla="*/ 5533435 w 6096000"/>
              <a:gd name="connsiteY12" fmla="*/ 536015 h 6858000"/>
              <a:gd name="connsiteX13" fmla="*/ 5538088 w 6096000"/>
              <a:gd name="connsiteY13" fmla="*/ 572092 h 6858000"/>
              <a:gd name="connsiteX14" fmla="*/ 5536061 w 6096000"/>
              <a:gd name="connsiteY14" fmla="*/ 572511 h 6858000"/>
              <a:gd name="connsiteX15" fmla="*/ 5528218 w 6096000"/>
              <a:gd name="connsiteY15" fmla="*/ 582332 h 6858000"/>
              <a:gd name="connsiteX16" fmla="*/ 5518011 w 6096000"/>
              <a:gd name="connsiteY16" fmla="*/ 601285 h 6858000"/>
              <a:gd name="connsiteX17" fmla="*/ 5473174 w 6096000"/>
              <a:gd name="connsiteY17" fmla="*/ 681608 h 6858000"/>
              <a:gd name="connsiteX18" fmla="*/ 5472963 w 6096000"/>
              <a:gd name="connsiteY18" fmla="*/ 689151 h 6858000"/>
              <a:gd name="connsiteX19" fmla="*/ 5472485 w 6096000"/>
              <a:gd name="connsiteY19" fmla="*/ 689289 h 6858000"/>
              <a:gd name="connsiteX20" fmla="*/ 5471326 w 6096000"/>
              <a:gd name="connsiteY20" fmla="*/ 697222 h 6858000"/>
              <a:gd name="connsiteX21" fmla="*/ 5472164 w 6096000"/>
              <a:gd name="connsiteY21" fmla="*/ 717531 h 6858000"/>
              <a:gd name="connsiteX22" fmla="*/ 5468891 w 6096000"/>
              <a:gd name="connsiteY22" fmla="*/ 722494 h 6858000"/>
              <a:gd name="connsiteX23" fmla="*/ 5463081 w 6096000"/>
              <a:gd name="connsiteY23" fmla="*/ 724368 h 6858000"/>
              <a:gd name="connsiteX24" fmla="*/ 5446981 w 6096000"/>
              <a:gd name="connsiteY24" fmla="*/ 752692 h 6858000"/>
              <a:gd name="connsiteX25" fmla="*/ 5417190 w 6096000"/>
              <a:gd name="connsiteY25" fmla="*/ 816346 h 6858000"/>
              <a:gd name="connsiteX26" fmla="*/ 5388958 w 6096000"/>
              <a:gd name="connsiteY26" fmla="*/ 889417 h 6858000"/>
              <a:gd name="connsiteX27" fmla="*/ 5307044 w 6096000"/>
              <a:gd name="connsiteY27" fmla="*/ 1063288 h 6858000"/>
              <a:gd name="connsiteX28" fmla="*/ 5303837 w 6096000"/>
              <a:gd name="connsiteY28" fmla="*/ 1157176 h 6858000"/>
              <a:gd name="connsiteX29" fmla="*/ 5286494 w 6096000"/>
              <a:gd name="connsiteY29" fmla="*/ 1210776 h 6858000"/>
              <a:gd name="connsiteX30" fmla="*/ 5282463 w 6096000"/>
              <a:gd name="connsiteY30" fmla="*/ 1301993 h 6858000"/>
              <a:gd name="connsiteX31" fmla="*/ 5252235 w 6096000"/>
              <a:gd name="connsiteY31" fmla="*/ 1360879 h 6858000"/>
              <a:gd name="connsiteX32" fmla="*/ 5244497 w 6096000"/>
              <a:gd name="connsiteY32" fmla="*/ 1404045 h 6858000"/>
              <a:gd name="connsiteX33" fmla="*/ 5223823 w 6096000"/>
              <a:gd name="connsiteY33" fmla="*/ 1429568 h 6858000"/>
              <a:gd name="connsiteX34" fmla="*/ 5224851 w 6096000"/>
              <a:gd name="connsiteY34" fmla="*/ 1430305 h 6858000"/>
              <a:gd name="connsiteX35" fmla="*/ 5212394 w 6096000"/>
              <a:gd name="connsiteY35" fmla="*/ 1463304 h 6858000"/>
              <a:gd name="connsiteX36" fmla="*/ 5209958 w 6096000"/>
              <a:gd name="connsiteY36" fmla="*/ 1514846 h 6858000"/>
              <a:gd name="connsiteX37" fmla="*/ 5206417 w 6096000"/>
              <a:gd name="connsiteY37" fmla="*/ 1519731 h 6858000"/>
              <a:gd name="connsiteX38" fmla="*/ 5206640 w 6096000"/>
              <a:gd name="connsiteY38" fmla="*/ 1519929 h 6858000"/>
              <a:gd name="connsiteX39" fmla="*/ 5207632 w 6096000"/>
              <a:gd name="connsiteY39" fmla="*/ 1546022 h 6858000"/>
              <a:gd name="connsiteX40" fmla="*/ 5212030 w 6096000"/>
              <a:gd name="connsiteY40" fmla="*/ 1578752 h 6858000"/>
              <a:gd name="connsiteX41" fmla="*/ 5203533 w 6096000"/>
              <a:gd name="connsiteY41" fmla="*/ 1647555 h 6858000"/>
              <a:gd name="connsiteX42" fmla="*/ 5190877 w 6096000"/>
              <a:gd name="connsiteY42" fmla="*/ 1715685 h 6858000"/>
              <a:gd name="connsiteX43" fmla="*/ 5184235 w 6096000"/>
              <a:gd name="connsiteY43" fmla="*/ 1740358 h 6858000"/>
              <a:gd name="connsiteX44" fmla="*/ 5181475 w 6096000"/>
              <a:gd name="connsiteY44" fmla="*/ 1784314 h 6858000"/>
              <a:gd name="connsiteX45" fmla="*/ 5185845 w 6096000"/>
              <a:gd name="connsiteY45" fmla="*/ 1804434 h 6858000"/>
              <a:gd name="connsiteX46" fmla="*/ 5185068 w 6096000"/>
              <a:gd name="connsiteY46" fmla="*/ 1805316 h 6858000"/>
              <a:gd name="connsiteX47" fmla="*/ 5188593 w 6096000"/>
              <a:gd name="connsiteY47" fmla="*/ 1807109 h 6858000"/>
              <a:gd name="connsiteX48" fmla="*/ 5185920 w 6096000"/>
              <a:gd name="connsiteY48" fmla="*/ 1821003 h 6858000"/>
              <a:gd name="connsiteX49" fmla="*/ 5183543 w 6096000"/>
              <a:gd name="connsiteY49" fmla="*/ 1824832 h 6858000"/>
              <a:gd name="connsiteX50" fmla="*/ 5182235 w 6096000"/>
              <a:gd name="connsiteY50" fmla="*/ 1830429 h 6858000"/>
              <a:gd name="connsiteX51" fmla="*/ 5182525 w 6096000"/>
              <a:gd name="connsiteY51" fmla="*/ 1830569 h 6858000"/>
              <a:gd name="connsiteX52" fmla="*/ 5180663 w 6096000"/>
              <a:gd name="connsiteY52" fmla="*/ 1835810 h 6858000"/>
              <a:gd name="connsiteX53" fmla="*/ 5167452 w 6096000"/>
              <a:gd name="connsiteY53" fmla="*/ 1861483 h 6858000"/>
              <a:gd name="connsiteX54" fmla="*/ 5174266 w 6096000"/>
              <a:gd name="connsiteY54" fmla="*/ 1892417 h 6858000"/>
              <a:gd name="connsiteX55" fmla="*/ 5189262 w 6096000"/>
              <a:gd name="connsiteY55" fmla="*/ 1895114 h 6858000"/>
              <a:gd name="connsiteX56" fmla="*/ 5187100 w 6096000"/>
              <a:gd name="connsiteY56" fmla="*/ 1899379 h 6858000"/>
              <a:gd name="connsiteX57" fmla="*/ 5180471 w 6096000"/>
              <a:gd name="connsiteY57" fmla="*/ 1907867 h 6858000"/>
              <a:gd name="connsiteX58" fmla="*/ 5181361 w 6096000"/>
              <a:gd name="connsiteY58" fmla="*/ 1910265 h 6858000"/>
              <a:gd name="connsiteX59" fmla="*/ 5178268 w 6096000"/>
              <a:gd name="connsiteY59" fmla="*/ 1935584 h 6858000"/>
              <a:gd name="connsiteX60" fmla="*/ 5183619 w 6096000"/>
              <a:gd name="connsiteY60" fmla="*/ 1942021 h 6858000"/>
              <a:gd name="connsiteX61" fmla="*/ 5184480 w 6096000"/>
              <a:gd name="connsiteY61" fmla="*/ 1945112 h 6858000"/>
              <a:gd name="connsiteX62" fmla="*/ 5172776 w 6096000"/>
              <a:gd name="connsiteY62" fmla="*/ 1961162 h 6858000"/>
              <a:gd name="connsiteX63" fmla="*/ 5168513 w 6096000"/>
              <a:gd name="connsiteY63" fmla="*/ 1969445 h 6858000"/>
              <a:gd name="connsiteX64" fmla="*/ 5126597 w 6096000"/>
              <a:gd name="connsiteY64" fmla="*/ 2024270 h 6858000"/>
              <a:gd name="connsiteX65" fmla="*/ 5119528 w 6096000"/>
              <a:gd name="connsiteY65" fmla="*/ 2107942 h 6858000"/>
              <a:gd name="connsiteX66" fmla="*/ 5110356 w 6096000"/>
              <a:gd name="connsiteY66" fmla="*/ 2193455 h 6858000"/>
              <a:gd name="connsiteX67" fmla="*/ 5104992 w 6096000"/>
              <a:gd name="connsiteY67" fmla="*/ 2260088 h 6858000"/>
              <a:gd name="connsiteX68" fmla="*/ 5059439 w 6096000"/>
              <a:gd name="connsiteY68" fmla="*/ 2335735 h 6858000"/>
              <a:gd name="connsiteX69" fmla="*/ 5022061 w 6096000"/>
              <a:gd name="connsiteY69" fmla="*/ 2408995 h 6858000"/>
              <a:gd name="connsiteX70" fmla="*/ 5022253 w 6096000"/>
              <a:gd name="connsiteY70" fmla="*/ 2445869 h 6858000"/>
              <a:gd name="connsiteX71" fmla="*/ 5011426 w 6096000"/>
              <a:gd name="connsiteY71" fmla="*/ 2496499 h 6858000"/>
              <a:gd name="connsiteX72" fmla="*/ 4994224 w 6096000"/>
              <a:gd name="connsiteY72" fmla="*/ 2549900 h 6858000"/>
              <a:gd name="connsiteX73" fmla="*/ 4995245 w 6096000"/>
              <a:gd name="connsiteY73" fmla="*/ 2596456 h 6858000"/>
              <a:gd name="connsiteX74" fmla="*/ 4988570 w 6096000"/>
              <a:gd name="connsiteY74" fmla="*/ 2606088 h 6858000"/>
              <a:gd name="connsiteX75" fmla="*/ 4988371 w 6096000"/>
              <a:gd name="connsiteY75" fmla="*/ 2635351 h 6858000"/>
              <a:gd name="connsiteX76" fmla="*/ 4983212 w 6096000"/>
              <a:gd name="connsiteY76" fmla="*/ 2665666 h 6858000"/>
              <a:gd name="connsiteX77" fmla="*/ 4968234 w 6096000"/>
              <a:gd name="connsiteY77" fmla="*/ 2715895 h 6858000"/>
              <a:gd name="connsiteX78" fmla="*/ 4975888 w 6096000"/>
              <a:gd name="connsiteY78" fmla="*/ 2725052 h 6858000"/>
              <a:gd name="connsiteX79" fmla="*/ 4980195 w 6096000"/>
              <a:gd name="connsiteY79" fmla="*/ 2726489 h 6858000"/>
              <a:gd name="connsiteX80" fmla="*/ 4976218 w 6096000"/>
              <a:gd name="connsiteY80" fmla="*/ 2740278 h 6858000"/>
              <a:gd name="connsiteX81" fmla="*/ 4980571 w 6096000"/>
              <a:gd name="connsiteY81" fmla="*/ 2751112 h 6858000"/>
              <a:gd name="connsiteX82" fmla="*/ 4973893 w 6096000"/>
              <a:gd name="connsiteY82" fmla="*/ 2760208 h 6858000"/>
              <a:gd name="connsiteX83" fmla="*/ 4979005 w 6096000"/>
              <a:gd name="connsiteY83" fmla="*/ 2790136 h 6858000"/>
              <a:gd name="connsiteX84" fmla="*/ 4986137 w 6096000"/>
              <a:gd name="connsiteY84" fmla="*/ 2804183 h 6858000"/>
              <a:gd name="connsiteX85" fmla="*/ 4986175 w 6096000"/>
              <a:gd name="connsiteY85" fmla="*/ 2825860 h 6858000"/>
              <a:gd name="connsiteX86" fmla="*/ 4993936 w 6096000"/>
              <a:gd name="connsiteY86" fmla="*/ 2911749 h 6858000"/>
              <a:gd name="connsiteX87" fmla="*/ 4992563 w 6096000"/>
              <a:gd name="connsiteY87" fmla="*/ 2977278 h 6858000"/>
              <a:gd name="connsiteX88" fmla="*/ 4980516 w 6096000"/>
              <a:gd name="connsiteY88" fmla="*/ 2991092 h 6858000"/>
              <a:gd name="connsiteX89" fmla="*/ 4992801 w 6096000"/>
              <a:gd name="connsiteY89" fmla="*/ 3020247 h 6858000"/>
              <a:gd name="connsiteX90" fmla="*/ 5014805 w 6096000"/>
              <a:gd name="connsiteY90" fmla="*/ 3065434 h 6858000"/>
              <a:gd name="connsiteX91" fmla="*/ 5002733 w 6096000"/>
              <a:gd name="connsiteY91" fmla="*/ 3103777 h 6858000"/>
              <a:gd name="connsiteX92" fmla="*/ 5002941 w 6096000"/>
              <a:gd name="connsiteY92" fmla="*/ 3151828 h 6858000"/>
              <a:gd name="connsiteX93" fmla="*/ 5002883 w 6096000"/>
              <a:gd name="connsiteY93" fmla="*/ 3180546 h 6858000"/>
              <a:gd name="connsiteX94" fmla="*/ 5016711 w 6096000"/>
              <a:gd name="connsiteY94" fmla="*/ 3258677 h 6858000"/>
              <a:gd name="connsiteX95" fmla="*/ 5017918 w 6096000"/>
              <a:gd name="connsiteY95" fmla="*/ 3262610 h 6858000"/>
              <a:gd name="connsiteX96" fmla="*/ 5011672 w 6096000"/>
              <a:gd name="connsiteY96" fmla="*/ 3277179 h 6858000"/>
              <a:gd name="connsiteX97" fmla="*/ 5009344 w 6096000"/>
              <a:gd name="connsiteY97" fmla="*/ 3278130 h 6858000"/>
              <a:gd name="connsiteX98" fmla="*/ 5026770 w 6096000"/>
              <a:gd name="connsiteY98" fmla="*/ 3325671 h 6858000"/>
              <a:gd name="connsiteX99" fmla="*/ 5024571 w 6096000"/>
              <a:gd name="connsiteY99" fmla="*/ 3332072 h 6858000"/>
              <a:gd name="connsiteX100" fmla="*/ 5041705 w 6096000"/>
              <a:gd name="connsiteY100" fmla="*/ 3362948 h 6858000"/>
              <a:gd name="connsiteX101" fmla="*/ 5047477 w 6096000"/>
              <a:gd name="connsiteY101" fmla="*/ 3378959 h 6858000"/>
              <a:gd name="connsiteX102" fmla="*/ 5060758 w 6096000"/>
              <a:gd name="connsiteY102" fmla="*/ 3407057 h 6858000"/>
              <a:gd name="connsiteX103" fmla="*/ 5058968 w 6096000"/>
              <a:gd name="connsiteY103" fmla="*/ 3409825 h 6858000"/>
              <a:gd name="connsiteX104" fmla="*/ 5062667 w 6096000"/>
              <a:gd name="connsiteY104" fmla="*/ 3415218 h 6858000"/>
              <a:gd name="connsiteX105" fmla="*/ 5060928 w 6096000"/>
              <a:gd name="connsiteY105" fmla="*/ 3419880 h 6858000"/>
              <a:gd name="connsiteX106" fmla="*/ 5062923 w 6096000"/>
              <a:gd name="connsiteY106" fmla="*/ 3424545 h 6858000"/>
              <a:gd name="connsiteX107" fmla="*/ 5064623 w 6096000"/>
              <a:gd name="connsiteY107" fmla="*/ 3476412 h 6858000"/>
              <a:gd name="connsiteX108" fmla="*/ 5069684 w 6096000"/>
              <a:gd name="connsiteY108" fmla="*/ 3486850 h 6858000"/>
              <a:gd name="connsiteX109" fmla="*/ 5063339 w 6096000"/>
              <a:gd name="connsiteY109" fmla="*/ 3496391 h 6858000"/>
              <a:gd name="connsiteX110" fmla="*/ 5070139 w 6096000"/>
              <a:gd name="connsiteY110" fmla="*/ 3531201 h 6858000"/>
              <a:gd name="connsiteX111" fmla="*/ 5079896 w 6096000"/>
              <a:gd name="connsiteY111" fmla="*/ 3542019 h 6858000"/>
              <a:gd name="connsiteX112" fmla="*/ 5087540 w 6096000"/>
              <a:gd name="connsiteY112" fmla="*/ 3552249 h 6858000"/>
              <a:gd name="connsiteX113" fmla="*/ 5087902 w 6096000"/>
              <a:gd name="connsiteY113" fmla="*/ 3553678 h 6858000"/>
              <a:gd name="connsiteX114" fmla="*/ 5091509 w 6096000"/>
              <a:gd name="connsiteY114" fmla="*/ 3568021 h 6858000"/>
              <a:gd name="connsiteX115" fmla="*/ 5091934 w 6096000"/>
              <a:gd name="connsiteY115" fmla="*/ 3569719 h 6858000"/>
              <a:gd name="connsiteX116" fmla="*/ 5089362 w 6096000"/>
              <a:gd name="connsiteY116" fmla="*/ 3586412 h 6858000"/>
              <a:gd name="connsiteX117" fmla="*/ 5092358 w 6096000"/>
              <a:gd name="connsiteY117" fmla="*/ 3597336 h 6858000"/>
              <a:gd name="connsiteX118" fmla="*/ 5084254 w 6096000"/>
              <a:gd name="connsiteY118" fmla="*/ 3606007 h 6858000"/>
              <a:gd name="connsiteX119" fmla="*/ 5084281 w 6096000"/>
              <a:gd name="connsiteY119" fmla="*/ 3641228 h 6858000"/>
              <a:gd name="connsiteX120" fmla="*/ 5091848 w 6096000"/>
              <a:gd name="connsiteY120" fmla="*/ 3653088 h 6858000"/>
              <a:gd name="connsiteX121" fmla="*/ 5097436 w 6096000"/>
              <a:gd name="connsiteY121" fmla="*/ 3664114 h 6858000"/>
              <a:gd name="connsiteX122" fmla="*/ 5097518 w 6096000"/>
              <a:gd name="connsiteY122" fmla="*/ 3665569 h 6858000"/>
              <a:gd name="connsiteX123" fmla="*/ 5099829 w 6096000"/>
              <a:gd name="connsiteY123" fmla="*/ 3707357 h 6858000"/>
              <a:gd name="connsiteX124" fmla="*/ 5114696 w 6096000"/>
              <a:gd name="connsiteY124" fmla="*/ 3778166 h 6858000"/>
              <a:gd name="connsiteX125" fmla="*/ 5135379 w 6096000"/>
              <a:gd name="connsiteY125" fmla="*/ 3878222 h 6858000"/>
              <a:gd name="connsiteX126" fmla="*/ 5130138 w 6096000"/>
              <a:gd name="connsiteY126" fmla="*/ 4048117 h 6858000"/>
              <a:gd name="connsiteX127" fmla="*/ 5090040 w 6096000"/>
              <a:gd name="connsiteY127" fmla="*/ 4219510 h 6858000"/>
              <a:gd name="connsiteX128" fmla="*/ 5092812 w 6096000"/>
              <a:gd name="connsiteY128" fmla="*/ 4411258 h 6858000"/>
              <a:gd name="connsiteX129" fmla="*/ 5084599 w 6096000"/>
              <a:gd name="connsiteY129" fmla="*/ 4488531 h 6858000"/>
              <a:gd name="connsiteX130" fmla="*/ 5084072 w 6096000"/>
              <a:gd name="connsiteY130" fmla="*/ 4539168 h 6858000"/>
              <a:gd name="connsiteX131" fmla="*/ 5068936 w 6096000"/>
              <a:gd name="connsiteY131" fmla="*/ 4625153 h 6858000"/>
              <a:gd name="connsiteX132" fmla="*/ 5059114 w 6096000"/>
              <a:gd name="connsiteY132" fmla="*/ 4733115 h 6858000"/>
              <a:gd name="connsiteX133" fmla="*/ 5037209 w 6096000"/>
              <a:gd name="connsiteY133" fmla="*/ 4844323 h 6858000"/>
              <a:gd name="connsiteX134" fmla="*/ 5020638 w 6096000"/>
              <a:gd name="connsiteY134" fmla="*/ 4877992 h 6858000"/>
              <a:gd name="connsiteX135" fmla="*/ 5006413 w 6096000"/>
              <a:gd name="connsiteY135" fmla="*/ 4925805 h 6858000"/>
              <a:gd name="connsiteX136" fmla="*/ 4971037 w 6096000"/>
              <a:gd name="connsiteY136" fmla="*/ 5009272 h 6858000"/>
              <a:gd name="connsiteX137" fmla="*/ 4963105 w 6096000"/>
              <a:gd name="connsiteY137" fmla="*/ 5111369 h 6858000"/>
              <a:gd name="connsiteX138" fmla="*/ 4976341 w 6096000"/>
              <a:gd name="connsiteY138" fmla="*/ 5210876 h 6858000"/>
              <a:gd name="connsiteX139" fmla="*/ 4980617 w 6096000"/>
              <a:gd name="connsiteY139" fmla="*/ 5269726 h 6858000"/>
              <a:gd name="connsiteX140" fmla="*/ 4997733 w 6096000"/>
              <a:gd name="connsiteY140" fmla="*/ 5464225 h 6858000"/>
              <a:gd name="connsiteX141" fmla="*/ 5001400 w 6096000"/>
              <a:gd name="connsiteY141" fmla="*/ 5594585 h 6858000"/>
              <a:gd name="connsiteX142" fmla="*/ 4983700 w 6096000"/>
              <a:gd name="connsiteY142" fmla="*/ 5667896 h 6858000"/>
              <a:gd name="connsiteX143" fmla="*/ 4968506 w 6096000"/>
              <a:gd name="connsiteY143" fmla="*/ 5769225 h 6858000"/>
              <a:gd name="connsiteX144" fmla="*/ 4969765 w 6096000"/>
              <a:gd name="connsiteY144" fmla="*/ 5823324 h 6858000"/>
              <a:gd name="connsiteX145" fmla="*/ 4966129 w 6096000"/>
              <a:gd name="connsiteY145" fmla="*/ 5862699 h 6858000"/>
              <a:gd name="connsiteX146" fmla="*/ 4970695 w 6096000"/>
              <a:gd name="connsiteY146" fmla="*/ 5906467 h 6858000"/>
              <a:gd name="connsiteX147" fmla="*/ 4991568 w 6096000"/>
              <a:gd name="connsiteY147" fmla="*/ 5939847 h 6858000"/>
              <a:gd name="connsiteX148" fmla="*/ 4986815 w 6096000"/>
              <a:gd name="connsiteY148" fmla="*/ 5973994 h 6858000"/>
              <a:gd name="connsiteX149" fmla="*/ 4987776 w 6096000"/>
              <a:gd name="connsiteY149" fmla="*/ 6089693 h 6858000"/>
              <a:gd name="connsiteX150" fmla="*/ 4991621 w 6096000"/>
              <a:gd name="connsiteY150" fmla="*/ 6224938 h 6858000"/>
              <a:gd name="connsiteX151" fmla="*/ 5017157 w 6096000"/>
              <a:gd name="connsiteY151" fmla="*/ 6370251 h 6858000"/>
              <a:gd name="connsiteX152" fmla="*/ 5040797 w 6096000"/>
              <a:gd name="connsiteY152" fmla="*/ 6541313 h 6858000"/>
              <a:gd name="connsiteX153" fmla="*/ 5045375 w 6096000"/>
              <a:gd name="connsiteY153" fmla="*/ 6640957 h 6858000"/>
              <a:gd name="connsiteX154" fmla="*/ 5058442 w 6096000"/>
              <a:gd name="connsiteY154" fmla="*/ 6705297 h 6858000"/>
              <a:gd name="connsiteX155" fmla="*/ 5071125 w 6096000"/>
              <a:gd name="connsiteY155" fmla="*/ 6759582 h 6858000"/>
              <a:gd name="connsiteX156" fmla="*/ 5069172 w 6096000"/>
              <a:gd name="connsiteY156" fmla="*/ 6817746 h 6858000"/>
              <a:gd name="connsiteX157" fmla="*/ 5072322 w 6096000"/>
              <a:gd name="connsiteY157" fmla="*/ 6843646 h 6858000"/>
              <a:gd name="connsiteX158" fmla="*/ 5091388 w 6096000"/>
              <a:gd name="connsiteY158" fmla="*/ 6857998 h 6858000"/>
              <a:gd name="connsiteX159" fmla="*/ 6096000 w 6096000"/>
              <a:gd name="connsiteY159" fmla="*/ 6857998 h 6858000"/>
              <a:gd name="connsiteX160" fmla="*/ 6096000 w 6096000"/>
              <a:gd name="connsiteY160" fmla="*/ 6858000 h 6858000"/>
              <a:gd name="connsiteX161" fmla="*/ 0 w 6096000"/>
              <a:gd name="connsiteY16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5567517" y="0"/>
                </a:lnTo>
                <a:lnTo>
                  <a:pt x="5566938" y="1705"/>
                </a:lnTo>
                <a:cubicBezTo>
                  <a:pt x="5563126" y="8440"/>
                  <a:pt x="5558112" y="13784"/>
                  <a:pt x="5551594" y="17287"/>
                </a:cubicBezTo>
                <a:cubicBezTo>
                  <a:pt x="5562364" y="82036"/>
                  <a:pt x="5510349" y="69804"/>
                  <a:pt x="5545641" y="130336"/>
                </a:cubicBezTo>
                <a:cubicBezTo>
                  <a:pt x="5526953" y="117589"/>
                  <a:pt x="5536978" y="162458"/>
                  <a:pt x="5538289" y="187093"/>
                </a:cubicBezTo>
                <a:cubicBezTo>
                  <a:pt x="5536205" y="226511"/>
                  <a:pt x="5545722" y="205530"/>
                  <a:pt x="5545790" y="265704"/>
                </a:cubicBezTo>
                <a:cubicBezTo>
                  <a:pt x="5542296" y="317533"/>
                  <a:pt x="5543813" y="325288"/>
                  <a:pt x="5542313" y="354566"/>
                </a:cubicBezTo>
                <a:lnTo>
                  <a:pt x="5524126" y="472000"/>
                </a:lnTo>
                <a:lnTo>
                  <a:pt x="5522170" y="473782"/>
                </a:lnTo>
                <a:cubicBezTo>
                  <a:pt x="5517847" y="482008"/>
                  <a:pt x="5518682" y="487340"/>
                  <a:pt x="5521798" y="491380"/>
                </a:cubicBezTo>
                <a:lnTo>
                  <a:pt x="5536419" y="531675"/>
                </a:lnTo>
                <a:lnTo>
                  <a:pt x="5533435" y="536015"/>
                </a:lnTo>
                <a:lnTo>
                  <a:pt x="5538088" y="572092"/>
                </a:lnTo>
                <a:lnTo>
                  <a:pt x="5536061" y="572511"/>
                </a:lnTo>
                <a:cubicBezTo>
                  <a:pt x="5531611" y="574271"/>
                  <a:pt x="5528529" y="577121"/>
                  <a:pt x="5528218" y="582332"/>
                </a:cubicBezTo>
                <a:cubicBezTo>
                  <a:pt x="5498002" y="573171"/>
                  <a:pt x="5516262" y="585107"/>
                  <a:pt x="5518011" y="601285"/>
                </a:cubicBezTo>
                <a:cubicBezTo>
                  <a:pt x="5508838" y="617831"/>
                  <a:pt x="5480684" y="666964"/>
                  <a:pt x="5473174" y="681608"/>
                </a:cubicBezTo>
                <a:cubicBezTo>
                  <a:pt x="5473102" y="684122"/>
                  <a:pt x="5473033" y="686637"/>
                  <a:pt x="5472963" y="689151"/>
                </a:cubicBezTo>
                <a:lnTo>
                  <a:pt x="5472485" y="689289"/>
                </a:lnTo>
                <a:cubicBezTo>
                  <a:pt x="5471434" y="690905"/>
                  <a:pt x="5470986" y="693376"/>
                  <a:pt x="5471326" y="697222"/>
                </a:cubicBezTo>
                <a:cubicBezTo>
                  <a:pt x="5471606" y="703992"/>
                  <a:pt x="5471884" y="710761"/>
                  <a:pt x="5472164" y="717531"/>
                </a:cubicBezTo>
                <a:lnTo>
                  <a:pt x="5468891" y="722494"/>
                </a:lnTo>
                <a:lnTo>
                  <a:pt x="5463081" y="724368"/>
                </a:lnTo>
                <a:lnTo>
                  <a:pt x="5446981" y="752692"/>
                </a:lnTo>
                <a:cubicBezTo>
                  <a:pt x="5454691" y="764380"/>
                  <a:pt x="5422719" y="808083"/>
                  <a:pt x="5417190" y="816346"/>
                </a:cubicBezTo>
                <a:lnTo>
                  <a:pt x="5388958" y="889417"/>
                </a:lnTo>
                <a:cubicBezTo>
                  <a:pt x="5320491" y="969963"/>
                  <a:pt x="5321907" y="1005331"/>
                  <a:pt x="5307044" y="1063288"/>
                </a:cubicBezTo>
                <a:cubicBezTo>
                  <a:pt x="5313332" y="1111028"/>
                  <a:pt x="5317096" y="1110140"/>
                  <a:pt x="5303837" y="1157176"/>
                </a:cubicBezTo>
                <a:cubicBezTo>
                  <a:pt x="5301103" y="1192124"/>
                  <a:pt x="5301884" y="1197232"/>
                  <a:pt x="5286494" y="1210776"/>
                </a:cubicBezTo>
                <a:lnTo>
                  <a:pt x="5282463" y="1301993"/>
                </a:lnTo>
                <a:lnTo>
                  <a:pt x="5252235" y="1360879"/>
                </a:lnTo>
                <a:lnTo>
                  <a:pt x="5244497" y="1404045"/>
                </a:lnTo>
                <a:lnTo>
                  <a:pt x="5223823" y="1429568"/>
                </a:lnTo>
                <a:lnTo>
                  <a:pt x="5224851" y="1430305"/>
                </a:lnTo>
                <a:cubicBezTo>
                  <a:pt x="5226697" y="1432466"/>
                  <a:pt x="5214738" y="1459891"/>
                  <a:pt x="5212394" y="1463304"/>
                </a:cubicBezTo>
                <a:cubicBezTo>
                  <a:pt x="5209912" y="1477394"/>
                  <a:pt x="5213027" y="1501295"/>
                  <a:pt x="5209958" y="1514846"/>
                </a:cubicBezTo>
                <a:lnTo>
                  <a:pt x="5206417" y="1519731"/>
                </a:lnTo>
                <a:lnTo>
                  <a:pt x="5206640" y="1519929"/>
                </a:lnTo>
                <a:cubicBezTo>
                  <a:pt x="5206490" y="1521210"/>
                  <a:pt x="5209710" y="1543635"/>
                  <a:pt x="5207632" y="1546022"/>
                </a:cubicBezTo>
                <a:lnTo>
                  <a:pt x="5212030" y="1578752"/>
                </a:lnTo>
                <a:cubicBezTo>
                  <a:pt x="5206147" y="1605585"/>
                  <a:pt x="5226381" y="1622803"/>
                  <a:pt x="5203533" y="1647555"/>
                </a:cubicBezTo>
                <a:cubicBezTo>
                  <a:pt x="5198128" y="1672675"/>
                  <a:pt x="5203213" y="1694404"/>
                  <a:pt x="5190877" y="1715685"/>
                </a:cubicBezTo>
                <a:cubicBezTo>
                  <a:pt x="5196815" y="1724301"/>
                  <a:pt x="5198098" y="1732435"/>
                  <a:pt x="5184235" y="1740358"/>
                </a:cubicBezTo>
                <a:cubicBezTo>
                  <a:pt x="5182625" y="1763793"/>
                  <a:pt x="5198368" y="1769422"/>
                  <a:pt x="5181475" y="1784314"/>
                </a:cubicBezTo>
                <a:cubicBezTo>
                  <a:pt x="5205987" y="1797417"/>
                  <a:pt x="5195246" y="1798221"/>
                  <a:pt x="5185845" y="1804434"/>
                </a:cubicBezTo>
                <a:lnTo>
                  <a:pt x="5185068" y="1805316"/>
                </a:lnTo>
                <a:lnTo>
                  <a:pt x="5188593" y="1807109"/>
                </a:lnTo>
                <a:lnTo>
                  <a:pt x="5185920" y="1821003"/>
                </a:lnTo>
                <a:lnTo>
                  <a:pt x="5183543" y="1824832"/>
                </a:lnTo>
                <a:cubicBezTo>
                  <a:pt x="5182284" y="1827468"/>
                  <a:pt x="5181937" y="1829219"/>
                  <a:pt x="5182235" y="1830429"/>
                </a:cubicBezTo>
                <a:lnTo>
                  <a:pt x="5182525" y="1830569"/>
                </a:lnTo>
                <a:lnTo>
                  <a:pt x="5180663" y="1835810"/>
                </a:lnTo>
                <a:cubicBezTo>
                  <a:pt x="5176779" y="1844665"/>
                  <a:pt x="5172297" y="1853278"/>
                  <a:pt x="5167452" y="1861483"/>
                </a:cubicBezTo>
                <a:cubicBezTo>
                  <a:pt x="5179827" y="1866643"/>
                  <a:pt x="5166788" y="1884999"/>
                  <a:pt x="5174266" y="1892417"/>
                </a:cubicBezTo>
                <a:lnTo>
                  <a:pt x="5189262" y="1895114"/>
                </a:lnTo>
                <a:lnTo>
                  <a:pt x="5187100" y="1899379"/>
                </a:lnTo>
                <a:lnTo>
                  <a:pt x="5180471" y="1907867"/>
                </a:lnTo>
                <a:cubicBezTo>
                  <a:pt x="5179609" y="1909162"/>
                  <a:pt x="5179647" y="1909994"/>
                  <a:pt x="5181361" y="1910265"/>
                </a:cubicBezTo>
                <a:cubicBezTo>
                  <a:pt x="5180995" y="1914884"/>
                  <a:pt x="5177893" y="1930292"/>
                  <a:pt x="5178268" y="1935584"/>
                </a:cubicBezTo>
                <a:lnTo>
                  <a:pt x="5183619" y="1942021"/>
                </a:lnTo>
                <a:lnTo>
                  <a:pt x="5184480" y="1945112"/>
                </a:lnTo>
                <a:lnTo>
                  <a:pt x="5172776" y="1961162"/>
                </a:lnTo>
                <a:lnTo>
                  <a:pt x="5168513" y="1969445"/>
                </a:lnTo>
                <a:lnTo>
                  <a:pt x="5126597" y="2024270"/>
                </a:lnTo>
                <a:lnTo>
                  <a:pt x="5119528" y="2107942"/>
                </a:lnTo>
                <a:cubicBezTo>
                  <a:pt x="5089290" y="2138038"/>
                  <a:pt x="5110415" y="2159228"/>
                  <a:pt x="5110356" y="2193455"/>
                </a:cubicBezTo>
                <a:cubicBezTo>
                  <a:pt x="5101302" y="2220953"/>
                  <a:pt x="5110381" y="2224200"/>
                  <a:pt x="5104992" y="2260088"/>
                </a:cubicBezTo>
                <a:cubicBezTo>
                  <a:pt x="5096504" y="2291744"/>
                  <a:pt x="5078225" y="2299003"/>
                  <a:pt x="5059439" y="2335735"/>
                </a:cubicBezTo>
                <a:cubicBezTo>
                  <a:pt x="5029465" y="2329020"/>
                  <a:pt x="5058046" y="2407546"/>
                  <a:pt x="5022061" y="2408995"/>
                </a:cubicBezTo>
                <a:cubicBezTo>
                  <a:pt x="5023289" y="2413465"/>
                  <a:pt x="5019654" y="2441580"/>
                  <a:pt x="5022253" y="2445869"/>
                </a:cubicBezTo>
                <a:cubicBezTo>
                  <a:pt x="5022440" y="2449625"/>
                  <a:pt x="5011241" y="2492743"/>
                  <a:pt x="5011426" y="2496499"/>
                </a:cubicBezTo>
                <a:lnTo>
                  <a:pt x="4994224" y="2549900"/>
                </a:lnTo>
                <a:cubicBezTo>
                  <a:pt x="4992353" y="2564757"/>
                  <a:pt x="4998952" y="2582253"/>
                  <a:pt x="4995245" y="2596456"/>
                </a:cubicBezTo>
                <a:lnTo>
                  <a:pt x="4988570" y="2606088"/>
                </a:lnTo>
                <a:cubicBezTo>
                  <a:pt x="4988504" y="2615842"/>
                  <a:pt x="4988436" y="2625597"/>
                  <a:pt x="4988371" y="2635351"/>
                </a:cubicBezTo>
                <a:lnTo>
                  <a:pt x="4983212" y="2665666"/>
                </a:lnTo>
                <a:lnTo>
                  <a:pt x="4968234" y="2715895"/>
                </a:lnTo>
                <a:lnTo>
                  <a:pt x="4975888" y="2725052"/>
                </a:lnTo>
                <a:lnTo>
                  <a:pt x="4980195" y="2726489"/>
                </a:lnTo>
                <a:lnTo>
                  <a:pt x="4976218" y="2740278"/>
                </a:lnTo>
                <a:lnTo>
                  <a:pt x="4980571" y="2751112"/>
                </a:lnTo>
                <a:lnTo>
                  <a:pt x="4973893" y="2760208"/>
                </a:lnTo>
                <a:lnTo>
                  <a:pt x="4979005" y="2790136"/>
                </a:lnTo>
                <a:lnTo>
                  <a:pt x="4986137" y="2804183"/>
                </a:lnTo>
                <a:cubicBezTo>
                  <a:pt x="4986150" y="2811409"/>
                  <a:pt x="4986162" y="2818634"/>
                  <a:pt x="4986175" y="2825860"/>
                </a:cubicBezTo>
                <a:cubicBezTo>
                  <a:pt x="4987474" y="2843788"/>
                  <a:pt x="4992871" y="2886513"/>
                  <a:pt x="4993936" y="2911749"/>
                </a:cubicBezTo>
                <a:cubicBezTo>
                  <a:pt x="4993313" y="2946689"/>
                  <a:pt x="4980300" y="2954448"/>
                  <a:pt x="4992563" y="2977278"/>
                </a:cubicBezTo>
                <a:cubicBezTo>
                  <a:pt x="4985688" y="2983455"/>
                  <a:pt x="4982051" y="2987749"/>
                  <a:pt x="4980516" y="2991092"/>
                </a:cubicBezTo>
                <a:cubicBezTo>
                  <a:pt x="4975910" y="3001119"/>
                  <a:pt x="4990216" y="3002537"/>
                  <a:pt x="4992801" y="3020247"/>
                </a:cubicBezTo>
                <a:cubicBezTo>
                  <a:pt x="4998517" y="3032637"/>
                  <a:pt x="5013148" y="3051512"/>
                  <a:pt x="5014805" y="3065434"/>
                </a:cubicBezTo>
                <a:cubicBezTo>
                  <a:pt x="4998836" y="3057428"/>
                  <a:pt x="5016840" y="3105196"/>
                  <a:pt x="5002733" y="3103777"/>
                </a:cubicBezTo>
                <a:cubicBezTo>
                  <a:pt x="5022381" y="3124610"/>
                  <a:pt x="4997365" y="3128169"/>
                  <a:pt x="5002941" y="3151828"/>
                </a:cubicBezTo>
                <a:cubicBezTo>
                  <a:pt x="5010264" y="3163902"/>
                  <a:pt x="5011356" y="3171780"/>
                  <a:pt x="5002883" y="3180546"/>
                </a:cubicBezTo>
                <a:cubicBezTo>
                  <a:pt x="5038586" y="3236545"/>
                  <a:pt x="5003723" y="3210316"/>
                  <a:pt x="5016711" y="3258677"/>
                </a:cubicBezTo>
                <a:lnTo>
                  <a:pt x="5017918" y="3262610"/>
                </a:lnTo>
                <a:lnTo>
                  <a:pt x="5011672" y="3277179"/>
                </a:lnTo>
                <a:lnTo>
                  <a:pt x="5009344" y="3278130"/>
                </a:lnTo>
                <a:lnTo>
                  <a:pt x="5026770" y="3325671"/>
                </a:lnTo>
                <a:lnTo>
                  <a:pt x="5024571" y="3332072"/>
                </a:lnTo>
                <a:lnTo>
                  <a:pt x="5041705" y="3362948"/>
                </a:lnTo>
                <a:lnTo>
                  <a:pt x="5047477" y="3378959"/>
                </a:lnTo>
                <a:lnTo>
                  <a:pt x="5060758" y="3407057"/>
                </a:lnTo>
                <a:lnTo>
                  <a:pt x="5058968" y="3409825"/>
                </a:lnTo>
                <a:lnTo>
                  <a:pt x="5062667" y="3415218"/>
                </a:lnTo>
                <a:lnTo>
                  <a:pt x="5060928" y="3419880"/>
                </a:lnTo>
                <a:lnTo>
                  <a:pt x="5062923" y="3424545"/>
                </a:lnTo>
                <a:cubicBezTo>
                  <a:pt x="5063537" y="3433967"/>
                  <a:pt x="5063494" y="3466028"/>
                  <a:pt x="5064623" y="3476412"/>
                </a:cubicBezTo>
                <a:lnTo>
                  <a:pt x="5069684" y="3486850"/>
                </a:lnTo>
                <a:lnTo>
                  <a:pt x="5063339" y="3496391"/>
                </a:lnTo>
                <a:lnTo>
                  <a:pt x="5070139" y="3531201"/>
                </a:lnTo>
                <a:lnTo>
                  <a:pt x="5079896" y="3542019"/>
                </a:lnTo>
                <a:lnTo>
                  <a:pt x="5087540" y="3552249"/>
                </a:lnTo>
                <a:lnTo>
                  <a:pt x="5087902" y="3553678"/>
                </a:lnTo>
                <a:lnTo>
                  <a:pt x="5091509" y="3568021"/>
                </a:lnTo>
                <a:lnTo>
                  <a:pt x="5091934" y="3569719"/>
                </a:lnTo>
                <a:lnTo>
                  <a:pt x="5089362" y="3586412"/>
                </a:lnTo>
                <a:lnTo>
                  <a:pt x="5092358" y="3597336"/>
                </a:lnTo>
                <a:lnTo>
                  <a:pt x="5084254" y="3606007"/>
                </a:lnTo>
                <a:cubicBezTo>
                  <a:pt x="5084262" y="3617747"/>
                  <a:pt x="5084273" y="3629488"/>
                  <a:pt x="5084281" y="3641228"/>
                </a:cubicBezTo>
                <a:lnTo>
                  <a:pt x="5091848" y="3653088"/>
                </a:lnTo>
                <a:lnTo>
                  <a:pt x="5097436" y="3664114"/>
                </a:lnTo>
                <a:cubicBezTo>
                  <a:pt x="5097463" y="3664599"/>
                  <a:pt x="5097491" y="3665084"/>
                  <a:pt x="5097518" y="3665569"/>
                </a:cubicBezTo>
                <a:cubicBezTo>
                  <a:pt x="5097915" y="3672776"/>
                  <a:pt x="5096966" y="3688591"/>
                  <a:pt x="5099829" y="3707357"/>
                </a:cubicBezTo>
                <a:cubicBezTo>
                  <a:pt x="5100505" y="3724716"/>
                  <a:pt x="5118078" y="3760234"/>
                  <a:pt x="5114696" y="3778166"/>
                </a:cubicBezTo>
                <a:cubicBezTo>
                  <a:pt x="5141627" y="3845122"/>
                  <a:pt x="5125427" y="3821305"/>
                  <a:pt x="5135379" y="3878222"/>
                </a:cubicBezTo>
                <a:cubicBezTo>
                  <a:pt x="5161519" y="3905047"/>
                  <a:pt x="5125417" y="4015047"/>
                  <a:pt x="5130138" y="4048117"/>
                </a:cubicBezTo>
                <a:cubicBezTo>
                  <a:pt x="5081804" y="4192084"/>
                  <a:pt x="5096262" y="4158987"/>
                  <a:pt x="5090040" y="4219510"/>
                </a:cubicBezTo>
                <a:cubicBezTo>
                  <a:pt x="5104553" y="4280033"/>
                  <a:pt x="5065380" y="4345686"/>
                  <a:pt x="5092812" y="4411258"/>
                </a:cubicBezTo>
                <a:cubicBezTo>
                  <a:pt x="5090630" y="4437329"/>
                  <a:pt x="5083878" y="4473140"/>
                  <a:pt x="5084599" y="4488531"/>
                </a:cubicBezTo>
                <a:cubicBezTo>
                  <a:pt x="5084423" y="4505410"/>
                  <a:pt x="5084248" y="4522289"/>
                  <a:pt x="5084072" y="4539168"/>
                </a:cubicBezTo>
                <a:cubicBezTo>
                  <a:pt x="5072114" y="4567830"/>
                  <a:pt x="5064305" y="4588197"/>
                  <a:pt x="5068936" y="4625153"/>
                </a:cubicBezTo>
                <a:cubicBezTo>
                  <a:pt x="5077433" y="4662889"/>
                  <a:pt x="5065899" y="4679357"/>
                  <a:pt x="5059114" y="4733115"/>
                </a:cubicBezTo>
                <a:cubicBezTo>
                  <a:pt x="5068687" y="4752352"/>
                  <a:pt x="5055370" y="4832308"/>
                  <a:pt x="5037209" y="4844323"/>
                </a:cubicBezTo>
                <a:cubicBezTo>
                  <a:pt x="5033444" y="4857054"/>
                  <a:pt x="5040194" y="4871554"/>
                  <a:pt x="5020638" y="4877992"/>
                </a:cubicBezTo>
                <a:cubicBezTo>
                  <a:pt x="4997151" y="4888353"/>
                  <a:pt x="5034418" y="4931200"/>
                  <a:pt x="5006413" y="4925805"/>
                </a:cubicBezTo>
                <a:cubicBezTo>
                  <a:pt x="5031964" y="4956261"/>
                  <a:pt x="4982840" y="4982633"/>
                  <a:pt x="4971037" y="5009272"/>
                </a:cubicBezTo>
                <a:cubicBezTo>
                  <a:pt x="4973259" y="5034036"/>
                  <a:pt x="4968375" y="5053859"/>
                  <a:pt x="4963105" y="5111369"/>
                </a:cubicBezTo>
                <a:cubicBezTo>
                  <a:pt x="4973224" y="5141336"/>
                  <a:pt x="4937413" y="5161742"/>
                  <a:pt x="4976341" y="5210876"/>
                </a:cubicBezTo>
                <a:cubicBezTo>
                  <a:pt x="4972455" y="5212581"/>
                  <a:pt x="4977054" y="5227501"/>
                  <a:pt x="4980617" y="5269726"/>
                </a:cubicBezTo>
                <a:cubicBezTo>
                  <a:pt x="4984182" y="5311951"/>
                  <a:pt x="4990390" y="5400671"/>
                  <a:pt x="4997733" y="5464225"/>
                </a:cubicBezTo>
                <a:cubicBezTo>
                  <a:pt x="5001765" y="5536542"/>
                  <a:pt x="4990225" y="5517959"/>
                  <a:pt x="5001400" y="5594585"/>
                </a:cubicBezTo>
                <a:cubicBezTo>
                  <a:pt x="4999908" y="5619318"/>
                  <a:pt x="4974042" y="5647975"/>
                  <a:pt x="4983700" y="5667896"/>
                </a:cubicBezTo>
                <a:cubicBezTo>
                  <a:pt x="4976834" y="5696311"/>
                  <a:pt x="4975579" y="5738356"/>
                  <a:pt x="4968506" y="5769225"/>
                </a:cubicBezTo>
                <a:cubicBezTo>
                  <a:pt x="4968926" y="5787258"/>
                  <a:pt x="4969344" y="5805291"/>
                  <a:pt x="4969765" y="5823324"/>
                </a:cubicBezTo>
                <a:cubicBezTo>
                  <a:pt x="4966122" y="5853058"/>
                  <a:pt x="4965608" y="5838948"/>
                  <a:pt x="4966129" y="5862699"/>
                </a:cubicBezTo>
                <a:lnTo>
                  <a:pt x="4970695" y="5906467"/>
                </a:lnTo>
                <a:lnTo>
                  <a:pt x="4991568" y="5939847"/>
                </a:lnTo>
                <a:cubicBezTo>
                  <a:pt x="4998848" y="5955713"/>
                  <a:pt x="4974731" y="5940131"/>
                  <a:pt x="4986815" y="5973994"/>
                </a:cubicBezTo>
                <a:cubicBezTo>
                  <a:pt x="4961187" y="5997051"/>
                  <a:pt x="4983444" y="6032039"/>
                  <a:pt x="4987776" y="6089693"/>
                </a:cubicBezTo>
                <a:lnTo>
                  <a:pt x="4991621" y="6224938"/>
                </a:lnTo>
                <a:cubicBezTo>
                  <a:pt x="4988442" y="6270972"/>
                  <a:pt x="5008962" y="6317522"/>
                  <a:pt x="5017157" y="6370251"/>
                </a:cubicBezTo>
                <a:cubicBezTo>
                  <a:pt x="5025353" y="6422980"/>
                  <a:pt x="5039938" y="6490855"/>
                  <a:pt x="5040797" y="6541313"/>
                </a:cubicBezTo>
                <a:cubicBezTo>
                  <a:pt x="5039898" y="6576319"/>
                  <a:pt x="5031912" y="6591883"/>
                  <a:pt x="5045375" y="6640957"/>
                </a:cubicBezTo>
                <a:cubicBezTo>
                  <a:pt x="5057505" y="6669536"/>
                  <a:pt x="5052276" y="6675394"/>
                  <a:pt x="5058442" y="6705297"/>
                </a:cubicBezTo>
                <a:cubicBezTo>
                  <a:pt x="5057367" y="6727133"/>
                  <a:pt x="5067901" y="6732087"/>
                  <a:pt x="5071125" y="6759582"/>
                </a:cubicBezTo>
                <a:cubicBezTo>
                  <a:pt x="5055614" y="6796071"/>
                  <a:pt x="5051656" y="6769544"/>
                  <a:pt x="5069172" y="6817746"/>
                </a:cubicBezTo>
                <a:cubicBezTo>
                  <a:pt x="5060956" y="6828354"/>
                  <a:pt x="5064525" y="6836369"/>
                  <a:pt x="5072322" y="6843646"/>
                </a:cubicBezTo>
                <a:lnTo>
                  <a:pt x="5091388" y="6857998"/>
                </a:lnTo>
                <a:lnTo>
                  <a:pt x="6096000" y="6857998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DD6D89-C1B5-A422-1C45-E3E854338E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09600"/>
            <a:ext cx="3739341" cy="1330839"/>
          </a:xfrm>
        </p:spPr>
        <p:txBody>
          <a:bodyPr>
            <a:normAutofit/>
          </a:bodyPr>
          <a:lstStyle/>
          <a:p>
            <a:r>
              <a:rPr lang="en-GB" dirty="0"/>
              <a:t>Experiments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1976D6-C0FF-64AC-B01E-97781F4A95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2880" y="1816608"/>
            <a:ext cx="4671175" cy="4286080"/>
          </a:xfrm>
        </p:spPr>
        <p:txBody>
          <a:bodyPr>
            <a:normAutofit lnSpcReduction="10000"/>
          </a:bodyPr>
          <a:lstStyle/>
          <a:p>
            <a:endParaRPr lang="en-GB" sz="2000" dirty="0"/>
          </a:p>
          <a:p>
            <a:endParaRPr lang="en-GB" sz="2000" dirty="0"/>
          </a:p>
          <a:p>
            <a:r>
              <a:rPr lang="en-GB" sz="2400" dirty="0"/>
              <a:t>Direct investigation of the relationship between independent and dependent variables</a:t>
            </a:r>
          </a:p>
          <a:p>
            <a:r>
              <a:rPr lang="en-GB" sz="2400" dirty="0"/>
              <a:t>Not really used in management-related research/social science disciplines as putting a group of individuals in a lab and performing experiments upon them is unethical.</a:t>
            </a:r>
          </a:p>
          <a:p>
            <a:endParaRPr lang="en-GB" sz="2000" dirty="0"/>
          </a:p>
        </p:txBody>
      </p:sp>
      <p:pic>
        <p:nvPicPr>
          <p:cNvPr id="5" name="Picture 4" descr="Image result for experiment">
            <a:extLst>
              <a:ext uri="{FF2B5EF4-FFF2-40B4-BE49-F238E27FC236}">
                <a16:creationId xmlns:a16="http://schemas.microsoft.com/office/drawing/2014/main" id="{4F3C87F9-483A-5AF6-1B25-3A5E8DB4DD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45457" y="1709737"/>
            <a:ext cx="6155141" cy="3462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07970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6B9D40-26BA-40AF-6CEA-8835FD5E9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3408" y="992094"/>
            <a:ext cx="3616913" cy="84889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kumimoji="0" lang="en-US" b="0" i="0" u="none" strike="noStrike" kern="1200" cap="none" spc="-5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To summaries… </a:t>
            </a:r>
            <a:endParaRPr lang="en-US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8" name="Graphic 7" descr="Eye">
            <a:extLst>
              <a:ext uri="{FF2B5EF4-FFF2-40B4-BE49-F238E27FC236}">
                <a16:creationId xmlns:a16="http://schemas.microsoft.com/office/drawing/2014/main" id="{5693AD25-59A9-17A6-75C3-12642F8D42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10144" y="593725"/>
            <a:ext cx="3575206" cy="2192147"/>
          </a:xfrm>
          <a:prstGeom prst="rect">
            <a:avLst/>
          </a:prstGeom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BE13DFD-D8E6-D5AA-D0AE-330EE6A97498}"/>
              </a:ext>
            </a:extLst>
          </p:cNvPr>
          <p:cNvSpPr txBox="1">
            <a:spLocks/>
          </p:cNvSpPr>
          <p:nvPr/>
        </p:nvSpPr>
        <p:spPr>
          <a:xfrm>
            <a:off x="1092200" y="3048000"/>
            <a:ext cx="10063480" cy="2832100"/>
          </a:xfrm>
          <a:prstGeom prst="rect">
            <a:avLst/>
          </a:prstGeom>
        </p:spPr>
        <p:txBody>
          <a:bodyPr vert="horz" lIns="0" tIns="45720" rIns="0" bIns="45720" rtlCol="0">
            <a:normAutofit lnSpcReduction="10000"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" marR="0" lvl="0" indent="-91440" algn="l" defTabSz="914400" rtl="0" eaLnBrk="1" fontAlgn="auto" latinLnBrk="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9DBFBE"/>
              </a:buClr>
              <a:buSzPct val="100000"/>
              <a:buFont typeface="Calibri" panose="020F0502020204030204" pitchFamily="34" charset="0"/>
              <a:buChar char=" 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Qualitative methods of primary data collection include semi-structured &amp; unstructured interviews, observations, and focus groups.</a:t>
            </a:r>
          </a:p>
          <a:p>
            <a:pPr marL="91440" marR="0" lvl="0" indent="-91440" algn="l" defTabSz="914400" rtl="0" eaLnBrk="1" fontAlgn="auto" latinLnBrk="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9DBFBE"/>
              </a:buClr>
              <a:buSzPct val="100000"/>
              <a:buFont typeface="Calibri" panose="020F0502020204030204" pitchFamily="34" charset="0"/>
              <a:buChar char=" "/>
              <a:tabLst/>
              <a:defRPr/>
            </a:pPr>
            <a:b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Quantitative methods of primary data collection include questionnaires, structured interviews, and experiments</a:t>
            </a:r>
          </a:p>
        </p:txBody>
      </p:sp>
    </p:spTree>
    <p:extLst>
      <p:ext uri="{BB962C8B-B14F-4D97-AF65-F5344CB8AC3E}">
        <p14:creationId xmlns:p14="http://schemas.microsoft.com/office/powerpoint/2010/main" val="48409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AFE8227-C443-417B-BA91-520EB1EF45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Stones balancing on a wood">
            <a:extLst>
              <a:ext uri="{FF2B5EF4-FFF2-40B4-BE49-F238E27FC236}">
                <a16:creationId xmlns:a16="http://schemas.microsoft.com/office/drawing/2014/main" id="{169CEDFB-E643-6ED1-1FF0-64915B822A4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079" r="2624" b="2"/>
          <a:stretch/>
        </p:blipFill>
        <p:spPr>
          <a:xfrm>
            <a:off x="16" y="429"/>
            <a:ext cx="8115280" cy="640831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79154D-62BC-E7E1-E8B8-849EB0E16D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15297" y="3194305"/>
            <a:ext cx="3470710" cy="1584960"/>
          </a:xfrm>
        </p:spPr>
        <p:txBody>
          <a:bodyPr>
            <a:normAutofit/>
          </a:bodyPr>
          <a:lstStyle/>
          <a:p>
            <a:r>
              <a:rPr kumimoji="0" lang="en-US" b="1" i="0" u="none" strike="noStrike" kern="1200" cap="none" spc="-50" normalizeH="0" baseline="0" noProof="0" dirty="0">
                <a:ln>
                  <a:noFill/>
                </a:ln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Advantages &amp; Disadvantages of Primary Data</a:t>
            </a:r>
            <a:endParaRPr lang="en-GB" b="1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07741FC-B544-4A6E-B831-6789D0423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6408741"/>
            <a:ext cx="12191998" cy="457202"/>
          </a:xfrm>
          <a:prstGeom prst="rect">
            <a:avLst/>
          </a:prstGeom>
          <a:gradFill>
            <a:gsLst>
              <a:gs pos="34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F0BE7ED-7814-4273-B18A-F26CC038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4" y="6408742"/>
            <a:ext cx="8115300" cy="449258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59000"/>
                </a:schemeClr>
              </a:gs>
              <a:gs pos="100000">
                <a:srgbClr val="000000">
                  <a:alpha val="7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2940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D13CC36-B950-4F02-9BAF-9A7EB26739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1BDED99-B35B-4FEE-A274-8E8DB6FEEE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024730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Graph on document with pen">
            <a:extLst>
              <a:ext uri="{FF2B5EF4-FFF2-40B4-BE49-F238E27FC236}">
                <a16:creationId xmlns:a16="http://schemas.microsoft.com/office/drawing/2014/main" id="{F2F60FA2-32EA-7BC5-CC89-F4696A349F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306" r="22583" b="-1"/>
          <a:stretch/>
        </p:blipFill>
        <p:spPr>
          <a:xfrm>
            <a:off x="7968222" y="10"/>
            <a:ext cx="4223778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A2AA26E-E5BF-B523-4A42-7753B35D5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609600"/>
            <a:ext cx="6831188" cy="1322887"/>
          </a:xfrm>
        </p:spPr>
        <p:txBody>
          <a:bodyPr>
            <a:normAutofit/>
          </a:bodyPr>
          <a:lstStyle/>
          <a:p>
            <a:r>
              <a:rPr kumimoji="0" lang="en-GB" b="0" i="0" u="none" strike="noStrike" kern="1200" cap="none" spc="-50" normalizeH="0" baseline="0" noProof="0">
                <a:ln>
                  <a:noFill/>
                </a:ln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Advantages of Primary Data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BB81E4-E936-4287-F363-6A0B7B9288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5" y="2194102"/>
            <a:ext cx="6516216" cy="3908585"/>
          </a:xfrm>
        </p:spPr>
        <p:txBody>
          <a:bodyPr>
            <a:normAutofit/>
          </a:bodyPr>
          <a:lstStyle/>
          <a:p>
            <a:pPr marL="91440" marR="0" lvl="0" indent="-91440" defTabSz="914400" rtl="0" eaLnBrk="1" fontAlgn="auto" latinLnBrk="0" hangingPunct="1">
              <a:spcBef>
                <a:spcPts val="1200"/>
              </a:spcBef>
              <a:spcAft>
                <a:spcPts val="200"/>
              </a:spcAft>
              <a:buClr>
                <a:srgbClr val="514949"/>
              </a:buClr>
              <a:buSzPct val="100000"/>
              <a:buFont typeface="Wingdings" pitchFamily="2" charset="2"/>
              <a:buChar char="q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Higher level of control </a:t>
            </a:r>
          </a:p>
          <a:p>
            <a:pPr marL="91440" marR="0" lvl="0" indent="-91440" defTabSz="914400" rtl="0" eaLnBrk="1" fontAlgn="auto" latinLnBrk="0" hangingPunct="1">
              <a:spcBef>
                <a:spcPts val="1200"/>
              </a:spcBef>
              <a:spcAft>
                <a:spcPts val="200"/>
              </a:spcAft>
              <a:buClr>
                <a:srgbClr val="514949"/>
              </a:buClr>
              <a:buSzPct val="100000"/>
              <a:buFont typeface="Wingdings" pitchFamily="2" charset="2"/>
              <a:buChar char="q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Up-to-date data </a:t>
            </a:r>
          </a:p>
          <a:p>
            <a:pPr marL="91440" marR="0" lvl="0" indent="-91440" defTabSz="914400" rtl="0" eaLnBrk="1" fontAlgn="auto" latinLnBrk="0" hangingPunct="1">
              <a:spcBef>
                <a:spcPts val="1200"/>
              </a:spcBef>
              <a:spcAft>
                <a:spcPts val="200"/>
              </a:spcAft>
              <a:buClr>
                <a:srgbClr val="514949"/>
              </a:buClr>
              <a:buSzPct val="100000"/>
              <a:buFont typeface="Wingdings" pitchFamily="2" charset="2"/>
              <a:buChar char="q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Better accuracy</a:t>
            </a:r>
          </a:p>
          <a:p>
            <a:pPr marL="91440" marR="0" lvl="0" indent="-91440" defTabSz="914400" rtl="0" eaLnBrk="1" fontAlgn="auto" latinLnBrk="0" hangingPunct="1">
              <a:spcBef>
                <a:spcPts val="1200"/>
              </a:spcBef>
              <a:spcAft>
                <a:spcPts val="200"/>
              </a:spcAft>
              <a:buClr>
                <a:srgbClr val="514949"/>
              </a:buClr>
              <a:buSzPct val="100000"/>
              <a:buFont typeface="Wingdings" pitchFamily="2" charset="2"/>
              <a:buChar char="q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You own the information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2809275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117AB3D3-3C9C-4DED-809A-78734805B8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AF96D41-0C84-0666-FAED-74C73D6232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anchor="b">
            <a:normAutofit/>
          </a:bodyPr>
          <a:lstStyle/>
          <a:p>
            <a:r>
              <a:rPr kumimoji="0" lang="en-GB" sz="4800" b="0" i="0" u="none" strike="noStrike" kern="1200" cap="none" spc="-50" normalizeH="0" baseline="0" noProof="0">
                <a:ln>
                  <a:noFill/>
                </a:ln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Disadvantages of Primary Data</a:t>
            </a:r>
            <a:endParaRPr lang="en-GB" sz="480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A0AC1B-92E8-7939-9375-B7262CEE1A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1" y="2599509"/>
            <a:ext cx="4530898" cy="3639450"/>
          </a:xfrm>
        </p:spPr>
        <p:txBody>
          <a:bodyPr anchor="ctr">
            <a:normAutofit/>
          </a:bodyPr>
          <a:lstStyle/>
          <a:p>
            <a:pPr marL="91440" marR="0" lvl="0" indent="-91440" defTabSz="914400" rtl="0" eaLnBrk="1" fontAlgn="auto" latinLnBrk="0" hangingPunct="1">
              <a:spcBef>
                <a:spcPts val="1200"/>
              </a:spcBef>
              <a:spcAft>
                <a:spcPts val="200"/>
              </a:spcAft>
              <a:buClr>
                <a:srgbClr val="514949"/>
              </a:buClr>
              <a:buSzPct val="100000"/>
              <a:buFont typeface="Wingdings" pitchFamily="2" charset="2"/>
              <a:buChar char="q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More time-consuming</a:t>
            </a:r>
          </a:p>
          <a:p>
            <a:pPr marL="91440" marR="0" lvl="0" indent="-91440" defTabSz="914400" rtl="0" eaLnBrk="1" fontAlgn="auto" latinLnBrk="0" hangingPunct="1">
              <a:spcBef>
                <a:spcPts val="1200"/>
              </a:spcBef>
              <a:spcAft>
                <a:spcPts val="200"/>
              </a:spcAft>
              <a:buClr>
                <a:srgbClr val="514949"/>
              </a:buClr>
              <a:buSzPct val="100000"/>
              <a:buFont typeface="Wingdings" pitchFamily="2" charset="2"/>
              <a:buChar char="q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Not always achievable </a:t>
            </a:r>
          </a:p>
          <a:p>
            <a:endParaRPr lang="en-GB" sz="2000" dirty="0"/>
          </a:p>
        </p:txBody>
      </p:sp>
      <p:pic>
        <p:nvPicPr>
          <p:cNvPr id="5" name="Picture 4" descr="A digital balance scale using circles">
            <a:extLst>
              <a:ext uri="{FF2B5EF4-FFF2-40B4-BE49-F238E27FC236}">
                <a16:creationId xmlns:a16="http://schemas.microsoft.com/office/drawing/2014/main" id="{34DBF0BA-6650-B51B-793A-8EA70FF775D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539" r="6569" b="-1"/>
          <a:stretch/>
        </p:blipFill>
        <p:spPr>
          <a:xfrm>
            <a:off x="5911532" y="2484255"/>
            <a:ext cx="5150277" cy="3714244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5166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234</Words>
  <Application>Microsoft Office PowerPoint</Application>
  <PresentationFormat>Widescreen</PresentationFormat>
  <Paragraphs>34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Wingdings</vt:lpstr>
      <vt:lpstr>Office Theme</vt:lpstr>
      <vt:lpstr>Quantitative Methods</vt:lpstr>
      <vt:lpstr>Questionnaires</vt:lpstr>
      <vt:lpstr>Questionnaires</vt:lpstr>
      <vt:lpstr>Questionnaire Data</vt:lpstr>
      <vt:lpstr>Structured Interviews</vt:lpstr>
      <vt:lpstr>Structured Interview Data</vt:lpstr>
      <vt:lpstr>Experiments</vt:lpstr>
      <vt:lpstr>To summaries… </vt:lpstr>
      <vt:lpstr>PowerPoint Presentation</vt:lpstr>
      <vt:lpstr>Advantages of Primary Data</vt:lpstr>
      <vt:lpstr>Disadvantages of Primary Data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Quantitative Methods</dc:title>
  <dc:creator>Badir Miftah</dc:creator>
  <cp:lastModifiedBy>Badir Miftah</cp:lastModifiedBy>
  <cp:revision>7</cp:revision>
  <dcterms:created xsi:type="dcterms:W3CDTF">2023-06-08T21:34:22Z</dcterms:created>
  <dcterms:modified xsi:type="dcterms:W3CDTF">2023-06-08T23:56:39Z</dcterms:modified>
</cp:coreProperties>
</file>