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85" r:id="rId1"/>
  </p:sldMasterIdLst>
  <p:notesMasterIdLst>
    <p:notesMasterId r:id="rId14"/>
  </p:notesMasterIdLst>
  <p:sldIdLst>
    <p:sldId id="256" r:id="rId2"/>
    <p:sldId id="275" r:id="rId3"/>
    <p:sldId id="260" r:id="rId4"/>
    <p:sldId id="257" r:id="rId5"/>
    <p:sldId id="259" r:id="rId6"/>
    <p:sldId id="263" r:id="rId7"/>
    <p:sldId id="262" r:id="rId8"/>
    <p:sldId id="264" r:id="rId9"/>
    <p:sldId id="273" r:id="rId10"/>
    <p:sldId id="270" r:id="rId11"/>
    <p:sldId id="271" r:id="rId12"/>
    <p:sldId id="27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737A54-F16B-D208-D14F-C3B108664364}" v="74" dt="2026-07-20T09:29:33.274"/>
    <p1510:client id="{84999932-273F-074F-B855-0F6C2CF4448F}" v="174" dt="2026-07-20T09:32:10.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10"/>
    <p:restoredTop sz="89266"/>
  </p:normalViewPr>
  <p:slideViewPr>
    <p:cSldViewPr snapToGrid="0">
      <p:cViewPr varScale="1">
        <p:scale>
          <a:sx n="88" d="100"/>
          <a:sy n="88" d="100"/>
        </p:scale>
        <p:origin x="176" y="688"/>
      </p:cViewPr>
      <p:guideLst/>
    </p:cSldViewPr>
  </p:slideViewPr>
  <p:outlineViewPr>
    <p:cViewPr>
      <p:scale>
        <a:sx n="33" d="100"/>
        <a:sy n="33" d="100"/>
      </p:scale>
      <p:origin x="0" y="-72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kechukwu Ohiagu (2518547)" userId="S::2518547@student.uwtsd.ac.uk::83a89c5a-c56a-41ef-bc5c-06b0d8bf52f4" providerId="AD" clId="Web-{24737A54-F16B-D208-D14F-C3B108664364}"/>
    <pc:docChg chg="addSld modSld">
      <pc:chgData name="Okechukwu Ohiagu (2518547)" userId="S::2518547@student.uwtsd.ac.uk::83a89c5a-c56a-41ef-bc5c-06b0d8bf52f4" providerId="AD" clId="Web-{24737A54-F16B-D208-D14F-C3B108664364}" dt="2026-07-20T09:29:33.274" v="73" actId="20577"/>
      <pc:docMkLst>
        <pc:docMk/>
      </pc:docMkLst>
      <pc:sldChg chg="modSp new">
        <pc:chgData name="Okechukwu Ohiagu (2518547)" userId="S::2518547@student.uwtsd.ac.uk::83a89c5a-c56a-41ef-bc5c-06b0d8bf52f4" providerId="AD" clId="Web-{24737A54-F16B-D208-D14F-C3B108664364}" dt="2026-07-20T09:29:33.274" v="73" actId="20577"/>
        <pc:sldMkLst>
          <pc:docMk/>
          <pc:sldMk cId="1051460153" sldId="275"/>
        </pc:sldMkLst>
        <pc:spChg chg="mod">
          <ac:chgData name="Okechukwu Ohiagu (2518547)" userId="S::2518547@student.uwtsd.ac.uk::83a89c5a-c56a-41ef-bc5c-06b0d8bf52f4" providerId="AD" clId="Web-{24737A54-F16B-D208-D14F-C3B108664364}" dt="2026-07-20T09:29:33.274" v="73" actId="20577"/>
          <ac:spMkLst>
            <pc:docMk/>
            <pc:sldMk cId="1051460153" sldId="275"/>
            <ac:spMk id="3" creationId="{1307BB35-99FC-7979-C57C-1C97D20D374F}"/>
          </ac:spMkLst>
        </pc:spChg>
      </pc:sldChg>
    </pc:docChg>
  </pc:docChgLst>
  <pc:docChgLst>
    <pc:chgData name="Okechukwu Ohiagu (2518547)" userId="83a89c5a-c56a-41ef-bc5c-06b0d8bf52f4" providerId="ADAL" clId="{29127D5C-6939-5538-8F13-FF537762725C}"/>
    <pc:docChg chg="undo custSel delSld modSld">
      <pc:chgData name="Okechukwu Ohiagu (2518547)" userId="83a89c5a-c56a-41ef-bc5c-06b0d8bf52f4" providerId="ADAL" clId="{29127D5C-6939-5538-8F13-FF537762725C}" dt="2026-07-20T09:32:59.136" v="502" actId="26606"/>
      <pc:docMkLst>
        <pc:docMk/>
      </pc:docMkLst>
      <pc:sldChg chg="modSp mod">
        <pc:chgData name="Okechukwu Ohiagu (2518547)" userId="83a89c5a-c56a-41ef-bc5c-06b0d8bf52f4" providerId="ADAL" clId="{29127D5C-6939-5538-8F13-FF537762725C}" dt="2026-07-20T04:14:38.296" v="166" actId="115"/>
        <pc:sldMkLst>
          <pc:docMk/>
          <pc:sldMk cId="1756233549" sldId="256"/>
        </pc:sldMkLst>
        <pc:spChg chg="mod">
          <ac:chgData name="Okechukwu Ohiagu (2518547)" userId="83a89c5a-c56a-41ef-bc5c-06b0d8bf52f4" providerId="ADAL" clId="{29127D5C-6939-5538-8F13-FF537762725C}" dt="2026-07-19T18:33:23.622" v="112" actId="2711"/>
          <ac:spMkLst>
            <pc:docMk/>
            <pc:sldMk cId="1756233549" sldId="256"/>
            <ac:spMk id="2" creationId="{5EA6E006-7765-06CA-3303-F58A6EF3C981}"/>
          </ac:spMkLst>
        </pc:spChg>
        <pc:spChg chg="mod">
          <ac:chgData name="Okechukwu Ohiagu (2518547)" userId="83a89c5a-c56a-41ef-bc5c-06b0d8bf52f4" providerId="ADAL" clId="{29127D5C-6939-5538-8F13-FF537762725C}" dt="2026-07-20T04:14:38.296" v="166" actId="115"/>
          <ac:spMkLst>
            <pc:docMk/>
            <pc:sldMk cId="1756233549" sldId="256"/>
            <ac:spMk id="3" creationId="{B3FFCF1D-D93D-6954-8312-6D535A904341}"/>
          </ac:spMkLst>
        </pc:spChg>
      </pc:sldChg>
      <pc:sldChg chg="modSp mod">
        <pc:chgData name="Okechukwu Ohiagu (2518547)" userId="83a89c5a-c56a-41ef-bc5c-06b0d8bf52f4" providerId="ADAL" clId="{29127D5C-6939-5538-8F13-FF537762725C}" dt="2026-07-20T05:13:10.809" v="356" actId="255"/>
        <pc:sldMkLst>
          <pc:docMk/>
          <pc:sldMk cId="199335611" sldId="257"/>
        </pc:sldMkLst>
        <pc:spChg chg="mod">
          <ac:chgData name="Okechukwu Ohiagu (2518547)" userId="83a89c5a-c56a-41ef-bc5c-06b0d8bf52f4" providerId="ADAL" clId="{29127D5C-6939-5538-8F13-FF537762725C}" dt="2026-07-20T05:13:10.809" v="356" actId="255"/>
          <ac:spMkLst>
            <pc:docMk/>
            <pc:sldMk cId="199335611" sldId="257"/>
            <ac:spMk id="2" creationId="{0F3832D0-039C-2706-E621-47D765AE253B}"/>
          </ac:spMkLst>
        </pc:spChg>
        <pc:graphicFrameChg chg="mod">
          <ac:chgData name="Okechukwu Ohiagu (2518547)" userId="83a89c5a-c56a-41ef-bc5c-06b0d8bf52f4" providerId="ADAL" clId="{29127D5C-6939-5538-8F13-FF537762725C}" dt="2026-07-20T04:58:30.133" v="273" actId="20577"/>
          <ac:graphicFrameMkLst>
            <pc:docMk/>
            <pc:sldMk cId="199335611" sldId="257"/>
            <ac:graphicFrameMk id="27" creationId="{DCFAA68E-9187-D49E-821B-05455E8F6933}"/>
          </ac:graphicFrameMkLst>
        </pc:graphicFrameChg>
      </pc:sldChg>
      <pc:sldChg chg="modSp mod">
        <pc:chgData name="Okechukwu Ohiagu (2518547)" userId="83a89c5a-c56a-41ef-bc5c-06b0d8bf52f4" providerId="ADAL" clId="{29127D5C-6939-5538-8F13-FF537762725C}" dt="2026-07-20T05:13:19.260" v="357" actId="255"/>
        <pc:sldMkLst>
          <pc:docMk/>
          <pc:sldMk cId="1720498784" sldId="259"/>
        </pc:sldMkLst>
        <pc:spChg chg="mod">
          <ac:chgData name="Okechukwu Ohiagu (2518547)" userId="83a89c5a-c56a-41ef-bc5c-06b0d8bf52f4" providerId="ADAL" clId="{29127D5C-6939-5538-8F13-FF537762725C}" dt="2026-07-20T05:13:19.260" v="357" actId="255"/>
          <ac:spMkLst>
            <pc:docMk/>
            <pc:sldMk cId="1720498784" sldId="259"/>
            <ac:spMk id="2" creationId="{46D41B43-B10A-1A42-46A4-D95F16F4DC10}"/>
          </ac:spMkLst>
        </pc:spChg>
        <pc:spChg chg="mod">
          <ac:chgData name="Okechukwu Ohiagu (2518547)" userId="83a89c5a-c56a-41ef-bc5c-06b0d8bf52f4" providerId="ADAL" clId="{29127D5C-6939-5538-8F13-FF537762725C}" dt="2026-07-20T04:56:46.450" v="261" actId="20577"/>
          <ac:spMkLst>
            <pc:docMk/>
            <pc:sldMk cId="1720498784" sldId="259"/>
            <ac:spMk id="20" creationId="{28E99307-48E1-003A-3AA1-3932F5D41EA9}"/>
          </ac:spMkLst>
        </pc:spChg>
        <pc:graphicFrameChg chg="mod">
          <ac:chgData name="Okechukwu Ohiagu (2518547)" userId="83a89c5a-c56a-41ef-bc5c-06b0d8bf52f4" providerId="ADAL" clId="{29127D5C-6939-5538-8F13-FF537762725C}" dt="2026-07-20T05:01:55.119" v="282" actId="20577"/>
          <ac:graphicFrameMkLst>
            <pc:docMk/>
            <pc:sldMk cId="1720498784" sldId="259"/>
            <ac:graphicFrameMk id="5" creationId="{009BBB59-3F12-606A-856E-0560770D40C7}"/>
          </ac:graphicFrameMkLst>
        </pc:graphicFrameChg>
      </pc:sldChg>
      <pc:sldChg chg="modSp mod">
        <pc:chgData name="Okechukwu Ohiagu (2518547)" userId="83a89c5a-c56a-41ef-bc5c-06b0d8bf52f4" providerId="ADAL" clId="{29127D5C-6939-5538-8F13-FF537762725C}" dt="2026-07-20T05:13:02.771" v="355" actId="27636"/>
        <pc:sldMkLst>
          <pc:docMk/>
          <pc:sldMk cId="2742791092" sldId="260"/>
        </pc:sldMkLst>
        <pc:spChg chg="mod">
          <ac:chgData name="Okechukwu Ohiagu (2518547)" userId="83a89c5a-c56a-41ef-bc5c-06b0d8bf52f4" providerId="ADAL" clId="{29127D5C-6939-5538-8F13-FF537762725C}" dt="2026-07-20T05:13:02.771" v="355" actId="27636"/>
          <ac:spMkLst>
            <pc:docMk/>
            <pc:sldMk cId="2742791092" sldId="260"/>
            <ac:spMk id="2" creationId="{EBC09DAA-1CEE-182C-5128-7E0FB9D2B1A2}"/>
          </ac:spMkLst>
        </pc:spChg>
        <pc:spChg chg="mod">
          <ac:chgData name="Okechukwu Ohiagu (2518547)" userId="83a89c5a-c56a-41ef-bc5c-06b0d8bf52f4" providerId="ADAL" clId="{29127D5C-6939-5538-8F13-FF537762725C}" dt="2026-07-20T04:56:21.139" v="259" actId="20577"/>
          <ac:spMkLst>
            <pc:docMk/>
            <pc:sldMk cId="2742791092" sldId="260"/>
            <ac:spMk id="7" creationId="{6C22512A-6420-E87F-D5DE-00F7019ACE11}"/>
          </ac:spMkLst>
        </pc:spChg>
        <pc:spChg chg="mod">
          <ac:chgData name="Okechukwu Ohiagu (2518547)" userId="83a89c5a-c56a-41ef-bc5c-06b0d8bf52f4" providerId="ADAL" clId="{29127D5C-6939-5538-8F13-FF537762725C}" dt="2026-07-20T04:56:18.303" v="258" actId="20577"/>
          <ac:spMkLst>
            <pc:docMk/>
            <pc:sldMk cId="2742791092" sldId="260"/>
            <ac:spMk id="21" creationId="{CAE0E1C0-3A7B-8636-C429-F3ACE7BA4C40}"/>
          </ac:spMkLst>
        </pc:spChg>
        <pc:graphicFrameChg chg="mod">
          <ac:chgData name="Okechukwu Ohiagu (2518547)" userId="83a89c5a-c56a-41ef-bc5c-06b0d8bf52f4" providerId="ADAL" clId="{29127D5C-6939-5538-8F13-FF537762725C}" dt="2026-07-20T04:56:32.956" v="260" actId="33524"/>
          <ac:graphicFrameMkLst>
            <pc:docMk/>
            <pc:sldMk cId="2742791092" sldId="260"/>
            <ac:graphicFrameMk id="26" creationId="{99E8C179-2F56-B866-1F52-CFA52FDB7513}"/>
          </ac:graphicFrameMkLst>
        </pc:graphicFrameChg>
      </pc:sldChg>
      <pc:sldChg chg="modSp mod">
        <pc:chgData name="Okechukwu Ohiagu (2518547)" userId="83a89c5a-c56a-41ef-bc5c-06b0d8bf52f4" providerId="ADAL" clId="{29127D5C-6939-5538-8F13-FF537762725C}" dt="2026-07-20T05:12:34.230" v="352" actId="20577"/>
        <pc:sldMkLst>
          <pc:docMk/>
          <pc:sldMk cId="3790046114" sldId="262"/>
        </pc:sldMkLst>
        <pc:spChg chg="mod">
          <ac:chgData name="Okechukwu Ohiagu (2518547)" userId="83a89c5a-c56a-41ef-bc5c-06b0d8bf52f4" providerId="ADAL" clId="{29127D5C-6939-5538-8F13-FF537762725C}" dt="2026-07-20T05:12:34.230" v="352" actId="20577"/>
          <ac:spMkLst>
            <pc:docMk/>
            <pc:sldMk cId="3790046114" sldId="262"/>
            <ac:spMk id="2" creationId="{4F6A1885-79DB-DC06-6289-F31643C1FA46}"/>
          </ac:spMkLst>
        </pc:spChg>
        <pc:spChg chg="mod">
          <ac:chgData name="Okechukwu Ohiagu (2518547)" userId="83a89c5a-c56a-41ef-bc5c-06b0d8bf52f4" providerId="ADAL" clId="{29127D5C-6939-5538-8F13-FF537762725C}" dt="2026-07-20T05:07:48.076" v="293" actId="20577"/>
          <ac:spMkLst>
            <pc:docMk/>
            <pc:sldMk cId="3790046114" sldId="262"/>
            <ac:spMk id="7" creationId="{719C242E-CB59-2320-09BF-CB5F1A9A10FC}"/>
          </ac:spMkLst>
        </pc:spChg>
        <pc:spChg chg="mod">
          <ac:chgData name="Okechukwu Ohiagu (2518547)" userId="83a89c5a-c56a-41ef-bc5c-06b0d8bf52f4" providerId="ADAL" clId="{29127D5C-6939-5538-8F13-FF537762725C}" dt="2026-07-20T05:07:41.513" v="291" actId="20577"/>
          <ac:spMkLst>
            <pc:docMk/>
            <pc:sldMk cId="3790046114" sldId="262"/>
            <ac:spMk id="8" creationId="{8D41C356-710D-32D0-9E0C-0DB1E7D49052}"/>
          </ac:spMkLst>
        </pc:spChg>
        <pc:spChg chg="mod">
          <ac:chgData name="Okechukwu Ohiagu (2518547)" userId="83a89c5a-c56a-41ef-bc5c-06b0d8bf52f4" providerId="ADAL" clId="{29127D5C-6939-5538-8F13-FF537762725C}" dt="2026-07-20T05:07:51.399" v="294" actId="20577"/>
          <ac:spMkLst>
            <pc:docMk/>
            <pc:sldMk cId="3790046114" sldId="262"/>
            <ac:spMk id="10" creationId="{DB603E73-6F27-5E16-DC88-268407C09239}"/>
          </ac:spMkLst>
        </pc:spChg>
        <pc:spChg chg="mod">
          <ac:chgData name="Okechukwu Ohiagu (2518547)" userId="83a89c5a-c56a-41ef-bc5c-06b0d8bf52f4" providerId="ADAL" clId="{29127D5C-6939-5538-8F13-FF537762725C}" dt="2026-07-20T05:07:38.696" v="290" actId="20577"/>
          <ac:spMkLst>
            <pc:docMk/>
            <pc:sldMk cId="3790046114" sldId="262"/>
            <ac:spMk id="14" creationId="{38BA38A9-64D1-F276-E821-D9DC0C34D3A2}"/>
          </ac:spMkLst>
        </pc:spChg>
        <pc:spChg chg="mod">
          <ac:chgData name="Okechukwu Ohiagu (2518547)" userId="83a89c5a-c56a-41ef-bc5c-06b0d8bf52f4" providerId="ADAL" clId="{29127D5C-6939-5538-8F13-FF537762725C}" dt="2026-07-20T05:07:44.663" v="292" actId="20577"/>
          <ac:spMkLst>
            <pc:docMk/>
            <pc:sldMk cId="3790046114" sldId="262"/>
            <ac:spMk id="16" creationId="{7FEFE1BE-FA5B-4601-6619-D8A775CF2735}"/>
          </ac:spMkLst>
        </pc:spChg>
        <pc:spChg chg="mod">
          <ac:chgData name="Okechukwu Ohiagu (2518547)" userId="83a89c5a-c56a-41ef-bc5c-06b0d8bf52f4" providerId="ADAL" clId="{29127D5C-6939-5538-8F13-FF537762725C}" dt="2026-07-20T05:08:02.130" v="295" actId="20577"/>
          <ac:spMkLst>
            <pc:docMk/>
            <pc:sldMk cId="3790046114" sldId="262"/>
            <ac:spMk id="20" creationId="{98956B51-5482-5491-5190-5E045854AD00}"/>
          </ac:spMkLst>
        </pc:spChg>
      </pc:sldChg>
      <pc:sldChg chg="modSp mod modNotesTx">
        <pc:chgData name="Okechukwu Ohiagu (2518547)" userId="83a89c5a-c56a-41ef-bc5c-06b0d8bf52f4" providerId="ADAL" clId="{29127D5C-6939-5538-8F13-FF537762725C}" dt="2026-07-20T05:23:54.561" v="439"/>
        <pc:sldMkLst>
          <pc:docMk/>
          <pc:sldMk cId="659646971" sldId="263"/>
        </pc:sldMkLst>
        <pc:spChg chg="mod">
          <ac:chgData name="Okechukwu Ohiagu (2518547)" userId="83a89c5a-c56a-41ef-bc5c-06b0d8bf52f4" providerId="ADAL" clId="{29127D5C-6939-5538-8F13-FF537762725C}" dt="2026-07-20T05:21:26.469" v="405" actId="1076"/>
          <ac:spMkLst>
            <pc:docMk/>
            <pc:sldMk cId="659646971" sldId="263"/>
            <ac:spMk id="2" creationId="{64E06627-208C-10B4-E90D-4F18CC752E21}"/>
          </ac:spMkLst>
        </pc:spChg>
        <pc:spChg chg="mod">
          <ac:chgData name="Okechukwu Ohiagu (2518547)" userId="83a89c5a-c56a-41ef-bc5c-06b0d8bf52f4" providerId="ADAL" clId="{29127D5C-6939-5538-8F13-FF537762725C}" dt="2026-07-20T05:22:09.263" v="411" actId="14100"/>
          <ac:spMkLst>
            <pc:docMk/>
            <pc:sldMk cId="659646971" sldId="263"/>
            <ac:spMk id="20" creationId="{D6B9A9AF-5FB4-E50D-441E-08F1C16BA5D3}"/>
          </ac:spMkLst>
        </pc:spChg>
        <pc:spChg chg="mod">
          <ac:chgData name="Okechukwu Ohiagu (2518547)" userId="83a89c5a-c56a-41ef-bc5c-06b0d8bf52f4" providerId="ADAL" clId="{29127D5C-6939-5538-8F13-FF537762725C}" dt="2026-07-20T05:21:49.463" v="409" actId="14100"/>
          <ac:spMkLst>
            <pc:docMk/>
            <pc:sldMk cId="659646971" sldId="263"/>
            <ac:spMk id="31" creationId="{5C3D4F55-283D-5C33-A15C-555D607DEFC6}"/>
          </ac:spMkLst>
        </pc:spChg>
        <pc:spChg chg="mod">
          <ac:chgData name="Okechukwu Ohiagu (2518547)" userId="83a89c5a-c56a-41ef-bc5c-06b0d8bf52f4" providerId="ADAL" clId="{29127D5C-6939-5538-8F13-FF537762725C}" dt="2026-07-20T05:22:19.247" v="412" actId="14100"/>
          <ac:spMkLst>
            <pc:docMk/>
            <pc:sldMk cId="659646971" sldId="263"/>
            <ac:spMk id="34" creationId="{D9D9C239-1B09-3E33-5ED8-A0683872D12C}"/>
          </ac:spMkLst>
        </pc:spChg>
        <pc:spChg chg="mod">
          <ac:chgData name="Okechukwu Ohiagu (2518547)" userId="83a89c5a-c56a-41ef-bc5c-06b0d8bf52f4" providerId="ADAL" clId="{29127D5C-6939-5538-8F13-FF537762725C}" dt="2026-07-20T05:22:23.980" v="413" actId="14100"/>
          <ac:spMkLst>
            <pc:docMk/>
            <pc:sldMk cId="659646971" sldId="263"/>
            <ac:spMk id="64" creationId="{E0A1C6AC-5B92-9860-52C1-9EFB04F37BA2}"/>
          </ac:spMkLst>
        </pc:spChg>
        <pc:spChg chg="mod">
          <ac:chgData name="Okechukwu Ohiagu (2518547)" userId="83a89c5a-c56a-41ef-bc5c-06b0d8bf52f4" providerId="ADAL" clId="{29127D5C-6939-5538-8F13-FF537762725C}" dt="2026-07-20T05:23:54.561" v="439"/>
          <ac:spMkLst>
            <pc:docMk/>
            <pc:sldMk cId="659646971" sldId="263"/>
            <ac:spMk id="85" creationId="{F44EB74F-D843-E075-9D34-6C9C7607A004}"/>
          </ac:spMkLst>
        </pc:spChg>
        <pc:grpChg chg="mod">
          <ac:chgData name="Okechukwu Ohiagu (2518547)" userId="83a89c5a-c56a-41ef-bc5c-06b0d8bf52f4" providerId="ADAL" clId="{29127D5C-6939-5538-8F13-FF537762725C}" dt="2026-07-20T05:21:44.330" v="408" actId="1076"/>
          <ac:grpSpMkLst>
            <pc:docMk/>
            <pc:sldMk cId="659646971" sldId="263"/>
            <ac:grpSpMk id="27" creationId="{64D9D9F6-BC43-7BCA-410C-320800E0F975}"/>
          </ac:grpSpMkLst>
        </pc:grpChg>
        <pc:graphicFrameChg chg="mod">
          <ac:chgData name="Okechukwu Ohiagu (2518547)" userId="83a89c5a-c56a-41ef-bc5c-06b0d8bf52f4" providerId="ADAL" clId="{29127D5C-6939-5538-8F13-FF537762725C}" dt="2026-07-20T05:21:33.763" v="406" actId="14100"/>
          <ac:graphicFrameMkLst>
            <pc:docMk/>
            <pc:sldMk cId="659646971" sldId="263"/>
            <ac:graphicFrameMk id="5" creationId="{69CDB2C2-13C5-67C9-63C4-21AC285E1613}"/>
          </ac:graphicFrameMkLst>
        </pc:graphicFrameChg>
      </pc:sldChg>
      <pc:sldChg chg="modSp mod modNotesTx">
        <pc:chgData name="Okechukwu Ohiagu (2518547)" userId="83a89c5a-c56a-41ef-bc5c-06b0d8bf52f4" providerId="ADAL" clId="{29127D5C-6939-5538-8F13-FF537762725C}" dt="2026-07-20T04:57:13.892" v="266" actId="20577"/>
        <pc:sldMkLst>
          <pc:docMk/>
          <pc:sldMk cId="1142004288" sldId="264"/>
        </pc:sldMkLst>
        <pc:spChg chg="mod">
          <ac:chgData name="Okechukwu Ohiagu (2518547)" userId="83a89c5a-c56a-41ef-bc5c-06b0d8bf52f4" providerId="ADAL" clId="{29127D5C-6939-5538-8F13-FF537762725C}" dt="2026-07-20T04:57:13.892" v="266" actId="20577"/>
          <ac:spMkLst>
            <pc:docMk/>
            <pc:sldMk cId="1142004288" sldId="264"/>
            <ac:spMk id="2" creationId="{603AE5C3-BB1A-EF51-44F1-493DF0678CA6}"/>
          </ac:spMkLst>
        </pc:spChg>
        <pc:spChg chg="mod">
          <ac:chgData name="Okechukwu Ohiagu (2518547)" userId="83a89c5a-c56a-41ef-bc5c-06b0d8bf52f4" providerId="ADAL" clId="{29127D5C-6939-5538-8F13-FF537762725C}" dt="2026-07-20T04:57:02.229" v="262" actId="20577"/>
          <ac:spMkLst>
            <pc:docMk/>
            <pc:sldMk cId="1142004288" sldId="264"/>
            <ac:spMk id="7" creationId="{A2CDDD0B-A6A2-40BC-244B-57C6FB243202}"/>
          </ac:spMkLst>
        </pc:spChg>
        <pc:spChg chg="mod">
          <ac:chgData name="Okechukwu Ohiagu (2518547)" userId="83a89c5a-c56a-41ef-bc5c-06b0d8bf52f4" providerId="ADAL" clId="{29127D5C-6939-5538-8F13-FF537762725C}" dt="2026-07-20T04:57:04.413" v="263" actId="20577"/>
          <ac:spMkLst>
            <pc:docMk/>
            <pc:sldMk cId="1142004288" sldId="264"/>
            <ac:spMk id="8" creationId="{B97505A4-C178-EF6C-FE95-6F610486C33B}"/>
          </ac:spMkLst>
        </pc:spChg>
        <pc:spChg chg="mod">
          <ac:chgData name="Okechukwu Ohiagu (2518547)" userId="83a89c5a-c56a-41ef-bc5c-06b0d8bf52f4" providerId="ADAL" clId="{29127D5C-6939-5538-8F13-FF537762725C}" dt="2026-07-20T04:57:07.447" v="264" actId="20577"/>
          <ac:spMkLst>
            <pc:docMk/>
            <pc:sldMk cId="1142004288" sldId="264"/>
            <ac:spMk id="10" creationId="{C0CF3F52-8822-3883-BB78-D726524BE456}"/>
          </ac:spMkLst>
        </pc:spChg>
        <pc:spChg chg="mod">
          <ac:chgData name="Okechukwu Ohiagu (2518547)" userId="83a89c5a-c56a-41ef-bc5c-06b0d8bf52f4" providerId="ADAL" clId="{29127D5C-6939-5538-8F13-FF537762725C}" dt="2026-07-20T04:57:09.711" v="265" actId="20577"/>
          <ac:spMkLst>
            <pc:docMk/>
            <pc:sldMk cId="1142004288" sldId="264"/>
            <ac:spMk id="12" creationId="{21F62120-A95B-176F-F39E-CA52BDDC4F0E}"/>
          </ac:spMkLst>
        </pc:spChg>
        <pc:spChg chg="mod">
          <ac:chgData name="Okechukwu Ohiagu (2518547)" userId="83a89c5a-c56a-41ef-bc5c-06b0d8bf52f4" providerId="ADAL" clId="{29127D5C-6939-5538-8F13-FF537762725C}" dt="2026-07-19T18:34:23.306" v="114" actId="2711"/>
          <ac:spMkLst>
            <pc:docMk/>
            <pc:sldMk cId="1142004288" sldId="264"/>
            <ac:spMk id="21" creationId="{0ABE880D-58EC-7161-31FA-D84CB5376509}"/>
          </ac:spMkLst>
        </pc:spChg>
      </pc:sldChg>
      <pc:sldChg chg="addSp modSp mod modNotesTx">
        <pc:chgData name="Okechukwu Ohiagu (2518547)" userId="83a89c5a-c56a-41ef-bc5c-06b0d8bf52f4" providerId="ADAL" clId="{29127D5C-6939-5538-8F13-FF537762725C}" dt="2026-07-20T05:14:54.770" v="384" actId="207"/>
        <pc:sldMkLst>
          <pc:docMk/>
          <pc:sldMk cId="3361949249" sldId="270"/>
        </pc:sldMkLst>
        <pc:spChg chg="mod">
          <ac:chgData name="Okechukwu Ohiagu (2518547)" userId="83a89c5a-c56a-41ef-bc5c-06b0d8bf52f4" providerId="ADAL" clId="{29127D5C-6939-5538-8F13-FF537762725C}" dt="2026-07-20T05:14:54.770" v="384" actId="207"/>
          <ac:spMkLst>
            <pc:docMk/>
            <pc:sldMk cId="3361949249" sldId="270"/>
            <ac:spMk id="2" creationId="{48501E65-5AEA-B526-0EDD-614724AEAD31}"/>
          </ac:spMkLst>
        </pc:spChg>
        <pc:spChg chg="mod">
          <ac:chgData name="Okechukwu Ohiagu (2518547)" userId="83a89c5a-c56a-41ef-bc5c-06b0d8bf52f4" providerId="ADAL" clId="{29127D5C-6939-5538-8F13-FF537762725C}" dt="2026-07-19T18:09:44.612" v="83" actId="1076"/>
          <ac:spMkLst>
            <pc:docMk/>
            <pc:sldMk cId="3361949249" sldId="270"/>
            <ac:spMk id="5" creationId="{BBB2FAF4-E714-FCFF-DF82-BB2E3C7FADAA}"/>
          </ac:spMkLst>
        </pc:spChg>
        <pc:spChg chg="add mod">
          <ac:chgData name="Okechukwu Ohiagu (2518547)" userId="83a89c5a-c56a-41ef-bc5c-06b0d8bf52f4" providerId="ADAL" clId="{29127D5C-6939-5538-8F13-FF537762725C}" dt="2026-07-19T18:11:34.722" v="91" actId="14100"/>
          <ac:spMkLst>
            <pc:docMk/>
            <pc:sldMk cId="3361949249" sldId="270"/>
            <ac:spMk id="6" creationId="{4BB84ED2-7533-7716-1011-A0BD4146C3FF}"/>
          </ac:spMkLst>
        </pc:spChg>
      </pc:sldChg>
      <pc:sldChg chg="modSp mod">
        <pc:chgData name="Okechukwu Ohiagu (2518547)" userId="83a89c5a-c56a-41ef-bc5c-06b0d8bf52f4" providerId="ADAL" clId="{29127D5C-6939-5538-8F13-FF537762725C}" dt="2026-07-20T05:14:37.443" v="382" actId="255"/>
        <pc:sldMkLst>
          <pc:docMk/>
          <pc:sldMk cId="169014849" sldId="271"/>
        </pc:sldMkLst>
        <pc:spChg chg="mod">
          <ac:chgData name="Okechukwu Ohiagu (2518547)" userId="83a89c5a-c56a-41ef-bc5c-06b0d8bf52f4" providerId="ADAL" clId="{29127D5C-6939-5538-8F13-FF537762725C}" dt="2026-07-20T05:14:37.443" v="382" actId="255"/>
          <ac:spMkLst>
            <pc:docMk/>
            <pc:sldMk cId="169014849" sldId="271"/>
            <ac:spMk id="2" creationId="{28CACA7A-553A-1CC6-E6A4-17BACF51578F}"/>
          </ac:spMkLst>
        </pc:spChg>
        <pc:spChg chg="mod">
          <ac:chgData name="Okechukwu Ohiagu (2518547)" userId="83a89c5a-c56a-41ef-bc5c-06b0d8bf52f4" providerId="ADAL" clId="{29127D5C-6939-5538-8F13-FF537762725C}" dt="2026-07-19T18:29:48.247" v="100" actId="1076"/>
          <ac:spMkLst>
            <pc:docMk/>
            <pc:sldMk cId="169014849" sldId="271"/>
            <ac:spMk id="10" creationId="{0317B72F-B0ED-3B94-CEDF-D45FAB8AE1E3}"/>
          </ac:spMkLst>
        </pc:spChg>
        <pc:graphicFrameChg chg="mod">
          <ac:chgData name="Okechukwu Ohiagu (2518547)" userId="83a89c5a-c56a-41ef-bc5c-06b0d8bf52f4" providerId="ADAL" clId="{29127D5C-6939-5538-8F13-FF537762725C}" dt="2026-07-19T18:37:06.655" v="125" actId="2711"/>
          <ac:graphicFrameMkLst>
            <pc:docMk/>
            <pc:sldMk cId="169014849" sldId="271"/>
            <ac:graphicFrameMk id="5" creationId="{33BDBB14-44A6-C5F9-55C7-500352928E4F}"/>
          </ac:graphicFrameMkLst>
        </pc:graphicFrameChg>
      </pc:sldChg>
      <pc:sldChg chg="del modNotesTx">
        <pc:chgData name="Okechukwu Ohiagu (2518547)" userId="83a89c5a-c56a-41ef-bc5c-06b0d8bf52f4" providerId="ADAL" clId="{29127D5C-6939-5538-8F13-FF537762725C}" dt="2026-07-19T18:09:29.654" v="82" actId="2696"/>
        <pc:sldMkLst>
          <pc:docMk/>
          <pc:sldMk cId="1254064054" sldId="272"/>
        </pc:sldMkLst>
      </pc:sldChg>
      <pc:sldChg chg="modSp mod modNotesTx">
        <pc:chgData name="Okechukwu Ohiagu (2518547)" userId="83a89c5a-c56a-41ef-bc5c-06b0d8bf52f4" providerId="ADAL" clId="{29127D5C-6939-5538-8F13-FF537762725C}" dt="2026-07-20T05:14:05.542" v="366" actId="20577"/>
        <pc:sldMkLst>
          <pc:docMk/>
          <pc:sldMk cId="3218474024" sldId="273"/>
        </pc:sldMkLst>
        <pc:spChg chg="mod">
          <ac:chgData name="Okechukwu Ohiagu (2518547)" userId="83a89c5a-c56a-41ef-bc5c-06b0d8bf52f4" providerId="ADAL" clId="{29127D5C-6939-5538-8F13-FF537762725C}" dt="2026-07-19T18:35:36.104" v="119" actId="255"/>
          <ac:spMkLst>
            <pc:docMk/>
            <pc:sldMk cId="3218474024" sldId="273"/>
            <ac:spMk id="12" creationId="{F30FF24F-C37D-205E-8329-4D90775E7833}"/>
          </ac:spMkLst>
        </pc:spChg>
        <pc:spChg chg="mod">
          <ac:chgData name="Okechukwu Ohiagu (2518547)" userId="83a89c5a-c56a-41ef-bc5c-06b0d8bf52f4" providerId="ADAL" clId="{29127D5C-6939-5538-8F13-FF537762725C}" dt="2026-07-20T04:57:34.880" v="271" actId="20577"/>
          <ac:spMkLst>
            <pc:docMk/>
            <pc:sldMk cId="3218474024" sldId="273"/>
            <ac:spMk id="14" creationId="{51A3E9AA-7244-F3A8-75EB-45FEA3159F87}"/>
          </ac:spMkLst>
        </pc:spChg>
        <pc:spChg chg="mod">
          <ac:chgData name="Okechukwu Ohiagu (2518547)" userId="83a89c5a-c56a-41ef-bc5c-06b0d8bf52f4" providerId="ADAL" clId="{29127D5C-6939-5538-8F13-FF537762725C}" dt="2026-07-20T04:57:32.742" v="270" actId="20577"/>
          <ac:spMkLst>
            <pc:docMk/>
            <pc:sldMk cId="3218474024" sldId="273"/>
            <ac:spMk id="15" creationId="{DA92DF8D-352C-1D12-1DEF-05A7549D9798}"/>
          </ac:spMkLst>
        </pc:spChg>
        <pc:spChg chg="mod">
          <ac:chgData name="Okechukwu Ohiagu (2518547)" userId="83a89c5a-c56a-41ef-bc5c-06b0d8bf52f4" providerId="ADAL" clId="{29127D5C-6939-5538-8F13-FF537762725C}" dt="2026-07-20T04:57:28.922" v="269" actId="20577"/>
          <ac:spMkLst>
            <pc:docMk/>
            <pc:sldMk cId="3218474024" sldId="273"/>
            <ac:spMk id="16" creationId="{7C084B74-0E95-B702-1252-03F1E80C20AF}"/>
          </ac:spMkLst>
        </pc:spChg>
        <pc:spChg chg="mod">
          <ac:chgData name="Okechukwu Ohiagu (2518547)" userId="83a89c5a-c56a-41ef-bc5c-06b0d8bf52f4" providerId="ADAL" clId="{29127D5C-6939-5538-8F13-FF537762725C}" dt="2026-07-20T04:57:24.099" v="268" actId="20577"/>
          <ac:spMkLst>
            <pc:docMk/>
            <pc:sldMk cId="3218474024" sldId="273"/>
            <ac:spMk id="17" creationId="{C890B6B0-4D92-FE2B-CA83-FDFF8D7B3D12}"/>
          </ac:spMkLst>
        </pc:spChg>
        <pc:spChg chg="mod">
          <ac:chgData name="Okechukwu Ohiagu (2518547)" userId="83a89c5a-c56a-41ef-bc5c-06b0d8bf52f4" providerId="ADAL" clId="{29127D5C-6939-5538-8F13-FF537762725C}" dt="2026-07-20T04:57:21.549" v="267" actId="20577"/>
          <ac:spMkLst>
            <pc:docMk/>
            <pc:sldMk cId="3218474024" sldId="273"/>
            <ac:spMk id="18" creationId="{CD20DC89-AFA2-FB4E-4C3B-5E7FA2E2BB4D}"/>
          </ac:spMkLst>
        </pc:spChg>
        <pc:spChg chg="mod">
          <ac:chgData name="Okechukwu Ohiagu (2518547)" userId="83a89c5a-c56a-41ef-bc5c-06b0d8bf52f4" providerId="ADAL" clId="{29127D5C-6939-5538-8F13-FF537762725C}" dt="2026-07-20T05:14:05.542" v="366" actId="20577"/>
          <ac:spMkLst>
            <pc:docMk/>
            <pc:sldMk cId="3218474024" sldId="273"/>
            <ac:spMk id="19" creationId="{6A10BFA7-C663-812F-ED0F-9348553D4BE5}"/>
          </ac:spMkLst>
        </pc:spChg>
        <pc:spChg chg="mod">
          <ac:chgData name="Okechukwu Ohiagu (2518547)" userId="83a89c5a-c56a-41ef-bc5c-06b0d8bf52f4" providerId="ADAL" clId="{29127D5C-6939-5538-8F13-FF537762725C}" dt="2026-07-19T18:36:34.053" v="124" actId="2711"/>
          <ac:spMkLst>
            <pc:docMk/>
            <pc:sldMk cId="3218474024" sldId="273"/>
            <ac:spMk id="21" creationId="{911DE749-9F87-DD37-C4C2-228C37209506}"/>
          </ac:spMkLst>
        </pc:spChg>
      </pc:sldChg>
      <pc:sldChg chg="modSp mod">
        <pc:chgData name="Okechukwu Ohiagu (2518547)" userId="83a89c5a-c56a-41ef-bc5c-06b0d8bf52f4" providerId="ADAL" clId="{29127D5C-6939-5538-8F13-FF537762725C}" dt="2026-07-20T04:42:30.319" v="229" actId="20577"/>
        <pc:sldMkLst>
          <pc:docMk/>
          <pc:sldMk cId="1314052364" sldId="274"/>
        </pc:sldMkLst>
        <pc:spChg chg="mod">
          <ac:chgData name="Okechukwu Ohiagu (2518547)" userId="83a89c5a-c56a-41ef-bc5c-06b0d8bf52f4" providerId="ADAL" clId="{29127D5C-6939-5538-8F13-FF537762725C}" dt="2026-07-20T04:42:30.319" v="229" actId="20577"/>
          <ac:spMkLst>
            <pc:docMk/>
            <pc:sldMk cId="1314052364" sldId="274"/>
            <ac:spMk id="4" creationId="{4C592DB7-F223-A9D7-EFA2-3008D1EB1F9E}"/>
          </ac:spMkLst>
        </pc:spChg>
      </pc:sldChg>
      <pc:sldChg chg="addSp delSp modSp mod setBg">
        <pc:chgData name="Okechukwu Ohiagu (2518547)" userId="83a89c5a-c56a-41ef-bc5c-06b0d8bf52f4" providerId="ADAL" clId="{29127D5C-6939-5538-8F13-FF537762725C}" dt="2026-07-20T09:32:59.136" v="502" actId="26606"/>
        <pc:sldMkLst>
          <pc:docMk/>
          <pc:sldMk cId="1051460153" sldId="275"/>
        </pc:sldMkLst>
        <pc:spChg chg="mod">
          <ac:chgData name="Okechukwu Ohiagu (2518547)" userId="83a89c5a-c56a-41ef-bc5c-06b0d8bf52f4" providerId="ADAL" clId="{29127D5C-6939-5538-8F13-FF537762725C}" dt="2026-07-20T09:32:59.136" v="502" actId="26606"/>
          <ac:spMkLst>
            <pc:docMk/>
            <pc:sldMk cId="1051460153" sldId="275"/>
            <ac:spMk id="2" creationId="{BD7B7DE1-EC41-5450-F1D4-2D67EE504044}"/>
          </ac:spMkLst>
        </pc:spChg>
        <pc:spChg chg="add del mod">
          <ac:chgData name="Okechukwu Ohiagu (2518547)" userId="83a89c5a-c56a-41ef-bc5c-06b0d8bf52f4" providerId="ADAL" clId="{29127D5C-6939-5538-8F13-FF537762725C}" dt="2026-07-20T09:31:31.013" v="489" actId="26606"/>
          <ac:spMkLst>
            <pc:docMk/>
            <pc:sldMk cId="1051460153" sldId="275"/>
            <ac:spMk id="3" creationId="{1307BB35-99FC-7979-C57C-1C97D20D374F}"/>
          </ac:spMkLst>
        </pc:spChg>
        <pc:spChg chg="add del">
          <ac:chgData name="Okechukwu Ohiagu (2518547)" userId="83a89c5a-c56a-41ef-bc5c-06b0d8bf52f4" providerId="ADAL" clId="{29127D5C-6939-5538-8F13-FF537762725C}" dt="2026-07-20T09:31:31.001" v="488" actId="26606"/>
          <ac:spMkLst>
            <pc:docMk/>
            <pc:sldMk cId="1051460153" sldId="275"/>
            <ac:spMk id="9" creationId="{BACC6370-2D7E-4714-9D71-7542949D7D5D}"/>
          </ac:spMkLst>
        </pc:spChg>
        <pc:spChg chg="add del">
          <ac:chgData name="Okechukwu Ohiagu (2518547)" userId="83a89c5a-c56a-41ef-bc5c-06b0d8bf52f4" providerId="ADAL" clId="{29127D5C-6939-5538-8F13-FF537762725C}" dt="2026-07-20T09:31:31.001" v="488" actId="26606"/>
          <ac:spMkLst>
            <pc:docMk/>
            <pc:sldMk cId="1051460153" sldId="275"/>
            <ac:spMk id="11" creationId="{256B2C21-A230-48C0-8DF1-C46611373C44}"/>
          </ac:spMkLst>
        </pc:spChg>
        <pc:spChg chg="add del">
          <ac:chgData name="Okechukwu Ohiagu (2518547)" userId="83a89c5a-c56a-41ef-bc5c-06b0d8bf52f4" providerId="ADAL" clId="{29127D5C-6939-5538-8F13-FF537762725C}" dt="2026-07-20T09:31:31.001" v="488" actId="26606"/>
          <ac:spMkLst>
            <pc:docMk/>
            <pc:sldMk cId="1051460153" sldId="275"/>
            <ac:spMk id="13" creationId="{3847E18C-932D-4C95-AABA-FEC7C9499AD7}"/>
          </ac:spMkLst>
        </pc:spChg>
        <pc:spChg chg="add del">
          <ac:chgData name="Okechukwu Ohiagu (2518547)" userId="83a89c5a-c56a-41ef-bc5c-06b0d8bf52f4" providerId="ADAL" clId="{29127D5C-6939-5538-8F13-FF537762725C}" dt="2026-07-20T09:31:31.001" v="488" actId="26606"/>
          <ac:spMkLst>
            <pc:docMk/>
            <pc:sldMk cId="1051460153" sldId="275"/>
            <ac:spMk id="15" creationId="{3150CB11-0C61-439E-910F-5787759E72A0}"/>
          </ac:spMkLst>
        </pc:spChg>
        <pc:spChg chg="add del">
          <ac:chgData name="Okechukwu Ohiagu (2518547)" userId="83a89c5a-c56a-41ef-bc5c-06b0d8bf52f4" providerId="ADAL" clId="{29127D5C-6939-5538-8F13-FF537762725C}" dt="2026-07-20T09:31:31.001" v="488" actId="26606"/>
          <ac:spMkLst>
            <pc:docMk/>
            <pc:sldMk cId="1051460153" sldId="275"/>
            <ac:spMk id="17" creationId="{43F8A58B-5155-44CE-A5FF-7647B47D0A7A}"/>
          </ac:spMkLst>
        </pc:spChg>
        <pc:spChg chg="add del">
          <ac:chgData name="Okechukwu Ohiagu (2518547)" userId="83a89c5a-c56a-41ef-bc5c-06b0d8bf52f4" providerId="ADAL" clId="{29127D5C-6939-5538-8F13-FF537762725C}" dt="2026-07-20T09:31:31.001" v="488" actId="26606"/>
          <ac:spMkLst>
            <pc:docMk/>
            <pc:sldMk cId="1051460153" sldId="275"/>
            <ac:spMk id="19" creationId="{443F2ACA-E6D6-4028-82DD-F03C262D5DE6}"/>
          </ac:spMkLst>
        </pc:spChg>
        <pc:spChg chg="add del">
          <ac:chgData name="Okechukwu Ohiagu (2518547)" userId="83a89c5a-c56a-41ef-bc5c-06b0d8bf52f4" providerId="ADAL" clId="{29127D5C-6939-5538-8F13-FF537762725C}" dt="2026-07-20T09:32:59.136" v="502" actId="26606"/>
          <ac:spMkLst>
            <pc:docMk/>
            <pc:sldMk cId="1051460153" sldId="275"/>
            <ac:spMk id="21" creationId="{BACC6370-2D7E-4714-9D71-7542949D7D5D}"/>
          </ac:spMkLst>
        </pc:spChg>
        <pc:spChg chg="add del">
          <ac:chgData name="Okechukwu Ohiagu (2518547)" userId="83a89c5a-c56a-41ef-bc5c-06b0d8bf52f4" providerId="ADAL" clId="{29127D5C-6939-5538-8F13-FF537762725C}" dt="2026-07-20T09:32:59.136" v="502" actId="26606"/>
          <ac:spMkLst>
            <pc:docMk/>
            <pc:sldMk cId="1051460153" sldId="275"/>
            <ac:spMk id="22" creationId="{256B2C21-A230-48C0-8DF1-C46611373C44}"/>
          </ac:spMkLst>
        </pc:spChg>
        <pc:spChg chg="add del">
          <ac:chgData name="Okechukwu Ohiagu (2518547)" userId="83a89c5a-c56a-41ef-bc5c-06b0d8bf52f4" providerId="ADAL" clId="{29127D5C-6939-5538-8F13-FF537762725C}" dt="2026-07-20T09:32:59.136" v="502" actId="26606"/>
          <ac:spMkLst>
            <pc:docMk/>
            <pc:sldMk cId="1051460153" sldId="275"/>
            <ac:spMk id="23" creationId="{3847E18C-932D-4C95-AABA-FEC7C9499AD7}"/>
          </ac:spMkLst>
        </pc:spChg>
        <pc:spChg chg="add del">
          <ac:chgData name="Okechukwu Ohiagu (2518547)" userId="83a89c5a-c56a-41ef-bc5c-06b0d8bf52f4" providerId="ADAL" clId="{29127D5C-6939-5538-8F13-FF537762725C}" dt="2026-07-20T09:32:59.136" v="502" actId="26606"/>
          <ac:spMkLst>
            <pc:docMk/>
            <pc:sldMk cId="1051460153" sldId="275"/>
            <ac:spMk id="24" creationId="{3150CB11-0C61-439E-910F-5787759E72A0}"/>
          </ac:spMkLst>
        </pc:spChg>
        <pc:spChg chg="add del">
          <ac:chgData name="Okechukwu Ohiagu (2518547)" userId="83a89c5a-c56a-41ef-bc5c-06b0d8bf52f4" providerId="ADAL" clId="{29127D5C-6939-5538-8F13-FF537762725C}" dt="2026-07-20T09:32:59.136" v="502" actId="26606"/>
          <ac:spMkLst>
            <pc:docMk/>
            <pc:sldMk cId="1051460153" sldId="275"/>
            <ac:spMk id="25" creationId="{43F8A58B-5155-44CE-A5FF-7647B47D0A7A}"/>
          </ac:spMkLst>
        </pc:spChg>
        <pc:spChg chg="add">
          <ac:chgData name="Okechukwu Ohiagu (2518547)" userId="83a89c5a-c56a-41ef-bc5c-06b0d8bf52f4" providerId="ADAL" clId="{29127D5C-6939-5538-8F13-FF537762725C}" dt="2026-07-20T09:31:31.013" v="489" actId="26606"/>
          <ac:spMkLst>
            <pc:docMk/>
            <pc:sldMk cId="1051460153" sldId="275"/>
            <ac:spMk id="26" creationId="{443F2ACA-E6D6-4028-82DD-F03C262D5DE6}"/>
          </ac:spMkLst>
        </pc:spChg>
        <pc:spChg chg="add del">
          <ac:chgData name="Okechukwu Ohiagu (2518547)" userId="83a89c5a-c56a-41ef-bc5c-06b0d8bf52f4" providerId="ADAL" clId="{29127D5C-6939-5538-8F13-FF537762725C}" dt="2026-07-20T09:32:50.063" v="500" actId="26606"/>
          <ac:spMkLst>
            <pc:docMk/>
            <pc:sldMk cId="1051460153" sldId="275"/>
            <ac:spMk id="32" creationId="{BACC6370-2D7E-4714-9D71-7542949D7D5D}"/>
          </ac:spMkLst>
        </pc:spChg>
        <pc:spChg chg="add del">
          <ac:chgData name="Okechukwu Ohiagu (2518547)" userId="83a89c5a-c56a-41ef-bc5c-06b0d8bf52f4" providerId="ADAL" clId="{29127D5C-6939-5538-8F13-FF537762725C}" dt="2026-07-20T09:32:50.063" v="500" actId="26606"/>
          <ac:spMkLst>
            <pc:docMk/>
            <pc:sldMk cId="1051460153" sldId="275"/>
            <ac:spMk id="34" creationId="{256B2C21-A230-48C0-8DF1-C46611373C44}"/>
          </ac:spMkLst>
        </pc:spChg>
        <pc:spChg chg="add del">
          <ac:chgData name="Okechukwu Ohiagu (2518547)" userId="83a89c5a-c56a-41ef-bc5c-06b0d8bf52f4" providerId="ADAL" clId="{29127D5C-6939-5538-8F13-FF537762725C}" dt="2026-07-20T09:32:50.063" v="500" actId="26606"/>
          <ac:spMkLst>
            <pc:docMk/>
            <pc:sldMk cId="1051460153" sldId="275"/>
            <ac:spMk id="36" creationId="{3847E18C-932D-4C95-AABA-FEC7C9499AD7}"/>
          </ac:spMkLst>
        </pc:spChg>
        <pc:spChg chg="add del">
          <ac:chgData name="Okechukwu Ohiagu (2518547)" userId="83a89c5a-c56a-41ef-bc5c-06b0d8bf52f4" providerId="ADAL" clId="{29127D5C-6939-5538-8F13-FF537762725C}" dt="2026-07-20T09:32:50.063" v="500" actId="26606"/>
          <ac:spMkLst>
            <pc:docMk/>
            <pc:sldMk cId="1051460153" sldId="275"/>
            <ac:spMk id="38" creationId="{3150CB11-0C61-439E-910F-5787759E72A0}"/>
          </ac:spMkLst>
        </pc:spChg>
        <pc:spChg chg="add del">
          <ac:chgData name="Okechukwu Ohiagu (2518547)" userId="83a89c5a-c56a-41ef-bc5c-06b0d8bf52f4" providerId="ADAL" clId="{29127D5C-6939-5538-8F13-FF537762725C}" dt="2026-07-20T09:32:50.063" v="500" actId="26606"/>
          <ac:spMkLst>
            <pc:docMk/>
            <pc:sldMk cId="1051460153" sldId="275"/>
            <ac:spMk id="40" creationId="{43F8A58B-5155-44CE-A5FF-7647B47D0A7A}"/>
          </ac:spMkLst>
        </pc:spChg>
        <pc:spChg chg="add del">
          <ac:chgData name="Okechukwu Ohiagu (2518547)" userId="83a89c5a-c56a-41ef-bc5c-06b0d8bf52f4" providerId="ADAL" clId="{29127D5C-6939-5538-8F13-FF537762725C}" dt="2026-07-20T09:32:59.136" v="502" actId="26606"/>
          <ac:spMkLst>
            <pc:docMk/>
            <pc:sldMk cId="1051460153" sldId="275"/>
            <ac:spMk id="44" creationId="{BACC6370-2D7E-4714-9D71-7542949D7D5D}"/>
          </ac:spMkLst>
        </pc:spChg>
        <pc:spChg chg="add del">
          <ac:chgData name="Okechukwu Ohiagu (2518547)" userId="83a89c5a-c56a-41ef-bc5c-06b0d8bf52f4" providerId="ADAL" clId="{29127D5C-6939-5538-8F13-FF537762725C}" dt="2026-07-20T09:32:59.136" v="502" actId="26606"/>
          <ac:spMkLst>
            <pc:docMk/>
            <pc:sldMk cId="1051460153" sldId="275"/>
            <ac:spMk id="45" creationId="{F68B3F68-107C-434F-AA38-110D5EA91B85}"/>
          </ac:spMkLst>
        </pc:spChg>
        <pc:spChg chg="add del">
          <ac:chgData name="Okechukwu Ohiagu (2518547)" userId="83a89c5a-c56a-41ef-bc5c-06b0d8bf52f4" providerId="ADAL" clId="{29127D5C-6939-5538-8F13-FF537762725C}" dt="2026-07-20T09:32:59.136" v="502" actId="26606"/>
          <ac:spMkLst>
            <pc:docMk/>
            <pc:sldMk cId="1051460153" sldId="275"/>
            <ac:spMk id="46" creationId="{AAD0DBB9-1A4B-4391-81D4-CB19F9AB918A}"/>
          </ac:spMkLst>
        </pc:spChg>
        <pc:spChg chg="add del">
          <ac:chgData name="Okechukwu Ohiagu (2518547)" userId="83a89c5a-c56a-41ef-bc5c-06b0d8bf52f4" providerId="ADAL" clId="{29127D5C-6939-5538-8F13-FF537762725C}" dt="2026-07-20T09:32:59.136" v="502" actId="26606"/>
          <ac:spMkLst>
            <pc:docMk/>
            <pc:sldMk cId="1051460153" sldId="275"/>
            <ac:spMk id="47" creationId="{063BBA22-50EA-4C4D-BE05-F1CE4E63AA56}"/>
          </ac:spMkLst>
        </pc:spChg>
        <pc:graphicFrameChg chg="add del">
          <ac:chgData name="Okechukwu Ohiagu (2518547)" userId="83a89c5a-c56a-41ef-bc5c-06b0d8bf52f4" providerId="ADAL" clId="{29127D5C-6939-5538-8F13-FF537762725C}" dt="2026-07-20T09:31:31.001" v="488" actId="26606"/>
          <ac:graphicFrameMkLst>
            <pc:docMk/>
            <pc:sldMk cId="1051460153" sldId="275"/>
            <ac:graphicFrameMk id="5" creationId="{D5216734-D411-A621-96B5-114079737688}"/>
          </ac:graphicFrameMkLst>
        </pc:graphicFrameChg>
        <pc:graphicFrameChg chg="add mod">
          <ac:chgData name="Okechukwu Ohiagu (2518547)" userId="83a89c5a-c56a-41ef-bc5c-06b0d8bf52f4" providerId="ADAL" clId="{29127D5C-6939-5538-8F13-FF537762725C}" dt="2026-07-20T09:32:10.424" v="495" actId="255"/>
          <ac:graphicFrameMkLst>
            <pc:docMk/>
            <pc:sldMk cId="1051460153" sldId="275"/>
            <ac:graphicFrameMk id="27" creationId="{1BEE1A77-7738-9106-7781-72D288D1C0E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5DE3D3-67E6-40FF-8F2B-1E467508029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3503741-0B6D-433D-B310-6F917A1FE5C5}">
      <dgm:prSet custT="1"/>
      <dgm:spPr/>
      <dgm:t>
        <a:bodyPr/>
        <a:lstStyle/>
        <a:p>
          <a:r>
            <a:rPr lang="en-GB" sz="2400">
              <a:latin typeface="Times New Roman" panose="02020603050405020304" pitchFamily="18" charset="0"/>
              <a:cs typeface="Times New Roman" panose="02020603050405020304" pitchFamily="18" charset="0"/>
            </a:rPr>
            <a:t>AI acknowledgement</a:t>
          </a:r>
          <a:endParaRPr lang="en-US" sz="2400" dirty="0">
            <a:latin typeface="Times New Roman" panose="02020603050405020304" pitchFamily="18" charset="0"/>
            <a:cs typeface="Times New Roman" panose="02020603050405020304" pitchFamily="18" charset="0"/>
          </a:endParaRPr>
        </a:p>
      </dgm:t>
    </dgm:pt>
    <dgm:pt modelId="{97EBED9C-186A-4240-858F-496885E005B2}" type="parTrans" cxnId="{05A16FF6-495E-4769-8B3F-5276721B0B83}">
      <dgm:prSet/>
      <dgm:spPr/>
      <dgm:t>
        <a:bodyPr/>
        <a:lstStyle/>
        <a:p>
          <a:endParaRPr lang="en-US"/>
        </a:p>
      </dgm:t>
    </dgm:pt>
    <dgm:pt modelId="{FA08B65D-800C-472B-81A1-38C970CE24E2}" type="sibTrans" cxnId="{05A16FF6-495E-4769-8B3F-5276721B0B83}">
      <dgm:prSet/>
      <dgm:spPr/>
      <dgm:t>
        <a:bodyPr/>
        <a:lstStyle/>
        <a:p>
          <a:endParaRPr lang="en-US"/>
        </a:p>
      </dgm:t>
    </dgm:pt>
    <dgm:pt modelId="{37F6E924-9F91-4992-BE0E-FDA2CE0A6210}">
      <dgm:prSet custT="1"/>
      <dgm:spPr/>
      <dgm:t>
        <a:bodyPr/>
        <a:lstStyle/>
        <a:p>
          <a:r>
            <a:rPr lang="en-GB" sz="2400">
              <a:latin typeface="Times New Roman" panose="02020603050405020304" pitchFamily="18" charset="0"/>
              <a:cs typeface="Times New Roman" panose="02020603050405020304" pitchFamily="18" charset="0"/>
            </a:rPr>
            <a:t>I use google to search and Grammarly for proof reading.  </a:t>
          </a:r>
          <a:endParaRPr lang="en-US" sz="2400" dirty="0">
            <a:latin typeface="Times New Roman" panose="02020603050405020304" pitchFamily="18" charset="0"/>
            <a:cs typeface="Times New Roman" panose="02020603050405020304" pitchFamily="18" charset="0"/>
          </a:endParaRPr>
        </a:p>
      </dgm:t>
    </dgm:pt>
    <dgm:pt modelId="{2C827CB8-7D61-4394-A841-FB1E151C70C0}" type="parTrans" cxnId="{D61E768B-1A61-4B51-9C6D-1094FF20FED6}">
      <dgm:prSet/>
      <dgm:spPr/>
      <dgm:t>
        <a:bodyPr/>
        <a:lstStyle/>
        <a:p>
          <a:endParaRPr lang="en-US"/>
        </a:p>
      </dgm:t>
    </dgm:pt>
    <dgm:pt modelId="{DF09293B-0B33-4665-8243-E30D3B67D504}" type="sibTrans" cxnId="{D61E768B-1A61-4B51-9C6D-1094FF20FED6}">
      <dgm:prSet/>
      <dgm:spPr/>
      <dgm:t>
        <a:bodyPr/>
        <a:lstStyle/>
        <a:p>
          <a:endParaRPr lang="en-US"/>
        </a:p>
      </dgm:t>
    </dgm:pt>
    <dgm:pt modelId="{878AE069-2032-3A4E-8D57-B8270DB80340}" type="pres">
      <dgm:prSet presAssocID="{E25DE3D3-67E6-40FF-8F2B-1E4675080294}" presName="linear" presStyleCnt="0">
        <dgm:presLayoutVars>
          <dgm:animLvl val="lvl"/>
          <dgm:resizeHandles val="exact"/>
        </dgm:presLayoutVars>
      </dgm:prSet>
      <dgm:spPr/>
    </dgm:pt>
    <dgm:pt modelId="{89B0EBFB-13B0-BF4C-86EF-E5D1D83076DA}" type="pres">
      <dgm:prSet presAssocID="{03503741-0B6D-433D-B310-6F917A1FE5C5}" presName="parentText" presStyleLbl="node1" presStyleIdx="0" presStyleCnt="2">
        <dgm:presLayoutVars>
          <dgm:chMax val="0"/>
          <dgm:bulletEnabled val="1"/>
        </dgm:presLayoutVars>
      </dgm:prSet>
      <dgm:spPr/>
    </dgm:pt>
    <dgm:pt modelId="{A451665D-841B-2B48-8E5F-4C15CAFEECB6}" type="pres">
      <dgm:prSet presAssocID="{FA08B65D-800C-472B-81A1-38C970CE24E2}" presName="spacer" presStyleCnt="0"/>
      <dgm:spPr/>
    </dgm:pt>
    <dgm:pt modelId="{B1E95CAE-DDF5-D041-B6AD-B264AEE5A6C5}" type="pres">
      <dgm:prSet presAssocID="{37F6E924-9F91-4992-BE0E-FDA2CE0A6210}" presName="parentText" presStyleLbl="node1" presStyleIdx="1" presStyleCnt="2">
        <dgm:presLayoutVars>
          <dgm:chMax val="0"/>
          <dgm:bulletEnabled val="1"/>
        </dgm:presLayoutVars>
      </dgm:prSet>
      <dgm:spPr/>
    </dgm:pt>
  </dgm:ptLst>
  <dgm:cxnLst>
    <dgm:cxn modelId="{EE006F05-8E62-CC41-9B10-792434A203D7}" type="presOf" srcId="{03503741-0B6D-433D-B310-6F917A1FE5C5}" destId="{89B0EBFB-13B0-BF4C-86EF-E5D1D83076DA}" srcOrd="0" destOrd="0" presId="urn:microsoft.com/office/officeart/2005/8/layout/vList2"/>
    <dgm:cxn modelId="{9B328053-F4FF-2649-ADC3-45DA925CE863}" type="presOf" srcId="{E25DE3D3-67E6-40FF-8F2B-1E4675080294}" destId="{878AE069-2032-3A4E-8D57-B8270DB80340}" srcOrd="0" destOrd="0" presId="urn:microsoft.com/office/officeart/2005/8/layout/vList2"/>
    <dgm:cxn modelId="{DCA48B78-7CAB-1541-8611-AA1C4F5063C2}" type="presOf" srcId="{37F6E924-9F91-4992-BE0E-FDA2CE0A6210}" destId="{B1E95CAE-DDF5-D041-B6AD-B264AEE5A6C5}" srcOrd="0" destOrd="0" presId="urn:microsoft.com/office/officeart/2005/8/layout/vList2"/>
    <dgm:cxn modelId="{D61E768B-1A61-4B51-9C6D-1094FF20FED6}" srcId="{E25DE3D3-67E6-40FF-8F2B-1E4675080294}" destId="{37F6E924-9F91-4992-BE0E-FDA2CE0A6210}" srcOrd="1" destOrd="0" parTransId="{2C827CB8-7D61-4394-A841-FB1E151C70C0}" sibTransId="{DF09293B-0B33-4665-8243-E30D3B67D504}"/>
    <dgm:cxn modelId="{05A16FF6-495E-4769-8B3F-5276721B0B83}" srcId="{E25DE3D3-67E6-40FF-8F2B-1E4675080294}" destId="{03503741-0B6D-433D-B310-6F917A1FE5C5}" srcOrd="0" destOrd="0" parTransId="{97EBED9C-186A-4240-858F-496885E005B2}" sibTransId="{FA08B65D-800C-472B-81A1-38C970CE24E2}"/>
    <dgm:cxn modelId="{F22C2DC4-6E28-7A4E-9118-5B5EBC2B07C9}" type="presParOf" srcId="{878AE069-2032-3A4E-8D57-B8270DB80340}" destId="{89B0EBFB-13B0-BF4C-86EF-E5D1D83076DA}" srcOrd="0" destOrd="0" presId="urn:microsoft.com/office/officeart/2005/8/layout/vList2"/>
    <dgm:cxn modelId="{8F5D0915-9F89-E141-BE32-352B7B2CA13F}" type="presParOf" srcId="{878AE069-2032-3A4E-8D57-B8270DB80340}" destId="{A451665D-841B-2B48-8E5F-4C15CAFEECB6}" srcOrd="1" destOrd="0" presId="urn:microsoft.com/office/officeart/2005/8/layout/vList2"/>
    <dgm:cxn modelId="{FA95A662-195E-BE4B-932F-7BB83EB39B13}" type="presParOf" srcId="{878AE069-2032-3A4E-8D57-B8270DB80340}" destId="{B1E95CAE-DDF5-D041-B6AD-B264AEE5A6C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54E7BF-8E77-4221-82E2-33A6502F527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EA64C39-32AB-415E-A735-086038053D77}">
      <dgm:prSet/>
      <dgm:spPr>
        <a:solidFill>
          <a:schemeClr val="accent2">
            <a:lumMod val="75000"/>
          </a:schemeClr>
        </a:solidFill>
        <a:ln>
          <a:solidFill>
            <a:schemeClr val="accent6">
              <a:lumMod val="75000"/>
            </a:schemeClr>
          </a:solidFill>
        </a:ln>
      </dgm:spPr>
      <dgm:t>
        <a:bodyPr/>
        <a:lstStyle/>
        <a:p>
          <a:endParaRPr lang="en-US" dirty="0"/>
        </a:p>
      </dgm:t>
    </dgm:pt>
    <dgm:pt modelId="{A6839198-2D48-4C03-BCB1-7B89E05046DE}" type="parTrans" cxnId="{D7B55AF6-80C7-46FE-B7BD-3DE6242841E0}">
      <dgm:prSet/>
      <dgm:spPr/>
      <dgm:t>
        <a:bodyPr/>
        <a:lstStyle/>
        <a:p>
          <a:endParaRPr lang="en-US"/>
        </a:p>
      </dgm:t>
    </dgm:pt>
    <dgm:pt modelId="{ACB7AFA0-7088-483F-A1E3-638099654F0B}" type="sibTrans" cxnId="{D7B55AF6-80C7-46FE-B7BD-3DE6242841E0}">
      <dgm:prSet/>
      <dgm:spPr/>
      <dgm:t>
        <a:bodyPr/>
        <a:lstStyle/>
        <a:p>
          <a:endParaRPr lang="en-US"/>
        </a:p>
      </dgm:t>
    </dgm:pt>
    <dgm:pt modelId="{B511FD25-EE76-447F-AAEB-4CE1F4EA9720}">
      <dgm:prSet custT="1"/>
      <dgm:spPr>
        <a:solidFill>
          <a:schemeClr val="accent2">
            <a:lumMod val="75000"/>
          </a:schemeClr>
        </a:solidFill>
        <a:ln>
          <a:solidFill>
            <a:schemeClr val="accent6">
              <a:lumMod val="75000"/>
            </a:schemeClr>
          </a:solidFill>
        </a:ln>
      </dgm:spPr>
      <dgm:t>
        <a:bodyPr/>
        <a:lstStyle/>
        <a:p>
          <a:r>
            <a:rPr lang="en-GB" sz="2400" b="0" dirty="0">
              <a:latin typeface="Times New Roman" panose="02020603050405020304" pitchFamily="18" charset="0"/>
              <a:cs typeface="Times New Roman" panose="02020603050405020304" pitchFamily="18" charset="0"/>
            </a:rPr>
            <a:t>Define critical thinking. </a:t>
          </a:r>
          <a:endParaRPr lang="en-US" sz="2400" b="0" dirty="0">
            <a:latin typeface="Times New Roman" panose="02020603050405020304" pitchFamily="18" charset="0"/>
            <a:cs typeface="Times New Roman" panose="02020603050405020304" pitchFamily="18" charset="0"/>
          </a:endParaRPr>
        </a:p>
      </dgm:t>
    </dgm:pt>
    <dgm:pt modelId="{17022E3D-FE7B-4F0A-9DEC-971FED75C7C3}" type="parTrans" cxnId="{B72A0261-4423-4D36-8CF0-6C43EFCF111B}">
      <dgm:prSet/>
      <dgm:spPr/>
      <dgm:t>
        <a:bodyPr/>
        <a:lstStyle/>
        <a:p>
          <a:endParaRPr lang="en-US"/>
        </a:p>
      </dgm:t>
    </dgm:pt>
    <dgm:pt modelId="{A7462926-321C-42D7-B181-D7DAFC7D1A13}" type="sibTrans" cxnId="{B72A0261-4423-4D36-8CF0-6C43EFCF111B}">
      <dgm:prSet/>
      <dgm:spPr/>
      <dgm:t>
        <a:bodyPr/>
        <a:lstStyle/>
        <a:p>
          <a:endParaRPr lang="en-US"/>
        </a:p>
      </dgm:t>
    </dgm:pt>
    <dgm:pt modelId="{4EB04CEB-E6C8-4637-9B48-5695A0FD811A}">
      <dgm:prSet custT="1"/>
      <dgm:spPr>
        <a:solidFill>
          <a:schemeClr val="tx2">
            <a:lumMod val="75000"/>
            <a:lumOff val="25000"/>
          </a:schemeClr>
        </a:solidFill>
        <a:ln>
          <a:solidFill>
            <a:schemeClr val="accent6">
              <a:lumMod val="75000"/>
            </a:schemeClr>
          </a:solidFill>
        </a:ln>
      </dgm:spPr>
      <dgm:t>
        <a:bodyPr/>
        <a:lstStyle/>
        <a:p>
          <a:r>
            <a:rPr lang="en-GB" sz="2400" b="0" dirty="0">
              <a:latin typeface="Times New Roman" panose="02020603050405020304" pitchFamily="18" charset="0"/>
              <a:cs typeface="Times New Roman" panose="02020603050405020304" pitchFamily="18" charset="0"/>
            </a:rPr>
            <a:t>Explain why it is important to health and social care and highlight pitfalls in the absence of the skill.</a:t>
          </a:r>
          <a:endParaRPr lang="en-US" sz="2400" b="0" dirty="0">
            <a:latin typeface="Times New Roman" panose="02020603050405020304" pitchFamily="18" charset="0"/>
            <a:cs typeface="Times New Roman" panose="02020603050405020304" pitchFamily="18" charset="0"/>
          </a:endParaRPr>
        </a:p>
      </dgm:t>
    </dgm:pt>
    <dgm:pt modelId="{E2C2C990-8D7E-46C2-BF50-78AB78F85425}" type="parTrans" cxnId="{B79D20E7-72A2-412A-B240-7D8241DB8910}">
      <dgm:prSet/>
      <dgm:spPr/>
      <dgm:t>
        <a:bodyPr/>
        <a:lstStyle/>
        <a:p>
          <a:endParaRPr lang="en-US"/>
        </a:p>
      </dgm:t>
    </dgm:pt>
    <dgm:pt modelId="{C51BCF96-8913-4370-AB1A-4F1480E351AA}" type="sibTrans" cxnId="{B79D20E7-72A2-412A-B240-7D8241DB8910}">
      <dgm:prSet/>
      <dgm:spPr/>
      <dgm:t>
        <a:bodyPr/>
        <a:lstStyle/>
        <a:p>
          <a:endParaRPr lang="en-US"/>
        </a:p>
      </dgm:t>
    </dgm:pt>
    <dgm:pt modelId="{8EAFC329-5BB4-4691-97B2-AFC376253733}">
      <dgm:prSet/>
      <dgm:spPr>
        <a:solidFill>
          <a:schemeClr val="tx2">
            <a:lumMod val="75000"/>
            <a:lumOff val="25000"/>
          </a:schemeClr>
        </a:solidFill>
        <a:ln>
          <a:solidFill>
            <a:schemeClr val="accent6">
              <a:lumMod val="75000"/>
            </a:schemeClr>
          </a:solidFill>
        </a:ln>
      </dgm:spPr>
      <dgm:t>
        <a:bodyPr/>
        <a:lstStyle/>
        <a:p>
          <a:endParaRPr lang="en-US" dirty="0"/>
        </a:p>
      </dgm:t>
    </dgm:pt>
    <dgm:pt modelId="{7C0C14A6-D038-4091-8DE5-910CE0E62389}" type="parTrans" cxnId="{5201C7F9-1EC6-46E8-B306-3D8B0F0B8ED2}">
      <dgm:prSet/>
      <dgm:spPr/>
      <dgm:t>
        <a:bodyPr/>
        <a:lstStyle/>
        <a:p>
          <a:endParaRPr lang="en-US"/>
        </a:p>
      </dgm:t>
    </dgm:pt>
    <dgm:pt modelId="{901D575D-010B-471A-A234-1B462B787030}" type="sibTrans" cxnId="{5201C7F9-1EC6-46E8-B306-3D8B0F0B8ED2}">
      <dgm:prSet/>
      <dgm:spPr/>
      <dgm:t>
        <a:bodyPr/>
        <a:lstStyle/>
        <a:p>
          <a:endParaRPr lang="en-US"/>
        </a:p>
      </dgm:t>
    </dgm:pt>
    <dgm:pt modelId="{F3C55616-E218-8F49-B956-2A69A3494E57}" type="pres">
      <dgm:prSet presAssocID="{2554E7BF-8E77-4221-82E2-33A6502F5271}" presName="outerComposite" presStyleCnt="0">
        <dgm:presLayoutVars>
          <dgm:chMax val="5"/>
          <dgm:dir/>
          <dgm:resizeHandles val="exact"/>
        </dgm:presLayoutVars>
      </dgm:prSet>
      <dgm:spPr/>
    </dgm:pt>
    <dgm:pt modelId="{85B2DE32-944A-7E47-B92F-C0A49675F41E}" type="pres">
      <dgm:prSet presAssocID="{2554E7BF-8E77-4221-82E2-33A6502F5271}" presName="dummyMaxCanvas" presStyleCnt="0">
        <dgm:presLayoutVars/>
      </dgm:prSet>
      <dgm:spPr/>
    </dgm:pt>
    <dgm:pt modelId="{76A21728-6398-9E42-9E0D-7978BD040435}" type="pres">
      <dgm:prSet presAssocID="{2554E7BF-8E77-4221-82E2-33A6502F5271}" presName="FourNodes_1" presStyleLbl="node1" presStyleIdx="0" presStyleCnt="4" custScaleX="98305" custLinFactY="150867" custLinFactNeighborX="24851" custLinFactNeighborY="200000">
        <dgm:presLayoutVars>
          <dgm:bulletEnabled val="1"/>
        </dgm:presLayoutVars>
      </dgm:prSet>
      <dgm:spPr/>
    </dgm:pt>
    <dgm:pt modelId="{690F2BBE-7025-9848-98ED-0319425DEAAA}" type="pres">
      <dgm:prSet presAssocID="{2554E7BF-8E77-4221-82E2-33A6502F5271}" presName="FourNodes_2" presStyleLbl="node1" presStyleIdx="1" presStyleCnt="4" custLinFactY="-18182" custLinFactNeighborX="-3487" custLinFactNeighborY="-100000">
        <dgm:presLayoutVars>
          <dgm:bulletEnabled val="1"/>
        </dgm:presLayoutVars>
      </dgm:prSet>
      <dgm:spPr/>
    </dgm:pt>
    <dgm:pt modelId="{5040EA76-B32A-0045-AEF9-47AD62B6D264}" type="pres">
      <dgm:prSet presAssocID="{2554E7BF-8E77-4221-82E2-33A6502F5271}" presName="FourNodes_3" presStyleLbl="node1" presStyleIdx="2" presStyleCnt="4" custLinFactY="-28549" custLinFactNeighborX="-6101" custLinFactNeighborY="-100000">
        <dgm:presLayoutVars>
          <dgm:bulletEnabled val="1"/>
        </dgm:presLayoutVars>
      </dgm:prSet>
      <dgm:spPr/>
    </dgm:pt>
    <dgm:pt modelId="{D14AB947-EFEE-024A-8A8C-C8B5F955D4AA}" type="pres">
      <dgm:prSet presAssocID="{2554E7BF-8E77-4221-82E2-33A6502F5271}" presName="FourNodes_4" presStyleLbl="node1" presStyleIdx="3" presStyleCnt="4" custLinFactY="-26027" custLinFactNeighborX="-8281" custLinFactNeighborY="-100000">
        <dgm:presLayoutVars>
          <dgm:bulletEnabled val="1"/>
        </dgm:presLayoutVars>
      </dgm:prSet>
      <dgm:spPr/>
    </dgm:pt>
    <dgm:pt modelId="{F257A1A2-9D75-7C4A-86F4-75AC4CD76A4D}" type="pres">
      <dgm:prSet presAssocID="{2554E7BF-8E77-4221-82E2-33A6502F5271}" presName="FourConn_1-2" presStyleLbl="fgAccFollowNode1" presStyleIdx="0" presStyleCnt="3">
        <dgm:presLayoutVars>
          <dgm:bulletEnabled val="1"/>
        </dgm:presLayoutVars>
      </dgm:prSet>
      <dgm:spPr/>
    </dgm:pt>
    <dgm:pt modelId="{809CABF8-CD6F-594B-852E-92C027AEE871}" type="pres">
      <dgm:prSet presAssocID="{2554E7BF-8E77-4221-82E2-33A6502F5271}" presName="FourConn_2-3" presStyleLbl="fgAccFollowNode1" presStyleIdx="1" presStyleCnt="3">
        <dgm:presLayoutVars>
          <dgm:bulletEnabled val="1"/>
        </dgm:presLayoutVars>
      </dgm:prSet>
      <dgm:spPr/>
    </dgm:pt>
    <dgm:pt modelId="{AEF2F60B-BE41-B94C-A8F8-9F427B7FA27B}" type="pres">
      <dgm:prSet presAssocID="{2554E7BF-8E77-4221-82E2-33A6502F5271}" presName="FourConn_3-4" presStyleLbl="fgAccFollowNode1" presStyleIdx="2" presStyleCnt="3">
        <dgm:presLayoutVars>
          <dgm:bulletEnabled val="1"/>
        </dgm:presLayoutVars>
      </dgm:prSet>
      <dgm:spPr/>
    </dgm:pt>
    <dgm:pt modelId="{2A710EAA-B6B8-5941-A31C-D5D132BC3C9B}" type="pres">
      <dgm:prSet presAssocID="{2554E7BF-8E77-4221-82E2-33A6502F5271}" presName="FourNodes_1_text" presStyleLbl="node1" presStyleIdx="3" presStyleCnt="4">
        <dgm:presLayoutVars>
          <dgm:bulletEnabled val="1"/>
        </dgm:presLayoutVars>
      </dgm:prSet>
      <dgm:spPr/>
    </dgm:pt>
    <dgm:pt modelId="{7B0901EF-145F-5147-A3EC-862E1747ED28}" type="pres">
      <dgm:prSet presAssocID="{2554E7BF-8E77-4221-82E2-33A6502F5271}" presName="FourNodes_2_text" presStyleLbl="node1" presStyleIdx="3" presStyleCnt="4">
        <dgm:presLayoutVars>
          <dgm:bulletEnabled val="1"/>
        </dgm:presLayoutVars>
      </dgm:prSet>
      <dgm:spPr/>
    </dgm:pt>
    <dgm:pt modelId="{CC669FA5-8A3C-C642-98B1-773506E2A57E}" type="pres">
      <dgm:prSet presAssocID="{2554E7BF-8E77-4221-82E2-33A6502F5271}" presName="FourNodes_3_text" presStyleLbl="node1" presStyleIdx="3" presStyleCnt="4">
        <dgm:presLayoutVars>
          <dgm:bulletEnabled val="1"/>
        </dgm:presLayoutVars>
      </dgm:prSet>
      <dgm:spPr/>
    </dgm:pt>
    <dgm:pt modelId="{74DFF89B-CD9A-4242-BDE6-8B72AF8C5697}" type="pres">
      <dgm:prSet presAssocID="{2554E7BF-8E77-4221-82E2-33A6502F5271}" presName="FourNodes_4_text" presStyleLbl="node1" presStyleIdx="3" presStyleCnt="4">
        <dgm:presLayoutVars>
          <dgm:bulletEnabled val="1"/>
        </dgm:presLayoutVars>
      </dgm:prSet>
      <dgm:spPr/>
    </dgm:pt>
  </dgm:ptLst>
  <dgm:cxnLst>
    <dgm:cxn modelId="{4A4E900E-F55C-B841-B4D1-D1DD8AA786A2}" type="presOf" srcId="{4EB04CEB-E6C8-4637-9B48-5695A0FD811A}" destId="{5040EA76-B32A-0045-AEF9-47AD62B6D264}" srcOrd="0" destOrd="0" presId="urn:microsoft.com/office/officeart/2005/8/layout/vProcess5"/>
    <dgm:cxn modelId="{5BD3DB14-D0F4-3C4E-B69F-210BDF46DE93}" type="presOf" srcId="{4EB04CEB-E6C8-4637-9B48-5695A0FD811A}" destId="{CC669FA5-8A3C-C642-98B1-773506E2A57E}" srcOrd="1" destOrd="0" presId="urn:microsoft.com/office/officeart/2005/8/layout/vProcess5"/>
    <dgm:cxn modelId="{4BD9B755-3B3C-4D45-A9CC-BAD04ED40D8A}" type="presOf" srcId="{B511FD25-EE76-447F-AAEB-4CE1F4EA9720}" destId="{7B0901EF-145F-5147-A3EC-862E1747ED28}" srcOrd="1" destOrd="0" presId="urn:microsoft.com/office/officeart/2005/8/layout/vProcess5"/>
    <dgm:cxn modelId="{3604C85D-48FA-CD47-B0BD-2E53B1AFBCE7}" type="presOf" srcId="{8EAFC329-5BB4-4691-97B2-AFC376253733}" destId="{74DFF89B-CD9A-4242-BDE6-8B72AF8C5697}" srcOrd="1" destOrd="0" presId="urn:microsoft.com/office/officeart/2005/8/layout/vProcess5"/>
    <dgm:cxn modelId="{B72A0261-4423-4D36-8CF0-6C43EFCF111B}" srcId="{2554E7BF-8E77-4221-82E2-33A6502F5271}" destId="{B511FD25-EE76-447F-AAEB-4CE1F4EA9720}" srcOrd="1" destOrd="0" parTransId="{17022E3D-FE7B-4F0A-9DEC-971FED75C7C3}" sibTransId="{A7462926-321C-42D7-B181-D7DAFC7D1A13}"/>
    <dgm:cxn modelId="{EAC0FE62-88B9-D046-8218-204ACE9C541D}" type="presOf" srcId="{7EA64C39-32AB-415E-A735-086038053D77}" destId="{76A21728-6398-9E42-9E0D-7978BD040435}" srcOrd="0" destOrd="0" presId="urn:microsoft.com/office/officeart/2005/8/layout/vProcess5"/>
    <dgm:cxn modelId="{7DE3F46B-36FE-E544-A6F9-000B8FA77D8C}" type="presOf" srcId="{B511FD25-EE76-447F-AAEB-4CE1F4EA9720}" destId="{690F2BBE-7025-9848-98ED-0319425DEAAA}" srcOrd="0" destOrd="0" presId="urn:microsoft.com/office/officeart/2005/8/layout/vProcess5"/>
    <dgm:cxn modelId="{A6E28271-FA04-EB49-836B-60789CDBC495}" type="presOf" srcId="{A7462926-321C-42D7-B181-D7DAFC7D1A13}" destId="{809CABF8-CD6F-594B-852E-92C027AEE871}" srcOrd="0" destOrd="0" presId="urn:microsoft.com/office/officeart/2005/8/layout/vProcess5"/>
    <dgm:cxn modelId="{93B67D80-EB62-6F44-A014-F3B736463C68}" type="presOf" srcId="{C51BCF96-8913-4370-AB1A-4F1480E351AA}" destId="{AEF2F60B-BE41-B94C-A8F8-9F427B7FA27B}" srcOrd="0" destOrd="0" presId="urn:microsoft.com/office/officeart/2005/8/layout/vProcess5"/>
    <dgm:cxn modelId="{5F38A989-62C4-6A4D-B116-3C75E59102AA}" type="presOf" srcId="{2554E7BF-8E77-4221-82E2-33A6502F5271}" destId="{F3C55616-E218-8F49-B956-2A69A3494E57}" srcOrd="0" destOrd="0" presId="urn:microsoft.com/office/officeart/2005/8/layout/vProcess5"/>
    <dgm:cxn modelId="{DC421792-F29A-BB40-800D-EADCE607C0BC}" type="presOf" srcId="{8EAFC329-5BB4-4691-97B2-AFC376253733}" destId="{D14AB947-EFEE-024A-8A8C-C8B5F955D4AA}" srcOrd="0" destOrd="0" presId="urn:microsoft.com/office/officeart/2005/8/layout/vProcess5"/>
    <dgm:cxn modelId="{6010BA94-8E5E-624B-A275-B3920210D6EC}" type="presOf" srcId="{7EA64C39-32AB-415E-A735-086038053D77}" destId="{2A710EAA-B6B8-5941-A31C-D5D132BC3C9B}" srcOrd="1" destOrd="0" presId="urn:microsoft.com/office/officeart/2005/8/layout/vProcess5"/>
    <dgm:cxn modelId="{592919C4-1244-DF4B-A0B4-6FF51C118AB3}" type="presOf" srcId="{ACB7AFA0-7088-483F-A1E3-638099654F0B}" destId="{F257A1A2-9D75-7C4A-86F4-75AC4CD76A4D}" srcOrd="0" destOrd="0" presId="urn:microsoft.com/office/officeart/2005/8/layout/vProcess5"/>
    <dgm:cxn modelId="{B79D20E7-72A2-412A-B240-7D8241DB8910}" srcId="{2554E7BF-8E77-4221-82E2-33A6502F5271}" destId="{4EB04CEB-E6C8-4637-9B48-5695A0FD811A}" srcOrd="2" destOrd="0" parTransId="{E2C2C990-8D7E-46C2-BF50-78AB78F85425}" sibTransId="{C51BCF96-8913-4370-AB1A-4F1480E351AA}"/>
    <dgm:cxn modelId="{D7B55AF6-80C7-46FE-B7BD-3DE6242841E0}" srcId="{2554E7BF-8E77-4221-82E2-33A6502F5271}" destId="{7EA64C39-32AB-415E-A735-086038053D77}" srcOrd="0" destOrd="0" parTransId="{A6839198-2D48-4C03-BCB1-7B89E05046DE}" sibTransId="{ACB7AFA0-7088-483F-A1E3-638099654F0B}"/>
    <dgm:cxn modelId="{5201C7F9-1EC6-46E8-B306-3D8B0F0B8ED2}" srcId="{2554E7BF-8E77-4221-82E2-33A6502F5271}" destId="{8EAFC329-5BB4-4691-97B2-AFC376253733}" srcOrd="3" destOrd="0" parTransId="{7C0C14A6-D038-4091-8DE5-910CE0E62389}" sibTransId="{901D575D-010B-471A-A234-1B462B787030}"/>
    <dgm:cxn modelId="{FCF2AF34-BF63-3E48-9D59-1640B4A7EFD1}" type="presParOf" srcId="{F3C55616-E218-8F49-B956-2A69A3494E57}" destId="{85B2DE32-944A-7E47-B92F-C0A49675F41E}" srcOrd="0" destOrd="0" presId="urn:microsoft.com/office/officeart/2005/8/layout/vProcess5"/>
    <dgm:cxn modelId="{98C0031A-F7E3-9942-A6D5-61C9CB9354D6}" type="presParOf" srcId="{F3C55616-E218-8F49-B956-2A69A3494E57}" destId="{76A21728-6398-9E42-9E0D-7978BD040435}" srcOrd="1" destOrd="0" presId="urn:microsoft.com/office/officeart/2005/8/layout/vProcess5"/>
    <dgm:cxn modelId="{D32CF9D5-24AF-8846-92C3-9A6DDC5A68C3}" type="presParOf" srcId="{F3C55616-E218-8F49-B956-2A69A3494E57}" destId="{690F2BBE-7025-9848-98ED-0319425DEAAA}" srcOrd="2" destOrd="0" presId="urn:microsoft.com/office/officeart/2005/8/layout/vProcess5"/>
    <dgm:cxn modelId="{74E9027E-7825-0F4B-A1BE-7861D4938453}" type="presParOf" srcId="{F3C55616-E218-8F49-B956-2A69A3494E57}" destId="{5040EA76-B32A-0045-AEF9-47AD62B6D264}" srcOrd="3" destOrd="0" presId="urn:microsoft.com/office/officeart/2005/8/layout/vProcess5"/>
    <dgm:cxn modelId="{B383C0C0-1875-DA42-AAE4-805BF7E1F05A}" type="presParOf" srcId="{F3C55616-E218-8F49-B956-2A69A3494E57}" destId="{D14AB947-EFEE-024A-8A8C-C8B5F955D4AA}" srcOrd="4" destOrd="0" presId="urn:microsoft.com/office/officeart/2005/8/layout/vProcess5"/>
    <dgm:cxn modelId="{4866A8B0-EC44-C641-A78C-96F33DD2A8BB}" type="presParOf" srcId="{F3C55616-E218-8F49-B956-2A69A3494E57}" destId="{F257A1A2-9D75-7C4A-86F4-75AC4CD76A4D}" srcOrd="5" destOrd="0" presId="urn:microsoft.com/office/officeart/2005/8/layout/vProcess5"/>
    <dgm:cxn modelId="{58829CED-4A51-4441-9FF7-9F421054C20F}" type="presParOf" srcId="{F3C55616-E218-8F49-B956-2A69A3494E57}" destId="{809CABF8-CD6F-594B-852E-92C027AEE871}" srcOrd="6" destOrd="0" presId="urn:microsoft.com/office/officeart/2005/8/layout/vProcess5"/>
    <dgm:cxn modelId="{54FABDF2-4A57-5749-BB74-B7E0A7B46BC6}" type="presParOf" srcId="{F3C55616-E218-8F49-B956-2A69A3494E57}" destId="{AEF2F60B-BE41-B94C-A8F8-9F427B7FA27B}" srcOrd="7" destOrd="0" presId="urn:microsoft.com/office/officeart/2005/8/layout/vProcess5"/>
    <dgm:cxn modelId="{17B95328-B8AD-CD41-B57E-3C5D454B1967}" type="presParOf" srcId="{F3C55616-E218-8F49-B956-2A69A3494E57}" destId="{2A710EAA-B6B8-5941-A31C-D5D132BC3C9B}" srcOrd="8" destOrd="0" presId="urn:microsoft.com/office/officeart/2005/8/layout/vProcess5"/>
    <dgm:cxn modelId="{397C23AA-9147-3245-B31D-A7BD1BD3F4F8}" type="presParOf" srcId="{F3C55616-E218-8F49-B956-2A69A3494E57}" destId="{7B0901EF-145F-5147-A3EC-862E1747ED28}" srcOrd="9" destOrd="0" presId="urn:microsoft.com/office/officeart/2005/8/layout/vProcess5"/>
    <dgm:cxn modelId="{A8136ABB-A3ED-544A-876B-81E936990407}" type="presParOf" srcId="{F3C55616-E218-8F49-B956-2A69A3494E57}" destId="{CC669FA5-8A3C-C642-98B1-773506E2A57E}" srcOrd="10" destOrd="0" presId="urn:microsoft.com/office/officeart/2005/8/layout/vProcess5"/>
    <dgm:cxn modelId="{C38D2BEC-16BA-AE4A-8B6E-E1386AC305C3}" type="presParOf" srcId="{F3C55616-E218-8F49-B956-2A69A3494E57}" destId="{74DFF89B-CD9A-4242-BDE6-8B72AF8C569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67E54E-B9EF-4C7B-9062-5D3A87DD66C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60FA2DC-EF18-4440-9875-5D907B50AE20}">
      <dgm:prSet custT="1"/>
      <dgm:spPr>
        <a:solidFill>
          <a:schemeClr val="accent2">
            <a:lumMod val="75000"/>
          </a:schemeClr>
        </a:solidFill>
        <a:ln>
          <a:solidFill>
            <a:schemeClr val="accent6">
              <a:lumMod val="75000"/>
            </a:schemeClr>
          </a:solidFill>
        </a:ln>
      </dgm:spPr>
      <dgm:t>
        <a:bodyPr/>
        <a:lstStyle/>
        <a:p>
          <a:r>
            <a:rPr lang="en-GB" sz="2800" dirty="0">
              <a:latin typeface="Times New Roman" panose="02020603050405020304" pitchFamily="18" charset="0"/>
              <a:cs typeface="Times New Roman" panose="02020603050405020304" pitchFamily="18" charset="0"/>
            </a:rPr>
            <a:t>"What makes a truly great health and social care professional? </a:t>
          </a:r>
          <a:endParaRPr lang="en-US" sz="2800" dirty="0">
            <a:latin typeface="Times New Roman" panose="02020603050405020304" pitchFamily="18" charset="0"/>
            <a:cs typeface="Times New Roman" panose="02020603050405020304" pitchFamily="18" charset="0"/>
          </a:endParaRPr>
        </a:p>
      </dgm:t>
    </dgm:pt>
    <dgm:pt modelId="{0A42E4CB-246E-4C3D-BAA8-3BFCE7BF24DD}" type="parTrans" cxnId="{20EA13EC-FDA2-440B-937E-1CB417E50656}">
      <dgm:prSet/>
      <dgm:spPr/>
      <dgm:t>
        <a:bodyPr/>
        <a:lstStyle/>
        <a:p>
          <a:endParaRPr lang="en-US"/>
        </a:p>
      </dgm:t>
    </dgm:pt>
    <dgm:pt modelId="{477EEB2D-F686-4BE9-AD52-091DE2E0E12F}" type="sibTrans" cxnId="{20EA13EC-FDA2-440B-937E-1CB417E50656}">
      <dgm:prSet/>
      <dgm:spPr/>
      <dgm:t>
        <a:bodyPr/>
        <a:lstStyle/>
        <a:p>
          <a:endParaRPr lang="en-US"/>
        </a:p>
      </dgm:t>
    </dgm:pt>
    <dgm:pt modelId="{FAD22443-D909-47D9-9C12-A22756F5D5BB}">
      <dgm:prSet custT="1"/>
      <dgm:spPr>
        <a:ln>
          <a:solidFill>
            <a:schemeClr val="accent6">
              <a:lumMod val="75000"/>
            </a:schemeClr>
          </a:solidFill>
        </a:ln>
      </dgm:spPr>
      <dgm:t>
        <a:bodyPr/>
        <a:lstStyle/>
        <a:p>
          <a:r>
            <a:rPr lang="en-GB" sz="2400" dirty="0">
              <a:latin typeface="Times New Roman" panose="02020603050405020304" pitchFamily="18" charset="0"/>
              <a:cs typeface="Times New Roman" panose="02020603050405020304" pitchFamily="18" charset="0"/>
            </a:rPr>
            <a:t>Is it kindness? </a:t>
          </a:r>
          <a:endParaRPr lang="en-US" sz="2400" dirty="0">
            <a:latin typeface="Times New Roman" panose="02020603050405020304" pitchFamily="18" charset="0"/>
            <a:cs typeface="Times New Roman" panose="02020603050405020304" pitchFamily="18" charset="0"/>
          </a:endParaRPr>
        </a:p>
      </dgm:t>
    </dgm:pt>
    <dgm:pt modelId="{9878C38D-F36C-4B21-81BD-6349407D80ED}" type="parTrans" cxnId="{B0002F55-5314-4B18-B42C-F57020173362}">
      <dgm:prSet/>
      <dgm:spPr/>
      <dgm:t>
        <a:bodyPr/>
        <a:lstStyle/>
        <a:p>
          <a:endParaRPr lang="en-US"/>
        </a:p>
      </dgm:t>
    </dgm:pt>
    <dgm:pt modelId="{BAA91A7A-328D-484A-8467-F450312AFB5E}" type="sibTrans" cxnId="{B0002F55-5314-4B18-B42C-F57020173362}">
      <dgm:prSet/>
      <dgm:spPr/>
      <dgm:t>
        <a:bodyPr/>
        <a:lstStyle/>
        <a:p>
          <a:endParaRPr lang="en-US"/>
        </a:p>
      </dgm:t>
    </dgm:pt>
    <dgm:pt modelId="{27FD6CA8-2337-4265-B1B5-44BFCF84E00E}">
      <dgm:prSet custT="1"/>
      <dgm:spPr>
        <a:solidFill>
          <a:schemeClr val="accent3">
            <a:lumMod val="75000"/>
          </a:schemeClr>
        </a:solidFill>
        <a:ln>
          <a:solidFill>
            <a:schemeClr val="accent6">
              <a:lumMod val="75000"/>
            </a:schemeClr>
          </a:solidFill>
        </a:ln>
      </dgm:spPr>
      <dgm:t>
        <a:bodyPr/>
        <a:lstStyle/>
        <a:p>
          <a:r>
            <a:rPr lang="en-GB" sz="2400" dirty="0">
              <a:latin typeface="Times New Roman" panose="02020603050405020304" pitchFamily="18" charset="0"/>
              <a:cs typeface="Times New Roman" panose="02020603050405020304" pitchFamily="18" charset="0"/>
            </a:rPr>
            <a:t>Dedication? </a:t>
          </a:r>
          <a:endParaRPr lang="en-US" sz="2400" dirty="0">
            <a:latin typeface="Times New Roman" panose="02020603050405020304" pitchFamily="18" charset="0"/>
            <a:cs typeface="Times New Roman" panose="02020603050405020304" pitchFamily="18" charset="0"/>
          </a:endParaRPr>
        </a:p>
      </dgm:t>
    </dgm:pt>
    <dgm:pt modelId="{F9FFD120-5384-4168-860E-C3E1970E9BF4}" type="parTrans" cxnId="{2D7EC849-313E-4FC9-BEE8-CD54C874324F}">
      <dgm:prSet/>
      <dgm:spPr/>
      <dgm:t>
        <a:bodyPr/>
        <a:lstStyle/>
        <a:p>
          <a:endParaRPr lang="en-US"/>
        </a:p>
      </dgm:t>
    </dgm:pt>
    <dgm:pt modelId="{0CCF868D-81C0-4DB6-8891-FE64FBF8FAF5}" type="sibTrans" cxnId="{2D7EC849-313E-4FC9-BEE8-CD54C874324F}">
      <dgm:prSet/>
      <dgm:spPr/>
      <dgm:t>
        <a:bodyPr/>
        <a:lstStyle/>
        <a:p>
          <a:endParaRPr lang="en-US"/>
        </a:p>
      </dgm:t>
    </dgm:pt>
    <dgm:pt modelId="{A5629B6C-A821-4635-8E82-8FF8C2F69BDE}">
      <dgm:prSet custT="1"/>
      <dgm:spPr>
        <a:solidFill>
          <a:schemeClr val="tx2">
            <a:lumMod val="75000"/>
            <a:lumOff val="25000"/>
          </a:schemeClr>
        </a:solidFill>
        <a:ln>
          <a:solidFill>
            <a:schemeClr val="accent6">
              <a:lumMod val="75000"/>
            </a:schemeClr>
          </a:solidFill>
        </a:ln>
      </dgm:spPr>
      <dgm:t>
        <a:bodyPr/>
        <a:lstStyle/>
        <a:p>
          <a:r>
            <a:rPr lang="en-GB" sz="2400" dirty="0">
              <a:latin typeface="Times New Roman" panose="02020603050405020304" pitchFamily="18" charset="0"/>
              <a:cs typeface="Times New Roman" panose="02020603050405020304" pitchFamily="18" charset="0"/>
            </a:rPr>
            <a:t>Experience?</a:t>
          </a:r>
          <a:endParaRPr lang="en-US" sz="2400" dirty="0">
            <a:latin typeface="Times New Roman" panose="02020603050405020304" pitchFamily="18" charset="0"/>
            <a:cs typeface="Times New Roman" panose="02020603050405020304" pitchFamily="18" charset="0"/>
          </a:endParaRPr>
        </a:p>
      </dgm:t>
    </dgm:pt>
    <dgm:pt modelId="{CAD87175-A073-49FF-9B44-7F32C108CB87}" type="parTrans" cxnId="{EEEA0A19-C189-43F1-98BD-EB08F3CFF878}">
      <dgm:prSet/>
      <dgm:spPr/>
      <dgm:t>
        <a:bodyPr/>
        <a:lstStyle/>
        <a:p>
          <a:endParaRPr lang="en-US"/>
        </a:p>
      </dgm:t>
    </dgm:pt>
    <dgm:pt modelId="{2AB2DB41-CD71-4CEE-8D3E-C8D767DD1171}" type="sibTrans" cxnId="{EEEA0A19-C189-43F1-98BD-EB08F3CFF878}">
      <dgm:prSet/>
      <dgm:spPr/>
      <dgm:t>
        <a:bodyPr/>
        <a:lstStyle/>
        <a:p>
          <a:endParaRPr lang="en-US"/>
        </a:p>
      </dgm:t>
    </dgm:pt>
    <dgm:pt modelId="{9CC3640A-9176-4D1F-8DF7-A06809D22F1F}">
      <dgm:prSet custT="1"/>
      <dgm:spPr>
        <a:solidFill>
          <a:schemeClr val="tx2">
            <a:lumMod val="75000"/>
            <a:lumOff val="25000"/>
          </a:schemeClr>
        </a:solidFill>
        <a:ln>
          <a:solidFill>
            <a:schemeClr val="accent6">
              <a:lumMod val="75000"/>
            </a:schemeClr>
          </a:solidFill>
        </a:ln>
      </dgm:spPr>
      <dgm:t>
        <a:bodyPr/>
        <a:lstStyle/>
        <a:p>
          <a:r>
            <a:rPr lang="en-GB" sz="2400" dirty="0">
              <a:latin typeface="Times New Roman" panose="02020603050405020304" pitchFamily="18" charset="0"/>
              <a:cs typeface="Times New Roman" panose="02020603050405020304" pitchFamily="18" charset="0"/>
            </a:rPr>
            <a:t>Empathy?</a:t>
          </a:r>
          <a:endParaRPr lang="en-US" sz="2400" dirty="0">
            <a:latin typeface="Times New Roman" panose="02020603050405020304" pitchFamily="18" charset="0"/>
            <a:cs typeface="Times New Roman" panose="02020603050405020304" pitchFamily="18" charset="0"/>
          </a:endParaRPr>
        </a:p>
      </dgm:t>
    </dgm:pt>
    <dgm:pt modelId="{3E7D71E8-CD79-4D08-B79A-3631F39790C6}" type="parTrans" cxnId="{F2EB1B65-6E3D-433A-845E-A4B0B36C768E}">
      <dgm:prSet/>
      <dgm:spPr/>
      <dgm:t>
        <a:bodyPr/>
        <a:lstStyle/>
        <a:p>
          <a:endParaRPr lang="en-US"/>
        </a:p>
      </dgm:t>
    </dgm:pt>
    <dgm:pt modelId="{36047911-4AF8-439C-B8AE-212129222D19}" type="sibTrans" cxnId="{F2EB1B65-6E3D-433A-845E-A4B0B36C768E}">
      <dgm:prSet/>
      <dgm:spPr/>
      <dgm:t>
        <a:bodyPr/>
        <a:lstStyle/>
        <a:p>
          <a:endParaRPr lang="en-US"/>
        </a:p>
      </dgm:t>
    </dgm:pt>
    <dgm:pt modelId="{0DEC52C1-A2B3-43E2-BC34-53ACDD7D86BB}">
      <dgm:prSet custT="1"/>
      <dgm:spPr>
        <a:ln>
          <a:solidFill>
            <a:schemeClr val="accent6">
              <a:lumMod val="75000"/>
            </a:schemeClr>
          </a:solidFill>
        </a:ln>
      </dgm:spPr>
      <dgm:t>
        <a:bodyPr/>
        <a:lstStyle/>
        <a:p>
          <a:r>
            <a:rPr lang="en-GB" sz="2400" dirty="0">
              <a:latin typeface="Times New Roman" panose="02020603050405020304" pitchFamily="18" charset="0"/>
              <a:cs typeface="Times New Roman" panose="02020603050405020304" pitchFamily="18" charset="0"/>
            </a:rPr>
            <a:t>I’d agree it's all of these and more</a:t>
          </a:r>
          <a:endParaRPr lang="en-US" sz="2400" dirty="0">
            <a:latin typeface="Times New Roman" panose="02020603050405020304" pitchFamily="18" charset="0"/>
            <a:cs typeface="Times New Roman" panose="02020603050405020304" pitchFamily="18" charset="0"/>
          </a:endParaRPr>
        </a:p>
      </dgm:t>
    </dgm:pt>
    <dgm:pt modelId="{80039025-CD41-463C-B614-A73C3E5290DE}" type="parTrans" cxnId="{819D71EE-ED2C-4E63-A36C-BDC5A038AB91}">
      <dgm:prSet/>
      <dgm:spPr/>
      <dgm:t>
        <a:bodyPr/>
        <a:lstStyle/>
        <a:p>
          <a:endParaRPr lang="en-US"/>
        </a:p>
      </dgm:t>
    </dgm:pt>
    <dgm:pt modelId="{05E01C6C-F500-4E4D-BA79-AE09926509B4}" type="sibTrans" cxnId="{819D71EE-ED2C-4E63-A36C-BDC5A038AB91}">
      <dgm:prSet/>
      <dgm:spPr/>
      <dgm:t>
        <a:bodyPr/>
        <a:lstStyle/>
        <a:p>
          <a:endParaRPr lang="en-US"/>
        </a:p>
      </dgm:t>
    </dgm:pt>
    <dgm:pt modelId="{EBF64313-72E1-43F1-9054-F54001DDB78F}">
      <dgm:prSet custT="1"/>
      <dgm:spPr>
        <a:ln>
          <a:solidFill>
            <a:schemeClr val="accent6">
              <a:lumMod val="75000"/>
            </a:schemeClr>
          </a:solidFill>
        </a:ln>
      </dgm:spPr>
      <dgm:t>
        <a:bodyPr/>
        <a:lstStyle/>
        <a:p>
          <a:r>
            <a:rPr lang="en-GB" sz="2400" dirty="0">
              <a:latin typeface="Times New Roman" panose="02020603050405020304" pitchFamily="18" charset="0"/>
              <a:cs typeface="Times New Roman" panose="02020603050405020304" pitchFamily="18" charset="0"/>
            </a:rPr>
            <a:t>But I would include critical thinking.</a:t>
          </a:r>
          <a:endParaRPr lang="en-US" sz="2400" dirty="0">
            <a:latin typeface="Times New Roman" panose="02020603050405020304" pitchFamily="18" charset="0"/>
            <a:cs typeface="Times New Roman" panose="02020603050405020304" pitchFamily="18" charset="0"/>
          </a:endParaRPr>
        </a:p>
      </dgm:t>
    </dgm:pt>
    <dgm:pt modelId="{8C8027FF-DF37-41F9-B022-9BE4330A9594}" type="parTrans" cxnId="{965DCBB8-21DB-44DA-A0A9-D7B14EB25FB1}">
      <dgm:prSet/>
      <dgm:spPr/>
      <dgm:t>
        <a:bodyPr/>
        <a:lstStyle/>
        <a:p>
          <a:endParaRPr lang="en-US"/>
        </a:p>
      </dgm:t>
    </dgm:pt>
    <dgm:pt modelId="{5142F9C5-8522-4C09-8C7C-6A148453D8B2}" type="sibTrans" cxnId="{965DCBB8-21DB-44DA-A0A9-D7B14EB25FB1}">
      <dgm:prSet/>
      <dgm:spPr/>
      <dgm:t>
        <a:bodyPr/>
        <a:lstStyle/>
        <a:p>
          <a:endParaRPr lang="en-US"/>
        </a:p>
      </dgm:t>
    </dgm:pt>
    <dgm:pt modelId="{CCA3C596-99B5-2D49-BEB6-3A4F0144A2E0}" type="pres">
      <dgm:prSet presAssocID="{EF67E54E-B9EF-4C7B-9062-5D3A87DD66C9}" presName="diagram" presStyleCnt="0">
        <dgm:presLayoutVars>
          <dgm:dir/>
          <dgm:resizeHandles val="exact"/>
        </dgm:presLayoutVars>
      </dgm:prSet>
      <dgm:spPr/>
    </dgm:pt>
    <dgm:pt modelId="{1B64A5C9-C465-0443-A1D7-8043507EFCE9}" type="pres">
      <dgm:prSet presAssocID="{D60FA2DC-EF18-4440-9875-5D907B50AE20}" presName="node" presStyleLbl="node1" presStyleIdx="0" presStyleCnt="7" custScaleX="364110" custScaleY="60060" custLinFactNeighborX="-21298" custLinFactNeighborY="-10071">
        <dgm:presLayoutVars>
          <dgm:bulletEnabled val="1"/>
        </dgm:presLayoutVars>
      </dgm:prSet>
      <dgm:spPr/>
    </dgm:pt>
    <dgm:pt modelId="{E1DB30AB-C261-7047-B37F-4A773BB02E0B}" type="pres">
      <dgm:prSet presAssocID="{477EEB2D-F686-4BE9-AD52-091DE2E0E12F}" presName="sibTrans" presStyleCnt="0"/>
      <dgm:spPr/>
    </dgm:pt>
    <dgm:pt modelId="{89B05D05-6E0C-D446-B89B-9C351099C628}" type="pres">
      <dgm:prSet presAssocID="{FAD22443-D909-47D9-9C12-A22756F5D5BB}" presName="node" presStyleLbl="node1" presStyleIdx="1" presStyleCnt="7" custLinFactNeighborX="124" custLinFactNeighborY="-13713">
        <dgm:presLayoutVars>
          <dgm:bulletEnabled val="1"/>
        </dgm:presLayoutVars>
      </dgm:prSet>
      <dgm:spPr/>
    </dgm:pt>
    <dgm:pt modelId="{39D93F94-3BED-6644-BCCA-79C750299A3F}" type="pres">
      <dgm:prSet presAssocID="{BAA91A7A-328D-484A-8467-F450312AFB5E}" presName="sibTrans" presStyleCnt="0"/>
      <dgm:spPr/>
    </dgm:pt>
    <dgm:pt modelId="{1B2579C3-ABFE-D64F-810D-658A5A32A734}" type="pres">
      <dgm:prSet presAssocID="{27FD6CA8-2337-4265-B1B5-44BFCF84E00E}" presName="node" presStyleLbl="node1" presStyleIdx="2" presStyleCnt="7" custLinFactNeighborX="3092" custLinFactNeighborY="-9894">
        <dgm:presLayoutVars>
          <dgm:bulletEnabled val="1"/>
        </dgm:presLayoutVars>
      </dgm:prSet>
      <dgm:spPr/>
    </dgm:pt>
    <dgm:pt modelId="{59AED569-9F5B-B54D-A4CB-5525D71BBF21}" type="pres">
      <dgm:prSet presAssocID="{0CCF868D-81C0-4DB6-8891-FE64FBF8FAF5}" presName="sibTrans" presStyleCnt="0"/>
      <dgm:spPr/>
    </dgm:pt>
    <dgm:pt modelId="{E49BBFA3-43FF-CE42-BC53-A180EF3D215D}" type="pres">
      <dgm:prSet presAssocID="{A5629B6C-A821-4635-8E82-8FF8C2F69BDE}" presName="node" presStyleLbl="node1" presStyleIdx="3" presStyleCnt="7" custLinFactNeighborX="4494" custLinFactNeighborY="-14192">
        <dgm:presLayoutVars>
          <dgm:bulletEnabled val="1"/>
        </dgm:presLayoutVars>
      </dgm:prSet>
      <dgm:spPr/>
    </dgm:pt>
    <dgm:pt modelId="{0CF1ADE9-D719-3149-85BF-CB4CAD4A2B64}" type="pres">
      <dgm:prSet presAssocID="{2AB2DB41-CD71-4CEE-8D3E-C8D767DD1171}" presName="sibTrans" presStyleCnt="0"/>
      <dgm:spPr/>
    </dgm:pt>
    <dgm:pt modelId="{15213222-B6A7-F64E-8F2F-F6E955C916F8}" type="pres">
      <dgm:prSet presAssocID="{9CC3640A-9176-4D1F-8DF7-A06809D22F1F}" presName="node" presStyleLbl="node1" presStyleIdx="4" presStyleCnt="7" custLinFactX="-110978" custLinFactY="16305" custLinFactNeighborX="-200000" custLinFactNeighborY="100000">
        <dgm:presLayoutVars>
          <dgm:bulletEnabled val="1"/>
        </dgm:presLayoutVars>
      </dgm:prSet>
      <dgm:spPr/>
    </dgm:pt>
    <dgm:pt modelId="{005BD739-0F68-9244-A0B3-22213A026001}" type="pres">
      <dgm:prSet presAssocID="{36047911-4AF8-439C-B8AE-212129222D19}" presName="sibTrans" presStyleCnt="0"/>
      <dgm:spPr/>
    </dgm:pt>
    <dgm:pt modelId="{8CF98CC4-759D-9F4A-9178-D29591A26F96}" type="pres">
      <dgm:prSet presAssocID="{0DEC52C1-A2B3-43E2-BC34-53ACDD7D86BB}" presName="node" presStyleLbl="node1" presStyleIdx="5" presStyleCnt="7" custLinFactNeighborX="47503" custLinFactNeighborY="-2269">
        <dgm:presLayoutVars>
          <dgm:bulletEnabled val="1"/>
        </dgm:presLayoutVars>
      </dgm:prSet>
      <dgm:spPr/>
    </dgm:pt>
    <dgm:pt modelId="{FBAE9B37-4175-9748-A858-DD9CB163FDE1}" type="pres">
      <dgm:prSet presAssocID="{05E01C6C-F500-4E4D-BA79-AE09926509B4}" presName="sibTrans" presStyleCnt="0"/>
      <dgm:spPr/>
    </dgm:pt>
    <dgm:pt modelId="{F64EB07A-9F70-FE4D-8C97-DE91E4C6749D}" type="pres">
      <dgm:prSet presAssocID="{EBF64313-72E1-43F1-9054-F54001DDB78F}" presName="node" presStyleLbl="node1" presStyleIdx="6" presStyleCnt="7" custLinFactNeighborX="54635" custLinFactNeighborY="-2972">
        <dgm:presLayoutVars>
          <dgm:bulletEnabled val="1"/>
        </dgm:presLayoutVars>
      </dgm:prSet>
      <dgm:spPr/>
    </dgm:pt>
  </dgm:ptLst>
  <dgm:cxnLst>
    <dgm:cxn modelId="{EEEA0A19-C189-43F1-98BD-EB08F3CFF878}" srcId="{EF67E54E-B9EF-4C7B-9062-5D3A87DD66C9}" destId="{A5629B6C-A821-4635-8E82-8FF8C2F69BDE}" srcOrd="3" destOrd="0" parTransId="{CAD87175-A073-49FF-9B44-7F32C108CB87}" sibTransId="{2AB2DB41-CD71-4CEE-8D3E-C8D767DD1171}"/>
    <dgm:cxn modelId="{ACDF6E25-6A24-B340-9CAE-8AA6977522BA}" type="presOf" srcId="{D60FA2DC-EF18-4440-9875-5D907B50AE20}" destId="{1B64A5C9-C465-0443-A1D7-8043507EFCE9}" srcOrd="0" destOrd="0" presId="urn:microsoft.com/office/officeart/2005/8/layout/default"/>
    <dgm:cxn modelId="{FE32562C-1486-A54D-84C0-1408C9C9BBD3}" type="presOf" srcId="{EF67E54E-B9EF-4C7B-9062-5D3A87DD66C9}" destId="{CCA3C596-99B5-2D49-BEB6-3A4F0144A2E0}" srcOrd="0" destOrd="0" presId="urn:microsoft.com/office/officeart/2005/8/layout/default"/>
    <dgm:cxn modelId="{4F4E7033-3214-F443-BFE8-17195864BA76}" type="presOf" srcId="{0DEC52C1-A2B3-43E2-BC34-53ACDD7D86BB}" destId="{8CF98CC4-759D-9F4A-9178-D29591A26F96}" srcOrd="0" destOrd="0" presId="urn:microsoft.com/office/officeart/2005/8/layout/default"/>
    <dgm:cxn modelId="{2D7EC849-313E-4FC9-BEE8-CD54C874324F}" srcId="{EF67E54E-B9EF-4C7B-9062-5D3A87DD66C9}" destId="{27FD6CA8-2337-4265-B1B5-44BFCF84E00E}" srcOrd="2" destOrd="0" parTransId="{F9FFD120-5384-4168-860E-C3E1970E9BF4}" sibTransId="{0CCF868D-81C0-4DB6-8891-FE64FBF8FAF5}"/>
    <dgm:cxn modelId="{B0002F55-5314-4B18-B42C-F57020173362}" srcId="{EF67E54E-B9EF-4C7B-9062-5D3A87DD66C9}" destId="{FAD22443-D909-47D9-9C12-A22756F5D5BB}" srcOrd="1" destOrd="0" parTransId="{9878C38D-F36C-4B21-81BD-6349407D80ED}" sibTransId="{BAA91A7A-328D-484A-8467-F450312AFB5E}"/>
    <dgm:cxn modelId="{F0F34A58-C95D-6D40-AE76-9780677203D4}" type="presOf" srcId="{FAD22443-D909-47D9-9C12-A22756F5D5BB}" destId="{89B05D05-6E0C-D446-B89B-9C351099C628}" srcOrd="0" destOrd="0" presId="urn:microsoft.com/office/officeart/2005/8/layout/default"/>
    <dgm:cxn modelId="{F2EB1B65-6E3D-433A-845E-A4B0B36C768E}" srcId="{EF67E54E-B9EF-4C7B-9062-5D3A87DD66C9}" destId="{9CC3640A-9176-4D1F-8DF7-A06809D22F1F}" srcOrd="4" destOrd="0" parTransId="{3E7D71E8-CD79-4D08-B79A-3631F39790C6}" sibTransId="{36047911-4AF8-439C-B8AE-212129222D19}"/>
    <dgm:cxn modelId="{7466AD89-D084-8B4D-AA3B-6F04F296E943}" type="presOf" srcId="{27FD6CA8-2337-4265-B1B5-44BFCF84E00E}" destId="{1B2579C3-ABFE-D64F-810D-658A5A32A734}" srcOrd="0" destOrd="0" presId="urn:microsoft.com/office/officeart/2005/8/layout/default"/>
    <dgm:cxn modelId="{965DCBB8-21DB-44DA-A0A9-D7B14EB25FB1}" srcId="{EF67E54E-B9EF-4C7B-9062-5D3A87DD66C9}" destId="{EBF64313-72E1-43F1-9054-F54001DDB78F}" srcOrd="6" destOrd="0" parTransId="{8C8027FF-DF37-41F9-B022-9BE4330A9594}" sibTransId="{5142F9C5-8522-4C09-8C7C-6A148453D8B2}"/>
    <dgm:cxn modelId="{43D553BB-79C1-B14F-A0C4-9D56F648CFFE}" type="presOf" srcId="{EBF64313-72E1-43F1-9054-F54001DDB78F}" destId="{F64EB07A-9F70-FE4D-8C97-DE91E4C6749D}" srcOrd="0" destOrd="0" presId="urn:microsoft.com/office/officeart/2005/8/layout/default"/>
    <dgm:cxn modelId="{D1A16BD3-28EF-4C4E-9BE7-079D41D11597}" type="presOf" srcId="{A5629B6C-A821-4635-8E82-8FF8C2F69BDE}" destId="{E49BBFA3-43FF-CE42-BC53-A180EF3D215D}" srcOrd="0" destOrd="0" presId="urn:microsoft.com/office/officeart/2005/8/layout/default"/>
    <dgm:cxn modelId="{0C3781EB-1828-7244-BEEB-5C1EC8E3F0B6}" type="presOf" srcId="{9CC3640A-9176-4D1F-8DF7-A06809D22F1F}" destId="{15213222-B6A7-F64E-8F2F-F6E955C916F8}" srcOrd="0" destOrd="0" presId="urn:microsoft.com/office/officeart/2005/8/layout/default"/>
    <dgm:cxn modelId="{20EA13EC-FDA2-440B-937E-1CB417E50656}" srcId="{EF67E54E-B9EF-4C7B-9062-5D3A87DD66C9}" destId="{D60FA2DC-EF18-4440-9875-5D907B50AE20}" srcOrd="0" destOrd="0" parTransId="{0A42E4CB-246E-4C3D-BAA8-3BFCE7BF24DD}" sibTransId="{477EEB2D-F686-4BE9-AD52-091DE2E0E12F}"/>
    <dgm:cxn modelId="{819D71EE-ED2C-4E63-A36C-BDC5A038AB91}" srcId="{EF67E54E-B9EF-4C7B-9062-5D3A87DD66C9}" destId="{0DEC52C1-A2B3-43E2-BC34-53ACDD7D86BB}" srcOrd="5" destOrd="0" parTransId="{80039025-CD41-463C-B614-A73C3E5290DE}" sibTransId="{05E01C6C-F500-4E4D-BA79-AE09926509B4}"/>
    <dgm:cxn modelId="{717457A8-0210-BF47-9DB6-0DB48BF542DD}" type="presParOf" srcId="{CCA3C596-99B5-2D49-BEB6-3A4F0144A2E0}" destId="{1B64A5C9-C465-0443-A1D7-8043507EFCE9}" srcOrd="0" destOrd="0" presId="urn:microsoft.com/office/officeart/2005/8/layout/default"/>
    <dgm:cxn modelId="{6723C2BB-4941-8748-974D-1C1121FC8FBF}" type="presParOf" srcId="{CCA3C596-99B5-2D49-BEB6-3A4F0144A2E0}" destId="{E1DB30AB-C261-7047-B37F-4A773BB02E0B}" srcOrd="1" destOrd="0" presId="urn:microsoft.com/office/officeart/2005/8/layout/default"/>
    <dgm:cxn modelId="{9B68BDE5-B574-DC41-A7EE-80DD070EE51F}" type="presParOf" srcId="{CCA3C596-99B5-2D49-BEB6-3A4F0144A2E0}" destId="{89B05D05-6E0C-D446-B89B-9C351099C628}" srcOrd="2" destOrd="0" presId="urn:microsoft.com/office/officeart/2005/8/layout/default"/>
    <dgm:cxn modelId="{B1EED2DE-9F56-FA4C-9E2B-90BCB1B09A60}" type="presParOf" srcId="{CCA3C596-99B5-2D49-BEB6-3A4F0144A2E0}" destId="{39D93F94-3BED-6644-BCCA-79C750299A3F}" srcOrd="3" destOrd="0" presId="urn:microsoft.com/office/officeart/2005/8/layout/default"/>
    <dgm:cxn modelId="{B61CDC15-FDC6-5E44-A440-8FCB5E6ED3AC}" type="presParOf" srcId="{CCA3C596-99B5-2D49-BEB6-3A4F0144A2E0}" destId="{1B2579C3-ABFE-D64F-810D-658A5A32A734}" srcOrd="4" destOrd="0" presId="urn:microsoft.com/office/officeart/2005/8/layout/default"/>
    <dgm:cxn modelId="{52B28D3B-B5D0-314A-9A9D-CD145EE5D95D}" type="presParOf" srcId="{CCA3C596-99B5-2D49-BEB6-3A4F0144A2E0}" destId="{59AED569-9F5B-B54D-A4CB-5525D71BBF21}" srcOrd="5" destOrd="0" presId="urn:microsoft.com/office/officeart/2005/8/layout/default"/>
    <dgm:cxn modelId="{F2AA6216-3ED4-D646-AFA3-8568FB22A9B2}" type="presParOf" srcId="{CCA3C596-99B5-2D49-BEB6-3A4F0144A2E0}" destId="{E49BBFA3-43FF-CE42-BC53-A180EF3D215D}" srcOrd="6" destOrd="0" presId="urn:microsoft.com/office/officeart/2005/8/layout/default"/>
    <dgm:cxn modelId="{43D57503-FFD4-0E45-8D4B-29F700200870}" type="presParOf" srcId="{CCA3C596-99B5-2D49-BEB6-3A4F0144A2E0}" destId="{0CF1ADE9-D719-3149-85BF-CB4CAD4A2B64}" srcOrd="7" destOrd="0" presId="urn:microsoft.com/office/officeart/2005/8/layout/default"/>
    <dgm:cxn modelId="{9597DA79-2D38-6F4B-809F-FF62C5295E4C}" type="presParOf" srcId="{CCA3C596-99B5-2D49-BEB6-3A4F0144A2E0}" destId="{15213222-B6A7-F64E-8F2F-F6E955C916F8}" srcOrd="8" destOrd="0" presId="urn:microsoft.com/office/officeart/2005/8/layout/default"/>
    <dgm:cxn modelId="{A730B667-0399-0547-A1F2-C33C73E96555}" type="presParOf" srcId="{CCA3C596-99B5-2D49-BEB6-3A4F0144A2E0}" destId="{005BD739-0F68-9244-A0B3-22213A026001}" srcOrd="9" destOrd="0" presId="urn:microsoft.com/office/officeart/2005/8/layout/default"/>
    <dgm:cxn modelId="{E14F19CC-4823-884B-8500-008847FB43DA}" type="presParOf" srcId="{CCA3C596-99B5-2D49-BEB6-3A4F0144A2E0}" destId="{8CF98CC4-759D-9F4A-9178-D29591A26F96}" srcOrd="10" destOrd="0" presId="urn:microsoft.com/office/officeart/2005/8/layout/default"/>
    <dgm:cxn modelId="{D655E9C9-8C21-684F-9138-C21129BAF828}" type="presParOf" srcId="{CCA3C596-99B5-2D49-BEB6-3A4F0144A2E0}" destId="{FBAE9B37-4175-9748-A858-DD9CB163FDE1}" srcOrd="11" destOrd="0" presId="urn:microsoft.com/office/officeart/2005/8/layout/default"/>
    <dgm:cxn modelId="{3A3FF20F-D0AB-2744-87AA-6EC8F1505024}" type="presParOf" srcId="{CCA3C596-99B5-2D49-BEB6-3A4F0144A2E0}" destId="{F64EB07A-9F70-FE4D-8C97-DE91E4C6749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B02556-8B79-4C50-B810-FF3F9016B6E0}"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295ACC2D-9BB0-47BE-BF26-53D98820F6FA}">
      <dgm:prSet custT="1"/>
      <dgm:spPr>
        <a:solidFill>
          <a:schemeClr val="accent2">
            <a:lumMod val="75000"/>
          </a:schemeClr>
        </a:solidFill>
        <a:ln>
          <a:solidFill>
            <a:schemeClr val="accent6">
              <a:lumMod val="75000"/>
            </a:schemeClr>
          </a:solidFill>
        </a:ln>
      </dgm:spPr>
      <dgm:t>
        <a:bodyPr/>
        <a:lstStyle/>
        <a:p>
          <a:pPr>
            <a:buNone/>
          </a:pPr>
          <a:r>
            <a:rPr lang="en-GB" sz="2400" b="0" i="0" u="none" dirty="0">
              <a:latin typeface="Times New Roman" panose="02020603050405020304" pitchFamily="18" charset="0"/>
              <a:cs typeface="Times New Roman" panose="02020603050405020304" pitchFamily="18" charset="0"/>
            </a:rPr>
            <a:t>Critical thinking is a way of thinking that involves asking questions, analysing, understanding, assessing and making decisions about anything you read, hear, say or write. (Student Academic Success, 2022) The word critical is derived from the Greek kritikos, meaning “able to judge or discern.” Good critical thinking involves sound evaluation. It is based on correct information.</a:t>
          </a:r>
          <a:endParaRPr lang="en-US" sz="2400" b="0" dirty="0">
            <a:latin typeface="Times New Roman" panose="02020603050405020304" pitchFamily="18" charset="0"/>
            <a:cs typeface="Times New Roman" panose="02020603050405020304" pitchFamily="18" charset="0"/>
          </a:endParaRPr>
        </a:p>
      </dgm:t>
    </dgm:pt>
    <dgm:pt modelId="{D93E4B98-2F65-4FB0-92A8-DC7B8A52BB2B}" type="parTrans" cxnId="{112FFC7E-E366-40C6-B436-1D16320258FC}">
      <dgm:prSet/>
      <dgm:spPr/>
      <dgm:t>
        <a:bodyPr/>
        <a:lstStyle/>
        <a:p>
          <a:endParaRPr lang="en-US"/>
        </a:p>
      </dgm:t>
    </dgm:pt>
    <dgm:pt modelId="{B4655D06-D532-4CCC-A450-ABD9932E9E55}" type="sibTrans" cxnId="{112FFC7E-E366-40C6-B436-1D16320258FC}">
      <dgm:prSet/>
      <dgm:spPr/>
      <dgm:t>
        <a:bodyPr/>
        <a:lstStyle/>
        <a:p>
          <a:endParaRPr lang="en-US"/>
        </a:p>
      </dgm:t>
    </dgm:pt>
    <dgm:pt modelId="{E7085814-EC39-BF49-8C63-6F97387496D6}" type="pres">
      <dgm:prSet presAssocID="{51B02556-8B79-4C50-B810-FF3F9016B6E0}" presName="Name0" presStyleCnt="0">
        <dgm:presLayoutVars>
          <dgm:dir/>
          <dgm:resizeHandles val="exact"/>
        </dgm:presLayoutVars>
      </dgm:prSet>
      <dgm:spPr/>
    </dgm:pt>
    <dgm:pt modelId="{10FF0949-FBF7-6B4A-AFB3-7E43FD460F5C}" type="pres">
      <dgm:prSet presAssocID="{295ACC2D-9BB0-47BE-BF26-53D98820F6FA}" presName="node" presStyleLbl="node1" presStyleIdx="0" presStyleCnt="1" custScaleX="505055" custScaleY="163620" custLinFactNeighborX="5246" custLinFactNeighborY="-29">
        <dgm:presLayoutVars>
          <dgm:bulletEnabled val="1"/>
        </dgm:presLayoutVars>
      </dgm:prSet>
      <dgm:spPr/>
    </dgm:pt>
  </dgm:ptLst>
  <dgm:cxnLst>
    <dgm:cxn modelId="{08F0FB47-230F-974A-96A5-1E902021A442}" type="presOf" srcId="{295ACC2D-9BB0-47BE-BF26-53D98820F6FA}" destId="{10FF0949-FBF7-6B4A-AFB3-7E43FD460F5C}" srcOrd="0" destOrd="0" presId="urn:microsoft.com/office/officeart/2016/7/layout/RepeatingBendingProcessNew"/>
    <dgm:cxn modelId="{112FFC7E-E366-40C6-B436-1D16320258FC}" srcId="{51B02556-8B79-4C50-B810-FF3F9016B6E0}" destId="{295ACC2D-9BB0-47BE-BF26-53D98820F6FA}" srcOrd="0" destOrd="0" parTransId="{D93E4B98-2F65-4FB0-92A8-DC7B8A52BB2B}" sibTransId="{B4655D06-D532-4CCC-A450-ABD9932E9E55}"/>
    <dgm:cxn modelId="{003ADBCB-E53B-5B4C-8F28-0BE0D927DE4D}" type="presOf" srcId="{51B02556-8B79-4C50-B810-FF3F9016B6E0}" destId="{E7085814-EC39-BF49-8C63-6F97387496D6}" srcOrd="0" destOrd="0" presId="urn:microsoft.com/office/officeart/2016/7/layout/RepeatingBendingProcessNew"/>
    <dgm:cxn modelId="{CD5FFCFE-AF35-D145-9E9D-F1BBDE894FA5}" type="presParOf" srcId="{E7085814-EC39-BF49-8C63-6F97387496D6}" destId="{10FF0949-FBF7-6B4A-AFB3-7E43FD460F5C}"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3CFD57-E356-442E-A9A1-846645A8A6EE}"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155F7079-A062-CA41-8BF8-4C5012708283}" type="pres">
      <dgm:prSet presAssocID="{183CFD57-E356-442E-A9A1-846645A8A6EE}" presName="diagram" presStyleCnt="0">
        <dgm:presLayoutVars>
          <dgm:dir/>
          <dgm:resizeHandles val="exact"/>
        </dgm:presLayoutVars>
      </dgm:prSet>
      <dgm:spPr/>
    </dgm:pt>
  </dgm:ptLst>
  <dgm:cxnLst>
    <dgm:cxn modelId="{CFDEB12B-F187-C94B-B13B-ED4EF0DDA3E8}" type="presOf" srcId="{183CFD57-E356-442E-A9A1-846645A8A6EE}" destId="{155F7079-A062-CA41-8BF8-4C5012708283}"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B738A83-6BA9-4740-B904-AEA7D4B6F7EB}"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ADC47B9E-D42A-9742-9F73-45F614FB4923}" type="pres">
      <dgm:prSet presAssocID="{1B738A83-6BA9-4740-B904-AEA7D4B6F7EB}" presName="Name0" presStyleCnt="0">
        <dgm:presLayoutVars>
          <dgm:dir/>
          <dgm:animLvl val="lvl"/>
          <dgm:resizeHandles val="exact"/>
        </dgm:presLayoutVars>
      </dgm:prSet>
      <dgm:spPr/>
    </dgm:pt>
  </dgm:ptLst>
  <dgm:cxnLst>
    <dgm:cxn modelId="{DFA1A331-3245-A54E-A46E-D0394C4C54CF}" type="presOf" srcId="{1B738A83-6BA9-4740-B904-AEA7D4B6F7EB}" destId="{ADC47B9E-D42A-9742-9F73-45F614FB492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5EA72B-0439-4D21-B8DF-4FB05ECB596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EF7A0A4-E975-2147-96DE-AFA23CC76780}" type="pres">
      <dgm:prSet presAssocID="{5E5EA72B-0439-4D21-B8DF-4FB05ECB596E}" presName="linear" presStyleCnt="0">
        <dgm:presLayoutVars>
          <dgm:animLvl val="lvl"/>
          <dgm:resizeHandles val="exact"/>
        </dgm:presLayoutVars>
      </dgm:prSet>
      <dgm:spPr/>
    </dgm:pt>
  </dgm:ptLst>
  <dgm:cxnLst>
    <dgm:cxn modelId="{B442D4C5-EB4D-D24C-B5B3-25956A81505C}" type="presOf" srcId="{5E5EA72B-0439-4D21-B8DF-4FB05ECB596E}" destId="{6EF7A0A4-E975-2147-96DE-AFA23CC76780}"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83CFD57-E356-442E-A9A1-846645A8A6E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0317CD7-2D68-FB43-973E-471BF19E9674}">
      <dgm:prSet custT="1"/>
      <dgm:spPr>
        <a:solidFill>
          <a:schemeClr val="tx2">
            <a:lumMod val="75000"/>
            <a:lumOff val="25000"/>
          </a:schemeClr>
        </a:solidFill>
        <a:ln>
          <a:solidFill>
            <a:schemeClr val="accent6">
              <a:lumMod val="75000"/>
            </a:schemeClr>
          </a:solidFill>
        </a:ln>
      </dgm:spPr>
      <dgm:t>
        <a:bodyPr/>
        <a:lstStyle/>
        <a:p>
          <a:pPr>
            <a:buNone/>
          </a:pPr>
          <a:r>
            <a:rPr lang="en-GB" sz="2800" b="0" i="0" u="none" dirty="0">
              <a:latin typeface="Times New Roman" panose="02020603050405020304" pitchFamily="18" charset="0"/>
              <a:cs typeface="Times New Roman" panose="02020603050405020304" pitchFamily="18" charset="0"/>
            </a:rPr>
            <a:t>To summarise, critical thinking is the foundation of really compassionate, safe and effective care – it turns practitioners into real advocates for the people they care for rather than just task completers, enabling them to analyse situations, evaluate evidence and make sound professional judgements that put the service user at the heart of every decision </a:t>
          </a:r>
          <a:r>
            <a:rPr lang="en-GB" sz="1800" b="0" i="0" dirty="0">
              <a:latin typeface="Times New Roman" panose="02020603050405020304" pitchFamily="18" charset="0"/>
              <a:cs typeface="Times New Roman" panose="02020603050405020304" pitchFamily="18" charset="0"/>
            </a:rPr>
            <a:t>(Mylocum, 2023).</a:t>
          </a:r>
          <a:endParaRPr lang="en-GB" sz="1800" b="0" i="0" u="none" dirty="0">
            <a:latin typeface="Times New Roman" panose="02020603050405020304" pitchFamily="18" charset="0"/>
            <a:cs typeface="Times New Roman" panose="02020603050405020304" pitchFamily="18" charset="0"/>
          </a:endParaRPr>
        </a:p>
        <a:p>
          <a:pPr>
            <a:buNone/>
          </a:pPr>
          <a:r>
            <a:rPr lang="en-GB" sz="2800" b="0" i="0" u="none" dirty="0">
              <a:latin typeface="Times New Roman" panose="02020603050405020304" pitchFamily="18" charset="0"/>
              <a:cs typeface="Times New Roman" panose="02020603050405020304" pitchFamily="18" charset="0"/>
            </a:rPr>
            <a:t>For individuals working in health and social care, developing and maintaining this capacity through reflective practice, professional development, and a commitment to lifelong learning is not optional. It is a professional and ethical duty</a:t>
          </a:r>
          <a:endParaRPr lang="en-GB" sz="2800" b="1" dirty="0">
            <a:latin typeface="Times New Roman" panose="02020603050405020304" pitchFamily="18" charset="0"/>
            <a:cs typeface="Times New Roman" panose="02020603050405020304" pitchFamily="18" charset="0"/>
          </a:endParaRPr>
        </a:p>
      </dgm:t>
    </dgm:pt>
    <dgm:pt modelId="{6D92C950-EFBC-1949-A2B0-BFFB313A0B92}" type="sibTrans" cxnId="{9B525407-55E4-504A-9020-D3088CFC8519}">
      <dgm:prSet/>
      <dgm:spPr/>
      <dgm:t>
        <a:bodyPr/>
        <a:lstStyle/>
        <a:p>
          <a:endParaRPr lang="en-GB"/>
        </a:p>
      </dgm:t>
    </dgm:pt>
    <dgm:pt modelId="{0C4D1EDA-D8C7-F54C-BF90-D5E748568122}" type="parTrans" cxnId="{9B525407-55E4-504A-9020-D3088CFC8519}">
      <dgm:prSet/>
      <dgm:spPr/>
      <dgm:t>
        <a:bodyPr/>
        <a:lstStyle/>
        <a:p>
          <a:endParaRPr lang="en-GB"/>
        </a:p>
      </dgm:t>
    </dgm:pt>
    <dgm:pt modelId="{BFBEED19-B4C1-0D4B-86DF-4D0238933776}" type="pres">
      <dgm:prSet presAssocID="{183CFD57-E356-442E-A9A1-846645A8A6EE}" presName="outerComposite" presStyleCnt="0">
        <dgm:presLayoutVars>
          <dgm:chMax val="5"/>
          <dgm:dir/>
          <dgm:resizeHandles val="exact"/>
        </dgm:presLayoutVars>
      </dgm:prSet>
      <dgm:spPr/>
    </dgm:pt>
    <dgm:pt modelId="{0E34BDC4-5DC2-894D-A54B-E817EAA21D8D}" type="pres">
      <dgm:prSet presAssocID="{183CFD57-E356-442E-A9A1-846645A8A6EE}" presName="dummyMaxCanvas" presStyleCnt="0">
        <dgm:presLayoutVars/>
      </dgm:prSet>
      <dgm:spPr/>
    </dgm:pt>
    <dgm:pt modelId="{BB011276-7F43-0F4D-8196-E0BE883A8BDA}" type="pres">
      <dgm:prSet presAssocID="{183CFD57-E356-442E-A9A1-846645A8A6EE}" presName="OneNode_1" presStyleLbl="node1" presStyleIdx="0" presStyleCnt="1" custScaleY="200000" custLinFactNeighborX="64" custLinFactNeighborY="-10162">
        <dgm:presLayoutVars>
          <dgm:bulletEnabled val="1"/>
        </dgm:presLayoutVars>
      </dgm:prSet>
      <dgm:spPr/>
    </dgm:pt>
  </dgm:ptLst>
  <dgm:cxnLst>
    <dgm:cxn modelId="{9B525407-55E4-504A-9020-D3088CFC8519}" srcId="{183CFD57-E356-442E-A9A1-846645A8A6EE}" destId="{90317CD7-2D68-FB43-973E-471BF19E9674}" srcOrd="0" destOrd="0" parTransId="{0C4D1EDA-D8C7-F54C-BF90-D5E748568122}" sibTransId="{6D92C950-EFBC-1949-A2B0-BFFB313A0B92}"/>
    <dgm:cxn modelId="{CC5CBC14-6A0C-9742-95B5-FB8153AB2309}" type="presOf" srcId="{183CFD57-E356-442E-A9A1-846645A8A6EE}" destId="{BFBEED19-B4C1-0D4B-86DF-4D0238933776}" srcOrd="0" destOrd="0" presId="urn:microsoft.com/office/officeart/2005/8/layout/vProcess5"/>
    <dgm:cxn modelId="{00132BC4-E78C-2445-AE6D-FE3509E07FC2}" type="presOf" srcId="{90317CD7-2D68-FB43-973E-471BF19E9674}" destId="{BB011276-7F43-0F4D-8196-E0BE883A8BDA}" srcOrd="0" destOrd="0" presId="urn:microsoft.com/office/officeart/2005/8/layout/vProcess5"/>
    <dgm:cxn modelId="{10AFC3D2-3726-024E-AA40-05E2D4D0FA7F}" type="presParOf" srcId="{BFBEED19-B4C1-0D4B-86DF-4D0238933776}" destId="{0E34BDC4-5DC2-894D-A54B-E817EAA21D8D}" srcOrd="0" destOrd="0" presId="urn:microsoft.com/office/officeart/2005/8/layout/vProcess5"/>
    <dgm:cxn modelId="{90F79BE4-BC7C-CB47-91A1-82DF04912F3E}" type="presParOf" srcId="{BFBEED19-B4C1-0D4B-86DF-4D0238933776}" destId="{BB011276-7F43-0F4D-8196-E0BE883A8BDA}" srcOrd="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B0EBFB-13B0-BF4C-86EF-E5D1D83076DA}">
      <dsp:nvSpPr>
        <dsp:cNvPr id="0" name=""/>
        <dsp:cNvSpPr/>
      </dsp:nvSpPr>
      <dsp:spPr>
        <a:xfrm>
          <a:off x="0" y="1416559"/>
          <a:ext cx="6666833"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AI acknowledgement</a:t>
          </a:r>
          <a:endParaRPr lang="en-US" sz="2400" kern="1200" dirty="0">
            <a:latin typeface="Times New Roman" panose="02020603050405020304" pitchFamily="18" charset="0"/>
            <a:cs typeface="Times New Roman" panose="02020603050405020304" pitchFamily="18" charset="0"/>
          </a:endParaRPr>
        </a:p>
      </dsp:txBody>
      <dsp:txXfrm>
        <a:off x="59399" y="1475958"/>
        <a:ext cx="6548035" cy="1098002"/>
      </dsp:txXfrm>
    </dsp:sp>
    <dsp:sp modelId="{B1E95CAE-DDF5-D041-B6AD-B264AEE5A6C5}">
      <dsp:nvSpPr>
        <dsp:cNvPr id="0" name=""/>
        <dsp:cNvSpPr/>
      </dsp:nvSpPr>
      <dsp:spPr>
        <a:xfrm>
          <a:off x="0" y="2820560"/>
          <a:ext cx="6666833" cy="1216800"/>
        </a:xfrm>
        <a:prstGeom prst="roundRect">
          <a:avLst/>
        </a:prstGeom>
        <a:gradFill rotWithShape="0">
          <a:gsLst>
            <a:gs pos="0">
              <a:schemeClr val="accent2">
                <a:hueOff val="5675129"/>
                <a:satOff val="15375"/>
                <a:lumOff val="-12157"/>
                <a:alphaOff val="0"/>
                <a:satMod val="103000"/>
                <a:lumMod val="102000"/>
                <a:tint val="94000"/>
              </a:schemeClr>
            </a:gs>
            <a:gs pos="50000">
              <a:schemeClr val="accent2">
                <a:hueOff val="5675129"/>
                <a:satOff val="15375"/>
                <a:lumOff val="-12157"/>
                <a:alphaOff val="0"/>
                <a:satMod val="110000"/>
                <a:lumMod val="100000"/>
                <a:shade val="100000"/>
              </a:schemeClr>
            </a:gs>
            <a:gs pos="100000">
              <a:schemeClr val="accent2">
                <a:hueOff val="5675129"/>
                <a:satOff val="15375"/>
                <a:lumOff val="-1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I use google to search and Grammarly for proof reading.  </a:t>
          </a:r>
          <a:endParaRPr lang="en-US" sz="2400" kern="1200" dirty="0">
            <a:latin typeface="Times New Roman" panose="02020603050405020304" pitchFamily="18" charset="0"/>
            <a:cs typeface="Times New Roman" panose="02020603050405020304" pitchFamily="18" charset="0"/>
          </a:endParaRPr>
        </a:p>
      </dsp:txBody>
      <dsp:txXfrm>
        <a:off x="59399" y="2879959"/>
        <a:ext cx="6548035"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A21728-6398-9E42-9E0D-7978BD040435}">
      <dsp:nvSpPr>
        <dsp:cNvPr id="0" name=""/>
        <dsp:cNvSpPr/>
      </dsp:nvSpPr>
      <dsp:spPr>
        <a:xfrm>
          <a:off x="2246630" y="3406408"/>
          <a:ext cx="8594081" cy="970854"/>
        </a:xfrm>
        <a:prstGeom prst="roundRect">
          <a:avLst>
            <a:gd name="adj" fmla="val 10000"/>
          </a:avLst>
        </a:prstGeom>
        <a:solidFill>
          <a:schemeClr val="accent2">
            <a:lumMod val="7500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endParaRPr lang="en-US" sz="4200" kern="1200" dirty="0"/>
        </a:p>
      </dsp:txBody>
      <dsp:txXfrm>
        <a:off x="2275065" y="3434843"/>
        <a:ext cx="7482601" cy="913984"/>
      </dsp:txXfrm>
    </dsp:sp>
    <dsp:sp modelId="{690F2BBE-7025-9848-98ED-0319425DEAAA}">
      <dsp:nvSpPr>
        <dsp:cNvPr id="0" name=""/>
        <dsp:cNvSpPr/>
      </dsp:nvSpPr>
      <dsp:spPr>
        <a:xfrm>
          <a:off x="427321" y="0"/>
          <a:ext cx="8742263" cy="970854"/>
        </a:xfrm>
        <a:prstGeom prst="roundRect">
          <a:avLst>
            <a:gd name="adj" fmla="val 10000"/>
          </a:avLst>
        </a:prstGeom>
        <a:solidFill>
          <a:schemeClr val="accent2">
            <a:lumMod val="7500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kern="1200" dirty="0">
              <a:latin typeface="Times New Roman" panose="02020603050405020304" pitchFamily="18" charset="0"/>
              <a:cs typeface="Times New Roman" panose="02020603050405020304" pitchFamily="18" charset="0"/>
            </a:rPr>
            <a:t>Define critical thinking. </a:t>
          </a:r>
          <a:endParaRPr lang="en-US" sz="2400" b="0" kern="1200" dirty="0">
            <a:latin typeface="Times New Roman" panose="02020603050405020304" pitchFamily="18" charset="0"/>
            <a:cs typeface="Times New Roman" panose="02020603050405020304" pitchFamily="18" charset="0"/>
          </a:endParaRPr>
        </a:p>
      </dsp:txBody>
      <dsp:txXfrm>
        <a:off x="455756" y="28435"/>
        <a:ext cx="7322173" cy="913984"/>
      </dsp:txXfrm>
    </dsp:sp>
    <dsp:sp modelId="{5040EA76-B32A-0045-AEF9-47AD62B6D264}">
      <dsp:nvSpPr>
        <dsp:cNvPr id="0" name=""/>
        <dsp:cNvSpPr/>
      </dsp:nvSpPr>
      <dsp:spPr>
        <a:xfrm>
          <a:off x="920035" y="1046723"/>
          <a:ext cx="8742263" cy="970854"/>
        </a:xfrm>
        <a:prstGeom prst="roundRect">
          <a:avLst>
            <a:gd name="adj" fmla="val 10000"/>
          </a:avLst>
        </a:prstGeom>
        <a:solidFill>
          <a:schemeClr val="tx2">
            <a:lumMod val="75000"/>
            <a:lumOff val="2500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kern="1200" dirty="0">
              <a:latin typeface="Times New Roman" panose="02020603050405020304" pitchFamily="18" charset="0"/>
              <a:cs typeface="Times New Roman" panose="02020603050405020304" pitchFamily="18" charset="0"/>
            </a:rPr>
            <a:t>Explain why it is important to health and social care and highlight pitfalls in the absence of the skill.</a:t>
          </a:r>
          <a:endParaRPr lang="en-US" sz="2400" b="0" kern="1200" dirty="0">
            <a:latin typeface="Times New Roman" panose="02020603050405020304" pitchFamily="18" charset="0"/>
            <a:cs typeface="Times New Roman" panose="02020603050405020304" pitchFamily="18" charset="0"/>
          </a:endParaRPr>
        </a:p>
      </dsp:txBody>
      <dsp:txXfrm>
        <a:off x="948470" y="1075158"/>
        <a:ext cx="7333100" cy="913984"/>
      </dsp:txXfrm>
    </dsp:sp>
    <dsp:sp modelId="{D14AB947-EFEE-024A-8A8C-C8B5F955D4AA}">
      <dsp:nvSpPr>
        <dsp:cNvPr id="0" name=""/>
        <dsp:cNvSpPr/>
      </dsp:nvSpPr>
      <dsp:spPr>
        <a:xfrm>
          <a:off x="1461618" y="2218582"/>
          <a:ext cx="8742263" cy="970854"/>
        </a:xfrm>
        <a:prstGeom prst="roundRect">
          <a:avLst>
            <a:gd name="adj" fmla="val 10000"/>
          </a:avLst>
        </a:prstGeom>
        <a:solidFill>
          <a:schemeClr val="tx2">
            <a:lumMod val="75000"/>
            <a:lumOff val="2500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endParaRPr lang="en-US" sz="4200" kern="1200" dirty="0"/>
        </a:p>
      </dsp:txBody>
      <dsp:txXfrm>
        <a:off x="1490053" y="2247017"/>
        <a:ext cx="7322173" cy="913984"/>
      </dsp:txXfrm>
    </dsp:sp>
    <dsp:sp modelId="{F257A1A2-9D75-7C4A-86F4-75AC4CD76A4D}">
      <dsp:nvSpPr>
        <dsp:cNvPr id="0" name=""/>
        <dsp:cNvSpPr/>
      </dsp:nvSpPr>
      <dsp:spPr>
        <a:xfrm>
          <a:off x="8111207" y="743586"/>
          <a:ext cx="631055" cy="631055"/>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253194" y="743586"/>
        <a:ext cx="347081" cy="474869"/>
      </dsp:txXfrm>
    </dsp:sp>
    <dsp:sp modelId="{809CABF8-CD6F-594B-852E-92C027AEE871}">
      <dsp:nvSpPr>
        <dsp:cNvPr id="0" name=""/>
        <dsp:cNvSpPr/>
      </dsp:nvSpPr>
      <dsp:spPr>
        <a:xfrm>
          <a:off x="8843372" y="1890960"/>
          <a:ext cx="631055" cy="631055"/>
        </a:xfrm>
        <a:prstGeom prst="downArrow">
          <a:avLst>
            <a:gd name="adj1" fmla="val 55000"/>
            <a:gd name="adj2" fmla="val 45000"/>
          </a:avLst>
        </a:prstGeom>
        <a:solidFill>
          <a:schemeClr val="accent2">
            <a:tint val="40000"/>
            <a:alpha val="90000"/>
            <a:hueOff val="2927569"/>
            <a:satOff val="-5682"/>
            <a:lumOff val="-984"/>
            <a:alphaOff val="0"/>
          </a:schemeClr>
        </a:solidFill>
        <a:ln w="19050" cap="flat" cmpd="sng" algn="ctr">
          <a:solidFill>
            <a:schemeClr val="accent2">
              <a:tint val="40000"/>
              <a:alpha val="90000"/>
              <a:hueOff val="2927569"/>
              <a:satOff val="-5682"/>
              <a:lumOff val="-98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985359" y="1890960"/>
        <a:ext cx="347081" cy="474869"/>
      </dsp:txXfrm>
    </dsp:sp>
    <dsp:sp modelId="{AEF2F60B-BE41-B94C-A8F8-9F427B7FA27B}">
      <dsp:nvSpPr>
        <dsp:cNvPr id="0" name=""/>
        <dsp:cNvSpPr/>
      </dsp:nvSpPr>
      <dsp:spPr>
        <a:xfrm>
          <a:off x="9564608" y="3038333"/>
          <a:ext cx="631055" cy="631055"/>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706595" y="3038333"/>
        <a:ext cx="347081" cy="4748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64A5C9-C465-0443-A1D7-8043507EFCE9}">
      <dsp:nvSpPr>
        <dsp:cNvPr id="0" name=""/>
        <dsp:cNvSpPr/>
      </dsp:nvSpPr>
      <dsp:spPr>
        <a:xfrm>
          <a:off x="706785" y="88486"/>
          <a:ext cx="9086750" cy="899316"/>
        </a:xfrm>
        <a:prstGeom prst="rect">
          <a:avLst/>
        </a:prstGeom>
        <a:solidFill>
          <a:schemeClr val="accent2">
            <a:lumMod val="7500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"What makes a truly great health and social care professional? </a:t>
          </a:r>
          <a:endParaRPr lang="en-US" sz="2800" kern="1200" dirty="0">
            <a:latin typeface="Times New Roman" panose="02020603050405020304" pitchFamily="18" charset="0"/>
            <a:cs typeface="Times New Roman" panose="02020603050405020304" pitchFamily="18" charset="0"/>
          </a:endParaRPr>
        </a:p>
      </dsp:txBody>
      <dsp:txXfrm>
        <a:off x="706785" y="88486"/>
        <a:ext cx="9086750" cy="899316"/>
      </dsp:txXfrm>
    </dsp:sp>
    <dsp:sp modelId="{89B05D05-6E0C-D446-B89B-9C351099C628}">
      <dsp:nvSpPr>
        <dsp:cNvPr id="0" name=""/>
        <dsp:cNvSpPr/>
      </dsp:nvSpPr>
      <dsp:spPr>
        <a:xfrm>
          <a:off x="419217" y="1182829"/>
          <a:ext cx="2495605" cy="1497363"/>
        </a:xfrm>
        <a:prstGeom prst="rect">
          <a:avLst/>
        </a:prstGeom>
        <a:solidFill>
          <a:schemeClr val="accent3">
            <a:hueOff val="0"/>
            <a:satOff val="0"/>
            <a:lumOff val="0"/>
            <a:alphaOff val="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Is it kindness? </a:t>
          </a:r>
          <a:endParaRPr lang="en-US" sz="2400" kern="1200" dirty="0">
            <a:latin typeface="Times New Roman" panose="02020603050405020304" pitchFamily="18" charset="0"/>
            <a:cs typeface="Times New Roman" panose="02020603050405020304" pitchFamily="18" charset="0"/>
          </a:endParaRPr>
        </a:p>
      </dsp:txBody>
      <dsp:txXfrm>
        <a:off x="419217" y="1182829"/>
        <a:ext cx="2495605" cy="1497363"/>
      </dsp:txXfrm>
    </dsp:sp>
    <dsp:sp modelId="{1B2579C3-ABFE-D64F-810D-658A5A32A734}">
      <dsp:nvSpPr>
        <dsp:cNvPr id="0" name=""/>
        <dsp:cNvSpPr/>
      </dsp:nvSpPr>
      <dsp:spPr>
        <a:xfrm>
          <a:off x="3238453" y="1240014"/>
          <a:ext cx="2495605" cy="1497363"/>
        </a:xfrm>
        <a:prstGeom prst="rect">
          <a:avLst/>
        </a:prstGeom>
        <a:solidFill>
          <a:schemeClr val="accent3">
            <a:lumMod val="7500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Dedication? </a:t>
          </a:r>
          <a:endParaRPr lang="en-US" sz="2400" kern="1200" dirty="0">
            <a:latin typeface="Times New Roman" panose="02020603050405020304" pitchFamily="18" charset="0"/>
            <a:cs typeface="Times New Roman" panose="02020603050405020304" pitchFamily="18" charset="0"/>
          </a:endParaRPr>
        </a:p>
      </dsp:txBody>
      <dsp:txXfrm>
        <a:off x="3238453" y="1240014"/>
        <a:ext cx="2495605" cy="1497363"/>
      </dsp:txXfrm>
    </dsp:sp>
    <dsp:sp modelId="{E49BBFA3-43FF-CE42-BC53-A180EF3D215D}">
      <dsp:nvSpPr>
        <dsp:cNvPr id="0" name=""/>
        <dsp:cNvSpPr/>
      </dsp:nvSpPr>
      <dsp:spPr>
        <a:xfrm>
          <a:off x="6018607" y="1175657"/>
          <a:ext cx="2495605" cy="1497363"/>
        </a:xfrm>
        <a:prstGeom prst="rect">
          <a:avLst/>
        </a:prstGeom>
        <a:solidFill>
          <a:schemeClr val="tx2">
            <a:lumMod val="75000"/>
            <a:lumOff val="2500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Experience?</a:t>
          </a:r>
          <a:endParaRPr lang="en-US" sz="2400" kern="1200" dirty="0">
            <a:latin typeface="Times New Roman" panose="02020603050405020304" pitchFamily="18" charset="0"/>
            <a:cs typeface="Times New Roman" panose="02020603050405020304" pitchFamily="18" charset="0"/>
          </a:endParaRPr>
        </a:p>
      </dsp:txBody>
      <dsp:txXfrm>
        <a:off x="6018607" y="1175657"/>
        <a:ext cx="2495605" cy="1497363"/>
      </dsp:txXfrm>
    </dsp:sp>
    <dsp:sp modelId="{15213222-B6A7-F64E-8F2F-F6E955C916F8}">
      <dsp:nvSpPr>
        <dsp:cNvPr id="0" name=""/>
        <dsp:cNvSpPr/>
      </dsp:nvSpPr>
      <dsp:spPr>
        <a:xfrm>
          <a:off x="890836" y="3129671"/>
          <a:ext cx="2495605" cy="1497363"/>
        </a:xfrm>
        <a:prstGeom prst="rect">
          <a:avLst/>
        </a:prstGeom>
        <a:solidFill>
          <a:schemeClr val="tx2">
            <a:lumMod val="75000"/>
            <a:lumOff val="2500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Empathy?</a:t>
          </a:r>
          <a:endParaRPr lang="en-US" sz="2400" kern="1200" dirty="0">
            <a:latin typeface="Times New Roman" panose="02020603050405020304" pitchFamily="18" charset="0"/>
            <a:cs typeface="Times New Roman" panose="02020603050405020304" pitchFamily="18" charset="0"/>
          </a:endParaRPr>
        </a:p>
      </dsp:txBody>
      <dsp:txXfrm>
        <a:off x="890836" y="3129671"/>
        <a:ext cx="2495605" cy="1497363"/>
      </dsp:txXfrm>
    </dsp:sp>
    <dsp:sp modelId="{8CF98CC4-759D-9F4A-9178-D29591A26F96}">
      <dsp:nvSpPr>
        <dsp:cNvPr id="0" name=""/>
        <dsp:cNvSpPr/>
      </dsp:nvSpPr>
      <dsp:spPr>
        <a:xfrm>
          <a:off x="4346776" y="3101112"/>
          <a:ext cx="2495605" cy="1497363"/>
        </a:xfrm>
        <a:prstGeom prst="rect">
          <a:avLst/>
        </a:prstGeom>
        <a:solidFill>
          <a:schemeClr val="accent2">
            <a:hueOff val="0"/>
            <a:satOff val="0"/>
            <a:lumOff val="0"/>
            <a:alphaOff val="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I’d agree it's all of these and more</a:t>
          </a:r>
          <a:endParaRPr lang="en-US" sz="2400" kern="1200" dirty="0">
            <a:latin typeface="Times New Roman" panose="02020603050405020304" pitchFamily="18" charset="0"/>
            <a:cs typeface="Times New Roman" panose="02020603050405020304" pitchFamily="18" charset="0"/>
          </a:endParaRPr>
        </a:p>
      </dsp:txBody>
      <dsp:txXfrm>
        <a:off x="4346776" y="3101112"/>
        <a:ext cx="2495605" cy="1497363"/>
      </dsp:txXfrm>
    </dsp:sp>
    <dsp:sp modelId="{F64EB07A-9F70-FE4D-8C97-DE91E4C6749D}">
      <dsp:nvSpPr>
        <dsp:cNvPr id="0" name=""/>
        <dsp:cNvSpPr/>
      </dsp:nvSpPr>
      <dsp:spPr>
        <a:xfrm>
          <a:off x="7269929" y="3090585"/>
          <a:ext cx="2495605" cy="1497363"/>
        </a:xfrm>
        <a:prstGeom prst="rect">
          <a:avLst/>
        </a:prstGeom>
        <a:solidFill>
          <a:schemeClr val="accent3">
            <a:hueOff val="0"/>
            <a:satOff val="0"/>
            <a:lumOff val="0"/>
            <a:alphaOff val="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But I would include critical thinking.</a:t>
          </a:r>
          <a:endParaRPr lang="en-US" sz="2400" kern="1200" dirty="0">
            <a:latin typeface="Times New Roman" panose="02020603050405020304" pitchFamily="18" charset="0"/>
            <a:cs typeface="Times New Roman" panose="02020603050405020304" pitchFamily="18" charset="0"/>
          </a:endParaRPr>
        </a:p>
      </dsp:txBody>
      <dsp:txXfrm>
        <a:off x="7269929" y="3090585"/>
        <a:ext cx="2495605" cy="14973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F0949-FBF7-6B4A-AFB3-7E43FD460F5C}">
      <dsp:nvSpPr>
        <dsp:cNvPr id="0" name=""/>
        <dsp:cNvSpPr/>
      </dsp:nvSpPr>
      <dsp:spPr>
        <a:xfrm>
          <a:off x="10" y="0"/>
          <a:ext cx="11023215" cy="2142679"/>
        </a:xfrm>
        <a:prstGeom prst="rect">
          <a:avLst/>
        </a:prstGeom>
        <a:solidFill>
          <a:schemeClr val="accent2">
            <a:lumMod val="7500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948" tIns="112261" rIns="106948" bIns="112261"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Critical thinking is a way of thinking that involves asking questions, analysing, understanding, assessing and making decisions about anything you read, hear, say or write. (Student Academic Success, 2022) The word critical is derived from the Greek kritikos, meaning “able to judge or discern.” Good critical thinking involves sound evaluation. It is based on correct information.</a:t>
          </a:r>
          <a:endParaRPr lang="en-US" sz="2400" b="0" kern="1200" dirty="0">
            <a:latin typeface="Times New Roman" panose="02020603050405020304" pitchFamily="18" charset="0"/>
            <a:cs typeface="Times New Roman" panose="02020603050405020304" pitchFamily="18" charset="0"/>
          </a:endParaRPr>
        </a:p>
      </dsp:txBody>
      <dsp:txXfrm>
        <a:off x="10" y="0"/>
        <a:ext cx="11023215" cy="21426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11276-7F43-0F4D-8196-E0BE883A8BDA}">
      <dsp:nvSpPr>
        <dsp:cNvPr id="0" name=""/>
        <dsp:cNvSpPr/>
      </dsp:nvSpPr>
      <dsp:spPr>
        <a:xfrm>
          <a:off x="0" y="0"/>
          <a:ext cx="11968222" cy="5011838"/>
        </a:xfrm>
        <a:prstGeom prst="roundRect">
          <a:avLst>
            <a:gd name="adj" fmla="val 10000"/>
          </a:avLst>
        </a:prstGeom>
        <a:solidFill>
          <a:schemeClr val="tx2">
            <a:lumMod val="75000"/>
            <a:lumOff val="25000"/>
          </a:schemeClr>
        </a:solidFill>
        <a:ln w="190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0" i="0" u="none" kern="1200" dirty="0">
              <a:latin typeface="Times New Roman" panose="02020603050405020304" pitchFamily="18" charset="0"/>
              <a:cs typeface="Times New Roman" panose="02020603050405020304" pitchFamily="18" charset="0"/>
            </a:rPr>
            <a:t>To summarise, critical thinking is the foundation of really compassionate, safe and effective care – it turns practitioners into real advocates for the people they care for rather than just task completers, enabling them to analyse situations, evaluate evidence and make sound professional judgements that put the service user at the heart of every decision </a:t>
          </a:r>
          <a:r>
            <a:rPr lang="en-GB" sz="1800" b="0" i="0" kern="1200" dirty="0">
              <a:latin typeface="Times New Roman" panose="02020603050405020304" pitchFamily="18" charset="0"/>
              <a:cs typeface="Times New Roman" panose="02020603050405020304" pitchFamily="18" charset="0"/>
            </a:rPr>
            <a:t>(Mylocum, 2023).</a:t>
          </a:r>
          <a:endParaRPr lang="en-GB" sz="1800" b="0" i="0" u="none" kern="1200" dirty="0">
            <a:latin typeface="Times New Roman" panose="02020603050405020304" pitchFamily="18" charset="0"/>
            <a:cs typeface="Times New Roman" panose="02020603050405020304" pitchFamily="18" charset="0"/>
          </a:endParaRPr>
        </a:p>
        <a:p>
          <a:pPr marL="0" lvl="0" indent="0" algn="ctr" defTabSz="1244600">
            <a:lnSpc>
              <a:spcPct val="90000"/>
            </a:lnSpc>
            <a:spcBef>
              <a:spcPct val="0"/>
            </a:spcBef>
            <a:spcAft>
              <a:spcPct val="35000"/>
            </a:spcAft>
            <a:buNone/>
          </a:pPr>
          <a:r>
            <a:rPr lang="en-GB" sz="2800" b="0" i="0" u="none" kern="1200" dirty="0">
              <a:latin typeface="Times New Roman" panose="02020603050405020304" pitchFamily="18" charset="0"/>
              <a:cs typeface="Times New Roman" panose="02020603050405020304" pitchFamily="18" charset="0"/>
            </a:rPr>
            <a:t>For individuals working in health and social care, developing and maintaining this capacity through reflective practice, professional development, and a commitment to lifelong learning is not optional. It is a professional and ethical duty</a:t>
          </a:r>
          <a:endParaRPr lang="en-GB" sz="2800" b="1" kern="1200" dirty="0">
            <a:latin typeface="Times New Roman" panose="02020603050405020304" pitchFamily="18" charset="0"/>
            <a:cs typeface="Times New Roman" panose="02020603050405020304" pitchFamily="18" charset="0"/>
          </a:endParaRPr>
        </a:p>
      </dsp:txBody>
      <dsp:txXfrm>
        <a:off x="146792" y="146792"/>
        <a:ext cx="11674638" cy="47182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6C6BCC-320B-2A42-8F96-CCBBB5CB6B4D}" type="datetimeFigureOut">
              <a:rPr lang="en-US" smtClean="0"/>
              <a:t>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3AB420-AE0B-7D48-8576-E0FBC571E7FD}" type="slidenum">
              <a:rPr lang="en-US" smtClean="0"/>
              <a:t>‹#›</a:t>
            </a:fld>
            <a:endParaRPr lang="en-US"/>
          </a:p>
        </p:txBody>
      </p:sp>
    </p:spTree>
    <p:extLst>
      <p:ext uri="{BB962C8B-B14F-4D97-AF65-F5344CB8AC3E}">
        <p14:creationId xmlns:p14="http://schemas.microsoft.com/office/powerpoint/2010/main" val="1527648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 often use critical thinking skills without even realising it. When you decide, such as which cereal to eat for breakfast, you're using critical thinking to determine the best option for you that day.</a:t>
            </a:r>
          </a:p>
          <a:p>
            <a:endParaRPr lang="en-US" dirty="0"/>
          </a:p>
        </p:txBody>
      </p:sp>
      <p:sp>
        <p:nvSpPr>
          <p:cNvPr id="4" name="Slide Number Placeholder 3"/>
          <p:cNvSpPr>
            <a:spLocks noGrp="1"/>
          </p:cNvSpPr>
          <p:nvPr>
            <p:ph type="sldNum" sz="quarter" idx="5"/>
          </p:nvPr>
        </p:nvSpPr>
        <p:spPr/>
        <p:txBody>
          <a:bodyPr/>
          <a:lstStyle/>
          <a:p>
            <a:fld id="{F23AB420-AE0B-7D48-8576-E0FBC571E7FD}" type="slidenum">
              <a:rPr lang="en-US" smtClean="0"/>
              <a:t>5</a:t>
            </a:fld>
            <a:endParaRPr lang="en-US"/>
          </a:p>
        </p:txBody>
      </p:sp>
    </p:spTree>
    <p:extLst>
      <p:ext uri="{BB962C8B-B14F-4D97-AF65-F5344CB8AC3E}">
        <p14:creationId xmlns:p14="http://schemas.microsoft.com/office/powerpoint/2010/main" val="1253851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Where I have developed this skill. Residential care, or supported living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Critical thinking </a:t>
            </a:r>
            <a:r>
              <a:rPr lang="en-GB" sz="1200" b="0" kern="1200" dirty="0">
                <a:solidFill>
                  <a:schemeClr val="tx1"/>
                </a:solidFill>
                <a:effectLst/>
                <a:latin typeface="+mn-lt"/>
                <a:ea typeface="+mn-ea"/>
                <a:cs typeface="+mn-cs"/>
              </a:rPr>
              <a:t>is not reserved for academic study or formal review meetings — it is woven into the fabric of everyday health and social care practice. From the moment a practitioner begins an assessment to the moment they document their decisions, critical thinking shapes every step. It involves questioning assumptions, analysing information, evaluating evidence, and reaching well-reasoned conclusions that place the service user's needs at the centre (Paul and Elder, 2020). From assessment to prescription and treatment, critical thinking must be applied.</a:t>
            </a:r>
          </a:p>
          <a:p>
            <a:endParaRPr lang="en-US" dirty="0"/>
          </a:p>
        </p:txBody>
      </p:sp>
      <p:sp>
        <p:nvSpPr>
          <p:cNvPr id="4" name="Slide Number Placeholder 3"/>
          <p:cNvSpPr>
            <a:spLocks noGrp="1"/>
          </p:cNvSpPr>
          <p:nvPr>
            <p:ph type="sldNum" sz="quarter" idx="5"/>
          </p:nvPr>
        </p:nvSpPr>
        <p:spPr/>
        <p:txBody>
          <a:bodyPr/>
          <a:lstStyle/>
          <a:p>
            <a:fld id="{F23AB420-AE0B-7D48-8576-E0FBC571E7FD}" type="slidenum">
              <a:rPr lang="en-US" smtClean="0"/>
              <a:t>6</a:t>
            </a:fld>
            <a:endParaRPr lang="en-US"/>
          </a:p>
        </p:txBody>
      </p:sp>
    </p:spTree>
    <p:extLst>
      <p:ext uri="{BB962C8B-B14F-4D97-AF65-F5344CB8AC3E}">
        <p14:creationId xmlns:p14="http://schemas.microsoft.com/office/powerpoint/2010/main" val="878212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23AB420-AE0B-7D48-8576-E0FBC571E7FD}" type="slidenum">
              <a:rPr lang="en-US" smtClean="0"/>
              <a:t>8</a:t>
            </a:fld>
            <a:endParaRPr lang="en-US"/>
          </a:p>
        </p:txBody>
      </p:sp>
    </p:spTree>
    <p:extLst>
      <p:ext uri="{BB962C8B-B14F-4D97-AF65-F5344CB8AC3E}">
        <p14:creationId xmlns:p14="http://schemas.microsoft.com/office/powerpoint/2010/main" val="1337895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23AB420-AE0B-7D48-8576-E0FBC571E7FD}" type="slidenum">
              <a:rPr lang="en-US" smtClean="0"/>
              <a:t>9</a:t>
            </a:fld>
            <a:endParaRPr lang="en-US"/>
          </a:p>
        </p:txBody>
      </p:sp>
    </p:spTree>
    <p:extLst>
      <p:ext uri="{BB962C8B-B14F-4D97-AF65-F5344CB8AC3E}">
        <p14:creationId xmlns:p14="http://schemas.microsoft.com/office/powerpoint/2010/main" val="2931164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23AB420-AE0B-7D48-8576-E0FBC571E7FD}" type="slidenum">
              <a:rPr lang="en-US" smtClean="0"/>
              <a:t>10</a:t>
            </a:fld>
            <a:endParaRPr lang="en-US"/>
          </a:p>
        </p:txBody>
      </p:sp>
    </p:spTree>
    <p:extLst>
      <p:ext uri="{BB962C8B-B14F-4D97-AF65-F5344CB8AC3E}">
        <p14:creationId xmlns:p14="http://schemas.microsoft.com/office/powerpoint/2010/main" val="492934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23AB420-AE0B-7D48-8576-E0FBC571E7FD}" type="slidenum">
              <a:rPr lang="en-US" smtClean="0"/>
              <a:t>11</a:t>
            </a:fld>
            <a:endParaRPr lang="en-US"/>
          </a:p>
        </p:txBody>
      </p:sp>
    </p:spTree>
    <p:extLst>
      <p:ext uri="{BB962C8B-B14F-4D97-AF65-F5344CB8AC3E}">
        <p14:creationId xmlns:p14="http://schemas.microsoft.com/office/powerpoint/2010/main" val="785004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81372FA-D27C-6442-BE48-557895147F48}"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27640407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1372FA-D27C-6442-BE48-557895147F48}"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32576032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81372FA-D27C-6442-BE48-557895147F48}"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15297627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81372FA-D27C-6442-BE48-557895147F48}" type="datetimeFigureOut">
              <a:rPr lang="en-US" smtClean="0"/>
              <a:t>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21793606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81372FA-D27C-6442-BE48-557895147F48}" type="datetimeFigureOut">
              <a:rPr lang="en-US" smtClean="0"/>
              <a:t>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42940691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81372FA-D27C-6442-BE48-557895147F48}" type="datetimeFigureOut">
              <a:rPr lang="en-US" smtClean="0"/>
              <a:t>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36483850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1372FA-D27C-6442-BE48-557895147F48}" type="datetimeFigureOut">
              <a:rPr lang="en-US" smtClean="0"/>
              <a:t>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28044889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81372FA-D27C-6442-BE48-557895147F48}" type="datetimeFigureOut">
              <a:rPr lang="en-US" smtClean="0"/>
              <a:t>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429045603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81372FA-D27C-6442-BE48-557895147F48}" type="datetimeFigureOut">
              <a:rPr lang="en-US" smtClean="0"/>
              <a:t>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33621337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1372FA-D27C-6442-BE48-557895147F48}"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145380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1372FA-D27C-6442-BE48-557895147F48}"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76B464-0074-8148-98B1-84A0EEE22094}" type="slidenum">
              <a:rPr lang="en-US" smtClean="0"/>
              <a:t>‹#›</a:t>
            </a:fld>
            <a:endParaRPr lang="en-US"/>
          </a:p>
        </p:txBody>
      </p:sp>
    </p:spTree>
    <p:extLst>
      <p:ext uri="{BB962C8B-B14F-4D97-AF65-F5344CB8AC3E}">
        <p14:creationId xmlns:p14="http://schemas.microsoft.com/office/powerpoint/2010/main" val="10329811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1372FA-D27C-6442-BE48-557895147F48}" type="datetimeFigureOut">
              <a:rPr lang="en-US" smtClean="0"/>
              <a:t>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276B464-0074-8148-98B1-84A0EEE22094}" type="slidenum">
              <a:rPr lang="en-US" smtClean="0"/>
              <a:t>‹#›</a:t>
            </a:fld>
            <a:endParaRPr lang="en-US"/>
          </a:p>
        </p:txBody>
      </p:sp>
    </p:spTree>
    <p:extLst>
      <p:ext uri="{BB962C8B-B14F-4D97-AF65-F5344CB8AC3E}">
        <p14:creationId xmlns:p14="http://schemas.microsoft.com/office/powerpoint/2010/main" val="194815543"/>
      </p:ext>
    </p:extLst>
  </p:cSld>
  <p:clrMap bg1="lt1" tx1="dk1" bg2="lt2" tx2="dk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 id="2147483991" r:id="rId6"/>
    <p:sldLayoutId id="2147483992" r:id="rId7"/>
    <p:sldLayoutId id="2147483993" r:id="rId8"/>
    <p:sldLayoutId id="2147483994" r:id="rId9"/>
    <p:sldLayoutId id="2147483995" r:id="rId10"/>
    <p:sldLayoutId id="2147483996"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6E006-7765-06CA-3303-F58A6EF3C981}"/>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altLang="en-US" sz="4000" kern="1200" dirty="0">
                <a:solidFill>
                  <a:srgbClr val="FFFFFF"/>
                </a:solidFill>
                <a:latin typeface="Times New Roman" panose="02020603050405020304" pitchFamily="18" charset="0"/>
                <a:cs typeface="Times New Roman" panose="02020603050405020304" pitchFamily="18" charset="0"/>
              </a:rPr>
              <a:t>Professional Career Development within H&amp;SC</a:t>
            </a:r>
            <a:endParaRPr lang="en-US" sz="4000" kern="1200"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B3FFCF1D-D93D-6954-8312-6D535A904341}"/>
              </a:ext>
            </a:extLst>
          </p:cNvPr>
          <p:cNvSpPr>
            <a:spLocks noGrp="1"/>
          </p:cNvSpPr>
          <p:nvPr>
            <p:ph type="subTitle" idx="1"/>
          </p:nvPr>
        </p:nvSpPr>
        <p:spPr>
          <a:xfrm>
            <a:off x="4288221" y="210208"/>
            <a:ext cx="7525407" cy="6400800"/>
          </a:xfrm>
        </p:spPr>
        <p:txBody>
          <a:bodyPr vert="horz" lIns="91440" tIns="45720" rIns="91440" bIns="45720" rtlCol="0" anchor="ctr">
            <a:normAutofit/>
          </a:bodyPr>
          <a:lstStyle/>
          <a:p>
            <a:pPr algn="l"/>
            <a:r>
              <a:rPr lang="en-US" altLang="en-US" u="sng" dirty="0">
                <a:latin typeface="Times New Roman" panose="02020603050405020304" pitchFamily="18" charset="0"/>
                <a:cs typeface="Times New Roman" panose="02020603050405020304" pitchFamily="18" charset="0"/>
              </a:rPr>
              <a:t>Module Title</a:t>
            </a:r>
            <a:r>
              <a:rPr lang="en-US" altLang="en-US" dirty="0">
                <a:latin typeface="Times New Roman" panose="02020603050405020304" pitchFamily="18" charset="0"/>
                <a:cs typeface="Times New Roman" panose="02020603050405020304" pitchFamily="18" charset="0"/>
              </a:rPr>
              <a:t>: </a:t>
            </a:r>
            <a:r>
              <a:rPr lang="en-US" altLang="en-US" b="1" i="1" dirty="0">
                <a:latin typeface="Times New Roman" panose="02020603050405020304" pitchFamily="18" charset="0"/>
                <a:cs typeface="Times New Roman" panose="02020603050405020304" pitchFamily="18" charset="0"/>
              </a:rPr>
              <a:t>Professional Career Development within H&amp;SC</a:t>
            </a:r>
          </a:p>
          <a:p>
            <a:pPr algn="l"/>
            <a:r>
              <a:rPr lang="en-US" altLang="en-US" u="sng" dirty="0">
                <a:latin typeface="Times New Roman" panose="02020603050405020304" pitchFamily="18" charset="0"/>
                <a:cs typeface="Times New Roman" panose="02020603050405020304" pitchFamily="18" charset="0"/>
              </a:rPr>
              <a:t>Module Number</a:t>
            </a:r>
            <a:r>
              <a:rPr lang="en-US" altLang="en-US" dirty="0">
                <a:latin typeface="Times New Roman" panose="02020603050405020304" pitchFamily="18" charset="0"/>
                <a:cs typeface="Times New Roman" panose="02020603050405020304" pitchFamily="18" charset="0"/>
              </a:rPr>
              <a:t>: </a:t>
            </a:r>
            <a:r>
              <a:rPr lang="en-US" altLang="en-US" b="1" i="1" dirty="0">
                <a:latin typeface="Times New Roman" panose="02020603050405020304" pitchFamily="18" charset="0"/>
                <a:cs typeface="Times New Roman" panose="02020603050405020304" pitchFamily="18" charset="0"/>
              </a:rPr>
              <a:t>LCHS 4009 (LON)</a:t>
            </a:r>
          </a:p>
          <a:p>
            <a:pPr algn="l"/>
            <a:r>
              <a:rPr lang="en-US" altLang="en-US" u="sng" dirty="0">
                <a:latin typeface="Times New Roman" panose="02020603050405020304" pitchFamily="18" charset="0"/>
                <a:cs typeface="Times New Roman" panose="02020603050405020304" pitchFamily="18" charset="0"/>
              </a:rPr>
              <a:t>Assignment No</a:t>
            </a:r>
            <a:r>
              <a:rPr lang="en-US" altLang="en-US" b="1" i="1" dirty="0">
                <a:latin typeface="Times New Roman" panose="02020603050405020304" pitchFamily="18" charset="0"/>
                <a:cs typeface="Times New Roman" panose="02020603050405020304" pitchFamily="18" charset="0"/>
              </a:rPr>
              <a:t>:     Assignment 1</a:t>
            </a:r>
          </a:p>
          <a:p>
            <a:pPr algn="l"/>
            <a:r>
              <a:rPr lang="en-US" altLang="en-US" u="sng" dirty="0">
                <a:latin typeface="Times New Roman" panose="02020603050405020304" pitchFamily="18" charset="0"/>
                <a:cs typeface="Times New Roman" panose="02020603050405020304" pitchFamily="18" charset="0"/>
              </a:rPr>
              <a:t>Name</a:t>
            </a:r>
            <a:r>
              <a:rPr lang="en-US" altLang="en-US" b="1" i="1" dirty="0">
                <a:latin typeface="Times New Roman" panose="02020603050405020304" pitchFamily="18" charset="0"/>
                <a:cs typeface="Times New Roman" panose="02020603050405020304" pitchFamily="18" charset="0"/>
              </a:rPr>
              <a:t>: Okechukwu Samuel Ohiagu</a:t>
            </a:r>
          </a:p>
          <a:p>
            <a:pPr algn="l"/>
            <a:r>
              <a:rPr lang="en-US" altLang="en-US" u="sng" dirty="0">
                <a:latin typeface="Times New Roman" panose="02020603050405020304" pitchFamily="18" charset="0"/>
                <a:cs typeface="Times New Roman" panose="02020603050405020304" pitchFamily="18" charset="0"/>
              </a:rPr>
              <a:t>Student number</a:t>
            </a:r>
            <a:r>
              <a:rPr lang="en-US" altLang="en-US" dirty="0">
                <a:latin typeface="Times New Roman" panose="02020603050405020304" pitchFamily="18" charset="0"/>
                <a:cs typeface="Times New Roman" panose="02020603050405020304" pitchFamily="18" charset="0"/>
              </a:rPr>
              <a:t>: </a:t>
            </a:r>
            <a:r>
              <a:rPr lang="en-US" altLang="en-US" b="1" i="1" dirty="0">
                <a:latin typeface="Times New Roman" panose="02020603050405020304" pitchFamily="18" charset="0"/>
                <a:cs typeface="Times New Roman" panose="02020603050405020304" pitchFamily="18" charset="0"/>
              </a:rPr>
              <a:t>2518547</a:t>
            </a:r>
            <a:endParaRPr lang="en-US" altLang="en-US" dirty="0">
              <a:latin typeface="Times New Roman" panose="02020603050405020304" pitchFamily="18" charset="0"/>
              <a:cs typeface="Times New Roman" panose="02020603050405020304" pitchFamily="18" charset="0"/>
            </a:endParaRPr>
          </a:p>
          <a:p>
            <a:pPr algn="l"/>
            <a:r>
              <a:rPr lang="en-US" altLang="en-US" u="sng" dirty="0">
                <a:latin typeface="Times New Roman" panose="02020603050405020304" pitchFamily="18" charset="0"/>
                <a:cs typeface="Times New Roman" panose="02020603050405020304" pitchFamily="18" charset="0"/>
              </a:rPr>
              <a:t>Tutor’s Name</a:t>
            </a:r>
            <a:r>
              <a:rPr lang="en-US" altLang="en-US" b="1" i="1" dirty="0">
                <a:latin typeface="Times New Roman" panose="02020603050405020304" pitchFamily="18" charset="0"/>
                <a:cs typeface="Times New Roman" panose="02020603050405020304" pitchFamily="18" charset="0"/>
              </a:rPr>
              <a:t>: Dr Tola Odugbesan</a:t>
            </a: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17562335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B7DE1-EC41-5450-F1D4-2D67EE504044}"/>
              </a:ext>
            </a:extLst>
          </p:cNvPr>
          <p:cNvSpPr>
            <a:spLocks noGrp="1"/>
          </p:cNvSpPr>
          <p:nvPr>
            <p:ph type="title"/>
          </p:nvPr>
        </p:nvSpPr>
        <p:spPr>
          <a:xfrm>
            <a:off x="347241" y="1683756"/>
            <a:ext cx="3553731" cy="3085014"/>
          </a:xfrm>
        </p:spPr>
        <p:txBody>
          <a:bodyPr anchor="b">
            <a:normAutofit/>
          </a:bodyPr>
          <a:lstStyle/>
          <a:p>
            <a:pPr algn="r"/>
            <a:r>
              <a:rPr lang="en-GB" sz="3100">
                <a:solidFill>
                  <a:srgbClr val="FFFFFF"/>
                </a:solidFill>
              </a:rPr>
              <a:t>              </a:t>
            </a:r>
            <a:r>
              <a:rPr lang="en-GB" sz="3600">
                <a:solidFill>
                  <a:srgbClr val="FFFFFF"/>
                </a:solidFill>
                <a:latin typeface="Times New Roman" panose="02020603050405020304" pitchFamily="18" charset="0"/>
                <a:cs typeface="Times New Roman" panose="02020603050405020304" pitchFamily="18" charset="0"/>
              </a:rPr>
              <a:t>AI acknowledgement</a:t>
            </a:r>
            <a:endParaRPr lang="en-GB" sz="3600" dirty="0">
              <a:solidFill>
                <a:srgbClr val="FFFFFF"/>
              </a:solidFill>
              <a:latin typeface="Times New Roman" panose="02020603050405020304" pitchFamily="18" charset="0"/>
              <a:cs typeface="Times New Roman" panose="02020603050405020304" pitchFamily="18" charset="0"/>
            </a:endParaRPr>
          </a:p>
        </p:txBody>
      </p:sp>
      <p:graphicFrame>
        <p:nvGraphicFramePr>
          <p:cNvPr id="27" name="Content Placeholder 2">
            <a:extLst>
              <a:ext uri="{FF2B5EF4-FFF2-40B4-BE49-F238E27FC236}">
                <a16:creationId xmlns:a16="http://schemas.microsoft.com/office/drawing/2014/main" id="{1BEE1A77-7738-9106-7781-72D288D1C0EA}"/>
              </a:ext>
            </a:extLst>
          </p:cNvPr>
          <p:cNvGraphicFramePr>
            <a:graphicFrameLocks noGrp="1"/>
          </p:cNvGraphicFramePr>
          <p:nvPr>
            <p:ph idx="1"/>
            <p:extLst>
              <p:ext uri="{D42A27DB-BD31-4B8C-83A1-F6EECF244321}">
                <p14:modId xmlns:p14="http://schemas.microsoft.com/office/powerpoint/2010/main" val="373250755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146015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C09DAA-1CEE-182C-5128-7E0FB9D2B1A2}"/>
              </a:ext>
            </a:extLst>
          </p:cNvPr>
          <p:cNvSpPr>
            <a:spLocks noGrp="1"/>
          </p:cNvSpPr>
          <p:nvPr>
            <p:ph type="title"/>
          </p:nvPr>
        </p:nvSpPr>
        <p:spPr>
          <a:xfrm>
            <a:off x="1383564" y="348865"/>
            <a:ext cx="9718111" cy="1576446"/>
          </a:xfrm>
        </p:spPr>
        <p:txBody>
          <a:bodyPr anchor="ctr">
            <a:normAutofit/>
          </a:bodyPr>
          <a:lstStyle/>
          <a:p>
            <a:r>
              <a:rPr lang="en-GB" sz="3600" b="1" dirty="0">
                <a:solidFill>
                  <a:schemeClr val="bg1"/>
                </a:solidFill>
                <a:latin typeface="Times New Roman" panose="02020603050405020304" pitchFamily="18" charset="0"/>
                <a:cs typeface="Times New Roman" panose="02020603050405020304" pitchFamily="18" charset="0"/>
              </a:rPr>
              <a:t>Introduction and Objective of this Presentation</a:t>
            </a:r>
            <a:br>
              <a:rPr lang="en-US" sz="4000" dirty="0"/>
            </a:br>
            <a:endParaRPr lang="en-US" sz="4000" dirty="0">
              <a:solidFill>
                <a:srgbClr val="FFFFFF"/>
              </a:solidFill>
            </a:endParaRPr>
          </a:p>
        </p:txBody>
      </p:sp>
      <p:graphicFrame>
        <p:nvGraphicFramePr>
          <p:cNvPr id="26" name="Content Placeholder 2">
            <a:extLst>
              <a:ext uri="{FF2B5EF4-FFF2-40B4-BE49-F238E27FC236}">
                <a16:creationId xmlns:a16="http://schemas.microsoft.com/office/drawing/2014/main" id="{99E8C179-2F56-B866-1F52-CFA52FDB7513}"/>
              </a:ext>
            </a:extLst>
          </p:cNvPr>
          <p:cNvGraphicFramePr>
            <a:graphicFrameLocks noGrp="1"/>
          </p:cNvGraphicFramePr>
          <p:nvPr>
            <p:ph idx="1"/>
            <p:extLst>
              <p:ext uri="{D42A27DB-BD31-4B8C-83A1-F6EECF244321}">
                <p14:modId xmlns:p14="http://schemas.microsoft.com/office/powerpoint/2010/main" val="3383798341"/>
              </p:ext>
            </p:extLst>
          </p:nvPr>
        </p:nvGraphicFramePr>
        <p:xfrm>
          <a:off x="644056" y="2273575"/>
          <a:ext cx="10927829" cy="4412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6C22512A-6420-E87F-D5DE-00F7019ACE11}"/>
              </a:ext>
            </a:extLst>
          </p:cNvPr>
          <p:cNvSpPr txBox="1"/>
          <p:nvPr/>
        </p:nvSpPr>
        <p:spPr>
          <a:xfrm>
            <a:off x="3383822" y="5933561"/>
            <a:ext cx="7919884"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Give practical examples.</a:t>
            </a:r>
          </a:p>
        </p:txBody>
      </p:sp>
      <p:sp>
        <p:nvSpPr>
          <p:cNvPr id="21" name="TextBox 20">
            <a:extLst>
              <a:ext uri="{FF2B5EF4-FFF2-40B4-BE49-F238E27FC236}">
                <a16:creationId xmlns:a16="http://schemas.microsoft.com/office/drawing/2014/main" id="{CAE0E1C0-3A7B-8636-C429-F3ACE7BA4C40}"/>
              </a:ext>
            </a:extLst>
          </p:cNvPr>
          <p:cNvSpPr txBox="1"/>
          <p:nvPr/>
        </p:nvSpPr>
        <p:spPr>
          <a:xfrm>
            <a:off x="2312277" y="4729655"/>
            <a:ext cx="7252138" cy="461665"/>
          </a:xfrm>
          <a:prstGeom prst="rect">
            <a:avLst/>
          </a:prstGeom>
          <a:noFill/>
        </p:spPr>
        <p:txBody>
          <a:bodyPr wrap="square" rtlCol="0">
            <a:spAutoFit/>
          </a:bodyPr>
          <a:lstStyle/>
          <a:p>
            <a:r>
              <a:rPr lang="en-GB" sz="2400" dirty="0">
                <a:solidFill>
                  <a:schemeClr val="bg1"/>
                </a:solidFill>
                <a:latin typeface="Times New Roman" panose="02020603050405020304" pitchFamily="18" charset="0"/>
                <a:cs typeface="Times New Roman" panose="02020603050405020304" pitchFamily="18" charset="0"/>
              </a:rPr>
              <a:t>Apply a recognised framework.</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27910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832D0-039C-2706-E621-47D765AE253B}"/>
              </a:ext>
            </a:extLst>
          </p:cNvPr>
          <p:cNvSpPr>
            <a:spLocks noGrp="1"/>
          </p:cNvSpPr>
          <p:nvPr>
            <p:ph type="title"/>
          </p:nvPr>
        </p:nvSpPr>
        <p:spPr>
          <a:xfrm>
            <a:off x="0" y="160638"/>
            <a:ext cx="12192000" cy="1433384"/>
          </a:xfrm>
          <a:solidFill>
            <a:schemeClr val="accent1">
              <a:lumMod val="50000"/>
            </a:schemeClr>
          </a:solidFill>
        </p:spPr>
        <p:txBody>
          <a:bodyPr>
            <a:normAutofit/>
          </a:bodyPr>
          <a:lstStyle/>
          <a:p>
            <a:r>
              <a:rPr lang="en-US" sz="3600" b="1" dirty="0">
                <a:solidFill>
                  <a:schemeClr val="bg1"/>
                </a:solidFill>
                <a:latin typeface="Arial" panose="020B0604020202020204" pitchFamily="34" charset="0"/>
                <a:cs typeface="Arial" panose="020B0604020202020204" pitchFamily="34" charset="0"/>
              </a:rPr>
              <a:t>					</a:t>
            </a:r>
            <a:r>
              <a:rPr lang="en-US" sz="3200" b="1" dirty="0">
                <a:solidFill>
                  <a:schemeClr val="bg1"/>
                </a:solidFill>
                <a:latin typeface="Times New Roman" panose="02020603050405020304" pitchFamily="18" charset="0"/>
                <a:cs typeface="Times New Roman" panose="02020603050405020304" pitchFamily="18" charset="0"/>
              </a:rPr>
              <a:t>Introduction</a:t>
            </a:r>
          </a:p>
        </p:txBody>
      </p:sp>
      <p:graphicFrame>
        <p:nvGraphicFramePr>
          <p:cNvPr id="27" name="Content Placeholder 2">
            <a:extLst>
              <a:ext uri="{FF2B5EF4-FFF2-40B4-BE49-F238E27FC236}">
                <a16:creationId xmlns:a16="http://schemas.microsoft.com/office/drawing/2014/main" id="{DCFAA68E-9187-D49E-821B-05455E8F6933}"/>
              </a:ext>
            </a:extLst>
          </p:cNvPr>
          <p:cNvGraphicFramePr>
            <a:graphicFrameLocks noGrp="1"/>
          </p:cNvGraphicFramePr>
          <p:nvPr>
            <p:ph idx="1"/>
            <p:extLst>
              <p:ext uri="{D42A27DB-BD31-4B8C-83A1-F6EECF244321}">
                <p14:modId xmlns:p14="http://schemas.microsoft.com/office/powerpoint/2010/main" val="3722992743"/>
              </p:ext>
            </p:extLst>
          </p:nvPr>
        </p:nvGraphicFramePr>
        <p:xfrm>
          <a:off x="361950" y="1825624"/>
          <a:ext cx="11563350" cy="48717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356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D41B43-B10A-1A42-46A4-D95F16F4DC10}"/>
              </a:ext>
            </a:extLst>
          </p:cNvPr>
          <p:cNvSpPr>
            <a:spLocks noGrp="1"/>
          </p:cNvSpPr>
          <p:nvPr>
            <p:ph type="title"/>
          </p:nvPr>
        </p:nvSpPr>
        <p:spPr>
          <a:xfrm>
            <a:off x="555586" y="348865"/>
            <a:ext cx="11111696" cy="1576446"/>
          </a:xfrm>
        </p:spPr>
        <p:txBody>
          <a:bodyPr anchor="ctr">
            <a:normAutofit/>
          </a:bodyPr>
          <a:lstStyle/>
          <a:p>
            <a:r>
              <a:rPr lang="en-US" sz="3200" b="1" dirty="0">
                <a:solidFill>
                  <a:srgbClr val="FFFFFF"/>
                </a:solidFill>
                <a:latin typeface="Times New Roman" panose="02020603050405020304" pitchFamily="18" charset="0"/>
                <a:cs typeface="Times New Roman" panose="02020603050405020304" pitchFamily="18" charset="0"/>
              </a:rPr>
              <a:t>What is critical thinking in health and social care.</a:t>
            </a:r>
            <a:br>
              <a:rPr lang="en-US" sz="3400" b="1" dirty="0">
                <a:solidFill>
                  <a:srgbClr val="FFFFFF"/>
                </a:solidFill>
              </a:rPr>
            </a:br>
            <a:endParaRPr lang="en-US" sz="3400" dirty="0">
              <a:solidFill>
                <a:srgbClr val="FFFFFF"/>
              </a:solidFill>
            </a:endParaRPr>
          </a:p>
        </p:txBody>
      </p:sp>
      <p:graphicFrame>
        <p:nvGraphicFramePr>
          <p:cNvPr id="5" name="Content Placeholder 2">
            <a:extLst>
              <a:ext uri="{FF2B5EF4-FFF2-40B4-BE49-F238E27FC236}">
                <a16:creationId xmlns:a16="http://schemas.microsoft.com/office/drawing/2014/main" id="{009BBB59-3F12-606A-856E-0560770D40C7}"/>
              </a:ext>
            </a:extLst>
          </p:cNvPr>
          <p:cNvGraphicFramePr>
            <a:graphicFrameLocks noGrp="1"/>
          </p:cNvGraphicFramePr>
          <p:nvPr>
            <p:ph idx="1"/>
            <p:extLst>
              <p:ext uri="{D42A27DB-BD31-4B8C-83A1-F6EECF244321}">
                <p14:modId xmlns:p14="http://schemas.microsoft.com/office/powerpoint/2010/main" val="2033085446"/>
              </p:ext>
            </p:extLst>
          </p:nvPr>
        </p:nvGraphicFramePr>
        <p:xfrm>
          <a:off x="644056" y="2273575"/>
          <a:ext cx="11023226" cy="2142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53285116-B618-DE73-34C5-44859357FCE9}"/>
              </a:ext>
            </a:extLst>
          </p:cNvPr>
          <p:cNvGrpSpPr/>
          <p:nvPr/>
        </p:nvGrpSpPr>
        <p:grpSpPr>
          <a:xfrm>
            <a:off x="11970" y="4510967"/>
            <a:ext cx="6543822" cy="1940139"/>
            <a:chOff x="1" y="4060181"/>
            <a:chExt cx="4576101" cy="1330875"/>
          </a:xfrm>
        </p:grpSpPr>
        <p:sp>
          <p:nvSpPr>
            <p:cNvPr id="6" name="Rounded Rectangle 5">
              <a:extLst>
                <a:ext uri="{FF2B5EF4-FFF2-40B4-BE49-F238E27FC236}">
                  <a16:creationId xmlns:a16="http://schemas.microsoft.com/office/drawing/2014/main" id="{C6D99A45-327C-7388-9B5F-84004A7FF8B3}"/>
                </a:ext>
              </a:extLst>
            </p:cNvPr>
            <p:cNvSpPr/>
            <p:nvPr/>
          </p:nvSpPr>
          <p:spPr>
            <a:xfrm>
              <a:off x="1" y="4060181"/>
              <a:ext cx="4576101" cy="1330875"/>
            </a:xfrm>
            <a:prstGeom prst="roundRect">
              <a:avLst/>
            </a:prstGeom>
            <a:solidFill>
              <a:schemeClr val="tx2">
                <a:lumMod val="75000"/>
                <a:lumOff val="25000"/>
              </a:schemeClr>
            </a:solidFill>
            <a:ln>
              <a:solidFill>
                <a:schemeClr val="accent6">
                  <a:lumMod val="75000"/>
                </a:schemeClr>
              </a:solidFill>
            </a:ln>
          </p:spPr>
          <p:style>
            <a:lnRef idx="0">
              <a:schemeClr val="lt1">
                <a:hueOff val="0"/>
                <a:satOff val="0"/>
                <a:lumOff val="0"/>
                <a:alphaOff val="0"/>
              </a:schemeClr>
            </a:lnRef>
            <a:fillRef idx="3">
              <a:schemeClr val="accent2">
                <a:hueOff val="5675129"/>
                <a:satOff val="15375"/>
                <a:lumOff val="-12157"/>
                <a:alphaOff val="0"/>
              </a:schemeClr>
            </a:fillRef>
            <a:effectRef idx="2">
              <a:schemeClr val="accent2">
                <a:hueOff val="5675129"/>
                <a:satOff val="15375"/>
                <a:lumOff val="-12157"/>
                <a:alphaOff val="0"/>
              </a:schemeClr>
            </a:effectRef>
            <a:fontRef idx="minor">
              <a:schemeClr val="lt1"/>
            </a:fontRef>
          </p:style>
          <p:txBody>
            <a:bodyPr/>
            <a:lstStyle/>
            <a:p>
              <a:endParaRPr lang="en-US"/>
            </a:p>
          </p:txBody>
        </p:sp>
        <p:sp>
          <p:nvSpPr>
            <p:cNvPr id="7" name="Rounded Rectangle 4">
              <a:extLst>
                <a:ext uri="{FF2B5EF4-FFF2-40B4-BE49-F238E27FC236}">
                  <a16:creationId xmlns:a16="http://schemas.microsoft.com/office/drawing/2014/main" id="{C1CA0E3A-CBFB-4E53-2D7B-1BDE74D33E7E}"/>
                </a:ext>
              </a:extLst>
            </p:cNvPr>
            <p:cNvSpPr txBox="1"/>
            <p:nvPr/>
          </p:nvSpPr>
          <p:spPr>
            <a:xfrm>
              <a:off x="64969" y="4125149"/>
              <a:ext cx="4370370" cy="1200939"/>
            </a:xfrm>
            <a:prstGeom prst="rect">
              <a:avLst/>
            </a:prstGeom>
            <a:solidFill>
              <a:schemeClr val="tx2">
                <a:lumMod val="75000"/>
                <a:lumOff val="25000"/>
              </a:schemeClr>
            </a:solidFill>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Critical thinking means considering questions such as who, what, where, how, and when (Institute for Academic Development, 2024).</a:t>
              </a:r>
              <a:endParaRPr lang="en-US" sz="2400" kern="1200" dirty="0">
                <a:latin typeface="Times New Roman" panose="02020603050405020304" pitchFamily="18" charset="0"/>
                <a:cs typeface="Times New Roman" panose="02020603050405020304" pitchFamily="18" charset="0"/>
              </a:endParaRPr>
            </a:p>
          </p:txBody>
        </p:sp>
      </p:grpSp>
      <p:grpSp>
        <p:nvGrpSpPr>
          <p:cNvPr id="16" name="Group 15">
            <a:extLst>
              <a:ext uri="{FF2B5EF4-FFF2-40B4-BE49-F238E27FC236}">
                <a16:creationId xmlns:a16="http://schemas.microsoft.com/office/drawing/2014/main" id="{A53C7EC8-4EEC-FD25-102D-73042726B8A5}"/>
              </a:ext>
            </a:extLst>
          </p:cNvPr>
          <p:cNvGrpSpPr/>
          <p:nvPr/>
        </p:nvGrpSpPr>
        <p:grpSpPr>
          <a:xfrm>
            <a:off x="6648696" y="4510967"/>
            <a:ext cx="5543304" cy="1940138"/>
            <a:chOff x="16502" y="2237474"/>
            <a:chExt cx="7641841" cy="1940138"/>
          </a:xfrm>
          <a:solidFill>
            <a:schemeClr val="tx2">
              <a:lumMod val="75000"/>
              <a:lumOff val="25000"/>
            </a:schemeClr>
          </a:solidFill>
        </p:grpSpPr>
        <p:sp>
          <p:nvSpPr>
            <p:cNvPr id="18" name="Rounded Rectangle 17">
              <a:extLst>
                <a:ext uri="{FF2B5EF4-FFF2-40B4-BE49-F238E27FC236}">
                  <a16:creationId xmlns:a16="http://schemas.microsoft.com/office/drawing/2014/main" id="{47D56E9B-2C27-24AA-8B05-BB484EB75EEF}"/>
                </a:ext>
              </a:extLst>
            </p:cNvPr>
            <p:cNvSpPr/>
            <p:nvPr/>
          </p:nvSpPr>
          <p:spPr>
            <a:xfrm>
              <a:off x="16502" y="2237474"/>
              <a:ext cx="7641841" cy="1940138"/>
            </a:xfrm>
            <a:prstGeom prst="roundRect">
              <a:avLst/>
            </a:prstGeom>
            <a:grpFill/>
            <a:ln>
              <a:solidFill>
                <a:schemeClr val="accent6">
                  <a:lumMod val="75000"/>
                </a:schemeClr>
              </a:solidFill>
            </a:ln>
          </p:spPr>
          <p:style>
            <a:lnRef idx="0">
              <a:schemeClr val="lt1">
                <a:hueOff val="0"/>
                <a:satOff val="0"/>
                <a:lumOff val="0"/>
                <a:alphaOff val="0"/>
              </a:schemeClr>
            </a:lnRef>
            <a:fillRef idx="3">
              <a:schemeClr val="accent2">
                <a:hueOff val="2837564"/>
                <a:satOff val="7688"/>
                <a:lumOff val="-6079"/>
                <a:alphaOff val="0"/>
              </a:schemeClr>
            </a:fillRef>
            <a:effectRef idx="2">
              <a:schemeClr val="accent2">
                <a:hueOff val="2837564"/>
                <a:satOff val="7688"/>
                <a:lumOff val="-6079"/>
                <a:alphaOff val="0"/>
              </a:schemeClr>
            </a:effectRef>
            <a:fontRef idx="minor">
              <a:schemeClr val="lt1"/>
            </a:fontRef>
          </p:style>
          <p:txBody>
            <a:bodyPr/>
            <a:lstStyle/>
            <a:p>
              <a:endParaRPr lang="en-US"/>
            </a:p>
          </p:txBody>
        </p:sp>
        <p:sp>
          <p:nvSpPr>
            <p:cNvPr id="20" name="Rounded Rectangle 4">
              <a:extLst>
                <a:ext uri="{FF2B5EF4-FFF2-40B4-BE49-F238E27FC236}">
                  <a16:creationId xmlns:a16="http://schemas.microsoft.com/office/drawing/2014/main" id="{28E99307-48E1-003A-3AA1-3932F5D41EA9}"/>
                </a:ext>
              </a:extLst>
            </p:cNvPr>
            <p:cNvSpPr txBox="1"/>
            <p:nvPr/>
          </p:nvSpPr>
          <p:spPr>
            <a:xfrm>
              <a:off x="162939" y="2430540"/>
              <a:ext cx="7350827" cy="157161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Critical thinking is like a muscle that can be developed and strengthened over time (Berg, Philipp and Taff, 2021).</a:t>
              </a:r>
              <a:endParaRPr lang="en-US" sz="2400" kern="1200" dirty="0">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17204987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E06627-208C-10B4-E90D-4F18CC752E21}"/>
              </a:ext>
            </a:extLst>
          </p:cNvPr>
          <p:cNvSpPr>
            <a:spLocks noGrp="1"/>
          </p:cNvSpPr>
          <p:nvPr>
            <p:ph type="title"/>
          </p:nvPr>
        </p:nvSpPr>
        <p:spPr>
          <a:xfrm>
            <a:off x="129092" y="-49375"/>
            <a:ext cx="5952043" cy="1576446"/>
          </a:xfrm>
        </p:spPr>
        <p:txBody>
          <a:bodyPr anchor="ctr">
            <a:normAutofit/>
          </a:bodyPr>
          <a:lstStyle/>
          <a:p>
            <a:r>
              <a:rPr lang="en-GB" sz="3200" b="1" dirty="0">
                <a:solidFill>
                  <a:srgbClr val="FFFFFF"/>
                </a:solidFill>
                <a:latin typeface="Times New Roman" panose="02020603050405020304" pitchFamily="18" charset="0"/>
                <a:cs typeface="Times New Roman" panose="02020603050405020304" pitchFamily="18" charset="0"/>
              </a:rPr>
              <a:t>What does it involve in everyday practice?</a:t>
            </a:r>
            <a:r>
              <a:rPr lang="en-GB" sz="3200" dirty="0">
                <a:solidFill>
                  <a:srgbClr val="FFFFFF"/>
                </a:solidFill>
                <a:latin typeface="Times New Roman" panose="02020603050405020304" pitchFamily="18" charset="0"/>
                <a:cs typeface="Times New Roman" panose="02020603050405020304" pitchFamily="18" charset="0"/>
              </a:rPr>
              <a:t> </a:t>
            </a:r>
            <a:endParaRPr lang="en-US" sz="32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69CDB2C2-13C5-67C9-63C4-21AC285E1613}"/>
              </a:ext>
            </a:extLst>
          </p:cNvPr>
          <p:cNvGraphicFramePr>
            <a:graphicFrameLocks noGrp="1"/>
          </p:cNvGraphicFramePr>
          <p:nvPr>
            <p:ph idx="1"/>
            <p:extLst>
              <p:ext uri="{D42A27DB-BD31-4B8C-83A1-F6EECF244321}">
                <p14:modId xmlns:p14="http://schemas.microsoft.com/office/powerpoint/2010/main" val="685044740"/>
              </p:ext>
            </p:extLst>
          </p:nvPr>
        </p:nvGraphicFramePr>
        <p:xfrm>
          <a:off x="129092" y="2050026"/>
          <a:ext cx="12050937" cy="46437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451B7D19-37C4-94B3-13B3-E21CBA5FF7E9}"/>
              </a:ext>
            </a:extLst>
          </p:cNvPr>
          <p:cNvSpPr txBox="1"/>
          <p:nvPr/>
        </p:nvSpPr>
        <p:spPr>
          <a:xfrm>
            <a:off x="8450472" y="6324469"/>
            <a:ext cx="2384385" cy="369332"/>
          </a:xfrm>
          <a:prstGeom prst="rect">
            <a:avLst/>
          </a:prstGeom>
          <a:noFill/>
        </p:spPr>
        <p:txBody>
          <a:bodyPr wrap="square" rtlCol="0">
            <a:spAutoFit/>
          </a:bodyPr>
          <a:lstStyle/>
          <a:p>
            <a:r>
              <a:rPr lang="en-GB" dirty="0"/>
              <a:t>(Mylocum, 2023)</a:t>
            </a:r>
            <a:endParaRPr lang="en-US" dirty="0"/>
          </a:p>
        </p:txBody>
      </p:sp>
      <p:sp>
        <p:nvSpPr>
          <p:cNvPr id="20" name="Rounded Rectangle 19">
            <a:extLst>
              <a:ext uri="{FF2B5EF4-FFF2-40B4-BE49-F238E27FC236}">
                <a16:creationId xmlns:a16="http://schemas.microsoft.com/office/drawing/2014/main" id="{D6B9A9AF-5FB4-E50D-441E-08F1C16BA5D3}"/>
              </a:ext>
            </a:extLst>
          </p:cNvPr>
          <p:cNvSpPr/>
          <p:nvPr/>
        </p:nvSpPr>
        <p:spPr>
          <a:xfrm>
            <a:off x="129091" y="5451135"/>
            <a:ext cx="5573217" cy="873334"/>
          </a:xfrm>
          <a:prstGeom prst="roundRect">
            <a:avLst/>
          </a:prstGeom>
          <a:solidFill>
            <a:schemeClr val="tx2">
              <a:lumMod val="75000"/>
              <a:lumOff val="25000"/>
            </a:schemeClr>
          </a:solidFill>
          <a:ln>
            <a:solidFill>
              <a:schemeClr val="accent6">
                <a:lumMod val="75000"/>
              </a:schemeClr>
            </a:solid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pPr algn="ctr" defTabSz="1066800">
              <a:lnSpc>
                <a:spcPct val="90000"/>
              </a:lnSpc>
              <a:spcBef>
                <a:spcPct val="0"/>
              </a:spcBef>
              <a:spcAft>
                <a:spcPct val="35000"/>
              </a:spcAft>
            </a:pPr>
            <a:r>
              <a:rPr lang="en-GB" sz="2400" dirty="0">
                <a:latin typeface="Times New Roman" panose="02020603050405020304" pitchFamily="18" charset="0"/>
                <a:cs typeface="Times New Roman" panose="02020603050405020304" pitchFamily="18" charset="0"/>
              </a:rPr>
              <a:t>Safe medication administration</a:t>
            </a:r>
            <a:endParaRPr lang="en-US" sz="2400" dirty="0">
              <a:latin typeface="Times New Roman" panose="02020603050405020304" pitchFamily="18" charset="0"/>
              <a:cs typeface="Times New Roman" panose="02020603050405020304" pitchFamily="18" charset="0"/>
            </a:endParaRPr>
          </a:p>
        </p:txBody>
      </p:sp>
      <p:grpSp>
        <p:nvGrpSpPr>
          <p:cNvPr id="27" name="Group 26">
            <a:extLst>
              <a:ext uri="{FF2B5EF4-FFF2-40B4-BE49-F238E27FC236}">
                <a16:creationId xmlns:a16="http://schemas.microsoft.com/office/drawing/2014/main" id="{64D9D9F6-BC43-7BCA-410C-320800E0F975}"/>
              </a:ext>
            </a:extLst>
          </p:cNvPr>
          <p:cNvGrpSpPr/>
          <p:nvPr/>
        </p:nvGrpSpPr>
        <p:grpSpPr>
          <a:xfrm>
            <a:off x="143959" y="2291759"/>
            <a:ext cx="5564694" cy="873332"/>
            <a:chOff x="137054" y="1669677"/>
            <a:chExt cx="3934018" cy="1143049"/>
          </a:xfrm>
          <a:solidFill>
            <a:schemeClr val="tx2">
              <a:lumMod val="75000"/>
              <a:lumOff val="25000"/>
            </a:schemeClr>
          </a:solidFill>
        </p:grpSpPr>
        <p:sp>
          <p:nvSpPr>
            <p:cNvPr id="29" name="Rounded Rectangle 28">
              <a:extLst>
                <a:ext uri="{FF2B5EF4-FFF2-40B4-BE49-F238E27FC236}">
                  <a16:creationId xmlns:a16="http://schemas.microsoft.com/office/drawing/2014/main" id="{653766FA-3C55-05D8-B2F5-909868DCA76B}"/>
                </a:ext>
              </a:extLst>
            </p:cNvPr>
            <p:cNvSpPr/>
            <p:nvPr/>
          </p:nvSpPr>
          <p:spPr>
            <a:xfrm>
              <a:off x="137054" y="1669677"/>
              <a:ext cx="3934018" cy="1143049"/>
            </a:xfrm>
            <a:prstGeom prst="roundRect">
              <a:avLst/>
            </a:prstGeom>
            <a:grpFill/>
            <a:ln>
              <a:solidFill>
                <a:schemeClr val="accent6">
                  <a:lumMod val="75000"/>
                </a:schemeClr>
              </a:solid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US"/>
            </a:p>
          </p:txBody>
        </p:sp>
        <p:sp>
          <p:nvSpPr>
            <p:cNvPr id="31" name="Rounded Rectangle 4">
              <a:extLst>
                <a:ext uri="{FF2B5EF4-FFF2-40B4-BE49-F238E27FC236}">
                  <a16:creationId xmlns:a16="http://schemas.microsoft.com/office/drawing/2014/main" id="{5C3D4F55-283D-5C33-A15C-555D607DEFC6}"/>
                </a:ext>
              </a:extLst>
            </p:cNvPr>
            <p:cNvSpPr txBox="1"/>
            <p:nvPr/>
          </p:nvSpPr>
          <p:spPr>
            <a:xfrm>
              <a:off x="278729" y="1682186"/>
              <a:ext cx="3648711" cy="932754"/>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dirty="0">
                  <a:latin typeface="Times New Roman" panose="02020603050405020304" pitchFamily="18" charset="0"/>
                  <a:cs typeface="Times New Roman" panose="02020603050405020304" pitchFamily="18" charset="0"/>
                </a:rPr>
                <a:t>Interprofessional Decision-Making </a:t>
              </a:r>
              <a:endParaRPr lang="en-US" sz="2400" kern="1200" dirty="0">
                <a:latin typeface="Times New Roman" panose="02020603050405020304" pitchFamily="18" charset="0"/>
                <a:cs typeface="Times New Roman" panose="02020603050405020304" pitchFamily="18" charset="0"/>
              </a:endParaRPr>
            </a:p>
          </p:txBody>
        </p:sp>
      </p:grpSp>
      <p:grpSp>
        <p:nvGrpSpPr>
          <p:cNvPr id="33" name="Group 32">
            <a:extLst>
              <a:ext uri="{FF2B5EF4-FFF2-40B4-BE49-F238E27FC236}">
                <a16:creationId xmlns:a16="http://schemas.microsoft.com/office/drawing/2014/main" id="{0237CD94-5303-66A7-3AB6-9A064C642AF1}"/>
              </a:ext>
            </a:extLst>
          </p:cNvPr>
          <p:cNvGrpSpPr/>
          <p:nvPr/>
        </p:nvGrpSpPr>
        <p:grpSpPr>
          <a:xfrm>
            <a:off x="143958" y="4321367"/>
            <a:ext cx="5573217" cy="886352"/>
            <a:chOff x="113529" y="1517179"/>
            <a:chExt cx="4023232" cy="1199129"/>
          </a:xfrm>
        </p:grpSpPr>
        <p:sp>
          <p:nvSpPr>
            <p:cNvPr id="34" name="Rounded Rectangle 33">
              <a:extLst>
                <a:ext uri="{FF2B5EF4-FFF2-40B4-BE49-F238E27FC236}">
                  <a16:creationId xmlns:a16="http://schemas.microsoft.com/office/drawing/2014/main" id="{D9D9C239-1B09-3E33-5ED8-A0683872D12C}"/>
                </a:ext>
              </a:extLst>
            </p:cNvPr>
            <p:cNvSpPr/>
            <p:nvPr/>
          </p:nvSpPr>
          <p:spPr>
            <a:xfrm>
              <a:off x="113529" y="1517179"/>
              <a:ext cx="4023232" cy="1199129"/>
            </a:xfrm>
            <a:prstGeom prst="roundRect">
              <a:avLst/>
            </a:prstGeom>
            <a:solidFill>
              <a:schemeClr val="tx2">
                <a:lumMod val="75000"/>
                <a:lumOff val="25000"/>
              </a:schemeClr>
            </a:solidFill>
            <a:ln>
              <a:solidFill>
                <a:schemeClr val="accent6">
                  <a:lumMod val="75000"/>
                </a:schemeClr>
              </a:solid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US"/>
            </a:p>
          </p:txBody>
        </p:sp>
        <p:sp>
          <p:nvSpPr>
            <p:cNvPr id="40" name="Rounded Rectangle 4">
              <a:extLst>
                <a:ext uri="{FF2B5EF4-FFF2-40B4-BE49-F238E27FC236}">
                  <a16:creationId xmlns:a16="http://schemas.microsoft.com/office/drawing/2014/main" id="{4C47A185-0056-DB9F-2F82-7A36A3294909}"/>
                </a:ext>
              </a:extLst>
            </p:cNvPr>
            <p:cNvSpPr txBox="1"/>
            <p:nvPr/>
          </p:nvSpPr>
          <p:spPr>
            <a:xfrm>
              <a:off x="113529" y="1588995"/>
              <a:ext cx="3790386" cy="112731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dirty="0">
                  <a:latin typeface="Times New Roman" panose="02020603050405020304" pitchFamily="18" charset="0"/>
                  <a:cs typeface="Times New Roman" panose="02020603050405020304" pitchFamily="18" charset="0"/>
                </a:rPr>
                <a:t>Clinical Assessment And Observation</a:t>
              </a:r>
              <a:endParaRPr lang="en-US" sz="2400" kern="1200" dirty="0">
                <a:latin typeface="Times New Roman" panose="02020603050405020304" pitchFamily="18" charset="0"/>
                <a:cs typeface="Times New Roman" panose="02020603050405020304" pitchFamily="18" charset="0"/>
              </a:endParaRPr>
            </a:p>
          </p:txBody>
        </p:sp>
      </p:grpSp>
      <p:sp>
        <p:nvSpPr>
          <p:cNvPr id="64" name="Rounded Rectangle 63">
            <a:extLst>
              <a:ext uri="{FF2B5EF4-FFF2-40B4-BE49-F238E27FC236}">
                <a16:creationId xmlns:a16="http://schemas.microsoft.com/office/drawing/2014/main" id="{E0A1C6AC-5B92-9860-52C1-9EFB04F37BA2}"/>
              </a:ext>
            </a:extLst>
          </p:cNvPr>
          <p:cNvSpPr/>
          <p:nvPr/>
        </p:nvSpPr>
        <p:spPr>
          <a:xfrm>
            <a:off x="143957" y="3241640"/>
            <a:ext cx="5573217" cy="873333"/>
          </a:xfrm>
          <a:prstGeom prst="roundRect">
            <a:avLst/>
          </a:prstGeom>
          <a:solidFill>
            <a:schemeClr val="tx2">
              <a:lumMod val="75000"/>
              <a:lumOff val="25000"/>
            </a:schemeClr>
          </a:solidFill>
          <a:ln>
            <a:solidFill>
              <a:schemeClr val="accent6">
                <a:lumMod val="75000"/>
              </a:schemeClr>
            </a:solid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US"/>
          </a:p>
        </p:txBody>
      </p:sp>
      <p:sp>
        <p:nvSpPr>
          <p:cNvPr id="75" name="TextBox 74">
            <a:extLst>
              <a:ext uri="{FF2B5EF4-FFF2-40B4-BE49-F238E27FC236}">
                <a16:creationId xmlns:a16="http://schemas.microsoft.com/office/drawing/2014/main" id="{FC7B563F-3C22-FEE1-F61C-38044FABD3D7}"/>
              </a:ext>
            </a:extLst>
          </p:cNvPr>
          <p:cNvSpPr txBox="1"/>
          <p:nvPr/>
        </p:nvSpPr>
        <p:spPr>
          <a:xfrm>
            <a:off x="628508" y="3308468"/>
            <a:ext cx="3934018" cy="757130"/>
          </a:xfrm>
          <a:prstGeom prst="rect">
            <a:avLst/>
          </a:prstGeom>
          <a:noFill/>
        </p:spPr>
        <p:txBody>
          <a:bodyPr wrap="square">
            <a:spAutoFit/>
          </a:bodyPr>
          <a:lstStyle/>
          <a:p>
            <a:pPr algn="ctr" defTabSz="1066800">
              <a:lnSpc>
                <a:spcPct val="90000"/>
              </a:lnSpc>
              <a:spcBef>
                <a:spcPct val="0"/>
              </a:spcBef>
              <a:spcAft>
                <a:spcPct val="35000"/>
              </a:spcAft>
            </a:pPr>
            <a:r>
              <a:rPr lang="en-GB" sz="2400" dirty="0">
                <a:solidFill>
                  <a:schemeClr val="bg1"/>
                </a:solidFill>
                <a:latin typeface="Times New Roman" panose="02020603050405020304" pitchFamily="18" charset="0"/>
                <a:cs typeface="Times New Roman" panose="02020603050405020304" pitchFamily="18" charset="0"/>
              </a:rPr>
              <a:t>Safeguarding and Risk Assessment</a:t>
            </a:r>
          </a:p>
        </p:txBody>
      </p:sp>
      <p:sp>
        <p:nvSpPr>
          <p:cNvPr id="77" name="Rounded Rectangle 76">
            <a:extLst>
              <a:ext uri="{FF2B5EF4-FFF2-40B4-BE49-F238E27FC236}">
                <a16:creationId xmlns:a16="http://schemas.microsoft.com/office/drawing/2014/main" id="{DC0FC2A0-F7F8-E691-34C2-08A4C62E3E35}"/>
              </a:ext>
            </a:extLst>
          </p:cNvPr>
          <p:cNvSpPr/>
          <p:nvPr/>
        </p:nvSpPr>
        <p:spPr>
          <a:xfrm>
            <a:off x="7437687" y="2273574"/>
            <a:ext cx="4409954" cy="821803"/>
          </a:xfrm>
          <a:prstGeom prst="roundRect">
            <a:avLst/>
          </a:prstGeom>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dirty="0">
                <a:latin typeface="Times New Roman" panose="02020603050405020304" pitchFamily="18" charset="0"/>
                <a:cs typeface="Times New Roman" panose="02020603050405020304" pitchFamily="18" charset="0"/>
              </a:rPr>
              <a:t>                   Patient Safety</a:t>
            </a:r>
            <a:endParaRPr lang="en-GB" dirty="0"/>
          </a:p>
        </p:txBody>
      </p:sp>
      <p:sp>
        <p:nvSpPr>
          <p:cNvPr id="79" name="Rounded Rectangle 78">
            <a:extLst>
              <a:ext uri="{FF2B5EF4-FFF2-40B4-BE49-F238E27FC236}">
                <a16:creationId xmlns:a16="http://schemas.microsoft.com/office/drawing/2014/main" id="{4762F5A3-77B0-83F2-6C4A-4770D64E217C}"/>
              </a:ext>
            </a:extLst>
          </p:cNvPr>
          <p:cNvSpPr/>
          <p:nvPr/>
        </p:nvSpPr>
        <p:spPr>
          <a:xfrm>
            <a:off x="7437687" y="3276132"/>
            <a:ext cx="4409954" cy="821803"/>
          </a:xfrm>
          <a:prstGeom prst="roundRect">
            <a:avLst/>
          </a:prstGeom>
          <a:solidFill>
            <a:schemeClr val="accent2">
              <a:lumMod val="5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Times New Roman" panose="02020603050405020304" pitchFamily="18" charset="0"/>
                <a:cs typeface="Times New Roman" panose="02020603050405020304" pitchFamily="18" charset="0"/>
              </a:rPr>
              <a:t>Quality Improvement</a:t>
            </a:r>
            <a:endParaRPr lang="en-US" dirty="0"/>
          </a:p>
        </p:txBody>
      </p:sp>
      <p:sp>
        <p:nvSpPr>
          <p:cNvPr id="82" name="Rounded Rectangle 81">
            <a:extLst>
              <a:ext uri="{FF2B5EF4-FFF2-40B4-BE49-F238E27FC236}">
                <a16:creationId xmlns:a16="http://schemas.microsoft.com/office/drawing/2014/main" id="{B3B1D635-C57C-DBDA-2AF7-B81F4527CA47}"/>
              </a:ext>
            </a:extLst>
          </p:cNvPr>
          <p:cNvSpPr/>
          <p:nvPr/>
        </p:nvSpPr>
        <p:spPr>
          <a:xfrm>
            <a:off x="7437687" y="4385916"/>
            <a:ext cx="4409954" cy="821803"/>
          </a:xfrm>
          <a:prstGeom prst="roundRect">
            <a:avLst/>
          </a:prstGeom>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dirty="0">
                <a:latin typeface="Times New Roman" panose="02020603050405020304" pitchFamily="18" charset="0"/>
                <a:cs typeface="Times New Roman" panose="02020603050405020304" pitchFamily="18" charset="0"/>
              </a:rPr>
              <a:t>               Ethical Decision-Making</a:t>
            </a:r>
            <a:endParaRPr lang="en-US" dirty="0">
              <a:latin typeface="Times New Roman" panose="02020603050405020304" pitchFamily="18" charset="0"/>
              <a:cs typeface="Times New Roman" panose="02020603050405020304" pitchFamily="18" charset="0"/>
            </a:endParaRPr>
          </a:p>
        </p:txBody>
      </p:sp>
      <p:sp>
        <p:nvSpPr>
          <p:cNvPr id="83" name="Rounded Rectangle 82">
            <a:extLst>
              <a:ext uri="{FF2B5EF4-FFF2-40B4-BE49-F238E27FC236}">
                <a16:creationId xmlns:a16="http://schemas.microsoft.com/office/drawing/2014/main" id="{AC372FAA-2102-BA3B-0315-1CD313C117A7}"/>
              </a:ext>
            </a:extLst>
          </p:cNvPr>
          <p:cNvSpPr/>
          <p:nvPr/>
        </p:nvSpPr>
        <p:spPr>
          <a:xfrm>
            <a:off x="7437687" y="5479517"/>
            <a:ext cx="4409954" cy="821803"/>
          </a:xfrm>
          <a:prstGeom prst="roundRect">
            <a:avLst/>
          </a:prstGeom>
          <a:solidFill>
            <a:schemeClr val="accent2">
              <a:lumMod val="5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buNone/>
            </a:pPr>
            <a:r>
              <a:rPr lang="en-GB" b="1" dirty="0">
                <a:solidFill>
                  <a:schemeClr val="bg1"/>
                </a:solidFill>
                <a:latin typeface="Times New Roman" panose="02020603050405020304" pitchFamily="18" charset="0"/>
                <a:cs typeface="Times New Roman" panose="02020603050405020304" pitchFamily="18" charset="0"/>
              </a:rPr>
              <a:t>                    Problem-Solving</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85" name="TextBox 84">
            <a:extLst>
              <a:ext uri="{FF2B5EF4-FFF2-40B4-BE49-F238E27FC236}">
                <a16:creationId xmlns:a16="http://schemas.microsoft.com/office/drawing/2014/main" id="{F44EB74F-D843-E075-9D34-6C9C7607A004}"/>
              </a:ext>
            </a:extLst>
          </p:cNvPr>
          <p:cNvSpPr txBox="1"/>
          <p:nvPr/>
        </p:nvSpPr>
        <p:spPr>
          <a:xfrm>
            <a:off x="6483348" y="164199"/>
            <a:ext cx="5564694" cy="3046988"/>
          </a:xfrm>
          <a:prstGeom prst="rect">
            <a:avLst/>
          </a:prstGeom>
          <a:noFill/>
        </p:spPr>
        <p:txBody>
          <a:bodyPr wrap="square">
            <a:spAutoFit/>
          </a:bodyPr>
          <a:lstStyle/>
          <a:p>
            <a:r>
              <a:rPr lang="en-GB" sz="3200" b="1" dirty="0">
                <a:solidFill>
                  <a:schemeClr val="bg1"/>
                </a:solidFill>
                <a:latin typeface="Times New Roman" panose="02020603050405020304" pitchFamily="18" charset="0"/>
                <a:cs typeface="Times New Roman" panose="02020603050405020304" pitchFamily="18" charset="0"/>
              </a:rPr>
              <a:t>How Critical thinking benefits </a:t>
            </a:r>
            <a:r>
              <a:rPr lang="en-GB" sz="3200" dirty="0">
                <a:solidFill>
                  <a:schemeClr val="bg1"/>
                </a:solidFill>
                <a:latin typeface="Times New Roman" panose="02020603050405020304" pitchFamily="18" charset="0"/>
                <a:cs typeface="Times New Roman" panose="02020603050405020304" pitchFamily="18" charset="0"/>
              </a:rPr>
              <a:t>patients,</a:t>
            </a:r>
            <a:r>
              <a:rPr lang="en-GB" sz="3200" dirty="0">
                <a:latin typeface="Times New Roman" panose="02020603050405020304" pitchFamily="18" charset="0"/>
                <a:cs typeface="Times New Roman" panose="02020603050405020304" pitchFamily="18" charset="0"/>
              </a:rPr>
              <a:t> </a:t>
            </a:r>
            <a:r>
              <a:rPr lang="en-GB" sz="3200" dirty="0">
                <a:solidFill>
                  <a:schemeClr val="bg1"/>
                </a:solidFill>
                <a:latin typeface="Times New Roman" panose="02020603050405020304" pitchFamily="18" charset="0"/>
                <a:cs typeface="Times New Roman" panose="02020603050405020304" pitchFamily="18" charset="0"/>
              </a:rPr>
              <a:t>staff, colleagues and the organisation.</a:t>
            </a:r>
          </a:p>
          <a:p>
            <a:endParaRPr lang="en-GB" sz="3200" dirty="0">
              <a:solidFill>
                <a:schemeClr val="bg1"/>
              </a:solidFill>
              <a:latin typeface="Times New Roman" panose="02020603050405020304" pitchFamily="18" charset="0"/>
              <a:cs typeface="Times New Roman" panose="02020603050405020304" pitchFamily="18" charset="0"/>
            </a:endParaRPr>
          </a:p>
          <a:p>
            <a:br>
              <a:rPr lang="en-GB" sz="3200" dirty="0">
                <a:solidFill>
                  <a:srgbClr val="FFFFFF"/>
                </a:solidFill>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596469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6A1885-79DB-DC06-6289-F31643C1FA46}"/>
              </a:ext>
            </a:extLst>
          </p:cNvPr>
          <p:cNvSpPr>
            <a:spLocks noGrp="1"/>
          </p:cNvSpPr>
          <p:nvPr>
            <p:ph type="title"/>
          </p:nvPr>
        </p:nvSpPr>
        <p:spPr>
          <a:xfrm>
            <a:off x="0" y="-491"/>
            <a:ext cx="12191997" cy="1563802"/>
          </a:xfrm>
          <a:solidFill>
            <a:schemeClr val="accent1">
              <a:lumMod val="50000"/>
            </a:schemeClr>
          </a:solidFill>
        </p:spPr>
        <p:txBody>
          <a:bodyPr anchor="ctr">
            <a:normAutofit fontScale="90000"/>
          </a:bodyPr>
          <a:lstStyle/>
          <a:p>
            <a:r>
              <a:rPr lang="en-GB" sz="3600" b="1" dirty="0">
                <a:solidFill>
                  <a:srgbClr val="FFFFFF"/>
                </a:solidFill>
                <a:latin typeface="Arial" panose="020B0604020202020204" pitchFamily="34" charset="0"/>
                <a:cs typeface="Arial" panose="020B0604020202020204" pitchFamily="34" charset="0"/>
              </a:rPr>
              <a:t>                  </a:t>
            </a:r>
            <a:br>
              <a:rPr lang="en-GB" sz="3600" b="1" dirty="0">
                <a:solidFill>
                  <a:srgbClr val="FFFFFF"/>
                </a:solidFill>
                <a:latin typeface="Arial" panose="020B0604020202020204" pitchFamily="34" charset="0"/>
                <a:cs typeface="Arial" panose="020B0604020202020204" pitchFamily="34" charset="0"/>
              </a:rPr>
            </a:br>
            <a:r>
              <a:rPr lang="en-GB" sz="3600" b="1" dirty="0">
                <a:solidFill>
                  <a:srgbClr val="FFFFFF"/>
                </a:solidFill>
                <a:latin typeface="Arial" panose="020B0604020202020204" pitchFamily="34" charset="0"/>
                <a:cs typeface="Arial" panose="020B0604020202020204" pitchFamily="34" charset="0"/>
              </a:rPr>
              <a:t>           </a:t>
            </a:r>
            <a:br>
              <a:rPr lang="en-GB" sz="3600" b="1" dirty="0">
                <a:solidFill>
                  <a:srgbClr val="FFFFFF"/>
                </a:solidFill>
                <a:latin typeface="Arial" panose="020B0604020202020204" pitchFamily="34" charset="0"/>
                <a:cs typeface="Arial" panose="020B0604020202020204" pitchFamily="34" charset="0"/>
              </a:rPr>
            </a:br>
            <a:r>
              <a:rPr lang="en-GB" sz="3600" b="1" dirty="0">
                <a:solidFill>
                  <a:srgbClr val="FFFFFF"/>
                </a:solidFill>
                <a:latin typeface="Arial" panose="020B0604020202020204" pitchFamily="34" charset="0"/>
                <a:cs typeface="Arial" panose="020B0604020202020204" pitchFamily="34" charset="0"/>
              </a:rPr>
              <a:t>			</a:t>
            </a:r>
            <a:r>
              <a:rPr lang="en-GB" sz="3600" b="1" dirty="0">
                <a:solidFill>
                  <a:srgbClr val="FFFFFF"/>
                </a:solidFill>
                <a:latin typeface="Times New Roman" panose="02020603050405020304" pitchFamily="18" charset="0"/>
                <a:cs typeface="Times New Roman" panose="02020603050405020304" pitchFamily="18" charset="0"/>
              </a:rPr>
              <a:t>Why is critical thinking essential?</a:t>
            </a:r>
            <a:br>
              <a:rPr lang="en-GB" sz="3600" b="1" dirty="0">
                <a:solidFill>
                  <a:srgbClr val="FFFFFF"/>
                </a:solidFill>
                <a:latin typeface="Times New Roman" panose="02020603050405020304" pitchFamily="18" charset="0"/>
                <a:cs typeface="Times New Roman" panose="02020603050405020304" pitchFamily="18" charset="0"/>
              </a:rPr>
            </a:br>
            <a:r>
              <a:rPr lang="en-GB" sz="3600" b="1" dirty="0">
                <a:solidFill>
                  <a:srgbClr val="FFFFFF"/>
                </a:solidFill>
                <a:latin typeface="Times New Roman" panose="02020603050405020304" pitchFamily="18" charset="0"/>
                <a:cs typeface="Times New Roman" panose="02020603050405020304" pitchFamily="18" charset="0"/>
              </a:rPr>
              <a:t>             </a:t>
            </a:r>
            <a:br>
              <a:rPr lang="en-GB" sz="2800" dirty="0"/>
            </a:br>
            <a:br>
              <a:rPr lang="en-GB" sz="2800" dirty="0">
                <a:solidFill>
                  <a:srgbClr val="FFFFFF"/>
                </a:solidFill>
              </a:rPr>
            </a:br>
            <a:endParaRPr lang="en-US" sz="2800" dirty="0">
              <a:solidFill>
                <a:srgbClr val="FFFFFF"/>
              </a:solidFill>
            </a:endParaRPr>
          </a:p>
        </p:txBody>
      </p:sp>
      <p:graphicFrame>
        <p:nvGraphicFramePr>
          <p:cNvPr id="5" name="Content Placeholder 2">
            <a:extLst>
              <a:ext uri="{FF2B5EF4-FFF2-40B4-BE49-F238E27FC236}">
                <a16:creationId xmlns:a16="http://schemas.microsoft.com/office/drawing/2014/main" id="{EA40D799-55F6-412F-BEF4-C728822B5B36}"/>
              </a:ext>
            </a:extLst>
          </p:cNvPr>
          <p:cNvGraphicFramePr>
            <a:graphicFrameLocks noGrp="1"/>
          </p:cNvGraphicFramePr>
          <p:nvPr>
            <p:ph idx="1"/>
            <p:extLst>
              <p:ext uri="{D42A27DB-BD31-4B8C-83A1-F6EECF244321}">
                <p14:modId xmlns:p14="http://schemas.microsoft.com/office/powerpoint/2010/main" val="2910639895"/>
              </p:ext>
            </p:extLst>
          </p:nvPr>
        </p:nvGraphicFramePr>
        <p:xfrm>
          <a:off x="449706" y="1740311"/>
          <a:ext cx="11467474" cy="4975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ound Diagonal Corner of Rectangle 6">
            <a:extLst>
              <a:ext uri="{FF2B5EF4-FFF2-40B4-BE49-F238E27FC236}">
                <a16:creationId xmlns:a16="http://schemas.microsoft.com/office/drawing/2014/main" id="{719C242E-CB59-2320-09BF-CB5F1A9A10FC}"/>
              </a:ext>
            </a:extLst>
          </p:cNvPr>
          <p:cNvSpPr/>
          <p:nvPr/>
        </p:nvSpPr>
        <p:spPr>
          <a:xfrm>
            <a:off x="849084" y="2539967"/>
            <a:ext cx="2688771" cy="1117843"/>
          </a:xfrm>
          <a:prstGeom prst="round2DiagRect">
            <a:avLst/>
          </a:prstGeom>
          <a:solidFill>
            <a:schemeClr val="accent4">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Assessment. </a:t>
            </a:r>
            <a:endParaRPr lang="en-US" sz="2400" dirty="0">
              <a:latin typeface="Times New Roman" panose="02020603050405020304" pitchFamily="18" charset="0"/>
              <a:cs typeface="Times New Roman" panose="02020603050405020304" pitchFamily="18" charset="0"/>
            </a:endParaRPr>
          </a:p>
        </p:txBody>
      </p:sp>
      <p:sp>
        <p:nvSpPr>
          <p:cNvPr id="8" name="Round Diagonal Corner of Rectangle 7">
            <a:extLst>
              <a:ext uri="{FF2B5EF4-FFF2-40B4-BE49-F238E27FC236}">
                <a16:creationId xmlns:a16="http://schemas.microsoft.com/office/drawing/2014/main" id="{8D41C356-710D-32D0-9E0C-0DB1E7D49052}"/>
              </a:ext>
            </a:extLst>
          </p:cNvPr>
          <p:cNvSpPr/>
          <p:nvPr/>
        </p:nvSpPr>
        <p:spPr>
          <a:xfrm>
            <a:off x="4725156" y="4952653"/>
            <a:ext cx="3012837" cy="1117843"/>
          </a:xfrm>
          <a:prstGeom prst="round2DiagRect">
            <a:avLst/>
          </a:prstGeom>
          <a:solidFill>
            <a:schemeClr val="accent4">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Evaluating evidence. </a:t>
            </a:r>
            <a:endParaRPr lang="en-US" sz="2400" dirty="0">
              <a:latin typeface="Times New Roman" panose="02020603050405020304" pitchFamily="18" charset="0"/>
              <a:cs typeface="Times New Roman" panose="02020603050405020304" pitchFamily="18" charset="0"/>
            </a:endParaRPr>
          </a:p>
        </p:txBody>
      </p:sp>
      <p:sp>
        <p:nvSpPr>
          <p:cNvPr id="10" name="Round Diagonal Corner of Rectangle 9">
            <a:extLst>
              <a:ext uri="{FF2B5EF4-FFF2-40B4-BE49-F238E27FC236}">
                <a16:creationId xmlns:a16="http://schemas.microsoft.com/office/drawing/2014/main" id="{DB603E73-6F27-5E16-DC88-268407C09239}"/>
              </a:ext>
            </a:extLst>
          </p:cNvPr>
          <p:cNvSpPr/>
          <p:nvPr/>
        </p:nvSpPr>
        <p:spPr>
          <a:xfrm>
            <a:off x="849085" y="3834810"/>
            <a:ext cx="2688771" cy="1117843"/>
          </a:xfrm>
          <a:prstGeom prst="round2DiagRect">
            <a:avLst/>
          </a:prstGeom>
          <a:solidFill>
            <a:schemeClr val="accent2">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Prescription.</a:t>
            </a:r>
            <a:r>
              <a:rPr lang="en-GB" dirty="0"/>
              <a:t> </a:t>
            </a:r>
            <a:endParaRPr lang="en-US" dirty="0"/>
          </a:p>
        </p:txBody>
      </p:sp>
      <p:sp>
        <p:nvSpPr>
          <p:cNvPr id="12" name="Round Diagonal Corner of Rectangle 11">
            <a:extLst>
              <a:ext uri="{FF2B5EF4-FFF2-40B4-BE49-F238E27FC236}">
                <a16:creationId xmlns:a16="http://schemas.microsoft.com/office/drawing/2014/main" id="{CA022FF7-ED2C-39FD-8459-074C3389CDA8}"/>
              </a:ext>
            </a:extLst>
          </p:cNvPr>
          <p:cNvSpPr/>
          <p:nvPr/>
        </p:nvSpPr>
        <p:spPr>
          <a:xfrm>
            <a:off x="849084" y="5252438"/>
            <a:ext cx="2688771" cy="1117844"/>
          </a:xfrm>
          <a:prstGeom prst="round2DiagRect">
            <a:avLst/>
          </a:prstGeom>
          <a:solidFill>
            <a:schemeClr val="accent4">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Treatment. </a:t>
            </a:r>
            <a:endParaRPr lang="en-US" sz="2400" dirty="0">
              <a:latin typeface="Times New Roman" panose="02020603050405020304" pitchFamily="18" charset="0"/>
              <a:cs typeface="Times New Roman" panose="02020603050405020304" pitchFamily="18" charset="0"/>
            </a:endParaRPr>
          </a:p>
        </p:txBody>
      </p:sp>
      <p:sp>
        <p:nvSpPr>
          <p:cNvPr id="14" name="Round Diagonal Corner of Rectangle 13">
            <a:extLst>
              <a:ext uri="{FF2B5EF4-FFF2-40B4-BE49-F238E27FC236}">
                <a16:creationId xmlns:a16="http://schemas.microsoft.com/office/drawing/2014/main" id="{38BA38A9-64D1-F276-E821-D9DC0C34D3A2}"/>
              </a:ext>
            </a:extLst>
          </p:cNvPr>
          <p:cNvSpPr/>
          <p:nvPr/>
        </p:nvSpPr>
        <p:spPr>
          <a:xfrm>
            <a:off x="4725157" y="3524705"/>
            <a:ext cx="3002360" cy="1117843"/>
          </a:xfrm>
          <a:prstGeom prst="round2DiagRect">
            <a:avLst/>
          </a:prstGeom>
          <a:solidFill>
            <a:schemeClr val="accent2">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Questioning assumptions. </a:t>
            </a:r>
            <a:endParaRPr lang="en-US" sz="2400" dirty="0">
              <a:latin typeface="Times New Roman" panose="02020603050405020304" pitchFamily="18" charset="0"/>
              <a:cs typeface="Times New Roman" panose="02020603050405020304" pitchFamily="18" charset="0"/>
            </a:endParaRPr>
          </a:p>
        </p:txBody>
      </p:sp>
      <p:sp>
        <p:nvSpPr>
          <p:cNvPr id="16" name="Round Diagonal Corner of Rectangle 15">
            <a:extLst>
              <a:ext uri="{FF2B5EF4-FFF2-40B4-BE49-F238E27FC236}">
                <a16:creationId xmlns:a16="http://schemas.microsoft.com/office/drawing/2014/main" id="{7FEFE1BE-FA5B-4601-6619-D8A775CF2735}"/>
              </a:ext>
            </a:extLst>
          </p:cNvPr>
          <p:cNvSpPr/>
          <p:nvPr/>
        </p:nvSpPr>
        <p:spPr>
          <a:xfrm>
            <a:off x="8394619" y="3545535"/>
            <a:ext cx="3169852" cy="1117843"/>
          </a:xfrm>
          <a:prstGeom prst="round2DiagRect">
            <a:avLst/>
          </a:prstGeom>
          <a:solidFill>
            <a:schemeClr val="accent2">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Analysing information. </a:t>
            </a:r>
            <a:endParaRPr lang="en-US" sz="2400" dirty="0">
              <a:latin typeface="Times New Roman" panose="02020603050405020304" pitchFamily="18" charset="0"/>
              <a:cs typeface="Times New Roman" panose="02020603050405020304" pitchFamily="18" charset="0"/>
            </a:endParaRPr>
          </a:p>
        </p:txBody>
      </p:sp>
      <p:sp>
        <p:nvSpPr>
          <p:cNvPr id="18" name="Round Diagonal Corner of Rectangle 17">
            <a:extLst>
              <a:ext uri="{FF2B5EF4-FFF2-40B4-BE49-F238E27FC236}">
                <a16:creationId xmlns:a16="http://schemas.microsoft.com/office/drawing/2014/main" id="{48B2EE69-3C08-E325-141F-6AEF3B981C79}"/>
              </a:ext>
            </a:extLst>
          </p:cNvPr>
          <p:cNvSpPr/>
          <p:nvPr/>
        </p:nvSpPr>
        <p:spPr>
          <a:xfrm>
            <a:off x="8394619" y="4952653"/>
            <a:ext cx="3169852" cy="1117843"/>
          </a:xfrm>
          <a:prstGeom prst="round2DiagRect">
            <a:avLst/>
          </a:prstGeom>
          <a:solidFill>
            <a:schemeClr val="accent4">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Reaching well-reasoned conclusions. </a:t>
            </a:r>
            <a:endParaRPr lang="en-US" sz="2400" dirty="0">
              <a:latin typeface="Times New Roman" panose="02020603050405020304" pitchFamily="18" charset="0"/>
              <a:cs typeface="Times New Roman" panose="02020603050405020304" pitchFamily="18" charset="0"/>
            </a:endParaRPr>
          </a:p>
        </p:txBody>
      </p:sp>
      <p:sp>
        <p:nvSpPr>
          <p:cNvPr id="20" name="Round Diagonal Corner of Rectangle 19">
            <a:extLst>
              <a:ext uri="{FF2B5EF4-FFF2-40B4-BE49-F238E27FC236}">
                <a16:creationId xmlns:a16="http://schemas.microsoft.com/office/drawing/2014/main" id="{98956B51-5482-5491-5190-5E045854AD00}"/>
              </a:ext>
            </a:extLst>
          </p:cNvPr>
          <p:cNvSpPr/>
          <p:nvPr/>
        </p:nvSpPr>
        <p:spPr>
          <a:xfrm>
            <a:off x="4725156" y="1924820"/>
            <a:ext cx="6358234" cy="1117843"/>
          </a:xfrm>
          <a:prstGeom prst="round2DiagRect">
            <a:avLst/>
          </a:prstGeom>
          <a:solidFill>
            <a:schemeClr val="accent4">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latin typeface="Times New Roman" panose="02020603050405020304" pitchFamily="18" charset="0"/>
                <a:cs typeface="Times New Roman" panose="02020603050405020304" pitchFamily="18" charset="0"/>
              </a:rPr>
              <a:t>According to Paul and Elder (2019).</a:t>
            </a:r>
          </a:p>
          <a:p>
            <a:pPr algn="ctr"/>
            <a:r>
              <a:rPr lang="en-GB" sz="2800" dirty="0">
                <a:latin typeface="Times New Roman" panose="02020603050405020304" pitchFamily="18" charset="0"/>
                <a:cs typeface="Times New Roman" panose="02020603050405020304" pitchFamily="18" charset="0"/>
              </a:rPr>
              <a:t>It entails,  </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00461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3AE5C3-BB1A-EF51-44F1-493DF0678CA6}"/>
              </a:ext>
            </a:extLst>
          </p:cNvPr>
          <p:cNvSpPr>
            <a:spLocks noGrp="1"/>
          </p:cNvSpPr>
          <p:nvPr>
            <p:ph type="title"/>
          </p:nvPr>
        </p:nvSpPr>
        <p:spPr>
          <a:xfrm>
            <a:off x="-1" y="259990"/>
            <a:ext cx="12191998" cy="1575954"/>
          </a:xfrm>
          <a:solidFill>
            <a:schemeClr val="accent1">
              <a:lumMod val="50000"/>
            </a:schemeClr>
          </a:solidFill>
        </p:spPr>
        <p:txBody>
          <a:bodyPr anchor="ctr">
            <a:normAutofit/>
          </a:bodyPr>
          <a:lstStyle/>
          <a:p>
            <a:br>
              <a:rPr lang="en-US" sz="3200" b="1" dirty="0">
                <a:solidFill>
                  <a:srgbClr val="FFFFFF"/>
                </a:solidFill>
                <a:latin typeface="Times New Roman" panose="02020603050405020304" pitchFamily="18" charset="0"/>
                <a:cs typeface="Times New Roman" panose="02020603050405020304" pitchFamily="18" charset="0"/>
              </a:rPr>
            </a:br>
            <a:r>
              <a:rPr lang="en-US" sz="3200" b="1" dirty="0">
                <a:solidFill>
                  <a:srgbClr val="FFFFFF"/>
                </a:solidFill>
                <a:latin typeface="Times New Roman" panose="02020603050405020304" pitchFamily="18" charset="0"/>
                <a:cs typeface="Times New Roman" panose="02020603050405020304" pitchFamily="18" charset="0"/>
              </a:rPr>
              <a:t>       </a:t>
            </a:r>
            <a:r>
              <a:rPr lang="en-GB" sz="3200" b="1" dirty="0">
                <a:solidFill>
                  <a:schemeClr val="bg1"/>
                </a:solidFill>
                <a:latin typeface="Times New Roman" panose="02020603050405020304" pitchFamily="18" charset="0"/>
                <a:cs typeface="Times New Roman" panose="02020603050405020304" pitchFamily="18" charset="0"/>
              </a:rPr>
              <a:t>How Critical Thinking Supports Safe and Effective Care.</a:t>
            </a:r>
            <a:endParaRPr lang="en-US" sz="3200" b="1"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1AEC4E5-56EA-5FFA-ABB5-0E404E15522E}"/>
              </a:ext>
            </a:extLst>
          </p:cNvPr>
          <p:cNvGraphicFramePr>
            <a:graphicFrameLocks noGrp="1"/>
          </p:cNvGraphicFramePr>
          <p:nvPr>
            <p:ph idx="1"/>
            <p:extLst>
              <p:ext uri="{D42A27DB-BD31-4B8C-83A1-F6EECF244321}">
                <p14:modId xmlns:p14="http://schemas.microsoft.com/office/powerpoint/2010/main" val="637464492"/>
              </p:ext>
            </p:extLst>
          </p:nvPr>
        </p:nvGraphicFramePr>
        <p:xfrm>
          <a:off x="240632" y="1924821"/>
          <a:ext cx="11785463" cy="4680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ounded Rectangle 6">
            <a:extLst>
              <a:ext uri="{FF2B5EF4-FFF2-40B4-BE49-F238E27FC236}">
                <a16:creationId xmlns:a16="http://schemas.microsoft.com/office/drawing/2014/main" id="{A2CDDD0B-A6A2-40BC-244B-57C6FB243202}"/>
              </a:ext>
            </a:extLst>
          </p:cNvPr>
          <p:cNvSpPr/>
          <p:nvPr/>
        </p:nvSpPr>
        <p:spPr>
          <a:xfrm>
            <a:off x="240631" y="2066701"/>
            <a:ext cx="5301205" cy="1664063"/>
          </a:xfrm>
          <a:prstGeom prst="roundRect">
            <a:avLst/>
          </a:prstGeom>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buNone/>
            </a:pPr>
            <a:r>
              <a:rPr lang="en-GB" sz="2400" dirty="0">
                <a:latin typeface="Times New Roman" panose="02020603050405020304" pitchFamily="18" charset="0"/>
                <a:cs typeface="Times New Roman" panose="02020603050405020304" pitchFamily="18" charset="0"/>
              </a:rPr>
              <a:t>Preventing Errors and Recognising Deterioration.</a:t>
            </a:r>
            <a:endParaRPr lang="en-US" sz="2400" dirty="0">
              <a:latin typeface="Times New Roman" panose="02020603050405020304" pitchFamily="18" charset="0"/>
              <a:cs typeface="Times New Roman" panose="02020603050405020304" pitchFamily="18" charset="0"/>
            </a:endParaRPr>
          </a:p>
        </p:txBody>
      </p:sp>
      <p:sp>
        <p:nvSpPr>
          <p:cNvPr id="8" name="Rounded Rectangle 7">
            <a:extLst>
              <a:ext uri="{FF2B5EF4-FFF2-40B4-BE49-F238E27FC236}">
                <a16:creationId xmlns:a16="http://schemas.microsoft.com/office/drawing/2014/main" id="{B97505A4-C178-EF6C-FE95-6F610486C33B}"/>
              </a:ext>
            </a:extLst>
          </p:cNvPr>
          <p:cNvSpPr/>
          <p:nvPr/>
        </p:nvSpPr>
        <p:spPr>
          <a:xfrm>
            <a:off x="240631" y="4421966"/>
            <a:ext cx="5301205" cy="1575954"/>
          </a:xfrm>
          <a:prstGeom prst="roundRect">
            <a:avLst/>
          </a:prstGeom>
          <a:solidFill>
            <a:schemeClr val="tx2">
              <a:lumMod val="75000"/>
              <a:lumOff val="2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solidFill>
                  <a:schemeClr val="bg1"/>
                </a:solidFill>
                <a:latin typeface="Times New Roman" panose="02020603050405020304" pitchFamily="18" charset="0"/>
                <a:cs typeface="Times New Roman" panose="02020603050405020304" pitchFamily="18" charset="0"/>
              </a:rPr>
              <a:t>Strengthening Clinical Reasoning.</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Rounded Rectangle 9">
            <a:extLst>
              <a:ext uri="{FF2B5EF4-FFF2-40B4-BE49-F238E27FC236}">
                <a16:creationId xmlns:a16="http://schemas.microsoft.com/office/drawing/2014/main" id="{C0CF3F52-8822-3883-BB78-D726524BE456}"/>
              </a:ext>
            </a:extLst>
          </p:cNvPr>
          <p:cNvSpPr/>
          <p:nvPr/>
        </p:nvSpPr>
        <p:spPr>
          <a:xfrm>
            <a:off x="6487609" y="2066701"/>
            <a:ext cx="5301205" cy="1752175"/>
          </a:xfrm>
          <a:prstGeom prst="roundRect">
            <a:avLst/>
          </a:prstGeom>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solidFill>
                  <a:schemeClr val="bg1"/>
                </a:solidFill>
                <a:latin typeface="Times New Roman" panose="02020603050405020304" pitchFamily="18" charset="0"/>
                <a:cs typeface="Times New Roman" panose="02020603050405020304" pitchFamily="18" charset="0"/>
              </a:rPr>
              <a:t>Communication, Collaboration and Speaking Up.</a:t>
            </a:r>
            <a:endParaRPr lang="en-GB" sz="2400" i="1" dirty="0">
              <a:solidFill>
                <a:schemeClr val="bg1"/>
              </a:solidFill>
              <a:latin typeface="Times New Roman" panose="02020603050405020304" pitchFamily="18" charset="0"/>
              <a:cs typeface="Times New Roman" panose="02020603050405020304" pitchFamily="18" charset="0"/>
            </a:endParaRPr>
          </a:p>
        </p:txBody>
      </p:sp>
      <p:sp>
        <p:nvSpPr>
          <p:cNvPr id="12" name="Rounded Rectangle 11">
            <a:extLst>
              <a:ext uri="{FF2B5EF4-FFF2-40B4-BE49-F238E27FC236}">
                <a16:creationId xmlns:a16="http://schemas.microsoft.com/office/drawing/2014/main" id="{21F62120-A95B-176F-F39E-CA52BDDC4F0E}"/>
              </a:ext>
            </a:extLst>
          </p:cNvPr>
          <p:cNvSpPr/>
          <p:nvPr/>
        </p:nvSpPr>
        <p:spPr>
          <a:xfrm>
            <a:off x="6487609" y="4421966"/>
            <a:ext cx="5301205" cy="1575954"/>
          </a:xfrm>
          <a:prstGeom prst="roundRect">
            <a:avLst/>
          </a:prstGeom>
          <a:solidFill>
            <a:schemeClr val="tx2">
              <a:lumMod val="75000"/>
              <a:lumOff val="2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solidFill>
                  <a:schemeClr val="bg1"/>
                </a:solidFill>
                <a:latin typeface="Times New Roman" panose="02020603050405020304" pitchFamily="18" charset="0"/>
                <a:cs typeface="Times New Roman" panose="02020603050405020304" pitchFamily="18" charset="0"/>
              </a:rPr>
              <a:t>Supporting Evidence-Based Decision-Making.</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0ABE880D-58EC-7161-31FA-D84CB5376509}"/>
              </a:ext>
            </a:extLst>
          </p:cNvPr>
          <p:cNvSpPr txBox="1"/>
          <p:nvPr/>
        </p:nvSpPr>
        <p:spPr>
          <a:xfrm>
            <a:off x="5688957" y="6533107"/>
            <a:ext cx="6099858" cy="369332"/>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(Mylocum, 2023)</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420042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1416AC5-6F82-9C46-13F4-F470128CFBD9}"/>
              </a:ext>
            </a:extLst>
          </p:cNvPr>
          <p:cNvSpPr txBox="1"/>
          <p:nvPr/>
        </p:nvSpPr>
        <p:spPr>
          <a:xfrm>
            <a:off x="4634413" y="6464338"/>
            <a:ext cx="3255095" cy="369332"/>
          </a:xfrm>
          <a:prstGeom prst="rect">
            <a:avLst/>
          </a:prstGeom>
          <a:noFill/>
        </p:spPr>
        <p:txBody>
          <a:bodyPr wrap="square" rtlCol="0">
            <a:spAutoFit/>
          </a:bodyPr>
          <a:lstStyle/>
          <a:p>
            <a:r>
              <a:rPr lang="en-GB" dirty="0"/>
              <a:t>(Ruhl, 2025, Wilson, 2016),</a:t>
            </a:r>
            <a:endParaRPr lang="en-US" dirty="0"/>
          </a:p>
        </p:txBody>
      </p:sp>
      <p:sp>
        <p:nvSpPr>
          <p:cNvPr id="12" name="Shape 5">
            <a:extLst>
              <a:ext uri="{FF2B5EF4-FFF2-40B4-BE49-F238E27FC236}">
                <a16:creationId xmlns:a16="http://schemas.microsoft.com/office/drawing/2014/main" id="{F30FF24F-C37D-205E-8329-4D90775E7833}"/>
              </a:ext>
            </a:extLst>
          </p:cNvPr>
          <p:cNvSpPr>
            <a:spLocks noGrp="1"/>
          </p:cNvSpPr>
          <p:nvPr>
            <p:ph idx="1"/>
          </p:nvPr>
        </p:nvSpPr>
        <p:spPr>
          <a:xfrm>
            <a:off x="6964158" y="5725146"/>
            <a:ext cx="4645248" cy="778645"/>
          </a:xfrm>
          <a:prstGeom prst="roundRect">
            <a:avLst>
              <a:gd name="adj" fmla="val 11111"/>
            </a:avLst>
          </a:prstGeom>
          <a:solidFill>
            <a:schemeClr val="accent4">
              <a:lumMod val="75000"/>
            </a:schemeClr>
          </a:solidFill>
          <a:ln w="12700">
            <a:solidFill>
              <a:schemeClr val="accent6">
                <a:lumMod val="75000"/>
              </a:schemeClr>
            </a:solidFill>
            <a:prstDash val="solid"/>
          </a:ln>
        </p:spPr>
        <p:txBody>
          <a:bodyPr>
            <a:normAutofit fontScale="85000" lnSpcReduction="10000"/>
          </a:bodyPr>
          <a:lstStyle/>
          <a:p>
            <a:pPr marL="0" indent="0">
              <a:buNone/>
            </a:pPr>
            <a:r>
              <a:rPr lang="en-US" sz="1600" b="1" dirty="0">
                <a:solidFill>
                  <a:srgbClr val="FFFFFF"/>
                </a:solidFill>
                <a:latin typeface="Times New Roman" panose="02020603050405020304" pitchFamily="18" charset="0"/>
                <a:ea typeface="Cambria" pitchFamily="34" charset="-122"/>
                <a:cs typeface="Times New Roman" panose="02020603050405020304" pitchFamily="18" charset="0"/>
              </a:rPr>
              <a:t>     </a:t>
            </a:r>
            <a:r>
              <a:rPr lang="en-US" sz="1700" b="1" dirty="0">
                <a:solidFill>
                  <a:srgbClr val="FFFFFF"/>
                </a:solidFill>
                <a:latin typeface="Times New Roman" panose="02020603050405020304" pitchFamily="18" charset="0"/>
                <a:ea typeface="Cambria" pitchFamily="34" charset="-122"/>
                <a:cs typeface="Times New Roman" panose="02020603050405020304" pitchFamily="18" charset="0"/>
              </a:rPr>
              <a:t>              </a:t>
            </a:r>
            <a:r>
              <a:rPr lang="en-US" sz="2100" b="1" dirty="0">
                <a:solidFill>
                  <a:srgbClr val="FFFFFF"/>
                </a:solidFill>
                <a:latin typeface="Times New Roman" panose="02020603050405020304" pitchFamily="18" charset="0"/>
                <a:ea typeface="Cambria" pitchFamily="34" charset="-122"/>
                <a:cs typeface="Times New Roman" panose="02020603050405020304" pitchFamily="18" charset="0"/>
              </a:rPr>
              <a:t>Remember:</a:t>
            </a:r>
            <a:r>
              <a:rPr lang="en-US" sz="2100" b="1" dirty="0">
                <a:solidFill>
                  <a:schemeClr val="accent3">
                    <a:lumMod val="75000"/>
                  </a:schemeClr>
                </a:solidFill>
                <a:latin typeface="Times New Roman" panose="02020603050405020304" pitchFamily="18" charset="0"/>
                <a:ea typeface="Cambria" pitchFamily="34" charset="-122"/>
                <a:cs typeface="Times New Roman" panose="02020603050405020304" pitchFamily="18" charset="0"/>
              </a:rPr>
              <a:t> </a:t>
            </a:r>
            <a:r>
              <a:rPr lang="en-US" sz="2100" b="1" dirty="0">
                <a:solidFill>
                  <a:schemeClr val="bg1"/>
                </a:solidFill>
                <a:latin typeface="Times New Roman" panose="02020603050405020304" pitchFamily="18" charset="0"/>
                <a:ea typeface="Cambria" pitchFamily="34" charset="-122"/>
                <a:cs typeface="Times New Roman" panose="02020603050405020304" pitchFamily="18" charset="0"/>
              </a:rPr>
              <a:t>In practice</a:t>
            </a:r>
          </a:p>
          <a:p>
            <a:pPr marL="0" indent="0">
              <a:buNone/>
            </a:pPr>
            <a:r>
              <a:rPr lang="en-US" sz="1900" dirty="0">
                <a:solidFill>
                  <a:schemeClr val="bg1"/>
                </a:solidFill>
                <a:latin typeface="Times New Roman" panose="02020603050405020304" pitchFamily="18" charset="0"/>
                <a:ea typeface="Calibri" pitchFamily="34" charset="-122"/>
                <a:cs typeface="Times New Roman" panose="02020603050405020304" pitchFamily="18" charset="0"/>
              </a:rPr>
              <a:t>Recalling signs of abuse or safeguarding procedures.</a:t>
            </a:r>
            <a:endParaRPr lang="en-US" sz="1900" dirty="0">
              <a:solidFill>
                <a:schemeClr val="bg1"/>
              </a:solidFill>
              <a:latin typeface="Times New Roman" panose="02020603050405020304" pitchFamily="18" charset="0"/>
              <a:cs typeface="Times New Roman" panose="02020603050405020304" pitchFamily="18" charset="0"/>
            </a:endParaRPr>
          </a:p>
          <a:p>
            <a:pPr marL="0" indent="0">
              <a:buNone/>
            </a:pPr>
            <a:endParaRPr lang="en-US" sz="1600" dirty="0">
              <a:solidFill>
                <a:schemeClr val="bg1"/>
              </a:solidFill>
            </a:endParaRPr>
          </a:p>
          <a:p>
            <a:pPr marL="0" indent="0">
              <a:buNone/>
            </a:pPr>
            <a:endParaRPr lang="en-US" dirty="0"/>
          </a:p>
        </p:txBody>
      </p:sp>
      <p:sp>
        <p:nvSpPr>
          <p:cNvPr id="14" name="Shape 12">
            <a:extLst>
              <a:ext uri="{FF2B5EF4-FFF2-40B4-BE49-F238E27FC236}">
                <a16:creationId xmlns:a16="http://schemas.microsoft.com/office/drawing/2014/main" id="{51A3E9AA-7244-F3A8-75EB-45FEA3159F87}"/>
              </a:ext>
            </a:extLst>
          </p:cNvPr>
          <p:cNvSpPr/>
          <p:nvPr/>
        </p:nvSpPr>
        <p:spPr>
          <a:xfrm>
            <a:off x="6964157" y="4888966"/>
            <a:ext cx="4645249" cy="778645"/>
          </a:xfrm>
          <a:prstGeom prst="roundRect">
            <a:avLst>
              <a:gd name="adj" fmla="val 7937"/>
            </a:avLst>
          </a:prstGeom>
          <a:solidFill>
            <a:schemeClr val="tx2">
              <a:lumMod val="75000"/>
              <a:lumOff val="25000"/>
            </a:schemeClr>
          </a:solidFill>
          <a:ln w="12700">
            <a:solidFill>
              <a:schemeClr val="accent6">
                <a:lumMod val="75000"/>
              </a:schemeClr>
            </a:solidFill>
            <a:prstDash val="solid"/>
          </a:ln>
        </p:spPr>
        <p:txBody>
          <a:bodyPr/>
          <a:lstStyle/>
          <a:p>
            <a:pPr algn="ctr"/>
            <a:r>
              <a:rPr lang="en-US" b="1" dirty="0">
                <a:solidFill>
                  <a:schemeClr val="bg1"/>
                </a:solidFill>
                <a:latin typeface="Times New Roman" panose="02020603050405020304" pitchFamily="18" charset="0"/>
                <a:ea typeface="Cambria" pitchFamily="34" charset="-122"/>
                <a:cs typeface="Times New Roman" panose="02020603050405020304" pitchFamily="18" charset="0"/>
              </a:rPr>
              <a:t>Understand: In practice</a:t>
            </a:r>
            <a:r>
              <a:rPr lang="en-US" b="1" dirty="0">
                <a:solidFill>
                  <a:srgbClr val="0D8C8C"/>
                </a:solidFill>
                <a:latin typeface="Times New Roman" panose="02020603050405020304" pitchFamily="18" charset="0"/>
                <a:ea typeface="Cambria" pitchFamily="34" charset="-122"/>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algn="ctr"/>
            <a:r>
              <a:rPr lang="en-GB" sz="1600" dirty="0">
                <a:solidFill>
                  <a:schemeClr val="bg1"/>
                </a:solidFill>
                <a:latin typeface="Times New Roman" panose="02020603050405020304" pitchFamily="18" charset="0"/>
                <a:cs typeface="Times New Roman" panose="02020603050405020304" pitchFamily="18" charset="0"/>
              </a:rPr>
              <a:t>Explain, describe. Making sense of information. </a:t>
            </a: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15" name="Shape 19">
            <a:extLst>
              <a:ext uri="{FF2B5EF4-FFF2-40B4-BE49-F238E27FC236}">
                <a16:creationId xmlns:a16="http://schemas.microsoft.com/office/drawing/2014/main" id="{DA92DF8D-352C-1D12-1DEF-05A7549D9798}"/>
              </a:ext>
            </a:extLst>
          </p:cNvPr>
          <p:cNvSpPr/>
          <p:nvPr/>
        </p:nvSpPr>
        <p:spPr>
          <a:xfrm>
            <a:off x="6964157" y="3947386"/>
            <a:ext cx="4645249" cy="823466"/>
          </a:xfrm>
          <a:prstGeom prst="roundRect">
            <a:avLst>
              <a:gd name="adj" fmla="val 6173"/>
            </a:avLst>
          </a:prstGeom>
          <a:solidFill>
            <a:schemeClr val="accent4">
              <a:lumMod val="75000"/>
            </a:schemeClr>
          </a:solidFill>
          <a:ln w="12700">
            <a:solidFill>
              <a:schemeClr val="accent6">
                <a:lumMod val="75000"/>
              </a:schemeClr>
            </a:solidFill>
            <a:prstDash val="solid"/>
          </a:ln>
        </p:spPr>
        <p:txBody>
          <a:bodyPr/>
          <a:lstStyle/>
          <a:p>
            <a:pPr algn="ctr"/>
            <a:r>
              <a:rPr lang="en-US" b="1" dirty="0">
                <a:solidFill>
                  <a:schemeClr val="bg1"/>
                </a:solidFill>
                <a:latin typeface="Times New Roman" panose="02020603050405020304" pitchFamily="18" charset="0"/>
                <a:ea typeface="Cambria" pitchFamily="34" charset="-122"/>
                <a:cs typeface="Times New Roman" panose="02020603050405020304" pitchFamily="18" charset="0"/>
              </a:rPr>
              <a:t>Apply: In practice</a:t>
            </a:r>
          </a:p>
          <a:p>
            <a:pPr algn="ctr"/>
            <a:r>
              <a:rPr lang="en-US" sz="1600" dirty="0">
                <a:solidFill>
                  <a:schemeClr val="bg1"/>
                </a:solidFill>
                <a:latin typeface="Times New Roman" panose="02020603050405020304" pitchFamily="18" charset="0"/>
                <a:ea typeface="Calibri" pitchFamily="34" charset="-122"/>
                <a:cs typeface="Times New Roman" panose="02020603050405020304" pitchFamily="18" charset="0"/>
              </a:rPr>
              <a:t>Implementing a care plan for a specific individual.</a:t>
            </a:r>
          </a:p>
          <a:p>
            <a:pPr algn="ctr"/>
            <a:endParaRPr lang="en-US" dirty="0">
              <a:solidFill>
                <a:schemeClr val="bg1"/>
              </a:solidFill>
              <a:latin typeface="Times New Roman" panose="02020603050405020304" pitchFamily="18" charset="0"/>
              <a:cs typeface="Times New Roman" panose="02020603050405020304" pitchFamily="18" charset="0"/>
            </a:endParaRPr>
          </a:p>
        </p:txBody>
      </p:sp>
      <p:sp>
        <p:nvSpPr>
          <p:cNvPr id="16" name="Shape 26">
            <a:extLst>
              <a:ext uri="{FF2B5EF4-FFF2-40B4-BE49-F238E27FC236}">
                <a16:creationId xmlns:a16="http://schemas.microsoft.com/office/drawing/2014/main" id="{7C084B74-0E95-B702-1252-03F1E80C20AF}"/>
              </a:ext>
            </a:extLst>
          </p:cNvPr>
          <p:cNvSpPr/>
          <p:nvPr/>
        </p:nvSpPr>
        <p:spPr>
          <a:xfrm>
            <a:off x="6964158" y="3001295"/>
            <a:ext cx="4645249" cy="823467"/>
          </a:xfrm>
          <a:prstGeom prst="roundRect">
            <a:avLst>
              <a:gd name="adj" fmla="val 5051"/>
            </a:avLst>
          </a:prstGeom>
          <a:solidFill>
            <a:schemeClr val="tx2">
              <a:lumMod val="75000"/>
              <a:lumOff val="25000"/>
            </a:schemeClr>
          </a:solidFill>
          <a:ln w="12700">
            <a:solidFill>
              <a:srgbClr val="E8A020"/>
            </a:solidFill>
            <a:prstDash val="solid"/>
          </a:ln>
        </p:spPr>
        <p:txBody>
          <a:bodyPr/>
          <a:lstStyle/>
          <a:p>
            <a:pPr algn="ctr"/>
            <a:r>
              <a:rPr lang="en-US" b="1" dirty="0">
                <a:solidFill>
                  <a:schemeClr val="bg1"/>
                </a:solidFill>
                <a:latin typeface="Times New Roman" panose="02020603050405020304" pitchFamily="18" charset="0"/>
                <a:ea typeface="Cambria" pitchFamily="34" charset="-122"/>
                <a:cs typeface="Times New Roman" panose="02020603050405020304" pitchFamily="18" charset="0"/>
              </a:rPr>
              <a:t>Analyze: In practice</a:t>
            </a:r>
          </a:p>
          <a:p>
            <a:pPr algn="ctr"/>
            <a:r>
              <a:rPr lang="en-US" sz="1600" dirty="0">
                <a:solidFill>
                  <a:schemeClr val="bg1"/>
                </a:solidFill>
                <a:latin typeface="Times New Roman" panose="02020603050405020304" pitchFamily="18" charset="0"/>
                <a:ea typeface="Calibri" pitchFamily="34" charset="-122"/>
                <a:cs typeface="Times New Roman" panose="02020603050405020304" pitchFamily="18" charset="0"/>
              </a:rPr>
              <a:t>Examining risk factors and weighing explanations.</a:t>
            </a:r>
            <a:endParaRPr lang="en-US" sz="1600" dirty="0">
              <a:solidFill>
                <a:schemeClr val="bg1"/>
              </a:solidFill>
              <a:latin typeface="Times New Roman" panose="02020603050405020304" pitchFamily="18" charset="0"/>
              <a:cs typeface="Times New Roman" panose="02020603050405020304" pitchFamily="18" charset="0"/>
            </a:endParaRPr>
          </a:p>
          <a:p>
            <a:pPr algn="ctr"/>
            <a:endParaRPr lang="en-US" sz="1600" dirty="0">
              <a:solidFill>
                <a:schemeClr val="accent2">
                  <a:lumMod val="75000"/>
                </a:schemeClr>
              </a:solidFill>
            </a:endParaRPr>
          </a:p>
          <a:p>
            <a:pPr algn="ctr"/>
            <a:endParaRPr lang="en-US" sz="1600" dirty="0">
              <a:latin typeface="Times New Roman" panose="02020603050405020304" pitchFamily="18" charset="0"/>
              <a:cs typeface="Times New Roman" panose="02020603050405020304" pitchFamily="18" charset="0"/>
            </a:endParaRPr>
          </a:p>
        </p:txBody>
      </p:sp>
      <p:sp>
        <p:nvSpPr>
          <p:cNvPr id="17" name="Shape 33">
            <a:extLst>
              <a:ext uri="{FF2B5EF4-FFF2-40B4-BE49-F238E27FC236}">
                <a16:creationId xmlns:a16="http://schemas.microsoft.com/office/drawing/2014/main" id="{C890B6B0-4D92-FE2B-CA83-FDFF8D7B3D12}"/>
              </a:ext>
            </a:extLst>
          </p:cNvPr>
          <p:cNvSpPr/>
          <p:nvPr/>
        </p:nvSpPr>
        <p:spPr>
          <a:xfrm>
            <a:off x="6964158" y="2100026"/>
            <a:ext cx="4645249" cy="778645"/>
          </a:xfrm>
          <a:prstGeom prst="roundRect">
            <a:avLst>
              <a:gd name="adj" fmla="val 4274"/>
            </a:avLst>
          </a:prstGeom>
          <a:solidFill>
            <a:schemeClr val="accent4">
              <a:lumMod val="75000"/>
            </a:schemeClr>
          </a:solidFill>
          <a:ln w="12700">
            <a:solidFill>
              <a:srgbClr val="D4680A"/>
            </a:solidFill>
            <a:prstDash val="solid"/>
          </a:ln>
        </p:spPr>
        <p:txBody>
          <a:bodyPr/>
          <a:lstStyle/>
          <a:p>
            <a:pPr algn="ctr"/>
            <a:r>
              <a:rPr lang="en-US" b="1" dirty="0">
                <a:solidFill>
                  <a:schemeClr val="bg1"/>
                </a:solidFill>
                <a:latin typeface="Times New Roman" panose="02020603050405020304" pitchFamily="18" charset="0"/>
                <a:ea typeface="Cambria" pitchFamily="34" charset="-122"/>
                <a:cs typeface="Times New Roman" panose="02020603050405020304" pitchFamily="18" charset="0"/>
              </a:rPr>
              <a:t>Evaluate: In practice</a:t>
            </a:r>
          </a:p>
          <a:p>
            <a:pPr algn="ctr"/>
            <a:r>
              <a:rPr lang="en-US" sz="1600" dirty="0">
                <a:solidFill>
                  <a:schemeClr val="bg1"/>
                </a:solidFill>
                <a:latin typeface="Times New Roman" panose="02020603050405020304" pitchFamily="18" charset="0"/>
                <a:ea typeface="Calibri" pitchFamily="34" charset="-122"/>
                <a:cs typeface="Times New Roman" panose="02020603050405020304" pitchFamily="18" charset="0"/>
              </a:rPr>
              <a:t>Making professional judgements about a risk.</a:t>
            </a:r>
            <a:endParaRPr lang="en-US" sz="1600" dirty="0">
              <a:solidFill>
                <a:schemeClr val="bg1"/>
              </a:solidFill>
              <a:latin typeface="Times New Roman" panose="02020603050405020304" pitchFamily="18" charset="0"/>
              <a:cs typeface="Times New Roman" panose="02020603050405020304" pitchFamily="18" charset="0"/>
            </a:endParaRPr>
          </a:p>
          <a:p>
            <a:pPr algn="ctr"/>
            <a:endParaRPr lang="en-US" sz="2400" dirty="0"/>
          </a:p>
        </p:txBody>
      </p:sp>
      <p:sp>
        <p:nvSpPr>
          <p:cNvPr id="18" name="Shape 40">
            <a:extLst>
              <a:ext uri="{FF2B5EF4-FFF2-40B4-BE49-F238E27FC236}">
                <a16:creationId xmlns:a16="http://schemas.microsoft.com/office/drawing/2014/main" id="{CD20DC89-AFA2-FB4E-4C3B-5E7FA2E2BB4D}"/>
              </a:ext>
            </a:extLst>
          </p:cNvPr>
          <p:cNvSpPr/>
          <p:nvPr/>
        </p:nvSpPr>
        <p:spPr>
          <a:xfrm>
            <a:off x="6964158" y="1172246"/>
            <a:ext cx="4645249" cy="778645"/>
          </a:xfrm>
          <a:prstGeom prst="roundRect">
            <a:avLst>
              <a:gd name="adj" fmla="val 3704"/>
            </a:avLst>
          </a:prstGeom>
          <a:solidFill>
            <a:schemeClr val="tx2">
              <a:lumMod val="75000"/>
              <a:lumOff val="25000"/>
            </a:schemeClr>
          </a:solidFill>
          <a:ln w="12700">
            <a:solidFill>
              <a:srgbClr val="C0392B"/>
            </a:solidFill>
            <a:prstDash val="solid"/>
          </a:ln>
        </p:spPr>
        <p:txBody>
          <a:bodyPr/>
          <a:lstStyle/>
          <a:p>
            <a:pPr algn="ctr"/>
            <a:r>
              <a:rPr lang="en-US" b="1" dirty="0">
                <a:solidFill>
                  <a:schemeClr val="bg1"/>
                </a:solidFill>
                <a:latin typeface="Times New Roman" panose="02020603050405020304" pitchFamily="18" charset="0"/>
                <a:ea typeface="Cambria" pitchFamily="34" charset="-122"/>
                <a:cs typeface="Times New Roman" panose="02020603050405020304" pitchFamily="18" charset="0"/>
              </a:rPr>
              <a:t>Create: In practice</a:t>
            </a:r>
          </a:p>
          <a:p>
            <a:pPr algn="ctr"/>
            <a:r>
              <a:rPr lang="en-US" sz="1600" dirty="0">
                <a:solidFill>
                  <a:schemeClr val="bg1"/>
                </a:solidFill>
                <a:latin typeface="Times New Roman" panose="02020603050405020304" pitchFamily="18" charset="0"/>
                <a:ea typeface="Calibri" pitchFamily="34" charset="-122"/>
                <a:cs typeface="Times New Roman" panose="02020603050405020304" pitchFamily="18" charset="0"/>
              </a:rPr>
              <a:t>Designing a person-</a:t>
            </a:r>
            <a:r>
              <a:rPr lang="en-US" sz="1600" dirty="0" err="1">
                <a:solidFill>
                  <a:schemeClr val="bg1"/>
                </a:solidFill>
                <a:latin typeface="Times New Roman" panose="02020603050405020304" pitchFamily="18" charset="0"/>
                <a:ea typeface="Calibri" pitchFamily="34" charset="-122"/>
                <a:cs typeface="Times New Roman" panose="02020603050405020304" pitchFamily="18" charset="0"/>
              </a:rPr>
              <a:t>centred</a:t>
            </a:r>
            <a:r>
              <a:rPr lang="en-US" sz="1600" dirty="0">
                <a:solidFill>
                  <a:schemeClr val="bg1"/>
                </a:solidFill>
                <a:latin typeface="Times New Roman" panose="02020603050405020304" pitchFamily="18" charset="0"/>
                <a:ea typeface="Calibri" pitchFamily="34" charset="-122"/>
                <a:cs typeface="Times New Roman" panose="02020603050405020304" pitchFamily="18" charset="0"/>
              </a:rPr>
              <a:t> care plan.</a:t>
            </a:r>
            <a:endParaRPr lang="en-US" sz="1600" dirty="0">
              <a:solidFill>
                <a:schemeClr val="bg1"/>
              </a:solidFill>
              <a:latin typeface="Times New Roman" panose="02020603050405020304" pitchFamily="18" charset="0"/>
              <a:cs typeface="Times New Roman" panose="02020603050405020304" pitchFamily="18" charset="0"/>
            </a:endParaRPr>
          </a:p>
          <a:p>
            <a:pPr algn="ctr"/>
            <a:endParaRPr lang="en-US" sz="2400" dirty="0"/>
          </a:p>
        </p:txBody>
      </p:sp>
      <p:sp>
        <p:nvSpPr>
          <p:cNvPr id="19" name="Shape 0">
            <a:extLst>
              <a:ext uri="{FF2B5EF4-FFF2-40B4-BE49-F238E27FC236}">
                <a16:creationId xmlns:a16="http://schemas.microsoft.com/office/drawing/2014/main" id="{6A10BFA7-C663-812F-ED0F-9348553D4BE5}"/>
              </a:ext>
            </a:extLst>
          </p:cNvPr>
          <p:cNvSpPr>
            <a:spLocks noGrp="1"/>
          </p:cNvSpPr>
          <p:nvPr>
            <p:ph type="title"/>
          </p:nvPr>
        </p:nvSpPr>
        <p:spPr>
          <a:xfrm>
            <a:off x="1" y="-14510"/>
            <a:ext cx="12191999" cy="1130686"/>
          </a:xfrm>
          <a:prstGeom prst="rect">
            <a:avLst/>
          </a:prstGeom>
          <a:solidFill>
            <a:schemeClr val="accent1">
              <a:lumMod val="50000"/>
            </a:schemeClr>
          </a:solidFill>
          <a:ln w="12700">
            <a:solidFill>
              <a:srgbClr val="1A2E4A"/>
            </a:solidFill>
            <a:prstDash val="solid"/>
          </a:ln>
        </p:spPr>
        <p:txBody>
          <a:bodyPr>
            <a:normAutofit fontScale="90000"/>
          </a:bodyPr>
          <a:lstStyle/>
          <a:p>
            <a:r>
              <a:rPr lang="en-US" b="1" dirty="0">
                <a:solidFill>
                  <a:srgbClr val="FFFFFF"/>
                </a:solidFill>
                <a:latin typeface="Times New Roman" panose="02020603050405020304" pitchFamily="18" charset="0"/>
                <a:ea typeface="Cambria" pitchFamily="34" charset="-122"/>
                <a:cs typeface="Times New Roman" panose="02020603050405020304" pitchFamily="18" charset="0"/>
              </a:rPr>
              <a:t> 					</a:t>
            </a:r>
            <a:r>
              <a:rPr lang="en-US" sz="3600" b="1" dirty="0">
                <a:solidFill>
                  <a:srgbClr val="FFFFFF"/>
                </a:solidFill>
                <a:latin typeface="Times New Roman" panose="02020603050405020304" pitchFamily="18" charset="0"/>
                <a:ea typeface="Cambria" pitchFamily="34" charset="-122"/>
                <a:cs typeface="Times New Roman" panose="02020603050405020304" pitchFamily="18" charset="0"/>
              </a:rPr>
              <a:t>Bloom's Taxonomy</a:t>
            </a:r>
            <a:br>
              <a:rPr lang="en-US" dirty="0">
                <a:latin typeface="Times New Roman" panose="02020603050405020304" pitchFamily="18" charset="0"/>
                <a:cs typeface="Times New Roman" panose="02020603050405020304" pitchFamily="18" charset="0"/>
              </a:rPr>
            </a:br>
            <a:endParaRPr lang="en-US" dirty="0"/>
          </a:p>
        </p:txBody>
      </p:sp>
      <p:sp>
        <p:nvSpPr>
          <p:cNvPr id="21" name="TextBox 20">
            <a:extLst>
              <a:ext uri="{FF2B5EF4-FFF2-40B4-BE49-F238E27FC236}">
                <a16:creationId xmlns:a16="http://schemas.microsoft.com/office/drawing/2014/main" id="{911DE749-9F87-DD37-C4C2-228C37209506}"/>
              </a:ext>
            </a:extLst>
          </p:cNvPr>
          <p:cNvSpPr txBox="1"/>
          <p:nvPr/>
        </p:nvSpPr>
        <p:spPr>
          <a:xfrm>
            <a:off x="8779783" y="31462"/>
            <a:ext cx="4114414" cy="646331"/>
          </a:xfrm>
          <a:prstGeom prst="rect">
            <a:avLst/>
          </a:prstGeom>
          <a:noFill/>
        </p:spPr>
        <p:txBody>
          <a:bodyPr wrap="square" rtlCol="0">
            <a:spAutoFit/>
          </a:bodyPr>
          <a:lstStyle/>
          <a:p>
            <a:r>
              <a:rPr lang="en-US" i="1" dirty="0">
                <a:solidFill>
                  <a:srgbClr val="2BB5A0"/>
                </a:solidFill>
                <a:latin typeface="Times New Roman" panose="02020603050405020304" pitchFamily="18" charset="0"/>
                <a:ea typeface="Calibri" pitchFamily="34" charset="-122"/>
                <a:cs typeface="Times New Roman" panose="02020603050405020304" pitchFamily="18" charset="0"/>
              </a:rPr>
              <a:t>A Framework for Critical Thinking</a:t>
            </a:r>
            <a:endParaRPr lang="en-US" dirty="0">
              <a:latin typeface="Times New Roman" panose="02020603050405020304" pitchFamily="18" charset="0"/>
              <a:cs typeface="Times New Roman" panose="02020603050405020304" pitchFamily="18" charset="0"/>
            </a:endParaRPr>
          </a:p>
          <a:p>
            <a:endParaRPr lang="en-US" dirty="0"/>
          </a:p>
        </p:txBody>
      </p:sp>
      <p:pic>
        <p:nvPicPr>
          <p:cNvPr id="22" name="Content Placeholder 3" descr="blooms taxonomy 2">
            <a:extLst>
              <a:ext uri="{FF2B5EF4-FFF2-40B4-BE49-F238E27FC236}">
                <a16:creationId xmlns:a16="http://schemas.microsoft.com/office/drawing/2014/main" id="{C301B12D-6905-075C-F3DF-DB6098FD932B}"/>
              </a:ext>
            </a:extLst>
          </p:cNvPr>
          <p:cNvPicPr>
            <a:picLocks noChangeAspect="1"/>
          </p:cNvPicPr>
          <p:nvPr/>
        </p:nvPicPr>
        <p:blipFill>
          <a:blip r:embed="rId3" cstate="print">
            <a:extLst>
              <a:ext uri="{BEBA8EAE-BF5A-486C-A8C5-ECC9F3942E4B}">
                <a14:imgProps xmlns:a14="http://schemas.microsoft.com/office/drawing/2010/main">
                  <a14:imgLayer r:embed="rId4">
                    <a14:imgEffect>
                      <a14:sharpenSoften amount="100000"/>
                    </a14:imgEffect>
                    <a14:imgEffect>
                      <a14:brightnessContrast bright="-32000" contrast="23000"/>
                    </a14:imgEffect>
                  </a14:imgLayer>
                </a14:imgProps>
              </a:ext>
              <a:ext uri="{28A0092B-C50C-407E-A947-70E740481C1C}">
                <a14:useLocalDpi xmlns:a14="http://schemas.microsoft.com/office/drawing/2010/main" val="0"/>
              </a:ext>
            </a:extLst>
          </a:blip>
          <a:stretch>
            <a:fillRect/>
          </a:stretch>
        </p:blipFill>
        <p:spPr bwMode="auto">
          <a:xfrm>
            <a:off x="219920" y="1172247"/>
            <a:ext cx="6655442" cy="5316422"/>
          </a:xfrm>
          <a:prstGeom prst="rect">
            <a:avLst/>
          </a:prstGeom>
          <a:pattFill prst="pct5">
            <a:fgClr>
              <a:schemeClr val="accent6">
                <a:lumMod val="50000"/>
              </a:schemeClr>
            </a:fgClr>
            <a:bgClr>
              <a:schemeClr val="bg1"/>
            </a:bgClr>
          </a:pattFill>
        </p:spPr>
      </p:pic>
    </p:spTree>
    <p:extLst>
      <p:ext uri="{BB962C8B-B14F-4D97-AF65-F5344CB8AC3E}">
        <p14:creationId xmlns:p14="http://schemas.microsoft.com/office/powerpoint/2010/main" val="32184740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B42E22-3B37-5F56-5404-7E68827BF7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501E65-5AEA-B526-0EDD-614724AEAD31}"/>
              </a:ext>
            </a:extLst>
          </p:cNvPr>
          <p:cNvSpPr>
            <a:spLocks noGrp="1"/>
          </p:cNvSpPr>
          <p:nvPr>
            <p:ph type="title"/>
          </p:nvPr>
        </p:nvSpPr>
        <p:spPr>
          <a:xfrm>
            <a:off x="0" y="0"/>
            <a:ext cx="12192000" cy="1690688"/>
          </a:xfrm>
          <a:solidFill>
            <a:schemeClr val="accent1">
              <a:lumMod val="50000"/>
            </a:schemeClr>
          </a:solidFill>
        </p:spPr>
        <p:txBody>
          <a:bodyPr>
            <a:normAutofit/>
          </a:bodyPr>
          <a:lstStyle/>
          <a:p>
            <a:r>
              <a:rPr lang="en-GB" sz="3200" b="1" dirty="0">
                <a:solidFill>
                  <a:schemeClr val="bg1"/>
                </a:solidFill>
                <a:latin typeface="Times New Roman" panose="02020603050405020304" pitchFamily="18" charset="0"/>
                <a:cs typeface="Times New Roman" panose="02020603050405020304" pitchFamily="18" charset="0"/>
              </a:rPr>
              <a:t>              Practical example: Where would you use this skill</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917497-FAED-A0C6-1C13-16962FFAD7BC}"/>
              </a:ext>
            </a:extLst>
          </p:cNvPr>
          <p:cNvSpPr>
            <a:spLocks noGrp="1"/>
          </p:cNvSpPr>
          <p:nvPr>
            <p:ph idx="1"/>
          </p:nvPr>
        </p:nvSpPr>
        <p:spPr>
          <a:xfrm>
            <a:off x="324091" y="1825625"/>
            <a:ext cx="11667281" cy="4351338"/>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US" dirty="0"/>
          </a:p>
        </p:txBody>
      </p:sp>
      <p:sp>
        <p:nvSpPr>
          <p:cNvPr id="4" name="Rounded Rectangle 3">
            <a:extLst>
              <a:ext uri="{FF2B5EF4-FFF2-40B4-BE49-F238E27FC236}">
                <a16:creationId xmlns:a16="http://schemas.microsoft.com/office/drawing/2014/main" id="{1AA7483F-12F6-F09E-B494-5CCDF068794E}"/>
              </a:ext>
            </a:extLst>
          </p:cNvPr>
          <p:cNvSpPr/>
          <p:nvPr/>
        </p:nvSpPr>
        <p:spPr>
          <a:xfrm>
            <a:off x="115748" y="1825625"/>
            <a:ext cx="11875624" cy="1690688"/>
          </a:xfrm>
          <a:prstGeom prst="roundRect">
            <a:avLst/>
          </a:prstGeom>
          <a:solidFill>
            <a:schemeClr val="tx2">
              <a:lumMod val="75000"/>
              <a:lumOff val="2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dirty="0">
                <a:latin typeface="Times New Roman" panose="02020603050405020304" pitchFamily="18" charset="0"/>
                <a:cs typeface="Times New Roman" panose="02020603050405020304" pitchFamily="18" charset="0"/>
              </a:rPr>
              <a:t>Safe Medication Administration</a:t>
            </a:r>
            <a:endParaRPr lang="en-GB" sz="2800" b="1" dirty="0"/>
          </a:p>
          <a:p>
            <a:r>
              <a:rPr lang="en-GB" sz="2400" b="1" dirty="0">
                <a:latin typeface="Times New Roman" panose="02020603050405020304" pitchFamily="18" charset="0"/>
                <a:cs typeface="Times New Roman" panose="02020603050405020304" pitchFamily="18" charset="0"/>
              </a:rPr>
              <a:t>Example:</a:t>
            </a:r>
            <a:r>
              <a:rPr lang="en-GB" sz="2400" dirty="0">
                <a:latin typeface="Times New Roman" panose="02020603050405020304" pitchFamily="18" charset="0"/>
                <a:cs typeface="Times New Roman" panose="02020603050405020304" pitchFamily="18" charset="0"/>
              </a:rPr>
              <a:t> A staff nurse is preparing to administer a new medication prescribed for a patient with a known allergy. </a:t>
            </a:r>
          </a:p>
        </p:txBody>
      </p:sp>
      <p:sp>
        <p:nvSpPr>
          <p:cNvPr id="5" name="Rounded Rectangle 4">
            <a:extLst>
              <a:ext uri="{FF2B5EF4-FFF2-40B4-BE49-F238E27FC236}">
                <a16:creationId xmlns:a16="http://schemas.microsoft.com/office/drawing/2014/main" id="{BBB2FAF4-E714-FCFF-DF82-BB2E3C7FADAA}"/>
              </a:ext>
            </a:extLst>
          </p:cNvPr>
          <p:cNvSpPr/>
          <p:nvPr/>
        </p:nvSpPr>
        <p:spPr>
          <a:xfrm>
            <a:off x="115748" y="3651250"/>
            <a:ext cx="11875624" cy="1690688"/>
          </a:xfrm>
          <a:prstGeom prst="roundRect">
            <a:avLst/>
          </a:prstGeom>
          <a:solidFill>
            <a:schemeClr val="accent2">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dirty="0">
                <a:latin typeface="Times New Roman" panose="02020603050405020304" pitchFamily="18" charset="0"/>
                <a:cs typeface="Times New Roman" panose="02020603050405020304" pitchFamily="18" charset="0"/>
              </a:rPr>
              <a:t>Interprofessional Decision-Making</a:t>
            </a:r>
          </a:p>
          <a:p>
            <a:r>
              <a:rPr lang="en-GB" sz="2400" dirty="0">
                <a:latin typeface="Times New Roman" panose="02020603050405020304" pitchFamily="18" charset="0"/>
                <a:cs typeface="Times New Roman" panose="02020603050405020304" pitchFamily="18" charset="0"/>
              </a:rPr>
              <a:t>During a </a:t>
            </a:r>
            <a:r>
              <a:rPr lang="en-GB" sz="2400" b="1" dirty="0">
                <a:latin typeface="Times New Roman" panose="02020603050405020304" pitchFamily="18" charset="0"/>
                <a:cs typeface="Times New Roman" panose="02020603050405020304" pitchFamily="18" charset="0"/>
              </a:rPr>
              <a:t>multidisciplinary</a:t>
            </a:r>
            <a:r>
              <a:rPr lang="en-GB" sz="2400" dirty="0">
                <a:latin typeface="Times New Roman" panose="02020603050405020304" pitchFamily="18" charset="0"/>
                <a:cs typeface="Times New Roman" panose="02020603050405020304" pitchFamily="18" charset="0"/>
              </a:rPr>
              <a:t> team discharge planning meeting, a physiotherapist raises a concern that a patient is being discharged too soon. </a:t>
            </a:r>
          </a:p>
        </p:txBody>
      </p:sp>
      <p:sp>
        <p:nvSpPr>
          <p:cNvPr id="6" name="Rounded Rectangle 5">
            <a:extLst>
              <a:ext uri="{FF2B5EF4-FFF2-40B4-BE49-F238E27FC236}">
                <a16:creationId xmlns:a16="http://schemas.microsoft.com/office/drawing/2014/main" id="{4BB84ED2-7533-7716-1011-A0BD4146C3FF}"/>
              </a:ext>
            </a:extLst>
          </p:cNvPr>
          <p:cNvSpPr/>
          <p:nvPr/>
        </p:nvSpPr>
        <p:spPr>
          <a:xfrm>
            <a:off x="200628" y="5476875"/>
            <a:ext cx="11790743" cy="10975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latin typeface="Times New Roman" panose="02020603050405020304" pitchFamily="18" charset="0"/>
                <a:cs typeface="Times New Roman" panose="02020603050405020304" pitchFamily="18" charset="0"/>
              </a:rPr>
              <a:t>How does this skill support my future career?</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19492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DAFEBE-E105-A8DC-4F8D-540C50938E0E}"/>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374CA98-C38F-E42E-984F-43F039A5C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12ED11E-00B6-818F-E6F8-13FBA5019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9DDEDB0-D3D5-9AA0-DE89-033A91B90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9DB3B97-2B9C-9EF4-238B-D5611DE5E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CACA7A-553A-1CC6-E6A4-17BACF51578F}"/>
              </a:ext>
            </a:extLst>
          </p:cNvPr>
          <p:cNvSpPr>
            <a:spLocks noGrp="1"/>
          </p:cNvSpPr>
          <p:nvPr>
            <p:ph type="title"/>
          </p:nvPr>
        </p:nvSpPr>
        <p:spPr>
          <a:xfrm>
            <a:off x="1" y="0"/>
            <a:ext cx="12191998" cy="1559963"/>
          </a:xfrm>
          <a:solidFill>
            <a:schemeClr val="accent1">
              <a:lumMod val="50000"/>
            </a:schemeClr>
          </a:solidFill>
        </p:spPr>
        <p:txBody>
          <a:bodyPr anchor="ctr">
            <a:normAutofit/>
          </a:bodyPr>
          <a:lstStyle/>
          <a:p>
            <a:pPr lvl="0"/>
            <a:r>
              <a:rPr lang="en-GB" sz="3600" b="1" dirty="0">
                <a:latin typeface="Times New Roman" panose="02020603050405020304" pitchFamily="18" charset="0"/>
                <a:cs typeface="Times New Roman" panose="02020603050405020304" pitchFamily="18" charset="0"/>
              </a:rPr>
              <a:t>					</a:t>
            </a:r>
            <a:r>
              <a:rPr lang="en-GB" sz="3200" b="1" dirty="0">
                <a:solidFill>
                  <a:schemeClr val="bg1"/>
                </a:solidFill>
                <a:latin typeface="Times New Roman" panose="02020603050405020304" pitchFamily="18" charset="0"/>
                <a:cs typeface="Times New Roman" panose="02020603050405020304" pitchFamily="18" charset="0"/>
              </a:rPr>
              <a:t>Conclusion</a:t>
            </a:r>
          </a:p>
        </p:txBody>
      </p:sp>
      <p:graphicFrame>
        <p:nvGraphicFramePr>
          <p:cNvPr id="5" name="Content Placeholder 2">
            <a:extLst>
              <a:ext uri="{FF2B5EF4-FFF2-40B4-BE49-F238E27FC236}">
                <a16:creationId xmlns:a16="http://schemas.microsoft.com/office/drawing/2014/main" id="{33BDBB14-44A6-C5F9-55C7-500352928E4F}"/>
              </a:ext>
            </a:extLst>
          </p:cNvPr>
          <p:cNvGraphicFramePr>
            <a:graphicFrameLocks noGrp="1"/>
          </p:cNvGraphicFramePr>
          <p:nvPr>
            <p:ph idx="1"/>
            <p:extLst>
              <p:ext uri="{D42A27DB-BD31-4B8C-83A1-F6EECF244321}">
                <p14:modId xmlns:p14="http://schemas.microsoft.com/office/powerpoint/2010/main" val="1454742453"/>
              </p:ext>
            </p:extLst>
          </p:nvPr>
        </p:nvGraphicFramePr>
        <p:xfrm>
          <a:off x="104173" y="1713053"/>
          <a:ext cx="11968222" cy="5011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4">
            <a:extLst>
              <a:ext uri="{FF2B5EF4-FFF2-40B4-BE49-F238E27FC236}">
                <a16:creationId xmlns:a16="http://schemas.microsoft.com/office/drawing/2014/main" id="{0317B72F-B0ED-3B94-CEDF-D45FAB8AE1E3}"/>
              </a:ext>
            </a:extLst>
          </p:cNvPr>
          <p:cNvSpPr>
            <a:spLocks noChangeArrowheads="1"/>
          </p:cNvSpPr>
          <p:nvPr/>
        </p:nvSpPr>
        <p:spPr bwMode="auto">
          <a:xfrm>
            <a:off x="6347936" y="5531392"/>
            <a:ext cx="235833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bg1"/>
                </a:solidFill>
                <a:effectLst/>
                <a:latin typeface="Times New Roman" panose="02020603050405020304" pitchFamily="18" charset="0"/>
              </a:rPr>
              <a:t>(Martí-</a:t>
            </a:r>
            <a:r>
              <a:rPr kumimoji="0" lang="en-US" altLang="en-US" b="0" i="0" u="none" strike="noStrike" cap="none" normalizeH="0" baseline="0" dirty="0" err="1">
                <a:ln>
                  <a:noFill/>
                </a:ln>
                <a:solidFill>
                  <a:schemeClr val="bg1"/>
                </a:solidFill>
                <a:effectLst/>
                <a:latin typeface="Times New Roman" panose="02020603050405020304" pitchFamily="18" charset="0"/>
              </a:rPr>
              <a:t>Bonmatí</a:t>
            </a:r>
            <a:r>
              <a:rPr kumimoji="0" lang="en-US" altLang="en-US" b="0" i="0" u="none" strike="noStrike" cap="none" normalizeH="0" baseline="0" dirty="0">
                <a:ln>
                  <a:noFill/>
                </a:ln>
                <a:solidFill>
                  <a:schemeClr val="bg1"/>
                </a:solidFill>
                <a:effectLst/>
                <a:latin typeface="Times New Roman" panose="02020603050405020304" pitchFamily="18" charset="0"/>
              </a:rPr>
              <a:t>, 2023).</a:t>
            </a:r>
            <a:endParaRPr kumimoji="0" lang="en-US" altLang="en-US"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690148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4C592DB7-F223-A9D7-EFA2-3008D1EB1F9E}"/>
              </a:ext>
            </a:extLst>
          </p:cNvPr>
          <p:cNvSpPr>
            <a:spLocks noGrp="1" noChangeArrowheads="1"/>
          </p:cNvSpPr>
          <p:nvPr>
            <p:ph idx="1"/>
          </p:nvPr>
        </p:nvSpPr>
        <p:spPr bwMode="auto">
          <a:xfrm>
            <a:off x="0" y="337252"/>
            <a:ext cx="11979276" cy="61311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Times New Roman" panose="02020603050405020304" pitchFamily="18"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rgbClr val="000000"/>
              </a:solidFill>
              <a:effectLst/>
              <a:latin typeface="Times New Roman" panose="02020603050405020304" pitchFamily="18" charset="0"/>
            </a:endParaRPr>
          </a:p>
          <a:p>
            <a:pPr marL="0" lvl="0" indent="0">
              <a:lnSpc>
                <a:spcPct val="100000"/>
              </a:lnSpc>
              <a:buNone/>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Berg, C., Philipp, R. and Taff, S.D. (2021). Scoping Review of Critical Thinking Literature in Healthcare Education.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Occupational </a:t>
            </a:r>
            <a:r>
              <a:rPr lang="en-US" altLang="en-US" sz="1600" i="1" dirty="0">
                <a:solidFill>
                  <a:srgbClr val="000000"/>
                </a:solidFill>
                <a:latin typeface="Times New Roman" panose="02020603050405020304" pitchFamily="18" charset="0"/>
                <a:cs typeface="Times New Roman" panose="02020603050405020304" pitchFamily="18" charset="0"/>
              </a:rPr>
              <a:t>Therapy in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Health Care</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37(1), pp.1–18. doi:10.1080/07380577.2021.1879411.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Institute for Academic Development (2024).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Critical Thinking</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The University of Edinburgh. Available at: https://institute-academic-development.ed.ac.uk/study-hub/learning-resources/critical [Accessed 3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Martí-</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Bonmatí</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 (2023). Embracing critical thinking to enhance our practice.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Insights Imaging</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14(1). doi:10.1186/s13244-023-01435-4.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Mylocum (2023).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Significance of Critical Thinking in the Healthcare Sector</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Mylocum. Available at: https://www.mylocum.com/the-significance-of-critical-thinking-in-the-healthcare-sector/ [Accessed 26 June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indent="0">
              <a:lnSpc>
                <a:spcPct val="100000"/>
              </a:lnSpc>
              <a:buNone/>
            </a:pPr>
            <a:r>
              <a:rPr lang="en-GB" sz="1600" dirty="0">
                <a:latin typeface="Times New Roman" panose="02020603050405020304" pitchFamily="18" charset="0"/>
                <a:cs typeface="Times New Roman" panose="02020603050405020304" pitchFamily="18" charset="0"/>
              </a:rPr>
              <a:t>Paul, R. and Elder, L. (2019). The Miniature Guide to the Foundation for Critical Thinking. [online] Available at: https://www.criticalthinking.org/files/Concepts_Tools.pdf [Accessed 27 June 2026].</a:t>
            </a:r>
            <a:endPar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Ruhl, C. (2025).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Bloom’s taxonomy of learning</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Simply Psychology. Available at: https://www.simplypsychology.org/blooms-taxonomy.html [Accessed 9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Student Academic Success. (2022).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What is critical thinking?</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Available at: https://www.monash.edu/student-academic-success/sharpen-your-thinking/critical-thinking/what-is-critical-thinking [Accessed 30 June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lvl="0" indent="0">
              <a:lnSpc>
                <a:spcPct val="100000"/>
              </a:lnSpc>
              <a:buNone/>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Wilson, L.O. (2016).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Anderson and </a:t>
            </a:r>
            <a:r>
              <a:rPr lang="en-US" altLang="en-US" sz="1600" i="1" dirty="0">
                <a:solidFill>
                  <a:srgbClr val="000000"/>
                </a:solidFill>
                <a:latin typeface="Times New Roman" panose="02020603050405020304" pitchFamily="18" charset="0"/>
                <a:cs typeface="Times New Roman" panose="02020603050405020304" pitchFamily="18" charset="0"/>
              </a:rPr>
              <a:t>Krathwohl Bloom’s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Taxonomy Revised</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Available at: https://quincycollege.edu/wp-content/uploads/Anderson-and-Krathwohl_Revised-Blooms-Taxonomy.pdf [Accessed 4 July 2026].</a:t>
            </a:r>
            <a:endPar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140523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238B6B8-3FBC-5542-82F3-F2039DE9C7DD}">
  <we:reference id="wa200007130" version="1.0.0.1" store="en-US" storeType="OMEX"/>
  <we:alternateReferences>
    <we:reference id="wa200007130" version="1.0.0.1"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41184</TotalTime>
  <Words>1153</Words>
  <Application>Microsoft Macintosh PowerPoint</Application>
  <PresentationFormat>Widescreen</PresentationFormat>
  <Paragraphs>112</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Times New Roman</vt:lpstr>
      <vt:lpstr>Office Theme</vt:lpstr>
      <vt:lpstr>Professional Career Development within H&amp;SC</vt:lpstr>
      <vt:lpstr>              AI acknowledgement</vt:lpstr>
      <vt:lpstr>Introduction and Objective of this Presentation </vt:lpstr>
      <vt:lpstr>     Introduction</vt:lpstr>
      <vt:lpstr>What is critical thinking in health and social care. </vt:lpstr>
      <vt:lpstr>What does it involve in everyday practice? </vt:lpstr>
      <vt:lpstr>                                  Why is critical thinking essential?                </vt:lpstr>
      <vt:lpstr>        How Critical Thinking Supports Safe and Effective Care.</vt:lpstr>
      <vt:lpstr>      Bloom's Taxonomy </vt:lpstr>
      <vt:lpstr>              Practical example: Where would you use this skill</vt:lpstr>
      <vt:lpstr>     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Okechukwu Ohiagu (2518547)</dc:creator>
  <cp:lastModifiedBy>Okechukwu Ohiagu (2518547)</cp:lastModifiedBy>
  <cp:revision>13</cp:revision>
  <dcterms:created xsi:type="dcterms:W3CDTF">2026-06-21T15:02:45Z</dcterms:created>
  <dcterms:modified xsi:type="dcterms:W3CDTF">2026-07-20T09:33:07Z</dcterms:modified>
</cp:coreProperties>
</file>