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6B2F93-3293-4C48-BAE7-B047ACA0164E}" v="3" dt="2026-10-22T20:07:54.4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Louise Parkes (2615903)" userId="c7606ca5-31fb-45e1-ab63-1790924a31be" providerId="ADAL" clId="{FEE41720-3FF4-43C2-BF2B-E3A1814F404E}"/>
    <pc:docChg chg="modSld">
      <pc:chgData name="Nichola Louise Parkes (2615903)" userId="c7606ca5-31fb-45e1-ab63-1790924a31be" providerId="ADAL" clId="{FEE41720-3FF4-43C2-BF2B-E3A1814F404E}" dt="2026-10-22T19:59:05.712" v="0" actId="767"/>
      <pc:docMkLst>
        <pc:docMk/>
      </pc:docMkLst>
      <pc:sldChg chg="addSp modSp">
        <pc:chgData name="Nichola Louise Parkes (2615903)" userId="c7606ca5-31fb-45e1-ab63-1790924a31be" providerId="ADAL" clId="{FEE41720-3FF4-43C2-BF2B-E3A1814F404E}" dt="2026-10-22T19:59:05.712" v="0" actId="767"/>
        <pc:sldMkLst>
          <pc:docMk/>
          <pc:sldMk cId="2469040880" sldId="256"/>
        </pc:sldMkLst>
        <pc:spChg chg="add mod">
          <ac:chgData name="Nichola Louise Parkes (2615903)" userId="c7606ca5-31fb-45e1-ab63-1790924a31be" providerId="ADAL" clId="{FEE41720-3FF4-43C2-BF2B-E3A1814F404E}" dt="2026-10-22T19:59:05.712" v="0" actId="767"/>
          <ac:spMkLst>
            <pc:docMk/>
            <pc:sldMk cId="2469040880" sldId="256"/>
            <ac:spMk id="9" creationId="{179CD763-8EF7-A169-2189-91B9970A249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533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698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2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36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868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942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842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57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182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200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271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8B2168E4-4A48-4CA6-BE15-428437DA43F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1A57175-7AD1-41C6-B837-86100BDEA88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3418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36BEBA6-618F-D26D-BC44-0EB9F2B773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2573494"/>
              </p:ext>
            </p:extLst>
          </p:nvPr>
        </p:nvGraphicFramePr>
        <p:xfrm>
          <a:off x="464695" y="416770"/>
          <a:ext cx="3822490" cy="1591914"/>
        </p:xfrm>
        <a:graphic>
          <a:graphicData uri="http://schemas.openxmlformats.org/drawingml/2006/table">
            <a:tbl>
              <a:tblPr/>
              <a:tblGrid>
                <a:gridCol w="764498">
                  <a:extLst>
                    <a:ext uri="{9D8B030D-6E8A-4147-A177-3AD203B41FA5}">
                      <a16:colId xmlns:a16="http://schemas.microsoft.com/office/drawing/2014/main" val="723575473"/>
                    </a:ext>
                  </a:extLst>
                </a:gridCol>
                <a:gridCol w="764498">
                  <a:extLst>
                    <a:ext uri="{9D8B030D-6E8A-4147-A177-3AD203B41FA5}">
                      <a16:colId xmlns:a16="http://schemas.microsoft.com/office/drawing/2014/main" val="685036538"/>
                    </a:ext>
                  </a:extLst>
                </a:gridCol>
                <a:gridCol w="764498">
                  <a:extLst>
                    <a:ext uri="{9D8B030D-6E8A-4147-A177-3AD203B41FA5}">
                      <a16:colId xmlns:a16="http://schemas.microsoft.com/office/drawing/2014/main" val="78413923"/>
                    </a:ext>
                  </a:extLst>
                </a:gridCol>
                <a:gridCol w="764498">
                  <a:extLst>
                    <a:ext uri="{9D8B030D-6E8A-4147-A177-3AD203B41FA5}">
                      <a16:colId xmlns:a16="http://schemas.microsoft.com/office/drawing/2014/main" val="2433237476"/>
                    </a:ext>
                  </a:extLst>
                </a:gridCol>
                <a:gridCol w="764498">
                  <a:extLst>
                    <a:ext uri="{9D8B030D-6E8A-4147-A177-3AD203B41FA5}">
                      <a16:colId xmlns:a16="http://schemas.microsoft.com/office/drawing/2014/main" val="1571358134"/>
                    </a:ext>
                  </a:extLst>
                </a:gridCol>
              </a:tblGrid>
              <a:tr h="2653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5709149"/>
                  </a:ext>
                </a:extLst>
              </a:tr>
              <a:tr h="2653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bookings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groom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wash&amp;dry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nail trim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pgroom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4506198"/>
                  </a:ext>
                </a:extLst>
              </a:tr>
              <a:tr h="2653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week 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4869950"/>
                  </a:ext>
                </a:extLst>
              </a:tr>
              <a:tr h="2653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week 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8480049"/>
                  </a:ext>
                </a:extLst>
              </a:tr>
              <a:tr h="2653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week 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2891090"/>
                  </a:ext>
                </a:extLst>
              </a:tr>
              <a:tr h="2653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week 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7888453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E2D8DC29-E367-498E-C8DD-F0D1EA481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3983" y="972885"/>
            <a:ext cx="6646192" cy="397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04088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EB137AB-CC22-4CAD-87FB-8EB9FB787A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E90965A-8CC1-4A6E-BFBB-70C3B63387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77A673-F396-409F-A8E8-F31D7743A09F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purl.org/dc/dcmitype/"/>
    <ds:schemaRef ds:uri="http://schemas.openxmlformats.org/package/2006/metadata/core-properties"/>
    <ds:schemaRef ds:uri="577751d0-6084-4994-a202-0c32fc3287d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11</TotalTime>
  <Words>32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 Narrow</vt:lpstr>
      <vt:lpstr>Gill Sans MT</vt:lpstr>
      <vt:lpstr>Wingdings 2</vt:lpstr>
      <vt:lpstr>Dividend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Nichola Louise Parkes (2615903)</dc:creator>
  <cp:lastModifiedBy>Nichola Louise Parkes (2615903)</cp:lastModifiedBy>
  <cp:revision>1</cp:revision>
  <dcterms:created xsi:type="dcterms:W3CDTF">2026-10-22T19:56:43Z</dcterms:created>
  <dcterms:modified xsi:type="dcterms:W3CDTF">2026-10-22T20:08:01Z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