
<file path=[Content_Types].xml><?xml version="1.0" encoding="utf-8"?>
<Types xmlns="http://schemas.openxmlformats.org/package/2006/content-types">
  <Default Extension="jpeg" ContentType="image/jpeg"/>
  <Default Extension="jpg" ContentType="image/jpeg"/>
  <Default Extension="jpg&amp;w=2400&amp;q=75"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handoutMasterIdLst>
    <p:handoutMasterId r:id="rId52"/>
  </p:handoutMasterIdLst>
  <p:sldIdLst>
    <p:sldId id="309" r:id="rId2"/>
    <p:sldId id="256" r:id="rId3"/>
    <p:sldId id="268" r:id="rId4"/>
    <p:sldId id="270" r:id="rId5"/>
    <p:sldId id="275" r:id="rId6"/>
    <p:sldId id="283" r:id="rId7"/>
    <p:sldId id="276" r:id="rId8"/>
    <p:sldId id="280" r:id="rId9"/>
    <p:sldId id="281" r:id="rId10"/>
    <p:sldId id="282" r:id="rId11"/>
    <p:sldId id="284" r:id="rId12"/>
    <p:sldId id="285" r:id="rId13"/>
    <p:sldId id="257" r:id="rId14"/>
    <p:sldId id="269" r:id="rId15"/>
    <p:sldId id="286" r:id="rId16"/>
    <p:sldId id="290" r:id="rId17"/>
    <p:sldId id="287" r:id="rId18"/>
    <p:sldId id="288" r:id="rId19"/>
    <p:sldId id="289" r:id="rId20"/>
    <p:sldId id="258" r:id="rId21"/>
    <p:sldId id="291" r:id="rId22"/>
    <p:sldId id="292" r:id="rId23"/>
    <p:sldId id="293" r:id="rId24"/>
    <p:sldId id="294" r:id="rId25"/>
    <p:sldId id="295" r:id="rId26"/>
    <p:sldId id="271" r:id="rId27"/>
    <p:sldId id="272" r:id="rId28"/>
    <p:sldId id="296" r:id="rId29"/>
    <p:sldId id="274" r:id="rId30"/>
    <p:sldId id="297" r:id="rId31"/>
    <p:sldId id="298" r:id="rId32"/>
    <p:sldId id="277" r:id="rId33"/>
    <p:sldId id="278" r:id="rId34"/>
    <p:sldId id="260" r:id="rId35"/>
    <p:sldId id="310" r:id="rId36"/>
    <p:sldId id="300" r:id="rId37"/>
    <p:sldId id="301" r:id="rId38"/>
    <p:sldId id="302" r:id="rId39"/>
    <p:sldId id="303" r:id="rId40"/>
    <p:sldId id="304" r:id="rId41"/>
    <p:sldId id="308" r:id="rId42"/>
    <p:sldId id="273" r:id="rId43"/>
    <p:sldId id="311" r:id="rId44"/>
    <p:sldId id="305" r:id="rId45"/>
    <p:sldId id="312" r:id="rId46"/>
    <p:sldId id="306" r:id="rId47"/>
    <p:sldId id="313" r:id="rId48"/>
    <p:sldId id="314" r:id="rId49"/>
    <p:sldId id="262"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5D0"/>
    <a:srgbClr val="48FA72"/>
    <a:srgbClr val="B00000"/>
    <a:srgbClr val="FFB625"/>
    <a:srgbClr val="4F25FF"/>
    <a:srgbClr val="61FBAA"/>
    <a:srgbClr val="FF2525"/>
    <a:srgbClr val="E0FF25"/>
    <a:srgbClr val="25FF59"/>
    <a:srgbClr val="9E00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4D6B64-3F9A-F344-93B7-B5EE9477E70C}" v="43" dt="2026-09-30T17:00:43.6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2112" autoAdjust="0"/>
    <p:restoredTop sz="94675"/>
  </p:normalViewPr>
  <p:slideViewPr>
    <p:cSldViewPr snapToGrid="0">
      <p:cViewPr>
        <p:scale>
          <a:sx n="78" d="100"/>
          <a:sy n="78" d="100"/>
        </p:scale>
        <p:origin x="144" y="1056"/>
      </p:cViewPr>
      <p:guideLst/>
    </p:cSldViewPr>
  </p:slideViewPr>
  <p:notesTextViewPr>
    <p:cViewPr>
      <p:scale>
        <a:sx n="1" d="1"/>
        <a:sy n="1" d="1"/>
      </p:scale>
      <p:origin x="0" y="0"/>
    </p:cViewPr>
  </p:notesTextViewPr>
  <p:notesViewPr>
    <p:cSldViewPr snapToGrid="0">
      <p:cViewPr varScale="1">
        <p:scale>
          <a:sx n="95" d="100"/>
          <a:sy n="95" d="100"/>
        </p:scale>
        <p:origin x="4360" y="1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 Coleman" userId="4cdc1fe8-b8ae-49b1-b8bb-2b6bab88a8bf" providerId="ADAL" clId="{2FD7829B-A415-4C50-A229-366CDA81B0B6}"/>
    <pc:docChg chg="undo redo custSel addSld delSld modSld sldOrd modMainMaster">
      <pc:chgData name="Joe Coleman" userId="4cdc1fe8-b8ae-49b1-b8bb-2b6bab88a8bf" providerId="ADAL" clId="{2FD7829B-A415-4C50-A229-366CDA81B0B6}" dt="2026-09-28T14:17:44.958" v="6479" actId="22"/>
      <pc:docMkLst>
        <pc:docMk/>
      </pc:docMkLst>
      <pc:sldChg chg="modSp mod">
        <pc:chgData name="Joe Coleman" userId="4cdc1fe8-b8ae-49b1-b8bb-2b6bab88a8bf" providerId="ADAL" clId="{2FD7829B-A415-4C50-A229-366CDA81B0B6}" dt="2026-09-28T10:53:16.873" v="4012" actId="2711"/>
        <pc:sldMkLst>
          <pc:docMk/>
          <pc:sldMk cId="2970017396" sldId="256"/>
        </pc:sldMkLst>
        <pc:spChg chg="mod">
          <ac:chgData name="Joe Coleman" userId="4cdc1fe8-b8ae-49b1-b8bb-2b6bab88a8bf" providerId="ADAL" clId="{2FD7829B-A415-4C50-A229-366CDA81B0B6}" dt="2026-09-28T10:53:16.873" v="4012" actId="2711"/>
          <ac:spMkLst>
            <pc:docMk/>
            <pc:sldMk cId="2970017396" sldId="256"/>
            <ac:spMk id="8" creationId="{6AD21264-A17F-76F4-F097-1AB7CF32A193}"/>
          </ac:spMkLst>
        </pc:spChg>
        <pc:spChg chg="mod">
          <ac:chgData name="Joe Coleman" userId="4cdc1fe8-b8ae-49b1-b8bb-2b6bab88a8bf" providerId="ADAL" clId="{2FD7829B-A415-4C50-A229-366CDA81B0B6}" dt="2026-09-28T10:53:16.873" v="4012" actId="2711"/>
          <ac:spMkLst>
            <pc:docMk/>
            <pc:sldMk cId="2970017396" sldId="256"/>
            <ac:spMk id="10" creationId="{A2636D2C-9ECD-8163-D1A2-739FD5246CB4}"/>
          </ac:spMkLst>
        </pc:spChg>
        <pc:picChg chg="mod">
          <ac:chgData name="Joe Coleman" userId="4cdc1fe8-b8ae-49b1-b8bb-2b6bab88a8bf" providerId="ADAL" clId="{2FD7829B-A415-4C50-A229-366CDA81B0B6}" dt="2026-09-28T10:53:09.133" v="4011" actId="1076"/>
          <ac:picMkLst>
            <pc:docMk/>
            <pc:sldMk cId="2970017396" sldId="256"/>
            <ac:picMk id="2" creationId="{72D3952F-A6E6-AC67-B8B9-8BC585BDA9BC}"/>
          </ac:picMkLst>
        </pc:picChg>
      </pc:sldChg>
      <pc:sldChg chg="addSp modSp add mod">
        <pc:chgData name="Joe Coleman" userId="4cdc1fe8-b8ae-49b1-b8bb-2b6bab88a8bf" providerId="ADAL" clId="{2FD7829B-A415-4C50-A229-366CDA81B0B6}" dt="2026-09-28T13:04:43.425" v="5551" actId="18131"/>
        <pc:sldMkLst>
          <pc:docMk/>
          <pc:sldMk cId="3892609350" sldId="257"/>
        </pc:sldMkLst>
        <pc:spChg chg="mod">
          <ac:chgData name="Joe Coleman" userId="4cdc1fe8-b8ae-49b1-b8bb-2b6bab88a8bf" providerId="ADAL" clId="{2FD7829B-A415-4C50-A229-366CDA81B0B6}" dt="2026-09-22T17:48:14.141" v="140" actId="207"/>
          <ac:spMkLst>
            <pc:docMk/>
            <pc:sldMk cId="3892609350" sldId="257"/>
            <ac:spMk id="8" creationId="{3647EB95-508F-18B6-29B0-3E39D97329F4}"/>
          </ac:spMkLst>
        </pc:spChg>
        <pc:spChg chg="mod">
          <ac:chgData name="Joe Coleman" userId="4cdc1fe8-b8ae-49b1-b8bb-2b6bab88a8bf" providerId="ADAL" clId="{2FD7829B-A415-4C50-A229-366CDA81B0B6}" dt="2026-09-22T17:48:14.141" v="140" actId="207"/>
          <ac:spMkLst>
            <pc:docMk/>
            <pc:sldMk cId="3892609350" sldId="257"/>
            <ac:spMk id="10" creationId="{665DF3F6-1CD8-12B7-86DF-8926F3916960}"/>
          </ac:spMkLst>
        </pc:spChg>
        <pc:picChg chg="add mod">
          <ac:chgData name="Joe Coleman" userId="4cdc1fe8-b8ae-49b1-b8bb-2b6bab88a8bf" providerId="ADAL" clId="{2FD7829B-A415-4C50-A229-366CDA81B0B6}" dt="2026-09-28T13:04:43.425" v="5551" actId="18131"/>
          <ac:picMkLst>
            <pc:docMk/>
            <pc:sldMk cId="3892609350" sldId="257"/>
            <ac:picMk id="3" creationId="{7206AC91-FB7C-F5B7-1EAC-E74985BF2A3B}"/>
          </ac:picMkLst>
        </pc:picChg>
      </pc:sldChg>
      <pc:sldChg chg="addSp modSp add mod ord">
        <pc:chgData name="Joe Coleman" userId="4cdc1fe8-b8ae-49b1-b8bb-2b6bab88a8bf" providerId="ADAL" clId="{2FD7829B-A415-4C50-A229-366CDA81B0B6}" dt="2026-09-28T12:49:47.497" v="4960" actId="20577"/>
        <pc:sldMkLst>
          <pc:docMk/>
          <pc:sldMk cId="3218844455" sldId="258"/>
        </pc:sldMkLst>
        <pc:spChg chg="mod">
          <ac:chgData name="Joe Coleman" userId="4cdc1fe8-b8ae-49b1-b8bb-2b6bab88a8bf" providerId="ADAL" clId="{2FD7829B-A415-4C50-A229-366CDA81B0B6}" dt="2026-09-22T17:48:10.893" v="139" actId="207"/>
          <ac:spMkLst>
            <pc:docMk/>
            <pc:sldMk cId="3218844455" sldId="258"/>
            <ac:spMk id="8" creationId="{00A62394-8877-91AA-2AF7-FD90D1BD26BE}"/>
          </ac:spMkLst>
        </pc:spChg>
        <pc:spChg chg="mod">
          <ac:chgData name="Joe Coleman" userId="4cdc1fe8-b8ae-49b1-b8bb-2b6bab88a8bf" providerId="ADAL" clId="{2FD7829B-A415-4C50-A229-366CDA81B0B6}" dt="2026-09-28T12:49:47.497" v="4960" actId="20577"/>
          <ac:spMkLst>
            <pc:docMk/>
            <pc:sldMk cId="3218844455" sldId="258"/>
            <ac:spMk id="10" creationId="{05545F9C-44E8-E4A2-443C-3120B1C8EB2C}"/>
          </ac:spMkLst>
        </pc:spChg>
        <pc:picChg chg="add mod">
          <ac:chgData name="Joe Coleman" userId="4cdc1fe8-b8ae-49b1-b8bb-2b6bab88a8bf" providerId="ADAL" clId="{2FD7829B-A415-4C50-A229-366CDA81B0B6}" dt="2026-09-28T12:49:41.599" v="4956" actId="167"/>
          <ac:picMkLst>
            <pc:docMk/>
            <pc:sldMk cId="3218844455" sldId="258"/>
            <ac:picMk id="3" creationId="{49B3CCC3-F3FF-E869-30EE-6AA6C7F129A5}"/>
          </ac:picMkLst>
        </pc:picChg>
      </pc:sldChg>
      <pc:sldChg chg="addSp modSp add mod modClrScheme chgLayout">
        <pc:chgData name="Joe Coleman" userId="4cdc1fe8-b8ae-49b1-b8bb-2b6bab88a8bf" providerId="ADAL" clId="{2FD7829B-A415-4C50-A229-366CDA81B0B6}" dt="2026-09-28T13:19:32.338" v="5558" actId="732"/>
        <pc:sldMkLst>
          <pc:docMk/>
          <pc:sldMk cId="2535294116" sldId="260"/>
        </pc:sldMkLst>
        <pc:spChg chg="mod">
          <ac:chgData name="Joe Coleman" userId="4cdc1fe8-b8ae-49b1-b8bb-2b6bab88a8bf" providerId="ADAL" clId="{2FD7829B-A415-4C50-A229-366CDA81B0B6}" dt="2026-09-22T17:48:21.212" v="142" actId="207"/>
          <ac:spMkLst>
            <pc:docMk/>
            <pc:sldMk cId="2535294116" sldId="260"/>
            <ac:spMk id="8" creationId="{2DDD09CF-87B9-99DB-D341-A4D463E9FEA8}"/>
          </ac:spMkLst>
        </pc:spChg>
        <pc:spChg chg="mod">
          <ac:chgData name="Joe Coleman" userId="4cdc1fe8-b8ae-49b1-b8bb-2b6bab88a8bf" providerId="ADAL" clId="{2FD7829B-A415-4C50-A229-366CDA81B0B6}" dt="2026-09-22T17:48:21.212" v="142" actId="207"/>
          <ac:spMkLst>
            <pc:docMk/>
            <pc:sldMk cId="2535294116" sldId="260"/>
            <ac:spMk id="10" creationId="{2385BE95-4B74-301C-4025-2E9000460C0A}"/>
          </ac:spMkLst>
        </pc:spChg>
        <pc:picChg chg="add mod ord modCrop">
          <ac:chgData name="Joe Coleman" userId="4cdc1fe8-b8ae-49b1-b8bb-2b6bab88a8bf" providerId="ADAL" clId="{2FD7829B-A415-4C50-A229-366CDA81B0B6}" dt="2026-09-28T13:19:32.338" v="5558" actId="732"/>
          <ac:picMkLst>
            <pc:docMk/>
            <pc:sldMk cId="2535294116" sldId="260"/>
            <ac:picMk id="2" creationId="{6F2A4B64-44DD-C909-208A-64B674A511AD}"/>
          </ac:picMkLst>
        </pc:picChg>
      </pc:sldChg>
      <pc:sldChg chg="addSp modSp add mod modClrScheme chgLayout">
        <pc:chgData name="Joe Coleman" userId="4cdc1fe8-b8ae-49b1-b8bb-2b6bab88a8bf" providerId="ADAL" clId="{2FD7829B-A415-4C50-A229-366CDA81B0B6}" dt="2026-09-28T14:17:36.869" v="6477" actId="207"/>
        <pc:sldMkLst>
          <pc:docMk/>
          <pc:sldMk cId="337227025" sldId="262"/>
        </pc:sldMkLst>
        <pc:spChg chg="add mod">
          <ac:chgData name="Joe Coleman" userId="4cdc1fe8-b8ae-49b1-b8bb-2b6bab88a8bf" providerId="ADAL" clId="{2FD7829B-A415-4C50-A229-366CDA81B0B6}" dt="2026-09-28T14:17:36.869" v="6477" actId="207"/>
          <ac:spMkLst>
            <pc:docMk/>
            <pc:sldMk cId="337227025" sldId="262"/>
            <ac:spMk id="3" creationId="{B1DF2BD8-BDB9-1830-0AEA-E7559EF5BE73}"/>
          </ac:spMkLst>
        </pc:spChg>
        <pc:spChg chg="mod">
          <ac:chgData name="Joe Coleman" userId="4cdc1fe8-b8ae-49b1-b8bb-2b6bab88a8bf" providerId="ADAL" clId="{2FD7829B-A415-4C50-A229-366CDA81B0B6}" dt="2026-09-22T17:48:44.122" v="148" actId="207"/>
          <ac:spMkLst>
            <pc:docMk/>
            <pc:sldMk cId="337227025" sldId="262"/>
            <ac:spMk id="8" creationId="{F0F5628A-DFD4-9AD4-3EA2-1DD47120E4A2}"/>
          </ac:spMkLst>
        </pc:spChg>
        <pc:spChg chg="mod">
          <ac:chgData name="Joe Coleman" userId="4cdc1fe8-b8ae-49b1-b8bb-2b6bab88a8bf" providerId="ADAL" clId="{2FD7829B-A415-4C50-A229-366CDA81B0B6}" dt="2026-09-28T14:01:30.521" v="5769" actId="20577"/>
          <ac:spMkLst>
            <pc:docMk/>
            <pc:sldMk cId="337227025" sldId="262"/>
            <ac:spMk id="10" creationId="{D02F48D2-2872-520D-A970-D25B356A5868}"/>
          </ac:spMkLst>
        </pc:spChg>
      </pc:sldChg>
      <pc:sldChg chg="addSp delSp modSp new mod">
        <pc:chgData name="Joe Coleman" userId="4cdc1fe8-b8ae-49b1-b8bb-2b6bab88a8bf" providerId="ADAL" clId="{2FD7829B-A415-4C50-A229-366CDA81B0B6}" dt="2026-09-28T13:26:30.952" v="5747" actId="478"/>
        <pc:sldMkLst>
          <pc:docMk/>
          <pc:sldMk cId="2704409000" sldId="268"/>
        </pc:sldMkLst>
        <pc:spChg chg="add mod">
          <ac:chgData name="Joe Coleman" userId="4cdc1fe8-b8ae-49b1-b8bb-2b6bab88a8bf" providerId="ADAL" clId="{2FD7829B-A415-4C50-A229-366CDA81B0B6}" dt="2026-09-28T10:38:38.859" v="3138" actId="2711"/>
          <ac:spMkLst>
            <pc:docMk/>
            <pc:sldMk cId="2704409000" sldId="268"/>
            <ac:spMk id="5" creationId="{0BF3B944-A000-7CCC-9287-4FD64106D265}"/>
          </ac:spMkLst>
        </pc:spChg>
        <pc:spChg chg="add mod">
          <ac:chgData name="Joe Coleman" userId="4cdc1fe8-b8ae-49b1-b8bb-2b6bab88a8bf" providerId="ADAL" clId="{2FD7829B-A415-4C50-A229-366CDA81B0B6}" dt="2026-09-28T10:53:21.829" v="4013" actId="2711"/>
          <ac:spMkLst>
            <pc:docMk/>
            <pc:sldMk cId="2704409000" sldId="268"/>
            <ac:spMk id="7" creationId="{225DB6B7-06A3-4DDF-892F-1BFB93C0F96D}"/>
          </ac:spMkLst>
        </pc:spChg>
        <pc:spChg chg="add mod">
          <ac:chgData name="Joe Coleman" userId="4cdc1fe8-b8ae-49b1-b8bb-2b6bab88a8bf" providerId="ADAL" clId="{2FD7829B-A415-4C50-A229-366CDA81B0B6}" dt="2026-09-28T10:53:21.829" v="4013" actId="2711"/>
          <ac:spMkLst>
            <pc:docMk/>
            <pc:sldMk cId="2704409000" sldId="268"/>
            <ac:spMk id="9" creationId="{EA2CEDA5-A7F4-3663-CC45-4BEDD3E5640C}"/>
          </ac:spMkLst>
        </pc:spChg>
        <pc:spChg chg="add mod">
          <ac:chgData name="Joe Coleman" userId="4cdc1fe8-b8ae-49b1-b8bb-2b6bab88a8bf" providerId="ADAL" clId="{2FD7829B-A415-4C50-A229-366CDA81B0B6}" dt="2026-09-28T10:38:38.859" v="3138" actId="2711"/>
          <ac:spMkLst>
            <pc:docMk/>
            <pc:sldMk cId="2704409000" sldId="268"/>
            <ac:spMk id="17" creationId="{0A545A2A-BBBB-3FB8-57B9-7DB4FA4F8408}"/>
          </ac:spMkLst>
        </pc:spChg>
        <pc:spChg chg="add mod">
          <ac:chgData name="Joe Coleman" userId="4cdc1fe8-b8ae-49b1-b8bb-2b6bab88a8bf" providerId="ADAL" clId="{2FD7829B-A415-4C50-A229-366CDA81B0B6}" dt="2026-09-28T10:38:38.859" v="3138" actId="2711"/>
          <ac:spMkLst>
            <pc:docMk/>
            <pc:sldMk cId="2704409000" sldId="268"/>
            <ac:spMk id="19" creationId="{CD36A6FB-4CA8-A542-61C4-28FDD3F41DA5}"/>
          </ac:spMkLst>
        </pc:spChg>
        <pc:spChg chg="add mod">
          <ac:chgData name="Joe Coleman" userId="4cdc1fe8-b8ae-49b1-b8bb-2b6bab88a8bf" providerId="ADAL" clId="{2FD7829B-A415-4C50-A229-366CDA81B0B6}" dt="2026-09-28T10:52:13.960" v="4001" actId="2711"/>
          <ac:spMkLst>
            <pc:docMk/>
            <pc:sldMk cId="2704409000" sldId="268"/>
            <ac:spMk id="21" creationId="{53603B64-DFFA-103E-49AC-C5BAFBB8A83F}"/>
          </ac:spMkLst>
        </pc:spChg>
        <pc:spChg chg="add mod">
          <ac:chgData name="Joe Coleman" userId="4cdc1fe8-b8ae-49b1-b8bb-2b6bab88a8bf" providerId="ADAL" clId="{2FD7829B-A415-4C50-A229-366CDA81B0B6}" dt="2026-09-28T10:52:11.596" v="4000" actId="2711"/>
          <ac:spMkLst>
            <pc:docMk/>
            <pc:sldMk cId="2704409000" sldId="268"/>
            <ac:spMk id="23" creationId="{35577B31-4BCC-E587-5ECB-7EB30B62ABE0}"/>
          </ac:spMkLst>
        </pc:spChg>
      </pc:sldChg>
      <pc:sldChg chg="addSp delSp modSp add mod modClrScheme chgLayout">
        <pc:chgData name="Joe Coleman" userId="4cdc1fe8-b8ae-49b1-b8bb-2b6bab88a8bf" providerId="ADAL" clId="{2FD7829B-A415-4C50-A229-366CDA81B0B6}" dt="2026-09-28T13:26:25.867" v="5746" actId="478"/>
        <pc:sldMkLst>
          <pc:docMk/>
          <pc:sldMk cId="3096673981" sldId="269"/>
        </pc:sldMkLst>
        <pc:spChg chg="add mod">
          <ac:chgData name="Joe Coleman" userId="4cdc1fe8-b8ae-49b1-b8bb-2b6bab88a8bf" providerId="ADAL" clId="{2FD7829B-A415-4C50-A229-366CDA81B0B6}" dt="2026-09-22T18:14:36.258" v="1456" actId="1076"/>
          <ac:spMkLst>
            <pc:docMk/>
            <pc:sldMk cId="3096673981" sldId="269"/>
            <ac:spMk id="5" creationId="{7E3DEC9A-B71A-E828-0609-909AFE9E5BA7}"/>
          </ac:spMkLst>
        </pc:spChg>
        <pc:spChg chg="add mod">
          <ac:chgData name="Joe Coleman" userId="4cdc1fe8-b8ae-49b1-b8bb-2b6bab88a8bf" providerId="ADAL" clId="{2FD7829B-A415-4C50-A229-366CDA81B0B6}" dt="2026-09-22T18:14:36.258" v="1456" actId="1076"/>
          <ac:spMkLst>
            <pc:docMk/>
            <pc:sldMk cId="3096673981" sldId="269"/>
            <ac:spMk id="7" creationId="{02BD653E-A898-2B37-6CE5-B030A9568D9C}"/>
          </ac:spMkLst>
        </pc:spChg>
        <pc:spChg chg="mod">
          <ac:chgData name="Joe Coleman" userId="4cdc1fe8-b8ae-49b1-b8bb-2b6bab88a8bf" providerId="ADAL" clId="{2FD7829B-A415-4C50-A229-366CDA81B0B6}" dt="2026-09-22T18:03:21.924" v="338" actId="1076"/>
          <ac:spMkLst>
            <pc:docMk/>
            <pc:sldMk cId="3096673981" sldId="269"/>
            <ac:spMk id="8" creationId="{C58A65B4-DFB3-BB4B-9F14-3EE687385C40}"/>
          </ac:spMkLst>
        </pc:spChg>
        <pc:spChg chg="mod">
          <ac:chgData name="Joe Coleman" userId="4cdc1fe8-b8ae-49b1-b8bb-2b6bab88a8bf" providerId="ADAL" clId="{2FD7829B-A415-4C50-A229-366CDA81B0B6}" dt="2026-09-22T18:03:21.924" v="338" actId="1076"/>
          <ac:spMkLst>
            <pc:docMk/>
            <pc:sldMk cId="3096673981" sldId="269"/>
            <ac:spMk id="10" creationId="{B5DDAC78-883F-5E61-EBA8-ABC7B542D5A1}"/>
          </ac:spMkLst>
        </pc:spChg>
        <pc:spChg chg="mod">
          <ac:chgData name="Joe Coleman" userId="4cdc1fe8-b8ae-49b1-b8bb-2b6bab88a8bf" providerId="ADAL" clId="{2FD7829B-A415-4C50-A229-366CDA81B0B6}" dt="2026-09-22T18:03:21.924" v="338" actId="1076"/>
          <ac:spMkLst>
            <pc:docMk/>
            <pc:sldMk cId="3096673981" sldId="269"/>
            <ac:spMk id="11" creationId="{21EE1134-CEEC-624F-010D-C83DA5928F75}"/>
          </ac:spMkLst>
        </pc:spChg>
        <pc:spChg chg="add mod">
          <ac:chgData name="Joe Coleman" userId="4cdc1fe8-b8ae-49b1-b8bb-2b6bab88a8bf" providerId="ADAL" clId="{2FD7829B-A415-4C50-A229-366CDA81B0B6}" dt="2026-09-22T18:14:36.258" v="1456" actId="1076"/>
          <ac:spMkLst>
            <pc:docMk/>
            <pc:sldMk cId="3096673981" sldId="269"/>
            <ac:spMk id="12" creationId="{7E542BC9-4CA4-F678-1F85-5EB1C39FF9F1}"/>
          </ac:spMkLst>
        </pc:spChg>
        <pc:spChg chg="add mod">
          <ac:chgData name="Joe Coleman" userId="4cdc1fe8-b8ae-49b1-b8bb-2b6bab88a8bf" providerId="ADAL" clId="{2FD7829B-A415-4C50-A229-366CDA81B0B6}" dt="2026-09-22T18:14:36.258" v="1456" actId="1076"/>
          <ac:spMkLst>
            <pc:docMk/>
            <pc:sldMk cId="3096673981" sldId="269"/>
            <ac:spMk id="14" creationId="{BE4D354E-43CC-3261-2287-54D9806D96B2}"/>
          </ac:spMkLst>
        </pc:spChg>
      </pc:sldChg>
      <pc:sldChg chg="addSp delSp modSp new mod">
        <pc:chgData name="Joe Coleman" userId="4cdc1fe8-b8ae-49b1-b8bb-2b6bab88a8bf" providerId="ADAL" clId="{2FD7829B-A415-4C50-A229-366CDA81B0B6}" dt="2026-09-28T10:53:31.812" v="4015" actId="2711"/>
        <pc:sldMkLst>
          <pc:docMk/>
          <pc:sldMk cId="2109712316" sldId="270"/>
        </pc:sldMkLst>
        <pc:spChg chg="mod">
          <ac:chgData name="Joe Coleman" userId="4cdc1fe8-b8ae-49b1-b8bb-2b6bab88a8bf" providerId="ADAL" clId="{2FD7829B-A415-4C50-A229-366CDA81B0B6}" dt="2026-09-28T10:53:31.812" v="4015" actId="2711"/>
          <ac:spMkLst>
            <pc:docMk/>
            <pc:sldMk cId="2109712316" sldId="270"/>
            <ac:spMk id="2" creationId="{0DEF9C99-19D9-5DEA-EE64-DDF38B02ED5D}"/>
          </ac:spMkLst>
        </pc:spChg>
        <pc:spChg chg="mod">
          <ac:chgData name="Joe Coleman" userId="4cdc1fe8-b8ae-49b1-b8bb-2b6bab88a8bf" providerId="ADAL" clId="{2FD7829B-A415-4C50-A229-366CDA81B0B6}" dt="2026-09-28T10:53:31.812" v="4015" actId="2711"/>
          <ac:spMkLst>
            <pc:docMk/>
            <pc:sldMk cId="2109712316" sldId="270"/>
            <ac:spMk id="3" creationId="{3214A290-6340-0CF5-EC39-8B58C247579E}"/>
          </ac:spMkLst>
        </pc:spChg>
        <pc:spChg chg="mod">
          <ac:chgData name="Joe Coleman" userId="4cdc1fe8-b8ae-49b1-b8bb-2b6bab88a8bf" providerId="ADAL" clId="{2FD7829B-A415-4C50-A229-366CDA81B0B6}" dt="2026-09-28T10:52:31.498" v="4005" actId="2711"/>
          <ac:spMkLst>
            <pc:docMk/>
            <pc:sldMk cId="2109712316" sldId="270"/>
            <ac:spMk id="4" creationId="{6D75EE8D-6A4B-F286-5417-D5FE61158475}"/>
          </ac:spMkLst>
        </pc:spChg>
        <pc:spChg chg="add mod ord">
          <ac:chgData name="Joe Coleman" userId="4cdc1fe8-b8ae-49b1-b8bb-2b6bab88a8bf" providerId="ADAL" clId="{2FD7829B-A415-4C50-A229-366CDA81B0B6}" dt="2026-09-22T19:21:52.174" v="1972" actId="21"/>
          <ac:spMkLst>
            <pc:docMk/>
            <pc:sldMk cId="2109712316" sldId="270"/>
            <ac:spMk id="7" creationId="{5D865EE3-4DA2-CF6B-BD4F-86A15762338E}"/>
          </ac:spMkLst>
        </pc:spChg>
        <pc:spChg chg="add mod">
          <ac:chgData name="Joe Coleman" userId="4cdc1fe8-b8ae-49b1-b8bb-2b6bab88a8bf" providerId="ADAL" clId="{2FD7829B-A415-4C50-A229-366CDA81B0B6}" dt="2026-09-22T19:26:25.773" v="2020" actId="1076"/>
          <ac:spMkLst>
            <pc:docMk/>
            <pc:sldMk cId="2109712316" sldId="270"/>
            <ac:spMk id="10" creationId="{B771BF88-B82D-5D62-6ECC-97BE9C0AAA30}"/>
          </ac:spMkLst>
        </pc:spChg>
        <pc:spChg chg="add mod ord">
          <ac:chgData name="Joe Coleman" userId="4cdc1fe8-b8ae-49b1-b8bb-2b6bab88a8bf" providerId="ADAL" clId="{2FD7829B-A415-4C50-A229-366CDA81B0B6}" dt="2026-09-22T19:26:49.283" v="2023" actId="167"/>
          <ac:spMkLst>
            <pc:docMk/>
            <pc:sldMk cId="2109712316" sldId="270"/>
            <ac:spMk id="13" creationId="{D50A20FF-B57D-7056-4346-DC087B3B6EDE}"/>
          </ac:spMkLst>
        </pc:spChg>
        <pc:spChg chg="add mod">
          <ac:chgData name="Joe Coleman" userId="4cdc1fe8-b8ae-49b1-b8bb-2b6bab88a8bf" providerId="ADAL" clId="{2FD7829B-A415-4C50-A229-366CDA81B0B6}" dt="2026-09-22T19:43:05.422" v="2999" actId="20577"/>
          <ac:spMkLst>
            <pc:docMk/>
            <pc:sldMk cId="2109712316" sldId="270"/>
            <ac:spMk id="19" creationId="{FA4FF0E7-B312-3972-E101-BE7F8C616DA9}"/>
          </ac:spMkLst>
        </pc:spChg>
        <pc:picChg chg="add mod">
          <ac:chgData name="Joe Coleman" userId="4cdc1fe8-b8ae-49b1-b8bb-2b6bab88a8bf" providerId="ADAL" clId="{2FD7829B-A415-4C50-A229-366CDA81B0B6}" dt="2026-09-22T19:33:06.142" v="2427" actId="208"/>
          <ac:picMkLst>
            <pc:docMk/>
            <pc:sldMk cId="2109712316" sldId="270"/>
            <ac:picMk id="11" creationId="{FFCC02E2-8AD7-3AC8-9B8A-CB0E435B3EB1}"/>
          </ac:picMkLst>
        </pc:picChg>
      </pc:sldChg>
      <pc:sldChg chg="addSp delSp modSp add mod">
        <pc:chgData name="Joe Coleman" userId="4cdc1fe8-b8ae-49b1-b8bb-2b6bab88a8bf" providerId="ADAL" clId="{2FD7829B-A415-4C50-A229-366CDA81B0B6}" dt="2026-09-28T12:58:33.211" v="5367" actId="1036"/>
        <pc:sldMkLst>
          <pc:docMk/>
          <pc:sldMk cId="4174464211" sldId="271"/>
        </pc:sldMkLst>
        <pc:spChg chg="add mod ord">
          <ac:chgData name="Joe Coleman" userId="4cdc1fe8-b8ae-49b1-b8bb-2b6bab88a8bf" providerId="ADAL" clId="{2FD7829B-A415-4C50-A229-366CDA81B0B6}" dt="2026-09-28T12:58:02.676" v="5361" actId="1076"/>
          <ac:spMkLst>
            <pc:docMk/>
            <pc:sldMk cId="4174464211" sldId="271"/>
            <ac:spMk id="7" creationId="{2B39EA8D-17A2-E9C6-22F7-4D038C708128}"/>
          </ac:spMkLst>
        </pc:spChg>
        <pc:spChg chg="add mod">
          <ac:chgData name="Joe Coleman" userId="4cdc1fe8-b8ae-49b1-b8bb-2b6bab88a8bf" providerId="ADAL" clId="{2FD7829B-A415-4C50-A229-366CDA81B0B6}" dt="2026-09-28T12:58:33.211" v="5367" actId="1036"/>
          <ac:spMkLst>
            <pc:docMk/>
            <pc:sldMk cId="4174464211" sldId="271"/>
            <ac:spMk id="11" creationId="{8B246BFC-C76B-887B-3A36-1898776A399F}"/>
          </ac:spMkLst>
        </pc:spChg>
        <pc:spChg chg="add del ord">
          <ac:chgData name="Joe Coleman" userId="4cdc1fe8-b8ae-49b1-b8bb-2b6bab88a8bf" providerId="ADAL" clId="{2FD7829B-A415-4C50-A229-366CDA81B0B6}" dt="2026-09-28T12:57:44.461" v="5353" actId="167"/>
          <ac:spMkLst>
            <pc:docMk/>
            <pc:sldMk cId="4174464211" sldId="271"/>
            <ac:spMk id="13" creationId="{BE6E46DC-AC8D-D233-AC6E-BE39192884B3}"/>
          </ac:spMkLst>
        </pc:spChg>
        <pc:spChg chg="add">
          <ac:chgData name="Joe Coleman" userId="4cdc1fe8-b8ae-49b1-b8bb-2b6bab88a8bf" providerId="ADAL" clId="{2FD7829B-A415-4C50-A229-366CDA81B0B6}" dt="2026-09-28T12:57:16.519" v="5344" actId="22"/>
          <ac:spMkLst>
            <pc:docMk/>
            <pc:sldMk cId="4174464211" sldId="271"/>
            <ac:spMk id="15" creationId="{AFEFA1FB-8008-D2AA-AE0E-7219ABFE6A9B}"/>
          </ac:spMkLst>
        </pc:spChg>
        <pc:spChg chg="add mod">
          <ac:chgData name="Joe Coleman" userId="4cdc1fe8-b8ae-49b1-b8bb-2b6bab88a8bf" providerId="ADAL" clId="{2FD7829B-A415-4C50-A229-366CDA81B0B6}" dt="2026-09-28T12:57:23.025" v="5348" actId="20577"/>
          <ac:spMkLst>
            <pc:docMk/>
            <pc:sldMk cId="4174464211" sldId="271"/>
            <ac:spMk id="17" creationId="{EDB4AB7A-F093-7391-915E-411CE8D72E5D}"/>
          </ac:spMkLst>
        </pc:spChg>
      </pc:sldChg>
      <pc:sldChg chg="addSp delSp modSp add mod">
        <pc:chgData name="Joe Coleman" userId="4cdc1fe8-b8ae-49b1-b8bb-2b6bab88a8bf" providerId="ADAL" clId="{2FD7829B-A415-4C50-A229-366CDA81B0B6}" dt="2026-09-28T12:59:32.837" v="5394" actId="167"/>
        <pc:sldMkLst>
          <pc:docMk/>
          <pc:sldMk cId="1524836360" sldId="272"/>
        </pc:sldMkLst>
        <pc:spChg chg="add del">
          <ac:chgData name="Joe Coleman" userId="4cdc1fe8-b8ae-49b1-b8bb-2b6bab88a8bf" providerId="ADAL" clId="{2FD7829B-A415-4C50-A229-366CDA81B0B6}" dt="2026-09-28T12:59:17.247" v="5385" actId="22"/>
          <ac:spMkLst>
            <pc:docMk/>
            <pc:sldMk cId="1524836360" sldId="272"/>
            <ac:spMk id="9" creationId="{B734CE52-7CE1-0973-38E7-58E1FA3147F8}"/>
          </ac:spMkLst>
        </pc:spChg>
        <pc:spChg chg="add del">
          <ac:chgData name="Joe Coleman" userId="4cdc1fe8-b8ae-49b1-b8bb-2b6bab88a8bf" providerId="ADAL" clId="{2FD7829B-A415-4C50-A229-366CDA81B0B6}" dt="2026-09-28T12:59:17.247" v="5385" actId="22"/>
          <ac:spMkLst>
            <pc:docMk/>
            <pc:sldMk cId="1524836360" sldId="272"/>
            <ac:spMk id="11" creationId="{0C26479E-406C-5D61-8F6F-0CB21BF06D3C}"/>
          </ac:spMkLst>
        </pc:spChg>
        <pc:spChg chg="add del">
          <ac:chgData name="Joe Coleman" userId="4cdc1fe8-b8ae-49b1-b8bb-2b6bab88a8bf" providerId="ADAL" clId="{2FD7829B-A415-4C50-A229-366CDA81B0B6}" dt="2026-09-28T12:59:17.247" v="5385" actId="22"/>
          <ac:spMkLst>
            <pc:docMk/>
            <pc:sldMk cId="1524836360" sldId="272"/>
            <ac:spMk id="13" creationId="{E5DBF3B5-4004-445C-1C4A-095BB6CE595B}"/>
          </ac:spMkLst>
        </pc:spChg>
        <pc:spChg chg="add del mod">
          <ac:chgData name="Joe Coleman" userId="4cdc1fe8-b8ae-49b1-b8bb-2b6bab88a8bf" providerId="ADAL" clId="{2FD7829B-A415-4C50-A229-366CDA81B0B6}" dt="2026-09-28T12:59:21.615" v="5392" actId="20577"/>
          <ac:spMkLst>
            <pc:docMk/>
            <pc:sldMk cId="1524836360" sldId="272"/>
            <ac:spMk id="15" creationId="{1211AC68-1B3B-5BD7-5B18-D95B11329592}"/>
          </ac:spMkLst>
        </pc:spChg>
        <pc:spChg chg="add ord">
          <ac:chgData name="Joe Coleman" userId="4cdc1fe8-b8ae-49b1-b8bb-2b6bab88a8bf" providerId="ADAL" clId="{2FD7829B-A415-4C50-A229-366CDA81B0B6}" dt="2026-09-28T12:59:32.837" v="5394" actId="167"/>
          <ac:spMkLst>
            <pc:docMk/>
            <pc:sldMk cId="1524836360" sldId="272"/>
            <ac:spMk id="17" creationId="{CA7AB2D6-D14F-1C14-A509-F2CFD8A0AA22}"/>
          </ac:spMkLst>
        </pc:spChg>
      </pc:sldChg>
      <pc:sldChg chg="addSp modSp add mod">
        <pc:chgData name="Joe Coleman" userId="4cdc1fe8-b8ae-49b1-b8bb-2b6bab88a8bf" providerId="ADAL" clId="{2FD7829B-A415-4C50-A229-366CDA81B0B6}" dt="2026-09-28T14:04:42.863" v="6034" actId="20577"/>
        <pc:sldMkLst>
          <pc:docMk/>
          <pc:sldMk cId="983690640" sldId="273"/>
        </pc:sldMkLst>
        <pc:spChg chg="add">
          <ac:chgData name="Joe Coleman" userId="4cdc1fe8-b8ae-49b1-b8bb-2b6bab88a8bf" providerId="ADAL" clId="{2FD7829B-A415-4C50-A229-366CDA81B0B6}" dt="2026-09-28T14:00:39.592" v="5752" actId="22"/>
          <ac:spMkLst>
            <pc:docMk/>
            <pc:sldMk cId="983690640" sldId="273"/>
            <ac:spMk id="3" creationId="{074952FC-5602-9454-61B2-8B4EC94BC6DA}"/>
          </ac:spMkLst>
        </pc:spChg>
        <pc:spChg chg="add">
          <ac:chgData name="Joe Coleman" userId="4cdc1fe8-b8ae-49b1-b8bb-2b6bab88a8bf" providerId="ADAL" clId="{2FD7829B-A415-4C50-A229-366CDA81B0B6}" dt="2026-09-28T14:00:39.592" v="5752" actId="22"/>
          <ac:spMkLst>
            <pc:docMk/>
            <pc:sldMk cId="983690640" sldId="273"/>
            <ac:spMk id="5" creationId="{950154FC-F990-BCCE-C761-0557A4F73890}"/>
          </ac:spMkLst>
        </pc:spChg>
        <pc:spChg chg="add mod">
          <ac:chgData name="Joe Coleman" userId="4cdc1fe8-b8ae-49b1-b8bb-2b6bab88a8bf" providerId="ADAL" clId="{2FD7829B-A415-4C50-A229-366CDA81B0B6}" dt="2026-09-28T14:04:42.863" v="6034" actId="20577"/>
          <ac:spMkLst>
            <pc:docMk/>
            <pc:sldMk cId="983690640" sldId="273"/>
            <ac:spMk id="7" creationId="{6FB1CC73-ABD7-4ABC-62F1-D8CB61B250F6}"/>
          </ac:spMkLst>
        </pc:spChg>
        <pc:spChg chg="mod">
          <ac:chgData name="Joe Coleman" userId="4cdc1fe8-b8ae-49b1-b8bb-2b6bab88a8bf" providerId="ADAL" clId="{2FD7829B-A415-4C50-A229-366CDA81B0B6}" dt="2026-09-22T18:16:50.861" v="1638" actId="1076"/>
          <ac:spMkLst>
            <pc:docMk/>
            <pc:sldMk cId="983690640" sldId="273"/>
            <ac:spMk id="8" creationId="{CC7409BD-DB7D-21F2-CE7B-DB389CC96B57}"/>
          </ac:spMkLst>
        </pc:spChg>
        <pc:spChg chg="mod">
          <ac:chgData name="Joe Coleman" userId="4cdc1fe8-b8ae-49b1-b8bb-2b6bab88a8bf" providerId="ADAL" clId="{2FD7829B-A415-4C50-A229-366CDA81B0B6}" dt="2026-09-28T13:25:26.679" v="5742" actId="20577"/>
          <ac:spMkLst>
            <pc:docMk/>
            <pc:sldMk cId="983690640" sldId="273"/>
            <ac:spMk id="10" creationId="{36D8625C-0B7E-4C8C-D80A-8DC0658A69E7}"/>
          </ac:spMkLst>
        </pc:spChg>
        <pc:spChg chg="mod">
          <ac:chgData name="Joe Coleman" userId="4cdc1fe8-b8ae-49b1-b8bb-2b6bab88a8bf" providerId="ADAL" clId="{2FD7829B-A415-4C50-A229-366CDA81B0B6}" dt="2026-09-22T18:16:50.861" v="1638" actId="1076"/>
          <ac:spMkLst>
            <pc:docMk/>
            <pc:sldMk cId="983690640" sldId="273"/>
            <ac:spMk id="11" creationId="{0B6BEDEA-9891-7E90-6A3C-D52FE5787184}"/>
          </ac:spMkLst>
        </pc:spChg>
        <pc:spChg chg="add mod">
          <ac:chgData name="Joe Coleman" userId="4cdc1fe8-b8ae-49b1-b8bb-2b6bab88a8bf" providerId="ADAL" clId="{2FD7829B-A415-4C50-A229-366CDA81B0B6}" dt="2026-09-28T14:04:26.229" v="5983" actId="20577"/>
          <ac:spMkLst>
            <pc:docMk/>
            <pc:sldMk cId="983690640" sldId="273"/>
            <ac:spMk id="12" creationId="{D2266E5B-83F4-6BE2-4001-6BC51577BB2B}"/>
          </ac:spMkLst>
        </pc:spChg>
      </pc:sldChg>
      <pc:sldChg chg="addSp delSp modSp add mod">
        <pc:chgData name="Joe Coleman" userId="4cdc1fe8-b8ae-49b1-b8bb-2b6bab88a8bf" providerId="ADAL" clId="{2FD7829B-A415-4C50-A229-366CDA81B0B6}" dt="2026-09-28T13:01:12.963" v="5439" actId="167"/>
        <pc:sldMkLst>
          <pc:docMk/>
          <pc:sldMk cId="158453288" sldId="274"/>
        </pc:sldMkLst>
        <pc:spChg chg="add">
          <ac:chgData name="Joe Coleman" userId="4cdc1fe8-b8ae-49b1-b8bb-2b6bab88a8bf" providerId="ADAL" clId="{2FD7829B-A415-4C50-A229-366CDA81B0B6}" dt="2026-09-28T13:01:03.007" v="5431" actId="22"/>
          <ac:spMkLst>
            <pc:docMk/>
            <pc:sldMk cId="158453288" sldId="274"/>
            <ac:spMk id="9" creationId="{32A93922-EFC7-CB64-09DA-C970452F4055}"/>
          </ac:spMkLst>
        </pc:spChg>
        <pc:spChg chg="add">
          <ac:chgData name="Joe Coleman" userId="4cdc1fe8-b8ae-49b1-b8bb-2b6bab88a8bf" providerId="ADAL" clId="{2FD7829B-A415-4C50-A229-366CDA81B0B6}" dt="2026-09-28T13:01:03.007" v="5431" actId="22"/>
          <ac:spMkLst>
            <pc:docMk/>
            <pc:sldMk cId="158453288" sldId="274"/>
            <ac:spMk id="11" creationId="{326ECD48-370D-8EFF-1B43-111FCFFF8F9D}"/>
          </ac:spMkLst>
        </pc:spChg>
        <pc:spChg chg="add">
          <ac:chgData name="Joe Coleman" userId="4cdc1fe8-b8ae-49b1-b8bb-2b6bab88a8bf" providerId="ADAL" clId="{2FD7829B-A415-4C50-A229-366CDA81B0B6}" dt="2026-09-28T13:01:03.007" v="5431" actId="22"/>
          <ac:spMkLst>
            <pc:docMk/>
            <pc:sldMk cId="158453288" sldId="274"/>
            <ac:spMk id="13" creationId="{F1EBEFB7-0167-7452-0C17-4F48475972D7}"/>
          </ac:spMkLst>
        </pc:spChg>
        <pc:spChg chg="add mod">
          <ac:chgData name="Joe Coleman" userId="4cdc1fe8-b8ae-49b1-b8bb-2b6bab88a8bf" providerId="ADAL" clId="{2FD7829B-A415-4C50-A229-366CDA81B0B6}" dt="2026-09-28T13:01:06.724" v="5437" actId="20577"/>
          <ac:spMkLst>
            <pc:docMk/>
            <pc:sldMk cId="158453288" sldId="274"/>
            <ac:spMk id="15" creationId="{A7BEAFE2-90E1-919E-6B58-890A23D50E76}"/>
          </ac:spMkLst>
        </pc:spChg>
        <pc:spChg chg="add ord">
          <ac:chgData name="Joe Coleman" userId="4cdc1fe8-b8ae-49b1-b8bb-2b6bab88a8bf" providerId="ADAL" clId="{2FD7829B-A415-4C50-A229-366CDA81B0B6}" dt="2026-09-28T13:01:12.963" v="5439" actId="167"/>
          <ac:spMkLst>
            <pc:docMk/>
            <pc:sldMk cId="158453288" sldId="274"/>
            <ac:spMk id="17" creationId="{602B9B53-AD1E-68D9-B121-2379A63AAADC}"/>
          </ac:spMkLst>
        </pc:spChg>
      </pc:sldChg>
      <pc:sldChg chg="addSp delSp modSp add mod">
        <pc:chgData name="Joe Coleman" userId="4cdc1fe8-b8ae-49b1-b8bb-2b6bab88a8bf" providerId="ADAL" clId="{2FD7829B-A415-4C50-A229-366CDA81B0B6}" dt="2026-09-28T10:54:00.278" v="4021" actId="2711"/>
        <pc:sldMkLst>
          <pc:docMk/>
          <pc:sldMk cId="3317615300" sldId="275"/>
        </pc:sldMkLst>
        <pc:spChg chg="mod">
          <ac:chgData name="Joe Coleman" userId="4cdc1fe8-b8ae-49b1-b8bb-2b6bab88a8bf" providerId="ADAL" clId="{2FD7829B-A415-4C50-A229-366CDA81B0B6}" dt="2026-09-28T10:54:00.278" v="4021" actId="2711"/>
          <ac:spMkLst>
            <pc:docMk/>
            <pc:sldMk cId="3317615300" sldId="275"/>
            <ac:spMk id="2" creationId="{070BA4D3-1389-539F-173C-2A7A0585C4F3}"/>
          </ac:spMkLst>
        </pc:spChg>
        <pc:spChg chg="add">
          <ac:chgData name="Joe Coleman" userId="4cdc1fe8-b8ae-49b1-b8bb-2b6bab88a8bf" providerId="ADAL" clId="{2FD7829B-A415-4C50-A229-366CDA81B0B6}" dt="2026-09-22T19:40:29.193" v="2732" actId="22"/>
          <ac:spMkLst>
            <pc:docMk/>
            <pc:sldMk cId="3317615300" sldId="275"/>
            <ac:spMk id="3" creationId="{60001D8E-FDB8-A91B-2028-4A89D142C169}"/>
          </ac:spMkLst>
        </pc:spChg>
        <pc:spChg chg="mod">
          <ac:chgData name="Joe Coleman" userId="4cdc1fe8-b8ae-49b1-b8bb-2b6bab88a8bf" providerId="ADAL" clId="{2FD7829B-A415-4C50-A229-366CDA81B0B6}" dt="2026-09-28T10:54:00.278" v="4021" actId="2711"/>
          <ac:spMkLst>
            <pc:docMk/>
            <pc:sldMk cId="3317615300" sldId="275"/>
            <ac:spMk id="4" creationId="{6FB908AA-A328-0638-4B8C-902EF75C5FBC}"/>
          </ac:spMkLst>
        </pc:spChg>
        <pc:spChg chg="mod">
          <ac:chgData name="Joe Coleman" userId="4cdc1fe8-b8ae-49b1-b8bb-2b6bab88a8bf" providerId="ADAL" clId="{2FD7829B-A415-4C50-A229-366CDA81B0B6}" dt="2026-09-28T10:41:03.073" v="3207" actId="6549"/>
          <ac:spMkLst>
            <pc:docMk/>
            <pc:sldMk cId="3317615300" sldId="275"/>
            <ac:spMk id="6" creationId="{E1C5B10A-4967-41E5-8A12-B64BEDAD5EF3}"/>
          </ac:spMkLst>
        </pc:spChg>
        <pc:spChg chg="mod">
          <ac:chgData name="Joe Coleman" userId="4cdc1fe8-b8ae-49b1-b8bb-2b6bab88a8bf" providerId="ADAL" clId="{2FD7829B-A415-4C50-A229-366CDA81B0B6}" dt="2026-09-22T20:03:55.240" v="3001" actId="208"/>
          <ac:spMkLst>
            <pc:docMk/>
            <pc:sldMk cId="3317615300" sldId="275"/>
            <ac:spMk id="7" creationId="{303F5E84-F158-DC10-91F3-4E482BED58FF}"/>
          </ac:spMkLst>
        </pc:spChg>
        <pc:spChg chg="mod">
          <ac:chgData name="Joe Coleman" userId="4cdc1fe8-b8ae-49b1-b8bb-2b6bab88a8bf" providerId="ADAL" clId="{2FD7829B-A415-4C50-A229-366CDA81B0B6}" dt="2026-09-28T10:32:51.877" v="3010" actId="1076"/>
          <ac:spMkLst>
            <pc:docMk/>
            <pc:sldMk cId="3317615300" sldId="275"/>
            <ac:spMk id="11" creationId="{4B3F034B-295A-6589-10D7-859A67C3904B}"/>
          </ac:spMkLst>
        </pc:spChg>
        <pc:spChg chg="mod">
          <ac:chgData name="Joe Coleman" userId="4cdc1fe8-b8ae-49b1-b8bb-2b6bab88a8bf" providerId="ADAL" clId="{2FD7829B-A415-4C50-A229-366CDA81B0B6}" dt="2026-09-28T10:32:48.627" v="3009" actId="1076"/>
          <ac:spMkLst>
            <pc:docMk/>
            <pc:sldMk cId="3317615300" sldId="275"/>
            <ac:spMk id="12" creationId="{416C0ADD-3A5C-1026-1437-A00880C55B92}"/>
          </ac:spMkLst>
        </pc:spChg>
        <pc:picChg chg="mod">
          <ac:chgData name="Joe Coleman" userId="4cdc1fe8-b8ae-49b1-b8bb-2b6bab88a8bf" providerId="ADAL" clId="{2FD7829B-A415-4C50-A229-366CDA81B0B6}" dt="2026-09-28T10:32:51.877" v="3010" actId="1076"/>
          <ac:picMkLst>
            <pc:docMk/>
            <pc:sldMk cId="3317615300" sldId="275"/>
            <ac:picMk id="8" creationId="{5557882B-ACA0-2612-AF9F-0D58A21DBAF3}"/>
          </ac:picMkLst>
        </pc:picChg>
        <pc:picChg chg="mod">
          <ac:chgData name="Joe Coleman" userId="4cdc1fe8-b8ae-49b1-b8bb-2b6bab88a8bf" providerId="ADAL" clId="{2FD7829B-A415-4C50-A229-366CDA81B0B6}" dt="2026-09-28T10:32:48.627" v="3009" actId="1076"/>
          <ac:picMkLst>
            <pc:docMk/>
            <pc:sldMk cId="3317615300" sldId="275"/>
            <ac:picMk id="10" creationId="{354264C0-F7BE-8C0A-C033-F84C805C3665}"/>
          </ac:picMkLst>
        </pc:picChg>
      </pc:sldChg>
      <pc:sldChg chg="addSp delSp modSp add mod">
        <pc:chgData name="Joe Coleman" userId="4cdc1fe8-b8ae-49b1-b8bb-2b6bab88a8bf" providerId="ADAL" clId="{2FD7829B-A415-4C50-A229-366CDA81B0B6}" dt="2026-09-28T10:54:27.890" v="4030" actId="2711"/>
        <pc:sldMkLst>
          <pc:docMk/>
          <pc:sldMk cId="3931981791" sldId="276"/>
        </pc:sldMkLst>
        <pc:spChg chg="mod">
          <ac:chgData name="Joe Coleman" userId="4cdc1fe8-b8ae-49b1-b8bb-2b6bab88a8bf" providerId="ADAL" clId="{2FD7829B-A415-4C50-A229-366CDA81B0B6}" dt="2026-09-28T10:54:27.890" v="4030" actId="2711"/>
          <ac:spMkLst>
            <pc:docMk/>
            <pc:sldMk cId="3931981791" sldId="276"/>
            <ac:spMk id="3" creationId="{9B0CF342-7D9B-0358-D78F-D9F52BF526D3}"/>
          </ac:spMkLst>
        </pc:spChg>
        <pc:spChg chg="add mod">
          <ac:chgData name="Joe Coleman" userId="4cdc1fe8-b8ae-49b1-b8bb-2b6bab88a8bf" providerId="ADAL" clId="{2FD7829B-A415-4C50-A229-366CDA81B0B6}" dt="2026-09-22T19:34:12.530" v="2487" actId="20577"/>
          <ac:spMkLst>
            <pc:docMk/>
            <pc:sldMk cId="3931981791" sldId="276"/>
            <ac:spMk id="4" creationId="{8827A4CE-5348-E6A0-907A-DB7ED9AB60AE}"/>
          </ac:spMkLst>
        </pc:spChg>
        <pc:spChg chg="mod">
          <ac:chgData name="Joe Coleman" userId="4cdc1fe8-b8ae-49b1-b8bb-2b6bab88a8bf" providerId="ADAL" clId="{2FD7829B-A415-4C50-A229-366CDA81B0B6}" dt="2026-09-28T10:54:26.209" v="4029" actId="2711"/>
          <ac:spMkLst>
            <pc:docMk/>
            <pc:sldMk cId="3931981791" sldId="276"/>
            <ac:spMk id="6" creationId="{54D6A6B5-C8C5-1845-5B79-C8D761A90847}"/>
          </ac:spMkLst>
        </pc:spChg>
        <pc:spChg chg="mod">
          <ac:chgData name="Joe Coleman" userId="4cdc1fe8-b8ae-49b1-b8bb-2b6bab88a8bf" providerId="ADAL" clId="{2FD7829B-A415-4C50-A229-366CDA81B0B6}" dt="2026-09-28T10:41:54.759" v="3216" actId="1076"/>
          <ac:spMkLst>
            <pc:docMk/>
            <pc:sldMk cId="3931981791" sldId="276"/>
            <ac:spMk id="7" creationId="{B42E1D0E-E6AB-715A-8ED5-EBC632CDE7E4}"/>
          </ac:spMkLst>
        </pc:spChg>
        <pc:spChg chg="add mod">
          <ac:chgData name="Joe Coleman" userId="4cdc1fe8-b8ae-49b1-b8bb-2b6bab88a8bf" providerId="ADAL" clId="{2FD7829B-A415-4C50-A229-366CDA81B0B6}" dt="2026-09-28T10:41:40.345" v="3212" actId="20577"/>
          <ac:spMkLst>
            <pc:docMk/>
            <pc:sldMk cId="3931981791" sldId="276"/>
            <ac:spMk id="8" creationId="{8C9F183D-F08E-226C-43C7-DC9DBE963947}"/>
          </ac:spMkLst>
        </pc:spChg>
        <pc:spChg chg="add mod">
          <ac:chgData name="Joe Coleman" userId="4cdc1fe8-b8ae-49b1-b8bb-2b6bab88a8bf" providerId="ADAL" clId="{2FD7829B-A415-4C50-A229-366CDA81B0B6}" dt="2026-09-28T10:42:33.413" v="3343" actId="14100"/>
          <ac:spMkLst>
            <pc:docMk/>
            <pc:sldMk cId="3931981791" sldId="276"/>
            <ac:spMk id="10" creationId="{B05F4899-26D2-9513-EB2F-7951253D2416}"/>
          </ac:spMkLst>
        </pc:spChg>
        <pc:spChg chg="add mod">
          <ac:chgData name="Joe Coleman" userId="4cdc1fe8-b8ae-49b1-b8bb-2b6bab88a8bf" providerId="ADAL" clId="{2FD7829B-A415-4C50-A229-366CDA81B0B6}" dt="2026-09-28T10:42:18.988" v="3340" actId="20577"/>
          <ac:spMkLst>
            <pc:docMk/>
            <pc:sldMk cId="3931981791" sldId="276"/>
            <ac:spMk id="12" creationId="{49AA96AF-C8EE-2935-0CEA-54B404A7ED1C}"/>
          </ac:spMkLst>
        </pc:spChg>
        <pc:spChg chg="add">
          <ac:chgData name="Joe Coleman" userId="4cdc1fe8-b8ae-49b1-b8bb-2b6bab88a8bf" providerId="ADAL" clId="{2FD7829B-A415-4C50-A229-366CDA81B0B6}" dt="2026-09-22T20:04:07.269" v="3004" actId="22"/>
          <ac:spMkLst>
            <pc:docMk/>
            <pc:sldMk cId="3931981791" sldId="276"/>
            <ac:spMk id="14" creationId="{D114641A-CF19-F4A9-7827-EE4AF2C992E9}"/>
          </ac:spMkLst>
        </pc:spChg>
        <pc:picChg chg="add mod">
          <ac:chgData name="Joe Coleman" userId="4cdc1fe8-b8ae-49b1-b8bb-2b6bab88a8bf" providerId="ADAL" clId="{2FD7829B-A415-4C50-A229-366CDA81B0B6}" dt="2026-09-22T19:32:54.516" v="2425" actId="208"/>
          <ac:picMkLst>
            <pc:docMk/>
            <pc:sldMk cId="3931981791" sldId="276"/>
            <ac:picMk id="2" creationId="{83368030-7E92-05C9-7E0D-EF975838FA7B}"/>
          </ac:picMkLst>
        </pc:picChg>
      </pc:sldChg>
      <pc:sldChg chg="addSp delSp modSp add mod">
        <pc:chgData name="Joe Coleman" userId="4cdc1fe8-b8ae-49b1-b8bb-2b6bab88a8bf" providerId="ADAL" clId="{2FD7829B-A415-4C50-A229-366CDA81B0B6}" dt="2026-09-28T13:03:20.962" v="5518" actId="22"/>
        <pc:sldMkLst>
          <pc:docMk/>
          <pc:sldMk cId="3051596020" sldId="277"/>
        </pc:sldMkLst>
        <pc:spChg chg="add del ord">
          <ac:chgData name="Joe Coleman" userId="4cdc1fe8-b8ae-49b1-b8bb-2b6bab88a8bf" providerId="ADAL" clId="{2FD7829B-A415-4C50-A229-366CDA81B0B6}" dt="2026-09-28T13:02:40.209" v="5478" actId="478"/>
          <ac:spMkLst>
            <pc:docMk/>
            <pc:sldMk cId="3051596020" sldId="277"/>
            <ac:spMk id="7" creationId="{5502E9D5-F1F5-FC12-43A1-97686C9DF4E2}"/>
          </ac:spMkLst>
        </pc:spChg>
        <pc:spChg chg="add">
          <ac:chgData name="Joe Coleman" userId="4cdc1fe8-b8ae-49b1-b8bb-2b6bab88a8bf" providerId="ADAL" clId="{2FD7829B-A415-4C50-A229-366CDA81B0B6}" dt="2026-09-28T13:02:50.838" v="5482" actId="22"/>
          <ac:spMkLst>
            <pc:docMk/>
            <pc:sldMk cId="3051596020" sldId="277"/>
            <ac:spMk id="11" creationId="{7BF14F97-07E6-EE32-2C38-870DEE584486}"/>
          </ac:spMkLst>
        </pc:spChg>
        <pc:spChg chg="add">
          <ac:chgData name="Joe Coleman" userId="4cdc1fe8-b8ae-49b1-b8bb-2b6bab88a8bf" providerId="ADAL" clId="{2FD7829B-A415-4C50-A229-366CDA81B0B6}" dt="2026-09-28T13:02:50.838" v="5482" actId="22"/>
          <ac:spMkLst>
            <pc:docMk/>
            <pc:sldMk cId="3051596020" sldId="277"/>
            <ac:spMk id="13" creationId="{4C6350B0-A06E-4922-4F74-662C2F2382EC}"/>
          </ac:spMkLst>
        </pc:spChg>
        <pc:spChg chg="add">
          <ac:chgData name="Joe Coleman" userId="4cdc1fe8-b8ae-49b1-b8bb-2b6bab88a8bf" providerId="ADAL" clId="{2FD7829B-A415-4C50-A229-366CDA81B0B6}" dt="2026-09-28T13:02:50.838" v="5482" actId="22"/>
          <ac:spMkLst>
            <pc:docMk/>
            <pc:sldMk cId="3051596020" sldId="277"/>
            <ac:spMk id="15" creationId="{5680DCA3-B5A6-6E2B-FAAA-B39B6724A721}"/>
          </ac:spMkLst>
        </pc:spChg>
        <pc:spChg chg="add mod">
          <ac:chgData name="Joe Coleman" userId="4cdc1fe8-b8ae-49b1-b8bb-2b6bab88a8bf" providerId="ADAL" clId="{2FD7829B-A415-4C50-A229-366CDA81B0B6}" dt="2026-09-28T13:03:00.034" v="5502" actId="20577"/>
          <ac:spMkLst>
            <pc:docMk/>
            <pc:sldMk cId="3051596020" sldId="277"/>
            <ac:spMk id="17" creationId="{9C2B3413-67F4-2C47-E1E3-2AFE781A2E6E}"/>
          </ac:spMkLst>
        </pc:spChg>
      </pc:sldChg>
      <pc:sldChg chg="addSp delSp modSp add mod">
        <pc:chgData name="Joe Coleman" userId="4cdc1fe8-b8ae-49b1-b8bb-2b6bab88a8bf" providerId="ADAL" clId="{2FD7829B-A415-4C50-A229-366CDA81B0B6}" dt="2026-09-28T13:03:26.030" v="5520" actId="167"/>
        <pc:sldMkLst>
          <pc:docMk/>
          <pc:sldMk cId="3877332467" sldId="278"/>
        </pc:sldMkLst>
        <pc:spChg chg="add">
          <ac:chgData name="Joe Coleman" userId="4cdc1fe8-b8ae-49b1-b8bb-2b6bab88a8bf" providerId="ADAL" clId="{2FD7829B-A415-4C50-A229-366CDA81B0B6}" dt="2026-09-28T13:03:11.484" v="5508" actId="22"/>
          <ac:spMkLst>
            <pc:docMk/>
            <pc:sldMk cId="3877332467" sldId="278"/>
            <ac:spMk id="9" creationId="{7201E88D-96A3-7037-3293-BC1BB4711B6A}"/>
          </ac:spMkLst>
        </pc:spChg>
        <pc:spChg chg="add">
          <ac:chgData name="Joe Coleman" userId="4cdc1fe8-b8ae-49b1-b8bb-2b6bab88a8bf" providerId="ADAL" clId="{2FD7829B-A415-4C50-A229-366CDA81B0B6}" dt="2026-09-28T13:03:11.484" v="5508" actId="22"/>
          <ac:spMkLst>
            <pc:docMk/>
            <pc:sldMk cId="3877332467" sldId="278"/>
            <ac:spMk id="11" creationId="{DD56A58A-04C3-389E-B182-F939171C509E}"/>
          </ac:spMkLst>
        </pc:spChg>
        <pc:spChg chg="add">
          <ac:chgData name="Joe Coleman" userId="4cdc1fe8-b8ae-49b1-b8bb-2b6bab88a8bf" providerId="ADAL" clId="{2FD7829B-A415-4C50-A229-366CDA81B0B6}" dt="2026-09-28T13:03:11.484" v="5508" actId="22"/>
          <ac:spMkLst>
            <pc:docMk/>
            <pc:sldMk cId="3877332467" sldId="278"/>
            <ac:spMk id="13" creationId="{5E062A77-6DD7-D516-1FAD-31D5830B47AD}"/>
          </ac:spMkLst>
        </pc:spChg>
        <pc:spChg chg="add mod">
          <ac:chgData name="Joe Coleman" userId="4cdc1fe8-b8ae-49b1-b8bb-2b6bab88a8bf" providerId="ADAL" clId="{2FD7829B-A415-4C50-A229-366CDA81B0B6}" dt="2026-09-28T13:03:16.501" v="5516" actId="20577"/>
          <ac:spMkLst>
            <pc:docMk/>
            <pc:sldMk cId="3877332467" sldId="278"/>
            <ac:spMk id="15" creationId="{743FD5BE-0885-DFBE-86BC-53A477B8EDD3}"/>
          </ac:spMkLst>
        </pc:spChg>
        <pc:spChg chg="add ord">
          <ac:chgData name="Joe Coleman" userId="4cdc1fe8-b8ae-49b1-b8bb-2b6bab88a8bf" providerId="ADAL" clId="{2FD7829B-A415-4C50-A229-366CDA81B0B6}" dt="2026-09-28T13:03:26.030" v="5520" actId="167"/>
          <ac:spMkLst>
            <pc:docMk/>
            <pc:sldMk cId="3877332467" sldId="278"/>
            <ac:spMk id="17" creationId="{93C07D0C-BE32-B454-0B8D-F3295F0C1540}"/>
          </ac:spMkLst>
        </pc:spChg>
      </pc:sldChg>
      <pc:sldChg chg="addSp delSp modSp mod">
        <pc:chgData name="Joe Coleman" userId="4cdc1fe8-b8ae-49b1-b8bb-2b6bab88a8bf" providerId="ADAL" clId="{2FD7829B-A415-4C50-A229-366CDA81B0B6}" dt="2026-09-28T10:54:40.727" v="4034" actId="2711"/>
        <pc:sldMkLst>
          <pc:docMk/>
          <pc:sldMk cId="3524650625" sldId="280"/>
        </pc:sldMkLst>
        <pc:spChg chg="mod">
          <ac:chgData name="Joe Coleman" userId="4cdc1fe8-b8ae-49b1-b8bb-2b6bab88a8bf" providerId="ADAL" clId="{2FD7829B-A415-4C50-A229-366CDA81B0B6}" dt="2026-09-28T10:52:07.727" v="3999"/>
          <ac:spMkLst>
            <pc:docMk/>
            <pc:sldMk cId="3524650625" sldId="280"/>
            <ac:spMk id="4" creationId="{D60296D8-6750-E900-DFFD-0AAA24FBE636}"/>
          </ac:spMkLst>
        </pc:spChg>
        <pc:spChg chg="mod">
          <ac:chgData name="Joe Coleman" userId="4cdc1fe8-b8ae-49b1-b8bb-2b6bab88a8bf" providerId="ADAL" clId="{2FD7829B-A415-4C50-A229-366CDA81B0B6}" dt="2026-09-28T10:54:40.727" v="4034" actId="2711"/>
          <ac:spMkLst>
            <pc:docMk/>
            <pc:sldMk cId="3524650625" sldId="280"/>
            <ac:spMk id="7" creationId="{4F451D58-05F8-2AE5-6254-D40C04EC9839}"/>
          </ac:spMkLst>
        </pc:spChg>
        <pc:spChg chg="mod">
          <ac:chgData name="Joe Coleman" userId="4cdc1fe8-b8ae-49b1-b8bb-2b6bab88a8bf" providerId="ADAL" clId="{2FD7829B-A415-4C50-A229-366CDA81B0B6}" dt="2026-09-28T10:54:36.661" v="4033" actId="2711"/>
          <ac:spMkLst>
            <pc:docMk/>
            <pc:sldMk cId="3524650625" sldId="280"/>
            <ac:spMk id="9" creationId="{AEB39A41-B2E5-B245-7B9E-224E54553A26}"/>
          </ac:spMkLst>
        </pc:spChg>
      </pc:sldChg>
      <pc:sldChg chg="modSp mod">
        <pc:chgData name="Joe Coleman" userId="4cdc1fe8-b8ae-49b1-b8bb-2b6bab88a8bf" providerId="ADAL" clId="{2FD7829B-A415-4C50-A229-366CDA81B0B6}" dt="2026-09-28T10:54:47.415" v="4036" actId="2711"/>
        <pc:sldMkLst>
          <pc:docMk/>
          <pc:sldMk cId="1009285509" sldId="281"/>
        </pc:sldMkLst>
        <pc:spChg chg="mod">
          <ac:chgData name="Joe Coleman" userId="4cdc1fe8-b8ae-49b1-b8bb-2b6bab88a8bf" providerId="ADAL" clId="{2FD7829B-A415-4C50-A229-366CDA81B0B6}" dt="2026-09-28T10:52:07.727" v="3999"/>
          <ac:spMkLst>
            <pc:docMk/>
            <pc:sldMk cId="1009285509" sldId="281"/>
            <ac:spMk id="3" creationId="{850C736A-A40B-8EE0-4DA8-5B8ED14D7F96}"/>
          </ac:spMkLst>
        </pc:spChg>
        <pc:spChg chg="mod">
          <ac:chgData name="Joe Coleman" userId="4cdc1fe8-b8ae-49b1-b8bb-2b6bab88a8bf" providerId="ADAL" clId="{2FD7829B-A415-4C50-A229-366CDA81B0B6}" dt="2026-09-28T10:52:07.727" v="3999"/>
          <ac:spMkLst>
            <pc:docMk/>
            <pc:sldMk cId="1009285509" sldId="281"/>
            <ac:spMk id="4" creationId="{6295CED6-F330-356A-682C-016695B5EC47}"/>
          </ac:spMkLst>
        </pc:spChg>
        <pc:spChg chg="mod">
          <ac:chgData name="Joe Coleman" userId="4cdc1fe8-b8ae-49b1-b8bb-2b6bab88a8bf" providerId="ADAL" clId="{2FD7829B-A415-4C50-A229-366CDA81B0B6}" dt="2026-09-28T10:54:47.415" v="4036" actId="2711"/>
          <ac:spMkLst>
            <pc:docMk/>
            <pc:sldMk cId="1009285509" sldId="281"/>
            <ac:spMk id="7" creationId="{ACDBC87D-58BB-E3B7-3C5F-7DD517B42F6D}"/>
          </ac:spMkLst>
        </pc:spChg>
        <pc:spChg chg="mod">
          <ac:chgData name="Joe Coleman" userId="4cdc1fe8-b8ae-49b1-b8bb-2b6bab88a8bf" providerId="ADAL" clId="{2FD7829B-A415-4C50-A229-366CDA81B0B6}" dt="2026-09-28T10:54:44.358" v="4035" actId="2711"/>
          <ac:spMkLst>
            <pc:docMk/>
            <pc:sldMk cId="1009285509" sldId="281"/>
            <ac:spMk id="9" creationId="{4CD97C05-20C4-47B8-4B52-3B24321FD460}"/>
          </ac:spMkLst>
        </pc:spChg>
      </pc:sldChg>
      <pc:sldChg chg="modSp mod">
        <pc:chgData name="Joe Coleman" userId="4cdc1fe8-b8ae-49b1-b8bb-2b6bab88a8bf" providerId="ADAL" clId="{2FD7829B-A415-4C50-A229-366CDA81B0B6}" dt="2026-09-28T10:54:55.048" v="4038" actId="2711"/>
        <pc:sldMkLst>
          <pc:docMk/>
          <pc:sldMk cId="3721664725" sldId="282"/>
        </pc:sldMkLst>
        <pc:spChg chg="mod">
          <ac:chgData name="Joe Coleman" userId="4cdc1fe8-b8ae-49b1-b8bb-2b6bab88a8bf" providerId="ADAL" clId="{2FD7829B-A415-4C50-A229-366CDA81B0B6}" dt="2026-09-28T10:43:08.091" v="3347" actId="6549"/>
          <ac:spMkLst>
            <pc:docMk/>
            <pc:sldMk cId="3721664725" sldId="282"/>
            <ac:spMk id="6" creationId="{055253A3-38CC-75FB-3A87-CA468C39BC26}"/>
          </ac:spMkLst>
        </pc:spChg>
        <pc:spChg chg="mod">
          <ac:chgData name="Joe Coleman" userId="4cdc1fe8-b8ae-49b1-b8bb-2b6bab88a8bf" providerId="ADAL" clId="{2FD7829B-A415-4C50-A229-366CDA81B0B6}" dt="2026-09-28T10:54:55.048" v="4038" actId="2711"/>
          <ac:spMkLst>
            <pc:docMk/>
            <pc:sldMk cId="3721664725" sldId="282"/>
            <ac:spMk id="7" creationId="{B2F1C7A2-4A55-0E1E-2ACE-B127AA5DD695}"/>
          </ac:spMkLst>
        </pc:spChg>
        <pc:spChg chg="mod">
          <ac:chgData name="Joe Coleman" userId="4cdc1fe8-b8ae-49b1-b8bb-2b6bab88a8bf" providerId="ADAL" clId="{2FD7829B-A415-4C50-A229-366CDA81B0B6}" dt="2026-09-28T10:48:53.427" v="3776" actId="114"/>
          <ac:spMkLst>
            <pc:docMk/>
            <pc:sldMk cId="3721664725" sldId="282"/>
            <ac:spMk id="8" creationId="{E5492E47-E007-54C7-0B17-F32AC3B63B32}"/>
          </ac:spMkLst>
        </pc:spChg>
        <pc:spChg chg="mod">
          <ac:chgData name="Joe Coleman" userId="4cdc1fe8-b8ae-49b1-b8bb-2b6bab88a8bf" providerId="ADAL" clId="{2FD7829B-A415-4C50-A229-366CDA81B0B6}" dt="2026-09-28T10:54:51.315" v="4037" actId="2711"/>
          <ac:spMkLst>
            <pc:docMk/>
            <pc:sldMk cId="3721664725" sldId="282"/>
            <ac:spMk id="9" creationId="{EDAA7C01-6B68-0856-B3FC-A1285F99F4E6}"/>
          </ac:spMkLst>
        </pc:spChg>
      </pc:sldChg>
      <pc:sldChg chg="addSp delSp modSp add mod">
        <pc:chgData name="Joe Coleman" userId="4cdc1fe8-b8ae-49b1-b8bb-2b6bab88a8bf" providerId="ADAL" clId="{2FD7829B-A415-4C50-A229-366CDA81B0B6}" dt="2026-09-28T10:54:07.932" v="4025" actId="2711"/>
        <pc:sldMkLst>
          <pc:docMk/>
          <pc:sldMk cId="64610906" sldId="283"/>
        </pc:sldMkLst>
        <pc:spChg chg="mod">
          <ac:chgData name="Joe Coleman" userId="4cdc1fe8-b8ae-49b1-b8bb-2b6bab88a8bf" providerId="ADAL" clId="{2FD7829B-A415-4C50-A229-366CDA81B0B6}" dt="2026-09-28T10:54:07.932" v="4025" actId="2711"/>
          <ac:spMkLst>
            <pc:docMk/>
            <pc:sldMk cId="64610906" sldId="283"/>
            <ac:spMk id="2" creationId="{0F3A8096-66A4-2748-EDD2-91D025ADB85A}"/>
          </ac:spMkLst>
        </pc:spChg>
        <pc:spChg chg="mod">
          <ac:chgData name="Joe Coleman" userId="4cdc1fe8-b8ae-49b1-b8bb-2b6bab88a8bf" providerId="ADAL" clId="{2FD7829B-A415-4C50-A229-366CDA81B0B6}" dt="2026-09-28T10:54:03.748" v="4023" actId="2711"/>
          <ac:spMkLst>
            <pc:docMk/>
            <pc:sldMk cId="64610906" sldId="283"/>
            <ac:spMk id="4" creationId="{CFF0BFC7-F43E-E89C-FA22-99DB75872569}"/>
          </ac:spMkLst>
        </pc:spChg>
        <pc:spChg chg="add mod">
          <ac:chgData name="Joe Coleman" userId="4cdc1fe8-b8ae-49b1-b8bb-2b6bab88a8bf" providerId="ADAL" clId="{2FD7829B-A415-4C50-A229-366CDA81B0B6}" dt="2026-09-28T10:36:14.972" v="3129" actId="20577"/>
          <ac:spMkLst>
            <pc:docMk/>
            <pc:sldMk cId="64610906" sldId="283"/>
            <ac:spMk id="9" creationId="{6DD8299E-B8FC-42AC-E010-BA3A53677D18}"/>
          </ac:spMkLst>
        </pc:spChg>
        <pc:spChg chg="add mod">
          <ac:chgData name="Joe Coleman" userId="4cdc1fe8-b8ae-49b1-b8bb-2b6bab88a8bf" providerId="ADAL" clId="{2FD7829B-A415-4C50-A229-366CDA81B0B6}" dt="2026-09-28T10:40:56.173" v="3206"/>
          <ac:spMkLst>
            <pc:docMk/>
            <pc:sldMk cId="64610906" sldId="283"/>
            <ac:spMk id="16" creationId="{17346290-F3B2-B3B9-4389-18BBAD76F943}"/>
          </ac:spMkLst>
        </pc:spChg>
      </pc:sldChg>
      <pc:sldChg chg="modSp add mod">
        <pc:chgData name="Joe Coleman" userId="4cdc1fe8-b8ae-49b1-b8bb-2b6bab88a8bf" providerId="ADAL" clId="{2FD7829B-A415-4C50-A229-366CDA81B0B6}" dt="2026-09-28T10:55:04.544" v="4040" actId="2711"/>
        <pc:sldMkLst>
          <pc:docMk/>
          <pc:sldMk cId="2472083059" sldId="284"/>
        </pc:sldMkLst>
        <pc:spChg chg="mod">
          <ac:chgData name="Joe Coleman" userId="4cdc1fe8-b8ae-49b1-b8bb-2b6bab88a8bf" providerId="ADAL" clId="{2FD7829B-A415-4C50-A229-366CDA81B0B6}" dt="2026-09-28T10:45:22.589" v="3464" actId="403"/>
          <ac:spMkLst>
            <pc:docMk/>
            <pc:sldMk cId="2472083059" sldId="284"/>
            <ac:spMk id="6" creationId="{620C99E0-53D8-6D18-218C-7B6763ADD939}"/>
          </ac:spMkLst>
        </pc:spChg>
        <pc:spChg chg="mod">
          <ac:chgData name="Joe Coleman" userId="4cdc1fe8-b8ae-49b1-b8bb-2b6bab88a8bf" providerId="ADAL" clId="{2FD7829B-A415-4C50-A229-366CDA81B0B6}" dt="2026-09-28T10:55:04.544" v="4040" actId="2711"/>
          <ac:spMkLst>
            <pc:docMk/>
            <pc:sldMk cId="2472083059" sldId="284"/>
            <ac:spMk id="7" creationId="{6D59B9F2-B5D0-1F03-6F76-51FC722BE25A}"/>
          </ac:spMkLst>
        </pc:spChg>
        <pc:spChg chg="mod">
          <ac:chgData name="Joe Coleman" userId="4cdc1fe8-b8ae-49b1-b8bb-2b6bab88a8bf" providerId="ADAL" clId="{2FD7829B-A415-4C50-A229-366CDA81B0B6}" dt="2026-09-28T10:55:02.690" v="4039" actId="2711"/>
          <ac:spMkLst>
            <pc:docMk/>
            <pc:sldMk cId="2472083059" sldId="284"/>
            <ac:spMk id="9" creationId="{30C65182-B39A-E581-CB2E-F9DC4498BD6C}"/>
          </ac:spMkLst>
        </pc:spChg>
      </pc:sldChg>
      <pc:sldChg chg="addSp delSp modSp add mod">
        <pc:chgData name="Joe Coleman" userId="4cdc1fe8-b8ae-49b1-b8bb-2b6bab88a8bf" providerId="ADAL" clId="{2FD7829B-A415-4C50-A229-366CDA81B0B6}" dt="2026-09-28T11:53:14.845" v="4954" actId="1076"/>
        <pc:sldMkLst>
          <pc:docMk/>
          <pc:sldMk cId="337099973" sldId="285"/>
        </pc:sldMkLst>
        <pc:spChg chg="add mod">
          <ac:chgData name="Joe Coleman" userId="4cdc1fe8-b8ae-49b1-b8bb-2b6bab88a8bf" providerId="ADAL" clId="{2FD7829B-A415-4C50-A229-366CDA81B0B6}" dt="2026-09-28T10:55:20.014" v="4053" actId="20577"/>
          <ac:spMkLst>
            <pc:docMk/>
            <pc:sldMk cId="337099973" sldId="285"/>
            <ac:spMk id="3" creationId="{446C14B1-9869-DCF0-9843-61F4348849FE}"/>
          </ac:spMkLst>
        </pc:spChg>
        <pc:spChg chg="mod">
          <ac:chgData name="Joe Coleman" userId="4cdc1fe8-b8ae-49b1-b8bb-2b6bab88a8bf" providerId="ADAL" clId="{2FD7829B-A415-4C50-A229-366CDA81B0B6}" dt="2026-09-28T11:53:14.845" v="4954" actId="1076"/>
          <ac:spMkLst>
            <pc:docMk/>
            <pc:sldMk cId="337099973" sldId="285"/>
            <ac:spMk id="6" creationId="{EA6779AF-3460-9759-1287-DF4DC82FB8DA}"/>
          </ac:spMkLst>
        </pc:spChg>
        <pc:spChg chg="mod">
          <ac:chgData name="Joe Coleman" userId="4cdc1fe8-b8ae-49b1-b8bb-2b6bab88a8bf" providerId="ADAL" clId="{2FD7829B-A415-4C50-A229-366CDA81B0B6}" dt="2026-09-28T10:55:12.279" v="4042" actId="2711"/>
          <ac:spMkLst>
            <pc:docMk/>
            <pc:sldMk cId="337099973" sldId="285"/>
            <ac:spMk id="7" creationId="{4502F225-85A0-E309-2063-C751E259F621}"/>
          </ac:spMkLst>
        </pc:spChg>
        <pc:spChg chg="mod">
          <ac:chgData name="Joe Coleman" userId="4cdc1fe8-b8ae-49b1-b8bb-2b6bab88a8bf" providerId="ADAL" clId="{2FD7829B-A415-4C50-A229-366CDA81B0B6}" dt="2026-09-28T10:49:06.316" v="3778" actId="1076"/>
          <ac:spMkLst>
            <pc:docMk/>
            <pc:sldMk cId="337099973" sldId="285"/>
            <ac:spMk id="8" creationId="{4F1CF8CA-80AD-1CCC-B601-3B2EEFFCB011}"/>
          </ac:spMkLst>
        </pc:spChg>
        <pc:spChg chg="mod">
          <ac:chgData name="Joe Coleman" userId="4cdc1fe8-b8ae-49b1-b8bb-2b6bab88a8bf" providerId="ADAL" clId="{2FD7829B-A415-4C50-A229-366CDA81B0B6}" dt="2026-09-28T10:55:09.311" v="4041" actId="2711"/>
          <ac:spMkLst>
            <pc:docMk/>
            <pc:sldMk cId="337099973" sldId="285"/>
            <ac:spMk id="9" creationId="{091F6994-8A0D-29DC-FBF9-B395FF3EB139}"/>
          </ac:spMkLst>
        </pc:spChg>
        <pc:spChg chg="add mod">
          <ac:chgData name="Joe Coleman" userId="4cdc1fe8-b8ae-49b1-b8bb-2b6bab88a8bf" providerId="ADAL" clId="{2FD7829B-A415-4C50-A229-366CDA81B0B6}" dt="2026-09-28T10:51:13.122" v="3969" actId="208"/>
          <ac:spMkLst>
            <pc:docMk/>
            <pc:sldMk cId="337099973" sldId="285"/>
            <ac:spMk id="12" creationId="{030B2115-1EB1-8C71-73AD-D00C3E3DE50A}"/>
          </ac:spMkLst>
        </pc:spChg>
      </pc:sldChg>
      <pc:sldChg chg="addSp delSp modSp add mod">
        <pc:chgData name="Joe Coleman" userId="4cdc1fe8-b8ae-49b1-b8bb-2b6bab88a8bf" providerId="ADAL" clId="{2FD7829B-A415-4C50-A229-366CDA81B0B6}" dt="2026-09-28T11:48:59.607" v="4853" actId="207"/>
        <pc:sldMkLst>
          <pc:docMk/>
          <pc:sldMk cId="1334806215" sldId="286"/>
        </pc:sldMkLst>
        <pc:spChg chg="add mod">
          <ac:chgData name="Joe Coleman" userId="4cdc1fe8-b8ae-49b1-b8bb-2b6bab88a8bf" providerId="ADAL" clId="{2FD7829B-A415-4C50-A229-366CDA81B0B6}" dt="2026-09-28T11:47:08.058" v="4593" actId="1076"/>
          <ac:spMkLst>
            <pc:docMk/>
            <pc:sldMk cId="1334806215" sldId="286"/>
            <ac:spMk id="4" creationId="{F823010F-2E36-5159-8CE0-40F89A3E52F8}"/>
          </ac:spMkLst>
        </pc:spChg>
        <pc:spChg chg="mod">
          <ac:chgData name="Joe Coleman" userId="4cdc1fe8-b8ae-49b1-b8bb-2b6bab88a8bf" providerId="ADAL" clId="{2FD7829B-A415-4C50-A229-366CDA81B0B6}" dt="2026-09-28T11:48:59.607" v="4853" actId="207"/>
          <ac:spMkLst>
            <pc:docMk/>
            <pc:sldMk cId="1334806215" sldId="286"/>
            <ac:spMk id="5" creationId="{D0B9AED8-EE83-C528-9483-050BD132B67C}"/>
          </ac:spMkLst>
        </pc:spChg>
        <pc:spChg chg="mod">
          <ac:chgData name="Joe Coleman" userId="4cdc1fe8-b8ae-49b1-b8bb-2b6bab88a8bf" providerId="ADAL" clId="{2FD7829B-A415-4C50-A229-366CDA81B0B6}" dt="2026-09-28T11:48:55.506" v="4850" actId="207"/>
          <ac:spMkLst>
            <pc:docMk/>
            <pc:sldMk cId="1334806215" sldId="286"/>
            <ac:spMk id="7" creationId="{737D2352-9647-BBFE-BF36-BDEFD58F807D}"/>
          </ac:spMkLst>
        </pc:spChg>
        <pc:spChg chg="add mod">
          <ac:chgData name="Joe Coleman" userId="4cdc1fe8-b8ae-49b1-b8bb-2b6bab88a8bf" providerId="ADAL" clId="{2FD7829B-A415-4C50-A229-366CDA81B0B6}" dt="2026-09-28T11:47:08.058" v="4593" actId="1076"/>
          <ac:spMkLst>
            <pc:docMk/>
            <pc:sldMk cId="1334806215" sldId="286"/>
            <ac:spMk id="8" creationId="{FE1E0672-9C5E-E656-0B5F-79B6B813C836}"/>
          </ac:spMkLst>
        </pc:spChg>
        <pc:spChg chg="add mod">
          <ac:chgData name="Joe Coleman" userId="4cdc1fe8-b8ae-49b1-b8bb-2b6bab88a8bf" providerId="ADAL" clId="{2FD7829B-A415-4C50-A229-366CDA81B0B6}" dt="2026-09-28T11:47:08.058" v="4593" actId="1076"/>
          <ac:spMkLst>
            <pc:docMk/>
            <pc:sldMk cId="1334806215" sldId="286"/>
            <ac:spMk id="10" creationId="{F02DE174-2789-5016-9BDE-AC2A17E1449F}"/>
          </ac:spMkLst>
        </pc:spChg>
        <pc:spChg chg="add mod ord">
          <ac:chgData name="Joe Coleman" userId="4cdc1fe8-b8ae-49b1-b8bb-2b6bab88a8bf" providerId="ADAL" clId="{2FD7829B-A415-4C50-A229-366CDA81B0B6}" dt="2026-09-28T11:48:57.314" v="4852" actId="1076"/>
          <ac:spMkLst>
            <pc:docMk/>
            <pc:sldMk cId="1334806215" sldId="286"/>
            <ac:spMk id="12" creationId="{180A02F2-C4BB-43C0-6896-F725C8DA4754}"/>
          </ac:spMkLst>
        </pc:spChg>
      </pc:sldChg>
      <pc:sldChg chg="addSp delSp modSp add mod">
        <pc:chgData name="Joe Coleman" userId="4cdc1fe8-b8ae-49b1-b8bb-2b6bab88a8bf" providerId="ADAL" clId="{2FD7829B-A415-4C50-A229-366CDA81B0B6}" dt="2026-09-28T11:50:13.887" v="4892" actId="167"/>
        <pc:sldMkLst>
          <pc:docMk/>
          <pc:sldMk cId="1167476148" sldId="287"/>
        </pc:sldMkLst>
        <pc:spChg chg="mod">
          <ac:chgData name="Joe Coleman" userId="4cdc1fe8-b8ae-49b1-b8bb-2b6bab88a8bf" providerId="ADAL" clId="{2FD7829B-A415-4C50-A229-366CDA81B0B6}" dt="2026-09-28T11:50:05.162" v="4889" actId="207"/>
          <ac:spMkLst>
            <pc:docMk/>
            <pc:sldMk cId="1167476148" sldId="287"/>
            <ac:spMk id="3" creationId="{4B3CE8CB-E39C-4854-08FA-D5D9855B7BB6}"/>
          </ac:spMkLst>
        </pc:spChg>
        <pc:spChg chg="mod">
          <ac:chgData name="Joe Coleman" userId="4cdc1fe8-b8ae-49b1-b8bb-2b6bab88a8bf" providerId="ADAL" clId="{2FD7829B-A415-4C50-A229-366CDA81B0B6}" dt="2026-09-28T11:49:58.827" v="4887" actId="207"/>
          <ac:spMkLst>
            <pc:docMk/>
            <pc:sldMk cId="1167476148" sldId="287"/>
            <ac:spMk id="4" creationId="{16CF158F-2BA4-9D11-C0B1-3FDA629E6FC2}"/>
          </ac:spMkLst>
        </pc:spChg>
        <pc:spChg chg="mod">
          <ac:chgData name="Joe Coleman" userId="4cdc1fe8-b8ae-49b1-b8bb-2b6bab88a8bf" providerId="ADAL" clId="{2FD7829B-A415-4C50-A229-366CDA81B0B6}" dt="2026-09-28T11:50:01.521" v="4888" actId="207"/>
          <ac:spMkLst>
            <pc:docMk/>
            <pc:sldMk cId="1167476148" sldId="287"/>
            <ac:spMk id="5" creationId="{D0B9AED8-EE83-C528-9483-050BD132B67C}"/>
          </ac:spMkLst>
        </pc:spChg>
        <pc:spChg chg="add mod">
          <ac:chgData name="Joe Coleman" userId="4cdc1fe8-b8ae-49b1-b8bb-2b6bab88a8bf" providerId="ADAL" clId="{2FD7829B-A415-4C50-A229-366CDA81B0B6}" dt="2026-09-28T11:49:47.020" v="4884" actId="1076"/>
          <ac:spMkLst>
            <pc:docMk/>
            <pc:sldMk cId="1167476148" sldId="287"/>
            <ac:spMk id="7" creationId="{684B3B9C-6C28-F864-38AF-234575622E09}"/>
          </ac:spMkLst>
        </pc:spChg>
        <pc:spChg chg="add mod">
          <ac:chgData name="Joe Coleman" userId="4cdc1fe8-b8ae-49b1-b8bb-2b6bab88a8bf" providerId="ADAL" clId="{2FD7829B-A415-4C50-A229-366CDA81B0B6}" dt="2026-09-28T11:49:47.020" v="4884" actId="1076"/>
          <ac:spMkLst>
            <pc:docMk/>
            <pc:sldMk cId="1167476148" sldId="287"/>
            <ac:spMk id="9" creationId="{841FABF9-FEA6-369C-EFC4-E76B4F1A890E}"/>
          </ac:spMkLst>
        </pc:spChg>
        <pc:spChg chg="add mod">
          <ac:chgData name="Joe Coleman" userId="4cdc1fe8-b8ae-49b1-b8bb-2b6bab88a8bf" providerId="ADAL" clId="{2FD7829B-A415-4C50-A229-366CDA81B0B6}" dt="2026-09-28T11:49:47.020" v="4884" actId="1076"/>
          <ac:spMkLst>
            <pc:docMk/>
            <pc:sldMk cId="1167476148" sldId="287"/>
            <ac:spMk id="11" creationId="{50FD6A46-2CC9-EF75-3E62-1DDDF8242C61}"/>
          </ac:spMkLst>
        </pc:spChg>
        <pc:spChg chg="add mod ord">
          <ac:chgData name="Joe Coleman" userId="4cdc1fe8-b8ae-49b1-b8bb-2b6bab88a8bf" providerId="ADAL" clId="{2FD7829B-A415-4C50-A229-366CDA81B0B6}" dt="2026-09-28T11:50:13.887" v="4892" actId="167"/>
          <ac:spMkLst>
            <pc:docMk/>
            <pc:sldMk cId="1167476148" sldId="287"/>
            <ac:spMk id="15" creationId="{DF136F57-703A-34D7-9EB8-62BCCDE361AA}"/>
          </ac:spMkLst>
        </pc:spChg>
      </pc:sldChg>
      <pc:sldChg chg="addSp delSp modSp add mod">
        <pc:chgData name="Joe Coleman" userId="4cdc1fe8-b8ae-49b1-b8bb-2b6bab88a8bf" providerId="ADAL" clId="{2FD7829B-A415-4C50-A229-366CDA81B0B6}" dt="2026-09-28T11:52:03.248" v="4945" actId="1076"/>
        <pc:sldMkLst>
          <pc:docMk/>
          <pc:sldMk cId="2137980883" sldId="288"/>
        </pc:sldMkLst>
        <pc:spChg chg="mod">
          <ac:chgData name="Joe Coleman" userId="4cdc1fe8-b8ae-49b1-b8bb-2b6bab88a8bf" providerId="ADAL" clId="{2FD7829B-A415-4C50-A229-366CDA81B0B6}" dt="2026-09-28T11:51:59.705" v="4944" actId="1076"/>
          <ac:spMkLst>
            <pc:docMk/>
            <pc:sldMk cId="2137980883" sldId="288"/>
            <ac:spMk id="3" creationId="{4B3CE8CB-E39C-4854-08FA-D5D9855B7BB6}"/>
          </ac:spMkLst>
        </pc:spChg>
        <pc:spChg chg="add ord">
          <ac:chgData name="Joe Coleman" userId="4cdc1fe8-b8ae-49b1-b8bb-2b6bab88a8bf" providerId="ADAL" clId="{2FD7829B-A415-4C50-A229-366CDA81B0B6}" dt="2026-09-28T11:50:19.612" v="4894" actId="167"/>
          <ac:spMkLst>
            <pc:docMk/>
            <pc:sldMk cId="2137980883" sldId="288"/>
            <ac:spMk id="6" creationId="{2D676891-D106-0BAE-F93D-6EC1045B5F51}"/>
          </ac:spMkLst>
        </pc:spChg>
        <pc:spChg chg="add">
          <ac:chgData name="Joe Coleman" userId="4cdc1fe8-b8ae-49b1-b8bb-2b6bab88a8bf" providerId="ADAL" clId="{2FD7829B-A415-4C50-A229-366CDA81B0B6}" dt="2026-09-28T11:51:10.221" v="4907" actId="22"/>
          <ac:spMkLst>
            <pc:docMk/>
            <pc:sldMk cId="2137980883" sldId="288"/>
            <ac:spMk id="8" creationId="{425736E3-83CF-3AE7-184D-8DF7B8B6217A}"/>
          </ac:spMkLst>
        </pc:spChg>
        <pc:spChg chg="add">
          <ac:chgData name="Joe Coleman" userId="4cdc1fe8-b8ae-49b1-b8bb-2b6bab88a8bf" providerId="ADAL" clId="{2FD7829B-A415-4C50-A229-366CDA81B0B6}" dt="2026-09-28T11:51:10.221" v="4907" actId="22"/>
          <ac:spMkLst>
            <pc:docMk/>
            <pc:sldMk cId="2137980883" sldId="288"/>
            <ac:spMk id="10" creationId="{9A6AD31F-3521-5E43-F704-FF5F1E029FE8}"/>
          </ac:spMkLst>
        </pc:spChg>
        <pc:spChg chg="add mod">
          <ac:chgData name="Joe Coleman" userId="4cdc1fe8-b8ae-49b1-b8bb-2b6bab88a8bf" providerId="ADAL" clId="{2FD7829B-A415-4C50-A229-366CDA81B0B6}" dt="2026-09-28T11:51:33.778" v="4942" actId="20577"/>
          <ac:spMkLst>
            <pc:docMk/>
            <pc:sldMk cId="2137980883" sldId="288"/>
            <ac:spMk id="12" creationId="{0303E436-8213-FB77-31F7-A65316F768FC}"/>
          </ac:spMkLst>
        </pc:spChg>
        <pc:picChg chg="mod">
          <ac:chgData name="Joe Coleman" userId="4cdc1fe8-b8ae-49b1-b8bb-2b6bab88a8bf" providerId="ADAL" clId="{2FD7829B-A415-4C50-A229-366CDA81B0B6}" dt="2026-09-28T11:52:03.248" v="4945" actId="1076"/>
          <ac:picMkLst>
            <pc:docMk/>
            <pc:sldMk cId="2137980883" sldId="288"/>
            <ac:picMk id="1026" creationId="{A64AB8F8-72E8-EB7E-3ABD-9AE0130FEC96}"/>
          </ac:picMkLst>
        </pc:picChg>
      </pc:sldChg>
      <pc:sldChg chg="addSp delSp modSp add mod">
        <pc:chgData name="Joe Coleman" userId="4cdc1fe8-b8ae-49b1-b8bb-2b6bab88a8bf" providerId="ADAL" clId="{2FD7829B-A415-4C50-A229-366CDA81B0B6}" dt="2026-09-28T11:52:47.082" v="4953" actId="207"/>
        <pc:sldMkLst>
          <pc:docMk/>
          <pc:sldMk cId="102398982" sldId="289"/>
        </pc:sldMkLst>
        <pc:spChg chg="mod">
          <ac:chgData name="Joe Coleman" userId="4cdc1fe8-b8ae-49b1-b8bb-2b6bab88a8bf" providerId="ADAL" clId="{2FD7829B-A415-4C50-A229-366CDA81B0B6}" dt="2026-09-28T11:52:47.082" v="4953" actId="207"/>
          <ac:spMkLst>
            <pc:docMk/>
            <pc:sldMk cId="102398982" sldId="289"/>
            <ac:spMk id="3" creationId="{4B3CE8CB-E39C-4854-08FA-D5D9855B7BB6}"/>
          </ac:spMkLst>
        </pc:spChg>
        <pc:spChg chg="mod">
          <ac:chgData name="Joe Coleman" userId="4cdc1fe8-b8ae-49b1-b8bb-2b6bab88a8bf" providerId="ADAL" clId="{2FD7829B-A415-4C50-A229-366CDA81B0B6}" dt="2026-09-28T11:52:42.693" v="4952" actId="14100"/>
          <ac:spMkLst>
            <pc:docMk/>
            <pc:sldMk cId="102398982" sldId="289"/>
            <ac:spMk id="5" creationId="{D0B9AED8-EE83-C528-9483-050BD132B67C}"/>
          </ac:spMkLst>
        </pc:spChg>
        <pc:spChg chg="add">
          <ac:chgData name="Joe Coleman" userId="4cdc1fe8-b8ae-49b1-b8bb-2b6bab88a8bf" providerId="ADAL" clId="{2FD7829B-A415-4C50-A229-366CDA81B0B6}" dt="2026-09-28T11:52:26.187" v="4948" actId="22"/>
          <ac:spMkLst>
            <pc:docMk/>
            <pc:sldMk cId="102398982" sldId="289"/>
            <ac:spMk id="8" creationId="{12860EAA-5ABB-C704-EF1E-7DC8A920EC6A}"/>
          </ac:spMkLst>
        </pc:spChg>
        <pc:spChg chg="add">
          <ac:chgData name="Joe Coleman" userId="4cdc1fe8-b8ae-49b1-b8bb-2b6bab88a8bf" providerId="ADAL" clId="{2FD7829B-A415-4C50-A229-366CDA81B0B6}" dt="2026-09-28T11:52:26.187" v="4948" actId="22"/>
          <ac:spMkLst>
            <pc:docMk/>
            <pc:sldMk cId="102398982" sldId="289"/>
            <ac:spMk id="10" creationId="{FD5AE056-7A04-9A48-69B4-CC01E1854D36}"/>
          </ac:spMkLst>
        </pc:spChg>
        <pc:spChg chg="add">
          <ac:chgData name="Joe Coleman" userId="4cdc1fe8-b8ae-49b1-b8bb-2b6bab88a8bf" providerId="ADAL" clId="{2FD7829B-A415-4C50-A229-366CDA81B0B6}" dt="2026-09-28T11:52:26.187" v="4948" actId="22"/>
          <ac:spMkLst>
            <pc:docMk/>
            <pc:sldMk cId="102398982" sldId="289"/>
            <ac:spMk id="12" creationId="{90328E2D-C2A7-E9F2-C439-540935F2B954}"/>
          </ac:spMkLst>
        </pc:spChg>
      </pc:sldChg>
      <pc:sldChg chg="addSp modSp add mod">
        <pc:chgData name="Joe Coleman" userId="4cdc1fe8-b8ae-49b1-b8bb-2b6bab88a8bf" providerId="ADAL" clId="{2FD7829B-A415-4C50-A229-366CDA81B0B6}" dt="2026-09-28T11:48:50.348" v="4849" actId="167"/>
        <pc:sldMkLst>
          <pc:docMk/>
          <pc:sldMk cId="130049706" sldId="290"/>
        </pc:sldMkLst>
        <pc:spChg chg="add ord">
          <ac:chgData name="Joe Coleman" userId="4cdc1fe8-b8ae-49b1-b8bb-2b6bab88a8bf" providerId="ADAL" clId="{2FD7829B-A415-4C50-A229-366CDA81B0B6}" dt="2026-09-28T11:48:50.348" v="4849" actId="167"/>
          <ac:spMkLst>
            <pc:docMk/>
            <pc:sldMk cId="130049706" sldId="290"/>
            <ac:spMk id="3" creationId="{D9FFECC7-7CB5-3A07-86E8-AEB1D0C66A2F}"/>
          </ac:spMkLst>
        </pc:spChg>
        <pc:spChg chg="mod">
          <ac:chgData name="Joe Coleman" userId="4cdc1fe8-b8ae-49b1-b8bb-2b6bab88a8bf" providerId="ADAL" clId="{2FD7829B-A415-4C50-A229-366CDA81B0B6}" dt="2026-09-28T11:48:32.646" v="4845" actId="207"/>
          <ac:spMkLst>
            <pc:docMk/>
            <pc:sldMk cId="130049706" sldId="290"/>
            <ac:spMk id="5" creationId="{795C3CE8-F44C-A01E-1BBD-DB4B17744B67}"/>
          </ac:spMkLst>
        </pc:spChg>
        <pc:spChg chg="mod">
          <ac:chgData name="Joe Coleman" userId="4cdc1fe8-b8ae-49b1-b8bb-2b6bab88a8bf" providerId="ADAL" clId="{2FD7829B-A415-4C50-A229-366CDA81B0B6}" dt="2026-09-28T11:48:26.042" v="4844" actId="207"/>
          <ac:spMkLst>
            <pc:docMk/>
            <pc:sldMk cId="130049706" sldId="290"/>
            <ac:spMk id="7" creationId="{6C79E115-8A73-417B-349D-9BB142C33187}"/>
          </ac:spMkLst>
        </pc:spChg>
      </pc:sldChg>
      <pc:sldChg chg="delSp modSp add mod ord">
        <pc:chgData name="Joe Coleman" userId="4cdc1fe8-b8ae-49b1-b8bb-2b6bab88a8bf" providerId="ADAL" clId="{2FD7829B-A415-4C50-A229-366CDA81B0B6}" dt="2026-09-28T13:28:25.845" v="5749" actId="20577"/>
        <pc:sldMkLst>
          <pc:docMk/>
          <pc:sldMk cId="397230979" sldId="291"/>
        </pc:sldMkLst>
        <pc:spChg chg="mod">
          <ac:chgData name="Joe Coleman" userId="4cdc1fe8-b8ae-49b1-b8bb-2b6bab88a8bf" providerId="ADAL" clId="{2FD7829B-A415-4C50-A229-366CDA81B0B6}" dt="2026-09-28T12:52:44.003" v="5179"/>
          <ac:spMkLst>
            <pc:docMk/>
            <pc:sldMk cId="397230979" sldId="291"/>
            <ac:spMk id="12" creationId="{7E6018A8-ACD6-56FB-D858-0854551A3F39}"/>
          </ac:spMkLst>
        </pc:spChg>
        <pc:spChg chg="mod">
          <ac:chgData name="Joe Coleman" userId="4cdc1fe8-b8ae-49b1-b8bb-2b6bab88a8bf" providerId="ADAL" clId="{2FD7829B-A415-4C50-A229-366CDA81B0B6}" dt="2026-09-28T13:28:25.845" v="5749" actId="20577"/>
          <ac:spMkLst>
            <pc:docMk/>
            <pc:sldMk cId="397230979" sldId="291"/>
            <ac:spMk id="14" creationId="{D8C34F58-5EFB-B747-0D24-6A3F1070231C}"/>
          </ac:spMkLst>
        </pc:spChg>
      </pc:sldChg>
      <pc:sldChg chg="delSp modSp add mod">
        <pc:chgData name="Joe Coleman" userId="4cdc1fe8-b8ae-49b1-b8bb-2b6bab88a8bf" providerId="ADAL" clId="{2FD7829B-A415-4C50-A229-366CDA81B0B6}" dt="2026-09-28T13:28:58.155" v="5750" actId="1076"/>
        <pc:sldMkLst>
          <pc:docMk/>
          <pc:sldMk cId="1868487237" sldId="292"/>
        </pc:sldMkLst>
        <pc:spChg chg="mod">
          <ac:chgData name="Joe Coleman" userId="4cdc1fe8-b8ae-49b1-b8bb-2b6bab88a8bf" providerId="ADAL" clId="{2FD7829B-A415-4C50-A229-366CDA81B0B6}" dt="2026-09-28T13:28:58.155" v="5750" actId="1076"/>
          <ac:spMkLst>
            <pc:docMk/>
            <pc:sldMk cId="1868487237" sldId="292"/>
            <ac:spMk id="5" creationId="{83A9F87E-EF05-34E0-5CD6-9FDB2CBD525C}"/>
          </ac:spMkLst>
        </pc:spChg>
        <pc:spChg chg="mod">
          <ac:chgData name="Joe Coleman" userId="4cdc1fe8-b8ae-49b1-b8bb-2b6bab88a8bf" providerId="ADAL" clId="{2FD7829B-A415-4C50-A229-366CDA81B0B6}" dt="2026-09-28T12:53:49.417" v="5246" actId="20577"/>
          <ac:spMkLst>
            <pc:docMk/>
            <pc:sldMk cId="1868487237" sldId="292"/>
            <ac:spMk id="10" creationId="{52A91B95-93CA-26BF-550F-67B98E814AFD}"/>
          </ac:spMkLst>
        </pc:spChg>
        <pc:spChg chg="mod">
          <ac:chgData name="Joe Coleman" userId="4cdc1fe8-b8ae-49b1-b8bb-2b6bab88a8bf" providerId="ADAL" clId="{2FD7829B-A415-4C50-A229-366CDA81B0B6}" dt="2026-09-28T12:52:57.893" v="5225" actId="20577"/>
          <ac:spMkLst>
            <pc:docMk/>
            <pc:sldMk cId="1868487237" sldId="292"/>
            <ac:spMk id="12" creationId="{845D8D5B-43A5-4BB3-BAF8-6E24CC84349D}"/>
          </ac:spMkLst>
        </pc:spChg>
        <pc:spChg chg="mod">
          <ac:chgData name="Joe Coleman" userId="4cdc1fe8-b8ae-49b1-b8bb-2b6bab88a8bf" providerId="ADAL" clId="{2FD7829B-A415-4C50-A229-366CDA81B0B6}" dt="2026-09-28T13:28:58.155" v="5750" actId="1076"/>
          <ac:spMkLst>
            <pc:docMk/>
            <pc:sldMk cId="1868487237" sldId="292"/>
            <ac:spMk id="14" creationId="{879874B8-AE71-FD69-A420-693BB3BCC1B5}"/>
          </ac:spMkLst>
        </pc:spChg>
      </pc:sldChg>
      <pc:sldChg chg="addSp delSp modSp add mod">
        <pc:chgData name="Joe Coleman" userId="4cdc1fe8-b8ae-49b1-b8bb-2b6bab88a8bf" providerId="ADAL" clId="{2FD7829B-A415-4C50-A229-366CDA81B0B6}" dt="2026-09-28T12:54:21.970" v="5256" actId="22"/>
        <pc:sldMkLst>
          <pc:docMk/>
          <pc:sldMk cId="1508888008" sldId="293"/>
        </pc:sldMkLst>
        <pc:spChg chg="mod">
          <ac:chgData name="Joe Coleman" userId="4cdc1fe8-b8ae-49b1-b8bb-2b6bab88a8bf" providerId="ADAL" clId="{2FD7829B-A415-4C50-A229-366CDA81B0B6}" dt="2026-09-28T12:54:07.073" v="5249" actId="14100"/>
          <ac:spMkLst>
            <pc:docMk/>
            <pc:sldMk cId="1508888008" sldId="293"/>
            <ac:spMk id="3" creationId="{4B3CE8CB-E39C-4854-08FA-D5D9855B7BB6}"/>
          </ac:spMkLst>
        </pc:spChg>
        <pc:spChg chg="mod">
          <ac:chgData name="Joe Coleman" userId="4cdc1fe8-b8ae-49b1-b8bb-2b6bab88a8bf" providerId="ADAL" clId="{2FD7829B-A415-4C50-A229-366CDA81B0B6}" dt="2026-09-28T12:54:09.423" v="5250" actId="14100"/>
          <ac:spMkLst>
            <pc:docMk/>
            <pc:sldMk cId="1508888008" sldId="293"/>
            <ac:spMk id="5" creationId="{D0B9AED8-EE83-C528-9483-050BD132B67C}"/>
          </ac:spMkLst>
        </pc:spChg>
        <pc:spChg chg="add ord">
          <ac:chgData name="Joe Coleman" userId="4cdc1fe8-b8ae-49b1-b8bb-2b6bab88a8bf" providerId="ADAL" clId="{2FD7829B-A415-4C50-A229-366CDA81B0B6}" dt="2026-09-28T12:54:02.512" v="5248" actId="167"/>
          <ac:spMkLst>
            <pc:docMk/>
            <pc:sldMk cId="1508888008" sldId="293"/>
            <ac:spMk id="6" creationId="{2C19AB0B-4201-B0CB-9ADD-15CB419B2D27}"/>
          </ac:spMkLst>
        </pc:spChg>
        <pc:spChg chg="add">
          <ac:chgData name="Joe Coleman" userId="4cdc1fe8-b8ae-49b1-b8bb-2b6bab88a8bf" providerId="ADAL" clId="{2FD7829B-A415-4C50-A229-366CDA81B0B6}" dt="2026-09-28T12:54:21.970" v="5256" actId="22"/>
          <ac:spMkLst>
            <pc:docMk/>
            <pc:sldMk cId="1508888008" sldId="293"/>
            <ac:spMk id="11" creationId="{B5B860F3-F6ED-B21D-2D3F-06A60F0A50DB}"/>
          </ac:spMkLst>
        </pc:spChg>
        <pc:spChg chg="add">
          <ac:chgData name="Joe Coleman" userId="4cdc1fe8-b8ae-49b1-b8bb-2b6bab88a8bf" providerId="ADAL" clId="{2FD7829B-A415-4C50-A229-366CDA81B0B6}" dt="2026-09-28T12:54:21.970" v="5256" actId="22"/>
          <ac:spMkLst>
            <pc:docMk/>
            <pc:sldMk cId="1508888008" sldId="293"/>
            <ac:spMk id="13" creationId="{109D5032-127F-9248-AC6C-02C9DC99EE81}"/>
          </ac:spMkLst>
        </pc:spChg>
        <pc:spChg chg="add">
          <ac:chgData name="Joe Coleman" userId="4cdc1fe8-b8ae-49b1-b8bb-2b6bab88a8bf" providerId="ADAL" clId="{2FD7829B-A415-4C50-A229-366CDA81B0B6}" dt="2026-09-28T12:54:21.970" v="5256" actId="22"/>
          <ac:spMkLst>
            <pc:docMk/>
            <pc:sldMk cId="1508888008" sldId="293"/>
            <ac:spMk id="15" creationId="{FE1CD61C-E13D-4192-D9F9-32DC5CF0BFEF}"/>
          </ac:spMkLst>
        </pc:spChg>
      </pc:sldChg>
      <pc:sldChg chg="addSp delSp modSp add mod">
        <pc:chgData name="Joe Coleman" userId="4cdc1fe8-b8ae-49b1-b8bb-2b6bab88a8bf" providerId="ADAL" clId="{2FD7829B-A415-4C50-A229-366CDA81B0B6}" dt="2026-09-28T12:56:06.444" v="5324" actId="20577"/>
        <pc:sldMkLst>
          <pc:docMk/>
          <pc:sldMk cId="2124558416" sldId="294"/>
        </pc:sldMkLst>
        <pc:spChg chg="mod">
          <ac:chgData name="Joe Coleman" userId="4cdc1fe8-b8ae-49b1-b8bb-2b6bab88a8bf" providerId="ADAL" clId="{2FD7829B-A415-4C50-A229-366CDA81B0B6}" dt="2026-09-28T12:55:56.677" v="5322" actId="207"/>
          <ac:spMkLst>
            <pc:docMk/>
            <pc:sldMk cId="2124558416" sldId="294"/>
            <ac:spMk id="4" creationId="{34BC8338-2393-B568-EB0E-349119D7F133}"/>
          </ac:spMkLst>
        </pc:spChg>
        <pc:spChg chg="mod">
          <ac:chgData name="Joe Coleman" userId="4cdc1fe8-b8ae-49b1-b8bb-2b6bab88a8bf" providerId="ADAL" clId="{2FD7829B-A415-4C50-A229-366CDA81B0B6}" dt="2026-09-28T12:56:06.444" v="5324" actId="20577"/>
          <ac:spMkLst>
            <pc:docMk/>
            <pc:sldMk cId="2124558416" sldId="294"/>
            <ac:spMk id="5" creationId="{D0B9AED8-EE83-C528-9483-050BD132B67C}"/>
          </ac:spMkLst>
        </pc:spChg>
        <pc:spChg chg="add mod">
          <ac:chgData name="Joe Coleman" userId="4cdc1fe8-b8ae-49b1-b8bb-2b6bab88a8bf" providerId="ADAL" clId="{2FD7829B-A415-4C50-A229-366CDA81B0B6}" dt="2026-09-28T12:54:58.240" v="5269" actId="1076"/>
          <ac:spMkLst>
            <pc:docMk/>
            <pc:sldMk cId="2124558416" sldId="294"/>
            <ac:spMk id="7" creationId="{0FE75DFC-83EA-5A60-1357-B0400F9778F6}"/>
          </ac:spMkLst>
        </pc:spChg>
        <pc:spChg chg="add mod">
          <ac:chgData name="Joe Coleman" userId="4cdc1fe8-b8ae-49b1-b8bb-2b6bab88a8bf" providerId="ADAL" clId="{2FD7829B-A415-4C50-A229-366CDA81B0B6}" dt="2026-09-28T12:55:01.378" v="5270" actId="1076"/>
          <ac:spMkLst>
            <pc:docMk/>
            <pc:sldMk cId="2124558416" sldId="294"/>
            <ac:spMk id="11" creationId="{7E902C89-51FF-C97F-CC66-FB2CCC14C82A}"/>
          </ac:spMkLst>
        </pc:spChg>
        <pc:spChg chg="add mod ord">
          <ac:chgData name="Joe Coleman" userId="4cdc1fe8-b8ae-49b1-b8bb-2b6bab88a8bf" providerId="ADAL" clId="{2FD7829B-A415-4C50-A229-366CDA81B0B6}" dt="2026-09-28T12:55:14.987" v="5273" actId="14100"/>
          <ac:spMkLst>
            <pc:docMk/>
            <pc:sldMk cId="2124558416" sldId="294"/>
            <ac:spMk id="15" creationId="{D7356BFE-296E-27E7-CDE0-04CD20F3D913}"/>
          </ac:spMkLst>
        </pc:spChg>
      </pc:sldChg>
      <pc:sldChg chg="addSp delSp modSp add mod">
        <pc:chgData name="Joe Coleman" userId="4cdc1fe8-b8ae-49b1-b8bb-2b6bab88a8bf" providerId="ADAL" clId="{2FD7829B-A415-4C50-A229-366CDA81B0B6}" dt="2026-09-28T12:58:22.280" v="5364" actId="1035"/>
        <pc:sldMkLst>
          <pc:docMk/>
          <pc:sldMk cId="3513083482" sldId="295"/>
        </pc:sldMkLst>
        <pc:spChg chg="add mod">
          <ac:chgData name="Joe Coleman" userId="4cdc1fe8-b8ae-49b1-b8bb-2b6bab88a8bf" providerId="ADAL" clId="{2FD7829B-A415-4C50-A229-366CDA81B0B6}" dt="2026-09-28T12:58:22.280" v="5364" actId="1035"/>
          <ac:spMkLst>
            <pc:docMk/>
            <pc:sldMk cId="3513083482" sldId="295"/>
            <ac:spMk id="9" creationId="{D9063644-765F-89C4-64A2-B9AADDA83BB6}"/>
          </ac:spMkLst>
        </pc:spChg>
        <pc:spChg chg="add">
          <ac:chgData name="Joe Coleman" userId="4cdc1fe8-b8ae-49b1-b8bb-2b6bab88a8bf" providerId="ADAL" clId="{2FD7829B-A415-4C50-A229-366CDA81B0B6}" dt="2026-09-28T12:56:36.362" v="5330" actId="22"/>
          <ac:spMkLst>
            <pc:docMk/>
            <pc:sldMk cId="3513083482" sldId="295"/>
            <ac:spMk id="11" creationId="{E1B1A456-C06C-5930-9E95-BEBFD563A7C4}"/>
          </ac:spMkLst>
        </pc:spChg>
        <pc:spChg chg="add">
          <ac:chgData name="Joe Coleman" userId="4cdc1fe8-b8ae-49b1-b8bb-2b6bab88a8bf" providerId="ADAL" clId="{2FD7829B-A415-4C50-A229-366CDA81B0B6}" dt="2026-09-28T12:56:36.362" v="5330" actId="22"/>
          <ac:spMkLst>
            <pc:docMk/>
            <pc:sldMk cId="3513083482" sldId="295"/>
            <ac:spMk id="13" creationId="{05CA8A0D-D688-F56C-29A2-D84CD8FDE71B}"/>
          </ac:spMkLst>
        </pc:spChg>
        <pc:spChg chg="add mod">
          <ac:chgData name="Joe Coleman" userId="4cdc1fe8-b8ae-49b1-b8bb-2b6bab88a8bf" providerId="ADAL" clId="{2FD7829B-A415-4C50-A229-366CDA81B0B6}" dt="2026-09-28T12:56:41.702" v="5337" actId="20577"/>
          <ac:spMkLst>
            <pc:docMk/>
            <pc:sldMk cId="3513083482" sldId="295"/>
            <ac:spMk id="15" creationId="{83BE8369-B006-444E-D9B4-1A8FB58FF006}"/>
          </ac:spMkLst>
        </pc:spChg>
        <pc:spChg chg="add ord">
          <ac:chgData name="Joe Coleman" userId="4cdc1fe8-b8ae-49b1-b8bb-2b6bab88a8bf" providerId="ADAL" clId="{2FD7829B-A415-4C50-A229-366CDA81B0B6}" dt="2026-09-28T12:56:49.209" v="5339" actId="167"/>
          <ac:spMkLst>
            <pc:docMk/>
            <pc:sldMk cId="3513083482" sldId="295"/>
            <ac:spMk id="17" creationId="{20F1DC0D-2867-78AD-FFD2-72F793AFCAA0}"/>
          </ac:spMkLst>
        </pc:spChg>
      </pc:sldChg>
      <pc:sldChg chg="addSp delSp modSp add mod">
        <pc:chgData name="Joe Coleman" userId="4cdc1fe8-b8ae-49b1-b8bb-2b6bab88a8bf" providerId="ADAL" clId="{2FD7829B-A415-4C50-A229-366CDA81B0B6}" dt="2026-09-28T13:00:53.287" v="5425" actId="20577"/>
        <pc:sldMkLst>
          <pc:docMk/>
          <pc:sldMk cId="3488402463" sldId="296"/>
        </pc:sldMkLst>
        <pc:spChg chg="add del ord">
          <ac:chgData name="Joe Coleman" userId="4cdc1fe8-b8ae-49b1-b8bb-2b6bab88a8bf" providerId="ADAL" clId="{2FD7829B-A415-4C50-A229-366CDA81B0B6}" dt="2026-09-28T13:00:45.447" v="5415" actId="167"/>
          <ac:spMkLst>
            <pc:docMk/>
            <pc:sldMk cId="3488402463" sldId="296"/>
            <ac:spMk id="9" creationId="{84F874FE-7623-56F7-CA87-A664F7FA3C21}"/>
          </ac:spMkLst>
        </pc:spChg>
        <pc:spChg chg="add del">
          <ac:chgData name="Joe Coleman" userId="4cdc1fe8-b8ae-49b1-b8bb-2b6bab88a8bf" providerId="ADAL" clId="{2FD7829B-A415-4C50-A229-366CDA81B0B6}" dt="2026-09-28T13:00:45.866" v="5416" actId="22"/>
          <ac:spMkLst>
            <pc:docMk/>
            <pc:sldMk cId="3488402463" sldId="296"/>
            <ac:spMk id="11" creationId="{6AD8DDBE-2732-B297-326B-5359D91DE03D}"/>
          </ac:spMkLst>
        </pc:spChg>
        <pc:spChg chg="add del">
          <ac:chgData name="Joe Coleman" userId="4cdc1fe8-b8ae-49b1-b8bb-2b6bab88a8bf" providerId="ADAL" clId="{2FD7829B-A415-4C50-A229-366CDA81B0B6}" dt="2026-09-28T13:00:45.866" v="5416" actId="22"/>
          <ac:spMkLst>
            <pc:docMk/>
            <pc:sldMk cId="3488402463" sldId="296"/>
            <ac:spMk id="13" creationId="{7E9B71A6-00C5-09C1-7C3A-1A3846A587F0}"/>
          </ac:spMkLst>
        </pc:spChg>
        <pc:spChg chg="add del">
          <ac:chgData name="Joe Coleman" userId="4cdc1fe8-b8ae-49b1-b8bb-2b6bab88a8bf" providerId="ADAL" clId="{2FD7829B-A415-4C50-A229-366CDA81B0B6}" dt="2026-09-28T13:00:45.866" v="5416" actId="22"/>
          <ac:spMkLst>
            <pc:docMk/>
            <pc:sldMk cId="3488402463" sldId="296"/>
            <ac:spMk id="15" creationId="{63B0D6FA-3A96-61A9-E839-341D59EF34AD}"/>
          </ac:spMkLst>
        </pc:spChg>
        <pc:spChg chg="add del mod">
          <ac:chgData name="Joe Coleman" userId="4cdc1fe8-b8ae-49b1-b8bb-2b6bab88a8bf" providerId="ADAL" clId="{2FD7829B-A415-4C50-A229-366CDA81B0B6}" dt="2026-09-28T13:00:53.287" v="5425" actId="20577"/>
          <ac:spMkLst>
            <pc:docMk/>
            <pc:sldMk cId="3488402463" sldId="296"/>
            <ac:spMk id="17" creationId="{6823BD72-EAC9-61FA-6D74-D9ECE8CB4256}"/>
          </ac:spMkLst>
        </pc:spChg>
      </pc:sldChg>
      <pc:sldChg chg="addSp delSp modSp add mod">
        <pc:chgData name="Joe Coleman" userId="4cdc1fe8-b8ae-49b1-b8bb-2b6bab88a8bf" providerId="ADAL" clId="{2FD7829B-A415-4C50-A229-366CDA81B0B6}" dt="2026-09-28T13:02:00.336" v="5459" actId="20577"/>
        <pc:sldMkLst>
          <pc:docMk/>
          <pc:sldMk cId="1805475960" sldId="297"/>
        </pc:sldMkLst>
        <pc:spChg chg="add del ord">
          <ac:chgData name="Joe Coleman" userId="4cdc1fe8-b8ae-49b1-b8bb-2b6bab88a8bf" providerId="ADAL" clId="{2FD7829B-A415-4C50-A229-366CDA81B0B6}" dt="2026-09-28T13:01:30.046" v="5448" actId="478"/>
          <ac:spMkLst>
            <pc:docMk/>
            <pc:sldMk cId="1805475960" sldId="297"/>
            <ac:spMk id="7" creationId="{8F29120A-A719-0318-3761-C891CC05387E}"/>
          </ac:spMkLst>
        </pc:spChg>
        <pc:spChg chg="add">
          <ac:chgData name="Joe Coleman" userId="4cdc1fe8-b8ae-49b1-b8bb-2b6bab88a8bf" providerId="ADAL" clId="{2FD7829B-A415-4C50-A229-366CDA81B0B6}" dt="2026-09-28T13:01:43.285" v="5451" actId="22"/>
          <ac:spMkLst>
            <pc:docMk/>
            <pc:sldMk cId="1805475960" sldId="297"/>
            <ac:spMk id="11" creationId="{97FA0606-EDC9-58E9-90E4-D9A11AC3564D}"/>
          </ac:spMkLst>
        </pc:spChg>
        <pc:spChg chg="add">
          <ac:chgData name="Joe Coleman" userId="4cdc1fe8-b8ae-49b1-b8bb-2b6bab88a8bf" providerId="ADAL" clId="{2FD7829B-A415-4C50-A229-366CDA81B0B6}" dt="2026-09-28T13:01:43.285" v="5451" actId="22"/>
          <ac:spMkLst>
            <pc:docMk/>
            <pc:sldMk cId="1805475960" sldId="297"/>
            <ac:spMk id="13" creationId="{72CC4EBF-3341-AD3A-EAD8-B9540EE73F82}"/>
          </ac:spMkLst>
        </pc:spChg>
        <pc:spChg chg="add">
          <ac:chgData name="Joe Coleman" userId="4cdc1fe8-b8ae-49b1-b8bb-2b6bab88a8bf" providerId="ADAL" clId="{2FD7829B-A415-4C50-A229-366CDA81B0B6}" dt="2026-09-28T13:01:43.285" v="5451" actId="22"/>
          <ac:spMkLst>
            <pc:docMk/>
            <pc:sldMk cId="1805475960" sldId="297"/>
            <ac:spMk id="15" creationId="{9A0DD4A4-0DEE-3CD0-7F55-52BE764DD09C}"/>
          </ac:spMkLst>
        </pc:spChg>
        <pc:spChg chg="add mod">
          <ac:chgData name="Joe Coleman" userId="4cdc1fe8-b8ae-49b1-b8bb-2b6bab88a8bf" providerId="ADAL" clId="{2FD7829B-A415-4C50-A229-366CDA81B0B6}" dt="2026-09-28T13:02:00.336" v="5459" actId="20577"/>
          <ac:spMkLst>
            <pc:docMk/>
            <pc:sldMk cId="1805475960" sldId="297"/>
            <ac:spMk id="17" creationId="{A5A84FF5-5C1B-7A9F-74E2-024EC49276C9}"/>
          </ac:spMkLst>
        </pc:spChg>
      </pc:sldChg>
      <pc:sldChg chg="addSp delSp modSp add mod">
        <pc:chgData name="Joe Coleman" userId="4cdc1fe8-b8ae-49b1-b8bb-2b6bab88a8bf" providerId="ADAL" clId="{2FD7829B-A415-4C50-A229-366CDA81B0B6}" dt="2026-09-28T13:02:30.603" v="5473" actId="167"/>
        <pc:sldMkLst>
          <pc:docMk/>
          <pc:sldMk cId="2646347717" sldId="298"/>
        </pc:sldMkLst>
        <pc:spChg chg="add">
          <ac:chgData name="Joe Coleman" userId="4cdc1fe8-b8ae-49b1-b8bb-2b6bab88a8bf" providerId="ADAL" clId="{2FD7829B-A415-4C50-A229-366CDA81B0B6}" dt="2026-09-28T13:02:17.314" v="5466" actId="22"/>
          <ac:spMkLst>
            <pc:docMk/>
            <pc:sldMk cId="2646347717" sldId="298"/>
            <ac:spMk id="17" creationId="{7C24A8D2-AF97-BE58-8EB4-5418E32D106E}"/>
          </ac:spMkLst>
        </pc:spChg>
        <pc:spChg chg="add">
          <ac:chgData name="Joe Coleman" userId="4cdc1fe8-b8ae-49b1-b8bb-2b6bab88a8bf" providerId="ADAL" clId="{2FD7829B-A415-4C50-A229-366CDA81B0B6}" dt="2026-09-28T13:02:17.314" v="5466" actId="22"/>
          <ac:spMkLst>
            <pc:docMk/>
            <pc:sldMk cId="2646347717" sldId="298"/>
            <ac:spMk id="19" creationId="{C7DAC3E7-992D-9146-AE99-2CA57ADA5F13}"/>
          </ac:spMkLst>
        </pc:spChg>
        <pc:spChg chg="add">
          <ac:chgData name="Joe Coleman" userId="4cdc1fe8-b8ae-49b1-b8bb-2b6bab88a8bf" providerId="ADAL" clId="{2FD7829B-A415-4C50-A229-366CDA81B0B6}" dt="2026-09-28T13:02:17.314" v="5466" actId="22"/>
          <ac:spMkLst>
            <pc:docMk/>
            <pc:sldMk cId="2646347717" sldId="298"/>
            <ac:spMk id="21" creationId="{59300462-56A2-62DE-9380-A6CBE7E42109}"/>
          </ac:spMkLst>
        </pc:spChg>
        <pc:spChg chg="add mod">
          <ac:chgData name="Joe Coleman" userId="4cdc1fe8-b8ae-49b1-b8bb-2b6bab88a8bf" providerId="ADAL" clId="{2FD7829B-A415-4C50-A229-366CDA81B0B6}" dt="2026-09-28T13:02:22.947" v="5471" actId="20577"/>
          <ac:spMkLst>
            <pc:docMk/>
            <pc:sldMk cId="2646347717" sldId="298"/>
            <ac:spMk id="23" creationId="{395EEC14-8778-BF33-B83B-9EEE75CE2744}"/>
          </ac:spMkLst>
        </pc:spChg>
        <pc:spChg chg="add ord">
          <ac:chgData name="Joe Coleman" userId="4cdc1fe8-b8ae-49b1-b8bb-2b6bab88a8bf" providerId="ADAL" clId="{2FD7829B-A415-4C50-A229-366CDA81B0B6}" dt="2026-09-28T13:02:30.603" v="5473" actId="167"/>
          <ac:spMkLst>
            <pc:docMk/>
            <pc:sldMk cId="2646347717" sldId="298"/>
            <ac:spMk id="25" creationId="{7A277B4D-0A05-BCFE-39B4-CAACBAD64725}"/>
          </ac:spMkLst>
        </pc:spChg>
      </pc:sldChg>
      <pc:sldChg chg="addSp delSp modSp add mod">
        <pc:chgData name="Joe Coleman" userId="4cdc1fe8-b8ae-49b1-b8bb-2b6bab88a8bf" providerId="ADAL" clId="{2FD7829B-A415-4C50-A229-366CDA81B0B6}" dt="2026-09-28T13:24:14.620" v="5689" actId="207"/>
        <pc:sldMkLst>
          <pc:docMk/>
          <pc:sldMk cId="2920420275" sldId="300"/>
        </pc:sldMkLst>
        <pc:spChg chg="mod">
          <ac:chgData name="Joe Coleman" userId="4cdc1fe8-b8ae-49b1-b8bb-2b6bab88a8bf" providerId="ADAL" clId="{2FD7829B-A415-4C50-A229-366CDA81B0B6}" dt="2026-09-28T13:24:14.620" v="5689" actId="207"/>
          <ac:spMkLst>
            <pc:docMk/>
            <pc:sldMk cId="2920420275" sldId="300"/>
            <ac:spMk id="5" creationId="{D0B9AED8-EE83-C528-9483-050BD132B67C}"/>
          </ac:spMkLst>
        </pc:spChg>
        <pc:spChg chg="mod">
          <ac:chgData name="Joe Coleman" userId="4cdc1fe8-b8ae-49b1-b8bb-2b6bab88a8bf" providerId="ADAL" clId="{2FD7829B-A415-4C50-A229-366CDA81B0B6}" dt="2026-09-28T13:24:11.527" v="5688" actId="207"/>
          <ac:spMkLst>
            <pc:docMk/>
            <pc:sldMk cId="2920420275" sldId="300"/>
            <ac:spMk id="7" creationId="{737D2352-9647-BBFE-BF36-BDEFD58F807D}"/>
          </ac:spMkLst>
        </pc:spChg>
        <pc:spChg chg="add">
          <ac:chgData name="Joe Coleman" userId="4cdc1fe8-b8ae-49b1-b8bb-2b6bab88a8bf" providerId="ADAL" clId="{2FD7829B-A415-4C50-A229-366CDA81B0B6}" dt="2026-09-28T13:22:01.143" v="5579" actId="22"/>
          <ac:spMkLst>
            <pc:docMk/>
            <pc:sldMk cId="2920420275" sldId="300"/>
            <ac:spMk id="8" creationId="{4E6A33F7-2EB6-25F3-4641-96FE937FB5D7}"/>
          </ac:spMkLst>
        </pc:spChg>
        <pc:spChg chg="add">
          <ac:chgData name="Joe Coleman" userId="4cdc1fe8-b8ae-49b1-b8bb-2b6bab88a8bf" providerId="ADAL" clId="{2FD7829B-A415-4C50-A229-366CDA81B0B6}" dt="2026-09-28T13:22:01.143" v="5579" actId="22"/>
          <ac:spMkLst>
            <pc:docMk/>
            <pc:sldMk cId="2920420275" sldId="300"/>
            <ac:spMk id="10" creationId="{96E8ECA5-652E-3E5C-AFD6-EC1E2BB34594}"/>
          </ac:spMkLst>
        </pc:spChg>
        <pc:spChg chg="add mod">
          <ac:chgData name="Joe Coleman" userId="4cdc1fe8-b8ae-49b1-b8bb-2b6bab88a8bf" providerId="ADAL" clId="{2FD7829B-A415-4C50-A229-366CDA81B0B6}" dt="2026-09-28T13:22:43.674" v="5598" actId="20577"/>
          <ac:spMkLst>
            <pc:docMk/>
            <pc:sldMk cId="2920420275" sldId="300"/>
            <ac:spMk id="12" creationId="{7A00D51E-1D7E-8128-B55D-0229EE9C6E0A}"/>
          </ac:spMkLst>
        </pc:spChg>
      </pc:sldChg>
      <pc:sldChg chg="addSp modSp add mod">
        <pc:chgData name="Joe Coleman" userId="4cdc1fe8-b8ae-49b1-b8bb-2b6bab88a8bf" providerId="ADAL" clId="{2FD7829B-A415-4C50-A229-366CDA81B0B6}" dt="2026-09-28T13:24:19.969" v="5691" actId="207"/>
        <pc:sldMkLst>
          <pc:docMk/>
          <pc:sldMk cId="2025222914" sldId="301"/>
        </pc:sldMkLst>
        <pc:spChg chg="mod">
          <ac:chgData name="Joe Coleman" userId="4cdc1fe8-b8ae-49b1-b8bb-2b6bab88a8bf" providerId="ADAL" clId="{2FD7829B-A415-4C50-A229-366CDA81B0B6}" dt="2026-09-28T13:24:18.105" v="5690" actId="207"/>
          <ac:spMkLst>
            <pc:docMk/>
            <pc:sldMk cId="2025222914" sldId="301"/>
            <ac:spMk id="3" creationId="{4B3CE8CB-E39C-4854-08FA-D5D9855B7BB6}"/>
          </ac:spMkLst>
        </pc:spChg>
        <pc:spChg chg="mod">
          <ac:chgData name="Joe Coleman" userId="4cdc1fe8-b8ae-49b1-b8bb-2b6bab88a8bf" providerId="ADAL" clId="{2FD7829B-A415-4C50-A229-366CDA81B0B6}" dt="2026-09-28T13:24:19.969" v="5691" actId="207"/>
          <ac:spMkLst>
            <pc:docMk/>
            <pc:sldMk cId="2025222914" sldId="301"/>
            <ac:spMk id="5" creationId="{D0B9AED8-EE83-C528-9483-050BD132B67C}"/>
          </ac:spMkLst>
        </pc:spChg>
        <pc:spChg chg="add">
          <ac:chgData name="Joe Coleman" userId="4cdc1fe8-b8ae-49b1-b8bb-2b6bab88a8bf" providerId="ADAL" clId="{2FD7829B-A415-4C50-A229-366CDA81B0B6}" dt="2026-09-28T13:22:02.872" v="5580" actId="22"/>
          <ac:spMkLst>
            <pc:docMk/>
            <pc:sldMk cId="2025222914" sldId="301"/>
            <ac:spMk id="6" creationId="{28D0042D-945A-85B8-AC88-28D2B0151AB1}"/>
          </ac:spMkLst>
        </pc:spChg>
        <pc:spChg chg="add">
          <ac:chgData name="Joe Coleman" userId="4cdc1fe8-b8ae-49b1-b8bb-2b6bab88a8bf" providerId="ADAL" clId="{2FD7829B-A415-4C50-A229-366CDA81B0B6}" dt="2026-09-28T13:22:02.872" v="5580" actId="22"/>
          <ac:spMkLst>
            <pc:docMk/>
            <pc:sldMk cId="2025222914" sldId="301"/>
            <ac:spMk id="8" creationId="{FBC0EE96-427E-3CD1-4D89-5124ABC9D6E0}"/>
          </ac:spMkLst>
        </pc:spChg>
        <pc:spChg chg="add mod">
          <ac:chgData name="Joe Coleman" userId="4cdc1fe8-b8ae-49b1-b8bb-2b6bab88a8bf" providerId="ADAL" clId="{2FD7829B-A415-4C50-A229-366CDA81B0B6}" dt="2026-09-28T13:23:02.898" v="5611" actId="20577"/>
          <ac:spMkLst>
            <pc:docMk/>
            <pc:sldMk cId="2025222914" sldId="301"/>
            <ac:spMk id="10" creationId="{E8D93C65-A899-7335-8FAE-E08B9619FE20}"/>
          </ac:spMkLst>
        </pc:spChg>
      </pc:sldChg>
      <pc:sldChg chg="addSp modSp add mod">
        <pc:chgData name="Joe Coleman" userId="4cdc1fe8-b8ae-49b1-b8bb-2b6bab88a8bf" providerId="ADAL" clId="{2FD7829B-A415-4C50-A229-366CDA81B0B6}" dt="2026-09-28T13:24:37.926" v="5699" actId="207"/>
        <pc:sldMkLst>
          <pc:docMk/>
          <pc:sldMk cId="776299694" sldId="302"/>
        </pc:sldMkLst>
        <pc:spChg chg="mod">
          <ac:chgData name="Joe Coleman" userId="4cdc1fe8-b8ae-49b1-b8bb-2b6bab88a8bf" providerId="ADAL" clId="{2FD7829B-A415-4C50-A229-366CDA81B0B6}" dt="2026-09-28T13:24:27.599" v="5694" actId="207"/>
          <ac:spMkLst>
            <pc:docMk/>
            <pc:sldMk cId="776299694" sldId="302"/>
            <ac:spMk id="3" creationId="{4B3CE8CB-E39C-4854-08FA-D5D9855B7BB6}"/>
          </ac:spMkLst>
        </pc:spChg>
        <pc:spChg chg="mod">
          <ac:chgData name="Joe Coleman" userId="4cdc1fe8-b8ae-49b1-b8bb-2b6bab88a8bf" providerId="ADAL" clId="{2FD7829B-A415-4C50-A229-366CDA81B0B6}" dt="2026-09-28T13:24:37.926" v="5699" actId="207"/>
          <ac:spMkLst>
            <pc:docMk/>
            <pc:sldMk cId="776299694" sldId="302"/>
            <ac:spMk id="5" creationId="{D0B9AED8-EE83-C528-9483-050BD132B67C}"/>
          </ac:spMkLst>
        </pc:spChg>
        <pc:spChg chg="add">
          <ac:chgData name="Joe Coleman" userId="4cdc1fe8-b8ae-49b1-b8bb-2b6bab88a8bf" providerId="ADAL" clId="{2FD7829B-A415-4C50-A229-366CDA81B0B6}" dt="2026-09-28T13:22:04.155" v="5581" actId="22"/>
          <ac:spMkLst>
            <pc:docMk/>
            <pc:sldMk cId="776299694" sldId="302"/>
            <ac:spMk id="6" creationId="{AB622722-45B7-A783-FBA7-794FE0C5A55B}"/>
          </ac:spMkLst>
        </pc:spChg>
        <pc:spChg chg="add">
          <ac:chgData name="Joe Coleman" userId="4cdc1fe8-b8ae-49b1-b8bb-2b6bab88a8bf" providerId="ADAL" clId="{2FD7829B-A415-4C50-A229-366CDA81B0B6}" dt="2026-09-28T13:22:04.155" v="5581" actId="22"/>
          <ac:spMkLst>
            <pc:docMk/>
            <pc:sldMk cId="776299694" sldId="302"/>
            <ac:spMk id="8" creationId="{8885FBE1-F495-91BF-D4B5-FD65FB8C09DF}"/>
          </ac:spMkLst>
        </pc:spChg>
        <pc:spChg chg="add mod">
          <ac:chgData name="Joe Coleman" userId="4cdc1fe8-b8ae-49b1-b8bb-2b6bab88a8bf" providerId="ADAL" clId="{2FD7829B-A415-4C50-A229-366CDA81B0B6}" dt="2026-09-28T13:23:34.339" v="5662" actId="20577"/>
          <ac:spMkLst>
            <pc:docMk/>
            <pc:sldMk cId="776299694" sldId="302"/>
            <ac:spMk id="10" creationId="{341FDAA0-712D-6281-8DD9-39579EC95426}"/>
          </ac:spMkLst>
        </pc:spChg>
      </pc:sldChg>
      <pc:sldChg chg="addSp modSp add mod">
        <pc:chgData name="Joe Coleman" userId="4cdc1fe8-b8ae-49b1-b8bb-2b6bab88a8bf" providerId="ADAL" clId="{2FD7829B-A415-4C50-A229-366CDA81B0B6}" dt="2026-09-28T13:24:09.393" v="5687" actId="207"/>
        <pc:sldMkLst>
          <pc:docMk/>
          <pc:sldMk cId="3873552326" sldId="303"/>
        </pc:sldMkLst>
        <pc:spChg chg="mod">
          <ac:chgData name="Joe Coleman" userId="4cdc1fe8-b8ae-49b1-b8bb-2b6bab88a8bf" providerId="ADAL" clId="{2FD7829B-A415-4C50-A229-366CDA81B0B6}" dt="2026-09-28T13:24:09.393" v="5687" actId="207"/>
          <ac:spMkLst>
            <pc:docMk/>
            <pc:sldMk cId="3873552326" sldId="303"/>
            <ac:spMk id="3" creationId="{4B3CE8CB-E39C-4854-08FA-D5D9855B7BB6}"/>
          </ac:spMkLst>
        </pc:spChg>
        <pc:spChg chg="mod">
          <ac:chgData name="Joe Coleman" userId="4cdc1fe8-b8ae-49b1-b8bb-2b6bab88a8bf" providerId="ADAL" clId="{2FD7829B-A415-4C50-A229-366CDA81B0B6}" dt="2026-09-28T13:24:04.914" v="5685" actId="207"/>
          <ac:spMkLst>
            <pc:docMk/>
            <pc:sldMk cId="3873552326" sldId="303"/>
            <ac:spMk id="5" creationId="{D0B9AED8-EE83-C528-9483-050BD132B67C}"/>
          </ac:spMkLst>
        </pc:spChg>
        <pc:spChg chg="add">
          <ac:chgData name="Joe Coleman" userId="4cdc1fe8-b8ae-49b1-b8bb-2b6bab88a8bf" providerId="ADAL" clId="{2FD7829B-A415-4C50-A229-366CDA81B0B6}" dt="2026-09-28T13:22:05.478" v="5582" actId="22"/>
          <ac:spMkLst>
            <pc:docMk/>
            <pc:sldMk cId="3873552326" sldId="303"/>
            <ac:spMk id="6" creationId="{E58D8A8D-0A38-117F-A5C3-81FB68D84B55}"/>
          </ac:spMkLst>
        </pc:spChg>
        <pc:spChg chg="add">
          <ac:chgData name="Joe Coleman" userId="4cdc1fe8-b8ae-49b1-b8bb-2b6bab88a8bf" providerId="ADAL" clId="{2FD7829B-A415-4C50-A229-366CDA81B0B6}" dt="2026-09-28T13:22:05.478" v="5582" actId="22"/>
          <ac:spMkLst>
            <pc:docMk/>
            <pc:sldMk cId="3873552326" sldId="303"/>
            <ac:spMk id="8" creationId="{C1E2573D-389E-8A4D-33BF-167F64C70622}"/>
          </ac:spMkLst>
        </pc:spChg>
        <pc:spChg chg="add mod">
          <ac:chgData name="Joe Coleman" userId="4cdc1fe8-b8ae-49b1-b8bb-2b6bab88a8bf" providerId="ADAL" clId="{2FD7829B-A415-4C50-A229-366CDA81B0B6}" dt="2026-09-28T13:23:49.598" v="5683" actId="20577"/>
          <ac:spMkLst>
            <pc:docMk/>
            <pc:sldMk cId="3873552326" sldId="303"/>
            <ac:spMk id="10" creationId="{D5BE963F-B3EC-3B30-91E0-4FF1E8E483B5}"/>
          </ac:spMkLst>
        </pc:spChg>
      </pc:sldChg>
      <pc:sldChg chg="addSp modSp add mod">
        <pc:chgData name="Joe Coleman" userId="4cdc1fe8-b8ae-49b1-b8bb-2b6bab88a8bf" providerId="ADAL" clId="{2FD7829B-A415-4C50-A229-366CDA81B0B6}" dt="2026-09-28T13:25:04.167" v="5721" actId="20577"/>
        <pc:sldMkLst>
          <pc:docMk/>
          <pc:sldMk cId="1800833268" sldId="304"/>
        </pc:sldMkLst>
        <pc:spChg chg="mod">
          <ac:chgData name="Joe Coleman" userId="4cdc1fe8-b8ae-49b1-b8bb-2b6bab88a8bf" providerId="ADAL" clId="{2FD7829B-A415-4C50-A229-366CDA81B0B6}" dt="2026-09-28T13:24:43.009" v="5700" actId="14100"/>
          <ac:spMkLst>
            <pc:docMk/>
            <pc:sldMk cId="1800833268" sldId="304"/>
            <ac:spMk id="3" creationId="{E3AA11A9-09DA-8E9E-7A0C-765CCAD3FE9E}"/>
          </ac:spMkLst>
        </pc:spChg>
        <pc:spChg chg="mod">
          <ac:chgData name="Joe Coleman" userId="4cdc1fe8-b8ae-49b1-b8bb-2b6bab88a8bf" providerId="ADAL" clId="{2FD7829B-A415-4C50-A229-366CDA81B0B6}" dt="2026-09-28T13:24:46.469" v="5701" actId="14100"/>
          <ac:spMkLst>
            <pc:docMk/>
            <pc:sldMk cId="1800833268" sldId="304"/>
            <ac:spMk id="5" creationId="{E8C45F37-336A-F9C6-9005-05B287DCD223}"/>
          </ac:spMkLst>
        </pc:spChg>
        <pc:spChg chg="add">
          <ac:chgData name="Joe Coleman" userId="4cdc1fe8-b8ae-49b1-b8bb-2b6bab88a8bf" providerId="ADAL" clId="{2FD7829B-A415-4C50-A229-366CDA81B0B6}" dt="2026-09-28T13:22:06.867" v="5583" actId="22"/>
          <ac:spMkLst>
            <pc:docMk/>
            <pc:sldMk cId="1800833268" sldId="304"/>
            <ac:spMk id="6" creationId="{BA28E5F7-72A7-B4AC-69CE-ECD311541056}"/>
          </ac:spMkLst>
        </pc:spChg>
        <pc:spChg chg="add">
          <ac:chgData name="Joe Coleman" userId="4cdc1fe8-b8ae-49b1-b8bb-2b6bab88a8bf" providerId="ADAL" clId="{2FD7829B-A415-4C50-A229-366CDA81B0B6}" dt="2026-09-28T13:22:06.867" v="5583" actId="22"/>
          <ac:spMkLst>
            <pc:docMk/>
            <pc:sldMk cId="1800833268" sldId="304"/>
            <ac:spMk id="8" creationId="{B576F3A1-4532-6FF9-67EE-91748FBD0F1C}"/>
          </ac:spMkLst>
        </pc:spChg>
        <pc:spChg chg="add mod">
          <ac:chgData name="Joe Coleman" userId="4cdc1fe8-b8ae-49b1-b8bb-2b6bab88a8bf" providerId="ADAL" clId="{2FD7829B-A415-4C50-A229-366CDA81B0B6}" dt="2026-09-28T13:25:04.167" v="5721" actId="20577"/>
          <ac:spMkLst>
            <pc:docMk/>
            <pc:sldMk cId="1800833268" sldId="304"/>
            <ac:spMk id="10" creationId="{58C5E0C9-ACDE-BE07-AB69-32E96A6A2B70}"/>
          </ac:spMkLst>
        </pc:spChg>
      </pc:sldChg>
      <pc:sldChg chg="addSp delSp modSp add mod">
        <pc:chgData name="Joe Coleman" userId="4cdc1fe8-b8ae-49b1-b8bb-2b6bab88a8bf" providerId="ADAL" clId="{2FD7829B-A415-4C50-A229-366CDA81B0B6}" dt="2026-09-28T14:14:30.763" v="6199" actId="14100"/>
        <pc:sldMkLst>
          <pc:docMk/>
          <pc:sldMk cId="1928924123" sldId="305"/>
        </pc:sldMkLst>
        <pc:spChg chg="mod">
          <ac:chgData name="Joe Coleman" userId="4cdc1fe8-b8ae-49b1-b8bb-2b6bab88a8bf" providerId="ADAL" clId="{2FD7829B-A415-4C50-A229-366CDA81B0B6}" dt="2026-09-28T14:14:21.731" v="6197" actId="14100"/>
          <ac:spMkLst>
            <pc:docMk/>
            <pc:sldMk cId="1928924123" sldId="305"/>
            <ac:spMk id="3" creationId="{4B3CE8CB-E39C-4854-08FA-D5D9855B7BB6}"/>
          </ac:spMkLst>
        </pc:spChg>
        <pc:spChg chg="mod">
          <ac:chgData name="Joe Coleman" userId="4cdc1fe8-b8ae-49b1-b8bb-2b6bab88a8bf" providerId="ADAL" clId="{2FD7829B-A415-4C50-A229-366CDA81B0B6}" dt="2026-09-28T14:14:30.763" v="6199" actId="14100"/>
          <ac:spMkLst>
            <pc:docMk/>
            <pc:sldMk cId="1928924123" sldId="305"/>
            <ac:spMk id="5" creationId="{D0B9AED8-EE83-C528-9483-050BD132B67C}"/>
          </ac:spMkLst>
        </pc:spChg>
        <pc:spChg chg="add">
          <ac:chgData name="Joe Coleman" userId="4cdc1fe8-b8ae-49b1-b8bb-2b6bab88a8bf" providerId="ADAL" clId="{2FD7829B-A415-4C50-A229-366CDA81B0B6}" dt="2026-09-28T14:14:17.670" v="6196" actId="22"/>
          <ac:spMkLst>
            <pc:docMk/>
            <pc:sldMk cId="1928924123" sldId="305"/>
            <ac:spMk id="16" creationId="{022C6069-5D1B-C68F-AAC1-47CEA14D465C}"/>
          </ac:spMkLst>
        </pc:spChg>
        <pc:spChg chg="add">
          <ac:chgData name="Joe Coleman" userId="4cdc1fe8-b8ae-49b1-b8bb-2b6bab88a8bf" providerId="ADAL" clId="{2FD7829B-A415-4C50-A229-366CDA81B0B6}" dt="2026-09-28T14:14:17.670" v="6196" actId="22"/>
          <ac:spMkLst>
            <pc:docMk/>
            <pc:sldMk cId="1928924123" sldId="305"/>
            <ac:spMk id="18" creationId="{8FCD1C48-70C3-B7DC-2A5B-E8B0B5422663}"/>
          </ac:spMkLst>
        </pc:spChg>
        <pc:spChg chg="add">
          <ac:chgData name="Joe Coleman" userId="4cdc1fe8-b8ae-49b1-b8bb-2b6bab88a8bf" providerId="ADAL" clId="{2FD7829B-A415-4C50-A229-366CDA81B0B6}" dt="2026-09-28T14:14:17.670" v="6196" actId="22"/>
          <ac:spMkLst>
            <pc:docMk/>
            <pc:sldMk cId="1928924123" sldId="305"/>
            <ac:spMk id="20" creationId="{E98846BF-87E2-169C-47F4-ECEA472B0F5E}"/>
          </ac:spMkLst>
        </pc:spChg>
      </pc:sldChg>
      <pc:sldChg chg="addSp delSp modSp add mod">
        <pc:chgData name="Joe Coleman" userId="4cdc1fe8-b8ae-49b1-b8bb-2b6bab88a8bf" providerId="ADAL" clId="{2FD7829B-A415-4C50-A229-366CDA81B0B6}" dt="2026-09-28T14:16:05.853" v="6345" actId="20577"/>
        <pc:sldMkLst>
          <pc:docMk/>
          <pc:sldMk cId="1056409846" sldId="306"/>
        </pc:sldMkLst>
        <pc:spChg chg="mod">
          <ac:chgData name="Joe Coleman" userId="4cdc1fe8-b8ae-49b1-b8bb-2b6bab88a8bf" providerId="ADAL" clId="{2FD7829B-A415-4C50-A229-366CDA81B0B6}" dt="2026-09-28T14:16:05.853" v="6345" actId="20577"/>
          <ac:spMkLst>
            <pc:docMk/>
            <pc:sldMk cId="1056409846" sldId="306"/>
            <ac:spMk id="7" creationId="{737D2352-9647-BBFE-BF36-BDEFD58F807D}"/>
          </ac:spMkLst>
        </pc:spChg>
        <pc:spChg chg="add">
          <ac:chgData name="Joe Coleman" userId="4cdc1fe8-b8ae-49b1-b8bb-2b6bab88a8bf" providerId="ADAL" clId="{2FD7829B-A415-4C50-A229-366CDA81B0B6}" dt="2026-09-28T14:14:44.892" v="6204" actId="22"/>
          <ac:spMkLst>
            <pc:docMk/>
            <pc:sldMk cId="1056409846" sldId="306"/>
            <ac:spMk id="8" creationId="{648A9283-43E3-3AE3-4D90-BEAA0340367B}"/>
          </ac:spMkLst>
        </pc:spChg>
        <pc:spChg chg="add">
          <ac:chgData name="Joe Coleman" userId="4cdc1fe8-b8ae-49b1-b8bb-2b6bab88a8bf" providerId="ADAL" clId="{2FD7829B-A415-4C50-A229-366CDA81B0B6}" dt="2026-09-28T14:14:44.892" v="6204" actId="22"/>
          <ac:spMkLst>
            <pc:docMk/>
            <pc:sldMk cId="1056409846" sldId="306"/>
            <ac:spMk id="10" creationId="{758B913B-3B7A-CD5F-4D1D-DF64D4CDEB2D}"/>
          </ac:spMkLst>
        </pc:spChg>
        <pc:spChg chg="add mod">
          <ac:chgData name="Joe Coleman" userId="4cdc1fe8-b8ae-49b1-b8bb-2b6bab88a8bf" providerId="ADAL" clId="{2FD7829B-A415-4C50-A229-366CDA81B0B6}" dt="2026-09-28T14:15:36.529" v="6260" actId="20577"/>
          <ac:spMkLst>
            <pc:docMk/>
            <pc:sldMk cId="1056409846" sldId="306"/>
            <ac:spMk id="12" creationId="{186C008D-6E62-BD0D-9819-63D99EC7D0D8}"/>
          </ac:spMkLst>
        </pc:spChg>
      </pc:sldChg>
      <pc:sldChg chg="delSp modSp add mod">
        <pc:chgData name="Joe Coleman" userId="4cdc1fe8-b8ae-49b1-b8bb-2b6bab88a8bf" providerId="ADAL" clId="{2FD7829B-A415-4C50-A229-366CDA81B0B6}" dt="2026-09-28T14:13:35.485" v="6184" actId="20577"/>
        <pc:sldMkLst>
          <pc:docMk/>
          <pc:sldMk cId="951389911" sldId="308"/>
        </pc:sldMkLst>
        <pc:spChg chg="mod">
          <ac:chgData name="Joe Coleman" userId="4cdc1fe8-b8ae-49b1-b8bb-2b6bab88a8bf" providerId="ADAL" clId="{2FD7829B-A415-4C50-A229-366CDA81B0B6}" dt="2026-09-28T14:13:35.485" v="6184" actId="20577"/>
          <ac:spMkLst>
            <pc:docMk/>
            <pc:sldMk cId="951389911" sldId="308"/>
            <ac:spMk id="3" creationId="{1569708B-24EB-175F-0F95-CEE25394426E}"/>
          </ac:spMkLst>
        </pc:spChg>
      </pc:sldChg>
    </pc:docChg>
  </pc:docChgLst>
  <pc:docChgLst>
    <pc:chgData name="Joe Coleman" userId="4cdc1fe8-b8ae-49b1-b8bb-2b6bab88a8bf" providerId="ADAL" clId="{383AF339-0E4C-5510-A155-1B10FC385498}"/>
    <pc:docChg chg="undo redo custSel addSld delSld modSld sldOrd modMainMaster">
      <pc:chgData name="Joe Coleman" userId="4cdc1fe8-b8ae-49b1-b8bb-2b6bab88a8bf" providerId="ADAL" clId="{383AF339-0E4C-5510-A155-1B10FC385498}" dt="2026-09-30T17:02:14.861" v="4763" actId="2710"/>
      <pc:docMkLst>
        <pc:docMk/>
      </pc:docMkLst>
      <pc:sldChg chg="addSp modSp mod">
        <pc:chgData name="Joe Coleman" userId="4cdc1fe8-b8ae-49b1-b8bb-2b6bab88a8bf" providerId="ADAL" clId="{383AF339-0E4C-5510-A155-1B10FC385498}" dt="2026-09-30T15:16:39.019" v="2328" actId="207"/>
        <pc:sldMkLst>
          <pc:docMk/>
          <pc:sldMk cId="2970017396" sldId="256"/>
        </pc:sldMkLst>
        <pc:spChg chg="mod">
          <ac:chgData name="Joe Coleman" userId="4cdc1fe8-b8ae-49b1-b8bb-2b6bab88a8bf" providerId="ADAL" clId="{383AF339-0E4C-5510-A155-1B10FC385498}" dt="2026-09-30T15:16:38.584" v="2327" actId="207"/>
          <ac:spMkLst>
            <pc:docMk/>
            <pc:sldMk cId="2970017396" sldId="256"/>
            <ac:spMk id="8" creationId="{6AD21264-A17F-76F4-F097-1AB7CF32A193}"/>
          </ac:spMkLst>
        </pc:spChg>
        <pc:spChg chg="mod">
          <ac:chgData name="Joe Coleman" userId="4cdc1fe8-b8ae-49b1-b8bb-2b6bab88a8bf" providerId="ADAL" clId="{383AF339-0E4C-5510-A155-1B10FC385498}" dt="2026-09-30T15:16:39.019" v="2328" actId="207"/>
          <ac:spMkLst>
            <pc:docMk/>
            <pc:sldMk cId="2970017396" sldId="256"/>
            <ac:spMk id="10" creationId="{A2636D2C-9ECD-8163-D1A2-739FD5246CB4}"/>
          </ac:spMkLst>
        </pc:spChg>
        <pc:picChg chg="add mod modCrop">
          <ac:chgData name="Joe Coleman" userId="4cdc1fe8-b8ae-49b1-b8bb-2b6bab88a8bf" providerId="ADAL" clId="{383AF339-0E4C-5510-A155-1B10FC385498}" dt="2026-09-25T12:32:39.207" v="202" actId="732"/>
          <ac:picMkLst>
            <pc:docMk/>
            <pc:sldMk cId="2970017396" sldId="256"/>
            <ac:picMk id="2" creationId="{72D3952F-A6E6-AC67-B8B9-8BC585BDA9BC}"/>
          </ac:picMkLst>
        </pc:picChg>
      </pc:sldChg>
      <pc:sldChg chg="modSp mod">
        <pc:chgData name="Joe Coleman" userId="4cdc1fe8-b8ae-49b1-b8bb-2b6bab88a8bf" providerId="ADAL" clId="{383AF339-0E4C-5510-A155-1B10FC385498}" dt="2026-09-30T17:01:56.250" v="4762" actId="20577"/>
        <pc:sldMkLst>
          <pc:docMk/>
          <pc:sldMk cId="3892609350" sldId="257"/>
        </pc:sldMkLst>
        <pc:spChg chg="mod">
          <ac:chgData name="Joe Coleman" userId="4cdc1fe8-b8ae-49b1-b8bb-2b6bab88a8bf" providerId="ADAL" clId="{383AF339-0E4C-5510-A155-1B10FC385498}" dt="2026-09-30T17:01:56.250" v="4762" actId="20577"/>
          <ac:spMkLst>
            <pc:docMk/>
            <pc:sldMk cId="3892609350" sldId="257"/>
            <ac:spMk id="10" creationId="{665DF3F6-1CD8-12B7-86DF-8926F3916960}"/>
          </ac:spMkLst>
        </pc:spChg>
      </pc:sldChg>
      <pc:sldChg chg="addSp modSp mod">
        <pc:chgData name="Joe Coleman" userId="4cdc1fe8-b8ae-49b1-b8bb-2b6bab88a8bf" providerId="ADAL" clId="{383AF339-0E4C-5510-A155-1B10FC385498}" dt="2026-09-25T12:57:06.349" v="1485" actId="1076"/>
        <pc:sldMkLst>
          <pc:docMk/>
          <pc:sldMk cId="2535294116" sldId="260"/>
        </pc:sldMkLst>
      </pc:sldChg>
      <pc:sldChg chg="modSp mod ord">
        <pc:chgData name="Joe Coleman" userId="4cdc1fe8-b8ae-49b1-b8bb-2b6bab88a8bf" providerId="ADAL" clId="{383AF339-0E4C-5510-A155-1B10FC385498}" dt="2026-09-30T16:56:07.883" v="4682" actId="20577"/>
        <pc:sldMkLst>
          <pc:docMk/>
          <pc:sldMk cId="337227025" sldId="262"/>
        </pc:sldMkLst>
        <pc:spChg chg="mod">
          <ac:chgData name="Joe Coleman" userId="4cdc1fe8-b8ae-49b1-b8bb-2b6bab88a8bf" providerId="ADAL" clId="{383AF339-0E4C-5510-A155-1B10FC385498}" dt="2026-09-30T16:56:07.883" v="4682" actId="20577"/>
          <ac:spMkLst>
            <pc:docMk/>
            <pc:sldMk cId="337227025" sldId="262"/>
            <ac:spMk id="10" creationId="{D02F48D2-2872-520D-A970-D25B356A5868}"/>
          </ac:spMkLst>
        </pc:spChg>
      </pc:sldChg>
      <pc:sldChg chg="del">
        <pc:chgData name="Joe Coleman" userId="4cdc1fe8-b8ae-49b1-b8bb-2b6bab88a8bf" providerId="ADAL" clId="{383AF339-0E4C-5510-A155-1B10FC385498}" dt="2026-09-30T15:57:22.151" v="3399" actId="2696"/>
        <pc:sldMkLst>
          <pc:docMk/>
          <pc:sldMk cId="1293268189" sldId="264"/>
        </pc:sldMkLst>
      </pc:sldChg>
      <pc:sldChg chg="del">
        <pc:chgData name="Joe Coleman" userId="4cdc1fe8-b8ae-49b1-b8bb-2b6bab88a8bf" providerId="ADAL" clId="{383AF339-0E4C-5510-A155-1B10FC385498}" dt="2026-09-30T15:57:22.153" v="3400" actId="2696"/>
        <pc:sldMkLst>
          <pc:docMk/>
          <pc:sldMk cId="1562078396" sldId="265"/>
        </pc:sldMkLst>
      </pc:sldChg>
      <pc:sldChg chg="del">
        <pc:chgData name="Joe Coleman" userId="4cdc1fe8-b8ae-49b1-b8bb-2b6bab88a8bf" providerId="ADAL" clId="{383AF339-0E4C-5510-A155-1B10FC385498}" dt="2026-09-30T15:57:22.156" v="3401" actId="2696"/>
        <pc:sldMkLst>
          <pc:docMk/>
          <pc:sldMk cId="3247679282" sldId="266"/>
        </pc:sldMkLst>
      </pc:sldChg>
      <pc:sldChg chg="del">
        <pc:chgData name="Joe Coleman" userId="4cdc1fe8-b8ae-49b1-b8bb-2b6bab88a8bf" providerId="ADAL" clId="{383AF339-0E4C-5510-A155-1B10FC385498}" dt="2026-09-30T15:57:22.159" v="3402" actId="2696"/>
        <pc:sldMkLst>
          <pc:docMk/>
          <pc:sldMk cId="3502970396" sldId="267"/>
        </pc:sldMkLst>
      </pc:sldChg>
      <pc:sldChg chg="modSp mod">
        <pc:chgData name="Joe Coleman" userId="4cdc1fe8-b8ae-49b1-b8bb-2b6bab88a8bf" providerId="ADAL" clId="{383AF339-0E4C-5510-A155-1B10FC385498}" dt="2026-09-30T15:16:36.055" v="2326" actId="108"/>
        <pc:sldMkLst>
          <pc:docMk/>
          <pc:sldMk cId="2704409000" sldId="268"/>
        </pc:sldMkLst>
        <pc:spChg chg="mod">
          <ac:chgData name="Joe Coleman" userId="4cdc1fe8-b8ae-49b1-b8bb-2b6bab88a8bf" providerId="ADAL" clId="{383AF339-0E4C-5510-A155-1B10FC385498}" dt="2026-09-30T15:15:59.054" v="2318" actId="108"/>
          <ac:spMkLst>
            <pc:docMk/>
            <pc:sldMk cId="2704409000" sldId="268"/>
            <ac:spMk id="5" creationId="{0BF3B944-A000-7CCC-9287-4FD64106D265}"/>
          </ac:spMkLst>
        </pc:spChg>
        <pc:spChg chg="mod">
          <ac:chgData name="Joe Coleman" userId="4cdc1fe8-b8ae-49b1-b8bb-2b6bab88a8bf" providerId="ADAL" clId="{383AF339-0E4C-5510-A155-1B10FC385498}" dt="2026-09-30T15:16:27.573" v="2323" actId="108"/>
          <ac:spMkLst>
            <pc:docMk/>
            <pc:sldMk cId="2704409000" sldId="268"/>
            <ac:spMk id="7" creationId="{225DB6B7-06A3-4DDF-892F-1BFB93C0F96D}"/>
          </ac:spMkLst>
        </pc:spChg>
        <pc:spChg chg="mod">
          <ac:chgData name="Joe Coleman" userId="4cdc1fe8-b8ae-49b1-b8bb-2b6bab88a8bf" providerId="ADAL" clId="{383AF339-0E4C-5510-A155-1B10FC385498}" dt="2026-09-30T15:16:36.055" v="2326" actId="108"/>
          <ac:spMkLst>
            <pc:docMk/>
            <pc:sldMk cId="2704409000" sldId="268"/>
            <ac:spMk id="9" creationId="{EA2CEDA5-A7F4-3663-CC45-4BEDD3E5640C}"/>
          </ac:spMkLst>
        </pc:spChg>
        <pc:spChg chg="mod">
          <ac:chgData name="Joe Coleman" userId="4cdc1fe8-b8ae-49b1-b8bb-2b6bab88a8bf" providerId="ADAL" clId="{383AF339-0E4C-5510-A155-1B10FC385498}" dt="2026-09-25T13:10:06.272" v="1514" actId="1076"/>
          <ac:spMkLst>
            <pc:docMk/>
            <pc:sldMk cId="2704409000" sldId="268"/>
            <ac:spMk id="19" creationId="{CD36A6FB-4CA8-A542-61C4-28FDD3F41DA5}"/>
          </ac:spMkLst>
        </pc:spChg>
        <pc:spChg chg="mod">
          <ac:chgData name="Joe Coleman" userId="4cdc1fe8-b8ae-49b1-b8bb-2b6bab88a8bf" providerId="ADAL" clId="{383AF339-0E4C-5510-A155-1B10FC385498}" dt="2026-09-25T13:10:06.272" v="1514" actId="1076"/>
          <ac:spMkLst>
            <pc:docMk/>
            <pc:sldMk cId="2704409000" sldId="268"/>
            <ac:spMk id="21" creationId="{53603B64-DFFA-103E-49AC-C5BAFBB8A83F}"/>
          </ac:spMkLst>
        </pc:spChg>
        <pc:spChg chg="mod">
          <ac:chgData name="Joe Coleman" userId="4cdc1fe8-b8ae-49b1-b8bb-2b6bab88a8bf" providerId="ADAL" clId="{383AF339-0E4C-5510-A155-1B10FC385498}" dt="2026-09-24T14:47:07.259" v="197" actId="2711"/>
          <ac:spMkLst>
            <pc:docMk/>
            <pc:sldMk cId="2704409000" sldId="268"/>
            <ac:spMk id="23" creationId="{35577B31-4BCC-E587-5ECB-7EB30B62ABE0}"/>
          </ac:spMkLst>
        </pc:spChg>
      </pc:sldChg>
      <pc:sldChg chg="addSp delSp modSp mod">
        <pc:chgData name="Joe Coleman" userId="4cdc1fe8-b8ae-49b1-b8bb-2b6bab88a8bf" providerId="ADAL" clId="{383AF339-0E4C-5510-A155-1B10FC385498}" dt="2026-09-25T13:59:59.193" v="2308" actId="20577"/>
        <pc:sldMkLst>
          <pc:docMk/>
          <pc:sldMk cId="2109712316" sldId="270"/>
        </pc:sldMkLst>
        <pc:spChg chg="add del mod">
          <ac:chgData name="Joe Coleman" userId="4cdc1fe8-b8ae-49b1-b8bb-2b6bab88a8bf" providerId="ADAL" clId="{383AF339-0E4C-5510-A155-1B10FC385498}" dt="2026-09-25T13:57:20.964" v="2294" actId="1076"/>
          <ac:spMkLst>
            <pc:docMk/>
            <pc:sldMk cId="2109712316" sldId="270"/>
            <ac:spMk id="2" creationId="{0DEF9C99-19D9-5DEA-EE64-DDF38B02ED5D}"/>
          </ac:spMkLst>
        </pc:spChg>
        <pc:spChg chg="add del mod">
          <ac:chgData name="Joe Coleman" userId="4cdc1fe8-b8ae-49b1-b8bb-2b6bab88a8bf" providerId="ADAL" clId="{383AF339-0E4C-5510-A155-1B10FC385498}" dt="2026-09-25T12:50:27.595" v="587" actId="20577"/>
          <ac:spMkLst>
            <pc:docMk/>
            <pc:sldMk cId="2109712316" sldId="270"/>
            <ac:spMk id="3" creationId="{3214A290-6340-0CF5-EC39-8B58C247579E}"/>
          </ac:spMkLst>
        </pc:spChg>
        <pc:spChg chg="add mod">
          <ac:chgData name="Joe Coleman" userId="4cdc1fe8-b8ae-49b1-b8bb-2b6bab88a8bf" providerId="ADAL" clId="{383AF339-0E4C-5510-A155-1B10FC385498}" dt="2026-09-25T13:59:59.193" v="2308" actId="20577"/>
          <ac:spMkLst>
            <pc:docMk/>
            <pc:sldMk cId="2109712316" sldId="270"/>
            <ac:spMk id="4" creationId="{6D75EE8D-6A4B-F286-5417-D5FE61158475}"/>
          </ac:spMkLst>
        </pc:spChg>
        <pc:spChg chg="mod">
          <ac:chgData name="Joe Coleman" userId="4cdc1fe8-b8ae-49b1-b8bb-2b6bab88a8bf" providerId="ADAL" clId="{383AF339-0E4C-5510-A155-1B10FC385498}" dt="2026-09-25T13:56:53.548" v="2287" actId="1076"/>
          <ac:spMkLst>
            <pc:docMk/>
            <pc:sldMk cId="2109712316" sldId="270"/>
            <ac:spMk id="7" creationId="{5D865EE3-4DA2-CF6B-BD4F-86A15762338E}"/>
          </ac:spMkLst>
        </pc:spChg>
        <pc:spChg chg="mod">
          <ac:chgData name="Joe Coleman" userId="4cdc1fe8-b8ae-49b1-b8bb-2b6bab88a8bf" providerId="ADAL" clId="{383AF339-0E4C-5510-A155-1B10FC385498}" dt="2026-09-25T13:57:24.077" v="2295" actId="1076"/>
          <ac:spMkLst>
            <pc:docMk/>
            <pc:sldMk cId="2109712316" sldId="270"/>
            <ac:spMk id="13" creationId="{D50A20FF-B57D-7056-4346-DC087B3B6EDE}"/>
          </ac:spMkLst>
        </pc:spChg>
        <pc:spChg chg="mod">
          <ac:chgData name="Joe Coleman" userId="4cdc1fe8-b8ae-49b1-b8bb-2b6bab88a8bf" providerId="ADAL" clId="{383AF339-0E4C-5510-A155-1B10FC385498}" dt="2026-09-25T13:57:48.832" v="2297" actId="14100"/>
          <ac:spMkLst>
            <pc:docMk/>
            <pc:sldMk cId="2109712316" sldId="270"/>
            <ac:spMk id="19" creationId="{FA4FF0E7-B312-3972-E101-BE7F8C616DA9}"/>
          </ac:spMkLst>
        </pc:spChg>
      </pc:sldChg>
      <pc:sldChg chg="modSp mod">
        <pc:chgData name="Joe Coleman" userId="4cdc1fe8-b8ae-49b1-b8bb-2b6bab88a8bf" providerId="ADAL" clId="{383AF339-0E4C-5510-A155-1B10FC385498}" dt="2026-09-30T17:02:14.861" v="4763" actId="2710"/>
        <pc:sldMkLst>
          <pc:docMk/>
          <pc:sldMk cId="4174464211" sldId="271"/>
        </pc:sldMkLst>
        <pc:spChg chg="mod">
          <ac:chgData name="Joe Coleman" userId="4cdc1fe8-b8ae-49b1-b8bb-2b6bab88a8bf" providerId="ADAL" clId="{383AF339-0E4C-5510-A155-1B10FC385498}" dt="2026-09-30T17:02:14.861" v="4763" actId="2710"/>
          <ac:spMkLst>
            <pc:docMk/>
            <pc:sldMk cId="4174464211" sldId="271"/>
            <ac:spMk id="3" creationId="{7383E76E-04C4-9B02-F6AA-300653E9FF64}"/>
          </ac:spMkLst>
        </pc:spChg>
      </pc:sldChg>
      <pc:sldChg chg="modSp mod">
        <pc:chgData name="Joe Coleman" userId="4cdc1fe8-b8ae-49b1-b8bb-2b6bab88a8bf" providerId="ADAL" clId="{383AF339-0E4C-5510-A155-1B10FC385498}" dt="2026-09-30T16:50:22.216" v="4515" actId="20577"/>
        <pc:sldMkLst>
          <pc:docMk/>
          <pc:sldMk cId="1524836360" sldId="272"/>
        </pc:sldMkLst>
        <pc:spChg chg="mod">
          <ac:chgData name="Joe Coleman" userId="4cdc1fe8-b8ae-49b1-b8bb-2b6bab88a8bf" providerId="ADAL" clId="{383AF339-0E4C-5510-A155-1B10FC385498}" dt="2026-09-30T16:50:22.216" v="4515" actId="20577"/>
          <ac:spMkLst>
            <pc:docMk/>
            <pc:sldMk cId="1524836360" sldId="272"/>
            <ac:spMk id="3" creationId="{2ED59BBD-A2CB-3FBE-F899-58F189C4E280}"/>
          </ac:spMkLst>
        </pc:spChg>
      </pc:sldChg>
      <pc:sldChg chg="modSp mod">
        <pc:chgData name="Joe Coleman" userId="4cdc1fe8-b8ae-49b1-b8bb-2b6bab88a8bf" providerId="ADAL" clId="{383AF339-0E4C-5510-A155-1B10FC385498}" dt="2026-09-30T16:51:21.589" v="4626" actId="20577"/>
        <pc:sldMkLst>
          <pc:docMk/>
          <pc:sldMk cId="158453288" sldId="274"/>
        </pc:sldMkLst>
        <pc:spChg chg="mod">
          <ac:chgData name="Joe Coleman" userId="4cdc1fe8-b8ae-49b1-b8bb-2b6bab88a8bf" providerId="ADAL" clId="{383AF339-0E4C-5510-A155-1B10FC385498}" dt="2026-09-30T16:51:21.589" v="4626" actId="20577"/>
          <ac:spMkLst>
            <pc:docMk/>
            <pc:sldMk cId="158453288" sldId="274"/>
            <ac:spMk id="3" creationId="{3D2992A6-9235-149A-9664-298F5D806E0E}"/>
          </ac:spMkLst>
        </pc:spChg>
      </pc:sldChg>
      <pc:sldChg chg="addSp delSp modSp mod">
        <pc:chgData name="Joe Coleman" userId="4cdc1fe8-b8ae-49b1-b8bb-2b6bab88a8bf" providerId="ADAL" clId="{383AF339-0E4C-5510-A155-1B10FC385498}" dt="2026-09-30T16:41:56.807" v="4409"/>
        <pc:sldMkLst>
          <pc:docMk/>
          <pc:sldMk cId="3317615300" sldId="275"/>
        </pc:sldMkLst>
        <pc:spChg chg="add mod">
          <ac:chgData name="Joe Coleman" userId="4cdc1fe8-b8ae-49b1-b8bb-2b6bab88a8bf" providerId="ADAL" clId="{383AF339-0E4C-5510-A155-1B10FC385498}" dt="2026-09-24T14:43:05.519" v="6"/>
          <ac:spMkLst>
            <pc:docMk/>
            <pc:sldMk cId="3317615300" sldId="275"/>
            <ac:spMk id="2" creationId="{070BA4D3-1389-539F-173C-2A7A0585C4F3}"/>
          </ac:spMkLst>
        </pc:spChg>
        <pc:spChg chg="add mod">
          <ac:chgData name="Joe Coleman" userId="4cdc1fe8-b8ae-49b1-b8bb-2b6bab88a8bf" providerId="ADAL" clId="{383AF339-0E4C-5510-A155-1B10FC385498}" dt="2026-09-25T12:50:40.905" v="592" actId="20577"/>
          <ac:spMkLst>
            <pc:docMk/>
            <pc:sldMk cId="3317615300" sldId="275"/>
            <ac:spMk id="4" creationId="{6FB908AA-A328-0638-4B8C-902EF75C5FBC}"/>
          </ac:spMkLst>
        </pc:spChg>
        <pc:spChg chg="add mod">
          <ac:chgData name="Joe Coleman" userId="4cdc1fe8-b8ae-49b1-b8bb-2b6bab88a8bf" providerId="ADAL" clId="{383AF339-0E4C-5510-A155-1B10FC385498}" dt="2026-09-25T12:48:28.433" v="515" actId="1076"/>
          <ac:spMkLst>
            <pc:docMk/>
            <pc:sldMk cId="3317615300" sldId="275"/>
            <ac:spMk id="6" creationId="{E1C5B10A-4967-41E5-8A12-B64BEDAD5EF3}"/>
          </ac:spMkLst>
        </pc:spChg>
        <pc:spChg chg="add del">
          <ac:chgData name="Joe Coleman" userId="4cdc1fe8-b8ae-49b1-b8bb-2b6bab88a8bf" providerId="ADAL" clId="{383AF339-0E4C-5510-A155-1B10FC385498}" dt="2026-09-25T12:38:35.734" v="311" actId="478"/>
          <ac:spMkLst>
            <pc:docMk/>
            <pc:sldMk cId="3317615300" sldId="275"/>
            <ac:spMk id="7" creationId="{303F5E84-F158-DC10-91F3-4E482BED58FF}"/>
          </ac:spMkLst>
        </pc:spChg>
        <pc:spChg chg="add mod">
          <ac:chgData name="Joe Coleman" userId="4cdc1fe8-b8ae-49b1-b8bb-2b6bab88a8bf" providerId="ADAL" clId="{383AF339-0E4C-5510-A155-1B10FC385498}" dt="2026-09-30T16:41:04.224" v="4399" actId="20577"/>
          <ac:spMkLst>
            <pc:docMk/>
            <pc:sldMk cId="3317615300" sldId="275"/>
            <ac:spMk id="11" creationId="{4B3F034B-295A-6589-10D7-859A67C3904B}"/>
          </ac:spMkLst>
        </pc:spChg>
        <pc:spChg chg="add mod">
          <ac:chgData name="Joe Coleman" userId="4cdc1fe8-b8ae-49b1-b8bb-2b6bab88a8bf" providerId="ADAL" clId="{383AF339-0E4C-5510-A155-1B10FC385498}" dt="2026-09-30T16:41:56.807" v="4409"/>
          <ac:spMkLst>
            <pc:docMk/>
            <pc:sldMk cId="3317615300" sldId="275"/>
            <ac:spMk id="12" creationId="{416C0ADD-3A5C-1026-1437-A00880C55B92}"/>
          </ac:spMkLst>
        </pc:spChg>
        <pc:picChg chg="add mod">
          <ac:chgData name="Joe Coleman" userId="4cdc1fe8-b8ae-49b1-b8bb-2b6bab88a8bf" providerId="ADAL" clId="{383AF339-0E4C-5510-A155-1B10FC385498}" dt="2026-09-25T12:43:09.339" v="425" actId="1076"/>
          <ac:picMkLst>
            <pc:docMk/>
            <pc:sldMk cId="3317615300" sldId="275"/>
            <ac:picMk id="8" creationId="{5557882B-ACA0-2612-AF9F-0D58A21DBAF3}"/>
          </ac:picMkLst>
        </pc:picChg>
        <pc:picChg chg="add mod">
          <ac:chgData name="Joe Coleman" userId="4cdc1fe8-b8ae-49b1-b8bb-2b6bab88a8bf" providerId="ADAL" clId="{383AF339-0E4C-5510-A155-1B10FC385498}" dt="2026-09-25T12:46:36.050" v="428" actId="1076"/>
          <ac:picMkLst>
            <pc:docMk/>
            <pc:sldMk cId="3317615300" sldId="275"/>
            <ac:picMk id="10" creationId="{354264C0-F7BE-8C0A-C033-F84C805C3665}"/>
          </ac:picMkLst>
        </pc:picChg>
      </pc:sldChg>
      <pc:sldChg chg="addSp modSp mod">
        <pc:chgData name="Joe Coleman" userId="4cdc1fe8-b8ae-49b1-b8bb-2b6bab88a8bf" providerId="ADAL" clId="{383AF339-0E4C-5510-A155-1B10FC385498}" dt="2026-09-25T12:50:50.609" v="600" actId="20577"/>
        <pc:sldMkLst>
          <pc:docMk/>
          <pc:sldMk cId="3931981791" sldId="276"/>
        </pc:sldMkLst>
        <pc:spChg chg="add mod">
          <ac:chgData name="Joe Coleman" userId="4cdc1fe8-b8ae-49b1-b8bb-2b6bab88a8bf" providerId="ADAL" clId="{383AF339-0E4C-5510-A155-1B10FC385498}" dt="2026-09-24T14:43:07.637" v="7"/>
          <ac:spMkLst>
            <pc:docMk/>
            <pc:sldMk cId="3931981791" sldId="276"/>
            <ac:spMk id="3" creationId="{9B0CF342-7D9B-0358-D78F-D9F52BF526D3}"/>
          </ac:spMkLst>
        </pc:spChg>
        <pc:spChg chg="add mod">
          <ac:chgData name="Joe Coleman" userId="4cdc1fe8-b8ae-49b1-b8bb-2b6bab88a8bf" providerId="ADAL" clId="{383AF339-0E4C-5510-A155-1B10FC385498}" dt="2026-09-25T12:50:50.609" v="600" actId="20577"/>
          <ac:spMkLst>
            <pc:docMk/>
            <pc:sldMk cId="3931981791" sldId="276"/>
            <ac:spMk id="6" creationId="{54D6A6B5-C8C5-1845-5B79-C8D761A90847}"/>
          </ac:spMkLst>
        </pc:spChg>
        <pc:spChg chg="mod">
          <ac:chgData name="Joe Coleman" userId="4cdc1fe8-b8ae-49b1-b8bb-2b6bab88a8bf" providerId="ADAL" clId="{383AF339-0E4C-5510-A155-1B10FC385498}" dt="2026-09-24T14:45:14.414" v="139" actId="2711"/>
          <ac:spMkLst>
            <pc:docMk/>
            <pc:sldMk cId="3931981791" sldId="276"/>
            <ac:spMk id="8" creationId="{8C9F183D-F08E-226C-43C7-DC9DBE963947}"/>
          </ac:spMkLst>
        </pc:spChg>
        <pc:spChg chg="mod">
          <ac:chgData name="Joe Coleman" userId="4cdc1fe8-b8ae-49b1-b8bb-2b6bab88a8bf" providerId="ADAL" clId="{383AF339-0E4C-5510-A155-1B10FC385498}" dt="2026-09-25T12:48:52.725" v="582" actId="20577"/>
          <ac:spMkLst>
            <pc:docMk/>
            <pc:sldMk cId="3931981791" sldId="276"/>
            <ac:spMk id="12" creationId="{49AA96AF-C8EE-2935-0CEA-54B404A7ED1C}"/>
          </ac:spMkLst>
        </pc:spChg>
      </pc:sldChg>
      <pc:sldChg chg="modSp mod">
        <pc:chgData name="Joe Coleman" userId="4cdc1fe8-b8ae-49b1-b8bb-2b6bab88a8bf" providerId="ADAL" clId="{383AF339-0E4C-5510-A155-1B10FC385498}" dt="2026-09-30T16:51:44.421" v="4635" actId="20577"/>
        <pc:sldMkLst>
          <pc:docMk/>
          <pc:sldMk cId="3877332467" sldId="278"/>
        </pc:sldMkLst>
        <pc:spChg chg="mod">
          <ac:chgData name="Joe Coleman" userId="4cdc1fe8-b8ae-49b1-b8bb-2b6bab88a8bf" providerId="ADAL" clId="{383AF339-0E4C-5510-A155-1B10FC385498}" dt="2026-09-30T16:51:44.421" v="4635" actId="20577"/>
          <ac:spMkLst>
            <pc:docMk/>
            <pc:sldMk cId="3877332467" sldId="278"/>
            <ac:spMk id="3" creationId="{35E3785C-7A2B-AD25-F5C9-9582DAFECB54}"/>
          </ac:spMkLst>
        </pc:spChg>
      </pc:sldChg>
      <pc:sldChg chg="addSp delSp modSp add mod">
        <pc:chgData name="Joe Coleman" userId="4cdc1fe8-b8ae-49b1-b8bb-2b6bab88a8bf" providerId="ADAL" clId="{383AF339-0E4C-5510-A155-1B10FC385498}" dt="2026-09-30T17:01:19.032" v="4761" actId="403"/>
        <pc:sldMkLst>
          <pc:docMk/>
          <pc:sldMk cId="3524650625" sldId="280"/>
        </pc:sldMkLst>
        <pc:spChg chg="add mod">
          <ac:chgData name="Joe Coleman" userId="4cdc1fe8-b8ae-49b1-b8bb-2b6bab88a8bf" providerId="ADAL" clId="{383AF339-0E4C-5510-A155-1B10FC385498}" dt="2026-09-25T13:47:03.203" v="2267" actId="113"/>
          <ac:spMkLst>
            <pc:docMk/>
            <pc:sldMk cId="3524650625" sldId="280"/>
            <ac:spMk id="3" creationId="{4A977646-8B2F-0836-D51D-CBE5430ED166}"/>
          </ac:spMkLst>
        </pc:spChg>
        <pc:spChg chg="add mod">
          <ac:chgData name="Joe Coleman" userId="4cdc1fe8-b8ae-49b1-b8bb-2b6bab88a8bf" providerId="ADAL" clId="{383AF339-0E4C-5510-A155-1B10FC385498}" dt="2026-09-30T17:01:19.032" v="4761" actId="403"/>
          <ac:spMkLst>
            <pc:docMk/>
            <pc:sldMk cId="3524650625" sldId="280"/>
            <ac:spMk id="4" creationId="{D60296D8-6750-E900-DFFD-0AAA24FBE636}"/>
          </ac:spMkLst>
        </pc:spChg>
        <pc:spChg chg="mod">
          <ac:chgData name="Joe Coleman" userId="4cdc1fe8-b8ae-49b1-b8bb-2b6bab88a8bf" providerId="ADAL" clId="{383AF339-0E4C-5510-A155-1B10FC385498}" dt="2026-09-25T13:31:31.740" v="1942"/>
          <ac:spMkLst>
            <pc:docMk/>
            <pc:sldMk cId="3524650625" sldId="280"/>
            <ac:spMk id="9" creationId="{AEB39A41-B2E5-B245-7B9E-224E54553A26}"/>
          </ac:spMkLst>
        </pc:spChg>
      </pc:sldChg>
      <pc:sldChg chg="delSp modSp add mod">
        <pc:chgData name="Joe Coleman" userId="4cdc1fe8-b8ae-49b1-b8bb-2b6bab88a8bf" providerId="ADAL" clId="{383AF339-0E4C-5510-A155-1B10FC385498}" dt="2026-09-25T13:47:53.640" v="2272" actId="115"/>
        <pc:sldMkLst>
          <pc:docMk/>
          <pc:sldMk cId="1009285509" sldId="281"/>
        </pc:sldMkLst>
        <pc:spChg chg="mod">
          <ac:chgData name="Joe Coleman" userId="4cdc1fe8-b8ae-49b1-b8bb-2b6bab88a8bf" providerId="ADAL" clId="{383AF339-0E4C-5510-A155-1B10FC385498}" dt="2026-09-25T13:46:48.033" v="2261" actId="115"/>
          <ac:spMkLst>
            <pc:docMk/>
            <pc:sldMk cId="1009285509" sldId="281"/>
            <ac:spMk id="3" creationId="{850C736A-A40B-8EE0-4DA8-5B8ED14D7F96}"/>
          </ac:spMkLst>
        </pc:spChg>
        <pc:spChg chg="mod">
          <ac:chgData name="Joe Coleman" userId="4cdc1fe8-b8ae-49b1-b8bb-2b6bab88a8bf" providerId="ADAL" clId="{383AF339-0E4C-5510-A155-1B10FC385498}" dt="2026-09-25T13:47:53.640" v="2272" actId="115"/>
          <ac:spMkLst>
            <pc:docMk/>
            <pc:sldMk cId="1009285509" sldId="281"/>
            <ac:spMk id="4" creationId="{6295CED6-F330-356A-682C-016695B5EC47}"/>
          </ac:spMkLst>
        </pc:spChg>
        <pc:spChg chg="mod">
          <ac:chgData name="Joe Coleman" userId="4cdc1fe8-b8ae-49b1-b8bb-2b6bab88a8bf" providerId="ADAL" clId="{383AF339-0E4C-5510-A155-1B10FC385498}" dt="2026-09-25T13:31:23.720" v="1940" actId="20577"/>
          <ac:spMkLst>
            <pc:docMk/>
            <pc:sldMk cId="1009285509" sldId="281"/>
            <ac:spMk id="9" creationId="{4CD97C05-20C4-47B8-4B52-3B24321FD460}"/>
          </ac:spMkLst>
        </pc:spChg>
      </pc:sldChg>
      <pc:sldChg chg="addSp delSp modSp add mod">
        <pc:chgData name="Joe Coleman" userId="4cdc1fe8-b8ae-49b1-b8bb-2b6bab88a8bf" providerId="ADAL" clId="{383AF339-0E4C-5510-A155-1B10FC385498}" dt="2026-09-30T16:45:14.716" v="4422" actId="20577"/>
        <pc:sldMkLst>
          <pc:docMk/>
          <pc:sldMk cId="3721664725" sldId="282"/>
        </pc:sldMkLst>
        <pc:spChg chg="add mod">
          <ac:chgData name="Joe Coleman" userId="4cdc1fe8-b8ae-49b1-b8bb-2b6bab88a8bf" providerId="ADAL" clId="{383AF339-0E4C-5510-A155-1B10FC385498}" dt="2026-09-25T13:48:13.885" v="2284" actId="20577"/>
          <ac:spMkLst>
            <pc:docMk/>
            <pc:sldMk cId="3721664725" sldId="282"/>
            <ac:spMk id="6" creationId="{055253A3-38CC-75FB-3A87-CA468C39BC26}"/>
          </ac:spMkLst>
        </pc:spChg>
        <pc:spChg chg="add mod">
          <ac:chgData name="Joe Coleman" userId="4cdc1fe8-b8ae-49b1-b8bb-2b6bab88a8bf" providerId="ADAL" clId="{383AF339-0E4C-5510-A155-1B10FC385498}" dt="2026-09-30T16:45:14.716" v="4422" actId="20577"/>
          <ac:spMkLst>
            <pc:docMk/>
            <pc:sldMk cId="3721664725" sldId="282"/>
            <ac:spMk id="8" creationId="{E5492E47-E007-54C7-0B17-F32AC3B63B32}"/>
          </ac:spMkLst>
        </pc:spChg>
        <pc:spChg chg="mod">
          <ac:chgData name="Joe Coleman" userId="4cdc1fe8-b8ae-49b1-b8bb-2b6bab88a8bf" providerId="ADAL" clId="{383AF339-0E4C-5510-A155-1B10FC385498}" dt="2026-09-25T13:37:40.139" v="2113" actId="21"/>
          <ac:spMkLst>
            <pc:docMk/>
            <pc:sldMk cId="3721664725" sldId="282"/>
            <ac:spMk id="11" creationId="{EE994330-A8FC-A933-C1C0-D6C1D802E060}"/>
          </ac:spMkLst>
        </pc:spChg>
        <pc:picChg chg="add mod">
          <ac:chgData name="Joe Coleman" userId="4cdc1fe8-b8ae-49b1-b8bb-2b6bab88a8bf" providerId="ADAL" clId="{383AF339-0E4C-5510-A155-1B10FC385498}" dt="2026-09-25T13:37:10.391" v="2085" actId="14100"/>
          <ac:picMkLst>
            <pc:docMk/>
            <pc:sldMk cId="3721664725" sldId="282"/>
            <ac:picMk id="10" creationId="{C7BD816E-9179-5F40-F1DA-9ADAD95D343D}"/>
          </ac:picMkLst>
        </pc:picChg>
      </pc:sldChg>
      <pc:sldChg chg="modSp mod">
        <pc:chgData name="Joe Coleman" userId="4cdc1fe8-b8ae-49b1-b8bb-2b6bab88a8bf" providerId="ADAL" clId="{383AF339-0E4C-5510-A155-1B10FC385498}" dt="2026-09-30T16:48:59.123" v="4484" actId="20577"/>
        <pc:sldMkLst>
          <pc:docMk/>
          <pc:sldMk cId="337099973" sldId="285"/>
        </pc:sldMkLst>
        <pc:spChg chg="mod">
          <ac:chgData name="Joe Coleman" userId="4cdc1fe8-b8ae-49b1-b8bb-2b6bab88a8bf" providerId="ADAL" clId="{383AF339-0E4C-5510-A155-1B10FC385498}" dt="2026-09-30T16:48:59.123" v="4484" actId="20577"/>
          <ac:spMkLst>
            <pc:docMk/>
            <pc:sldMk cId="337099973" sldId="285"/>
            <ac:spMk id="3" creationId="{446C14B1-9869-DCF0-9843-61F4348849FE}"/>
          </ac:spMkLst>
        </pc:spChg>
      </pc:sldChg>
      <pc:sldChg chg="modSp mod">
        <pc:chgData name="Joe Coleman" userId="4cdc1fe8-b8ae-49b1-b8bb-2b6bab88a8bf" providerId="ADAL" clId="{383AF339-0E4C-5510-A155-1B10FC385498}" dt="2026-09-30T16:45:46.261" v="4423" actId="20577"/>
        <pc:sldMkLst>
          <pc:docMk/>
          <pc:sldMk cId="1334806215" sldId="286"/>
        </pc:sldMkLst>
        <pc:spChg chg="mod">
          <ac:chgData name="Joe Coleman" userId="4cdc1fe8-b8ae-49b1-b8bb-2b6bab88a8bf" providerId="ADAL" clId="{383AF339-0E4C-5510-A155-1B10FC385498}" dt="2026-09-30T16:45:46.261" v="4423" actId="20577"/>
          <ac:spMkLst>
            <pc:docMk/>
            <pc:sldMk cId="1334806215" sldId="286"/>
            <ac:spMk id="5" creationId="{D0B9AED8-EE83-C528-9483-050BD132B67C}"/>
          </ac:spMkLst>
        </pc:spChg>
      </pc:sldChg>
      <pc:sldChg chg="modSp mod">
        <pc:chgData name="Joe Coleman" userId="4cdc1fe8-b8ae-49b1-b8bb-2b6bab88a8bf" providerId="ADAL" clId="{383AF339-0E4C-5510-A155-1B10FC385498}" dt="2026-09-30T16:42:51.744" v="4416"/>
        <pc:sldMkLst>
          <pc:docMk/>
          <pc:sldMk cId="2137980883" sldId="288"/>
        </pc:sldMkLst>
        <pc:spChg chg="mod">
          <ac:chgData name="Joe Coleman" userId="4cdc1fe8-b8ae-49b1-b8bb-2b6bab88a8bf" providerId="ADAL" clId="{383AF339-0E4C-5510-A155-1B10FC385498}" dt="2026-09-30T16:42:51.744" v="4416"/>
          <ac:spMkLst>
            <pc:docMk/>
            <pc:sldMk cId="2137980883" sldId="288"/>
            <ac:spMk id="12" creationId="{0303E436-8213-FB77-31F7-A65316F768FC}"/>
          </ac:spMkLst>
        </pc:spChg>
      </pc:sldChg>
      <pc:sldChg chg="modSp mod">
        <pc:chgData name="Joe Coleman" userId="4cdc1fe8-b8ae-49b1-b8bb-2b6bab88a8bf" providerId="ADAL" clId="{383AF339-0E4C-5510-A155-1B10FC385498}" dt="2026-09-30T16:57:47.971" v="4729" actId="207"/>
        <pc:sldMkLst>
          <pc:docMk/>
          <pc:sldMk cId="102398982" sldId="289"/>
        </pc:sldMkLst>
        <pc:spChg chg="mod">
          <ac:chgData name="Joe Coleman" userId="4cdc1fe8-b8ae-49b1-b8bb-2b6bab88a8bf" providerId="ADAL" clId="{383AF339-0E4C-5510-A155-1B10FC385498}" dt="2026-09-30T16:57:47.971" v="4729" actId="207"/>
          <ac:spMkLst>
            <pc:docMk/>
            <pc:sldMk cId="102398982" sldId="289"/>
            <ac:spMk id="12" creationId="{90328E2D-C2A7-E9F2-C439-540935F2B954}"/>
          </ac:spMkLst>
        </pc:spChg>
      </pc:sldChg>
      <pc:sldChg chg="modSp mod">
        <pc:chgData name="Joe Coleman" userId="4cdc1fe8-b8ae-49b1-b8bb-2b6bab88a8bf" providerId="ADAL" clId="{383AF339-0E4C-5510-A155-1B10FC385498}" dt="2026-09-30T16:45:51.010" v="4424" actId="20577"/>
        <pc:sldMkLst>
          <pc:docMk/>
          <pc:sldMk cId="130049706" sldId="290"/>
        </pc:sldMkLst>
        <pc:spChg chg="mod">
          <ac:chgData name="Joe Coleman" userId="4cdc1fe8-b8ae-49b1-b8bb-2b6bab88a8bf" providerId="ADAL" clId="{383AF339-0E4C-5510-A155-1B10FC385498}" dt="2026-09-30T16:45:51.010" v="4424" actId="20577"/>
          <ac:spMkLst>
            <pc:docMk/>
            <pc:sldMk cId="130049706" sldId="290"/>
            <ac:spMk id="5" creationId="{795C3CE8-F44C-A01E-1BBD-DB4B17744B67}"/>
          </ac:spMkLst>
        </pc:spChg>
      </pc:sldChg>
      <pc:sldChg chg="modSp mod">
        <pc:chgData name="Joe Coleman" userId="4cdc1fe8-b8ae-49b1-b8bb-2b6bab88a8bf" providerId="ADAL" clId="{383AF339-0E4C-5510-A155-1B10FC385498}" dt="2026-09-30T16:49:43.563" v="4508" actId="20577"/>
        <pc:sldMkLst>
          <pc:docMk/>
          <pc:sldMk cId="1868487237" sldId="292"/>
        </pc:sldMkLst>
        <pc:spChg chg="mod">
          <ac:chgData name="Joe Coleman" userId="4cdc1fe8-b8ae-49b1-b8bb-2b6bab88a8bf" providerId="ADAL" clId="{383AF339-0E4C-5510-A155-1B10FC385498}" dt="2026-09-30T16:49:43.563" v="4508" actId="20577"/>
          <ac:spMkLst>
            <pc:docMk/>
            <pc:sldMk cId="1868487237" sldId="292"/>
            <ac:spMk id="14" creationId="{879874B8-AE71-FD69-A420-693BB3BCC1B5}"/>
          </ac:spMkLst>
        </pc:spChg>
      </pc:sldChg>
      <pc:sldChg chg="modSp mod">
        <pc:chgData name="Joe Coleman" userId="4cdc1fe8-b8ae-49b1-b8bb-2b6bab88a8bf" providerId="ADAL" clId="{383AF339-0E4C-5510-A155-1B10FC385498}" dt="2026-09-30T16:49:56.628" v="4509" actId="20577"/>
        <pc:sldMkLst>
          <pc:docMk/>
          <pc:sldMk cId="1508888008" sldId="293"/>
        </pc:sldMkLst>
        <pc:spChg chg="mod">
          <ac:chgData name="Joe Coleman" userId="4cdc1fe8-b8ae-49b1-b8bb-2b6bab88a8bf" providerId="ADAL" clId="{383AF339-0E4C-5510-A155-1B10FC385498}" dt="2026-09-30T16:49:56.628" v="4509" actId="20577"/>
          <ac:spMkLst>
            <pc:docMk/>
            <pc:sldMk cId="1508888008" sldId="293"/>
            <ac:spMk id="3" creationId="{4B3CE8CB-E39C-4854-08FA-D5D9855B7BB6}"/>
          </ac:spMkLst>
        </pc:spChg>
      </pc:sldChg>
      <pc:sldChg chg="modSp mod">
        <pc:chgData name="Joe Coleman" userId="4cdc1fe8-b8ae-49b1-b8bb-2b6bab88a8bf" providerId="ADAL" clId="{383AF339-0E4C-5510-A155-1B10FC385498}" dt="2026-09-30T16:51:10.583" v="4624" actId="20577"/>
        <pc:sldMkLst>
          <pc:docMk/>
          <pc:sldMk cId="3488402463" sldId="296"/>
        </pc:sldMkLst>
        <pc:spChg chg="mod">
          <ac:chgData name="Joe Coleman" userId="4cdc1fe8-b8ae-49b1-b8bb-2b6bab88a8bf" providerId="ADAL" clId="{383AF339-0E4C-5510-A155-1B10FC385498}" dt="2026-09-30T16:51:10.583" v="4624" actId="20577"/>
          <ac:spMkLst>
            <pc:docMk/>
            <pc:sldMk cId="3488402463" sldId="296"/>
            <ac:spMk id="3" creationId="{2CCEA16A-D156-C2E9-6C89-A7E644E88DBA}"/>
          </ac:spMkLst>
        </pc:spChg>
      </pc:sldChg>
      <pc:sldChg chg="modSp del mod">
        <pc:chgData name="Joe Coleman" userId="4cdc1fe8-b8ae-49b1-b8bb-2b6bab88a8bf" providerId="ADAL" clId="{383AF339-0E4C-5510-A155-1B10FC385498}" dt="2026-09-30T15:34:30.322" v="2780" actId="2696"/>
        <pc:sldMkLst>
          <pc:docMk/>
          <pc:sldMk cId="3832531997" sldId="299"/>
        </pc:sldMkLst>
        <pc:spChg chg="mod">
          <ac:chgData name="Joe Coleman" userId="4cdc1fe8-b8ae-49b1-b8bb-2b6bab88a8bf" providerId="ADAL" clId="{383AF339-0E4C-5510-A155-1B10FC385498}" dt="2026-09-30T15:32:55.899" v="2778" actId="20577"/>
          <ac:spMkLst>
            <pc:docMk/>
            <pc:sldMk cId="3832531997" sldId="299"/>
            <ac:spMk id="3" creationId="{4B3CE8CB-E39C-4854-08FA-D5D9855B7BB6}"/>
          </ac:spMkLst>
        </pc:spChg>
        <pc:spChg chg="mod">
          <ac:chgData name="Joe Coleman" userId="4cdc1fe8-b8ae-49b1-b8bb-2b6bab88a8bf" providerId="ADAL" clId="{383AF339-0E4C-5510-A155-1B10FC385498}" dt="2026-09-30T15:32:58.353" v="2779" actId="20577"/>
          <ac:spMkLst>
            <pc:docMk/>
            <pc:sldMk cId="3832531997" sldId="299"/>
            <ac:spMk id="5" creationId="{D0B9AED8-EE83-C528-9483-050BD132B67C}"/>
          </ac:spMkLst>
        </pc:spChg>
      </pc:sldChg>
      <pc:sldChg chg="modSp mod">
        <pc:chgData name="Joe Coleman" userId="4cdc1fe8-b8ae-49b1-b8bb-2b6bab88a8bf" providerId="ADAL" clId="{383AF339-0E4C-5510-A155-1B10FC385498}" dt="2026-09-30T16:59:46.685" v="4747" actId="1076"/>
        <pc:sldMkLst>
          <pc:docMk/>
          <pc:sldMk cId="2920420275" sldId="300"/>
        </pc:sldMkLst>
        <pc:spChg chg="mod">
          <ac:chgData name="Joe Coleman" userId="4cdc1fe8-b8ae-49b1-b8bb-2b6bab88a8bf" providerId="ADAL" clId="{383AF339-0E4C-5510-A155-1B10FC385498}" dt="2026-09-30T15:31:24.322" v="2709" actId="13926"/>
          <ac:spMkLst>
            <pc:docMk/>
            <pc:sldMk cId="2920420275" sldId="300"/>
            <ac:spMk id="7" creationId="{737D2352-9647-BBFE-BF36-BDEFD58F807D}"/>
          </ac:spMkLst>
        </pc:spChg>
        <pc:spChg chg="mod">
          <ac:chgData name="Joe Coleman" userId="4cdc1fe8-b8ae-49b1-b8bb-2b6bab88a8bf" providerId="ADAL" clId="{383AF339-0E4C-5510-A155-1B10FC385498}" dt="2026-09-30T16:59:46.685" v="4747" actId="1076"/>
          <ac:spMkLst>
            <pc:docMk/>
            <pc:sldMk cId="2920420275" sldId="300"/>
            <ac:spMk id="8" creationId="{4E6A33F7-2EB6-25F3-4641-96FE937FB5D7}"/>
          </ac:spMkLst>
        </pc:spChg>
      </pc:sldChg>
      <pc:sldChg chg="addSp delSp modSp mod">
        <pc:chgData name="Joe Coleman" userId="4cdc1fe8-b8ae-49b1-b8bb-2b6bab88a8bf" providerId="ADAL" clId="{383AF339-0E4C-5510-A155-1B10FC385498}" dt="2026-09-30T16:59:41.970" v="4745" actId="167"/>
        <pc:sldMkLst>
          <pc:docMk/>
          <pc:sldMk cId="2025222914" sldId="301"/>
        </pc:sldMkLst>
        <pc:spChg chg="del">
          <ac:chgData name="Joe Coleman" userId="4cdc1fe8-b8ae-49b1-b8bb-2b6bab88a8bf" providerId="ADAL" clId="{383AF339-0E4C-5510-A155-1B10FC385498}" dt="2026-09-30T16:59:31.082" v="4742" actId="478"/>
          <ac:spMkLst>
            <pc:docMk/>
            <pc:sldMk cId="2025222914" sldId="301"/>
            <ac:spMk id="2" creationId="{504E2CA1-286E-E835-AACD-D00F157709F0}"/>
          </ac:spMkLst>
        </pc:spChg>
        <pc:spChg chg="mod">
          <ac:chgData name="Joe Coleman" userId="4cdc1fe8-b8ae-49b1-b8bb-2b6bab88a8bf" providerId="ADAL" clId="{383AF339-0E4C-5510-A155-1B10FC385498}" dt="2026-09-30T15:36:09.820" v="2850" actId="21"/>
          <ac:spMkLst>
            <pc:docMk/>
            <pc:sldMk cId="2025222914" sldId="301"/>
            <ac:spMk id="3" creationId="{4B3CE8CB-E39C-4854-08FA-D5D9855B7BB6}"/>
          </ac:spMkLst>
        </pc:spChg>
        <pc:spChg chg="mod">
          <ac:chgData name="Joe Coleman" userId="4cdc1fe8-b8ae-49b1-b8bb-2b6bab88a8bf" providerId="ADAL" clId="{383AF339-0E4C-5510-A155-1B10FC385498}" dt="2026-09-30T16:59:41.970" v="4745" actId="167"/>
          <ac:spMkLst>
            <pc:docMk/>
            <pc:sldMk cId="2025222914" sldId="301"/>
            <ac:spMk id="6" creationId="{28D0042D-945A-85B8-AC88-28D2B0151AB1}"/>
          </ac:spMkLst>
        </pc:spChg>
        <pc:spChg chg="add del mod">
          <ac:chgData name="Joe Coleman" userId="4cdc1fe8-b8ae-49b1-b8bb-2b6bab88a8bf" providerId="ADAL" clId="{383AF339-0E4C-5510-A155-1B10FC385498}" dt="2026-09-30T16:59:34.170" v="4743" actId="478"/>
          <ac:spMkLst>
            <pc:docMk/>
            <pc:sldMk cId="2025222914" sldId="301"/>
            <ac:spMk id="7" creationId="{7774D14B-C12B-33C7-AFAA-5A7280E21A80}"/>
          </ac:spMkLst>
        </pc:spChg>
        <pc:spChg chg="add del mod">
          <ac:chgData name="Joe Coleman" userId="4cdc1fe8-b8ae-49b1-b8bb-2b6bab88a8bf" providerId="ADAL" clId="{383AF339-0E4C-5510-A155-1B10FC385498}" dt="2026-09-30T16:59:28.089" v="4741" actId="167"/>
          <ac:spMkLst>
            <pc:docMk/>
            <pc:sldMk cId="2025222914" sldId="301"/>
            <ac:spMk id="10" creationId="{E8D93C65-A899-7335-8FAE-E08B9619FE20}"/>
          </ac:spMkLst>
        </pc:spChg>
      </pc:sldChg>
      <pc:sldChg chg="addSp delSp modSp mod">
        <pc:chgData name="Joe Coleman" userId="4cdc1fe8-b8ae-49b1-b8bb-2b6bab88a8bf" providerId="ADAL" clId="{383AF339-0E4C-5510-A155-1B10FC385498}" dt="2026-09-30T17:00:10.801" v="4753" actId="167"/>
        <pc:sldMkLst>
          <pc:docMk/>
          <pc:sldMk cId="776299694" sldId="302"/>
        </pc:sldMkLst>
        <pc:spChg chg="del">
          <ac:chgData name="Joe Coleman" userId="4cdc1fe8-b8ae-49b1-b8bb-2b6bab88a8bf" providerId="ADAL" clId="{383AF339-0E4C-5510-A155-1B10FC385498}" dt="2026-09-30T17:00:01.975" v="4750" actId="478"/>
          <ac:spMkLst>
            <pc:docMk/>
            <pc:sldMk cId="776299694" sldId="302"/>
            <ac:spMk id="2" creationId="{504E2CA1-286E-E835-AACD-D00F157709F0}"/>
          </ac:spMkLst>
        </pc:spChg>
        <pc:spChg chg="mod">
          <ac:chgData name="Joe Coleman" userId="4cdc1fe8-b8ae-49b1-b8bb-2b6bab88a8bf" providerId="ADAL" clId="{383AF339-0E4C-5510-A155-1B10FC385498}" dt="2026-09-30T15:32:06.977" v="2751" actId="20577"/>
          <ac:spMkLst>
            <pc:docMk/>
            <pc:sldMk cId="776299694" sldId="302"/>
            <ac:spMk id="3" creationId="{4B3CE8CB-E39C-4854-08FA-D5D9855B7BB6}"/>
          </ac:spMkLst>
        </pc:spChg>
        <pc:spChg chg="mod">
          <ac:chgData name="Joe Coleman" userId="4cdc1fe8-b8ae-49b1-b8bb-2b6bab88a8bf" providerId="ADAL" clId="{383AF339-0E4C-5510-A155-1B10FC385498}" dt="2026-09-30T17:00:10.801" v="4753" actId="167"/>
          <ac:spMkLst>
            <pc:docMk/>
            <pc:sldMk cId="776299694" sldId="302"/>
            <ac:spMk id="6" creationId="{AB622722-45B7-A783-FBA7-794FE0C5A55B}"/>
          </ac:spMkLst>
        </pc:spChg>
        <pc:spChg chg="add del mod">
          <ac:chgData name="Joe Coleman" userId="4cdc1fe8-b8ae-49b1-b8bb-2b6bab88a8bf" providerId="ADAL" clId="{383AF339-0E4C-5510-A155-1B10FC385498}" dt="2026-09-30T17:00:03.735" v="4751" actId="478"/>
          <ac:spMkLst>
            <pc:docMk/>
            <pc:sldMk cId="776299694" sldId="302"/>
            <ac:spMk id="7" creationId="{37FA2A02-05A9-1611-CC00-DA85DC34C266}"/>
          </ac:spMkLst>
        </pc:spChg>
        <pc:spChg chg="mod">
          <ac:chgData name="Joe Coleman" userId="4cdc1fe8-b8ae-49b1-b8bb-2b6bab88a8bf" providerId="ADAL" clId="{383AF339-0E4C-5510-A155-1B10FC385498}" dt="2026-09-30T16:59:56.923" v="4749" actId="167"/>
          <ac:spMkLst>
            <pc:docMk/>
            <pc:sldMk cId="776299694" sldId="302"/>
            <ac:spMk id="10" creationId="{341FDAA0-712D-6281-8DD9-39579EC95426}"/>
          </ac:spMkLst>
        </pc:spChg>
      </pc:sldChg>
      <pc:sldChg chg="addSp delSp modSp mod">
        <pc:chgData name="Joe Coleman" userId="4cdc1fe8-b8ae-49b1-b8bb-2b6bab88a8bf" providerId="ADAL" clId="{383AF339-0E4C-5510-A155-1B10FC385498}" dt="2026-09-30T17:00:43.685" v="4759" actId="167"/>
        <pc:sldMkLst>
          <pc:docMk/>
          <pc:sldMk cId="3873552326" sldId="303"/>
        </pc:sldMkLst>
        <pc:spChg chg="del">
          <ac:chgData name="Joe Coleman" userId="4cdc1fe8-b8ae-49b1-b8bb-2b6bab88a8bf" providerId="ADAL" clId="{383AF339-0E4C-5510-A155-1B10FC385498}" dt="2026-09-30T17:00:34.339" v="4756" actId="478"/>
          <ac:spMkLst>
            <pc:docMk/>
            <pc:sldMk cId="3873552326" sldId="303"/>
            <ac:spMk id="2" creationId="{504E2CA1-286E-E835-AACD-D00F157709F0}"/>
          </ac:spMkLst>
        </pc:spChg>
        <pc:spChg chg="mod">
          <ac:chgData name="Joe Coleman" userId="4cdc1fe8-b8ae-49b1-b8bb-2b6bab88a8bf" providerId="ADAL" clId="{383AF339-0E4C-5510-A155-1B10FC385498}" dt="2026-09-30T15:32:18.051" v="2777" actId="20577"/>
          <ac:spMkLst>
            <pc:docMk/>
            <pc:sldMk cId="3873552326" sldId="303"/>
            <ac:spMk id="3" creationId="{4B3CE8CB-E39C-4854-08FA-D5D9855B7BB6}"/>
          </ac:spMkLst>
        </pc:spChg>
        <pc:spChg chg="mod">
          <ac:chgData name="Joe Coleman" userId="4cdc1fe8-b8ae-49b1-b8bb-2b6bab88a8bf" providerId="ADAL" clId="{383AF339-0E4C-5510-A155-1B10FC385498}" dt="2026-09-30T17:00:43.685" v="4759" actId="167"/>
          <ac:spMkLst>
            <pc:docMk/>
            <pc:sldMk cId="3873552326" sldId="303"/>
            <ac:spMk id="6" creationId="{E58D8A8D-0A38-117F-A5C3-81FB68D84B55}"/>
          </ac:spMkLst>
        </pc:spChg>
        <pc:spChg chg="add del mod">
          <ac:chgData name="Joe Coleman" userId="4cdc1fe8-b8ae-49b1-b8bb-2b6bab88a8bf" providerId="ADAL" clId="{383AF339-0E4C-5510-A155-1B10FC385498}" dt="2026-09-30T17:00:36.795" v="4757" actId="478"/>
          <ac:spMkLst>
            <pc:docMk/>
            <pc:sldMk cId="3873552326" sldId="303"/>
            <ac:spMk id="7" creationId="{55FF09FD-1612-CBE6-B26E-097942F06B79}"/>
          </ac:spMkLst>
        </pc:spChg>
        <pc:spChg chg="mod">
          <ac:chgData name="Joe Coleman" userId="4cdc1fe8-b8ae-49b1-b8bb-2b6bab88a8bf" providerId="ADAL" clId="{383AF339-0E4C-5510-A155-1B10FC385498}" dt="2026-09-30T17:00:31.955" v="4755" actId="167"/>
          <ac:spMkLst>
            <pc:docMk/>
            <pc:sldMk cId="3873552326" sldId="303"/>
            <ac:spMk id="10" creationId="{D5BE963F-B3EC-3B30-91E0-4FF1E8E483B5}"/>
          </ac:spMkLst>
        </pc:spChg>
      </pc:sldChg>
      <pc:sldChg chg="modSp mod">
        <pc:chgData name="Joe Coleman" userId="4cdc1fe8-b8ae-49b1-b8bb-2b6bab88a8bf" providerId="ADAL" clId="{383AF339-0E4C-5510-A155-1B10FC385498}" dt="2026-09-30T16:54:07.533" v="4647" actId="20577"/>
        <pc:sldMkLst>
          <pc:docMk/>
          <pc:sldMk cId="1800833268" sldId="304"/>
        </pc:sldMkLst>
        <pc:spChg chg="mod">
          <ac:chgData name="Joe Coleman" userId="4cdc1fe8-b8ae-49b1-b8bb-2b6bab88a8bf" providerId="ADAL" clId="{383AF339-0E4C-5510-A155-1B10FC385498}" dt="2026-09-30T16:54:07.533" v="4647" actId="20577"/>
          <ac:spMkLst>
            <pc:docMk/>
            <pc:sldMk cId="1800833268" sldId="304"/>
            <ac:spMk id="3" creationId="{E3AA11A9-09DA-8E9E-7A0C-765CCAD3FE9E}"/>
          </ac:spMkLst>
        </pc:spChg>
        <pc:spChg chg="mod">
          <ac:chgData name="Joe Coleman" userId="4cdc1fe8-b8ae-49b1-b8bb-2b6bab88a8bf" providerId="ADAL" clId="{383AF339-0E4C-5510-A155-1B10FC385498}" dt="2026-09-30T16:46:19.130" v="4430" actId="20577"/>
          <ac:spMkLst>
            <pc:docMk/>
            <pc:sldMk cId="1800833268" sldId="304"/>
            <ac:spMk id="5" creationId="{E8C45F37-336A-F9C6-9005-05B287DCD223}"/>
          </ac:spMkLst>
        </pc:spChg>
      </pc:sldChg>
      <pc:sldChg chg="modSp mod">
        <pc:chgData name="Joe Coleman" userId="4cdc1fe8-b8ae-49b1-b8bb-2b6bab88a8bf" providerId="ADAL" clId="{383AF339-0E4C-5510-A155-1B10FC385498}" dt="2026-09-30T16:55:04.046" v="4659" actId="20577"/>
        <pc:sldMkLst>
          <pc:docMk/>
          <pc:sldMk cId="1928924123" sldId="305"/>
        </pc:sldMkLst>
        <pc:spChg chg="mod">
          <ac:chgData name="Joe Coleman" userId="4cdc1fe8-b8ae-49b1-b8bb-2b6bab88a8bf" providerId="ADAL" clId="{383AF339-0E4C-5510-A155-1B10FC385498}" dt="2026-09-30T16:55:04.046" v="4659" actId="20577"/>
          <ac:spMkLst>
            <pc:docMk/>
            <pc:sldMk cId="1928924123" sldId="305"/>
            <ac:spMk id="3" creationId="{4B3CE8CB-E39C-4854-08FA-D5D9855B7BB6}"/>
          </ac:spMkLst>
        </pc:spChg>
      </pc:sldChg>
      <pc:sldChg chg="addSp delSp modSp mod ord">
        <pc:chgData name="Joe Coleman" userId="4cdc1fe8-b8ae-49b1-b8bb-2b6bab88a8bf" providerId="ADAL" clId="{383AF339-0E4C-5510-A155-1B10FC385498}" dt="2026-09-30T16:48:02.773" v="4479" actId="20577"/>
        <pc:sldMkLst>
          <pc:docMk/>
          <pc:sldMk cId="1056409846" sldId="306"/>
        </pc:sldMkLst>
        <pc:spChg chg="add mod">
          <ac:chgData name="Joe Coleman" userId="4cdc1fe8-b8ae-49b1-b8bb-2b6bab88a8bf" providerId="ADAL" clId="{383AF339-0E4C-5510-A155-1B10FC385498}" dt="2026-09-30T16:09:04.575" v="4353" actId="1076"/>
          <ac:spMkLst>
            <pc:docMk/>
            <pc:sldMk cId="1056409846" sldId="306"/>
            <ac:spMk id="2" creationId="{A327E717-950B-917A-8620-8C3045E1E5DE}"/>
          </ac:spMkLst>
        </pc:spChg>
        <pc:spChg chg="del">
          <ac:chgData name="Joe Coleman" userId="4cdc1fe8-b8ae-49b1-b8bb-2b6bab88a8bf" providerId="ADAL" clId="{383AF339-0E4C-5510-A155-1B10FC385498}" dt="2026-09-30T15:58:53.255" v="3447" actId="478"/>
          <ac:spMkLst>
            <pc:docMk/>
            <pc:sldMk cId="1056409846" sldId="306"/>
            <ac:spMk id="3" creationId="{BD688B73-6A39-626F-E7E6-C35DF19E9342}"/>
          </ac:spMkLst>
        </pc:spChg>
        <pc:spChg chg="mod">
          <ac:chgData name="Joe Coleman" userId="4cdc1fe8-b8ae-49b1-b8bb-2b6bab88a8bf" providerId="ADAL" clId="{383AF339-0E4C-5510-A155-1B10FC385498}" dt="2026-09-30T16:08:47.376" v="4309" actId="14100"/>
          <ac:spMkLst>
            <pc:docMk/>
            <pc:sldMk cId="1056409846" sldId="306"/>
            <ac:spMk id="7" creationId="{737D2352-9647-BBFE-BF36-BDEFD58F807D}"/>
          </ac:spMkLst>
        </pc:spChg>
        <pc:spChg chg="mod">
          <ac:chgData name="Joe Coleman" userId="4cdc1fe8-b8ae-49b1-b8bb-2b6bab88a8bf" providerId="ADAL" clId="{383AF339-0E4C-5510-A155-1B10FC385498}" dt="2026-09-30T16:08:43.943" v="4308" actId="14100"/>
          <ac:spMkLst>
            <pc:docMk/>
            <pc:sldMk cId="1056409846" sldId="306"/>
            <ac:spMk id="8" creationId="{648A9283-43E3-3AE3-4D90-BEAA0340367B}"/>
          </ac:spMkLst>
        </pc:spChg>
        <pc:spChg chg="mod">
          <ac:chgData name="Joe Coleman" userId="4cdc1fe8-b8ae-49b1-b8bb-2b6bab88a8bf" providerId="ADAL" clId="{383AF339-0E4C-5510-A155-1B10FC385498}" dt="2026-09-30T16:08:39.192" v="4305" actId="1076"/>
          <ac:spMkLst>
            <pc:docMk/>
            <pc:sldMk cId="1056409846" sldId="306"/>
            <ac:spMk id="10" creationId="{758B913B-3B7A-CD5F-4D1D-DF64D4CDEB2D}"/>
          </ac:spMkLst>
        </pc:spChg>
        <pc:spChg chg="mod">
          <ac:chgData name="Joe Coleman" userId="4cdc1fe8-b8ae-49b1-b8bb-2b6bab88a8bf" providerId="ADAL" clId="{383AF339-0E4C-5510-A155-1B10FC385498}" dt="2026-09-30T16:48:02.773" v="4479" actId="20577"/>
          <ac:spMkLst>
            <pc:docMk/>
            <pc:sldMk cId="1056409846" sldId="306"/>
            <ac:spMk id="12" creationId="{186C008D-6E62-BD0D-9819-63D99EC7D0D8}"/>
          </ac:spMkLst>
        </pc:spChg>
      </pc:sldChg>
      <pc:sldChg chg="addSp modSp mod">
        <pc:chgData name="Joe Coleman" userId="4cdc1fe8-b8ae-49b1-b8bb-2b6bab88a8bf" providerId="ADAL" clId="{383AF339-0E4C-5510-A155-1B10FC385498}" dt="2026-09-30T15:51:34.554" v="3364" actId="114"/>
        <pc:sldMkLst>
          <pc:docMk/>
          <pc:sldMk cId="951389911" sldId="308"/>
        </pc:sldMkLst>
        <pc:spChg chg="mod">
          <ac:chgData name="Joe Coleman" userId="4cdc1fe8-b8ae-49b1-b8bb-2b6bab88a8bf" providerId="ADAL" clId="{383AF339-0E4C-5510-A155-1B10FC385498}" dt="2026-09-30T15:51:34.554" v="3364" actId="114"/>
          <ac:spMkLst>
            <pc:docMk/>
            <pc:sldMk cId="951389911" sldId="308"/>
            <ac:spMk id="3" creationId="{1569708B-24EB-175F-0F95-CEE25394426E}"/>
          </ac:spMkLst>
        </pc:spChg>
        <pc:picChg chg="add mod">
          <ac:chgData name="Joe Coleman" userId="4cdc1fe8-b8ae-49b1-b8bb-2b6bab88a8bf" providerId="ADAL" clId="{383AF339-0E4C-5510-A155-1B10FC385498}" dt="2026-09-30T15:36:44.570" v="2875" actId="1076"/>
          <ac:picMkLst>
            <pc:docMk/>
            <pc:sldMk cId="951389911" sldId="308"/>
            <ac:picMk id="5" creationId="{E0408560-622E-DF8B-BFEF-C5F21BD93789}"/>
          </ac:picMkLst>
        </pc:picChg>
      </pc:sldChg>
      <pc:sldChg chg="addSp delSp modSp new mod ord">
        <pc:chgData name="Joe Coleman" userId="4cdc1fe8-b8ae-49b1-b8bb-2b6bab88a8bf" providerId="ADAL" clId="{383AF339-0E4C-5510-A155-1B10FC385498}" dt="2026-09-30T15:18:58.451" v="2439" actId="1076"/>
        <pc:sldMkLst>
          <pc:docMk/>
          <pc:sldMk cId="2282534337" sldId="309"/>
        </pc:sldMkLst>
        <pc:spChg chg="del">
          <ac:chgData name="Joe Coleman" userId="4cdc1fe8-b8ae-49b1-b8bb-2b6bab88a8bf" providerId="ADAL" clId="{383AF339-0E4C-5510-A155-1B10FC385498}" dt="2026-09-30T15:17:13.174" v="2330" actId="478"/>
          <ac:spMkLst>
            <pc:docMk/>
            <pc:sldMk cId="2282534337" sldId="309"/>
            <ac:spMk id="2" creationId="{5CD651EB-F843-603E-5AFE-508DCCCCDFDE}"/>
          </ac:spMkLst>
        </pc:spChg>
        <pc:spChg chg="del">
          <ac:chgData name="Joe Coleman" userId="4cdc1fe8-b8ae-49b1-b8bb-2b6bab88a8bf" providerId="ADAL" clId="{383AF339-0E4C-5510-A155-1B10FC385498}" dt="2026-09-30T15:17:15.326" v="2331" actId="478"/>
          <ac:spMkLst>
            <pc:docMk/>
            <pc:sldMk cId="2282534337" sldId="309"/>
            <ac:spMk id="3" creationId="{E90DFE26-33A2-4655-F399-B2A9CD9FA373}"/>
          </ac:spMkLst>
        </pc:spChg>
        <pc:spChg chg="add mod">
          <ac:chgData name="Joe Coleman" userId="4cdc1fe8-b8ae-49b1-b8bb-2b6bab88a8bf" providerId="ADAL" clId="{383AF339-0E4C-5510-A155-1B10FC385498}" dt="2026-09-30T15:17:16.128" v="2332"/>
          <ac:spMkLst>
            <pc:docMk/>
            <pc:sldMk cId="2282534337" sldId="309"/>
            <ac:spMk id="4" creationId="{C46CE816-4E53-8BD7-F9FE-AF8B4319151D}"/>
          </ac:spMkLst>
        </pc:spChg>
        <pc:spChg chg="add mod">
          <ac:chgData name="Joe Coleman" userId="4cdc1fe8-b8ae-49b1-b8bb-2b6bab88a8bf" providerId="ADAL" clId="{383AF339-0E4C-5510-A155-1B10FC385498}" dt="2026-09-30T15:18:09.782" v="2405" actId="20577"/>
          <ac:spMkLst>
            <pc:docMk/>
            <pc:sldMk cId="2282534337" sldId="309"/>
            <ac:spMk id="5" creationId="{0742A5A8-F117-E590-BDAF-F89046169D98}"/>
          </ac:spMkLst>
        </pc:spChg>
        <pc:spChg chg="add mod">
          <ac:chgData name="Joe Coleman" userId="4cdc1fe8-b8ae-49b1-b8bb-2b6bab88a8bf" providerId="ADAL" clId="{383AF339-0E4C-5510-A155-1B10FC385498}" dt="2026-09-30T15:17:44.555" v="2374" actId="207"/>
          <ac:spMkLst>
            <pc:docMk/>
            <pc:sldMk cId="2282534337" sldId="309"/>
            <ac:spMk id="6" creationId="{7F23FF61-CAB4-D9F6-047F-52E857EC6CDF}"/>
          </ac:spMkLst>
        </pc:spChg>
        <pc:spChg chg="add mod">
          <ac:chgData name="Joe Coleman" userId="4cdc1fe8-b8ae-49b1-b8bb-2b6bab88a8bf" providerId="ADAL" clId="{383AF339-0E4C-5510-A155-1B10FC385498}" dt="2026-09-30T15:18:58.451" v="2439" actId="1076"/>
          <ac:spMkLst>
            <pc:docMk/>
            <pc:sldMk cId="2282534337" sldId="309"/>
            <ac:spMk id="7" creationId="{AFB086CA-5437-D405-03C1-778BFD35CB3C}"/>
          </ac:spMkLst>
        </pc:spChg>
      </pc:sldChg>
      <pc:sldChg chg="modSp add mod">
        <pc:chgData name="Joe Coleman" userId="4cdc1fe8-b8ae-49b1-b8bb-2b6bab88a8bf" providerId="ADAL" clId="{383AF339-0E4C-5510-A155-1B10FC385498}" dt="2026-09-30T15:31:00.851" v="2708" actId="20577"/>
        <pc:sldMkLst>
          <pc:docMk/>
          <pc:sldMk cId="770104028" sldId="310"/>
        </pc:sldMkLst>
        <pc:spChg chg="mod">
          <ac:chgData name="Joe Coleman" userId="4cdc1fe8-b8ae-49b1-b8bb-2b6bab88a8bf" providerId="ADAL" clId="{383AF339-0E4C-5510-A155-1B10FC385498}" dt="2026-09-30T15:30:56.339" v="2706" actId="20577"/>
          <ac:spMkLst>
            <pc:docMk/>
            <pc:sldMk cId="770104028" sldId="310"/>
            <ac:spMk id="10" creationId="{D226FFF7-A580-905A-C99F-2F66D631E784}"/>
          </ac:spMkLst>
        </pc:spChg>
        <pc:spChg chg="mod">
          <ac:chgData name="Joe Coleman" userId="4cdc1fe8-b8ae-49b1-b8bb-2b6bab88a8bf" providerId="ADAL" clId="{383AF339-0E4C-5510-A155-1B10FC385498}" dt="2026-09-30T15:22:07.987" v="2698" actId="20577"/>
          <ac:spMkLst>
            <pc:docMk/>
            <pc:sldMk cId="770104028" sldId="310"/>
            <ac:spMk id="12" creationId="{BA589D36-9214-8C19-067F-86F7A0E0ECF5}"/>
          </ac:spMkLst>
        </pc:spChg>
        <pc:spChg chg="mod">
          <ac:chgData name="Joe Coleman" userId="4cdc1fe8-b8ae-49b1-b8bb-2b6bab88a8bf" providerId="ADAL" clId="{383AF339-0E4C-5510-A155-1B10FC385498}" dt="2026-09-30T15:31:00.851" v="2708" actId="20577"/>
          <ac:spMkLst>
            <pc:docMk/>
            <pc:sldMk cId="770104028" sldId="310"/>
            <ac:spMk id="14" creationId="{88BF0407-E7E5-97AB-3DDA-E65E0DC6694D}"/>
          </ac:spMkLst>
        </pc:spChg>
      </pc:sldChg>
      <pc:sldChg chg="addSp delSp modSp add mod setBg">
        <pc:chgData name="Joe Coleman" userId="4cdc1fe8-b8ae-49b1-b8bb-2b6bab88a8bf" providerId="ADAL" clId="{383AF339-0E4C-5510-A155-1B10FC385498}" dt="2026-09-30T15:56:49.459" v="3396"/>
        <pc:sldMkLst>
          <pc:docMk/>
          <pc:sldMk cId="1707641757" sldId="311"/>
        </pc:sldMkLst>
        <pc:spChg chg="mod">
          <ac:chgData name="Joe Coleman" userId="4cdc1fe8-b8ae-49b1-b8bb-2b6bab88a8bf" providerId="ADAL" clId="{383AF339-0E4C-5510-A155-1B10FC385498}" dt="2026-09-30T15:53:04.811" v="3383" actId="20577"/>
          <ac:spMkLst>
            <pc:docMk/>
            <pc:sldMk cId="1707641757" sldId="311"/>
            <ac:spMk id="10" creationId="{48573F17-A20D-B160-13AF-9917EF21DC5C}"/>
          </ac:spMkLst>
        </pc:spChg>
        <pc:picChg chg="del">
          <ac:chgData name="Joe Coleman" userId="4cdc1fe8-b8ae-49b1-b8bb-2b6bab88a8bf" providerId="ADAL" clId="{383AF339-0E4C-5510-A155-1B10FC385498}" dt="2026-09-30T15:55:16.604" v="3384" actId="478"/>
          <ac:picMkLst>
            <pc:docMk/>
            <pc:sldMk cId="1707641757" sldId="311"/>
            <ac:picMk id="2" creationId="{DA385E99-D766-4FEE-B308-C8BDC7B76F04}"/>
          </ac:picMkLst>
        </pc:picChg>
        <pc:picChg chg="add mod">
          <ac:chgData name="Joe Coleman" userId="4cdc1fe8-b8ae-49b1-b8bb-2b6bab88a8bf" providerId="ADAL" clId="{383AF339-0E4C-5510-A155-1B10FC385498}" dt="2026-09-30T15:56:25.680" v="3394" actId="11530"/>
          <ac:picMkLst>
            <pc:docMk/>
            <pc:sldMk cId="1707641757" sldId="311"/>
            <ac:picMk id="3" creationId="{8312DD21-D207-A085-65AE-26D6B5F8B340}"/>
          </ac:picMkLst>
        </pc:picChg>
        <pc:picChg chg="add mod">
          <ac:chgData name="Joe Coleman" userId="4cdc1fe8-b8ae-49b1-b8bb-2b6bab88a8bf" providerId="ADAL" clId="{383AF339-0E4C-5510-A155-1B10FC385498}" dt="2026-09-30T15:56:35.812" v="3395" actId="11530"/>
          <ac:picMkLst>
            <pc:docMk/>
            <pc:sldMk cId="1707641757" sldId="311"/>
            <ac:picMk id="4" creationId="{D0A9B2D6-7EF5-F41E-38DF-E5601A491078}"/>
          </ac:picMkLst>
        </pc:picChg>
      </pc:sldChg>
      <pc:sldChg chg="addSp delSp modSp add mod setBg">
        <pc:chgData name="Joe Coleman" userId="4cdc1fe8-b8ae-49b1-b8bb-2b6bab88a8bf" providerId="ADAL" clId="{383AF339-0E4C-5510-A155-1B10FC385498}" dt="2026-09-30T16:55:55.343" v="4673" actId="20577"/>
        <pc:sldMkLst>
          <pc:docMk/>
          <pc:sldMk cId="3434612197" sldId="312"/>
        </pc:sldMkLst>
        <pc:spChg chg="add mod">
          <ac:chgData name="Joe Coleman" userId="4cdc1fe8-b8ae-49b1-b8bb-2b6bab88a8bf" providerId="ADAL" clId="{383AF339-0E4C-5510-A155-1B10FC385498}" dt="2026-09-30T16:55:55.343" v="4673" actId="20577"/>
          <ac:spMkLst>
            <pc:docMk/>
            <pc:sldMk cId="3434612197" sldId="312"/>
            <ac:spMk id="2" creationId="{D47CE125-36B5-5CB4-C94F-C92EBF518896}"/>
          </ac:spMkLst>
        </pc:spChg>
        <pc:spChg chg="add mod">
          <ac:chgData name="Joe Coleman" userId="4cdc1fe8-b8ae-49b1-b8bb-2b6bab88a8bf" providerId="ADAL" clId="{383AF339-0E4C-5510-A155-1B10FC385498}" dt="2026-09-30T16:03:28.440" v="4099" actId="20577"/>
          <ac:spMkLst>
            <pc:docMk/>
            <pc:sldMk cId="3434612197" sldId="312"/>
            <ac:spMk id="6" creationId="{3709049D-9FCB-15DC-8265-414DAF9E1446}"/>
          </ac:spMkLst>
        </pc:spChg>
        <pc:spChg chg="add mod">
          <ac:chgData name="Joe Coleman" userId="4cdc1fe8-b8ae-49b1-b8bb-2b6bab88a8bf" providerId="ADAL" clId="{383AF339-0E4C-5510-A155-1B10FC385498}" dt="2026-09-30T16:04:49.328" v="4269" actId="1076"/>
          <ac:spMkLst>
            <pc:docMk/>
            <pc:sldMk cId="3434612197" sldId="312"/>
            <ac:spMk id="7" creationId="{BBDBFD92-2482-E801-4704-9B3086D09B0F}"/>
          </ac:spMkLst>
        </pc:spChg>
        <pc:spChg chg="mod">
          <ac:chgData name="Joe Coleman" userId="4cdc1fe8-b8ae-49b1-b8bb-2b6bab88a8bf" providerId="ADAL" clId="{383AF339-0E4C-5510-A155-1B10FC385498}" dt="2026-09-30T15:58:19.780" v="3440" actId="1076"/>
          <ac:spMkLst>
            <pc:docMk/>
            <pc:sldMk cId="3434612197" sldId="312"/>
            <ac:spMk id="8" creationId="{D97C5A57-3B27-4347-742B-55535A28A45A}"/>
          </ac:spMkLst>
        </pc:spChg>
        <pc:spChg chg="mod">
          <ac:chgData name="Joe Coleman" userId="4cdc1fe8-b8ae-49b1-b8bb-2b6bab88a8bf" providerId="ADAL" clId="{383AF339-0E4C-5510-A155-1B10FC385498}" dt="2026-09-30T15:58:41.478" v="3446" actId="403"/>
          <ac:spMkLst>
            <pc:docMk/>
            <pc:sldMk cId="3434612197" sldId="312"/>
            <ac:spMk id="10" creationId="{1B2605D0-6797-F8A8-1499-947E3A6877D7}"/>
          </ac:spMkLst>
        </pc:spChg>
        <pc:picChg chg="del">
          <ac:chgData name="Joe Coleman" userId="4cdc1fe8-b8ae-49b1-b8bb-2b6bab88a8bf" providerId="ADAL" clId="{383AF339-0E4C-5510-A155-1B10FC385498}" dt="2026-09-30T15:57:45.828" v="3406" actId="478"/>
          <ac:picMkLst>
            <pc:docMk/>
            <pc:sldMk cId="3434612197" sldId="312"/>
            <ac:picMk id="3" creationId="{928DEFC8-BA2B-B221-48D8-B60A5CE3F2CD}"/>
          </ac:picMkLst>
        </pc:picChg>
        <pc:picChg chg="del">
          <ac:chgData name="Joe Coleman" userId="4cdc1fe8-b8ae-49b1-b8bb-2b6bab88a8bf" providerId="ADAL" clId="{383AF339-0E4C-5510-A155-1B10FC385498}" dt="2026-09-30T15:57:44.811" v="3405" actId="478"/>
          <ac:picMkLst>
            <pc:docMk/>
            <pc:sldMk cId="3434612197" sldId="312"/>
            <ac:picMk id="4" creationId="{797BDA17-003C-7427-FAD2-9CC7764D1712}"/>
          </ac:picMkLst>
        </pc:picChg>
      </pc:sldChg>
      <pc:sldChg chg="delSp modSp add mod">
        <pc:chgData name="Joe Coleman" userId="4cdc1fe8-b8ae-49b1-b8bb-2b6bab88a8bf" providerId="ADAL" clId="{383AF339-0E4C-5510-A155-1B10FC385498}" dt="2026-09-30T16:47:17.937" v="4454" actId="20577"/>
        <pc:sldMkLst>
          <pc:docMk/>
          <pc:sldMk cId="1063693309" sldId="313"/>
        </pc:sldMkLst>
        <pc:spChg chg="del mod">
          <ac:chgData name="Joe Coleman" userId="4cdc1fe8-b8ae-49b1-b8bb-2b6bab88a8bf" providerId="ADAL" clId="{383AF339-0E4C-5510-A155-1B10FC385498}" dt="2026-09-30T16:09:14.690" v="4356" actId="478"/>
          <ac:spMkLst>
            <pc:docMk/>
            <pc:sldMk cId="1063693309" sldId="313"/>
            <ac:spMk id="2" creationId="{E90FAE18-F3D3-32F4-EDA6-0FA5947AC8F4}"/>
          </ac:spMkLst>
        </pc:spChg>
        <pc:spChg chg="mod">
          <ac:chgData name="Joe Coleman" userId="4cdc1fe8-b8ae-49b1-b8bb-2b6bab88a8bf" providerId="ADAL" clId="{383AF339-0E4C-5510-A155-1B10FC385498}" dt="2026-09-30T16:47:17.937" v="4454" actId="20577"/>
          <ac:spMkLst>
            <pc:docMk/>
            <pc:sldMk cId="1063693309" sldId="313"/>
            <ac:spMk id="7" creationId="{B07BC898-B9FF-D4B5-5753-6FF71202F4C5}"/>
          </ac:spMkLst>
        </pc:spChg>
      </pc:sldChg>
      <pc:sldChg chg="add del">
        <pc:chgData name="Joe Coleman" userId="4cdc1fe8-b8ae-49b1-b8bb-2b6bab88a8bf" providerId="ADAL" clId="{383AF339-0E4C-5510-A155-1B10FC385498}" dt="2026-09-30T16:09:34.897" v="4366"/>
        <pc:sldMkLst>
          <pc:docMk/>
          <pc:sldMk cId="1074484709" sldId="314"/>
        </pc:sldMkLst>
      </pc:sldChg>
      <pc:sldChg chg="modSp add mod">
        <pc:chgData name="Joe Coleman" userId="4cdc1fe8-b8ae-49b1-b8bb-2b6bab88a8bf" providerId="ADAL" clId="{383AF339-0E4C-5510-A155-1B10FC385498}" dt="2026-09-30T16:09:50.237" v="4382" actId="20577"/>
        <pc:sldMkLst>
          <pc:docMk/>
          <pc:sldMk cId="1455968292" sldId="314"/>
        </pc:sldMkLst>
        <pc:spChg chg="mod">
          <ac:chgData name="Joe Coleman" userId="4cdc1fe8-b8ae-49b1-b8bb-2b6bab88a8bf" providerId="ADAL" clId="{383AF339-0E4C-5510-A155-1B10FC385498}" dt="2026-09-30T16:09:50.237" v="4382" actId="20577"/>
          <ac:spMkLst>
            <pc:docMk/>
            <pc:sldMk cId="1455968292" sldId="314"/>
            <ac:spMk id="7" creationId="{22114C29-BB3F-FE9E-BB67-E9D1176D016D}"/>
          </ac:spMkLst>
        </pc:spChg>
      </pc:sldChg>
      <pc:sldMasterChg chg="modSp">
        <pc:chgData name="Joe Coleman" userId="4cdc1fe8-b8ae-49b1-b8bb-2b6bab88a8bf" providerId="ADAL" clId="{383AF339-0E4C-5510-A155-1B10FC385498}" dt="2026-09-30T15:14:28.340" v="2312" actId="947"/>
        <pc:sldMasterMkLst>
          <pc:docMk/>
          <pc:sldMasterMk cId="1952360047" sldId="2147483648"/>
        </pc:sldMasterMkLst>
        <pc:spChg chg="mod">
          <ac:chgData name="Joe Coleman" userId="4cdc1fe8-b8ae-49b1-b8bb-2b6bab88a8bf" providerId="ADAL" clId="{383AF339-0E4C-5510-A155-1B10FC385498}" dt="2026-09-30T15:14:28.340" v="2312" actId="947"/>
          <ac:spMkLst>
            <pc:docMk/>
            <pc:sldMasterMk cId="1952360047" sldId="2147483648"/>
            <ac:spMk id="2" creationId="{EA6B348E-91BF-5FA3-A2F8-E8EC7A6741B3}"/>
          </ac:spMkLst>
        </pc:sp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4D0837-401F-AC5B-4AC8-F4DA4FE5FBC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9736149-EAFA-A037-4BBF-B59D1D2F26E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2824583-DDDC-B64D-BE1C-0888B722AEA9}" type="datetimeFigureOut">
              <a:rPr lang="en-US" smtClean="0"/>
              <a:t>9/30/26</a:t>
            </a:fld>
            <a:endParaRPr lang="en-US"/>
          </a:p>
        </p:txBody>
      </p:sp>
      <p:sp>
        <p:nvSpPr>
          <p:cNvPr id="4" name="Footer Placeholder 3">
            <a:extLst>
              <a:ext uri="{FF2B5EF4-FFF2-40B4-BE49-F238E27FC236}">
                <a16:creationId xmlns:a16="http://schemas.microsoft.com/office/drawing/2014/main" id="{70424A34-DDD7-4BDE-5102-D5DB9266683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8F350D4-1431-1485-8EFE-E5E3847AE94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4B4F3B-A8E1-574D-B666-12F6AD2BC6FB}" type="slidenum">
              <a:rPr lang="en-US" smtClean="0"/>
              <a:t>‹#›</a:t>
            </a:fld>
            <a:endParaRPr lang="en-US"/>
          </a:p>
        </p:txBody>
      </p:sp>
    </p:spTree>
    <p:extLst>
      <p:ext uri="{BB962C8B-B14F-4D97-AF65-F5344CB8AC3E}">
        <p14:creationId xmlns:p14="http://schemas.microsoft.com/office/powerpoint/2010/main" val="3340880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ptos" panose="020B0004020202020204" pitchFamily="34" charset="0"/>
              </a:defRPr>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ptos" panose="020B0004020202020204" pitchFamily="34" charset="0"/>
              </a:defRPr>
            </a:lvl1pPr>
          </a:lstStyle>
          <a:p>
            <a:fld id="{86955363-BD91-4D9C-BB58-906633617F80}" type="datetimeFigureOut">
              <a:rPr lang="en-GB" smtClean="0"/>
              <a:pPr/>
              <a:t>30/09/2026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ptos" panose="020B0004020202020204" pitchFamily="34" charset="0"/>
              </a:defRPr>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ptos" panose="020B0004020202020204" pitchFamily="34" charset="0"/>
              </a:defRPr>
            </a:lvl1pPr>
          </a:lstStyle>
          <a:p>
            <a:fld id="{40F37D5C-980D-4AC4-A006-C239354A4F87}" type="slidenum">
              <a:rPr lang="en-GB" smtClean="0"/>
              <a:pPr/>
              <a:t>‹#›</a:t>
            </a:fld>
            <a:endParaRPr lang="en-GB"/>
          </a:p>
        </p:txBody>
      </p:sp>
    </p:spTree>
    <p:extLst>
      <p:ext uri="{BB962C8B-B14F-4D97-AF65-F5344CB8AC3E}">
        <p14:creationId xmlns:p14="http://schemas.microsoft.com/office/powerpoint/2010/main" val="880232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ptos" panose="020B0004020202020204" pitchFamily="34" charset="0"/>
        <a:ea typeface="+mn-ea"/>
        <a:cs typeface="+mn-cs"/>
      </a:defRPr>
    </a:lvl1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FA00C22-5A98-6914-208C-314317F85B5D}"/>
              </a:ext>
            </a:extLst>
          </p:cNvPr>
          <p:cNvSpPr/>
          <p:nvPr userDrawn="1"/>
        </p:nvSpPr>
        <p:spPr>
          <a:xfrm>
            <a:off x="0" y="548640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6" name="TextBox 15">
            <a:extLst>
              <a:ext uri="{FF2B5EF4-FFF2-40B4-BE49-F238E27FC236}">
                <a16:creationId xmlns:a16="http://schemas.microsoft.com/office/drawing/2014/main" id="{30B83BCD-BAB5-0660-F153-3D5B2D656C77}"/>
              </a:ext>
            </a:extLst>
          </p:cNvPr>
          <p:cNvSpPr txBox="1"/>
          <p:nvPr userDrawn="1"/>
        </p:nvSpPr>
        <p:spPr>
          <a:xfrm>
            <a:off x="4278489" y="61961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8" name="TextBox 17">
            <a:extLst>
              <a:ext uri="{FF2B5EF4-FFF2-40B4-BE49-F238E27FC236}">
                <a16:creationId xmlns:a16="http://schemas.microsoft.com/office/drawing/2014/main" id="{B443E8A1-E603-7FFA-B809-6FD814A17A48}"/>
              </a:ext>
            </a:extLst>
          </p:cNvPr>
          <p:cNvSpPr txBox="1"/>
          <p:nvPr userDrawn="1"/>
        </p:nvSpPr>
        <p:spPr>
          <a:xfrm>
            <a:off x="225777" y="56421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2 – </a:t>
            </a:r>
          </a:p>
          <a:p>
            <a:r>
              <a:rPr lang="en-GB" sz="2800">
                <a:solidFill>
                  <a:srgbClr val="48FA72"/>
                </a:solidFill>
                <a:latin typeface="Aptos" panose="020B0004020202020204" pitchFamily="34" charset="0"/>
              </a:rPr>
              <a:t>CONTENT</a:t>
            </a:r>
          </a:p>
        </p:txBody>
      </p:sp>
    </p:spTree>
    <p:extLst>
      <p:ext uri="{BB962C8B-B14F-4D97-AF65-F5344CB8AC3E}">
        <p14:creationId xmlns:p14="http://schemas.microsoft.com/office/powerpoint/2010/main" val="1467951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0A563-2EE0-18BC-9F0A-88F1319197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382E5D-6161-21C3-9E88-5816BC5982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964A22-63EA-8BFC-1923-B737BB4943FB}"/>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5" name="Footer Placeholder 4">
            <a:extLst>
              <a:ext uri="{FF2B5EF4-FFF2-40B4-BE49-F238E27FC236}">
                <a16:creationId xmlns:a16="http://schemas.microsoft.com/office/drawing/2014/main" id="{C5860BEC-22F6-6365-33D6-AAE47738C8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B337E-DD42-8CC6-22DD-D03A57938A5B}"/>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2597252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6D3A7-8943-58EA-3DD0-8FC64B86E5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67118E-302A-F3DE-EC32-96A9885B00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FA7663-E995-BE8C-8899-6647FB7C6E6E}"/>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5" name="Footer Placeholder 4">
            <a:extLst>
              <a:ext uri="{FF2B5EF4-FFF2-40B4-BE49-F238E27FC236}">
                <a16:creationId xmlns:a16="http://schemas.microsoft.com/office/drawing/2014/main" id="{3FC1D30C-D066-C86F-23C0-27A838B4AB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22211D-475D-FBD5-CAFF-E56BBA617AC2}"/>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2616743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84760-070D-D9A9-AD8C-AA85C8F0B5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0A584C-17BC-D321-4214-E8EA2A110D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716DB12-FCC8-3749-B988-020BC484E2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3FB2EA-473D-DACF-C504-B0B687899384}"/>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6" name="Footer Placeholder 5">
            <a:extLst>
              <a:ext uri="{FF2B5EF4-FFF2-40B4-BE49-F238E27FC236}">
                <a16:creationId xmlns:a16="http://schemas.microsoft.com/office/drawing/2014/main" id="{7B65C995-6BA8-2183-12FE-EC43B02A93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B9E991-121D-7EF3-27F1-6B06A160C73B}"/>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435676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08490-9119-CD63-83C6-96AB410111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507951-6BEE-BB02-7BF4-518F094485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B6A-9567-632C-21EE-DBDA1C28E0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BB552A-4E52-D608-1816-72E8B28B85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5073CF-FEFB-57F9-A111-E19BD0031E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D4B908-98D4-0B68-AB54-C76228AF5E8D}"/>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8" name="Footer Placeholder 7">
            <a:extLst>
              <a:ext uri="{FF2B5EF4-FFF2-40B4-BE49-F238E27FC236}">
                <a16:creationId xmlns:a16="http://schemas.microsoft.com/office/drawing/2014/main" id="{9AEEAE13-58D0-9666-24A1-62E2719D37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F433BF-A81D-629E-C7A4-7617E6C9E1E7}"/>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1493293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96595-96FB-EA2F-BC4B-D0FDF7EB07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A0161C-3DC7-8169-1DA6-E327E96D1018}"/>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4" name="Footer Placeholder 3">
            <a:extLst>
              <a:ext uri="{FF2B5EF4-FFF2-40B4-BE49-F238E27FC236}">
                <a16:creationId xmlns:a16="http://schemas.microsoft.com/office/drawing/2014/main" id="{EED7416C-3AD6-BFC4-634E-B5BFE16A53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D07247-792C-A406-75AB-D5E1179DA348}"/>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6289477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DD1D8-7C6E-D662-E381-BE9585086886}"/>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3" name="Footer Placeholder 2">
            <a:extLst>
              <a:ext uri="{FF2B5EF4-FFF2-40B4-BE49-F238E27FC236}">
                <a16:creationId xmlns:a16="http://schemas.microsoft.com/office/drawing/2014/main" id="{A35BA806-322C-37F2-1607-21774349BF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C98B31-2999-3590-66A2-21CE8B817DB3}"/>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1434878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DD1EE-A04C-DC9E-55B1-74ACC621D8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3769C9-C605-2681-CE20-D83A882A22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36D50F-D8A3-3B20-55BB-6F53764273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F142E2-F220-51AB-DC6F-510B5F316CD8}"/>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6" name="Footer Placeholder 5">
            <a:extLst>
              <a:ext uri="{FF2B5EF4-FFF2-40B4-BE49-F238E27FC236}">
                <a16:creationId xmlns:a16="http://schemas.microsoft.com/office/drawing/2014/main" id="{4DCA9CAF-4A11-834B-00C1-E0EB98B533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CCE69F-A728-D0DA-5A5A-431785B970FA}"/>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1255039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0148D-4459-997D-85C5-5D46416A2E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D39FB1-415D-9416-C1C7-C3F446EB44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C477E4-E3C3-A25B-EC49-F997FDC67C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0A0125-B089-B825-0D9E-EEFC24412CF0}"/>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6" name="Footer Placeholder 5">
            <a:extLst>
              <a:ext uri="{FF2B5EF4-FFF2-40B4-BE49-F238E27FC236}">
                <a16:creationId xmlns:a16="http://schemas.microsoft.com/office/drawing/2014/main" id="{493AC11B-AAD8-2B9A-F534-8CC1BD7AAE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061734-8641-9816-A70D-09A78DDFCFB2}"/>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510352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40C44-6AE5-A151-CD99-9D3A079F88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C901A2-F792-2726-0F82-082428D7AB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E151FB-F7FB-A98B-19A8-32FA19EE0B83}"/>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5" name="Footer Placeholder 4">
            <a:extLst>
              <a:ext uri="{FF2B5EF4-FFF2-40B4-BE49-F238E27FC236}">
                <a16:creationId xmlns:a16="http://schemas.microsoft.com/office/drawing/2014/main" id="{32A1318F-9341-9F26-EEAA-20F5018E11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09A13D-3CD0-01C3-111A-BCA01ADDAB69}"/>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3975746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F2549B-B741-594D-1373-DC2A3E1268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8487D7-75AB-DE94-8B37-73FC0F183F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72FD2E-D53C-5877-7BC9-2D50F838026F}"/>
              </a:ext>
            </a:extLst>
          </p:cNvPr>
          <p:cNvSpPr>
            <a:spLocks noGrp="1"/>
          </p:cNvSpPr>
          <p:nvPr>
            <p:ph type="dt" sz="half" idx="10"/>
          </p:nvPr>
        </p:nvSpPr>
        <p:spPr/>
        <p:txBody>
          <a:bodyPr/>
          <a:lstStyle/>
          <a:p>
            <a:fld id="{98C427DB-5709-42EA-B1D8-643FA019C182}" type="datetimeFigureOut">
              <a:rPr lang="en-GB" smtClean="0"/>
              <a:t>30/09/2026</a:t>
            </a:fld>
            <a:endParaRPr lang="en-GB"/>
          </a:p>
        </p:txBody>
      </p:sp>
      <p:sp>
        <p:nvSpPr>
          <p:cNvPr id="5" name="Footer Placeholder 4">
            <a:extLst>
              <a:ext uri="{FF2B5EF4-FFF2-40B4-BE49-F238E27FC236}">
                <a16:creationId xmlns:a16="http://schemas.microsoft.com/office/drawing/2014/main" id="{E9E20685-9489-FA08-A968-134653DB53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044682-D145-2826-A755-26B0B7179D96}"/>
              </a:ext>
            </a:extLst>
          </p:cNvPr>
          <p:cNvSpPr>
            <a:spLocks noGrp="1"/>
          </p:cNvSpPr>
          <p:nvPr>
            <p:ph type="sldNum" sz="quarter" idx="12"/>
          </p:nvPr>
        </p:nvSpPr>
        <p:spPr/>
        <p:txBody>
          <a:bodyPr/>
          <a:lstStyle/>
          <a:p>
            <a:fld id="{D15FCFEA-0334-41C6-9433-DBF0FC37D7AF}" type="slidenum">
              <a:rPr lang="en-GB" smtClean="0"/>
              <a:t>‹#›</a:t>
            </a:fld>
            <a:endParaRPr lang="en-GB"/>
          </a:p>
        </p:txBody>
      </p:sp>
    </p:spTree>
    <p:extLst>
      <p:ext uri="{BB962C8B-B14F-4D97-AF65-F5344CB8AC3E}">
        <p14:creationId xmlns:p14="http://schemas.microsoft.com/office/powerpoint/2010/main" val="317112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6B348E-91BF-5FA3-A2F8-E8EC7A6741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99EED561-7AD3-6E90-A748-C4AFD384B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E3DC8ECE-6CF9-C886-39D4-BCFD8266B5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latin typeface="Aptos" panose="020B0004020202020204" pitchFamily="34" charset="0"/>
              </a:defRPr>
            </a:lvl1pPr>
          </a:lstStyle>
          <a:p>
            <a:fld id="{98C427DB-5709-42EA-B1D8-643FA019C182}" type="datetimeFigureOut">
              <a:rPr lang="en-GB" smtClean="0"/>
              <a:pPr/>
              <a:t>30/09/2026</a:t>
            </a:fld>
            <a:endParaRPr lang="en-GB"/>
          </a:p>
        </p:txBody>
      </p:sp>
      <p:sp>
        <p:nvSpPr>
          <p:cNvPr id="5" name="Footer Placeholder 4">
            <a:extLst>
              <a:ext uri="{FF2B5EF4-FFF2-40B4-BE49-F238E27FC236}">
                <a16:creationId xmlns:a16="http://schemas.microsoft.com/office/drawing/2014/main" id="{CDA9C757-EF91-7F8E-A9C3-C6AB5F79B1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latin typeface="Aptos" panose="020B0004020202020204" pitchFamily="34" charset="0"/>
              </a:defRPr>
            </a:lvl1pPr>
          </a:lstStyle>
          <a:p>
            <a:endParaRPr lang="en-GB"/>
          </a:p>
        </p:txBody>
      </p:sp>
      <p:sp>
        <p:nvSpPr>
          <p:cNvPr id="6" name="Slide Number Placeholder 5">
            <a:extLst>
              <a:ext uri="{FF2B5EF4-FFF2-40B4-BE49-F238E27FC236}">
                <a16:creationId xmlns:a16="http://schemas.microsoft.com/office/drawing/2014/main" id="{899ED52B-1532-774B-905B-911C90CA83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latin typeface="Aptos" panose="020B0004020202020204" pitchFamily="34" charset="0"/>
              </a:defRPr>
            </a:lvl1pPr>
          </a:lstStyle>
          <a:p>
            <a:fld id="{D15FCFEA-0334-41C6-9433-DBF0FC37D7AF}" type="slidenum">
              <a:rPr lang="en-GB" smtClean="0"/>
              <a:pPr/>
              <a:t>‹#›</a:t>
            </a:fld>
            <a:endParaRPr lang="en-GB"/>
          </a:p>
        </p:txBody>
      </p:sp>
    </p:spTree>
    <p:extLst>
      <p:ext uri="{BB962C8B-B14F-4D97-AF65-F5344CB8AC3E}">
        <p14:creationId xmlns:p14="http://schemas.microsoft.com/office/powerpoint/2010/main" val="19523600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ptos" panose="020B00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ptos" panose="020B00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ptos" panose="020B00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ptos" panose="020B00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ptos" panose="020B00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amp;w=2400&amp;q=75"/><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lensculture.com/articles/todd-antony-buzkashi-ancient-sport-alive-in-tajikistan"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lensculture.com/articles/todd-antony-buzkashi-ancient-sport-alive-in-tajikistan"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www.huckmag.com/" TargetMode="External"/><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46CE816-4E53-8BD7-F9FE-AF8B4319151D}"/>
              </a:ext>
            </a:extLst>
          </p:cNvPr>
          <p:cNvSpPr/>
          <p:nvPr/>
        </p:nvSpPr>
        <p:spPr>
          <a:xfrm>
            <a:off x="0" y="548640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ptos" panose="020B0004020202020204" pitchFamily="34" charset="0"/>
            </a:endParaRPr>
          </a:p>
        </p:txBody>
      </p:sp>
      <p:sp>
        <p:nvSpPr>
          <p:cNvPr id="5" name="TextBox 4">
            <a:extLst>
              <a:ext uri="{FF2B5EF4-FFF2-40B4-BE49-F238E27FC236}">
                <a16:creationId xmlns:a16="http://schemas.microsoft.com/office/drawing/2014/main" id="{0742A5A8-F117-E590-BDAF-F89046169D98}"/>
              </a:ext>
            </a:extLst>
          </p:cNvPr>
          <p:cNvSpPr txBox="1"/>
          <p:nvPr/>
        </p:nvSpPr>
        <p:spPr>
          <a:xfrm>
            <a:off x="4278489" y="5787479"/>
            <a:ext cx="7687734" cy="707886"/>
          </a:xfrm>
          <a:prstGeom prst="rect">
            <a:avLst/>
          </a:prstGeom>
          <a:noFill/>
        </p:spPr>
        <p:txBody>
          <a:bodyPr wrap="square" rtlCol="0">
            <a:spAutoFit/>
          </a:bodyPr>
          <a:lstStyle/>
          <a:p>
            <a:pPr algn="r"/>
            <a:r>
              <a:rPr lang="en-GB" sz="2000" b="1" dirty="0">
                <a:solidFill>
                  <a:srgbClr val="FF25D0"/>
                </a:solidFill>
                <a:latin typeface="Aptos Black" panose="020B0004020202020204" pitchFamily="34" charset="0"/>
                <a:cs typeface="Aldhabi" panose="020F0502020204030204" pitchFamily="2" charset="-78"/>
              </a:rPr>
              <a:t>REPLACE WITH NAME</a:t>
            </a:r>
          </a:p>
          <a:p>
            <a:pPr algn="r"/>
            <a:r>
              <a:rPr lang="en-GB" sz="2000" b="1" dirty="0">
                <a:solidFill>
                  <a:srgbClr val="FF25D0"/>
                </a:solidFill>
                <a:latin typeface="Aptos Black" panose="020B0004020202020204" pitchFamily="34" charset="0"/>
                <a:cs typeface="Aldhabi" panose="020F0502020204030204" pitchFamily="2" charset="-78"/>
              </a:rPr>
              <a:t> REPLACE WITH STUDENT NUMBER</a:t>
            </a:r>
          </a:p>
        </p:txBody>
      </p:sp>
      <p:sp>
        <p:nvSpPr>
          <p:cNvPr id="6" name="TextBox 5">
            <a:extLst>
              <a:ext uri="{FF2B5EF4-FFF2-40B4-BE49-F238E27FC236}">
                <a16:creationId xmlns:a16="http://schemas.microsoft.com/office/drawing/2014/main" id="{7F23FF61-CAB4-D9F6-047F-52E857EC6CDF}"/>
              </a:ext>
            </a:extLst>
          </p:cNvPr>
          <p:cNvSpPr txBox="1"/>
          <p:nvPr/>
        </p:nvSpPr>
        <p:spPr>
          <a:xfrm>
            <a:off x="225777" y="5787479"/>
            <a:ext cx="8523112" cy="769441"/>
          </a:xfrm>
          <a:prstGeom prst="rect">
            <a:avLst/>
          </a:prstGeom>
          <a:noFill/>
        </p:spPr>
        <p:txBody>
          <a:bodyPr wrap="square" rtlCol="0">
            <a:spAutoFit/>
          </a:bodyPr>
          <a:lstStyle/>
          <a:p>
            <a:r>
              <a:rPr lang="en-GB" sz="4400" dirty="0">
                <a:solidFill>
                  <a:srgbClr val="FF25D0"/>
                </a:solidFill>
                <a:latin typeface="Aptos Black" panose="020B0004020202020204" pitchFamily="34" charset="0"/>
              </a:rPr>
              <a:t>DIGITAL WORKBOOK</a:t>
            </a:r>
          </a:p>
        </p:txBody>
      </p:sp>
      <p:sp>
        <p:nvSpPr>
          <p:cNvPr id="7" name="TextBox 6">
            <a:extLst>
              <a:ext uri="{FF2B5EF4-FFF2-40B4-BE49-F238E27FC236}">
                <a16:creationId xmlns:a16="http://schemas.microsoft.com/office/drawing/2014/main" id="{AFB086CA-5437-D405-03C1-778BFD35CB3C}"/>
              </a:ext>
            </a:extLst>
          </p:cNvPr>
          <p:cNvSpPr txBox="1"/>
          <p:nvPr/>
        </p:nvSpPr>
        <p:spPr>
          <a:xfrm>
            <a:off x="1834444" y="2306020"/>
            <a:ext cx="8523112" cy="523220"/>
          </a:xfrm>
          <a:prstGeom prst="rect">
            <a:avLst/>
          </a:prstGeom>
          <a:noFill/>
        </p:spPr>
        <p:txBody>
          <a:bodyPr wrap="square" rtlCol="0">
            <a:spAutoFit/>
          </a:bodyPr>
          <a:lstStyle/>
          <a:p>
            <a:pPr algn="ctr"/>
            <a:r>
              <a:rPr lang="en-GB" sz="2800" dirty="0">
                <a:latin typeface="Aptos" panose="020B0004020202020204" pitchFamily="34" charset="0"/>
              </a:rPr>
              <a:t>INSERT IMAGE FROM SESSION</a:t>
            </a:r>
          </a:p>
        </p:txBody>
      </p:sp>
    </p:spTree>
    <p:extLst>
      <p:ext uri="{BB962C8B-B14F-4D97-AF65-F5344CB8AC3E}">
        <p14:creationId xmlns:p14="http://schemas.microsoft.com/office/powerpoint/2010/main" val="2282534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1BDA6D3-1F3A-C212-6914-674BB315DAF0}"/>
              </a:ext>
            </a:extLst>
          </p:cNvPr>
          <p:cNvSpPr/>
          <p:nvPr/>
        </p:nvSpPr>
        <p:spPr>
          <a:xfrm>
            <a:off x="0" y="548640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ptos" panose="020B0004020202020204" pitchFamily="34" charset="0"/>
            </a:endParaRPr>
          </a:p>
        </p:txBody>
      </p:sp>
      <p:sp>
        <p:nvSpPr>
          <p:cNvPr id="8" name="TextBox 7">
            <a:extLst>
              <a:ext uri="{FF2B5EF4-FFF2-40B4-BE49-F238E27FC236}">
                <a16:creationId xmlns:a16="http://schemas.microsoft.com/office/drawing/2014/main" id="{6AD21264-A17F-76F4-F097-1AB7CF32A193}"/>
              </a:ext>
            </a:extLst>
          </p:cNvPr>
          <p:cNvSpPr txBox="1"/>
          <p:nvPr/>
        </p:nvSpPr>
        <p:spPr>
          <a:xfrm>
            <a:off x="4278489" y="6196183"/>
            <a:ext cx="7687734" cy="400110"/>
          </a:xfrm>
          <a:prstGeom prst="rect">
            <a:avLst/>
          </a:prstGeom>
          <a:noFill/>
        </p:spPr>
        <p:txBody>
          <a:bodyPr wrap="square" rtlCol="0">
            <a:spAutoFit/>
          </a:bodyPr>
          <a:lstStyle/>
          <a:p>
            <a:pPr algn="r"/>
            <a:r>
              <a:rPr lang="en-GB" sz="2000" b="1" dirty="0">
                <a:solidFill>
                  <a:srgbClr val="48FA72"/>
                </a:solidFill>
                <a:latin typeface="Aptos Black"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A2636D2C-9ECD-8163-D1A2-739FD5246CB4}"/>
              </a:ext>
            </a:extLst>
          </p:cNvPr>
          <p:cNvSpPr txBox="1"/>
          <p:nvPr/>
        </p:nvSpPr>
        <p:spPr>
          <a:xfrm>
            <a:off x="225777" y="5642186"/>
            <a:ext cx="8523112" cy="954107"/>
          </a:xfrm>
          <a:prstGeom prst="rect">
            <a:avLst/>
          </a:prstGeom>
          <a:noFill/>
        </p:spPr>
        <p:txBody>
          <a:bodyPr wrap="square" rtlCol="0">
            <a:spAutoFit/>
          </a:bodyPr>
          <a:lstStyle/>
          <a:p>
            <a:r>
              <a:rPr lang="en-GB" sz="2800" dirty="0">
                <a:solidFill>
                  <a:srgbClr val="48FA72"/>
                </a:solidFill>
                <a:latin typeface="Aptos Black" panose="020B0004020202020204" pitchFamily="34" charset="0"/>
              </a:rPr>
              <a:t>WEEK 1 – </a:t>
            </a:r>
          </a:p>
          <a:p>
            <a:r>
              <a:rPr lang="en-GB" sz="2800" dirty="0">
                <a:solidFill>
                  <a:srgbClr val="48FA72"/>
                </a:solidFill>
                <a:latin typeface="Aptos Black" panose="020B0004020202020204" pitchFamily="34" charset="0"/>
              </a:rPr>
              <a:t>MODULE INTRODUCTION</a:t>
            </a:r>
          </a:p>
        </p:txBody>
      </p:sp>
      <p:pic>
        <p:nvPicPr>
          <p:cNvPr id="2" name="Picture 1">
            <a:extLst>
              <a:ext uri="{FF2B5EF4-FFF2-40B4-BE49-F238E27FC236}">
                <a16:creationId xmlns:a16="http://schemas.microsoft.com/office/drawing/2014/main" id="{72D3952F-A6E6-AC67-B8B9-8BC585BDA9BC}"/>
              </a:ext>
            </a:extLst>
          </p:cNvPr>
          <p:cNvPicPr>
            <a:picLocks noChangeAspect="1"/>
          </p:cNvPicPr>
          <p:nvPr/>
        </p:nvPicPr>
        <p:blipFill>
          <a:blip r:embed="rId2"/>
          <a:srcRect b="29530"/>
          <a:stretch>
            <a:fillRect/>
          </a:stretch>
        </p:blipFill>
        <p:spPr>
          <a:xfrm>
            <a:off x="-3275" y="0"/>
            <a:ext cx="12195275" cy="5486401"/>
          </a:xfrm>
          <a:prstGeom prst="rect">
            <a:avLst/>
          </a:prstGeom>
        </p:spPr>
      </p:pic>
    </p:spTree>
    <p:extLst>
      <p:ext uri="{BB962C8B-B14F-4D97-AF65-F5344CB8AC3E}">
        <p14:creationId xmlns:p14="http://schemas.microsoft.com/office/powerpoint/2010/main" val="2970017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BF3B944-A000-7CCC-9287-4FD64106D265}"/>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ptos" panose="020B0004020202020204" pitchFamily="34" charset="0"/>
            </a:endParaRPr>
          </a:p>
        </p:txBody>
      </p:sp>
      <p:sp>
        <p:nvSpPr>
          <p:cNvPr id="7" name="TextBox 6">
            <a:extLst>
              <a:ext uri="{FF2B5EF4-FFF2-40B4-BE49-F238E27FC236}">
                <a16:creationId xmlns:a16="http://schemas.microsoft.com/office/drawing/2014/main" id="{225DB6B7-06A3-4DDF-892F-1BFB93C0F96D}"/>
              </a:ext>
            </a:extLst>
          </p:cNvPr>
          <p:cNvSpPr txBox="1"/>
          <p:nvPr/>
        </p:nvSpPr>
        <p:spPr>
          <a:xfrm>
            <a:off x="4278489" y="709783"/>
            <a:ext cx="7687734" cy="400110"/>
          </a:xfrm>
          <a:prstGeom prst="rect">
            <a:avLst/>
          </a:prstGeom>
          <a:noFill/>
        </p:spPr>
        <p:txBody>
          <a:bodyPr wrap="square" rtlCol="0">
            <a:spAutoFit/>
          </a:bodyPr>
          <a:lstStyle/>
          <a:p>
            <a:pPr algn="r"/>
            <a:r>
              <a:rPr lang="en-GB" sz="2000" b="1" dirty="0">
                <a:solidFill>
                  <a:srgbClr val="48FA72"/>
                </a:solidFill>
                <a:latin typeface="Aptos Black" panose="020B0004020202020204" pitchFamily="34" charset="0"/>
                <a:cs typeface="Aldhabi" panose="020F0502020204030204" pitchFamily="2" charset="-78"/>
              </a:rPr>
              <a:t>VISUAL STUDIES 1</a:t>
            </a:r>
          </a:p>
        </p:txBody>
      </p:sp>
      <p:sp>
        <p:nvSpPr>
          <p:cNvPr id="9" name="TextBox 8">
            <a:extLst>
              <a:ext uri="{FF2B5EF4-FFF2-40B4-BE49-F238E27FC236}">
                <a16:creationId xmlns:a16="http://schemas.microsoft.com/office/drawing/2014/main" id="{EA2CEDA5-A7F4-3663-CC45-4BEDD3E5640C}"/>
              </a:ext>
            </a:extLst>
          </p:cNvPr>
          <p:cNvSpPr txBox="1"/>
          <p:nvPr/>
        </p:nvSpPr>
        <p:spPr>
          <a:xfrm>
            <a:off x="225777" y="155786"/>
            <a:ext cx="8523112" cy="954107"/>
          </a:xfrm>
          <a:prstGeom prst="rect">
            <a:avLst/>
          </a:prstGeom>
          <a:noFill/>
        </p:spPr>
        <p:txBody>
          <a:bodyPr wrap="square" rtlCol="0">
            <a:spAutoFit/>
          </a:bodyPr>
          <a:lstStyle/>
          <a:p>
            <a:r>
              <a:rPr lang="en-GB" sz="2800" dirty="0">
                <a:solidFill>
                  <a:srgbClr val="48FA72"/>
                </a:solidFill>
                <a:latin typeface="Aptos Black" panose="020B0004020202020204" pitchFamily="34" charset="0"/>
              </a:rPr>
              <a:t>WEEK 1 – </a:t>
            </a:r>
          </a:p>
          <a:p>
            <a:r>
              <a:rPr lang="en-GB" sz="2800" dirty="0">
                <a:solidFill>
                  <a:srgbClr val="48FA72"/>
                </a:solidFill>
                <a:latin typeface="Aptos Black" panose="020B0004020202020204" pitchFamily="34" charset="0"/>
              </a:rPr>
              <a:t>MODULE INTRODUCTION</a:t>
            </a:r>
          </a:p>
        </p:txBody>
      </p:sp>
      <p:sp>
        <p:nvSpPr>
          <p:cNvPr id="17" name="TextBox 16">
            <a:extLst>
              <a:ext uri="{FF2B5EF4-FFF2-40B4-BE49-F238E27FC236}">
                <a16:creationId xmlns:a16="http://schemas.microsoft.com/office/drawing/2014/main" id="{0A545A2A-BBBB-3FB8-57B9-7DB4FA4F8408}"/>
              </a:ext>
            </a:extLst>
          </p:cNvPr>
          <p:cNvSpPr txBox="1"/>
          <p:nvPr/>
        </p:nvSpPr>
        <p:spPr>
          <a:xfrm>
            <a:off x="225777" y="1402377"/>
            <a:ext cx="8523112" cy="523220"/>
          </a:xfrm>
          <a:prstGeom prst="rect">
            <a:avLst/>
          </a:prstGeom>
          <a:noFill/>
        </p:spPr>
        <p:txBody>
          <a:bodyPr wrap="square" rtlCol="0">
            <a:spAutoFit/>
          </a:bodyPr>
          <a:lstStyle/>
          <a:p>
            <a:r>
              <a:rPr lang="en-GB" sz="2800" dirty="0">
                <a:latin typeface="Aptos" panose="020B0004020202020204" pitchFamily="34" charset="0"/>
              </a:rPr>
              <a:t>AIMS</a:t>
            </a:r>
          </a:p>
        </p:txBody>
      </p:sp>
      <p:sp>
        <p:nvSpPr>
          <p:cNvPr id="19" name="TextBox 18">
            <a:extLst>
              <a:ext uri="{FF2B5EF4-FFF2-40B4-BE49-F238E27FC236}">
                <a16:creationId xmlns:a16="http://schemas.microsoft.com/office/drawing/2014/main" id="{CD36A6FB-4CA8-A542-61C4-28FDD3F41DA5}"/>
              </a:ext>
            </a:extLst>
          </p:cNvPr>
          <p:cNvSpPr txBox="1"/>
          <p:nvPr/>
        </p:nvSpPr>
        <p:spPr>
          <a:xfrm>
            <a:off x="225777" y="4840169"/>
            <a:ext cx="8523112" cy="523220"/>
          </a:xfrm>
          <a:prstGeom prst="rect">
            <a:avLst/>
          </a:prstGeom>
          <a:noFill/>
        </p:spPr>
        <p:txBody>
          <a:bodyPr wrap="square" rtlCol="0">
            <a:spAutoFit/>
          </a:bodyPr>
          <a:lstStyle/>
          <a:p>
            <a:r>
              <a:rPr lang="en-GB" sz="2800" dirty="0">
                <a:latin typeface="Aptos" panose="020B0004020202020204" pitchFamily="34" charset="0"/>
              </a:rPr>
              <a:t>OUTCOME</a:t>
            </a:r>
          </a:p>
        </p:txBody>
      </p:sp>
      <p:sp>
        <p:nvSpPr>
          <p:cNvPr id="21" name="TextBox 20">
            <a:extLst>
              <a:ext uri="{FF2B5EF4-FFF2-40B4-BE49-F238E27FC236}">
                <a16:creationId xmlns:a16="http://schemas.microsoft.com/office/drawing/2014/main" id="{53603B64-DFFA-103E-49AC-C5BAFBB8A83F}"/>
              </a:ext>
            </a:extLst>
          </p:cNvPr>
          <p:cNvSpPr txBox="1"/>
          <p:nvPr/>
        </p:nvSpPr>
        <p:spPr>
          <a:xfrm>
            <a:off x="603954" y="5317220"/>
            <a:ext cx="8523112" cy="830997"/>
          </a:xfrm>
          <a:prstGeom prst="rect">
            <a:avLst/>
          </a:prstGeom>
          <a:noFill/>
        </p:spPr>
        <p:txBody>
          <a:bodyPr wrap="square" rtlCol="0">
            <a:spAutoFit/>
          </a:bodyPr>
          <a:lstStyle/>
          <a:p>
            <a:r>
              <a:rPr lang="en-GB" sz="2400" dirty="0"/>
              <a:t>By the end of the session, you should know all about Visual Studies 1 and be more confident in discussing photography.</a:t>
            </a:r>
          </a:p>
        </p:txBody>
      </p:sp>
      <p:sp>
        <p:nvSpPr>
          <p:cNvPr id="23" name="TextBox 22">
            <a:extLst>
              <a:ext uri="{FF2B5EF4-FFF2-40B4-BE49-F238E27FC236}">
                <a16:creationId xmlns:a16="http://schemas.microsoft.com/office/drawing/2014/main" id="{35577B31-4BCC-E587-5ECB-7EB30B62ABE0}"/>
              </a:ext>
            </a:extLst>
          </p:cNvPr>
          <p:cNvSpPr txBox="1"/>
          <p:nvPr/>
        </p:nvSpPr>
        <p:spPr>
          <a:xfrm>
            <a:off x="603954" y="1925597"/>
            <a:ext cx="8523112" cy="1877437"/>
          </a:xfrm>
          <a:prstGeom prst="rect">
            <a:avLst/>
          </a:prstGeom>
          <a:noFill/>
        </p:spPr>
        <p:txBody>
          <a:bodyPr wrap="square" rtlCol="0">
            <a:spAutoFit/>
          </a:bodyPr>
          <a:lstStyle/>
          <a:p>
            <a:pPr marL="342900" indent="-342900">
              <a:spcAft>
                <a:spcPts val="1200"/>
              </a:spcAft>
              <a:buFont typeface="Frutiger Ultra Black" panose="020B0902020504020204" pitchFamily="34" charset="0"/>
              <a:buChar char="∆"/>
            </a:pPr>
            <a:r>
              <a:rPr lang="en-GB" sz="2400" dirty="0"/>
              <a:t>Understand the module content, purpose, scheme of work, submission and resources.</a:t>
            </a:r>
          </a:p>
          <a:p>
            <a:pPr marL="342900" indent="-342900">
              <a:spcAft>
                <a:spcPts val="1200"/>
              </a:spcAft>
              <a:buFont typeface="Frutiger Ultra Black" panose="020B0902020504020204" pitchFamily="34" charset="0"/>
              <a:buChar char="∆"/>
            </a:pPr>
            <a:r>
              <a:rPr lang="en-GB" sz="2400" dirty="0"/>
              <a:t>Get to know your lecturers and each other.</a:t>
            </a:r>
          </a:p>
          <a:p>
            <a:pPr marL="342900" indent="-342900">
              <a:spcAft>
                <a:spcPts val="1200"/>
              </a:spcAft>
              <a:buFont typeface="Frutiger Ultra Black" panose="020B0902020504020204" pitchFamily="34" charset="0"/>
              <a:buChar char="∆"/>
            </a:pPr>
            <a:r>
              <a:rPr lang="en-GB" sz="2400" dirty="0"/>
              <a:t>Begin analysing photography at degree level</a:t>
            </a:r>
          </a:p>
        </p:txBody>
      </p:sp>
    </p:spTree>
    <p:extLst>
      <p:ext uri="{BB962C8B-B14F-4D97-AF65-F5344CB8AC3E}">
        <p14:creationId xmlns:p14="http://schemas.microsoft.com/office/powerpoint/2010/main" val="2704409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50A20FF-B57D-7056-4346-DC087B3B6EDE}"/>
              </a:ext>
            </a:extLst>
          </p:cNvPr>
          <p:cNvSpPr/>
          <p:nvPr/>
        </p:nvSpPr>
        <p:spPr>
          <a:xfrm>
            <a:off x="0" y="-6794"/>
            <a:ext cx="12192000" cy="13716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ptos" panose="020B0004020202020204" pitchFamily="34" charset="0"/>
            </a:endParaRPr>
          </a:p>
        </p:txBody>
      </p:sp>
      <p:sp>
        <p:nvSpPr>
          <p:cNvPr id="7" name="Rectangle 6">
            <a:extLst>
              <a:ext uri="{FF2B5EF4-FFF2-40B4-BE49-F238E27FC236}">
                <a16:creationId xmlns:a16="http://schemas.microsoft.com/office/drawing/2014/main" id="{5D865EE3-4DA2-CF6B-BD4F-86A15762338E}"/>
              </a:ext>
            </a:extLst>
          </p:cNvPr>
          <p:cNvSpPr/>
          <p:nvPr/>
        </p:nvSpPr>
        <p:spPr>
          <a:xfrm>
            <a:off x="0" y="1371600"/>
            <a:ext cx="12192000" cy="54864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b="1" dirty="0">
              <a:latin typeface="Aptos" panose="020B0004020202020204" pitchFamily="34" charset="0"/>
            </a:endParaRPr>
          </a:p>
        </p:txBody>
      </p:sp>
      <p:sp>
        <p:nvSpPr>
          <p:cNvPr id="10" name="TextBox 9">
            <a:extLst>
              <a:ext uri="{FF2B5EF4-FFF2-40B4-BE49-F238E27FC236}">
                <a16:creationId xmlns:a16="http://schemas.microsoft.com/office/drawing/2014/main" id="{B771BF88-B82D-5D62-6ECC-97BE9C0AAA30}"/>
              </a:ext>
            </a:extLst>
          </p:cNvPr>
          <p:cNvSpPr txBox="1"/>
          <p:nvPr/>
        </p:nvSpPr>
        <p:spPr>
          <a:xfrm>
            <a:off x="4452203" y="6348112"/>
            <a:ext cx="7326490" cy="369332"/>
          </a:xfrm>
          <a:prstGeom prst="rect">
            <a:avLst/>
          </a:prstGeom>
          <a:noFill/>
        </p:spPr>
        <p:txBody>
          <a:bodyPr wrap="square">
            <a:spAutoFit/>
          </a:bodyPr>
          <a:lstStyle/>
          <a:p>
            <a:pPr algn="r"/>
            <a:r>
              <a:rPr lang="en-GB" sz="1800" b="1" i="1" dirty="0">
                <a:solidFill>
                  <a:schemeClr val="bg1"/>
                </a:solidFill>
                <a:latin typeface="Aptos" panose="020B0004020202020204" pitchFamily="34" charset="0"/>
              </a:rPr>
              <a:t>Mirror Ball, </a:t>
            </a:r>
            <a:r>
              <a:rPr lang="en-GB" sz="1800" b="1" dirty="0">
                <a:solidFill>
                  <a:schemeClr val="bg1"/>
                </a:solidFill>
                <a:latin typeface="Aptos" panose="020B0004020202020204" pitchFamily="34" charset="0"/>
              </a:rPr>
              <a:t>Anne Collier. 2004</a:t>
            </a:r>
          </a:p>
        </p:txBody>
      </p:sp>
      <p:pic>
        <p:nvPicPr>
          <p:cNvPr id="11" name="Picture 10" descr="Anne Collier (born 1970); Mirror Ball; image 1">
            <a:extLst>
              <a:ext uri="{FF2B5EF4-FFF2-40B4-BE49-F238E27FC236}">
                <a16:creationId xmlns:a16="http://schemas.microsoft.com/office/drawing/2014/main" id="{FFCC02E2-8AD7-3AC8-9B8A-CB0E435B3EB1}"/>
              </a:ext>
            </a:extLst>
          </p:cNvPr>
          <p:cNvPicPr>
            <a:picLocks noChangeAspect="1"/>
          </p:cNvPicPr>
          <p:nvPr/>
        </p:nvPicPr>
        <p:blipFill>
          <a:blip r:embed="rId2"/>
          <a:stretch>
            <a:fillRect/>
          </a:stretch>
        </p:blipFill>
        <p:spPr>
          <a:xfrm>
            <a:off x="6577040" y="958221"/>
            <a:ext cx="5201653" cy="5249335"/>
          </a:xfrm>
          <a:prstGeom prst="rect">
            <a:avLst/>
          </a:prstGeom>
          <a:ln>
            <a:solidFill>
              <a:schemeClr val="bg1"/>
            </a:solidFill>
          </a:ln>
        </p:spPr>
      </p:pic>
      <p:sp>
        <p:nvSpPr>
          <p:cNvPr id="19" name="TextBox 18">
            <a:extLst>
              <a:ext uri="{FF2B5EF4-FFF2-40B4-BE49-F238E27FC236}">
                <a16:creationId xmlns:a16="http://schemas.microsoft.com/office/drawing/2014/main" id="{FA4FF0E7-B312-3972-E101-BE7F8C616DA9}"/>
              </a:ext>
            </a:extLst>
          </p:cNvPr>
          <p:cNvSpPr txBox="1"/>
          <p:nvPr/>
        </p:nvSpPr>
        <p:spPr>
          <a:xfrm>
            <a:off x="225777" y="1527386"/>
            <a:ext cx="6024416" cy="666273"/>
          </a:xfrm>
          <a:prstGeom prst="rect">
            <a:avLst/>
          </a:prstGeom>
          <a:noFill/>
          <a:ln>
            <a:solidFill>
              <a:srgbClr val="48FA72"/>
            </a:solidFill>
          </a:ln>
        </p:spPr>
        <p:txBody>
          <a:bodyPr wrap="square">
            <a:spAutoFit/>
          </a:bodyPr>
          <a:lstStyle/>
          <a:p>
            <a:pPr marL="0" indent="0">
              <a:lnSpc>
                <a:spcPct val="120000"/>
              </a:lnSpc>
              <a:spcAft>
                <a:spcPts val="1200"/>
              </a:spcAft>
              <a:buNone/>
            </a:pPr>
            <a:r>
              <a:rPr lang="en-GB" sz="1600" dirty="0">
                <a:solidFill>
                  <a:srgbClr val="FF25D0"/>
                </a:solidFill>
                <a:latin typeface="Aptos" panose="020B0004020202020204" pitchFamily="34" charset="0"/>
              </a:rPr>
              <a:t>What’s in this photo? How is it composed? what might this photo mean, be about or be intended to make us feel?</a:t>
            </a:r>
          </a:p>
        </p:txBody>
      </p:sp>
      <p:sp>
        <p:nvSpPr>
          <p:cNvPr id="2" name="TextBox 1">
            <a:extLst>
              <a:ext uri="{FF2B5EF4-FFF2-40B4-BE49-F238E27FC236}">
                <a16:creationId xmlns:a16="http://schemas.microsoft.com/office/drawing/2014/main" id="{0DEF9C99-19D9-5DEA-EE64-DDF38B02ED5D}"/>
              </a:ext>
            </a:extLst>
          </p:cNvPr>
          <p:cNvSpPr txBox="1"/>
          <p:nvPr/>
        </p:nvSpPr>
        <p:spPr>
          <a:xfrm>
            <a:off x="4278489" y="43804"/>
            <a:ext cx="7687734" cy="400110"/>
          </a:xfrm>
          <a:prstGeom prst="rect">
            <a:avLst/>
          </a:prstGeom>
          <a:noFill/>
        </p:spPr>
        <p:txBody>
          <a:bodyPr wrap="square" rtlCol="0">
            <a:spAutoFit/>
          </a:bodyPr>
          <a:lstStyle/>
          <a:p>
            <a:pPr algn="r"/>
            <a:r>
              <a:rPr lang="en-GB" sz="2000" b="1" dirty="0">
                <a:latin typeface="Aptos Black" panose="020B0004020202020204" pitchFamily="34" charset="0"/>
                <a:cs typeface="Aldhabi" panose="020F0502020204030204" pitchFamily="2" charset="-78"/>
              </a:rPr>
              <a:t>VISUAL STUDIES 1</a:t>
            </a:r>
          </a:p>
        </p:txBody>
      </p:sp>
      <p:sp>
        <p:nvSpPr>
          <p:cNvPr id="3" name="TextBox 2">
            <a:extLst>
              <a:ext uri="{FF2B5EF4-FFF2-40B4-BE49-F238E27FC236}">
                <a16:creationId xmlns:a16="http://schemas.microsoft.com/office/drawing/2014/main" id="{3214A290-6340-0CF5-EC39-8B58C247579E}"/>
              </a:ext>
            </a:extLst>
          </p:cNvPr>
          <p:cNvSpPr txBox="1"/>
          <p:nvPr/>
        </p:nvSpPr>
        <p:spPr>
          <a:xfrm>
            <a:off x="225777" y="127224"/>
            <a:ext cx="8523112" cy="523220"/>
          </a:xfrm>
          <a:prstGeom prst="rect">
            <a:avLst/>
          </a:prstGeom>
          <a:noFill/>
        </p:spPr>
        <p:txBody>
          <a:bodyPr wrap="square" rtlCol="0">
            <a:spAutoFit/>
          </a:bodyPr>
          <a:lstStyle/>
          <a:p>
            <a:r>
              <a:rPr lang="en-GB" sz="2800" dirty="0">
                <a:latin typeface="Aptos Black" panose="020B0004020202020204" pitchFamily="34" charset="0"/>
              </a:rPr>
              <a:t>MODULE INTRODUCTION</a:t>
            </a:r>
          </a:p>
        </p:txBody>
      </p:sp>
      <p:sp>
        <p:nvSpPr>
          <p:cNvPr id="4" name="TextBox 3">
            <a:extLst>
              <a:ext uri="{FF2B5EF4-FFF2-40B4-BE49-F238E27FC236}">
                <a16:creationId xmlns:a16="http://schemas.microsoft.com/office/drawing/2014/main" id="{6D75EE8D-6A4B-F286-5417-D5FE61158475}"/>
              </a:ext>
            </a:extLst>
          </p:cNvPr>
          <p:cNvSpPr txBox="1"/>
          <p:nvPr/>
        </p:nvSpPr>
        <p:spPr>
          <a:xfrm>
            <a:off x="225776" y="2672411"/>
            <a:ext cx="6024416" cy="3535145"/>
          </a:xfrm>
          <a:prstGeom prst="rect">
            <a:avLst/>
          </a:prstGeom>
          <a:noFill/>
          <a:ln>
            <a:solidFill>
              <a:srgbClr val="48FA72"/>
            </a:solidFill>
          </a:ln>
        </p:spPr>
        <p:txBody>
          <a:bodyPr wrap="square">
            <a:noAutofit/>
          </a:bodyPr>
          <a:lstStyle/>
          <a:p>
            <a:pPr marL="0" indent="0">
              <a:lnSpc>
                <a:spcPct val="120000"/>
              </a:lnSpc>
              <a:spcAft>
                <a:spcPts val="1200"/>
              </a:spcAft>
              <a:buNone/>
            </a:pPr>
            <a:r>
              <a:rPr lang="en-GB" sz="1600" dirty="0">
                <a:solidFill>
                  <a:schemeClr val="bg1"/>
                </a:solidFill>
              </a:rPr>
              <a:t>Answer:</a:t>
            </a:r>
          </a:p>
        </p:txBody>
      </p:sp>
    </p:spTree>
    <p:extLst>
      <p:ext uri="{BB962C8B-B14F-4D97-AF65-F5344CB8AC3E}">
        <p14:creationId xmlns:p14="http://schemas.microsoft.com/office/powerpoint/2010/main" val="2109712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F149D-1226-BE84-D6DC-A9166E17BDDC}"/>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303F5E84-F158-DC10-91F3-4E482BED58FF}"/>
              </a:ext>
            </a:extLst>
          </p:cNvPr>
          <p:cNvSpPr/>
          <p:nvPr/>
        </p:nvSpPr>
        <p:spPr>
          <a:xfrm>
            <a:off x="0" y="1371600"/>
            <a:ext cx="12192000" cy="54864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ptos" panose="020B0004020202020204" pitchFamily="34" charset="0"/>
            </a:endParaRPr>
          </a:p>
        </p:txBody>
      </p:sp>
      <p:sp>
        <p:nvSpPr>
          <p:cNvPr id="3" name="Rectangle 2">
            <a:extLst>
              <a:ext uri="{FF2B5EF4-FFF2-40B4-BE49-F238E27FC236}">
                <a16:creationId xmlns:a16="http://schemas.microsoft.com/office/drawing/2014/main" id="{60001D8E-FDB8-A91B-2028-4A89D142C169}"/>
              </a:ext>
            </a:extLst>
          </p:cNvPr>
          <p:cNvSpPr/>
          <p:nvPr/>
        </p:nvSpPr>
        <p:spPr>
          <a:xfrm>
            <a:off x="0" y="0"/>
            <a:ext cx="12192000" cy="13716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ptos" panose="020B0004020202020204" pitchFamily="34" charset="0"/>
            </a:endParaRPr>
          </a:p>
        </p:txBody>
      </p:sp>
      <p:sp>
        <p:nvSpPr>
          <p:cNvPr id="2" name="TextBox 1">
            <a:extLst>
              <a:ext uri="{FF2B5EF4-FFF2-40B4-BE49-F238E27FC236}">
                <a16:creationId xmlns:a16="http://schemas.microsoft.com/office/drawing/2014/main" id="{070BA4D3-1389-539F-173C-2A7A0585C4F3}"/>
              </a:ext>
            </a:extLst>
          </p:cNvPr>
          <p:cNvSpPr txBox="1"/>
          <p:nvPr/>
        </p:nvSpPr>
        <p:spPr>
          <a:xfrm>
            <a:off x="4278489" y="72366"/>
            <a:ext cx="7687734" cy="400110"/>
          </a:xfrm>
          <a:prstGeom prst="rect">
            <a:avLst/>
          </a:prstGeom>
          <a:noFill/>
        </p:spPr>
        <p:txBody>
          <a:bodyPr wrap="square" rtlCol="0">
            <a:spAutoFit/>
          </a:bodyPr>
          <a:lstStyle/>
          <a:p>
            <a:pPr algn="r"/>
            <a:r>
              <a:rPr lang="en-GB" sz="2000" b="1" dirty="0">
                <a:latin typeface="Aptos Black" panose="020B0004020202020204" pitchFamily="34" charset="0"/>
                <a:cs typeface="Aldhabi" panose="020F0502020204030204" pitchFamily="2" charset="-78"/>
              </a:rPr>
              <a:t>VISUAL STUDIES 1</a:t>
            </a:r>
          </a:p>
        </p:txBody>
      </p:sp>
      <p:sp>
        <p:nvSpPr>
          <p:cNvPr id="4" name="TextBox 3">
            <a:extLst>
              <a:ext uri="{FF2B5EF4-FFF2-40B4-BE49-F238E27FC236}">
                <a16:creationId xmlns:a16="http://schemas.microsoft.com/office/drawing/2014/main" id="{6FB908AA-A328-0638-4B8C-902EF75C5FBC}"/>
              </a:ext>
            </a:extLst>
          </p:cNvPr>
          <p:cNvSpPr txBox="1"/>
          <p:nvPr/>
        </p:nvSpPr>
        <p:spPr>
          <a:xfrm>
            <a:off x="225777" y="155786"/>
            <a:ext cx="8523112" cy="523220"/>
          </a:xfrm>
          <a:prstGeom prst="rect">
            <a:avLst/>
          </a:prstGeom>
          <a:noFill/>
        </p:spPr>
        <p:txBody>
          <a:bodyPr wrap="square" rtlCol="0">
            <a:spAutoFit/>
          </a:bodyPr>
          <a:lstStyle/>
          <a:p>
            <a:r>
              <a:rPr lang="en-GB" sz="2800" dirty="0">
                <a:latin typeface="Aptos Black" panose="020B0004020202020204" pitchFamily="34" charset="0"/>
              </a:rPr>
              <a:t>Better Image</a:t>
            </a:r>
          </a:p>
        </p:txBody>
      </p:sp>
      <p:sp>
        <p:nvSpPr>
          <p:cNvPr id="6" name="TextBox 5">
            <a:extLst>
              <a:ext uri="{FF2B5EF4-FFF2-40B4-BE49-F238E27FC236}">
                <a16:creationId xmlns:a16="http://schemas.microsoft.com/office/drawing/2014/main" id="{E1C5B10A-4967-41E5-8A12-B64BEDAD5EF3}"/>
              </a:ext>
            </a:extLst>
          </p:cNvPr>
          <p:cNvSpPr txBox="1"/>
          <p:nvPr/>
        </p:nvSpPr>
        <p:spPr>
          <a:xfrm>
            <a:off x="777402" y="6276008"/>
            <a:ext cx="10637195" cy="370807"/>
          </a:xfrm>
          <a:prstGeom prst="rect">
            <a:avLst/>
          </a:prstGeom>
          <a:noFill/>
          <a:ln>
            <a:solidFill>
              <a:srgbClr val="48FA72"/>
            </a:solidFill>
          </a:ln>
        </p:spPr>
        <p:txBody>
          <a:bodyPr wrap="square">
            <a:spAutoFit/>
          </a:bodyPr>
          <a:lstStyle/>
          <a:p>
            <a:pPr marL="0" indent="0" algn="ctr">
              <a:lnSpc>
                <a:spcPct val="120000"/>
              </a:lnSpc>
              <a:spcAft>
                <a:spcPts val="1200"/>
              </a:spcAft>
              <a:buNone/>
            </a:pPr>
            <a:r>
              <a:rPr lang="en-GB" sz="1600" dirty="0">
                <a:solidFill>
                  <a:srgbClr val="FF25D0"/>
                </a:solidFill>
                <a:latin typeface="Aptos" panose="020B0004020202020204" pitchFamily="34" charset="0"/>
              </a:rPr>
              <a:t>Using your notes, on the next slide, discuss which you think is the better photograph.</a:t>
            </a:r>
          </a:p>
        </p:txBody>
      </p:sp>
      <p:pic>
        <p:nvPicPr>
          <p:cNvPr id="8" name="Picture 7" descr="A close-up photo of a white milk drop creating a crown-shaped splash pattern on a smooth red surface, with a single white dot floating above in the dark background.">
            <a:extLst>
              <a:ext uri="{FF2B5EF4-FFF2-40B4-BE49-F238E27FC236}">
                <a16:creationId xmlns:a16="http://schemas.microsoft.com/office/drawing/2014/main" id="{5557882B-ACA0-2612-AF9F-0D58A21DBAF3}"/>
              </a:ext>
            </a:extLst>
          </p:cNvPr>
          <p:cNvPicPr>
            <a:picLocks noChangeAspect="1"/>
          </p:cNvPicPr>
          <p:nvPr/>
        </p:nvPicPr>
        <p:blipFill>
          <a:blip r:embed="rId2"/>
          <a:stretch>
            <a:fillRect/>
          </a:stretch>
        </p:blipFill>
        <p:spPr>
          <a:xfrm>
            <a:off x="7488512" y="647859"/>
            <a:ext cx="4013200" cy="5080000"/>
          </a:xfrm>
          <a:prstGeom prst="rect">
            <a:avLst/>
          </a:prstGeom>
        </p:spPr>
      </p:pic>
      <p:pic>
        <p:nvPicPr>
          <p:cNvPr id="10" name="Picture 9" descr="da01-web (Custom)">
            <a:extLst>
              <a:ext uri="{FF2B5EF4-FFF2-40B4-BE49-F238E27FC236}">
                <a16:creationId xmlns:a16="http://schemas.microsoft.com/office/drawing/2014/main" id="{354264C0-F7BE-8C0A-C033-F84C805C3665}"/>
              </a:ext>
            </a:extLst>
          </p:cNvPr>
          <p:cNvPicPr>
            <a:picLocks noChangeAspect="1"/>
          </p:cNvPicPr>
          <p:nvPr/>
        </p:nvPicPr>
        <p:blipFill>
          <a:blip r:embed="rId3"/>
          <a:stretch>
            <a:fillRect/>
          </a:stretch>
        </p:blipFill>
        <p:spPr>
          <a:xfrm>
            <a:off x="777402" y="834792"/>
            <a:ext cx="4680485" cy="4848983"/>
          </a:xfrm>
          <a:prstGeom prst="rect">
            <a:avLst/>
          </a:prstGeom>
        </p:spPr>
      </p:pic>
      <p:sp>
        <p:nvSpPr>
          <p:cNvPr id="11" name="TextBox 10">
            <a:extLst>
              <a:ext uri="{FF2B5EF4-FFF2-40B4-BE49-F238E27FC236}">
                <a16:creationId xmlns:a16="http://schemas.microsoft.com/office/drawing/2014/main" id="{4B3F034B-295A-6589-10D7-859A67C3904B}"/>
              </a:ext>
            </a:extLst>
          </p:cNvPr>
          <p:cNvSpPr txBox="1"/>
          <p:nvPr/>
        </p:nvSpPr>
        <p:spPr>
          <a:xfrm>
            <a:off x="6903802" y="5793009"/>
            <a:ext cx="4597909" cy="338554"/>
          </a:xfrm>
          <a:prstGeom prst="rect">
            <a:avLst/>
          </a:prstGeom>
          <a:noFill/>
        </p:spPr>
        <p:txBody>
          <a:bodyPr wrap="square">
            <a:spAutoFit/>
          </a:bodyPr>
          <a:lstStyle/>
          <a:p>
            <a:pPr algn="r"/>
            <a:r>
              <a:rPr lang="en-GB" sz="1600" b="1" i="1" dirty="0">
                <a:solidFill>
                  <a:schemeClr val="bg1"/>
                </a:solidFill>
                <a:latin typeface="Aptos" panose="020B0004020202020204" pitchFamily="34" charset="0"/>
              </a:rPr>
              <a:t>Milk Drop Coronet, </a:t>
            </a:r>
            <a:r>
              <a:rPr lang="en-GB" sz="1600" b="1" dirty="0">
                <a:solidFill>
                  <a:schemeClr val="bg1"/>
                </a:solidFill>
                <a:latin typeface="Aptos" panose="020B0004020202020204" pitchFamily="34" charset="0"/>
              </a:rPr>
              <a:t>Harold Edgerton1957</a:t>
            </a:r>
          </a:p>
        </p:txBody>
      </p:sp>
      <p:sp>
        <p:nvSpPr>
          <p:cNvPr id="12" name="TextBox 11">
            <a:extLst>
              <a:ext uri="{FF2B5EF4-FFF2-40B4-BE49-F238E27FC236}">
                <a16:creationId xmlns:a16="http://schemas.microsoft.com/office/drawing/2014/main" id="{416C0ADD-3A5C-1026-1437-A00880C55B92}"/>
              </a:ext>
            </a:extLst>
          </p:cNvPr>
          <p:cNvSpPr txBox="1"/>
          <p:nvPr/>
        </p:nvSpPr>
        <p:spPr>
          <a:xfrm>
            <a:off x="610705" y="5776205"/>
            <a:ext cx="4847182" cy="523220"/>
          </a:xfrm>
          <a:prstGeom prst="rect">
            <a:avLst/>
          </a:prstGeom>
          <a:noFill/>
        </p:spPr>
        <p:txBody>
          <a:bodyPr wrap="square">
            <a:spAutoFit/>
          </a:bodyPr>
          <a:lstStyle/>
          <a:p>
            <a:pPr algn="r"/>
            <a:r>
              <a:rPr lang="en-GB" sz="1400" b="1" i="1" dirty="0">
                <a:solidFill>
                  <a:schemeClr val="bg1"/>
                </a:solidFill>
                <a:latin typeface="Aptos" panose="020B0004020202020204" pitchFamily="34" charset="0"/>
              </a:rPr>
              <a:t>Child with Toy Hand Grenade in Central Park, N.Y.C.,</a:t>
            </a:r>
            <a:r>
              <a:rPr lang="en-GB" sz="1400" b="1" dirty="0">
                <a:solidFill>
                  <a:schemeClr val="bg1"/>
                </a:solidFill>
                <a:latin typeface="Aptos" panose="020B0004020202020204" pitchFamily="34" charset="0"/>
              </a:rPr>
              <a:t> Diane Arbus. 1962</a:t>
            </a:r>
            <a:endParaRPr lang="en-GB" sz="1200" b="1" dirty="0">
              <a:solidFill>
                <a:schemeClr val="bg1"/>
              </a:solidFill>
              <a:latin typeface="Aptos" panose="020B0004020202020204" pitchFamily="34" charset="0"/>
            </a:endParaRPr>
          </a:p>
        </p:txBody>
      </p:sp>
    </p:spTree>
    <p:extLst>
      <p:ext uri="{BB962C8B-B14F-4D97-AF65-F5344CB8AC3E}">
        <p14:creationId xmlns:p14="http://schemas.microsoft.com/office/powerpoint/2010/main" val="3317615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C9F5AC-952E-D6E4-B0E3-46BC261C92B6}"/>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BAE8A692-D526-AFA8-5C40-255C4C8E6591}"/>
              </a:ext>
            </a:extLst>
          </p:cNvPr>
          <p:cNvSpPr/>
          <p:nvPr/>
        </p:nvSpPr>
        <p:spPr>
          <a:xfrm>
            <a:off x="0" y="1371600"/>
            <a:ext cx="12192000" cy="54864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Aptos" panose="020B0004020202020204" pitchFamily="34" charset="0"/>
            </a:endParaRPr>
          </a:p>
        </p:txBody>
      </p:sp>
      <p:sp>
        <p:nvSpPr>
          <p:cNvPr id="3" name="Rectangle 2">
            <a:extLst>
              <a:ext uri="{FF2B5EF4-FFF2-40B4-BE49-F238E27FC236}">
                <a16:creationId xmlns:a16="http://schemas.microsoft.com/office/drawing/2014/main" id="{EE698A25-9F92-6B96-7A31-59708796297D}"/>
              </a:ext>
            </a:extLst>
          </p:cNvPr>
          <p:cNvSpPr/>
          <p:nvPr/>
        </p:nvSpPr>
        <p:spPr>
          <a:xfrm>
            <a:off x="0" y="0"/>
            <a:ext cx="12192000" cy="13716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Aptos" panose="020B0004020202020204" pitchFamily="34" charset="0"/>
            </a:endParaRPr>
          </a:p>
        </p:txBody>
      </p:sp>
      <p:sp>
        <p:nvSpPr>
          <p:cNvPr id="2" name="TextBox 1">
            <a:extLst>
              <a:ext uri="{FF2B5EF4-FFF2-40B4-BE49-F238E27FC236}">
                <a16:creationId xmlns:a16="http://schemas.microsoft.com/office/drawing/2014/main" id="{0F3A8096-66A4-2748-EDD2-91D025ADB85A}"/>
              </a:ext>
            </a:extLst>
          </p:cNvPr>
          <p:cNvSpPr txBox="1"/>
          <p:nvPr/>
        </p:nvSpPr>
        <p:spPr>
          <a:xfrm>
            <a:off x="4278489" y="72366"/>
            <a:ext cx="7687734" cy="400110"/>
          </a:xfrm>
          <a:prstGeom prst="rect">
            <a:avLst/>
          </a:prstGeom>
          <a:noFill/>
        </p:spPr>
        <p:txBody>
          <a:bodyPr wrap="square" rtlCol="0">
            <a:spAutoFit/>
          </a:bodyPr>
          <a:lstStyle/>
          <a:p>
            <a:pPr algn="r"/>
            <a:r>
              <a:rPr lang="en-GB" sz="2000" b="1" dirty="0">
                <a:latin typeface="Aptos Black" panose="020B0004020202020204" pitchFamily="34" charset="0"/>
                <a:cs typeface="Aldhabi" panose="020F0502020204030204" pitchFamily="2" charset="-78"/>
              </a:rPr>
              <a:t>VISUAL STUDIES 1</a:t>
            </a:r>
          </a:p>
        </p:txBody>
      </p:sp>
      <p:sp>
        <p:nvSpPr>
          <p:cNvPr id="4" name="TextBox 3">
            <a:extLst>
              <a:ext uri="{FF2B5EF4-FFF2-40B4-BE49-F238E27FC236}">
                <a16:creationId xmlns:a16="http://schemas.microsoft.com/office/drawing/2014/main" id="{CFF0BFC7-F43E-E89C-FA22-99DB75872569}"/>
              </a:ext>
            </a:extLst>
          </p:cNvPr>
          <p:cNvSpPr txBox="1"/>
          <p:nvPr/>
        </p:nvSpPr>
        <p:spPr>
          <a:xfrm>
            <a:off x="225777" y="155786"/>
            <a:ext cx="8523112" cy="523220"/>
          </a:xfrm>
          <a:prstGeom prst="rect">
            <a:avLst/>
          </a:prstGeom>
          <a:noFill/>
        </p:spPr>
        <p:txBody>
          <a:bodyPr wrap="square" rtlCol="0">
            <a:spAutoFit/>
          </a:bodyPr>
          <a:lstStyle/>
          <a:p>
            <a:r>
              <a:rPr lang="en-GB" sz="2800" dirty="0">
                <a:latin typeface="Aptos Black" panose="020B0004020202020204" pitchFamily="34" charset="0"/>
              </a:rPr>
              <a:t>Better</a:t>
            </a:r>
            <a:r>
              <a:rPr lang="en-GB" sz="2800" dirty="0">
                <a:latin typeface="Aptos" panose="020B0004020202020204" pitchFamily="34" charset="0"/>
              </a:rPr>
              <a:t> </a:t>
            </a:r>
            <a:r>
              <a:rPr lang="en-GB" sz="2800" dirty="0">
                <a:latin typeface="Aptos Black" panose="020B0004020202020204" pitchFamily="34" charset="0"/>
              </a:rPr>
              <a:t>Image</a:t>
            </a:r>
          </a:p>
        </p:txBody>
      </p:sp>
      <p:sp>
        <p:nvSpPr>
          <p:cNvPr id="9" name="TextBox 8">
            <a:extLst>
              <a:ext uri="{FF2B5EF4-FFF2-40B4-BE49-F238E27FC236}">
                <a16:creationId xmlns:a16="http://schemas.microsoft.com/office/drawing/2014/main" id="{6DD8299E-B8FC-42AC-E010-BA3A53677D18}"/>
              </a:ext>
            </a:extLst>
          </p:cNvPr>
          <p:cNvSpPr txBox="1"/>
          <p:nvPr/>
        </p:nvSpPr>
        <p:spPr>
          <a:xfrm>
            <a:off x="7194620" y="1685825"/>
            <a:ext cx="4655817" cy="4182411"/>
          </a:xfrm>
          <a:prstGeom prst="rect">
            <a:avLst/>
          </a:prstGeom>
          <a:noFill/>
          <a:ln>
            <a:solidFill>
              <a:srgbClr val="48FA72"/>
            </a:solidFill>
          </a:ln>
        </p:spPr>
        <p:txBody>
          <a:bodyPr wrap="square">
            <a:noAutofit/>
          </a:bodyPr>
          <a:lstStyle/>
          <a:p>
            <a:pPr marL="0" indent="0" algn="ctr">
              <a:lnSpc>
                <a:spcPct val="120000"/>
              </a:lnSpc>
              <a:spcAft>
                <a:spcPts val="1200"/>
              </a:spcAft>
              <a:buNone/>
            </a:pPr>
            <a:r>
              <a:rPr lang="en-GB" sz="1600" dirty="0">
                <a:solidFill>
                  <a:srgbClr val="FF25D0"/>
                </a:solidFill>
                <a:latin typeface="Aptos" panose="020B0004020202020204" pitchFamily="34" charset="0"/>
              </a:rPr>
              <a:t>Put your chosen image here.</a:t>
            </a:r>
          </a:p>
        </p:txBody>
      </p:sp>
      <p:sp>
        <p:nvSpPr>
          <p:cNvPr id="16" name="TextBox 15">
            <a:extLst>
              <a:ext uri="{FF2B5EF4-FFF2-40B4-BE49-F238E27FC236}">
                <a16:creationId xmlns:a16="http://schemas.microsoft.com/office/drawing/2014/main" id="{17346290-F3B2-B3B9-4389-18BBAD76F943}"/>
              </a:ext>
            </a:extLst>
          </p:cNvPr>
          <p:cNvSpPr txBox="1"/>
          <p:nvPr/>
        </p:nvSpPr>
        <p:spPr>
          <a:xfrm>
            <a:off x="225778" y="1638772"/>
            <a:ext cx="6627280" cy="4229464"/>
          </a:xfrm>
          <a:prstGeom prst="rect">
            <a:avLst/>
          </a:prstGeom>
          <a:noFill/>
          <a:ln>
            <a:solidFill>
              <a:srgbClr val="48FA72"/>
            </a:solidFill>
          </a:ln>
        </p:spPr>
        <p:txBody>
          <a:bodyPr wrap="square">
            <a:noAutofit/>
          </a:bodyPr>
          <a:lstStyle/>
          <a:p>
            <a:pPr>
              <a:lnSpc>
                <a:spcPct val="120000"/>
              </a:lnSpc>
              <a:spcAft>
                <a:spcPts val="1200"/>
              </a:spcAft>
            </a:pPr>
            <a:r>
              <a:rPr lang="en-GB" sz="1600" dirty="0">
                <a:solidFill>
                  <a:schemeClr val="bg1"/>
                </a:solidFill>
                <a:latin typeface="Aptos" panose="020B0004020202020204" pitchFamily="34" charset="0"/>
              </a:rPr>
              <a:t>Answer:</a:t>
            </a:r>
          </a:p>
        </p:txBody>
      </p:sp>
    </p:spTree>
    <p:extLst>
      <p:ext uri="{BB962C8B-B14F-4D97-AF65-F5344CB8AC3E}">
        <p14:creationId xmlns:p14="http://schemas.microsoft.com/office/powerpoint/2010/main" val="64610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F1BC27-FFE3-60A5-8D3C-743401222189}"/>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B42E1D0E-E6AB-715A-8ED5-EBC632CDE7E4}"/>
              </a:ext>
            </a:extLst>
          </p:cNvPr>
          <p:cNvSpPr/>
          <p:nvPr/>
        </p:nvSpPr>
        <p:spPr>
          <a:xfrm>
            <a:off x="0" y="1371600"/>
            <a:ext cx="12192000" cy="54864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bg1"/>
              </a:solidFill>
              <a:latin typeface="Aptos" panose="020B0004020202020204" pitchFamily="34" charset="0"/>
            </a:endParaRPr>
          </a:p>
        </p:txBody>
      </p:sp>
      <p:pic>
        <p:nvPicPr>
          <p:cNvPr id="2" name="Picture 1" descr="Full view">
            <a:extLst>
              <a:ext uri="{FF2B5EF4-FFF2-40B4-BE49-F238E27FC236}">
                <a16:creationId xmlns:a16="http://schemas.microsoft.com/office/drawing/2014/main" id="{83368030-7E92-05C9-7E0D-EF975838FA7B}"/>
              </a:ext>
            </a:extLst>
          </p:cNvPr>
          <p:cNvPicPr>
            <a:picLocks noChangeAspect="1"/>
          </p:cNvPicPr>
          <p:nvPr/>
        </p:nvPicPr>
        <p:blipFill>
          <a:blip r:embed="rId2"/>
          <a:stretch>
            <a:fillRect/>
          </a:stretch>
        </p:blipFill>
        <p:spPr>
          <a:xfrm>
            <a:off x="219075" y="1640780"/>
            <a:ext cx="5876925" cy="3905250"/>
          </a:xfrm>
          <a:prstGeom prst="rect">
            <a:avLst/>
          </a:prstGeom>
          <a:ln>
            <a:solidFill>
              <a:schemeClr val="bg1"/>
            </a:solidFill>
          </a:ln>
        </p:spPr>
      </p:pic>
      <p:sp>
        <p:nvSpPr>
          <p:cNvPr id="4" name="TextBox 3">
            <a:extLst>
              <a:ext uri="{FF2B5EF4-FFF2-40B4-BE49-F238E27FC236}">
                <a16:creationId xmlns:a16="http://schemas.microsoft.com/office/drawing/2014/main" id="{8827A4CE-5348-E6A0-907A-DB7ED9AB60AE}"/>
              </a:ext>
            </a:extLst>
          </p:cNvPr>
          <p:cNvSpPr txBox="1"/>
          <p:nvPr/>
        </p:nvSpPr>
        <p:spPr>
          <a:xfrm>
            <a:off x="219075" y="5630544"/>
            <a:ext cx="7326490" cy="369332"/>
          </a:xfrm>
          <a:prstGeom prst="rect">
            <a:avLst/>
          </a:prstGeom>
          <a:noFill/>
        </p:spPr>
        <p:txBody>
          <a:bodyPr wrap="square">
            <a:spAutoFit/>
          </a:bodyPr>
          <a:lstStyle/>
          <a:p>
            <a:r>
              <a:rPr lang="en-GB" sz="1800" b="1" i="1" dirty="0" err="1">
                <a:solidFill>
                  <a:schemeClr val="bg1"/>
                </a:solidFill>
                <a:latin typeface="Aptos" panose="020B0004020202020204" pitchFamily="34" charset="0"/>
              </a:rPr>
              <a:t>Ffolly</a:t>
            </a:r>
            <a:r>
              <a:rPr lang="en-GB" sz="1800" b="1" i="1">
                <a:solidFill>
                  <a:schemeClr val="bg1"/>
                </a:solidFill>
                <a:latin typeface="Aptos" panose="020B0004020202020204" pitchFamily="34" charset="0"/>
              </a:rPr>
              <a:t>, </a:t>
            </a:r>
            <a:r>
              <a:rPr lang="en-GB" b="1">
                <a:solidFill>
                  <a:schemeClr val="bg1"/>
                </a:solidFill>
                <a:latin typeface="Aptos" panose="020B0004020202020204" pitchFamily="34" charset="0"/>
              </a:rPr>
              <a:t>Rut Blees Luxemburg</a:t>
            </a:r>
            <a:r>
              <a:rPr lang="en-GB" sz="1800" b="1">
                <a:solidFill>
                  <a:schemeClr val="bg1"/>
                </a:solidFill>
                <a:latin typeface="Aptos" panose="020B0004020202020204" pitchFamily="34" charset="0"/>
              </a:rPr>
              <a:t>. 200</a:t>
            </a:r>
            <a:r>
              <a:rPr lang="en-GB" b="1">
                <a:solidFill>
                  <a:schemeClr val="bg1"/>
                </a:solidFill>
                <a:latin typeface="Aptos" panose="020B0004020202020204" pitchFamily="34" charset="0"/>
              </a:rPr>
              <a:t>3</a:t>
            </a:r>
            <a:endParaRPr lang="en-GB" sz="1800" b="1">
              <a:solidFill>
                <a:schemeClr val="bg1"/>
              </a:solidFill>
              <a:latin typeface="Aptos" panose="020B0004020202020204" pitchFamily="34" charset="0"/>
            </a:endParaRPr>
          </a:p>
        </p:txBody>
      </p:sp>
      <p:sp>
        <p:nvSpPr>
          <p:cNvPr id="8" name="TextBox 7">
            <a:extLst>
              <a:ext uri="{FF2B5EF4-FFF2-40B4-BE49-F238E27FC236}">
                <a16:creationId xmlns:a16="http://schemas.microsoft.com/office/drawing/2014/main" id="{8C9F183D-F08E-226C-43C7-DC9DBE963947}"/>
              </a:ext>
            </a:extLst>
          </p:cNvPr>
          <p:cNvSpPr txBox="1"/>
          <p:nvPr/>
        </p:nvSpPr>
        <p:spPr>
          <a:xfrm>
            <a:off x="6297578" y="1609317"/>
            <a:ext cx="5657850" cy="1323439"/>
          </a:xfrm>
          <a:prstGeom prst="rect">
            <a:avLst/>
          </a:prstGeom>
          <a:noFill/>
        </p:spPr>
        <p:txBody>
          <a:bodyPr wrap="square">
            <a:spAutoFit/>
          </a:bodyPr>
          <a:lstStyle/>
          <a:p>
            <a:r>
              <a:rPr lang="en-GB" sz="1600">
                <a:solidFill>
                  <a:srgbClr val="48FA72"/>
                </a:solidFill>
                <a:latin typeface="Aptos" panose="020B0004020202020204" pitchFamily="34" charset="0"/>
              </a:rPr>
              <a:t>5 minutes Research into </a:t>
            </a:r>
            <a:r>
              <a:rPr lang="en-GB" sz="1600" err="1">
                <a:solidFill>
                  <a:srgbClr val="48FA72"/>
                </a:solidFill>
                <a:latin typeface="Aptos" panose="020B0004020202020204" pitchFamily="34" charset="0"/>
              </a:rPr>
              <a:t>Ffolly</a:t>
            </a:r>
            <a:r>
              <a:rPr lang="en-GB" sz="1600">
                <a:solidFill>
                  <a:srgbClr val="48FA72"/>
                </a:solidFill>
                <a:latin typeface="Aptos" panose="020B0004020202020204" pitchFamily="34" charset="0"/>
              </a:rPr>
              <a:t>:</a:t>
            </a:r>
          </a:p>
          <a:p>
            <a:r>
              <a:rPr lang="en-GB" sz="1600">
                <a:solidFill>
                  <a:schemeClr val="bg1"/>
                </a:solidFill>
                <a:latin typeface="Aptos" panose="020B0004020202020204" pitchFamily="34" charset="0"/>
              </a:rPr>
              <a:t>Long exposure of the city at night…</a:t>
            </a:r>
          </a:p>
          <a:p>
            <a:r>
              <a:rPr lang="en-GB" sz="1600">
                <a:solidFill>
                  <a:schemeClr val="bg1"/>
                </a:solidFill>
                <a:latin typeface="Aptos" panose="020B0004020202020204" pitchFamily="34" charset="0"/>
              </a:rPr>
              <a:t>Made with 5x4 camera…</a:t>
            </a:r>
          </a:p>
          <a:p>
            <a:r>
              <a:rPr lang="en-GB" sz="1600">
                <a:solidFill>
                  <a:schemeClr val="bg1"/>
                </a:solidFill>
                <a:latin typeface="Aptos" panose="020B0004020202020204" pitchFamily="34" charset="0"/>
              </a:rPr>
              <a:t>“requires slowness &amp; concentration”…</a:t>
            </a:r>
          </a:p>
          <a:p>
            <a:r>
              <a:rPr lang="en-GB" sz="1600">
                <a:solidFill>
                  <a:schemeClr val="bg1"/>
                </a:solidFill>
                <a:latin typeface="Aptos" panose="020B0004020202020204" pitchFamily="34" charset="0"/>
              </a:rPr>
              <a:t>From a series commissioned in Swansea…</a:t>
            </a:r>
          </a:p>
        </p:txBody>
      </p:sp>
      <p:sp>
        <p:nvSpPr>
          <p:cNvPr id="12" name="TextBox 11">
            <a:extLst>
              <a:ext uri="{FF2B5EF4-FFF2-40B4-BE49-F238E27FC236}">
                <a16:creationId xmlns:a16="http://schemas.microsoft.com/office/drawing/2014/main" id="{49AA96AF-C8EE-2935-0CEA-54B404A7ED1C}"/>
              </a:ext>
            </a:extLst>
          </p:cNvPr>
          <p:cNvSpPr txBox="1"/>
          <p:nvPr/>
        </p:nvSpPr>
        <p:spPr>
          <a:xfrm>
            <a:off x="6415000" y="3017270"/>
            <a:ext cx="5423006" cy="666273"/>
          </a:xfrm>
          <a:prstGeom prst="rect">
            <a:avLst/>
          </a:prstGeom>
          <a:noFill/>
          <a:ln>
            <a:solidFill>
              <a:srgbClr val="48FA72"/>
            </a:solidFill>
          </a:ln>
        </p:spPr>
        <p:txBody>
          <a:bodyPr wrap="square">
            <a:spAutoFit/>
          </a:bodyPr>
          <a:lstStyle/>
          <a:p>
            <a:pPr>
              <a:lnSpc>
                <a:spcPct val="120000"/>
              </a:lnSpc>
              <a:spcAft>
                <a:spcPts val="1200"/>
              </a:spcAft>
            </a:pPr>
            <a:r>
              <a:rPr lang="en-GB" sz="1600">
                <a:solidFill>
                  <a:srgbClr val="FF25D0"/>
                </a:solidFill>
                <a:latin typeface="Aptos" panose="020B0004020202020204" pitchFamily="34" charset="0"/>
              </a:rPr>
              <a:t>Considering at least one of the points above, how does this research change our view of the photograph?</a:t>
            </a:r>
          </a:p>
        </p:txBody>
      </p:sp>
      <p:sp>
        <p:nvSpPr>
          <p:cNvPr id="14" name="Rectangle 13">
            <a:extLst>
              <a:ext uri="{FF2B5EF4-FFF2-40B4-BE49-F238E27FC236}">
                <a16:creationId xmlns:a16="http://schemas.microsoft.com/office/drawing/2014/main" id="{D114641A-CF19-F4A9-7827-EE4AF2C992E9}"/>
              </a:ext>
            </a:extLst>
          </p:cNvPr>
          <p:cNvSpPr/>
          <p:nvPr/>
        </p:nvSpPr>
        <p:spPr>
          <a:xfrm>
            <a:off x="0" y="0"/>
            <a:ext cx="12192000" cy="13716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3" name="TextBox 2">
            <a:extLst>
              <a:ext uri="{FF2B5EF4-FFF2-40B4-BE49-F238E27FC236}">
                <a16:creationId xmlns:a16="http://schemas.microsoft.com/office/drawing/2014/main" id="{9B0CF342-7D9B-0358-D78F-D9F52BF526D3}"/>
              </a:ext>
            </a:extLst>
          </p:cNvPr>
          <p:cNvSpPr txBox="1"/>
          <p:nvPr/>
        </p:nvSpPr>
        <p:spPr>
          <a:xfrm>
            <a:off x="4278489" y="72366"/>
            <a:ext cx="7687734" cy="400110"/>
          </a:xfrm>
          <a:prstGeom prst="rect">
            <a:avLst/>
          </a:prstGeom>
          <a:noFill/>
        </p:spPr>
        <p:txBody>
          <a:bodyPr wrap="square" rtlCol="0">
            <a:spAutoFit/>
          </a:bodyPr>
          <a:lstStyle/>
          <a:p>
            <a:pPr algn="r"/>
            <a:r>
              <a:rPr lang="en-GB" sz="2000" b="1">
                <a:latin typeface="Aptos Black" panose="020B0004020202020204" pitchFamily="34" charset="0"/>
                <a:cs typeface="Aldhabi" panose="020F0502020204030204" pitchFamily="2" charset="-78"/>
              </a:rPr>
              <a:t>VISUAL STUDIES 1</a:t>
            </a:r>
          </a:p>
        </p:txBody>
      </p:sp>
      <p:sp>
        <p:nvSpPr>
          <p:cNvPr id="6" name="TextBox 5">
            <a:extLst>
              <a:ext uri="{FF2B5EF4-FFF2-40B4-BE49-F238E27FC236}">
                <a16:creationId xmlns:a16="http://schemas.microsoft.com/office/drawing/2014/main" id="{54D6A6B5-C8C5-1845-5B79-C8D761A90847}"/>
              </a:ext>
            </a:extLst>
          </p:cNvPr>
          <p:cNvSpPr txBox="1"/>
          <p:nvPr/>
        </p:nvSpPr>
        <p:spPr>
          <a:xfrm>
            <a:off x="225777" y="210866"/>
            <a:ext cx="8523112" cy="523220"/>
          </a:xfrm>
          <a:prstGeom prst="rect">
            <a:avLst/>
          </a:prstGeom>
          <a:noFill/>
        </p:spPr>
        <p:txBody>
          <a:bodyPr wrap="square" rtlCol="0">
            <a:spAutoFit/>
          </a:bodyPr>
          <a:lstStyle/>
          <a:p>
            <a:r>
              <a:rPr lang="en-GB" sz="2800">
                <a:latin typeface="Aptos Black" panose="020B0004020202020204" pitchFamily="34" charset="0"/>
              </a:rPr>
              <a:t>RESEARCH</a:t>
            </a:r>
          </a:p>
        </p:txBody>
      </p:sp>
      <p:sp>
        <p:nvSpPr>
          <p:cNvPr id="10" name="TextBox 9">
            <a:extLst>
              <a:ext uri="{FF2B5EF4-FFF2-40B4-BE49-F238E27FC236}">
                <a16:creationId xmlns:a16="http://schemas.microsoft.com/office/drawing/2014/main" id="{B05F4899-26D2-9513-EB2F-7951253D2416}"/>
              </a:ext>
            </a:extLst>
          </p:cNvPr>
          <p:cNvSpPr txBox="1"/>
          <p:nvPr/>
        </p:nvSpPr>
        <p:spPr>
          <a:xfrm>
            <a:off x="6414998" y="3831880"/>
            <a:ext cx="5423007" cy="2870334"/>
          </a:xfrm>
          <a:prstGeom prst="rect">
            <a:avLst/>
          </a:prstGeom>
          <a:noFill/>
          <a:ln>
            <a:solidFill>
              <a:srgbClr val="48FA72"/>
            </a:solidFill>
          </a:ln>
        </p:spPr>
        <p:txBody>
          <a:bodyPr wrap="square">
            <a:noAutofit/>
          </a:bodyPr>
          <a:lstStyle/>
          <a:p>
            <a:pPr>
              <a:lnSpc>
                <a:spcPct val="120000"/>
              </a:lnSpc>
              <a:spcAft>
                <a:spcPts val="1200"/>
              </a:spcAft>
            </a:pPr>
            <a:r>
              <a:rPr lang="en-GB" sz="1600">
                <a:solidFill>
                  <a:schemeClr val="bg1"/>
                </a:solidFill>
                <a:latin typeface="Aptos" panose="020B0004020202020204" pitchFamily="34" charset="0"/>
              </a:rPr>
              <a:t>Answer:</a:t>
            </a:r>
          </a:p>
        </p:txBody>
      </p:sp>
    </p:spTree>
    <p:extLst>
      <p:ext uri="{BB962C8B-B14F-4D97-AF65-F5344CB8AC3E}">
        <p14:creationId xmlns:p14="http://schemas.microsoft.com/office/powerpoint/2010/main" val="393198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A5CA5-9EC4-EDCC-8A19-2436DE809FCE}"/>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298B7D9F-B383-C3B1-714F-105154A37C61}"/>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7" name="TextBox 6">
            <a:extLst>
              <a:ext uri="{FF2B5EF4-FFF2-40B4-BE49-F238E27FC236}">
                <a16:creationId xmlns:a16="http://schemas.microsoft.com/office/drawing/2014/main" id="{4F451D58-05F8-2AE5-6254-D40C04EC9839}"/>
              </a:ext>
            </a:extLst>
          </p:cNvPr>
          <p:cNvSpPr txBox="1"/>
          <p:nvPr/>
        </p:nvSpPr>
        <p:spPr>
          <a:xfrm>
            <a:off x="4278489" y="163431"/>
            <a:ext cx="7687734" cy="400110"/>
          </a:xfrm>
          <a:prstGeom prst="rect">
            <a:avLst/>
          </a:prstGeom>
          <a:noFill/>
        </p:spPr>
        <p:txBody>
          <a:bodyPr wrap="square" rtlCol="0">
            <a:spAutoFit/>
          </a:bodyPr>
          <a:lstStyle/>
          <a:p>
            <a:pPr algn="r"/>
            <a:r>
              <a:rPr lang="en-GB" sz="2000" b="1">
                <a:solidFill>
                  <a:srgbClr val="48FA72"/>
                </a:solidFill>
                <a:latin typeface="Aptos Black" panose="020B0004020202020204" pitchFamily="34" charset="0"/>
                <a:cs typeface="Aldhabi" panose="020F0502020204030204" pitchFamily="2" charset="-78"/>
              </a:rPr>
              <a:t>VISUAL STUDIES 1</a:t>
            </a:r>
          </a:p>
        </p:txBody>
      </p:sp>
      <p:sp>
        <p:nvSpPr>
          <p:cNvPr id="9" name="TextBox 8">
            <a:extLst>
              <a:ext uri="{FF2B5EF4-FFF2-40B4-BE49-F238E27FC236}">
                <a16:creationId xmlns:a16="http://schemas.microsoft.com/office/drawing/2014/main" id="{AEB39A41-B2E5-B245-7B9E-224E54553A26}"/>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Black" panose="020B0004020202020204" pitchFamily="34" charset="0"/>
              </a:rPr>
              <a:t>DESCRIBING PHOTOGRAPHY</a:t>
            </a:r>
          </a:p>
          <a:p>
            <a:r>
              <a:rPr lang="en-GB" sz="2800">
                <a:solidFill>
                  <a:srgbClr val="48FA72"/>
                </a:solidFill>
                <a:latin typeface="Aptos Black" panose="020B0004020202020204" pitchFamily="34" charset="0"/>
              </a:rPr>
              <a:t>ADJECTIVES</a:t>
            </a:r>
          </a:p>
        </p:txBody>
      </p:sp>
      <p:sp>
        <p:nvSpPr>
          <p:cNvPr id="3" name="TextBox 2">
            <a:extLst>
              <a:ext uri="{FF2B5EF4-FFF2-40B4-BE49-F238E27FC236}">
                <a16:creationId xmlns:a16="http://schemas.microsoft.com/office/drawing/2014/main" id="{4A977646-8B2F-0836-D51D-CBE5430ED166}"/>
              </a:ext>
            </a:extLst>
          </p:cNvPr>
          <p:cNvSpPr txBox="1"/>
          <p:nvPr/>
        </p:nvSpPr>
        <p:spPr>
          <a:xfrm>
            <a:off x="225777" y="1535031"/>
            <a:ext cx="5561069" cy="4852610"/>
          </a:xfrm>
          <a:prstGeom prst="rect">
            <a:avLst/>
          </a:prstGeom>
          <a:noFill/>
        </p:spPr>
        <p:txBody>
          <a:bodyPr wrap="square">
            <a:spAutoFit/>
          </a:bodyPr>
          <a:lstStyle/>
          <a:p>
            <a:pPr>
              <a:lnSpc>
                <a:spcPct val="100000"/>
              </a:lnSpc>
              <a:spcAft>
                <a:spcPts val="800"/>
              </a:spcAft>
              <a:buNone/>
            </a:pPr>
            <a:r>
              <a:rPr lang="en-GB" b="1" u="sng" kern="100">
                <a:effectLst/>
                <a:latin typeface="Aptos" panose="020B0004020202020204" pitchFamily="34" charset="0"/>
                <a:ea typeface="Aptos" panose="020B0004020202020204" pitchFamily="34" charset="0"/>
                <a:cs typeface="Times New Roman" panose="02020603050405020304" pitchFamily="18" charset="0"/>
              </a:rPr>
              <a:t>Emotional Impact</a:t>
            </a:r>
          </a:p>
          <a:p>
            <a:pPr lvl="0">
              <a:lnSpc>
                <a:spcPct val="100000"/>
              </a:lnSpc>
              <a:spcAft>
                <a:spcPts val="800"/>
              </a:spcAft>
              <a:tabLst>
                <a:tab pos="457200" algn="l"/>
              </a:tabLst>
            </a:pPr>
            <a:r>
              <a:rPr lang="en-GB" sz="1600" b="1" kern="100">
                <a:effectLst/>
                <a:latin typeface="Aptos" panose="020B0004020202020204" pitchFamily="34" charset="0"/>
                <a:ea typeface="Aptos" panose="020B0004020202020204" pitchFamily="34" charset="0"/>
                <a:cs typeface="Times New Roman" panose="02020603050405020304" pitchFamily="18" charset="0"/>
              </a:rPr>
              <a:t>Poignant</a:t>
            </a:r>
            <a:r>
              <a:rPr lang="en-GB" sz="1600" kern="100">
                <a:effectLst/>
                <a:latin typeface="Aptos" panose="020B0004020202020204" pitchFamily="34" charset="0"/>
                <a:ea typeface="Aptos" panose="020B0004020202020204" pitchFamily="34" charset="0"/>
                <a:cs typeface="Times New Roman" panose="02020603050405020304" pitchFamily="18" charset="0"/>
              </a:rPr>
              <a:t> – Evokes a strong sense of emotion, often nostalgia or sadness.</a:t>
            </a:r>
          </a:p>
          <a:p>
            <a:pPr lvl="0">
              <a:lnSpc>
                <a:spcPct val="100000"/>
              </a:lnSpc>
              <a:spcAft>
                <a:spcPts val="800"/>
              </a:spcAft>
              <a:tabLst>
                <a:tab pos="457200" algn="l"/>
              </a:tabLst>
            </a:pPr>
            <a:r>
              <a:rPr lang="en-GB" sz="1600" b="1" kern="100">
                <a:effectLst/>
                <a:latin typeface="Aptos" panose="020B0004020202020204" pitchFamily="34" charset="0"/>
                <a:ea typeface="Aptos" panose="020B0004020202020204" pitchFamily="34" charset="0"/>
                <a:cs typeface="Times New Roman" panose="02020603050405020304" pitchFamily="18" charset="0"/>
              </a:rPr>
              <a:t>Haunting</a:t>
            </a:r>
            <a:r>
              <a:rPr lang="en-GB" sz="1600" kern="100">
                <a:effectLst/>
                <a:latin typeface="Aptos" panose="020B0004020202020204" pitchFamily="34" charset="0"/>
                <a:ea typeface="Aptos" panose="020B0004020202020204" pitchFamily="34" charset="0"/>
                <a:cs typeface="Times New Roman" panose="02020603050405020304" pitchFamily="18" charset="0"/>
              </a:rPr>
              <a:t> – Stays with the viewer, often due to its mysterious or unsettling quality.</a:t>
            </a:r>
          </a:p>
          <a:p>
            <a:pPr lvl="0">
              <a:lnSpc>
                <a:spcPct val="100000"/>
              </a:lnSpc>
              <a:spcAft>
                <a:spcPts val="800"/>
              </a:spcAft>
              <a:tabLst>
                <a:tab pos="457200" algn="l"/>
              </a:tabLst>
            </a:pPr>
            <a:r>
              <a:rPr lang="en-GB" sz="1600" b="1" kern="100">
                <a:effectLst/>
                <a:latin typeface="Aptos" panose="020B0004020202020204" pitchFamily="34" charset="0"/>
                <a:ea typeface="Aptos" panose="020B0004020202020204" pitchFamily="34" charset="0"/>
                <a:cs typeface="Times New Roman" panose="02020603050405020304" pitchFamily="18" charset="0"/>
              </a:rPr>
              <a:t>Intimate</a:t>
            </a:r>
            <a:r>
              <a:rPr lang="en-GB" sz="1600" kern="100">
                <a:effectLst/>
                <a:latin typeface="Aptos" panose="020B0004020202020204" pitchFamily="34" charset="0"/>
                <a:ea typeface="Aptos" panose="020B0004020202020204" pitchFamily="34" charset="0"/>
                <a:cs typeface="Times New Roman" panose="02020603050405020304" pitchFamily="18" charset="0"/>
              </a:rPr>
              <a:t> – Creates a sense of closeness or personal connection.</a:t>
            </a:r>
          </a:p>
          <a:p>
            <a:pPr lvl="0">
              <a:lnSpc>
                <a:spcPct val="100000"/>
              </a:lnSpc>
              <a:spcAft>
                <a:spcPts val="800"/>
              </a:spcAft>
              <a:tabLst>
                <a:tab pos="457200" algn="l"/>
              </a:tabLst>
            </a:pPr>
            <a:r>
              <a:rPr lang="en-GB" sz="1600" b="1" kern="100">
                <a:effectLst/>
                <a:latin typeface="Aptos" panose="020B0004020202020204" pitchFamily="34" charset="0"/>
                <a:ea typeface="Aptos" panose="020B0004020202020204" pitchFamily="34" charset="0"/>
                <a:cs typeface="Times New Roman" panose="02020603050405020304" pitchFamily="18" charset="0"/>
              </a:rPr>
              <a:t>Resonant</a:t>
            </a:r>
            <a:r>
              <a:rPr lang="en-GB" sz="1600" kern="100">
                <a:effectLst/>
                <a:latin typeface="Aptos" panose="020B0004020202020204" pitchFamily="34" charset="0"/>
                <a:ea typeface="Aptos" panose="020B0004020202020204" pitchFamily="34" charset="0"/>
                <a:cs typeface="Times New Roman" panose="02020603050405020304" pitchFamily="18" charset="0"/>
              </a:rPr>
              <a:t> – Feels deeply meaningful or relatable to the viewer.</a:t>
            </a:r>
          </a:p>
          <a:p>
            <a:pPr lvl="0">
              <a:lnSpc>
                <a:spcPct val="100000"/>
              </a:lnSpc>
              <a:spcAft>
                <a:spcPts val="800"/>
              </a:spcAft>
              <a:tabLst>
                <a:tab pos="457200" algn="l"/>
              </a:tabLst>
            </a:pPr>
            <a:r>
              <a:rPr lang="en-GB" sz="1600" b="1" kern="100">
                <a:effectLst/>
                <a:latin typeface="Aptos" panose="020B0004020202020204" pitchFamily="34" charset="0"/>
                <a:ea typeface="Aptos" panose="020B0004020202020204" pitchFamily="34" charset="0"/>
                <a:cs typeface="Times New Roman" panose="02020603050405020304" pitchFamily="18" charset="0"/>
              </a:rPr>
              <a:t>Raw</a:t>
            </a:r>
            <a:r>
              <a:rPr lang="en-GB" sz="1600" kern="100">
                <a:effectLst/>
                <a:latin typeface="Aptos" panose="020B0004020202020204" pitchFamily="34" charset="0"/>
                <a:ea typeface="Aptos" panose="020B0004020202020204" pitchFamily="34" charset="0"/>
                <a:cs typeface="Times New Roman" panose="02020603050405020304" pitchFamily="18" charset="0"/>
              </a:rPr>
              <a:t> – Appears unfiltered or honest, often emotionally intense.</a:t>
            </a:r>
          </a:p>
          <a:p>
            <a:pPr lvl="0">
              <a:lnSpc>
                <a:spcPct val="100000"/>
              </a:lnSpc>
              <a:spcAft>
                <a:spcPts val="800"/>
              </a:spcAft>
              <a:tabLst>
                <a:tab pos="457200" algn="l"/>
              </a:tabLst>
            </a:pPr>
            <a:r>
              <a:rPr lang="en-GB" sz="1600" b="1" kern="100">
                <a:effectLst/>
                <a:latin typeface="Aptos" panose="020B0004020202020204" pitchFamily="34" charset="0"/>
                <a:ea typeface="Aptos" panose="020B0004020202020204" pitchFamily="34" charset="0"/>
                <a:cs typeface="Times New Roman" panose="02020603050405020304" pitchFamily="18" charset="0"/>
              </a:rPr>
              <a:t>Melancholic</a:t>
            </a:r>
            <a:r>
              <a:rPr lang="en-GB" sz="1600" kern="100">
                <a:effectLst/>
                <a:latin typeface="Aptos" panose="020B0004020202020204" pitchFamily="34" charset="0"/>
                <a:ea typeface="Aptos" panose="020B0004020202020204" pitchFamily="34" charset="0"/>
                <a:cs typeface="Times New Roman" panose="02020603050405020304" pitchFamily="18" charset="0"/>
              </a:rPr>
              <a:t> – Expresses a gentle sadness or sorrow.</a:t>
            </a:r>
          </a:p>
          <a:p>
            <a:pPr lvl="0">
              <a:lnSpc>
                <a:spcPct val="100000"/>
              </a:lnSpc>
              <a:spcAft>
                <a:spcPts val="800"/>
              </a:spcAft>
              <a:tabLst>
                <a:tab pos="457200" algn="l"/>
              </a:tabLst>
            </a:pPr>
            <a:r>
              <a:rPr lang="en-GB" sz="1600" b="1" kern="100">
                <a:effectLst/>
                <a:latin typeface="Aptos" panose="020B0004020202020204" pitchFamily="34" charset="0"/>
                <a:ea typeface="Aptos" panose="020B0004020202020204" pitchFamily="34" charset="0"/>
                <a:cs typeface="Times New Roman" panose="02020603050405020304" pitchFamily="18" charset="0"/>
              </a:rPr>
              <a:t>Tender</a:t>
            </a:r>
            <a:r>
              <a:rPr lang="en-GB" sz="1600" kern="100">
                <a:effectLst/>
                <a:latin typeface="Aptos" panose="020B0004020202020204" pitchFamily="34" charset="0"/>
                <a:ea typeface="Aptos" panose="020B0004020202020204" pitchFamily="34" charset="0"/>
                <a:cs typeface="Times New Roman" panose="02020603050405020304" pitchFamily="18" charset="0"/>
              </a:rPr>
              <a:t> – Softly emotional, often gentle or affectionate in tone.</a:t>
            </a:r>
          </a:p>
          <a:p>
            <a:pPr lvl="0">
              <a:lnSpc>
                <a:spcPct val="100000"/>
              </a:lnSpc>
              <a:spcAft>
                <a:spcPts val="800"/>
              </a:spcAft>
              <a:tabLst>
                <a:tab pos="457200" algn="l"/>
              </a:tabLst>
            </a:pPr>
            <a:r>
              <a:rPr lang="en-GB" sz="1600" b="1" kern="100">
                <a:effectLst/>
                <a:latin typeface="Aptos" panose="020B0004020202020204" pitchFamily="34" charset="0"/>
                <a:ea typeface="Aptos" panose="020B0004020202020204" pitchFamily="34" charset="0"/>
                <a:cs typeface="Times New Roman" panose="02020603050405020304" pitchFamily="18" charset="0"/>
              </a:rPr>
              <a:t>Sombre</a:t>
            </a:r>
            <a:r>
              <a:rPr lang="en-GB" sz="1600" kern="100">
                <a:effectLst/>
                <a:latin typeface="Aptos" panose="020B0004020202020204" pitchFamily="34" charset="0"/>
                <a:ea typeface="Aptos" panose="020B0004020202020204" pitchFamily="34" charset="0"/>
                <a:cs typeface="Times New Roman" panose="02020603050405020304" pitchFamily="18" charset="0"/>
              </a:rPr>
              <a:t> – Serious or solemn, sometimes with a sense of gravity or loss.</a:t>
            </a:r>
            <a:endParaRPr lang="en-GB" sz="105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D60296D8-6750-E900-DFFD-0AAA24FBE636}"/>
              </a:ext>
            </a:extLst>
          </p:cNvPr>
          <p:cNvSpPr txBox="1"/>
          <p:nvPr/>
        </p:nvSpPr>
        <p:spPr>
          <a:xfrm>
            <a:off x="6405156" y="1535031"/>
            <a:ext cx="5561067" cy="3867725"/>
          </a:xfrm>
          <a:prstGeom prst="rect">
            <a:avLst/>
          </a:prstGeom>
          <a:noFill/>
        </p:spPr>
        <p:txBody>
          <a:bodyPr wrap="square">
            <a:spAutoFit/>
          </a:bodyPr>
          <a:lstStyle/>
          <a:p>
            <a:pPr>
              <a:spcAft>
                <a:spcPts val="800"/>
              </a:spcAft>
            </a:pPr>
            <a:r>
              <a:rPr lang="en-GB" b="1" u="sng" kern="100" dirty="0">
                <a:latin typeface="Aptos" panose="020B0004020202020204" pitchFamily="34" charset="0"/>
                <a:cs typeface="Times New Roman" panose="02020603050405020304" pitchFamily="18" charset="0"/>
              </a:rPr>
              <a:t>Visual Impact</a:t>
            </a:r>
            <a:endParaRPr lang="en-GB" sz="1600" b="1" u="sng" kern="100" dirty="0">
              <a:latin typeface="Aptos" panose="020B0004020202020204" pitchFamily="34" charset="0"/>
              <a:cs typeface="Times New Roman" panose="02020603050405020304" pitchFamily="18" charset="0"/>
            </a:endParaRPr>
          </a:p>
          <a:p>
            <a:pPr lvl="0">
              <a:spcAft>
                <a:spcPts val="800"/>
              </a:spcAft>
            </a:pPr>
            <a:r>
              <a:rPr lang="en-GB" sz="1600" b="1" kern="100" dirty="0">
                <a:latin typeface="Aptos" panose="020B0004020202020204" pitchFamily="34" charset="0"/>
                <a:cs typeface="Times New Roman" panose="02020603050405020304" pitchFamily="18" charset="0"/>
              </a:rPr>
              <a:t>Powerful – </a:t>
            </a:r>
            <a:r>
              <a:rPr lang="en-GB" sz="1600" kern="100" dirty="0">
                <a:latin typeface="Aptos" panose="020B0004020202020204" pitchFamily="34" charset="0"/>
                <a:cs typeface="Times New Roman" panose="02020603050405020304" pitchFamily="18" charset="0"/>
              </a:rPr>
              <a:t>Conveys intense meaning or evokes a strong response.</a:t>
            </a:r>
          </a:p>
          <a:p>
            <a:pPr lvl="0">
              <a:spcAft>
                <a:spcPts val="800"/>
              </a:spcAft>
            </a:pPr>
            <a:r>
              <a:rPr lang="en-GB" sz="1600" b="1" kern="100" dirty="0">
                <a:latin typeface="Aptos" panose="020B0004020202020204" pitchFamily="34" charset="0"/>
                <a:cs typeface="Times New Roman" panose="02020603050405020304" pitchFamily="18" charset="0"/>
              </a:rPr>
              <a:t>Captivating – </a:t>
            </a:r>
            <a:r>
              <a:rPr lang="en-GB" sz="1600" kern="100" dirty="0">
                <a:latin typeface="Aptos" panose="020B0004020202020204" pitchFamily="34" charset="0"/>
                <a:cs typeface="Times New Roman" panose="02020603050405020304" pitchFamily="18" charset="0"/>
              </a:rPr>
              <a:t>Draws the viewer’s attention and holds it.</a:t>
            </a:r>
          </a:p>
          <a:p>
            <a:pPr lvl="0">
              <a:spcAft>
                <a:spcPts val="800"/>
              </a:spcAft>
            </a:pPr>
            <a:r>
              <a:rPr lang="en-GB" sz="1600" b="1" kern="100" dirty="0">
                <a:latin typeface="Aptos" panose="020B0004020202020204" pitchFamily="34" charset="0"/>
                <a:cs typeface="Times New Roman" panose="02020603050405020304" pitchFamily="18" charset="0"/>
              </a:rPr>
              <a:t>Dynamic – </a:t>
            </a:r>
            <a:r>
              <a:rPr lang="en-GB" sz="1600" kern="100" dirty="0">
                <a:latin typeface="Aptos" panose="020B0004020202020204" pitchFamily="34" charset="0"/>
                <a:cs typeface="Times New Roman" panose="02020603050405020304" pitchFamily="18" charset="0"/>
              </a:rPr>
              <a:t>Full of movement, energy, or lively contrasts.</a:t>
            </a:r>
          </a:p>
          <a:p>
            <a:pPr lvl="0">
              <a:spcAft>
                <a:spcPts val="800"/>
              </a:spcAft>
            </a:pPr>
            <a:r>
              <a:rPr lang="en-GB" sz="1600" b="1" kern="100" dirty="0">
                <a:latin typeface="Aptos" panose="020B0004020202020204" pitchFamily="34" charset="0"/>
                <a:cs typeface="Times New Roman" panose="02020603050405020304" pitchFamily="18" charset="0"/>
              </a:rPr>
              <a:t>Striking – </a:t>
            </a:r>
            <a:r>
              <a:rPr lang="en-GB" sz="1600" kern="100" dirty="0">
                <a:latin typeface="Aptos" panose="020B0004020202020204" pitchFamily="34" charset="0"/>
                <a:cs typeface="Times New Roman" panose="02020603050405020304" pitchFamily="18" charset="0"/>
              </a:rPr>
              <a:t>Stands out immediately due to strong contrast or bold elements.</a:t>
            </a:r>
          </a:p>
          <a:p>
            <a:pPr lvl="0">
              <a:spcAft>
                <a:spcPts val="800"/>
              </a:spcAft>
            </a:pPr>
            <a:r>
              <a:rPr lang="en-GB" sz="1600" b="1" kern="100" dirty="0">
                <a:latin typeface="Aptos" panose="020B0004020202020204" pitchFamily="34" charset="0"/>
                <a:cs typeface="Times New Roman" panose="02020603050405020304" pitchFamily="18" charset="0"/>
              </a:rPr>
              <a:t>Majestic – </a:t>
            </a:r>
            <a:r>
              <a:rPr lang="en-GB" sz="1600" kern="100" dirty="0">
                <a:latin typeface="Aptos" panose="020B0004020202020204" pitchFamily="34" charset="0"/>
                <a:cs typeface="Times New Roman" panose="02020603050405020304" pitchFamily="18" charset="0"/>
              </a:rPr>
              <a:t>Commands respect or awe, often due to scale or grandeur.</a:t>
            </a:r>
          </a:p>
          <a:p>
            <a:pPr lvl="0">
              <a:spcAft>
                <a:spcPts val="800"/>
              </a:spcAft>
            </a:pPr>
            <a:r>
              <a:rPr lang="en-GB" sz="1600" b="1" kern="100" dirty="0">
                <a:latin typeface="Aptos" panose="020B0004020202020204" pitchFamily="34" charset="0"/>
                <a:cs typeface="Times New Roman" panose="02020603050405020304" pitchFamily="18" charset="0"/>
              </a:rPr>
              <a:t>Stark – </a:t>
            </a:r>
            <a:r>
              <a:rPr lang="en-GB" sz="1600" kern="100" dirty="0">
                <a:latin typeface="Aptos" panose="020B0004020202020204" pitchFamily="34" charset="0"/>
                <a:cs typeface="Times New Roman" panose="02020603050405020304" pitchFamily="18" charset="0"/>
              </a:rPr>
              <a:t>Minimalist or bare, often creating a bold impression.</a:t>
            </a:r>
          </a:p>
          <a:p>
            <a:pPr lvl="0">
              <a:spcAft>
                <a:spcPts val="800"/>
              </a:spcAft>
            </a:pPr>
            <a:r>
              <a:rPr lang="en-GB" sz="1600" b="1" kern="100" dirty="0">
                <a:latin typeface="Aptos" panose="020B0004020202020204" pitchFamily="34" charset="0"/>
                <a:cs typeface="Times New Roman" panose="02020603050405020304" pitchFamily="18" charset="0"/>
              </a:rPr>
              <a:t>Vibrant – </a:t>
            </a:r>
            <a:r>
              <a:rPr lang="en-GB" sz="1600" kern="100" dirty="0">
                <a:latin typeface="Aptos" panose="020B0004020202020204" pitchFamily="34" charset="0"/>
                <a:cs typeface="Times New Roman" panose="02020603050405020304" pitchFamily="18" charset="0"/>
              </a:rPr>
              <a:t>Full of bright, intense colours or energy.</a:t>
            </a:r>
          </a:p>
          <a:p>
            <a:pPr lvl="0">
              <a:spcAft>
                <a:spcPts val="800"/>
              </a:spcAft>
            </a:pPr>
            <a:r>
              <a:rPr lang="en-GB" sz="1600" b="1" kern="100" dirty="0">
                <a:latin typeface="Aptos" panose="020B0004020202020204" pitchFamily="34" charset="0"/>
                <a:cs typeface="Times New Roman" panose="02020603050405020304" pitchFamily="18" charset="0"/>
              </a:rPr>
              <a:t>Radiant – </a:t>
            </a:r>
            <a:r>
              <a:rPr lang="en-GB" sz="1600" kern="100" dirty="0">
                <a:latin typeface="Aptos" panose="020B0004020202020204" pitchFamily="34" charset="0"/>
                <a:cs typeface="Times New Roman" panose="02020603050405020304" pitchFamily="18" charset="0"/>
              </a:rPr>
              <a:t>Glows or shines, often suggesting beauty or purity.</a:t>
            </a:r>
          </a:p>
        </p:txBody>
      </p:sp>
    </p:spTree>
    <p:extLst>
      <p:ext uri="{BB962C8B-B14F-4D97-AF65-F5344CB8AC3E}">
        <p14:creationId xmlns:p14="http://schemas.microsoft.com/office/powerpoint/2010/main" val="3524650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C34AD-20C6-2B2E-B028-999216D2E48C}"/>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A12301AE-DCE1-CE33-52BE-AD8B2841BDC0}"/>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7" name="TextBox 6">
            <a:extLst>
              <a:ext uri="{FF2B5EF4-FFF2-40B4-BE49-F238E27FC236}">
                <a16:creationId xmlns:a16="http://schemas.microsoft.com/office/drawing/2014/main" id="{ACDBC87D-58BB-E3B7-3C5F-7DD517B42F6D}"/>
              </a:ext>
            </a:extLst>
          </p:cNvPr>
          <p:cNvSpPr txBox="1"/>
          <p:nvPr/>
        </p:nvSpPr>
        <p:spPr>
          <a:xfrm>
            <a:off x="4278489" y="163431"/>
            <a:ext cx="7687734" cy="400110"/>
          </a:xfrm>
          <a:prstGeom prst="rect">
            <a:avLst/>
          </a:prstGeom>
          <a:noFill/>
        </p:spPr>
        <p:txBody>
          <a:bodyPr wrap="square" rtlCol="0">
            <a:spAutoFit/>
          </a:bodyPr>
          <a:lstStyle/>
          <a:p>
            <a:pPr algn="r"/>
            <a:r>
              <a:rPr lang="en-GB" sz="2000" b="1">
                <a:solidFill>
                  <a:srgbClr val="48FA72"/>
                </a:solidFill>
                <a:latin typeface="Aptos Black" panose="020B0004020202020204" pitchFamily="34" charset="0"/>
                <a:cs typeface="Aldhabi" panose="020F0502020204030204" pitchFamily="2" charset="-78"/>
              </a:rPr>
              <a:t>VISUAL STUDIES 1</a:t>
            </a:r>
          </a:p>
        </p:txBody>
      </p:sp>
      <p:sp>
        <p:nvSpPr>
          <p:cNvPr id="9" name="TextBox 8">
            <a:extLst>
              <a:ext uri="{FF2B5EF4-FFF2-40B4-BE49-F238E27FC236}">
                <a16:creationId xmlns:a16="http://schemas.microsoft.com/office/drawing/2014/main" id="{4CD97C05-20C4-47B8-4B52-3B24321FD460}"/>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Black" panose="020B0004020202020204" pitchFamily="34" charset="0"/>
              </a:rPr>
              <a:t>DESCRIBING PHOTOGRAPHY</a:t>
            </a:r>
          </a:p>
          <a:p>
            <a:r>
              <a:rPr lang="en-GB" sz="2800">
                <a:solidFill>
                  <a:srgbClr val="48FA72"/>
                </a:solidFill>
                <a:latin typeface="Aptos Black" panose="020B0004020202020204" pitchFamily="34" charset="0"/>
              </a:rPr>
              <a:t>ADJECTIVES</a:t>
            </a:r>
          </a:p>
        </p:txBody>
      </p:sp>
      <p:sp>
        <p:nvSpPr>
          <p:cNvPr id="3" name="TextBox 2">
            <a:extLst>
              <a:ext uri="{FF2B5EF4-FFF2-40B4-BE49-F238E27FC236}">
                <a16:creationId xmlns:a16="http://schemas.microsoft.com/office/drawing/2014/main" id="{850C736A-A40B-8EE0-4DA8-5B8ED14D7F96}"/>
              </a:ext>
            </a:extLst>
          </p:cNvPr>
          <p:cNvSpPr txBox="1"/>
          <p:nvPr/>
        </p:nvSpPr>
        <p:spPr>
          <a:xfrm>
            <a:off x="225777" y="1535031"/>
            <a:ext cx="5561069" cy="4637167"/>
          </a:xfrm>
          <a:prstGeom prst="rect">
            <a:avLst/>
          </a:prstGeom>
          <a:noFill/>
        </p:spPr>
        <p:txBody>
          <a:bodyPr wrap="square">
            <a:spAutoFit/>
          </a:bodyPr>
          <a:lstStyle/>
          <a:p>
            <a:pPr>
              <a:spcAft>
                <a:spcPts val="800"/>
              </a:spcAft>
            </a:pPr>
            <a:r>
              <a:rPr lang="en-GB" b="1" u="sng" kern="100">
                <a:latin typeface="Aptos" panose="020B0004020202020204" pitchFamily="34" charset="0"/>
                <a:cs typeface="Times New Roman" panose="02020603050405020304" pitchFamily="18" charset="0"/>
              </a:rPr>
              <a:t>Intellectual Engagement</a:t>
            </a:r>
          </a:p>
          <a:p>
            <a:pPr lvl="0">
              <a:spcAft>
                <a:spcPts val="800"/>
              </a:spcAft>
            </a:pPr>
            <a:r>
              <a:rPr lang="en-GB" sz="1600" b="1" kern="100">
                <a:latin typeface="Aptos" panose="020B0004020202020204" pitchFamily="34" charset="0"/>
                <a:cs typeface="Times New Roman" panose="02020603050405020304" pitchFamily="18" charset="0"/>
              </a:rPr>
              <a:t>Evocative – </a:t>
            </a:r>
            <a:r>
              <a:rPr lang="en-GB" sz="1600" kern="100">
                <a:latin typeface="Aptos" panose="020B0004020202020204" pitchFamily="34" charset="0"/>
                <a:cs typeface="Times New Roman" panose="02020603050405020304" pitchFamily="18" charset="0"/>
              </a:rPr>
              <a:t>Brings vivid memories, feelings, or ideas to mind.</a:t>
            </a:r>
          </a:p>
          <a:p>
            <a:pPr lvl="0">
              <a:spcAft>
                <a:spcPts val="800"/>
              </a:spcAft>
            </a:pPr>
            <a:r>
              <a:rPr lang="en-GB" sz="1600" b="1" kern="100">
                <a:latin typeface="Aptos" panose="020B0004020202020204" pitchFamily="34" charset="0"/>
                <a:cs typeface="Times New Roman" panose="02020603050405020304" pitchFamily="18" charset="0"/>
              </a:rPr>
              <a:t>Intriguing – </a:t>
            </a:r>
            <a:r>
              <a:rPr lang="en-GB" sz="1600" kern="100">
                <a:latin typeface="Aptos" panose="020B0004020202020204" pitchFamily="34" charset="0"/>
                <a:cs typeface="Times New Roman" panose="02020603050405020304" pitchFamily="18" charset="0"/>
              </a:rPr>
              <a:t>Sparks curiosity or invites further thought.</a:t>
            </a:r>
          </a:p>
          <a:p>
            <a:pPr lvl="0">
              <a:spcAft>
                <a:spcPts val="800"/>
              </a:spcAft>
            </a:pPr>
            <a:r>
              <a:rPr lang="en-GB" sz="1600" b="1" kern="100">
                <a:latin typeface="Aptos" panose="020B0004020202020204" pitchFamily="34" charset="0"/>
                <a:cs typeface="Times New Roman" panose="02020603050405020304" pitchFamily="18" charset="0"/>
              </a:rPr>
              <a:t>Thought-provoking – </a:t>
            </a:r>
            <a:r>
              <a:rPr lang="en-GB" sz="1600" kern="100">
                <a:latin typeface="Aptos" panose="020B0004020202020204" pitchFamily="34" charset="0"/>
                <a:cs typeface="Times New Roman" panose="02020603050405020304" pitchFamily="18" charset="0"/>
              </a:rPr>
              <a:t>Encourages deeper reflection or questioning.</a:t>
            </a:r>
          </a:p>
          <a:p>
            <a:pPr lvl="0">
              <a:spcAft>
                <a:spcPts val="800"/>
              </a:spcAft>
            </a:pPr>
            <a:r>
              <a:rPr lang="en-GB" sz="1600" b="1" kern="100">
                <a:latin typeface="Aptos" panose="020B0004020202020204" pitchFamily="34" charset="0"/>
                <a:cs typeface="Times New Roman" panose="02020603050405020304" pitchFamily="18" charset="0"/>
              </a:rPr>
              <a:t>Symbolic – </a:t>
            </a:r>
            <a:r>
              <a:rPr lang="en-GB" sz="1600" kern="100">
                <a:latin typeface="Aptos" panose="020B0004020202020204" pitchFamily="34" charset="0"/>
                <a:cs typeface="Times New Roman" panose="02020603050405020304" pitchFamily="18" charset="0"/>
              </a:rPr>
              <a:t>Holds deeper meaning, representing ideas or concepts.</a:t>
            </a:r>
          </a:p>
          <a:p>
            <a:pPr lvl="0">
              <a:spcAft>
                <a:spcPts val="800"/>
              </a:spcAft>
            </a:pPr>
            <a:r>
              <a:rPr lang="en-GB" sz="1600" b="1" kern="100">
                <a:latin typeface="Aptos" panose="020B0004020202020204" pitchFamily="34" charset="0"/>
                <a:cs typeface="Times New Roman" panose="02020603050405020304" pitchFamily="18" charset="0"/>
              </a:rPr>
              <a:t>Subtle – </a:t>
            </a:r>
            <a:r>
              <a:rPr lang="en-GB" sz="1600" kern="100">
                <a:latin typeface="Aptos" panose="020B0004020202020204" pitchFamily="34" charset="0"/>
                <a:cs typeface="Times New Roman" panose="02020603050405020304" pitchFamily="18" charset="0"/>
              </a:rPr>
              <a:t>Uses soft cues or understated elements to convey meaning.</a:t>
            </a:r>
          </a:p>
          <a:p>
            <a:pPr lvl="0">
              <a:spcAft>
                <a:spcPts val="800"/>
              </a:spcAft>
            </a:pPr>
            <a:r>
              <a:rPr lang="en-GB" sz="1600" b="1" kern="100">
                <a:latin typeface="Aptos" panose="020B0004020202020204" pitchFamily="34" charset="0"/>
                <a:cs typeface="Times New Roman" panose="02020603050405020304" pitchFamily="18" charset="0"/>
              </a:rPr>
              <a:t>Ambiguous – </a:t>
            </a:r>
            <a:r>
              <a:rPr lang="en-GB" sz="1600" kern="100">
                <a:latin typeface="Aptos" panose="020B0004020202020204" pitchFamily="34" charset="0"/>
                <a:cs typeface="Times New Roman" panose="02020603050405020304" pitchFamily="18" charset="0"/>
              </a:rPr>
              <a:t>Open to multiple interpretations, encouraging varied perspectives.</a:t>
            </a:r>
          </a:p>
          <a:p>
            <a:pPr lvl="0">
              <a:spcAft>
                <a:spcPts val="800"/>
              </a:spcAft>
            </a:pPr>
            <a:r>
              <a:rPr lang="en-GB" sz="1600" b="1" kern="100">
                <a:latin typeface="Aptos" panose="020B0004020202020204" pitchFamily="34" charset="0"/>
                <a:cs typeface="Times New Roman" panose="02020603050405020304" pitchFamily="18" charset="0"/>
              </a:rPr>
              <a:t>Paradoxical – </a:t>
            </a:r>
            <a:r>
              <a:rPr lang="en-GB" sz="1600" kern="100">
                <a:latin typeface="Aptos" panose="020B0004020202020204" pitchFamily="34" charset="0"/>
                <a:cs typeface="Times New Roman" panose="02020603050405020304" pitchFamily="18" charset="0"/>
              </a:rPr>
              <a:t>Contains contrasting or seemingly contradictory elements, prompting analysis.</a:t>
            </a:r>
          </a:p>
          <a:p>
            <a:pPr lvl="0">
              <a:spcAft>
                <a:spcPts val="800"/>
              </a:spcAft>
            </a:pPr>
            <a:r>
              <a:rPr lang="en-GB" sz="1600" b="1" kern="100">
                <a:latin typeface="Aptos" panose="020B0004020202020204" pitchFamily="34" charset="0"/>
                <a:cs typeface="Times New Roman" panose="02020603050405020304" pitchFamily="18" charset="0"/>
              </a:rPr>
              <a:t>Complex – </a:t>
            </a:r>
            <a:r>
              <a:rPr lang="en-GB" sz="1600" kern="100">
                <a:latin typeface="Aptos" panose="020B0004020202020204" pitchFamily="34" charset="0"/>
                <a:cs typeface="Times New Roman" panose="02020603050405020304" pitchFamily="18" charset="0"/>
              </a:rPr>
              <a:t>Rich in layers or meaning, often requiring deeper engagement to understand fully.</a:t>
            </a:r>
          </a:p>
        </p:txBody>
      </p:sp>
      <p:sp>
        <p:nvSpPr>
          <p:cNvPr id="4" name="TextBox 3">
            <a:extLst>
              <a:ext uri="{FF2B5EF4-FFF2-40B4-BE49-F238E27FC236}">
                <a16:creationId xmlns:a16="http://schemas.microsoft.com/office/drawing/2014/main" id="{6295CED6-F330-356A-682C-016695B5EC47}"/>
              </a:ext>
            </a:extLst>
          </p:cNvPr>
          <p:cNvSpPr txBox="1"/>
          <p:nvPr/>
        </p:nvSpPr>
        <p:spPr>
          <a:xfrm>
            <a:off x="6405156" y="1535031"/>
            <a:ext cx="5561067" cy="4164089"/>
          </a:xfrm>
          <a:prstGeom prst="rect">
            <a:avLst/>
          </a:prstGeom>
          <a:noFill/>
        </p:spPr>
        <p:txBody>
          <a:bodyPr wrap="square">
            <a:spAutoFit/>
          </a:bodyPr>
          <a:lstStyle/>
          <a:p>
            <a:pPr>
              <a:lnSpc>
                <a:spcPct val="107000"/>
              </a:lnSpc>
              <a:spcAft>
                <a:spcPts val="800"/>
              </a:spcAft>
              <a:buNone/>
            </a:pPr>
            <a:r>
              <a:rPr lang="en-GB" sz="1800" b="1" u="sng" kern="100">
                <a:effectLst/>
                <a:latin typeface="Aptos" panose="020B0004020202020204" pitchFamily="34" charset="0"/>
                <a:ea typeface="Aptos" panose="020B0004020202020204" pitchFamily="34" charset="0"/>
                <a:cs typeface="Times New Roman" panose="02020603050405020304" pitchFamily="18" charset="0"/>
              </a:rPr>
              <a:t>Atmosphere and Mood</a:t>
            </a:r>
            <a:endParaRPr lang="en-GB" sz="1800" u="sng" kern="100">
              <a:effectLst/>
              <a:latin typeface="Aptos" panose="020B0004020202020204" pitchFamily="34" charset="0"/>
              <a:ea typeface="Aptos" panose="020B0004020202020204" pitchFamily="34" charset="0"/>
              <a:cs typeface="Times New Roman" panose="02020603050405020304" pitchFamily="18" charset="0"/>
            </a:endParaRPr>
          </a:p>
          <a:p>
            <a:pPr lvl="0">
              <a:spcAft>
                <a:spcPts val="800"/>
              </a:spcAft>
            </a:pPr>
            <a:r>
              <a:rPr lang="en-GB" sz="1600" b="1" kern="100">
                <a:latin typeface="Aptos" panose="020B0004020202020204" pitchFamily="34" charset="0"/>
                <a:cs typeface="Times New Roman" panose="02020603050405020304" pitchFamily="18" charset="0"/>
              </a:rPr>
              <a:t>Impactful – </a:t>
            </a:r>
            <a:r>
              <a:rPr lang="en-GB" sz="1600" kern="100">
                <a:latin typeface="Aptos" panose="020B0004020202020204" pitchFamily="34" charset="0"/>
                <a:cs typeface="Times New Roman" panose="02020603050405020304" pitchFamily="18" charset="0"/>
              </a:rPr>
              <a:t>Leaves a lasting impression due to its strength or clarity.</a:t>
            </a:r>
          </a:p>
          <a:p>
            <a:pPr lvl="0">
              <a:spcAft>
                <a:spcPts val="800"/>
              </a:spcAft>
            </a:pPr>
            <a:r>
              <a:rPr lang="en-GB" sz="1600" b="1" kern="100">
                <a:latin typeface="Aptos" panose="020B0004020202020204" pitchFamily="34" charset="0"/>
                <a:cs typeface="Times New Roman" panose="02020603050405020304" pitchFamily="18" charset="0"/>
              </a:rPr>
              <a:t>Atmospheric – </a:t>
            </a:r>
            <a:r>
              <a:rPr lang="en-GB" sz="1600" kern="100">
                <a:latin typeface="Aptos" panose="020B0004020202020204" pitchFamily="34" charset="0"/>
                <a:cs typeface="Times New Roman" panose="02020603050405020304" pitchFamily="18" charset="0"/>
              </a:rPr>
              <a:t>Evokes a particular mood or ambiance strongly.</a:t>
            </a:r>
          </a:p>
          <a:p>
            <a:pPr lvl="0">
              <a:spcAft>
                <a:spcPts val="800"/>
              </a:spcAft>
            </a:pPr>
            <a:r>
              <a:rPr lang="en-GB" sz="1600" b="1" kern="100">
                <a:latin typeface="Aptos" panose="020B0004020202020204" pitchFamily="34" charset="0"/>
                <a:cs typeface="Times New Roman" panose="02020603050405020304" pitchFamily="18" charset="0"/>
              </a:rPr>
              <a:t>Visceral – </a:t>
            </a:r>
            <a:r>
              <a:rPr lang="en-GB" sz="1600" kern="100">
                <a:latin typeface="Aptos" panose="020B0004020202020204" pitchFamily="34" charset="0"/>
                <a:cs typeface="Times New Roman" panose="02020603050405020304" pitchFamily="18" charset="0"/>
              </a:rPr>
              <a:t>Elicits a gut reaction, often physical or immediate.</a:t>
            </a:r>
          </a:p>
          <a:p>
            <a:pPr lvl="0">
              <a:spcAft>
                <a:spcPts val="800"/>
              </a:spcAft>
            </a:pPr>
            <a:r>
              <a:rPr lang="en-GB" sz="1600" b="1" kern="100">
                <a:latin typeface="Aptos" panose="020B0004020202020204" pitchFamily="34" charset="0"/>
                <a:cs typeface="Times New Roman" panose="02020603050405020304" pitchFamily="18" charset="0"/>
              </a:rPr>
              <a:t>Tense – </a:t>
            </a:r>
            <a:r>
              <a:rPr lang="en-GB" sz="1600" kern="100">
                <a:latin typeface="Aptos" panose="020B0004020202020204" pitchFamily="34" charset="0"/>
                <a:cs typeface="Times New Roman" panose="02020603050405020304" pitchFamily="18" charset="0"/>
              </a:rPr>
              <a:t>Conveys a feeling of tension or suspense.</a:t>
            </a:r>
          </a:p>
          <a:p>
            <a:pPr lvl="0">
              <a:spcAft>
                <a:spcPts val="800"/>
              </a:spcAft>
            </a:pPr>
            <a:r>
              <a:rPr lang="en-GB" sz="1600" b="1" kern="100">
                <a:latin typeface="Aptos" panose="020B0004020202020204" pitchFamily="34" charset="0"/>
                <a:cs typeface="Times New Roman" panose="02020603050405020304" pitchFamily="18" charset="0"/>
              </a:rPr>
              <a:t>Eerie – </a:t>
            </a:r>
            <a:r>
              <a:rPr lang="en-GB" sz="1600" kern="100">
                <a:latin typeface="Aptos" panose="020B0004020202020204" pitchFamily="34" charset="0"/>
                <a:cs typeface="Times New Roman" panose="02020603050405020304" pitchFamily="18" charset="0"/>
              </a:rPr>
              <a:t>Unsettling or mysterious, with a sense of the uncanny.</a:t>
            </a:r>
          </a:p>
          <a:p>
            <a:pPr lvl="0">
              <a:spcAft>
                <a:spcPts val="800"/>
              </a:spcAft>
            </a:pPr>
            <a:r>
              <a:rPr lang="en-GB" sz="1600" b="1" kern="100">
                <a:latin typeface="Aptos" panose="020B0004020202020204" pitchFamily="34" charset="0"/>
                <a:cs typeface="Times New Roman" panose="02020603050405020304" pitchFamily="18" charset="0"/>
              </a:rPr>
              <a:t>Serene – </a:t>
            </a:r>
            <a:r>
              <a:rPr lang="en-GB" sz="1600" kern="100">
                <a:latin typeface="Aptos" panose="020B0004020202020204" pitchFamily="34" charset="0"/>
                <a:cs typeface="Times New Roman" panose="02020603050405020304" pitchFamily="18" charset="0"/>
              </a:rPr>
              <a:t>Calm, peaceful, or soothing in effect.</a:t>
            </a:r>
          </a:p>
          <a:p>
            <a:pPr lvl="0">
              <a:spcAft>
                <a:spcPts val="800"/>
              </a:spcAft>
            </a:pPr>
            <a:r>
              <a:rPr lang="en-GB" sz="1600" b="1" kern="100">
                <a:latin typeface="Aptos" panose="020B0004020202020204" pitchFamily="34" charset="0"/>
                <a:cs typeface="Times New Roman" panose="02020603050405020304" pitchFamily="18" charset="0"/>
              </a:rPr>
              <a:t>Mystical – </a:t>
            </a:r>
            <a:r>
              <a:rPr lang="en-GB" sz="1600" kern="100">
                <a:latin typeface="Aptos" panose="020B0004020202020204" pitchFamily="34" charset="0"/>
                <a:cs typeface="Times New Roman" panose="02020603050405020304" pitchFamily="18" charset="0"/>
              </a:rPr>
              <a:t>Suggests the supernatural or an otherworldly presence.</a:t>
            </a:r>
          </a:p>
          <a:p>
            <a:pPr lvl="0">
              <a:spcAft>
                <a:spcPts val="800"/>
              </a:spcAft>
            </a:pPr>
            <a:r>
              <a:rPr lang="en-GB" sz="1600" b="1" kern="100">
                <a:latin typeface="Aptos" panose="020B0004020202020204" pitchFamily="34" charset="0"/>
                <a:cs typeface="Times New Roman" panose="02020603050405020304" pitchFamily="18" charset="0"/>
              </a:rPr>
              <a:t>Foreboding – </a:t>
            </a:r>
            <a:r>
              <a:rPr lang="en-GB" sz="1600" kern="100">
                <a:latin typeface="Aptos" panose="020B0004020202020204" pitchFamily="34" charset="0"/>
                <a:cs typeface="Times New Roman" panose="02020603050405020304" pitchFamily="18" charset="0"/>
              </a:rPr>
              <a:t>Implies a sense of something ominous or threatening.</a:t>
            </a:r>
          </a:p>
        </p:txBody>
      </p:sp>
    </p:spTree>
    <p:extLst>
      <p:ext uri="{BB962C8B-B14F-4D97-AF65-F5344CB8AC3E}">
        <p14:creationId xmlns:p14="http://schemas.microsoft.com/office/powerpoint/2010/main" val="1009285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03DBB7-2CD7-C10F-CC0B-8D2429FC5309}"/>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F49C9CC1-EBF6-E2EE-7BAB-07D037C91248}"/>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7" name="TextBox 6">
            <a:extLst>
              <a:ext uri="{FF2B5EF4-FFF2-40B4-BE49-F238E27FC236}">
                <a16:creationId xmlns:a16="http://schemas.microsoft.com/office/drawing/2014/main" id="{B2F1C7A2-4A55-0E1E-2ACE-B127AA5DD695}"/>
              </a:ext>
            </a:extLst>
          </p:cNvPr>
          <p:cNvSpPr txBox="1"/>
          <p:nvPr/>
        </p:nvSpPr>
        <p:spPr>
          <a:xfrm>
            <a:off x="4278489" y="163431"/>
            <a:ext cx="7687734" cy="400110"/>
          </a:xfrm>
          <a:prstGeom prst="rect">
            <a:avLst/>
          </a:prstGeom>
          <a:noFill/>
        </p:spPr>
        <p:txBody>
          <a:bodyPr wrap="square" rtlCol="0">
            <a:spAutoFit/>
          </a:bodyPr>
          <a:lstStyle/>
          <a:p>
            <a:pPr algn="r"/>
            <a:r>
              <a:rPr lang="en-GB" sz="2000" b="1">
                <a:solidFill>
                  <a:srgbClr val="48FA72"/>
                </a:solidFill>
                <a:latin typeface="Aptos Black" panose="020B0004020202020204" pitchFamily="34" charset="0"/>
                <a:cs typeface="Aldhabi" panose="020F0502020204030204" pitchFamily="2" charset="-78"/>
              </a:rPr>
              <a:t>VISUAL STUDIES 1</a:t>
            </a:r>
          </a:p>
        </p:txBody>
      </p:sp>
      <p:sp>
        <p:nvSpPr>
          <p:cNvPr id="9" name="TextBox 8">
            <a:extLst>
              <a:ext uri="{FF2B5EF4-FFF2-40B4-BE49-F238E27FC236}">
                <a16:creationId xmlns:a16="http://schemas.microsoft.com/office/drawing/2014/main" id="{EDAA7C01-6B68-0856-B3FC-A1285F99F4E6}"/>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Black" panose="020B0004020202020204" pitchFamily="34" charset="0"/>
              </a:rPr>
              <a:t>DESCRIBING PHOTOGRAPHY</a:t>
            </a:r>
          </a:p>
          <a:p>
            <a:r>
              <a:rPr lang="en-GB" sz="2800">
                <a:solidFill>
                  <a:srgbClr val="48FA72"/>
                </a:solidFill>
                <a:latin typeface="Aptos Black" panose="020B0004020202020204" pitchFamily="34" charset="0"/>
              </a:rPr>
              <a:t>ADJECTIVES</a:t>
            </a:r>
          </a:p>
        </p:txBody>
      </p:sp>
      <p:sp>
        <p:nvSpPr>
          <p:cNvPr id="11" name="Rectangle 10">
            <a:extLst>
              <a:ext uri="{FF2B5EF4-FFF2-40B4-BE49-F238E27FC236}">
                <a16:creationId xmlns:a16="http://schemas.microsoft.com/office/drawing/2014/main" id="{EE994330-A8FC-A933-C1C0-D6C1D802E060}"/>
              </a:ext>
            </a:extLst>
          </p:cNvPr>
          <p:cNvSpPr/>
          <p:nvPr/>
        </p:nvSpPr>
        <p:spPr>
          <a:xfrm>
            <a:off x="0" y="1371600"/>
            <a:ext cx="12192000" cy="54864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6" name="TextBox 5">
            <a:extLst>
              <a:ext uri="{FF2B5EF4-FFF2-40B4-BE49-F238E27FC236}">
                <a16:creationId xmlns:a16="http://schemas.microsoft.com/office/drawing/2014/main" id="{055253A3-38CC-75FB-3A87-CA468C39BC26}"/>
              </a:ext>
            </a:extLst>
          </p:cNvPr>
          <p:cNvSpPr txBox="1"/>
          <p:nvPr/>
        </p:nvSpPr>
        <p:spPr>
          <a:xfrm>
            <a:off x="88447" y="1527386"/>
            <a:ext cx="4418239" cy="1860446"/>
          </a:xfrm>
          <a:prstGeom prst="rect">
            <a:avLst/>
          </a:prstGeom>
          <a:noFill/>
          <a:ln>
            <a:solidFill>
              <a:schemeClr val="tx1"/>
            </a:solidFill>
          </a:ln>
        </p:spPr>
        <p:txBody>
          <a:bodyPr wrap="square">
            <a:spAutoFit/>
          </a:bodyPr>
          <a:lstStyle/>
          <a:p>
            <a:pPr>
              <a:lnSpc>
                <a:spcPct val="120000"/>
              </a:lnSpc>
              <a:spcAft>
                <a:spcPts val="1200"/>
              </a:spcAft>
            </a:pPr>
            <a:r>
              <a:rPr lang="en-GB" sz="1600">
                <a:solidFill>
                  <a:srgbClr val="FF25D0"/>
                </a:solidFill>
                <a:latin typeface="Aptos" panose="020B0004020202020204" pitchFamily="34" charset="0"/>
              </a:rPr>
              <a:t>Using one word from each of the categories of adjectives above, describe this photograph.</a:t>
            </a:r>
          </a:p>
          <a:p>
            <a:pPr>
              <a:lnSpc>
                <a:spcPct val="120000"/>
              </a:lnSpc>
              <a:spcAft>
                <a:spcPts val="1200"/>
              </a:spcAft>
            </a:pPr>
            <a:r>
              <a:rPr lang="en-GB" sz="1600">
                <a:solidFill>
                  <a:srgbClr val="FF25D0"/>
                </a:solidFill>
                <a:latin typeface="Aptos" panose="020B0004020202020204" pitchFamily="34" charset="0"/>
              </a:rPr>
              <a:t>Can you explain why?</a:t>
            </a:r>
          </a:p>
          <a:p>
            <a:pPr>
              <a:lnSpc>
                <a:spcPct val="120000"/>
              </a:lnSpc>
              <a:spcAft>
                <a:spcPts val="1200"/>
              </a:spcAft>
            </a:pPr>
            <a:r>
              <a:rPr lang="en-GB" sz="1600">
                <a:latin typeface="Aptos" panose="020B0004020202020204" pitchFamily="34" charset="0"/>
              </a:rPr>
              <a:t>Think about the content, composition, camera technique, meaning.</a:t>
            </a:r>
          </a:p>
        </p:txBody>
      </p:sp>
      <p:sp>
        <p:nvSpPr>
          <p:cNvPr id="8" name="TextBox 7">
            <a:extLst>
              <a:ext uri="{FF2B5EF4-FFF2-40B4-BE49-F238E27FC236}">
                <a16:creationId xmlns:a16="http://schemas.microsoft.com/office/drawing/2014/main" id="{E5492E47-E007-54C7-0B17-F32AC3B63B32}"/>
              </a:ext>
            </a:extLst>
          </p:cNvPr>
          <p:cNvSpPr txBox="1"/>
          <p:nvPr/>
        </p:nvSpPr>
        <p:spPr>
          <a:xfrm>
            <a:off x="88447" y="6072647"/>
            <a:ext cx="7326490" cy="646331"/>
          </a:xfrm>
          <a:prstGeom prst="rect">
            <a:avLst/>
          </a:prstGeom>
          <a:noFill/>
        </p:spPr>
        <p:txBody>
          <a:bodyPr wrap="square">
            <a:spAutoFit/>
          </a:bodyPr>
          <a:lstStyle/>
          <a:p>
            <a:r>
              <a:rPr lang="en-GB" sz="1800" b="1" i="1" dirty="0">
                <a:latin typeface="Aptos" panose="020B0004020202020204" pitchFamily="34" charset="0"/>
              </a:rPr>
              <a:t>Buzkashi, </a:t>
            </a:r>
            <a:r>
              <a:rPr lang="en-GB" b="1" dirty="0">
                <a:latin typeface="Aptos" panose="020B0004020202020204" pitchFamily="34" charset="0"/>
              </a:rPr>
              <a:t>T</a:t>
            </a:r>
            <a:r>
              <a:rPr lang="en-GB" sz="1800" b="1" dirty="0">
                <a:latin typeface="Aptos" panose="020B0004020202020204" pitchFamily="34" charset="0"/>
              </a:rPr>
              <a:t>odd Antony. 2025</a:t>
            </a:r>
          </a:p>
          <a:p>
            <a:r>
              <a:rPr lang="en-GB" b="1" i="1" dirty="0">
                <a:latin typeface="Aptos" panose="020B0004020202020204" pitchFamily="34" charset="0"/>
                <a:hlinkClick r:id="rId2">
                  <a:extLst>
                    <a:ext uri="{A12FA001-AC4F-418D-AE19-62706E023703}">
                      <ahyp:hlinkClr xmlns:ahyp="http://schemas.microsoft.com/office/drawing/2018/hyperlinkcolor" val="tx"/>
                    </a:ext>
                  </a:extLst>
                </a:hlinkClick>
              </a:rPr>
              <a:t>Read more on Lensculture</a:t>
            </a:r>
            <a:endParaRPr lang="en-GB" sz="1800" b="1" dirty="0">
              <a:latin typeface="Aptos" panose="020B0004020202020204" pitchFamily="34" charset="0"/>
            </a:endParaRPr>
          </a:p>
        </p:txBody>
      </p:sp>
      <p:pic>
        <p:nvPicPr>
          <p:cNvPr id="10" name="Picture 9">
            <a:extLst>
              <a:ext uri="{FF2B5EF4-FFF2-40B4-BE49-F238E27FC236}">
                <a16:creationId xmlns:a16="http://schemas.microsoft.com/office/drawing/2014/main" id="{C7BD816E-9179-5F40-F1DA-9ADAD95D343D}"/>
              </a:ext>
            </a:extLst>
          </p:cNvPr>
          <p:cNvPicPr>
            <a:picLocks noChangeAspect="1"/>
          </p:cNvPicPr>
          <p:nvPr/>
        </p:nvPicPr>
        <p:blipFill>
          <a:blip r:embed="rId3"/>
          <a:stretch>
            <a:fillRect/>
          </a:stretch>
        </p:blipFill>
        <p:spPr>
          <a:xfrm>
            <a:off x="4872446" y="785353"/>
            <a:ext cx="7093777" cy="5951678"/>
          </a:xfrm>
          <a:prstGeom prst="rect">
            <a:avLst/>
          </a:prstGeom>
        </p:spPr>
      </p:pic>
    </p:spTree>
    <p:extLst>
      <p:ext uri="{BB962C8B-B14F-4D97-AF65-F5344CB8AC3E}">
        <p14:creationId xmlns:p14="http://schemas.microsoft.com/office/powerpoint/2010/main" val="3721664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6CF64B-D354-67C7-A8FA-A938291F4DBD}"/>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AC448AFE-1D02-A345-A970-5FDC2BEF6B54}"/>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7" name="TextBox 6">
            <a:extLst>
              <a:ext uri="{FF2B5EF4-FFF2-40B4-BE49-F238E27FC236}">
                <a16:creationId xmlns:a16="http://schemas.microsoft.com/office/drawing/2014/main" id="{6D59B9F2-B5D0-1F03-6F76-51FC722BE25A}"/>
              </a:ext>
            </a:extLst>
          </p:cNvPr>
          <p:cNvSpPr txBox="1"/>
          <p:nvPr/>
        </p:nvSpPr>
        <p:spPr>
          <a:xfrm>
            <a:off x="4278489" y="163431"/>
            <a:ext cx="7687734" cy="400110"/>
          </a:xfrm>
          <a:prstGeom prst="rect">
            <a:avLst/>
          </a:prstGeom>
          <a:noFill/>
        </p:spPr>
        <p:txBody>
          <a:bodyPr wrap="square" rtlCol="0">
            <a:spAutoFit/>
          </a:bodyPr>
          <a:lstStyle/>
          <a:p>
            <a:pPr algn="r"/>
            <a:r>
              <a:rPr lang="en-GB" sz="2000" b="1">
                <a:solidFill>
                  <a:srgbClr val="48FA72"/>
                </a:solidFill>
                <a:latin typeface="Aptos Black" panose="020B0004020202020204" pitchFamily="34" charset="0"/>
                <a:cs typeface="Aldhabi" panose="020F0502020204030204" pitchFamily="2" charset="-78"/>
              </a:rPr>
              <a:t>VISUAL STUDIES 1</a:t>
            </a:r>
          </a:p>
        </p:txBody>
      </p:sp>
      <p:sp>
        <p:nvSpPr>
          <p:cNvPr id="9" name="TextBox 8">
            <a:extLst>
              <a:ext uri="{FF2B5EF4-FFF2-40B4-BE49-F238E27FC236}">
                <a16:creationId xmlns:a16="http://schemas.microsoft.com/office/drawing/2014/main" id="{30C65182-B39A-E581-CB2E-F9DC4498BD6C}"/>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Black" panose="020B0004020202020204" pitchFamily="34" charset="0"/>
              </a:rPr>
              <a:t>DESCRIBING PHOTOGRAPHY</a:t>
            </a:r>
          </a:p>
          <a:p>
            <a:r>
              <a:rPr lang="en-GB" sz="2800">
                <a:solidFill>
                  <a:srgbClr val="48FA72"/>
                </a:solidFill>
                <a:latin typeface="Aptos Black" panose="020B0004020202020204" pitchFamily="34" charset="0"/>
              </a:rPr>
              <a:t>ADJECTIVES</a:t>
            </a:r>
          </a:p>
        </p:txBody>
      </p:sp>
      <p:sp>
        <p:nvSpPr>
          <p:cNvPr id="11" name="Rectangle 10">
            <a:extLst>
              <a:ext uri="{FF2B5EF4-FFF2-40B4-BE49-F238E27FC236}">
                <a16:creationId xmlns:a16="http://schemas.microsoft.com/office/drawing/2014/main" id="{447B32CC-2712-6462-E28E-FFBC9BCB9DC2}"/>
              </a:ext>
            </a:extLst>
          </p:cNvPr>
          <p:cNvSpPr/>
          <p:nvPr/>
        </p:nvSpPr>
        <p:spPr>
          <a:xfrm>
            <a:off x="0" y="1371600"/>
            <a:ext cx="12192000" cy="54864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6" name="TextBox 5">
            <a:extLst>
              <a:ext uri="{FF2B5EF4-FFF2-40B4-BE49-F238E27FC236}">
                <a16:creationId xmlns:a16="http://schemas.microsoft.com/office/drawing/2014/main" id="{620C99E0-53D8-6D18-218C-7B6763ADD939}"/>
              </a:ext>
            </a:extLst>
          </p:cNvPr>
          <p:cNvSpPr txBox="1"/>
          <p:nvPr/>
        </p:nvSpPr>
        <p:spPr>
          <a:xfrm>
            <a:off x="88447" y="1527386"/>
            <a:ext cx="4418239" cy="4406239"/>
          </a:xfrm>
          <a:prstGeom prst="rect">
            <a:avLst/>
          </a:prstGeom>
          <a:noFill/>
          <a:ln>
            <a:solidFill>
              <a:schemeClr val="tx1"/>
            </a:solidFill>
          </a:ln>
        </p:spPr>
        <p:txBody>
          <a:bodyPr wrap="square">
            <a:noAutofit/>
          </a:bodyPr>
          <a:lstStyle/>
          <a:p>
            <a:pPr>
              <a:lnSpc>
                <a:spcPct val="120000"/>
              </a:lnSpc>
              <a:spcAft>
                <a:spcPts val="1200"/>
              </a:spcAft>
            </a:pPr>
            <a:r>
              <a:rPr lang="en-GB" sz="1400">
                <a:latin typeface="Aptos" panose="020B0004020202020204" pitchFamily="34" charset="0"/>
              </a:rPr>
              <a:t>Emotional:</a:t>
            </a:r>
          </a:p>
          <a:p>
            <a:pPr>
              <a:lnSpc>
                <a:spcPct val="120000"/>
              </a:lnSpc>
              <a:spcAft>
                <a:spcPts val="1200"/>
              </a:spcAft>
            </a:pPr>
            <a:r>
              <a:rPr lang="en-GB" sz="1400">
                <a:latin typeface="Aptos" panose="020B0004020202020204" pitchFamily="34" charset="0"/>
              </a:rPr>
              <a:t>Visual:</a:t>
            </a:r>
          </a:p>
          <a:p>
            <a:pPr>
              <a:lnSpc>
                <a:spcPct val="120000"/>
              </a:lnSpc>
              <a:spcAft>
                <a:spcPts val="1200"/>
              </a:spcAft>
            </a:pPr>
            <a:r>
              <a:rPr lang="en-GB" sz="1400">
                <a:latin typeface="Aptos" panose="020B0004020202020204" pitchFamily="34" charset="0"/>
              </a:rPr>
              <a:t>Intellectual:</a:t>
            </a:r>
          </a:p>
          <a:p>
            <a:pPr>
              <a:lnSpc>
                <a:spcPct val="120000"/>
              </a:lnSpc>
              <a:spcAft>
                <a:spcPts val="1200"/>
              </a:spcAft>
            </a:pPr>
            <a:r>
              <a:rPr lang="en-GB" sz="1400">
                <a:latin typeface="Aptos" panose="020B0004020202020204" pitchFamily="34" charset="0"/>
              </a:rPr>
              <a:t>Atmosphere:</a:t>
            </a:r>
          </a:p>
        </p:txBody>
      </p:sp>
      <p:sp>
        <p:nvSpPr>
          <p:cNvPr id="8" name="TextBox 7">
            <a:extLst>
              <a:ext uri="{FF2B5EF4-FFF2-40B4-BE49-F238E27FC236}">
                <a16:creationId xmlns:a16="http://schemas.microsoft.com/office/drawing/2014/main" id="{35CF70AF-C76E-1BC6-C81C-CD5FB526DE9D}"/>
              </a:ext>
            </a:extLst>
          </p:cNvPr>
          <p:cNvSpPr txBox="1"/>
          <p:nvPr/>
        </p:nvSpPr>
        <p:spPr>
          <a:xfrm>
            <a:off x="88447" y="6072647"/>
            <a:ext cx="7326490" cy="646331"/>
          </a:xfrm>
          <a:prstGeom prst="rect">
            <a:avLst/>
          </a:prstGeom>
          <a:noFill/>
        </p:spPr>
        <p:txBody>
          <a:bodyPr wrap="square">
            <a:spAutoFit/>
          </a:bodyPr>
          <a:lstStyle/>
          <a:p>
            <a:r>
              <a:rPr lang="en-GB" sz="1800" b="1" i="1" err="1">
                <a:latin typeface="Aptos" panose="020B0004020202020204" pitchFamily="34" charset="0"/>
              </a:rPr>
              <a:t>Bukazashi</a:t>
            </a:r>
            <a:r>
              <a:rPr lang="en-GB" sz="1800" b="1" i="1">
                <a:latin typeface="Aptos" panose="020B0004020202020204" pitchFamily="34" charset="0"/>
              </a:rPr>
              <a:t>, </a:t>
            </a:r>
            <a:r>
              <a:rPr lang="en-GB" b="1" i="1">
                <a:latin typeface="Aptos" panose="020B0004020202020204" pitchFamily="34" charset="0"/>
              </a:rPr>
              <a:t>T</a:t>
            </a:r>
            <a:r>
              <a:rPr lang="en-GB" sz="1800" b="1" i="1">
                <a:latin typeface="Aptos" panose="020B0004020202020204" pitchFamily="34" charset="0"/>
              </a:rPr>
              <a:t>odd Antony. 2026</a:t>
            </a:r>
          </a:p>
          <a:p>
            <a:r>
              <a:rPr lang="en-GB" b="1" i="1">
                <a:latin typeface="Aptos" panose="020B0004020202020204" pitchFamily="34" charset="0"/>
                <a:hlinkClick r:id="rId2">
                  <a:extLst>
                    <a:ext uri="{A12FA001-AC4F-418D-AE19-62706E023703}">
                      <ahyp:hlinkClr xmlns:ahyp="http://schemas.microsoft.com/office/drawing/2018/hyperlinkcolor" val="tx"/>
                    </a:ext>
                  </a:extLst>
                </a:hlinkClick>
              </a:rPr>
              <a:t>Read more on </a:t>
            </a:r>
            <a:r>
              <a:rPr lang="en-GB" b="1" i="1" err="1">
                <a:latin typeface="Aptos" panose="020B0004020202020204" pitchFamily="34" charset="0"/>
                <a:hlinkClick r:id="rId2">
                  <a:extLst>
                    <a:ext uri="{A12FA001-AC4F-418D-AE19-62706E023703}">
                      <ahyp:hlinkClr xmlns:ahyp="http://schemas.microsoft.com/office/drawing/2018/hyperlinkcolor" val="tx"/>
                    </a:ext>
                  </a:extLst>
                </a:hlinkClick>
              </a:rPr>
              <a:t>Lensculture</a:t>
            </a:r>
            <a:endParaRPr lang="en-GB" sz="1800" b="1">
              <a:latin typeface="Aptos" panose="020B0004020202020204" pitchFamily="34" charset="0"/>
            </a:endParaRPr>
          </a:p>
        </p:txBody>
      </p:sp>
      <p:pic>
        <p:nvPicPr>
          <p:cNvPr id="10" name="Picture 9">
            <a:extLst>
              <a:ext uri="{FF2B5EF4-FFF2-40B4-BE49-F238E27FC236}">
                <a16:creationId xmlns:a16="http://schemas.microsoft.com/office/drawing/2014/main" id="{6E3714CE-E56C-9234-C33B-5308F876E6E2}"/>
              </a:ext>
            </a:extLst>
          </p:cNvPr>
          <p:cNvPicPr>
            <a:picLocks noChangeAspect="1"/>
          </p:cNvPicPr>
          <p:nvPr/>
        </p:nvPicPr>
        <p:blipFill>
          <a:blip r:embed="rId3"/>
          <a:stretch>
            <a:fillRect/>
          </a:stretch>
        </p:blipFill>
        <p:spPr>
          <a:xfrm>
            <a:off x="4872446" y="785353"/>
            <a:ext cx="7093777" cy="5951678"/>
          </a:xfrm>
          <a:prstGeom prst="rect">
            <a:avLst/>
          </a:prstGeom>
        </p:spPr>
      </p:pic>
    </p:spTree>
    <p:extLst>
      <p:ext uri="{BB962C8B-B14F-4D97-AF65-F5344CB8AC3E}">
        <p14:creationId xmlns:p14="http://schemas.microsoft.com/office/powerpoint/2010/main" val="2472083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1B6262-086F-E195-46C0-435FE5996B98}"/>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9D4D61E2-1EA1-6BF4-9033-2FE18B00E963}"/>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7" name="TextBox 6">
            <a:extLst>
              <a:ext uri="{FF2B5EF4-FFF2-40B4-BE49-F238E27FC236}">
                <a16:creationId xmlns:a16="http://schemas.microsoft.com/office/drawing/2014/main" id="{4502F225-85A0-E309-2063-C751E259F621}"/>
              </a:ext>
            </a:extLst>
          </p:cNvPr>
          <p:cNvSpPr txBox="1"/>
          <p:nvPr/>
        </p:nvSpPr>
        <p:spPr>
          <a:xfrm>
            <a:off x="4278489" y="163431"/>
            <a:ext cx="7687734" cy="400110"/>
          </a:xfrm>
          <a:prstGeom prst="rect">
            <a:avLst/>
          </a:prstGeom>
          <a:noFill/>
        </p:spPr>
        <p:txBody>
          <a:bodyPr wrap="square" rtlCol="0">
            <a:spAutoFit/>
          </a:bodyPr>
          <a:lstStyle/>
          <a:p>
            <a:pPr algn="r"/>
            <a:r>
              <a:rPr lang="en-GB" sz="2000" b="1">
                <a:solidFill>
                  <a:srgbClr val="48FA72"/>
                </a:solidFill>
                <a:latin typeface="Aptos Black" panose="020B0004020202020204" pitchFamily="34" charset="0"/>
                <a:cs typeface="Aldhabi" panose="020F0502020204030204" pitchFamily="2" charset="-78"/>
              </a:rPr>
              <a:t>VISUAL STUDIES 1</a:t>
            </a:r>
          </a:p>
        </p:txBody>
      </p:sp>
      <p:sp>
        <p:nvSpPr>
          <p:cNvPr id="9" name="TextBox 8">
            <a:extLst>
              <a:ext uri="{FF2B5EF4-FFF2-40B4-BE49-F238E27FC236}">
                <a16:creationId xmlns:a16="http://schemas.microsoft.com/office/drawing/2014/main" id="{091F6994-8A0D-29DC-FBF9-B395FF3EB139}"/>
              </a:ext>
            </a:extLst>
          </p:cNvPr>
          <p:cNvSpPr txBox="1"/>
          <p:nvPr/>
        </p:nvSpPr>
        <p:spPr>
          <a:xfrm>
            <a:off x="225777" y="155786"/>
            <a:ext cx="8523112" cy="523220"/>
          </a:xfrm>
          <a:prstGeom prst="rect">
            <a:avLst/>
          </a:prstGeom>
          <a:noFill/>
        </p:spPr>
        <p:txBody>
          <a:bodyPr wrap="square" rtlCol="0">
            <a:spAutoFit/>
          </a:bodyPr>
          <a:lstStyle/>
          <a:p>
            <a:r>
              <a:rPr lang="en-GB" sz="2800">
                <a:solidFill>
                  <a:srgbClr val="48FA72"/>
                </a:solidFill>
                <a:latin typeface="Aptos Black" panose="020B0004020202020204" pitchFamily="34" charset="0"/>
              </a:rPr>
              <a:t>ARTWORK STUDY</a:t>
            </a:r>
          </a:p>
        </p:txBody>
      </p:sp>
      <p:sp>
        <p:nvSpPr>
          <p:cNvPr id="11" name="Rectangle 10">
            <a:extLst>
              <a:ext uri="{FF2B5EF4-FFF2-40B4-BE49-F238E27FC236}">
                <a16:creationId xmlns:a16="http://schemas.microsoft.com/office/drawing/2014/main" id="{7E52A927-BBFF-DF84-9461-DC32AA9C923A}"/>
              </a:ext>
            </a:extLst>
          </p:cNvPr>
          <p:cNvSpPr/>
          <p:nvPr/>
        </p:nvSpPr>
        <p:spPr>
          <a:xfrm>
            <a:off x="0" y="1371600"/>
            <a:ext cx="12192000" cy="54864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6" name="TextBox 5">
            <a:extLst>
              <a:ext uri="{FF2B5EF4-FFF2-40B4-BE49-F238E27FC236}">
                <a16:creationId xmlns:a16="http://schemas.microsoft.com/office/drawing/2014/main" id="{EA6779AF-3460-9759-1287-DF4DC82FB8DA}"/>
              </a:ext>
            </a:extLst>
          </p:cNvPr>
          <p:cNvSpPr txBox="1"/>
          <p:nvPr/>
        </p:nvSpPr>
        <p:spPr>
          <a:xfrm>
            <a:off x="134725" y="1498198"/>
            <a:ext cx="4418239" cy="4406239"/>
          </a:xfrm>
          <a:prstGeom prst="rect">
            <a:avLst/>
          </a:prstGeom>
          <a:noFill/>
          <a:ln>
            <a:solidFill>
              <a:schemeClr val="tx1"/>
            </a:solidFill>
          </a:ln>
        </p:spPr>
        <p:txBody>
          <a:bodyPr wrap="square">
            <a:noAutofit/>
          </a:bodyPr>
          <a:lstStyle/>
          <a:p>
            <a:pPr>
              <a:lnSpc>
                <a:spcPct val="120000"/>
              </a:lnSpc>
              <a:spcAft>
                <a:spcPts val="1200"/>
              </a:spcAft>
            </a:pPr>
            <a:r>
              <a:rPr lang="en-GB" sz="1400">
                <a:latin typeface="Aptos" panose="020B0004020202020204" pitchFamily="34" charset="0"/>
              </a:rPr>
              <a:t>100 – 300 word answer</a:t>
            </a:r>
          </a:p>
        </p:txBody>
      </p:sp>
      <p:sp>
        <p:nvSpPr>
          <p:cNvPr id="8" name="TextBox 7">
            <a:extLst>
              <a:ext uri="{FF2B5EF4-FFF2-40B4-BE49-F238E27FC236}">
                <a16:creationId xmlns:a16="http://schemas.microsoft.com/office/drawing/2014/main" id="{4F1CF8CA-80AD-1CCC-B601-3B2EEFFCB011}"/>
              </a:ext>
            </a:extLst>
          </p:cNvPr>
          <p:cNvSpPr txBox="1"/>
          <p:nvPr/>
        </p:nvSpPr>
        <p:spPr>
          <a:xfrm>
            <a:off x="4730785" y="6488668"/>
            <a:ext cx="7326490" cy="369332"/>
          </a:xfrm>
          <a:prstGeom prst="rect">
            <a:avLst/>
          </a:prstGeom>
          <a:noFill/>
        </p:spPr>
        <p:txBody>
          <a:bodyPr wrap="square">
            <a:spAutoFit/>
          </a:bodyPr>
          <a:lstStyle/>
          <a:p>
            <a:r>
              <a:rPr lang="en-GB" sz="1800" b="1" i="1">
                <a:latin typeface="Aptos" panose="020B0004020202020204" pitchFamily="34" charset="0"/>
              </a:rPr>
              <a:t>Photograph title (or untitled) in italics</a:t>
            </a:r>
            <a:r>
              <a:rPr lang="en-GB" sz="1800" b="1">
                <a:latin typeface="Aptos" panose="020B0004020202020204" pitchFamily="34" charset="0"/>
              </a:rPr>
              <a:t>, Artist Name Capitalised.</a:t>
            </a:r>
            <a:r>
              <a:rPr lang="en-GB" sz="1800" b="1" i="1">
                <a:latin typeface="Aptos" panose="020B0004020202020204" pitchFamily="34" charset="0"/>
              </a:rPr>
              <a:t> </a:t>
            </a:r>
            <a:r>
              <a:rPr lang="en-GB" b="1">
                <a:latin typeface="Aptos" panose="020B0004020202020204" pitchFamily="34" charset="0"/>
              </a:rPr>
              <a:t>Year.</a:t>
            </a:r>
            <a:endParaRPr lang="en-GB" sz="1800" b="1">
              <a:latin typeface="Aptos" panose="020B0004020202020204" pitchFamily="34" charset="0"/>
            </a:endParaRPr>
          </a:p>
        </p:txBody>
      </p:sp>
      <p:sp>
        <p:nvSpPr>
          <p:cNvPr id="3" name="TextBox 2">
            <a:extLst>
              <a:ext uri="{FF2B5EF4-FFF2-40B4-BE49-F238E27FC236}">
                <a16:creationId xmlns:a16="http://schemas.microsoft.com/office/drawing/2014/main" id="{446C14B1-9869-DCF0-9843-61F4348849FE}"/>
              </a:ext>
            </a:extLst>
          </p:cNvPr>
          <p:cNvSpPr txBox="1"/>
          <p:nvPr/>
        </p:nvSpPr>
        <p:spPr>
          <a:xfrm>
            <a:off x="176894" y="639942"/>
            <a:ext cx="11660064" cy="666273"/>
          </a:xfrm>
          <a:prstGeom prst="rect">
            <a:avLst/>
          </a:prstGeom>
          <a:noFill/>
          <a:ln>
            <a:solidFill>
              <a:schemeClr val="tx1"/>
            </a:solidFill>
          </a:ln>
        </p:spPr>
        <p:txBody>
          <a:bodyPr wrap="square">
            <a:spAutoFit/>
          </a:bodyPr>
          <a:lstStyle/>
          <a:p>
            <a:pPr>
              <a:lnSpc>
                <a:spcPct val="120000"/>
              </a:lnSpc>
              <a:spcAft>
                <a:spcPts val="1200"/>
              </a:spcAft>
            </a:pPr>
            <a:r>
              <a:rPr lang="en-GB" sz="1600" dirty="0">
                <a:solidFill>
                  <a:srgbClr val="FF25D0"/>
                </a:solidFill>
                <a:latin typeface="Aptos" panose="020B0004020202020204" pitchFamily="34" charset="0"/>
              </a:rPr>
              <a:t>Choose a photograph from the </a:t>
            </a:r>
            <a:r>
              <a:rPr lang="en-GB" sz="1600" dirty="0">
                <a:solidFill>
                  <a:srgbClr val="FF25D0"/>
                </a:solidFill>
                <a:latin typeface="Aptos" panose="020B0004020202020204" pitchFamily="34" charset="0"/>
                <a:hlinkClick r:id="rId2"/>
              </a:rPr>
              <a:t>British Journal of Photography</a:t>
            </a:r>
            <a:r>
              <a:rPr lang="en-GB" sz="1600" dirty="0">
                <a:solidFill>
                  <a:srgbClr val="FF25D0"/>
                </a:solidFill>
                <a:latin typeface="Aptos" panose="020B0004020202020204" pitchFamily="34" charset="0"/>
              </a:rPr>
              <a:t>. write a 100 – 300 word study of this photograph. Combine descriptive adjectives and think about technique, content, composition, meaning and research to inform your study. Avoid “I like”. </a:t>
            </a:r>
            <a:endParaRPr lang="en-GB" sz="1600" dirty="0">
              <a:latin typeface="Aptos" panose="020B0004020202020204" pitchFamily="34" charset="0"/>
            </a:endParaRPr>
          </a:p>
        </p:txBody>
      </p:sp>
      <p:sp>
        <p:nvSpPr>
          <p:cNvPr id="12" name="TextBox 11">
            <a:extLst>
              <a:ext uri="{FF2B5EF4-FFF2-40B4-BE49-F238E27FC236}">
                <a16:creationId xmlns:a16="http://schemas.microsoft.com/office/drawing/2014/main" id="{030B2115-1EB1-8C71-73AD-D00C3E3DE50A}"/>
              </a:ext>
            </a:extLst>
          </p:cNvPr>
          <p:cNvSpPr txBox="1"/>
          <p:nvPr/>
        </p:nvSpPr>
        <p:spPr>
          <a:xfrm>
            <a:off x="7401458" y="1498198"/>
            <a:ext cx="4655817" cy="4182411"/>
          </a:xfrm>
          <a:prstGeom prst="rect">
            <a:avLst/>
          </a:prstGeom>
          <a:noFill/>
          <a:ln>
            <a:solidFill>
              <a:srgbClr val="FF25D0"/>
            </a:solidFill>
          </a:ln>
        </p:spPr>
        <p:txBody>
          <a:bodyPr wrap="square">
            <a:noAutofit/>
          </a:bodyPr>
          <a:lstStyle/>
          <a:p>
            <a:pPr marL="0" indent="0" algn="ctr">
              <a:lnSpc>
                <a:spcPct val="120000"/>
              </a:lnSpc>
              <a:spcAft>
                <a:spcPts val="1200"/>
              </a:spcAft>
              <a:buNone/>
            </a:pPr>
            <a:r>
              <a:rPr lang="en-GB" sz="1600">
                <a:solidFill>
                  <a:srgbClr val="FF25D0"/>
                </a:solidFill>
                <a:latin typeface="Aptos" panose="020B0004020202020204" pitchFamily="34" charset="0"/>
              </a:rPr>
              <a:t>Put your chosen image here.</a:t>
            </a:r>
          </a:p>
        </p:txBody>
      </p:sp>
    </p:spTree>
    <p:extLst>
      <p:ext uri="{BB962C8B-B14F-4D97-AF65-F5344CB8AC3E}">
        <p14:creationId xmlns:p14="http://schemas.microsoft.com/office/powerpoint/2010/main" val="337099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FF6DA-33CD-A28F-F0B2-9C8391415305}"/>
            </a:ext>
          </a:extLst>
        </p:cNvPr>
        <p:cNvGrpSpPr/>
        <p:nvPr/>
      </p:nvGrpSpPr>
      <p:grpSpPr>
        <a:xfrm>
          <a:off x="0" y="0"/>
          <a:ext cx="0" cy="0"/>
          <a:chOff x="0" y="0"/>
          <a:chExt cx="0" cy="0"/>
        </a:xfrm>
      </p:grpSpPr>
      <p:pic>
        <p:nvPicPr>
          <p:cNvPr id="3" name="Picture 2" descr="Anthony Burgess &amp; A Clockwork Orange">
            <a:extLst>
              <a:ext uri="{FF2B5EF4-FFF2-40B4-BE49-F238E27FC236}">
                <a16:creationId xmlns:a16="http://schemas.microsoft.com/office/drawing/2014/main" id="{7206AC91-FB7C-F5B7-1EAC-E74985BF2A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7" t="13785" r="137" b="3779"/>
          <a:stretch>
            <a:fillRect/>
          </a:stretch>
        </p:blipFill>
        <p:spPr bwMode="auto">
          <a:xfrm>
            <a:off x="-33491" y="-1"/>
            <a:ext cx="12225491" cy="6115877"/>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0BA100D3-ABCC-1264-6DD8-0C2FCA1E4C42}"/>
              </a:ext>
            </a:extLst>
          </p:cNvPr>
          <p:cNvSpPr/>
          <p:nvPr/>
        </p:nvSpPr>
        <p:spPr>
          <a:xfrm>
            <a:off x="0" y="548640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3647EB95-508F-18B6-29B0-3E39D97329F4}"/>
              </a:ext>
            </a:extLst>
          </p:cNvPr>
          <p:cNvSpPr txBox="1"/>
          <p:nvPr/>
        </p:nvSpPr>
        <p:spPr>
          <a:xfrm>
            <a:off x="4278489" y="61961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665DF3F6-1CD8-12B7-86DF-8926F3916960}"/>
              </a:ext>
            </a:extLst>
          </p:cNvPr>
          <p:cNvSpPr txBox="1"/>
          <p:nvPr/>
        </p:nvSpPr>
        <p:spPr>
          <a:xfrm>
            <a:off x="225777" y="5642186"/>
            <a:ext cx="8523112" cy="523220"/>
          </a:xfrm>
          <a:prstGeom prst="rect">
            <a:avLst/>
          </a:prstGeom>
          <a:noFill/>
        </p:spPr>
        <p:txBody>
          <a:bodyPr wrap="square" rtlCol="0">
            <a:spAutoFit/>
          </a:bodyPr>
          <a:lstStyle/>
          <a:p>
            <a:r>
              <a:rPr lang="en-GB" sz="2800" dirty="0">
                <a:solidFill>
                  <a:srgbClr val="48FA72"/>
                </a:solidFill>
                <a:latin typeface="Aptos" panose="020B0004020202020204" pitchFamily="34" charset="0"/>
              </a:rPr>
              <a:t>WEEK 2 – CONTENT </a:t>
            </a:r>
          </a:p>
        </p:txBody>
      </p:sp>
    </p:spTree>
    <p:extLst>
      <p:ext uri="{BB962C8B-B14F-4D97-AF65-F5344CB8AC3E}">
        <p14:creationId xmlns:p14="http://schemas.microsoft.com/office/powerpoint/2010/main" val="3892609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D9A60-A958-F2F5-290E-1BEE859AFBB0}"/>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1EE1134-CEEC-624F-010D-C83DA5928F75}"/>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C58A65B4-DFB3-BB4B-9F14-3EE687385C40}"/>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B5DDAC78-883F-5E61-EBA8-ABC7B542D5A1}"/>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2 – </a:t>
            </a:r>
          </a:p>
          <a:p>
            <a:r>
              <a:rPr lang="en-GB" sz="2800">
                <a:solidFill>
                  <a:srgbClr val="48FA72"/>
                </a:solidFill>
                <a:latin typeface="Aptos" panose="020B0004020202020204" pitchFamily="34" charset="0"/>
              </a:rPr>
              <a:t>CONTENT</a:t>
            </a:r>
          </a:p>
        </p:txBody>
      </p:sp>
      <p:sp>
        <p:nvSpPr>
          <p:cNvPr id="5" name="TextBox 4">
            <a:extLst>
              <a:ext uri="{FF2B5EF4-FFF2-40B4-BE49-F238E27FC236}">
                <a16:creationId xmlns:a16="http://schemas.microsoft.com/office/drawing/2014/main" id="{7E3DEC9A-B71A-E828-0609-909AFE9E5BA7}"/>
              </a:ext>
            </a:extLst>
          </p:cNvPr>
          <p:cNvSpPr txBox="1"/>
          <p:nvPr/>
        </p:nvSpPr>
        <p:spPr>
          <a:xfrm>
            <a:off x="225777" y="1402377"/>
            <a:ext cx="8523112" cy="523220"/>
          </a:xfrm>
          <a:prstGeom prst="rect">
            <a:avLst/>
          </a:prstGeom>
          <a:noFill/>
        </p:spPr>
        <p:txBody>
          <a:bodyPr wrap="square" rtlCol="0">
            <a:spAutoFit/>
          </a:bodyPr>
          <a:lstStyle/>
          <a:p>
            <a:r>
              <a:rPr lang="en-GB" sz="2800">
                <a:latin typeface="Aptos" panose="020B0004020202020204" pitchFamily="34" charset="0"/>
              </a:rPr>
              <a:t>AIMS</a:t>
            </a:r>
          </a:p>
        </p:txBody>
      </p:sp>
      <p:sp>
        <p:nvSpPr>
          <p:cNvPr id="7" name="TextBox 6">
            <a:extLst>
              <a:ext uri="{FF2B5EF4-FFF2-40B4-BE49-F238E27FC236}">
                <a16:creationId xmlns:a16="http://schemas.microsoft.com/office/drawing/2014/main" id="{02BD653E-A898-2B37-6CE5-B030A9568D9C}"/>
              </a:ext>
            </a:extLst>
          </p:cNvPr>
          <p:cNvSpPr txBox="1"/>
          <p:nvPr/>
        </p:nvSpPr>
        <p:spPr>
          <a:xfrm>
            <a:off x="225777" y="4409184"/>
            <a:ext cx="8523112" cy="523220"/>
          </a:xfrm>
          <a:prstGeom prst="rect">
            <a:avLst/>
          </a:prstGeom>
          <a:noFill/>
        </p:spPr>
        <p:txBody>
          <a:bodyPr wrap="square" rtlCol="0">
            <a:spAutoFit/>
          </a:bodyPr>
          <a:lstStyle/>
          <a:p>
            <a:r>
              <a:rPr lang="en-GB" sz="2800">
                <a:latin typeface="Aptos" panose="020B0004020202020204" pitchFamily="34" charset="0"/>
              </a:rPr>
              <a:t>OUTCOME</a:t>
            </a:r>
          </a:p>
        </p:txBody>
      </p:sp>
      <p:sp>
        <p:nvSpPr>
          <p:cNvPr id="12" name="TextBox 11">
            <a:extLst>
              <a:ext uri="{FF2B5EF4-FFF2-40B4-BE49-F238E27FC236}">
                <a16:creationId xmlns:a16="http://schemas.microsoft.com/office/drawing/2014/main" id="{7E542BC9-4CA4-F678-1F85-5EB1C39FF9F1}"/>
              </a:ext>
            </a:extLst>
          </p:cNvPr>
          <p:cNvSpPr txBox="1"/>
          <p:nvPr/>
        </p:nvSpPr>
        <p:spPr>
          <a:xfrm>
            <a:off x="603954" y="4886235"/>
            <a:ext cx="8523112" cy="1200329"/>
          </a:xfrm>
          <a:prstGeom prst="rect">
            <a:avLst/>
          </a:prstGeom>
          <a:noFill/>
        </p:spPr>
        <p:txBody>
          <a:bodyPr wrap="square" rtlCol="0">
            <a:spAutoFit/>
          </a:bodyPr>
          <a:lstStyle/>
          <a:p>
            <a:r>
              <a:rPr lang="en-GB" sz="2400">
                <a:latin typeface="Aptos" panose="020B0004020202020204" pitchFamily="34" charset="0"/>
              </a:rPr>
              <a:t>By the end of the session, you should be able to see, describe and discuss the importance of the content of imagery when studying photographs.</a:t>
            </a:r>
          </a:p>
        </p:txBody>
      </p:sp>
      <p:sp>
        <p:nvSpPr>
          <p:cNvPr id="14" name="TextBox 13">
            <a:extLst>
              <a:ext uri="{FF2B5EF4-FFF2-40B4-BE49-F238E27FC236}">
                <a16:creationId xmlns:a16="http://schemas.microsoft.com/office/drawing/2014/main" id="{BE4D354E-43CC-3261-2287-54D9806D96B2}"/>
              </a:ext>
            </a:extLst>
          </p:cNvPr>
          <p:cNvSpPr txBox="1"/>
          <p:nvPr/>
        </p:nvSpPr>
        <p:spPr>
          <a:xfrm>
            <a:off x="603954" y="1925597"/>
            <a:ext cx="8523112" cy="1508105"/>
          </a:xfrm>
          <a:prstGeom prst="rect">
            <a:avLst/>
          </a:prstGeom>
          <a:noFill/>
        </p:spPr>
        <p:txBody>
          <a:bodyPr wrap="square" rtlCol="0">
            <a:spAutoFit/>
          </a:bodyPr>
          <a:lstStyle/>
          <a:p>
            <a:pPr marL="342900" indent="-342900">
              <a:spcAft>
                <a:spcPts val="1200"/>
              </a:spcAft>
              <a:buFont typeface="Frutiger Ultra Black" panose="020B0902020504020204" pitchFamily="34" charset="0"/>
              <a:buChar char="∆"/>
            </a:pPr>
            <a:r>
              <a:rPr lang="en-GB" sz="2400">
                <a:latin typeface="Aptos" panose="020B0004020202020204" pitchFamily="34" charset="0"/>
              </a:rPr>
              <a:t>Consider the importance of the content of imagery</a:t>
            </a:r>
          </a:p>
          <a:p>
            <a:pPr marL="342900" indent="-342900">
              <a:spcAft>
                <a:spcPts val="1200"/>
              </a:spcAft>
              <a:buFont typeface="Frutiger Ultra Black" panose="020B0902020504020204" pitchFamily="34" charset="0"/>
              <a:buChar char="∆"/>
            </a:pPr>
            <a:r>
              <a:rPr lang="en-GB" sz="2400">
                <a:latin typeface="Aptos" panose="020B0004020202020204" pitchFamily="34" charset="0"/>
              </a:rPr>
              <a:t>Learn to see and describe it</a:t>
            </a:r>
          </a:p>
          <a:p>
            <a:pPr marL="342900" indent="-342900">
              <a:spcAft>
                <a:spcPts val="1200"/>
              </a:spcAft>
              <a:buFont typeface="Frutiger Ultra Black" panose="020B0902020504020204" pitchFamily="34" charset="0"/>
              <a:buChar char="∆"/>
            </a:pPr>
            <a:r>
              <a:rPr lang="en-GB" sz="2400">
                <a:latin typeface="Aptos" panose="020B0004020202020204" pitchFamily="34" charset="0"/>
              </a:rPr>
              <a:t>Analyse content which impacts meaning.</a:t>
            </a:r>
          </a:p>
        </p:txBody>
      </p:sp>
    </p:spTree>
    <p:extLst>
      <p:ext uri="{BB962C8B-B14F-4D97-AF65-F5344CB8AC3E}">
        <p14:creationId xmlns:p14="http://schemas.microsoft.com/office/powerpoint/2010/main" val="3096673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80A02F2-C4BB-43C0-6896-F725C8DA4754}"/>
              </a:ext>
            </a:extLst>
          </p:cNvPr>
          <p:cNvSpPr/>
          <p:nvPr/>
        </p:nvSpPr>
        <p:spPr>
          <a:xfrm>
            <a:off x="0" y="1371600"/>
            <a:ext cx="12192000" cy="54864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663891"/>
            <a:ext cx="5501640" cy="481006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rgbClr val="FF25D0"/>
                </a:solidFill>
                <a:latin typeface="+mj-lt"/>
              </a:rPr>
              <a:t>Replace with an image of Garden Of Earthly Delights by Hieronymus Bosch.</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297180" y="1663891"/>
            <a:ext cx="5501640" cy="481006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rgbClr val="FF25D0"/>
                </a:solidFill>
                <a:latin typeface="+mj-lt"/>
              </a:rPr>
              <a:t>Replace with the Menti “word cloud” from the session – available on </a:t>
            </a:r>
            <a:r>
              <a:rPr lang="en-GB" err="1">
                <a:solidFill>
                  <a:srgbClr val="FF25D0"/>
                </a:solidFill>
                <a:latin typeface="+mj-lt"/>
              </a:rPr>
              <a:t>moodle</a:t>
            </a:r>
            <a:r>
              <a:rPr lang="en-GB">
                <a:solidFill>
                  <a:srgbClr val="FF25D0"/>
                </a:solidFill>
                <a:latin typeface="+mj-lt"/>
              </a:rPr>
              <a:t>.</a:t>
            </a:r>
          </a:p>
        </p:txBody>
      </p:sp>
      <p:sp>
        <p:nvSpPr>
          <p:cNvPr id="4" name="Rectangle 3">
            <a:extLst>
              <a:ext uri="{FF2B5EF4-FFF2-40B4-BE49-F238E27FC236}">
                <a16:creationId xmlns:a16="http://schemas.microsoft.com/office/drawing/2014/main" id="{F823010F-2E36-5159-8CE0-40F89A3E52F8}"/>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FE1E0672-9C5E-E656-0B5F-79B6B813C836}"/>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F02DE174-2789-5016-9BDE-AC2A17E1449F}"/>
              </a:ext>
            </a:extLst>
          </p:cNvPr>
          <p:cNvSpPr txBox="1"/>
          <p:nvPr/>
        </p:nvSpPr>
        <p:spPr>
          <a:xfrm>
            <a:off x="225777" y="155786"/>
            <a:ext cx="8523112" cy="954107"/>
          </a:xfrm>
          <a:prstGeom prst="rect">
            <a:avLst/>
          </a:prstGeom>
          <a:noFill/>
        </p:spPr>
        <p:txBody>
          <a:bodyPr wrap="square" rtlCol="0">
            <a:spAutoFit/>
          </a:bodyPr>
          <a:lstStyle/>
          <a:p>
            <a:r>
              <a:rPr lang="en-GB" sz="2800" dirty="0">
                <a:solidFill>
                  <a:srgbClr val="48FA72"/>
                </a:solidFill>
                <a:latin typeface="Aptos" panose="020B0004020202020204" pitchFamily="34" charset="0"/>
              </a:rPr>
              <a:t>WEEK 2 – CONTENT</a:t>
            </a:r>
          </a:p>
          <a:p>
            <a:r>
              <a:rPr lang="en-GB" sz="2800" i="1" dirty="0">
                <a:solidFill>
                  <a:srgbClr val="48FA72"/>
                </a:solidFill>
                <a:latin typeface="Aptos" panose="020B0004020202020204" pitchFamily="34" charset="0"/>
              </a:rPr>
              <a:t>Title. </a:t>
            </a:r>
            <a:r>
              <a:rPr lang="en-GB" sz="2800" dirty="0">
                <a:solidFill>
                  <a:srgbClr val="48FA72"/>
                </a:solidFill>
                <a:latin typeface="Aptos" panose="020B0004020202020204" pitchFamily="34" charset="0"/>
              </a:rPr>
              <a:t>Author. Year.</a:t>
            </a:r>
          </a:p>
        </p:txBody>
      </p:sp>
    </p:spTree>
    <p:extLst>
      <p:ext uri="{BB962C8B-B14F-4D97-AF65-F5344CB8AC3E}">
        <p14:creationId xmlns:p14="http://schemas.microsoft.com/office/powerpoint/2010/main" val="1334806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97323-3FD9-CE3C-504D-56DB067B09E3}"/>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D9FFECC7-7CB5-3A07-86E8-AEB1D0C66A2F}"/>
              </a:ext>
            </a:extLst>
          </p:cNvPr>
          <p:cNvSpPr/>
          <p:nvPr/>
        </p:nvSpPr>
        <p:spPr>
          <a:xfrm>
            <a:off x="0" y="1371600"/>
            <a:ext cx="12192000" cy="54864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5" name="Content Placeholder 2">
            <a:extLst>
              <a:ext uri="{FF2B5EF4-FFF2-40B4-BE49-F238E27FC236}">
                <a16:creationId xmlns:a16="http://schemas.microsoft.com/office/drawing/2014/main" id="{795C3CE8-F44C-A01E-1BBD-DB4B17744B67}"/>
              </a:ext>
            </a:extLst>
          </p:cNvPr>
          <p:cNvSpPr txBox="1">
            <a:spLocks/>
          </p:cNvSpPr>
          <p:nvPr/>
        </p:nvSpPr>
        <p:spPr>
          <a:xfrm>
            <a:off x="6096000" y="1663891"/>
            <a:ext cx="5501640" cy="481006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rgbClr val="FF25D0"/>
                </a:solidFill>
                <a:latin typeface="+mj-lt"/>
              </a:rPr>
              <a:t>Replace with an image of Garden Of Earthly Delights by Hieronymus Bosch.</a:t>
            </a:r>
          </a:p>
        </p:txBody>
      </p:sp>
      <p:sp>
        <p:nvSpPr>
          <p:cNvPr id="7" name="Content Placeholder 2">
            <a:extLst>
              <a:ext uri="{FF2B5EF4-FFF2-40B4-BE49-F238E27FC236}">
                <a16:creationId xmlns:a16="http://schemas.microsoft.com/office/drawing/2014/main" id="{6C79E115-8A73-417B-349D-9BB142C33187}"/>
              </a:ext>
            </a:extLst>
          </p:cNvPr>
          <p:cNvSpPr txBox="1">
            <a:spLocks/>
          </p:cNvSpPr>
          <p:nvPr/>
        </p:nvSpPr>
        <p:spPr>
          <a:xfrm>
            <a:off x="297180" y="1663891"/>
            <a:ext cx="5501640" cy="481006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rgbClr val="FF25D0"/>
                </a:solidFill>
                <a:latin typeface="+mj-lt"/>
              </a:rPr>
              <a:t>Discuss what this shows us about looking closely and “seeing” images fully when studying them. </a:t>
            </a:r>
          </a:p>
          <a:p>
            <a:pPr marL="0" indent="0">
              <a:buFont typeface="Arial" panose="020B0604020202020204" pitchFamily="34" charset="0"/>
              <a:buNone/>
            </a:pPr>
            <a:r>
              <a:rPr lang="en-GB">
                <a:solidFill>
                  <a:srgbClr val="FF25D0"/>
                </a:solidFill>
                <a:latin typeface="+mj-lt"/>
              </a:rPr>
              <a:t>Consider, time, note-taking, group-work, presenting imagery, impact on our own image making.</a:t>
            </a:r>
          </a:p>
        </p:txBody>
      </p:sp>
      <p:sp>
        <p:nvSpPr>
          <p:cNvPr id="4" name="Rectangle 3">
            <a:extLst>
              <a:ext uri="{FF2B5EF4-FFF2-40B4-BE49-F238E27FC236}">
                <a16:creationId xmlns:a16="http://schemas.microsoft.com/office/drawing/2014/main" id="{E2322027-5BA7-F48E-DA8E-B39A6860FD44}"/>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739C19DE-08D4-B477-A215-CCF18D457AF3}"/>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4AC4C86A-1749-B73D-9AD0-0ABDA39A8407}"/>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2 – CONTENT</a:t>
            </a:r>
          </a:p>
          <a:p>
            <a:r>
              <a:rPr lang="en-GB" sz="2800" i="1">
                <a:solidFill>
                  <a:srgbClr val="48FA72"/>
                </a:solidFill>
                <a:latin typeface="Aptos" panose="020B0004020202020204" pitchFamily="34" charset="0"/>
              </a:rPr>
              <a:t>Title. </a:t>
            </a:r>
            <a:r>
              <a:rPr lang="en-GB" sz="2800">
                <a:solidFill>
                  <a:srgbClr val="48FA72"/>
                </a:solidFill>
                <a:latin typeface="Aptos" panose="020B0004020202020204" pitchFamily="34" charset="0"/>
              </a:rPr>
              <a:t>Author. Year.</a:t>
            </a:r>
          </a:p>
        </p:txBody>
      </p:sp>
    </p:spTree>
    <p:extLst>
      <p:ext uri="{BB962C8B-B14F-4D97-AF65-F5344CB8AC3E}">
        <p14:creationId xmlns:p14="http://schemas.microsoft.com/office/powerpoint/2010/main" val="130049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F136F57-703A-34D7-9EB8-62BCCDE361AA}"/>
              </a:ext>
            </a:extLst>
          </p:cNvPr>
          <p:cNvSpPr/>
          <p:nvPr/>
        </p:nvSpPr>
        <p:spPr>
          <a:xfrm>
            <a:off x="4572" y="1371600"/>
            <a:ext cx="12192000" cy="54864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527385"/>
            <a:ext cx="11295888" cy="1639907"/>
          </a:xfrm>
          <a:ln>
            <a:solidFill>
              <a:schemeClr val="tx1"/>
            </a:solidFill>
          </a:ln>
        </p:spPr>
        <p:txBody>
          <a:bodyPr>
            <a:normAutofit/>
          </a:bodyPr>
          <a:lstStyle/>
          <a:p>
            <a:pPr marL="0" indent="0">
              <a:buNone/>
            </a:pPr>
            <a:r>
              <a:rPr lang="en-GB" sz="1600">
                <a:solidFill>
                  <a:srgbClr val="FF25D0"/>
                </a:solidFill>
              </a:rPr>
              <a:t>Write about the similarities and differences between your drawing and the image. Did you know what object/thing you were drawing? Was it something visible or lines/shapes/tones etc. Include your full image description from the session as a group.</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rgbClr val="FF25D0"/>
                </a:solidFill>
              </a:rPr>
              <a:t>Include the original image.</a:t>
            </a:r>
          </a:p>
        </p:txBody>
      </p:sp>
      <p:sp>
        <p:nvSpPr>
          <p:cNvPr id="4" name="Content Placeholder 2">
            <a:extLst>
              <a:ext uri="{FF2B5EF4-FFF2-40B4-BE49-F238E27FC236}">
                <a16:creationId xmlns:a16="http://schemas.microsoft.com/office/drawing/2014/main" id="{16CF158F-2BA4-9D11-C0B1-3FDA629E6FC2}"/>
              </a:ext>
            </a:extLst>
          </p:cNvPr>
          <p:cNvSpPr txBox="1">
            <a:spLocks/>
          </p:cNvSpPr>
          <p:nvPr/>
        </p:nvSpPr>
        <p:spPr>
          <a:xfrm>
            <a:off x="301752"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rgbClr val="FF25D0"/>
                </a:solidFill>
              </a:rPr>
              <a:t>Include your full group drawing.</a:t>
            </a:r>
          </a:p>
        </p:txBody>
      </p:sp>
      <p:sp>
        <p:nvSpPr>
          <p:cNvPr id="7" name="Rectangle 6">
            <a:extLst>
              <a:ext uri="{FF2B5EF4-FFF2-40B4-BE49-F238E27FC236}">
                <a16:creationId xmlns:a16="http://schemas.microsoft.com/office/drawing/2014/main" id="{684B3B9C-6C28-F864-38AF-234575622E09}"/>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9" name="TextBox 8">
            <a:extLst>
              <a:ext uri="{FF2B5EF4-FFF2-40B4-BE49-F238E27FC236}">
                <a16:creationId xmlns:a16="http://schemas.microsoft.com/office/drawing/2014/main" id="{841FABF9-FEA6-369C-EFC4-E76B4F1A890E}"/>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1" name="TextBox 10">
            <a:extLst>
              <a:ext uri="{FF2B5EF4-FFF2-40B4-BE49-F238E27FC236}">
                <a16:creationId xmlns:a16="http://schemas.microsoft.com/office/drawing/2014/main" id="{50FD6A46-2CC9-EF75-3E62-1DDDF8242C61}"/>
              </a:ext>
            </a:extLst>
          </p:cNvPr>
          <p:cNvSpPr txBox="1"/>
          <p:nvPr/>
        </p:nvSpPr>
        <p:spPr>
          <a:xfrm>
            <a:off x="258080"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2 – </a:t>
            </a:r>
          </a:p>
          <a:p>
            <a:r>
              <a:rPr lang="en-GB" sz="2800">
                <a:solidFill>
                  <a:srgbClr val="48FA72"/>
                </a:solidFill>
                <a:latin typeface="Aptos" panose="020B0004020202020204" pitchFamily="34" charset="0"/>
              </a:rPr>
              <a:t>IMAGE CUTUP DRAWING</a:t>
            </a:r>
          </a:p>
        </p:txBody>
      </p:sp>
    </p:spTree>
    <p:extLst>
      <p:ext uri="{BB962C8B-B14F-4D97-AF65-F5344CB8AC3E}">
        <p14:creationId xmlns:p14="http://schemas.microsoft.com/office/powerpoint/2010/main" val="1167476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D676891-D106-0BAE-F93D-6EC1045B5F51}"/>
              </a:ext>
            </a:extLst>
          </p:cNvPr>
          <p:cNvSpPr/>
          <p:nvPr/>
        </p:nvSpPr>
        <p:spPr>
          <a:xfrm>
            <a:off x="0" y="1371600"/>
            <a:ext cx="12192000" cy="54864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164040" y="1633307"/>
            <a:ext cx="5501640" cy="4901098"/>
          </a:xfrm>
        </p:spPr>
        <p:txBody>
          <a:bodyPr>
            <a:normAutofit fontScale="47500" lnSpcReduction="20000"/>
          </a:bodyPr>
          <a:lstStyle/>
          <a:p>
            <a:pPr marL="0" indent="0">
              <a:buNone/>
            </a:pPr>
            <a:r>
              <a:rPr lang="en-GB" dirty="0"/>
              <a:t>This photograph is shot in a makeshift studio, with the background wall, skirting boards and corner of the room visible.  The walls are off white and are a domestic room, rather than a pristine photographer’s studio. The floor has markings – possibly floorboards on the left and shadows cast by objects. The top, right-hand corner has a black shape, which appears to be part of the ceiling, a beam perhaps.</a:t>
            </a:r>
          </a:p>
          <a:p>
            <a:pPr marL="0" indent="0">
              <a:buNone/>
            </a:pPr>
            <a:r>
              <a:rPr lang="en-GB" dirty="0"/>
              <a:t>There are two pieces of household furniture. One is a silhouette of a wooden dining chair cut off by the left edge of the frame. To the bottom right there is a small wooden step. Both objects appear to be floating, made apparent by their shadows.</a:t>
            </a:r>
          </a:p>
          <a:p>
            <a:pPr marL="0" indent="0">
              <a:buNone/>
            </a:pPr>
            <a:r>
              <a:rPr lang="en-GB" dirty="0"/>
              <a:t>To the right of the frame there is a painting – we assume to be by Dali. The painting is set at an angle facing the middle of the image. It is partially obscured by water and cats. In the painting there are floating elements with shadows and a central figure, much like the photograph we are looking at. The painting itself, like everything else in the image is floating.</a:t>
            </a:r>
          </a:p>
          <a:p>
            <a:pPr marL="0" indent="0">
              <a:buNone/>
            </a:pPr>
            <a:r>
              <a:rPr lang="en-GB" dirty="0"/>
              <a:t>In the centre of the image there are overlapping objects. Dali is hovering, holding a paintbrush and staring intently upwards and to the right. He appears to be mid-jump, his body tense and frozen. He is dressed in black which silhouettes his body. His feet and part of his body are obscured. </a:t>
            </a:r>
          </a:p>
          <a:p>
            <a:pPr marL="0" indent="0">
              <a:buNone/>
            </a:pPr>
            <a:r>
              <a:rPr lang="en-GB" dirty="0"/>
              <a:t>Dali’s body is facing another artwork, in a frame but on a floating easel. This is a strange contradiction as paintings are framed after they are painted! </a:t>
            </a:r>
          </a:p>
          <a:p>
            <a:pPr marL="0" indent="0">
              <a:buNone/>
            </a:pPr>
            <a:r>
              <a:rPr lang="en-GB" dirty="0"/>
              <a:t>In front of him, there is a sweep of water. It stretches in an S- shape from the bottom left, through the middle and up to the right-hand side of the frame. The water is fluid and in motion, like a jet from a moving hose in a cartoon. There is a small black cat amongst the water at the top of the image, frozen in movement. </a:t>
            </a:r>
          </a:p>
          <a:p>
            <a:pPr marL="0" indent="0">
              <a:buNone/>
            </a:pPr>
            <a:r>
              <a:rPr lang="en-GB" dirty="0"/>
              <a:t>Below the cat at the top of the frame, there are two more entangled cats in mid-air.</a:t>
            </a:r>
          </a:p>
        </p:txBody>
      </p:sp>
      <p:pic>
        <p:nvPicPr>
          <p:cNvPr id="1026" name="Picture 2">
            <a:extLst>
              <a:ext uri="{FF2B5EF4-FFF2-40B4-BE49-F238E27FC236}">
                <a16:creationId xmlns:a16="http://schemas.microsoft.com/office/drawing/2014/main" id="{A64AB8F8-72E8-EB7E-3ABD-9AE0130FEC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67432" y="1769368"/>
            <a:ext cx="6060528" cy="46289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425736E3-83CF-3AE7-184D-8DF7B8B6217A}"/>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0" name="TextBox 9">
            <a:extLst>
              <a:ext uri="{FF2B5EF4-FFF2-40B4-BE49-F238E27FC236}">
                <a16:creationId xmlns:a16="http://schemas.microsoft.com/office/drawing/2014/main" id="{9A6AD31F-3521-5E43-F704-FF5F1E029FE8}"/>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2" name="TextBox 11">
            <a:extLst>
              <a:ext uri="{FF2B5EF4-FFF2-40B4-BE49-F238E27FC236}">
                <a16:creationId xmlns:a16="http://schemas.microsoft.com/office/drawing/2014/main" id="{0303E436-8213-FB77-31F7-A65316F768FC}"/>
              </a:ext>
            </a:extLst>
          </p:cNvPr>
          <p:cNvSpPr txBox="1"/>
          <p:nvPr/>
        </p:nvSpPr>
        <p:spPr>
          <a:xfrm>
            <a:off x="258080" y="155786"/>
            <a:ext cx="8523112" cy="954107"/>
          </a:xfrm>
          <a:prstGeom prst="rect">
            <a:avLst/>
          </a:prstGeom>
          <a:noFill/>
        </p:spPr>
        <p:txBody>
          <a:bodyPr wrap="square" rtlCol="0">
            <a:spAutoFit/>
          </a:bodyPr>
          <a:lstStyle/>
          <a:p>
            <a:r>
              <a:rPr lang="en-GB" sz="2800" dirty="0">
                <a:solidFill>
                  <a:srgbClr val="48FA72"/>
                </a:solidFill>
                <a:latin typeface="Aptos" panose="020B0004020202020204" pitchFamily="34" charset="0"/>
              </a:rPr>
              <a:t>WEEK 2 – Describing Content Example</a:t>
            </a:r>
          </a:p>
          <a:p>
            <a:r>
              <a:rPr lang="en-GB" sz="2800" i="1" dirty="0">
                <a:solidFill>
                  <a:srgbClr val="FF25D0"/>
                </a:solidFill>
              </a:rPr>
              <a:t>Dalí </a:t>
            </a:r>
            <a:r>
              <a:rPr lang="en-GB" sz="2800" i="1" dirty="0" err="1">
                <a:solidFill>
                  <a:srgbClr val="FF25D0"/>
                </a:solidFill>
              </a:rPr>
              <a:t>Atomicus</a:t>
            </a:r>
            <a:r>
              <a:rPr lang="en-GB" sz="2800" i="1" dirty="0">
                <a:solidFill>
                  <a:srgbClr val="FF25D0"/>
                </a:solidFill>
              </a:rPr>
              <a:t>, </a:t>
            </a:r>
            <a:r>
              <a:rPr lang="en-GB" sz="2800" dirty="0">
                <a:solidFill>
                  <a:srgbClr val="FF25D0"/>
                </a:solidFill>
              </a:rPr>
              <a:t>Phillipe </a:t>
            </a:r>
            <a:r>
              <a:rPr lang="en-GB" sz="2800" dirty="0" err="1">
                <a:solidFill>
                  <a:srgbClr val="FF25D0"/>
                </a:solidFill>
              </a:rPr>
              <a:t>Halsman</a:t>
            </a:r>
            <a:r>
              <a:rPr lang="en-GB" sz="2800" dirty="0">
                <a:solidFill>
                  <a:srgbClr val="FF25D0"/>
                </a:solidFill>
              </a:rPr>
              <a:t>. 1948 </a:t>
            </a:r>
            <a:endParaRPr lang="en-GB" sz="2800" dirty="0">
              <a:solidFill>
                <a:srgbClr val="48FA72"/>
              </a:solidFill>
              <a:latin typeface="Aptos" panose="020B0004020202020204" pitchFamily="34" charset="0"/>
            </a:endParaRPr>
          </a:p>
        </p:txBody>
      </p:sp>
    </p:spTree>
    <p:extLst>
      <p:ext uri="{BB962C8B-B14F-4D97-AF65-F5344CB8AC3E}">
        <p14:creationId xmlns:p14="http://schemas.microsoft.com/office/powerpoint/2010/main" val="21379808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225777" y="1663891"/>
            <a:ext cx="5501640" cy="4810060"/>
          </a:xfrm>
          <a:ln>
            <a:solidFill>
              <a:schemeClr val="tx1"/>
            </a:solidFill>
          </a:ln>
        </p:spPr>
        <p:txBody>
          <a:bodyPr>
            <a:normAutofit/>
          </a:bodyPr>
          <a:lstStyle/>
          <a:p>
            <a:pPr marL="0" indent="0">
              <a:buNone/>
            </a:pPr>
            <a:r>
              <a:rPr lang="en-GB" sz="1400" dirty="0">
                <a:solidFill>
                  <a:srgbClr val="FF25D0"/>
                </a:solidFill>
              </a:rPr>
              <a:t>Write 100-300 words on the contents of your chosen image (opposite). Try to discuss as much content as possible by looking throughout the image. You don’t have to discuss composition or meaning but you can if it helps to write.</a:t>
            </a:r>
          </a:p>
          <a:p>
            <a:pPr marL="0" indent="0">
              <a:buNone/>
            </a:pPr>
            <a:r>
              <a:rPr lang="en-GB" sz="1400" dirty="0">
                <a:solidFill>
                  <a:srgbClr val="FF25D0"/>
                </a:solidFill>
              </a:rPr>
              <a:t>Tip – pick a busy image with lots of content!</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438079" y="1527386"/>
            <a:ext cx="5501640" cy="5072197"/>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Choose an image from:</a:t>
            </a:r>
          </a:p>
          <a:p>
            <a:pPr marL="0" indent="0">
              <a:buFont typeface="Arial" panose="020B0604020202020204" pitchFamily="34" charset="0"/>
              <a:buNone/>
            </a:pPr>
            <a:r>
              <a:rPr lang="en-GB">
                <a:hlinkClick r:id="rId2"/>
              </a:rPr>
              <a:t>British Journal Of Photography</a:t>
            </a:r>
            <a:endParaRPr lang="en-GB"/>
          </a:p>
          <a:p>
            <a:pPr marL="0" indent="0">
              <a:buFont typeface="Arial" panose="020B0604020202020204" pitchFamily="34" charset="0"/>
              <a:buNone/>
            </a:pPr>
            <a:r>
              <a:rPr lang="en-GB">
                <a:hlinkClick r:id="rId3"/>
              </a:rPr>
              <a:t>Huck Magazine</a:t>
            </a:r>
            <a:endParaRPr lang="en-GB"/>
          </a:p>
          <a:p>
            <a:pPr marL="0" indent="0">
              <a:buFont typeface="Arial" panose="020B0604020202020204" pitchFamily="34" charset="0"/>
              <a:buNone/>
            </a:pPr>
            <a:r>
              <a:rPr lang="en-GB">
                <a:hlinkClick r:id="rId4"/>
              </a:rPr>
              <a:t>1000 Words Magazine</a:t>
            </a:r>
            <a:endParaRPr lang="en-GB"/>
          </a:p>
          <a:p>
            <a:pPr marL="0" indent="0">
              <a:buFont typeface="Arial" panose="020B0604020202020204" pitchFamily="34" charset="0"/>
              <a:buNone/>
            </a:pPr>
            <a:r>
              <a:rPr lang="en-GB">
                <a:hlinkClick r:id="rId5"/>
              </a:rPr>
              <a:t>Lensculture</a:t>
            </a:r>
            <a:endParaRPr lang="en-GB"/>
          </a:p>
          <a:p>
            <a:pPr marL="0" indent="0">
              <a:buFont typeface="Arial" panose="020B0604020202020204" pitchFamily="34" charset="0"/>
              <a:buNone/>
            </a:pPr>
            <a:r>
              <a:rPr lang="en-GB">
                <a:hlinkClick r:id="rId6"/>
              </a:rPr>
              <a:t>ArtDoc</a:t>
            </a:r>
            <a:endParaRPr lang="en-GB"/>
          </a:p>
        </p:txBody>
      </p:sp>
      <p:sp>
        <p:nvSpPr>
          <p:cNvPr id="8" name="Rectangle 7">
            <a:extLst>
              <a:ext uri="{FF2B5EF4-FFF2-40B4-BE49-F238E27FC236}">
                <a16:creationId xmlns:a16="http://schemas.microsoft.com/office/drawing/2014/main" id="{12860EAA-5ABB-C704-EF1E-7DC8A920EC6A}"/>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0" name="TextBox 9">
            <a:extLst>
              <a:ext uri="{FF2B5EF4-FFF2-40B4-BE49-F238E27FC236}">
                <a16:creationId xmlns:a16="http://schemas.microsoft.com/office/drawing/2014/main" id="{FD5AE056-7A04-9A48-69B4-CC01E1854D36}"/>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2" name="TextBox 11">
            <a:extLst>
              <a:ext uri="{FF2B5EF4-FFF2-40B4-BE49-F238E27FC236}">
                <a16:creationId xmlns:a16="http://schemas.microsoft.com/office/drawing/2014/main" id="{90328E2D-C2A7-E9F2-C439-540935F2B954}"/>
              </a:ext>
            </a:extLst>
          </p:cNvPr>
          <p:cNvSpPr txBox="1"/>
          <p:nvPr/>
        </p:nvSpPr>
        <p:spPr>
          <a:xfrm>
            <a:off x="258080" y="155786"/>
            <a:ext cx="8523112" cy="954107"/>
          </a:xfrm>
          <a:prstGeom prst="rect">
            <a:avLst/>
          </a:prstGeom>
          <a:noFill/>
        </p:spPr>
        <p:txBody>
          <a:bodyPr wrap="square" rtlCol="0">
            <a:spAutoFit/>
          </a:bodyPr>
          <a:lstStyle/>
          <a:p>
            <a:r>
              <a:rPr lang="en-GB" sz="2800" dirty="0">
                <a:solidFill>
                  <a:srgbClr val="48FA72"/>
                </a:solidFill>
                <a:latin typeface="Aptos" panose="020B0004020202020204" pitchFamily="34" charset="0"/>
              </a:rPr>
              <a:t>WEEK 2 – CONTENT</a:t>
            </a:r>
          </a:p>
          <a:p>
            <a:r>
              <a:rPr lang="en-GB" sz="2800" i="1" dirty="0">
                <a:solidFill>
                  <a:srgbClr val="FF25D0"/>
                </a:solidFill>
                <a:latin typeface="Aptos" panose="020B0004020202020204" pitchFamily="34" charset="0"/>
              </a:rPr>
              <a:t>Title</a:t>
            </a:r>
            <a:r>
              <a:rPr lang="en-GB" sz="2800" dirty="0">
                <a:solidFill>
                  <a:srgbClr val="FF25D0"/>
                </a:solidFill>
                <a:latin typeface="Aptos" panose="020B0004020202020204" pitchFamily="34" charset="0"/>
              </a:rPr>
              <a:t>, Artist. (year)</a:t>
            </a:r>
          </a:p>
        </p:txBody>
      </p:sp>
    </p:spTree>
    <p:extLst>
      <p:ext uri="{BB962C8B-B14F-4D97-AF65-F5344CB8AC3E}">
        <p14:creationId xmlns:p14="http://schemas.microsoft.com/office/powerpoint/2010/main" val="1023989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8DA6E-B9F4-7E0D-1C30-4E8CD57EA8DD}"/>
            </a:ext>
          </a:extLst>
        </p:cNvPr>
        <p:cNvGrpSpPr/>
        <p:nvPr/>
      </p:nvGrpSpPr>
      <p:grpSpPr>
        <a:xfrm>
          <a:off x="0" y="0"/>
          <a:ext cx="0" cy="0"/>
          <a:chOff x="0" y="0"/>
          <a:chExt cx="0" cy="0"/>
        </a:xfrm>
      </p:grpSpPr>
      <p:pic>
        <p:nvPicPr>
          <p:cNvPr id="3" name="Picture 2" descr="The Perspectival Eye — Glass Bead">
            <a:extLst>
              <a:ext uri="{FF2B5EF4-FFF2-40B4-BE49-F238E27FC236}">
                <a16:creationId xmlns:a16="http://schemas.microsoft.com/office/drawing/2014/main" id="{49B3CCC3-F3FF-E869-30EE-6AA6C7F129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48" t="11230" b="19917"/>
          <a:stretch/>
        </p:blipFill>
        <p:spPr bwMode="auto">
          <a:xfrm>
            <a:off x="0" y="0"/>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68CD0924-9B57-914E-5EF7-A9ECD017FBEA}"/>
              </a:ext>
            </a:extLst>
          </p:cNvPr>
          <p:cNvSpPr/>
          <p:nvPr/>
        </p:nvSpPr>
        <p:spPr>
          <a:xfrm>
            <a:off x="0" y="548640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00A62394-8877-91AA-2AF7-FD90D1BD26BE}"/>
              </a:ext>
            </a:extLst>
          </p:cNvPr>
          <p:cNvSpPr txBox="1"/>
          <p:nvPr/>
        </p:nvSpPr>
        <p:spPr>
          <a:xfrm>
            <a:off x="4278489" y="61961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05545F9C-44E8-E4A2-443C-3120B1C8EB2C}"/>
              </a:ext>
            </a:extLst>
          </p:cNvPr>
          <p:cNvSpPr txBox="1"/>
          <p:nvPr/>
        </p:nvSpPr>
        <p:spPr>
          <a:xfrm>
            <a:off x="225777" y="56421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3 &amp; 4 – </a:t>
            </a:r>
          </a:p>
          <a:p>
            <a:r>
              <a:rPr lang="en-GB" sz="2800">
                <a:solidFill>
                  <a:srgbClr val="48FA72"/>
                </a:solidFill>
                <a:latin typeface="Aptos" panose="020B0004020202020204" pitchFamily="34" charset="0"/>
              </a:rPr>
              <a:t>COMPOSITION</a:t>
            </a:r>
          </a:p>
        </p:txBody>
      </p:sp>
    </p:spTree>
    <p:extLst>
      <p:ext uri="{BB962C8B-B14F-4D97-AF65-F5344CB8AC3E}">
        <p14:creationId xmlns:p14="http://schemas.microsoft.com/office/powerpoint/2010/main" val="32188444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8C6D6-74DB-DE9E-5B8E-1214473BDB6A}"/>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66781353-F650-0746-033D-02A4E36794D4}"/>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114C871B-3C1E-FD51-24BA-07B98C66FD17}"/>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E24D8D7A-A383-0560-2D4F-313E9B2DB69B}"/>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3 – </a:t>
            </a:r>
          </a:p>
          <a:p>
            <a:r>
              <a:rPr lang="en-GB" sz="2800">
                <a:solidFill>
                  <a:srgbClr val="48FA72"/>
                </a:solidFill>
                <a:latin typeface="Aptos" panose="020B0004020202020204" pitchFamily="34" charset="0"/>
              </a:rPr>
              <a:t>COMPOSITION</a:t>
            </a:r>
          </a:p>
        </p:txBody>
      </p:sp>
      <p:sp>
        <p:nvSpPr>
          <p:cNvPr id="5" name="TextBox 4">
            <a:extLst>
              <a:ext uri="{FF2B5EF4-FFF2-40B4-BE49-F238E27FC236}">
                <a16:creationId xmlns:a16="http://schemas.microsoft.com/office/drawing/2014/main" id="{097F1909-7CE1-4DD9-3992-F053A9A174CC}"/>
              </a:ext>
            </a:extLst>
          </p:cNvPr>
          <p:cNvSpPr txBox="1"/>
          <p:nvPr/>
        </p:nvSpPr>
        <p:spPr>
          <a:xfrm>
            <a:off x="225777" y="1402377"/>
            <a:ext cx="8523112" cy="523220"/>
          </a:xfrm>
          <a:prstGeom prst="rect">
            <a:avLst/>
          </a:prstGeom>
          <a:noFill/>
        </p:spPr>
        <p:txBody>
          <a:bodyPr wrap="square" rtlCol="0">
            <a:spAutoFit/>
          </a:bodyPr>
          <a:lstStyle/>
          <a:p>
            <a:r>
              <a:rPr lang="en-GB" sz="2800">
                <a:latin typeface="Aptos" panose="020B0004020202020204" pitchFamily="34" charset="0"/>
              </a:rPr>
              <a:t>AIMS</a:t>
            </a:r>
          </a:p>
        </p:txBody>
      </p:sp>
      <p:sp>
        <p:nvSpPr>
          <p:cNvPr id="7" name="TextBox 6">
            <a:extLst>
              <a:ext uri="{FF2B5EF4-FFF2-40B4-BE49-F238E27FC236}">
                <a16:creationId xmlns:a16="http://schemas.microsoft.com/office/drawing/2014/main" id="{F6C80E80-5886-257B-6B70-5958E64B3442}"/>
              </a:ext>
            </a:extLst>
          </p:cNvPr>
          <p:cNvSpPr txBox="1"/>
          <p:nvPr/>
        </p:nvSpPr>
        <p:spPr>
          <a:xfrm>
            <a:off x="225777" y="4409184"/>
            <a:ext cx="8523112" cy="523220"/>
          </a:xfrm>
          <a:prstGeom prst="rect">
            <a:avLst/>
          </a:prstGeom>
          <a:noFill/>
        </p:spPr>
        <p:txBody>
          <a:bodyPr wrap="square" rtlCol="0">
            <a:spAutoFit/>
          </a:bodyPr>
          <a:lstStyle/>
          <a:p>
            <a:r>
              <a:rPr lang="en-GB" sz="2800">
                <a:latin typeface="Aptos" panose="020B0004020202020204" pitchFamily="34" charset="0"/>
              </a:rPr>
              <a:t>OUTCOME</a:t>
            </a:r>
          </a:p>
        </p:txBody>
      </p:sp>
      <p:sp>
        <p:nvSpPr>
          <p:cNvPr id="12" name="TextBox 11">
            <a:extLst>
              <a:ext uri="{FF2B5EF4-FFF2-40B4-BE49-F238E27FC236}">
                <a16:creationId xmlns:a16="http://schemas.microsoft.com/office/drawing/2014/main" id="{7E6018A8-ACD6-56FB-D858-0854551A3F39}"/>
              </a:ext>
            </a:extLst>
          </p:cNvPr>
          <p:cNvSpPr txBox="1"/>
          <p:nvPr/>
        </p:nvSpPr>
        <p:spPr>
          <a:xfrm>
            <a:off x="603954" y="4886235"/>
            <a:ext cx="8523112" cy="830997"/>
          </a:xfrm>
          <a:prstGeom prst="rect">
            <a:avLst/>
          </a:prstGeom>
          <a:noFill/>
        </p:spPr>
        <p:txBody>
          <a:bodyPr wrap="square" rtlCol="0">
            <a:spAutoFit/>
          </a:bodyPr>
          <a:lstStyle/>
          <a:p>
            <a:r>
              <a:rPr lang="en-GB" sz="2400">
                <a:latin typeface="Aptos" panose="020B0004020202020204" pitchFamily="34" charset="0"/>
              </a:rPr>
              <a:t>By the end of the session, you should be able to see, describe and discuss compositional elements in photography.</a:t>
            </a:r>
          </a:p>
        </p:txBody>
      </p:sp>
      <p:sp>
        <p:nvSpPr>
          <p:cNvPr id="14" name="TextBox 13">
            <a:extLst>
              <a:ext uri="{FF2B5EF4-FFF2-40B4-BE49-F238E27FC236}">
                <a16:creationId xmlns:a16="http://schemas.microsoft.com/office/drawing/2014/main" id="{D8C34F58-5EFB-B747-0D24-6A3F1070231C}"/>
              </a:ext>
            </a:extLst>
          </p:cNvPr>
          <p:cNvSpPr txBox="1"/>
          <p:nvPr/>
        </p:nvSpPr>
        <p:spPr>
          <a:xfrm>
            <a:off x="603954" y="1925597"/>
            <a:ext cx="8523112" cy="1508105"/>
          </a:xfrm>
          <a:prstGeom prst="rect">
            <a:avLst/>
          </a:prstGeom>
          <a:noFill/>
        </p:spPr>
        <p:txBody>
          <a:bodyPr wrap="square" rtlCol="0">
            <a:spAutoFit/>
          </a:bodyPr>
          <a:lstStyle/>
          <a:p>
            <a:pPr marL="342900" indent="-342900">
              <a:spcAft>
                <a:spcPts val="1200"/>
              </a:spcAft>
              <a:buFont typeface="Frutiger Ultra Black" panose="020B0902020504020204" pitchFamily="34" charset="0"/>
              <a:buChar char="∆"/>
            </a:pPr>
            <a:r>
              <a:rPr lang="en-GB" sz="2400">
                <a:latin typeface="Aptos" panose="020B0004020202020204" pitchFamily="34" charset="0"/>
              </a:rPr>
              <a:t>Consider the importance of the composition of imagery.</a:t>
            </a:r>
          </a:p>
          <a:p>
            <a:pPr marL="342900" indent="-342900">
              <a:spcAft>
                <a:spcPts val="1200"/>
              </a:spcAft>
              <a:buFont typeface="Frutiger Ultra Black" panose="020B0902020504020204" pitchFamily="34" charset="0"/>
              <a:buChar char="∆"/>
            </a:pPr>
            <a:r>
              <a:rPr lang="en-GB" sz="2400">
                <a:latin typeface="Aptos" panose="020B0004020202020204" pitchFamily="34" charset="0"/>
              </a:rPr>
              <a:t>Learn and spot the elements of composition in photography.</a:t>
            </a:r>
          </a:p>
          <a:p>
            <a:pPr marL="342900" indent="-342900">
              <a:spcAft>
                <a:spcPts val="1200"/>
              </a:spcAft>
              <a:buFont typeface="Frutiger Ultra Black" panose="020B0902020504020204" pitchFamily="34" charset="0"/>
              <a:buChar char="∆"/>
            </a:pPr>
            <a:r>
              <a:rPr lang="en-GB" sz="2400">
                <a:latin typeface="Aptos" panose="020B0004020202020204" pitchFamily="34" charset="0"/>
              </a:rPr>
              <a:t>Develop a useful resource catalogue of them.</a:t>
            </a:r>
          </a:p>
        </p:txBody>
      </p:sp>
    </p:spTree>
    <p:extLst>
      <p:ext uri="{BB962C8B-B14F-4D97-AF65-F5344CB8AC3E}">
        <p14:creationId xmlns:p14="http://schemas.microsoft.com/office/powerpoint/2010/main" val="3972309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0BF1CC-E9DD-853B-5915-459D39118CB2}"/>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F7C217E5-07DF-8792-8979-8F7D74AD613A}"/>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D2F409C8-C655-3B6B-FC83-963EF28BF62B}"/>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52A91B95-93CA-26BF-550F-67B98E814AFD}"/>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4 </a:t>
            </a:r>
          </a:p>
          <a:p>
            <a:r>
              <a:rPr lang="en-GB" sz="2800">
                <a:solidFill>
                  <a:srgbClr val="48FA72"/>
                </a:solidFill>
                <a:latin typeface="Aptos" panose="020B0004020202020204" pitchFamily="34" charset="0"/>
              </a:rPr>
              <a:t>COMPOSITION PRACTICAL</a:t>
            </a:r>
          </a:p>
        </p:txBody>
      </p:sp>
      <p:sp>
        <p:nvSpPr>
          <p:cNvPr id="5" name="TextBox 4">
            <a:extLst>
              <a:ext uri="{FF2B5EF4-FFF2-40B4-BE49-F238E27FC236}">
                <a16:creationId xmlns:a16="http://schemas.microsoft.com/office/drawing/2014/main" id="{83A9F87E-EF05-34E0-5CD6-9FDB2CBD525C}"/>
              </a:ext>
            </a:extLst>
          </p:cNvPr>
          <p:cNvSpPr txBox="1"/>
          <p:nvPr/>
        </p:nvSpPr>
        <p:spPr>
          <a:xfrm>
            <a:off x="225777" y="1397675"/>
            <a:ext cx="8523112" cy="523220"/>
          </a:xfrm>
          <a:prstGeom prst="rect">
            <a:avLst/>
          </a:prstGeom>
          <a:noFill/>
        </p:spPr>
        <p:txBody>
          <a:bodyPr wrap="square" rtlCol="0">
            <a:spAutoFit/>
          </a:bodyPr>
          <a:lstStyle/>
          <a:p>
            <a:r>
              <a:rPr lang="en-GB" sz="2800">
                <a:latin typeface="Aptos" panose="020B0004020202020204" pitchFamily="34" charset="0"/>
              </a:rPr>
              <a:t>AIMS</a:t>
            </a:r>
          </a:p>
        </p:txBody>
      </p:sp>
      <p:sp>
        <p:nvSpPr>
          <p:cNvPr id="7" name="TextBox 6">
            <a:extLst>
              <a:ext uri="{FF2B5EF4-FFF2-40B4-BE49-F238E27FC236}">
                <a16:creationId xmlns:a16="http://schemas.microsoft.com/office/drawing/2014/main" id="{5EFE2600-CB00-8602-ED65-B769ED04F85F}"/>
              </a:ext>
            </a:extLst>
          </p:cNvPr>
          <p:cNvSpPr txBox="1"/>
          <p:nvPr/>
        </p:nvSpPr>
        <p:spPr>
          <a:xfrm>
            <a:off x="225777" y="4409184"/>
            <a:ext cx="8523112" cy="523220"/>
          </a:xfrm>
          <a:prstGeom prst="rect">
            <a:avLst/>
          </a:prstGeom>
          <a:noFill/>
        </p:spPr>
        <p:txBody>
          <a:bodyPr wrap="square" rtlCol="0">
            <a:spAutoFit/>
          </a:bodyPr>
          <a:lstStyle/>
          <a:p>
            <a:r>
              <a:rPr lang="en-GB" sz="2800">
                <a:latin typeface="Aptos" panose="020B0004020202020204" pitchFamily="34" charset="0"/>
              </a:rPr>
              <a:t>OUTCOME</a:t>
            </a:r>
          </a:p>
        </p:txBody>
      </p:sp>
      <p:sp>
        <p:nvSpPr>
          <p:cNvPr id="12" name="TextBox 11">
            <a:extLst>
              <a:ext uri="{FF2B5EF4-FFF2-40B4-BE49-F238E27FC236}">
                <a16:creationId xmlns:a16="http://schemas.microsoft.com/office/drawing/2014/main" id="{845D8D5B-43A5-4BB3-BAF8-6E24CC84349D}"/>
              </a:ext>
            </a:extLst>
          </p:cNvPr>
          <p:cNvSpPr txBox="1"/>
          <p:nvPr/>
        </p:nvSpPr>
        <p:spPr>
          <a:xfrm>
            <a:off x="603954" y="4886235"/>
            <a:ext cx="8523112" cy="830997"/>
          </a:xfrm>
          <a:prstGeom prst="rect">
            <a:avLst/>
          </a:prstGeom>
          <a:noFill/>
        </p:spPr>
        <p:txBody>
          <a:bodyPr wrap="square" rtlCol="0">
            <a:spAutoFit/>
          </a:bodyPr>
          <a:lstStyle/>
          <a:p>
            <a:r>
              <a:rPr lang="en-GB" sz="2400">
                <a:latin typeface="Aptos" panose="020B0004020202020204" pitchFamily="34" charset="0"/>
              </a:rPr>
              <a:t>By the end of the session, you should be able to demonstrate elements of composition in camera.</a:t>
            </a:r>
          </a:p>
        </p:txBody>
      </p:sp>
      <p:sp>
        <p:nvSpPr>
          <p:cNvPr id="14" name="TextBox 13">
            <a:extLst>
              <a:ext uri="{FF2B5EF4-FFF2-40B4-BE49-F238E27FC236}">
                <a16:creationId xmlns:a16="http://schemas.microsoft.com/office/drawing/2014/main" id="{879874B8-AE71-FD69-A420-693BB3BCC1B5}"/>
              </a:ext>
            </a:extLst>
          </p:cNvPr>
          <p:cNvSpPr txBox="1"/>
          <p:nvPr/>
        </p:nvSpPr>
        <p:spPr>
          <a:xfrm>
            <a:off x="603954" y="1920895"/>
            <a:ext cx="8523112" cy="1508105"/>
          </a:xfrm>
          <a:prstGeom prst="rect">
            <a:avLst/>
          </a:prstGeom>
          <a:noFill/>
        </p:spPr>
        <p:txBody>
          <a:bodyPr wrap="square" rtlCol="0">
            <a:spAutoFit/>
          </a:bodyPr>
          <a:lstStyle/>
          <a:p>
            <a:pPr marL="342900" indent="-342900">
              <a:spcAft>
                <a:spcPts val="1200"/>
              </a:spcAft>
              <a:buFont typeface="Frutiger Ultra Black" panose="020B0902020504020204" pitchFamily="34" charset="0"/>
              <a:buChar char="∆"/>
            </a:pPr>
            <a:r>
              <a:rPr lang="en-GB" sz="2400" dirty="0">
                <a:latin typeface="Aptos" panose="020B0004020202020204" pitchFamily="34" charset="0"/>
              </a:rPr>
              <a:t>Practise the elements of composition</a:t>
            </a:r>
          </a:p>
          <a:p>
            <a:pPr marL="342900" indent="-342900">
              <a:spcAft>
                <a:spcPts val="1200"/>
              </a:spcAft>
              <a:buFont typeface="Frutiger Ultra Black" panose="020B0902020504020204" pitchFamily="34" charset="0"/>
              <a:buChar char="∆"/>
            </a:pPr>
            <a:r>
              <a:rPr lang="en-GB" sz="2400" dirty="0">
                <a:latin typeface="Aptos" panose="020B0004020202020204" pitchFamily="34" charset="0"/>
              </a:rPr>
              <a:t>Learn to develop them in camera</a:t>
            </a:r>
          </a:p>
          <a:p>
            <a:pPr marL="342900" indent="-342900">
              <a:spcAft>
                <a:spcPts val="1200"/>
              </a:spcAft>
              <a:buFont typeface="Frutiger Ultra Black" panose="020B0902020504020204" pitchFamily="34" charset="0"/>
              <a:buChar char="∆"/>
            </a:pPr>
            <a:r>
              <a:rPr lang="en-GB" sz="2400" dirty="0">
                <a:latin typeface="Aptos" panose="020B0004020202020204" pitchFamily="34" charset="0"/>
              </a:rPr>
              <a:t>Include them in your composition catalogue from week 3.</a:t>
            </a:r>
          </a:p>
        </p:txBody>
      </p:sp>
    </p:spTree>
    <p:extLst>
      <p:ext uri="{BB962C8B-B14F-4D97-AF65-F5344CB8AC3E}">
        <p14:creationId xmlns:p14="http://schemas.microsoft.com/office/powerpoint/2010/main" val="18684872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C19AB0B-4201-B0CB-9ADD-15CB419B2D27}"/>
              </a:ext>
            </a:extLst>
          </p:cNvPr>
          <p:cNvSpPr/>
          <p:nvPr/>
        </p:nvSpPr>
        <p:spPr>
          <a:xfrm>
            <a:off x="0" y="1371600"/>
            <a:ext cx="12192000" cy="5486400"/>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630017"/>
            <a:ext cx="5501640" cy="4843934"/>
          </a:xfrm>
          <a:ln>
            <a:solidFill>
              <a:schemeClr val="tx1"/>
            </a:solidFill>
          </a:ln>
        </p:spPr>
        <p:txBody>
          <a:bodyPr>
            <a:normAutofit/>
          </a:bodyPr>
          <a:lstStyle/>
          <a:p>
            <a:pPr marL="0" indent="0">
              <a:buNone/>
            </a:pPr>
            <a:r>
              <a:rPr lang="en-GB" sz="1300" dirty="0"/>
              <a:t>100-300 words on composition. Think about the mood board we made and the images we looked at. </a:t>
            </a:r>
          </a:p>
          <a:p>
            <a:pPr marL="0" indent="0">
              <a:buNone/>
            </a:pPr>
            <a:r>
              <a:rPr lang="en-GB" sz="1300" b="1" dirty="0"/>
              <a:t>Photographic skills </a:t>
            </a:r>
            <a:r>
              <a:rPr lang="en-GB" sz="1300" dirty="0"/>
              <a:t>– what does practicing composition achieve? How might this impact your confidence and career?</a:t>
            </a:r>
          </a:p>
          <a:p>
            <a:pPr marL="0" indent="0">
              <a:buNone/>
            </a:pPr>
            <a:r>
              <a:rPr lang="en-GB" sz="1300" b="1" dirty="0"/>
              <a:t>Impact on Image </a:t>
            </a:r>
            <a:r>
              <a:rPr lang="en-GB" sz="1300" dirty="0"/>
              <a:t>– what impact do the techniques of composition have. How does this matter? Consider referring to your example image.</a:t>
            </a:r>
          </a:p>
          <a:p>
            <a:pPr marL="0" indent="0">
              <a:buNone/>
            </a:pPr>
            <a:endParaRPr lang="en-GB" sz="1300" dirty="0"/>
          </a:p>
          <a:p>
            <a:pPr marL="0" indent="0">
              <a:buNone/>
            </a:pPr>
            <a:endParaRPr lang="en-GB" sz="1300" dirty="0"/>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630016"/>
            <a:ext cx="5501640" cy="4843934"/>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Include at least one image which you can discuss. This could be your own, one from the mood board or another from the sources we used. Make sure it’s an example you can </a:t>
            </a:r>
            <a:r>
              <a:rPr lang="en-GB" b="1"/>
              <a:t>discuss the composition</a:t>
            </a:r>
            <a:r>
              <a:rPr lang="en-GB"/>
              <a:t> of and consider the </a:t>
            </a:r>
            <a:r>
              <a:rPr lang="en-GB" b="1"/>
              <a:t>impact </a:t>
            </a:r>
            <a:r>
              <a:rPr lang="en-GB"/>
              <a:t>of techniques used.</a:t>
            </a:r>
          </a:p>
        </p:txBody>
      </p:sp>
      <p:sp>
        <p:nvSpPr>
          <p:cNvPr id="11" name="Rectangle 10">
            <a:extLst>
              <a:ext uri="{FF2B5EF4-FFF2-40B4-BE49-F238E27FC236}">
                <a16:creationId xmlns:a16="http://schemas.microsoft.com/office/drawing/2014/main" id="{B5B860F3-F6ED-B21D-2D3F-06A60F0A50DB}"/>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3" name="TextBox 12">
            <a:extLst>
              <a:ext uri="{FF2B5EF4-FFF2-40B4-BE49-F238E27FC236}">
                <a16:creationId xmlns:a16="http://schemas.microsoft.com/office/drawing/2014/main" id="{109D5032-127F-9248-AC6C-02C9DC99EE81}"/>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5" name="TextBox 14">
            <a:extLst>
              <a:ext uri="{FF2B5EF4-FFF2-40B4-BE49-F238E27FC236}">
                <a16:creationId xmlns:a16="http://schemas.microsoft.com/office/drawing/2014/main" id="{FE1CD61C-E13D-4192-D9F9-32DC5CF0BFEF}"/>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4 </a:t>
            </a:r>
          </a:p>
          <a:p>
            <a:r>
              <a:rPr lang="en-GB" sz="2800">
                <a:solidFill>
                  <a:srgbClr val="48FA72"/>
                </a:solidFill>
                <a:latin typeface="Aptos" panose="020B0004020202020204" pitchFamily="34" charset="0"/>
              </a:rPr>
              <a:t>COMPOSITION PRACTICAL</a:t>
            </a:r>
          </a:p>
        </p:txBody>
      </p:sp>
    </p:spTree>
    <p:extLst>
      <p:ext uri="{BB962C8B-B14F-4D97-AF65-F5344CB8AC3E}">
        <p14:creationId xmlns:p14="http://schemas.microsoft.com/office/powerpoint/2010/main" val="1508888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7356BFE-296E-27E7-CDE0-04CD20F3D913}"/>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6562186" cy="5457945"/>
          </a:xfrm>
          <a:ln>
            <a:solidFill>
              <a:schemeClr val="tx1"/>
            </a:solidFill>
          </a:ln>
        </p:spPr>
        <p:txBody>
          <a:bodyPr>
            <a:normAutofit/>
          </a:bodyPr>
          <a:lstStyle/>
          <a:p>
            <a:pPr marL="0" indent="0">
              <a:buNone/>
            </a:pPr>
            <a:r>
              <a:rPr lang="en-GB" sz="2400" b="1"/>
              <a:t>Leading Lines:</a:t>
            </a:r>
          </a:p>
          <a:p>
            <a:pPr marL="0" indent="0">
              <a:buNone/>
            </a:pPr>
            <a:endParaRPr lang="en-GB" sz="2400" b="1"/>
          </a:p>
          <a:p>
            <a:pPr marL="0" indent="0">
              <a:buNone/>
            </a:pPr>
            <a:r>
              <a:rPr lang="en-GB" sz="2400" b="1"/>
              <a:t>Diagonals:</a:t>
            </a:r>
          </a:p>
          <a:p>
            <a:pPr marL="0" indent="0">
              <a:buNone/>
            </a:pPr>
            <a:endParaRPr lang="en-GB" sz="2400" b="1"/>
          </a:p>
          <a:p>
            <a:pPr marL="0" indent="0">
              <a:buNone/>
            </a:pPr>
            <a:r>
              <a:rPr lang="en-GB" sz="2400" b="1"/>
              <a:t>Horizon:</a:t>
            </a:r>
          </a:p>
          <a:p>
            <a:pPr marL="0" indent="0">
              <a:buNone/>
            </a:pPr>
            <a:r>
              <a:rPr lang="en-GB" sz="2400"/>
              <a:t>The horizon line is generally horizontal and helps to identify 3d space in a landscape. It can be used to create a wide, open scene.</a:t>
            </a:r>
          </a:p>
          <a:p>
            <a:pPr marL="0" indent="0">
              <a:buNone/>
            </a:pPr>
            <a:endParaRPr lang="en-GB" sz="2400"/>
          </a:p>
          <a:p>
            <a:pPr marL="0" indent="0">
              <a:buNone/>
            </a:pPr>
            <a:r>
              <a:rPr lang="en-GB" sz="2400" b="1"/>
              <a:t>Eye-line:</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4" name="Content Placeholder 2">
            <a:extLst>
              <a:ext uri="{FF2B5EF4-FFF2-40B4-BE49-F238E27FC236}">
                <a16:creationId xmlns:a16="http://schemas.microsoft.com/office/drawing/2014/main" id="{34BC8338-2393-B568-EB0E-349119D7F133}"/>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7" name="Rectangle 6">
            <a:extLst>
              <a:ext uri="{FF2B5EF4-FFF2-40B4-BE49-F238E27FC236}">
                <a16:creationId xmlns:a16="http://schemas.microsoft.com/office/drawing/2014/main" id="{0FE75DFC-83EA-5A60-1357-B0400F9778F6}"/>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1" name="TextBox 10">
            <a:extLst>
              <a:ext uri="{FF2B5EF4-FFF2-40B4-BE49-F238E27FC236}">
                <a16:creationId xmlns:a16="http://schemas.microsoft.com/office/drawing/2014/main" id="{7E902C89-51FF-C97F-CC66-FB2CCC14C82A}"/>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LINE</a:t>
            </a:r>
          </a:p>
        </p:txBody>
      </p:sp>
    </p:spTree>
    <p:extLst>
      <p:ext uri="{BB962C8B-B14F-4D97-AF65-F5344CB8AC3E}">
        <p14:creationId xmlns:p14="http://schemas.microsoft.com/office/powerpoint/2010/main" val="2124558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E7C26-228D-8F4A-31F6-4C6B0DEF54CC}"/>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20F1DC0D-2867-78AD-FFD2-72F793AFCAA0}"/>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6FB3BE4F-D8B0-9170-F56F-2F99D185B267}"/>
              </a:ext>
            </a:extLst>
          </p:cNvPr>
          <p:cNvSpPr>
            <a:spLocks noGrp="1"/>
          </p:cNvSpPr>
          <p:nvPr>
            <p:ph idx="1"/>
          </p:nvPr>
        </p:nvSpPr>
        <p:spPr>
          <a:xfrm>
            <a:off x="301752" y="1016006"/>
            <a:ext cx="6562186" cy="5457945"/>
          </a:xfrm>
          <a:ln>
            <a:solidFill>
              <a:schemeClr val="tx1"/>
            </a:solidFill>
          </a:ln>
        </p:spPr>
        <p:txBody>
          <a:bodyPr>
            <a:normAutofit/>
          </a:bodyPr>
          <a:lstStyle/>
          <a:p>
            <a:pPr marL="0" indent="0">
              <a:buNone/>
            </a:pPr>
            <a:r>
              <a:rPr lang="en-GB" sz="2400" b="1"/>
              <a:t>Form – 3D:</a:t>
            </a:r>
          </a:p>
          <a:p>
            <a:pPr marL="0" indent="0">
              <a:buNone/>
            </a:pPr>
            <a:endParaRPr lang="en-GB" sz="2400" b="1"/>
          </a:p>
          <a:p>
            <a:pPr marL="0" indent="0">
              <a:buNone/>
            </a:pPr>
            <a:r>
              <a:rPr lang="en-GB" sz="2400" b="1"/>
              <a:t>Geometric:</a:t>
            </a:r>
          </a:p>
          <a:p>
            <a:pPr marL="0" indent="0">
              <a:buNone/>
            </a:pPr>
            <a:endParaRPr lang="en-GB" sz="2400" b="1"/>
          </a:p>
          <a:p>
            <a:pPr marL="0" indent="0">
              <a:buNone/>
            </a:pPr>
            <a:r>
              <a:rPr lang="en-GB" sz="2400" b="1"/>
              <a:t>Biomorphic: </a:t>
            </a:r>
            <a:r>
              <a:rPr lang="en-GB" sz="2400"/>
              <a:t>Organic, flowing shapes and lines which talk of the natural world.</a:t>
            </a:r>
          </a:p>
          <a:p>
            <a:pPr marL="0" indent="0">
              <a:buNone/>
            </a:pPr>
            <a:endParaRPr lang="en-GB" sz="2400" b="1"/>
          </a:p>
          <a:p>
            <a:pPr marL="0" indent="0">
              <a:buNone/>
            </a:pPr>
            <a:r>
              <a:rPr lang="en-GB" sz="2400" b="1"/>
              <a:t>Negative Space:</a:t>
            </a:r>
          </a:p>
        </p:txBody>
      </p:sp>
      <p:sp>
        <p:nvSpPr>
          <p:cNvPr id="9" name="Content Placeholder 2">
            <a:extLst>
              <a:ext uri="{FF2B5EF4-FFF2-40B4-BE49-F238E27FC236}">
                <a16:creationId xmlns:a16="http://schemas.microsoft.com/office/drawing/2014/main" id="{D9063644-765F-89C4-64A2-B9AADDA83BB6}"/>
              </a:ext>
            </a:extLst>
          </p:cNvPr>
          <p:cNvSpPr txBox="1">
            <a:spLocks/>
          </p:cNvSpPr>
          <p:nvPr/>
        </p:nvSpPr>
        <p:spPr>
          <a:xfrm>
            <a:off x="7172696" y="220360"/>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11" name="Content Placeholder 2">
            <a:extLst>
              <a:ext uri="{FF2B5EF4-FFF2-40B4-BE49-F238E27FC236}">
                <a16:creationId xmlns:a16="http://schemas.microsoft.com/office/drawing/2014/main" id="{E1B1A456-C06C-5930-9E95-BEBFD563A7C4}"/>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13" name="Rectangle 12">
            <a:extLst>
              <a:ext uri="{FF2B5EF4-FFF2-40B4-BE49-F238E27FC236}">
                <a16:creationId xmlns:a16="http://schemas.microsoft.com/office/drawing/2014/main" id="{05CA8A0D-D688-F56C-29A2-D84CD8FDE71B}"/>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5" name="TextBox 14">
            <a:extLst>
              <a:ext uri="{FF2B5EF4-FFF2-40B4-BE49-F238E27FC236}">
                <a16:creationId xmlns:a16="http://schemas.microsoft.com/office/drawing/2014/main" id="{83BE8369-B006-444E-D9B4-1A8FB58FF006}"/>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SHAPE</a:t>
            </a:r>
          </a:p>
        </p:txBody>
      </p:sp>
    </p:spTree>
    <p:extLst>
      <p:ext uri="{BB962C8B-B14F-4D97-AF65-F5344CB8AC3E}">
        <p14:creationId xmlns:p14="http://schemas.microsoft.com/office/powerpoint/2010/main" val="3513083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2B39EA8D-17A2-E9C6-22F7-4D038C708128}"/>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13" name="Content Placeholder 2">
            <a:extLst>
              <a:ext uri="{FF2B5EF4-FFF2-40B4-BE49-F238E27FC236}">
                <a16:creationId xmlns:a16="http://schemas.microsoft.com/office/drawing/2014/main" id="{BE6E46DC-AC8D-D233-AC6E-BE39192884B3}"/>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50000"/>
              </a:lnSpc>
              <a:buNone/>
            </a:pPr>
            <a:r>
              <a:rPr lang="en-GB" sz="2400" b="1" dirty="0"/>
              <a:t>High Contrast:</a:t>
            </a:r>
          </a:p>
          <a:p>
            <a:pPr marL="0" indent="0">
              <a:lnSpc>
                <a:spcPct val="150000"/>
              </a:lnSpc>
              <a:buNone/>
            </a:pPr>
            <a:r>
              <a:rPr lang="en-GB" sz="2400" b="1" dirty="0"/>
              <a:t>Low Contrast:</a:t>
            </a:r>
          </a:p>
          <a:p>
            <a:pPr marL="0" indent="0">
              <a:lnSpc>
                <a:spcPct val="150000"/>
              </a:lnSpc>
              <a:buNone/>
            </a:pPr>
            <a:r>
              <a:rPr lang="en-GB" sz="2400" b="1" dirty="0"/>
              <a:t>Monotone:</a:t>
            </a:r>
          </a:p>
          <a:p>
            <a:pPr marL="0" indent="0">
              <a:lnSpc>
                <a:spcPct val="100000"/>
              </a:lnSpc>
              <a:buNone/>
            </a:pPr>
            <a:r>
              <a:rPr lang="en-GB" sz="2400" b="1" dirty="0"/>
              <a:t>Temperature:</a:t>
            </a:r>
            <a:r>
              <a:rPr lang="en-GB" sz="2400" dirty="0"/>
              <a:t> Colour temperature can warm or cool an image by mismatching the temperature of light to the camera settings. </a:t>
            </a:r>
            <a:endParaRPr lang="en-GB" sz="2400" b="1" dirty="0"/>
          </a:p>
        </p:txBody>
      </p:sp>
      <p:sp>
        <p:nvSpPr>
          <p:cNvPr id="11" name="Content Placeholder 2">
            <a:extLst>
              <a:ext uri="{FF2B5EF4-FFF2-40B4-BE49-F238E27FC236}">
                <a16:creationId xmlns:a16="http://schemas.microsoft.com/office/drawing/2014/main" id="{8B246BFC-C76B-887B-3A36-1898776A399F}"/>
              </a:ext>
            </a:extLst>
          </p:cNvPr>
          <p:cNvSpPr txBox="1">
            <a:spLocks/>
          </p:cNvSpPr>
          <p:nvPr/>
        </p:nvSpPr>
        <p:spPr>
          <a:xfrm>
            <a:off x="7172693" y="200941"/>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15" name="Rectangle 14">
            <a:extLst>
              <a:ext uri="{FF2B5EF4-FFF2-40B4-BE49-F238E27FC236}">
                <a16:creationId xmlns:a16="http://schemas.microsoft.com/office/drawing/2014/main" id="{AFEFA1FB-8008-D2AA-AE0E-7219ABFE6A9B}"/>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7" name="TextBox 16">
            <a:extLst>
              <a:ext uri="{FF2B5EF4-FFF2-40B4-BE49-F238E27FC236}">
                <a16:creationId xmlns:a16="http://schemas.microsoft.com/office/drawing/2014/main" id="{EDB4AB7A-F093-7391-915E-411CE8D72E5D}"/>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TONE</a:t>
            </a:r>
          </a:p>
        </p:txBody>
      </p:sp>
    </p:spTree>
    <p:extLst>
      <p:ext uri="{BB962C8B-B14F-4D97-AF65-F5344CB8AC3E}">
        <p14:creationId xmlns:p14="http://schemas.microsoft.com/office/powerpoint/2010/main" val="4174464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5F8EE-7AA5-AAC1-5121-E25C4781CBD3}"/>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CA7AB2D6-D14F-1C14-A509-F2CFD8A0AA22}"/>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2ED59BBD-A2CB-3FBE-F899-58F189C4E280}"/>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Texture</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Repetition:</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Pattern-break:</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Film-Grain/Digital-noise:</a:t>
            </a: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Juxtaposition: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How images are placed in proximity to each other. Can create visual narrative/highlight interest in a scene.</a:t>
            </a:r>
          </a:p>
        </p:txBody>
      </p:sp>
      <p:sp>
        <p:nvSpPr>
          <p:cNvPr id="9" name="Content Placeholder 2">
            <a:extLst>
              <a:ext uri="{FF2B5EF4-FFF2-40B4-BE49-F238E27FC236}">
                <a16:creationId xmlns:a16="http://schemas.microsoft.com/office/drawing/2014/main" id="{B734CE52-7CE1-0973-38E7-58E1FA3147F8}"/>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11" name="Content Placeholder 2">
            <a:extLst>
              <a:ext uri="{FF2B5EF4-FFF2-40B4-BE49-F238E27FC236}">
                <a16:creationId xmlns:a16="http://schemas.microsoft.com/office/drawing/2014/main" id="{0C26479E-406C-5D61-8F6F-0CB21BF06D3C}"/>
              </a:ext>
            </a:extLst>
          </p:cNvPr>
          <p:cNvSpPr txBox="1">
            <a:spLocks/>
          </p:cNvSpPr>
          <p:nvPr/>
        </p:nvSpPr>
        <p:spPr>
          <a:xfrm>
            <a:off x="7172693" y="200941"/>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13" name="Rectangle 12">
            <a:extLst>
              <a:ext uri="{FF2B5EF4-FFF2-40B4-BE49-F238E27FC236}">
                <a16:creationId xmlns:a16="http://schemas.microsoft.com/office/drawing/2014/main" id="{E5DBF3B5-4004-445C-1C4A-095BB6CE595B}"/>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5" name="TextBox 14">
            <a:extLst>
              <a:ext uri="{FF2B5EF4-FFF2-40B4-BE49-F238E27FC236}">
                <a16:creationId xmlns:a16="http://schemas.microsoft.com/office/drawing/2014/main" id="{1211AC68-1B3B-5BD7-5B18-D95B11329592}"/>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PATTERN</a:t>
            </a:r>
          </a:p>
        </p:txBody>
      </p:sp>
    </p:spTree>
    <p:extLst>
      <p:ext uri="{BB962C8B-B14F-4D97-AF65-F5344CB8AC3E}">
        <p14:creationId xmlns:p14="http://schemas.microsoft.com/office/powerpoint/2010/main" val="15248363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F6C89-4E53-8C20-D831-5DCA5D844B31}"/>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4F874FE-7623-56F7-CA87-A664F7FA3C21}"/>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2CCEA16A-D156-C2E9-6C89-A7E644E88DBA}"/>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Symmetry:</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Asymmetry:</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Foreground/Background: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Controlling the balance between foreground and background can help to control a sense of depth.</a:t>
            </a:r>
          </a:p>
        </p:txBody>
      </p:sp>
      <p:sp>
        <p:nvSpPr>
          <p:cNvPr id="11" name="Content Placeholder 2">
            <a:extLst>
              <a:ext uri="{FF2B5EF4-FFF2-40B4-BE49-F238E27FC236}">
                <a16:creationId xmlns:a16="http://schemas.microsoft.com/office/drawing/2014/main" id="{6AD8DDBE-2732-B297-326B-5359D91DE03D}"/>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13" name="Content Placeholder 2">
            <a:extLst>
              <a:ext uri="{FF2B5EF4-FFF2-40B4-BE49-F238E27FC236}">
                <a16:creationId xmlns:a16="http://schemas.microsoft.com/office/drawing/2014/main" id="{7E9B71A6-00C5-09C1-7C3A-1A3846A587F0}"/>
              </a:ext>
            </a:extLst>
          </p:cNvPr>
          <p:cNvSpPr txBox="1">
            <a:spLocks/>
          </p:cNvSpPr>
          <p:nvPr/>
        </p:nvSpPr>
        <p:spPr>
          <a:xfrm>
            <a:off x="7172693" y="200941"/>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15" name="Rectangle 14">
            <a:extLst>
              <a:ext uri="{FF2B5EF4-FFF2-40B4-BE49-F238E27FC236}">
                <a16:creationId xmlns:a16="http://schemas.microsoft.com/office/drawing/2014/main" id="{63B0D6FA-3A96-61A9-E839-341D59EF34AD}"/>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7" name="TextBox 16">
            <a:extLst>
              <a:ext uri="{FF2B5EF4-FFF2-40B4-BE49-F238E27FC236}">
                <a16:creationId xmlns:a16="http://schemas.microsoft.com/office/drawing/2014/main" id="{6823BD72-EAC9-61FA-6D74-D9ECE8CB4256}"/>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BALANCE</a:t>
            </a:r>
          </a:p>
        </p:txBody>
      </p:sp>
    </p:spTree>
    <p:extLst>
      <p:ext uri="{BB962C8B-B14F-4D97-AF65-F5344CB8AC3E}">
        <p14:creationId xmlns:p14="http://schemas.microsoft.com/office/powerpoint/2010/main" val="34884024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4DF81-C7EA-6A46-2EB6-63AA8BFA200B}"/>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602B9B53-AD1E-68D9-B121-2379A63AAADC}"/>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3D2992A6-9235-149A-9664-298F5D806E0E}"/>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Complementary Colours:</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Clashing Colours: </a:t>
            </a:r>
            <a:r>
              <a:rPr lang="en-GB" sz="2400" kern="100" dirty="0">
                <a:latin typeface="Aptos" panose="020B0004020202020204" pitchFamily="34" charset="0"/>
                <a:ea typeface="Aptos" panose="020B0004020202020204" pitchFamily="34" charset="0"/>
                <a:cs typeface="Times New Roman" panose="02020603050405020304" pitchFamily="18" charset="0"/>
              </a:rPr>
              <a:t>Clashing colours can be used to create dynamism or chaos in a scene.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Saturation:</a:t>
            </a:r>
          </a:p>
        </p:txBody>
      </p:sp>
      <p:sp>
        <p:nvSpPr>
          <p:cNvPr id="9" name="Content Placeholder 2">
            <a:extLst>
              <a:ext uri="{FF2B5EF4-FFF2-40B4-BE49-F238E27FC236}">
                <a16:creationId xmlns:a16="http://schemas.microsoft.com/office/drawing/2014/main" id="{32A93922-EFC7-CB64-09DA-C970452F4055}"/>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11" name="Content Placeholder 2">
            <a:extLst>
              <a:ext uri="{FF2B5EF4-FFF2-40B4-BE49-F238E27FC236}">
                <a16:creationId xmlns:a16="http://schemas.microsoft.com/office/drawing/2014/main" id="{326ECD48-370D-8EFF-1B43-111FCFFF8F9D}"/>
              </a:ext>
            </a:extLst>
          </p:cNvPr>
          <p:cNvSpPr txBox="1">
            <a:spLocks/>
          </p:cNvSpPr>
          <p:nvPr/>
        </p:nvSpPr>
        <p:spPr>
          <a:xfrm>
            <a:off x="7172693" y="200941"/>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13" name="Rectangle 12">
            <a:extLst>
              <a:ext uri="{FF2B5EF4-FFF2-40B4-BE49-F238E27FC236}">
                <a16:creationId xmlns:a16="http://schemas.microsoft.com/office/drawing/2014/main" id="{F1EBEFB7-0167-7452-0C17-4F48475972D7}"/>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5" name="TextBox 14">
            <a:extLst>
              <a:ext uri="{FF2B5EF4-FFF2-40B4-BE49-F238E27FC236}">
                <a16:creationId xmlns:a16="http://schemas.microsoft.com/office/drawing/2014/main" id="{A7BEAFE2-90E1-919E-6B58-890A23D50E76}"/>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COLOUR</a:t>
            </a:r>
          </a:p>
        </p:txBody>
      </p:sp>
    </p:spTree>
    <p:extLst>
      <p:ext uri="{BB962C8B-B14F-4D97-AF65-F5344CB8AC3E}">
        <p14:creationId xmlns:p14="http://schemas.microsoft.com/office/powerpoint/2010/main" val="158453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B0AD8-2EB7-E456-115C-58CD17FCBAA7}"/>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8F29120A-A719-0318-3761-C891CC05387E}"/>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9FD6E556-E697-5CF4-61FC-59C9B5E96C73}"/>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Sub-framing: </a:t>
            </a:r>
            <a:r>
              <a:rPr lang="en-GB" sz="2400" kern="100">
                <a:effectLst/>
                <a:latin typeface="Aptos" panose="020B0004020202020204" pitchFamily="34" charset="0"/>
                <a:ea typeface="Aptos" panose="020B0004020202020204" pitchFamily="34" charset="0"/>
                <a:cs typeface="Times New Roman" panose="02020603050405020304" pitchFamily="18" charset="0"/>
              </a:rPr>
              <a:t>finding frames within the frame can create visual interest. </a:t>
            </a:r>
            <a:r>
              <a:rPr lang="en-GB" sz="2400" kern="100">
                <a:latin typeface="Aptos" panose="020B0004020202020204" pitchFamily="34" charset="0"/>
                <a:ea typeface="Aptos" panose="020B0004020202020204" pitchFamily="34" charset="0"/>
                <a:cs typeface="Times New Roman" panose="02020603050405020304" pitchFamily="18" charset="0"/>
              </a:rPr>
              <a:t>Can help to order information or draw the eye.</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Rule of Thirds:</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Golden Ratio:</a:t>
            </a:r>
            <a:endParaRPr lang="en-GB" sz="2400" b="1"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1" name="Content Placeholder 2">
            <a:extLst>
              <a:ext uri="{FF2B5EF4-FFF2-40B4-BE49-F238E27FC236}">
                <a16:creationId xmlns:a16="http://schemas.microsoft.com/office/drawing/2014/main" id="{97FA0606-EDC9-58E9-90E4-D9A11AC3564D}"/>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13" name="Content Placeholder 2">
            <a:extLst>
              <a:ext uri="{FF2B5EF4-FFF2-40B4-BE49-F238E27FC236}">
                <a16:creationId xmlns:a16="http://schemas.microsoft.com/office/drawing/2014/main" id="{72CC4EBF-3341-AD3A-EAD8-B9540EE73F82}"/>
              </a:ext>
            </a:extLst>
          </p:cNvPr>
          <p:cNvSpPr txBox="1">
            <a:spLocks/>
          </p:cNvSpPr>
          <p:nvPr/>
        </p:nvSpPr>
        <p:spPr>
          <a:xfrm>
            <a:off x="7172693" y="200941"/>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15" name="Rectangle 14">
            <a:extLst>
              <a:ext uri="{FF2B5EF4-FFF2-40B4-BE49-F238E27FC236}">
                <a16:creationId xmlns:a16="http://schemas.microsoft.com/office/drawing/2014/main" id="{9A0DD4A4-0DEE-3CD0-7F55-52BE764DD09C}"/>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7" name="TextBox 16">
            <a:extLst>
              <a:ext uri="{FF2B5EF4-FFF2-40B4-BE49-F238E27FC236}">
                <a16:creationId xmlns:a16="http://schemas.microsoft.com/office/drawing/2014/main" id="{A5A84FF5-5C1B-7A9F-74E2-024EC49276C9}"/>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FRAMING</a:t>
            </a:r>
          </a:p>
        </p:txBody>
      </p:sp>
    </p:spTree>
    <p:extLst>
      <p:ext uri="{BB962C8B-B14F-4D97-AF65-F5344CB8AC3E}">
        <p14:creationId xmlns:p14="http://schemas.microsoft.com/office/powerpoint/2010/main" val="18054759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73ED1-845F-D70F-D153-3E160CFFC5EC}"/>
            </a:ext>
          </a:extLst>
        </p:cNvPr>
        <p:cNvGrpSpPr/>
        <p:nvPr/>
      </p:nvGrpSpPr>
      <p:grpSpPr>
        <a:xfrm>
          <a:off x="0" y="0"/>
          <a:ext cx="0" cy="0"/>
          <a:chOff x="0" y="0"/>
          <a:chExt cx="0" cy="0"/>
        </a:xfrm>
      </p:grpSpPr>
      <p:sp>
        <p:nvSpPr>
          <p:cNvPr id="25" name="Rectangle 24">
            <a:extLst>
              <a:ext uri="{FF2B5EF4-FFF2-40B4-BE49-F238E27FC236}">
                <a16:creationId xmlns:a16="http://schemas.microsoft.com/office/drawing/2014/main" id="{7A277B4D-0A05-BCFE-39B4-CAACBAD64725}"/>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730DCEEA-04DE-DD79-54A2-1DDF27011999}"/>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Focal Point:</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Depth of Field:</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Hyperfocal Distance: </a:t>
            </a:r>
            <a:r>
              <a:rPr lang="en-GB" sz="2400" kern="100">
                <a:latin typeface="Aptos" panose="020B0004020202020204" pitchFamily="34" charset="0"/>
                <a:ea typeface="Aptos" panose="020B0004020202020204" pitchFamily="34" charset="0"/>
                <a:cs typeface="Times New Roman" panose="02020603050405020304" pitchFamily="18" charset="0"/>
              </a:rPr>
              <a:t>Dependent on the lens used. The focus and aperture combo that gives you the largest possible depth of field. Full range of information in focus can create a sense of realism and depth.</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Content Placeholder 2">
            <a:extLst>
              <a:ext uri="{FF2B5EF4-FFF2-40B4-BE49-F238E27FC236}">
                <a16:creationId xmlns:a16="http://schemas.microsoft.com/office/drawing/2014/main" id="{7C24A8D2-AF97-BE58-8EB4-5418E32D106E}"/>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19" name="Content Placeholder 2">
            <a:extLst>
              <a:ext uri="{FF2B5EF4-FFF2-40B4-BE49-F238E27FC236}">
                <a16:creationId xmlns:a16="http://schemas.microsoft.com/office/drawing/2014/main" id="{C7DAC3E7-992D-9146-AE99-2CA57ADA5F13}"/>
              </a:ext>
            </a:extLst>
          </p:cNvPr>
          <p:cNvSpPr txBox="1">
            <a:spLocks/>
          </p:cNvSpPr>
          <p:nvPr/>
        </p:nvSpPr>
        <p:spPr>
          <a:xfrm>
            <a:off x="7172693" y="200941"/>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21" name="Rectangle 20">
            <a:extLst>
              <a:ext uri="{FF2B5EF4-FFF2-40B4-BE49-F238E27FC236}">
                <a16:creationId xmlns:a16="http://schemas.microsoft.com/office/drawing/2014/main" id="{59300462-56A2-62DE-9380-A6CBE7E42109}"/>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23" name="TextBox 22">
            <a:extLst>
              <a:ext uri="{FF2B5EF4-FFF2-40B4-BE49-F238E27FC236}">
                <a16:creationId xmlns:a16="http://schemas.microsoft.com/office/drawing/2014/main" id="{395EEC14-8778-BF33-B83B-9EEE75CE2744}"/>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FOCUS</a:t>
            </a:r>
          </a:p>
        </p:txBody>
      </p:sp>
    </p:spTree>
    <p:extLst>
      <p:ext uri="{BB962C8B-B14F-4D97-AF65-F5344CB8AC3E}">
        <p14:creationId xmlns:p14="http://schemas.microsoft.com/office/powerpoint/2010/main" val="26463477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5946B-C28D-A8E1-884E-5CA5B065FDAC}"/>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5502E9D5-F1F5-FC12-43A1-97686C9DF4E2}"/>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FBC99157-00A1-DF7A-FE2F-A5E02CF08CFD}"/>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Eye-level:</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Above:</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Below: </a:t>
            </a:r>
            <a:r>
              <a:rPr lang="en-GB" sz="2400" kern="100">
                <a:effectLst/>
                <a:latin typeface="Aptos" panose="020B0004020202020204" pitchFamily="34" charset="0"/>
                <a:ea typeface="Aptos" panose="020B0004020202020204" pitchFamily="34" charset="0"/>
                <a:cs typeface="Times New Roman" panose="02020603050405020304" pitchFamily="18" charset="0"/>
              </a:rPr>
              <a:t>Looking up to a subject makes it appear dominant and towering. This can create a sense of respect or make the viewer feel small.</a:t>
            </a:r>
          </a:p>
        </p:txBody>
      </p:sp>
      <p:sp>
        <p:nvSpPr>
          <p:cNvPr id="11" name="Content Placeholder 2">
            <a:extLst>
              <a:ext uri="{FF2B5EF4-FFF2-40B4-BE49-F238E27FC236}">
                <a16:creationId xmlns:a16="http://schemas.microsoft.com/office/drawing/2014/main" id="{7BF14F97-07E6-EE32-2C38-870DEE584486}"/>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13" name="Content Placeholder 2">
            <a:extLst>
              <a:ext uri="{FF2B5EF4-FFF2-40B4-BE49-F238E27FC236}">
                <a16:creationId xmlns:a16="http://schemas.microsoft.com/office/drawing/2014/main" id="{4C6350B0-A06E-4922-4F74-662C2F2382EC}"/>
              </a:ext>
            </a:extLst>
          </p:cNvPr>
          <p:cNvSpPr txBox="1">
            <a:spLocks/>
          </p:cNvSpPr>
          <p:nvPr/>
        </p:nvSpPr>
        <p:spPr>
          <a:xfrm>
            <a:off x="7172693" y="200941"/>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15" name="Rectangle 14">
            <a:extLst>
              <a:ext uri="{FF2B5EF4-FFF2-40B4-BE49-F238E27FC236}">
                <a16:creationId xmlns:a16="http://schemas.microsoft.com/office/drawing/2014/main" id="{5680DCA3-B5A6-6E2B-FAAA-B39B6724A721}"/>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7" name="TextBox 16">
            <a:extLst>
              <a:ext uri="{FF2B5EF4-FFF2-40B4-BE49-F238E27FC236}">
                <a16:creationId xmlns:a16="http://schemas.microsoft.com/office/drawing/2014/main" id="{9C2B3413-67F4-2C47-E1E3-2AFE781A2E6E}"/>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POSITION / VIEWPOINT</a:t>
            </a:r>
          </a:p>
        </p:txBody>
      </p:sp>
    </p:spTree>
    <p:extLst>
      <p:ext uri="{BB962C8B-B14F-4D97-AF65-F5344CB8AC3E}">
        <p14:creationId xmlns:p14="http://schemas.microsoft.com/office/powerpoint/2010/main" val="3051596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64F76-A4BE-EA04-FC22-9400B6351514}"/>
            </a:ext>
          </a:extLst>
        </p:cNvPr>
        <p:cNvGrpSpPr/>
        <p:nvPr/>
      </p:nvGrpSpPr>
      <p:grpSpPr>
        <a:xfrm>
          <a:off x="0" y="0"/>
          <a:ext cx="0" cy="0"/>
          <a:chOff x="0" y="0"/>
          <a:chExt cx="0" cy="0"/>
        </a:xfrm>
      </p:grpSpPr>
      <p:sp>
        <p:nvSpPr>
          <p:cNvPr id="17" name="Rectangle 16">
            <a:extLst>
              <a:ext uri="{FF2B5EF4-FFF2-40B4-BE49-F238E27FC236}">
                <a16:creationId xmlns:a16="http://schemas.microsoft.com/office/drawing/2014/main" id="{93C07D0C-BE32-B454-0B8D-F3295F0C1540}"/>
              </a:ext>
            </a:extLst>
          </p:cNvPr>
          <p:cNvSpPr/>
          <p:nvPr/>
        </p:nvSpPr>
        <p:spPr>
          <a:xfrm>
            <a:off x="0" y="-20143"/>
            <a:ext cx="12192000" cy="6878143"/>
          </a:xfrm>
          <a:prstGeom prst="rect">
            <a:avLst/>
          </a:prstGeom>
          <a:solidFill>
            <a:srgbClr val="48FA7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latin typeface="Aptos" panose="020B0004020202020204" pitchFamily="34" charset="0"/>
            </a:endParaRPr>
          </a:p>
        </p:txBody>
      </p:sp>
      <p:sp>
        <p:nvSpPr>
          <p:cNvPr id="3" name="Content Placeholder 2">
            <a:extLst>
              <a:ext uri="{FF2B5EF4-FFF2-40B4-BE49-F238E27FC236}">
                <a16:creationId xmlns:a16="http://schemas.microsoft.com/office/drawing/2014/main" id="{35E3785C-7A2B-AD25-F5C9-9582DAFECB54}"/>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Frozen:</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(Fast Shutter speed) – Decisive moment. </a:t>
            </a:r>
            <a:endParaRPr lang="en-GB" sz="2400" kern="1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Blur: (</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Slow shutter speed) </a:t>
            </a:r>
          </a:p>
          <a:p>
            <a:pPr marL="0" indent="0">
              <a:lnSpc>
                <a:spcPct val="107000"/>
              </a:lnSpc>
              <a:spcAft>
                <a:spcPts val="800"/>
              </a:spcAft>
              <a:buNone/>
            </a:pPr>
            <a:r>
              <a:rPr lang="en-GB" sz="2400" b="1" kern="100" dirty="0">
                <a:latin typeface="Aptos" panose="020B0004020202020204" pitchFamily="34" charset="0"/>
                <a:ea typeface="Aptos" panose="020B0004020202020204" pitchFamily="34" charset="0"/>
                <a:cs typeface="Times New Roman" panose="02020603050405020304" pitchFamily="18" charset="0"/>
              </a:rPr>
              <a:t>Long Exposure: </a:t>
            </a:r>
            <a:r>
              <a:rPr lang="en-GB" sz="2400" kern="100" dirty="0">
                <a:latin typeface="Aptos" panose="020B0004020202020204" pitchFamily="34" charset="0"/>
                <a:ea typeface="Aptos" panose="020B0004020202020204" pitchFamily="34" charset="0"/>
                <a:cs typeface="Times New Roman" panose="02020603050405020304" pitchFamily="18" charset="0"/>
              </a:rPr>
              <a:t>Creates smooth water or ghostly moving objects. Useful to show a passing of time.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9" name="Content Placeholder 2">
            <a:extLst>
              <a:ext uri="{FF2B5EF4-FFF2-40B4-BE49-F238E27FC236}">
                <a16:creationId xmlns:a16="http://schemas.microsoft.com/office/drawing/2014/main" id="{7201E88D-96A3-7037-3293-BC1BB4711B6A}"/>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FF25D0"/>
                </a:solidFill>
              </a:rPr>
              <a:t>Replace with an image from your practical work in week 4.</a:t>
            </a:r>
          </a:p>
        </p:txBody>
      </p:sp>
      <p:sp>
        <p:nvSpPr>
          <p:cNvPr id="11" name="Content Placeholder 2">
            <a:extLst>
              <a:ext uri="{FF2B5EF4-FFF2-40B4-BE49-F238E27FC236}">
                <a16:creationId xmlns:a16="http://schemas.microsoft.com/office/drawing/2014/main" id="{DD56A58A-04C3-389E-B182-F939171C509E}"/>
              </a:ext>
            </a:extLst>
          </p:cNvPr>
          <p:cNvSpPr txBox="1">
            <a:spLocks/>
          </p:cNvSpPr>
          <p:nvPr/>
        </p:nvSpPr>
        <p:spPr>
          <a:xfrm>
            <a:off x="7172693" y="200941"/>
            <a:ext cx="4717554" cy="30334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a:solidFill>
                  <a:srgbClr val="FF25D0"/>
                </a:solidFill>
              </a:rPr>
              <a:t>Replace with an image from </a:t>
            </a:r>
          </a:p>
          <a:p>
            <a:pPr marL="0" indent="0">
              <a:buFont typeface="Arial" panose="020B0604020202020204" pitchFamily="34" charset="0"/>
              <a:buNone/>
            </a:pPr>
            <a:r>
              <a:rPr lang="en-GB" sz="2000">
                <a:hlinkClick r:id="rId2"/>
              </a:rPr>
              <a:t>British Journal Of Photography</a:t>
            </a:r>
            <a:endParaRPr lang="en-GB" sz="2000"/>
          </a:p>
          <a:p>
            <a:pPr marL="0" indent="0">
              <a:buFont typeface="Arial" panose="020B0604020202020204" pitchFamily="34" charset="0"/>
              <a:buNone/>
            </a:pPr>
            <a:r>
              <a:rPr lang="en-GB" sz="2000">
                <a:hlinkClick r:id="rId3"/>
              </a:rPr>
              <a:t>Huck Magazine</a:t>
            </a:r>
            <a:endParaRPr lang="en-GB" sz="2000"/>
          </a:p>
          <a:p>
            <a:pPr marL="0" indent="0">
              <a:buFont typeface="Arial" panose="020B0604020202020204" pitchFamily="34" charset="0"/>
              <a:buNone/>
            </a:pPr>
            <a:r>
              <a:rPr lang="en-GB" sz="2000">
                <a:hlinkClick r:id="rId4"/>
              </a:rPr>
              <a:t>1000 Words Magazine</a:t>
            </a:r>
            <a:endParaRPr lang="en-GB" sz="2000"/>
          </a:p>
          <a:p>
            <a:pPr marL="0" indent="0">
              <a:buFont typeface="Arial" panose="020B0604020202020204" pitchFamily="34" charset="0"/>
              <a:buNone/>
            </a:pPr>
            <a:r>
              <a:rPr lang="en-GB" sz="2000">
                <a:hlinkClick r:id="rId5"/>
              </a:rPr>
              <a:t>Lensculture</a:t>
            </a:r>
            <a:endParaRPr lang="en-GB" sz="2000"/>
          </a:p>
          <a:p>
            <a:pPr marL="0" indent="0">
              <a:buFont typeface="Arial" panose="020B0604020202020204" pitchFamily="34" charset="0"/>
              <a:buNone/>
            </a:pPr>
            <a:r>
              <a:rPr lang="en-GB" sz="2000">
                <a:hlinkClick r:id="rId6"/>
              </a:rPr>
              <a:t>ArtDoc</a:t>
            </a:r>
            <a:endParaRPr lang="en-GB" sz="2000"/>
          </a:p>
        </p:txBody>
      </p:sp>
      <p:sp>
        <p:nvSpPr>
          <p:cNvPr id="13" name="Rectangle 12">
            <a:extLst>
              <a:ext uri="{FF2B5EF4-FFF2-40B4-BE49-F238E27FC236}">
                <a16:creationId xmlns:a16="http://schemas.microsoft.com/office/drawing/2014/main" id="{5E062A77-6DD7-D516-1FAD-31D5830B47AD}"/>
              </a:ext>
            </a:extLst>
          </p:cNvPr>
          <p:cNvSpPr/>
          <p:nvPr/>
        </p:nvSpPr>
        <p:spPr>
          <a:xfrm>
            <a:off x="0" y="-20143"/>
            <a:ext cx="6863938" cy="808383"/>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5" name="TextBox 14">
            <a:extLst>
              <a:ext uri="{FF2B5EF4-FFF2-40B4-BE49-F238E27FC236}">
                <a16:creationId xmlns:a16="http://schemas.microsoft.com/office/drawing/2014/main" id="{743FD5BE-0885-DFBE-86BC-53A477B8EDD3}"/>
              </a:ext>
            </a:extLst>
          </p:cNvPr>
          <p:cNvSpPr txBox="1"/>
          <p:nvPr/>
        </p:nvSpPr>
        <p:spPr>
          <a:xfrm>
            <a:off x="301750" y="122438"/>
            <a:ext cx="4798402" cy="523220"/>
          </a:xfrm>
          <a:prstGeom prst="rect">
            <a:avLst/>
          </a:prstGeom>
          <a:noFill/>
        </p:spPr>
        <p:txBody>
          <a:bodyPr wrap="square" rtlCol="0">
            <a:spAutoFit/>
          </a:bodyPr>
          <a:lstStyle/>
          <a:p>
            <a:r>
              <a:rPr lang="en-GB" sz="2800">
                <a:solidFill>
                  <a:srgbClr val="48FA72"/>
                </a:solidFill>
                <a:latin typeface="Aptos" panose="020B0004020202020204" pitchFamily="34" charset="0"/>
              </a:rPr>
              <a:t>MOVEMENT</a:t>
            </a:r>
          </a:p>
        </p:txBody>
      </p:sp>
    </p:spTree>
    <p:extLst>
      <p:ext uri="{BB962C8B-B14F-4D97-AF65-F5344CB8AC3E}">
        <p14:creationId xmlns:p14="http://schemas.microsoft.com/office/powerpoint/2010/main" val="38773324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84D747-DB8A-FAB2-41C6-A778F3767535}"/>
            </a:ext>
          </a:extLst>
        </p:cNvPr>
        <p:cNvGrpSpPr/>
        <p:nvPr/>
      </p:nvGrpSpPr>
      <p:grpSpPr>
        <a:xfrm>
          <a:off x="0" y="0"/>
          <a:ext cx="0" cy="0"/>
          <a:chOff x="0" y="0"/>
          <a:chExt cx="0" cy="0"/>
        </a:xfrm>
      </p:grpSpPr>
      <p:pic>
        <p:nvPicPr>
          <p:cNvPr id="2" name="Picture 1" descr="AI Image of Pope Francis Looking Stylish In White Puffer Jacket Goes Viral">
            <a:extLst>
              <a:ext uri="{FF2B5EF4-FFF2-40B4-BE49-F238E27FC236}">
                <a16:creationId xmlns:a16="http://schemas.microsoft.com/office/drawing/2014/main" id="{6F2A4B64-44DD-C909-208A-64B674A511AD}"/>
              </a:ext>
            </a:extLst>
          </p:cNvPr>
          <p:cNvPicPr>
            <a:picLocks noChangeAspect="1"/>
          </p:cNvPicPr>
          <p:nvPr/>
        </p:nvPicPr>
        <p:blipFill>
          <a:blip r:embed="rId2"/>
          <a:srcRect b="8537"/>
          <a:stretch>
            <a:fillRect/>
          </a:stretch>
        </p:blipFill>
        <p:spPr>
          <a:xfrm>
            <a:off x="0" y="0"/>
            <a:ext cx="12192000" cy="6858000"/>
          </a:xfrm>
          <a:prstGeom prst="rect">
            <a:avLst/>
          </a:prstGeom>
        </p:spPr>
      </p:pic>
      <p:sp>
        <p:nvSpPr>
          <p:cNvPr id="11" name="Rectangle 10">
            <a:extLst>
              <a:ext uri="{FF2B5EF4-FFF2-40B4-BE49-F238E27FC236}">
                <a16:creationId xmlns:a16="http://schemas.microsoft.com/office/drawing/2014/main" id="{39F96169-14D6-0C0B-5FC3-DA4B20BE236D}"/>
              </a:ext>
            </a:extLst>
          </p:cNvPr>
          <p:cNvSpPr/>
          <p:nvPr/>
        </p:nvSpPr>
        <p:spPr>
          <a:xfrm>
            <a:off x="0" y="548640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2DDD09CF-87B9-99DB-D341-A4D463E9FEA8}"/>
              </a:ext>
            </a:extLst>
          </p:cNvPr>
          <p:cNvSpPr txBox="1"/>
          <p:nvPr/>
        </p:nvSpPr>
        <p:spPr>
          <a:xfrm>
            <a:off x="4278489" y="61961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2385BE95-4B74-301C-4025-2E9000460C0A}"/>
              </a:ext>
            </a:extLst>
          </p:cNvPr>
          <p:cNvSpPr txBox="1"/>
          <p:nvPr/>
        </p:nvSpPr>
        <p:spPr>
          <a:xfrm>
            <a:off x="225777" y="56421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5 – </a:t>
            </a:r>
          </a:p>
          <a:p>
            <a:r>
              <a:rPr lang="en-GB" sz="2800">
                <a:solidFill>
                  <a:srgbClr val="48FA72"/>
                </a:solidFill>
                <a:latin typeface="Aptos" panose="020B0004020202020204" pitchFamily="34" charset="0"/>
              </a:rPr>
              <a:t>CONTEXT</a:t>
            </a:r>
          </a:p>
        </p:txBody>
      </p:sp>
    </p:spTree>
    <p:extLst>
      <p:ext uri="{BB962C8B-B14F-4D97-AF65-F5344CB8AC3E}">
        <p14:creationId xmlns:p14="http://schemas.microsoft.com/office/powerpoint/2010/main" val="25352941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A3F4E-B37B-E7C1-8C19-136EC6AA4380}"/>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F4B7E7C8-338B-00F3-AFF9-6F4707DAC190}"/>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1FFA8B86-CA18-7FE7-48A4-3D9C75FD3669}"/>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D226FFF7-A580-905A-C99F-2F66D631E784}"/>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5 – </a:t>
            </a:r>
          </a:p>
          <a:p>
            <a:r>
              <a:rPr lang="en-GB" sz="2800">
                <a:solidFill>
                  <a:srgbClr val="48FA72"/>
                </a:solidFill>
                <a:latin typeface="Aptos" panose="020B0004020202020204" pitchFamily="34" charset="0"/>
              </a:rPr>
              <a:t>CONTEXT</a:t>
            </a:r>
          </a:p>
        </p:txBody>
      </p:sp>
      <p:sp>
        <p:nvSpPr>
          <p:cNvPr id="5" name="TextBox 4">
            <a:extLst>
              <a:ext uri="{FF2B5EF4-FFF2-40B4-BE49-F238E27FC236}">
                <a16:creationId xmlns:a16="http://schemas.microsoft.com/office/drawing/2014/main" id="{3CCB069E-0EFE-7633-65DB-FB7CE2AFBDDE}"/>
              </a:ext>
            </a:extLst>
          </p:cNvPr>
          <p:cNvSpPr txBox="1"/>
          <p:nvPr/>
        </p:nvSpPr>
        <p:spPr>
          <a:xfrm>
            <a:off x="225777" y="1402377"/>
            <a:ext cx="8523112" cy="523220"/>
          </a:xfrm>
          <a:prstGeom prst="rect">
            <a:avLst/>
          </a:prstGeom>
          <a:noFill/>
        </p:spPr>
        <p:txBody>
          <a:bodyPr wrap="square" rtlCol="0">
            <a:spAutoFit/>
          </a:bodyPr>
          <a:lstStyle/>
          <a:p>
            <a:r>
              <a:rPr lang="en-GB" sz="2800">
                <a:latin typeface="Aptos" panose="020B0004020202020204" pitchFamily="34" charset="0"/>
              </a:rPr>
              <a:t>AIMS</a:t>
            </a:r>
          </a:p>
        </p:txBody>
      </p:sp>
      <p:sp>
        <p:nvSpPr>
          <p:cNvPr id="7" name="TextBox 6">
            <a:extLst>
              <a:ext uri="{FF2B5EF4-FFF2-40B4-BE49-F238E27FC236}">
                <a16:creationId xmlns:a16="http://schemas.microsoft.com/office/drawing/2014/main" id="{E8414B7B-91C0-5ED8-DB8B-0718725DFF9F}"/>
              </a:ext>
            </a:extLst>
          </p:cNvPr>
          <p:cNvSpPr txBox="1"/>
          <p:nvPr/>
        </p:nvSpPr>
        <p:spPr>
          <a:xfrm>
            <a:off x="225777" y="4409184"/>
            <a:ext cx="8523112" cy="523220"/>
          </a:xfrm>
          <a:prstGeom prst="rect">
            <a:avLst/>
          </a:prstGeom>
          <a:noFill/>
        </p:spPr>
        <p:txBody>
          <a:bodyPr wrap="square" rtlCol="0">
            <a:spAutoFit/>
          </a:bodyPr>
          <a:lstStyle/>
          <a:p>
            <a:r>
              <a:rPr lang="en-GB" sz="2800">
                <a:latin typeface="Aptos" panose="020B0004020202020204" pitchFamily="34" charset="0"/>
              </a:rPr>
              <a:t>OUTCOME</a:t>
            </a:r>
          </a:p>
        </p:txBody>
      </p:sp>
      <p:sp>
        <p:nvSpPr>
          <p:cNvPr id="12" name="TextBox 11">
            <a:extLst>
              <a:ext uri="{FF2B5EF4-FFF2-40B4-BE49-F238E27FC236}">
                <a16:creationId xmlns:a16="http://schemas.microsoft.com/office/drawing/2014/main" id="{BA589D36-9214-8C19-067F-86F7A0E0ECF5}"/>
              </a:ext>
            </a:extLst>
          </p:cNvPr>
          <p:cNvSpPr txBox="1"/>
          <p:nvPr/>
        </p:nvSpPr>
        <p:spPr>
          <a:xfrm>
            <a:off x="603954" y="4886235"/>
            <a:ext cx="8523112" cy="830997"/>
          </a:xfrm>
          <a:prstGeom prst="rect">
            <a:avLst/>
          </a:prstGeom>
          <a:noFill/>
        </p:spPr>
        <p:txBody>
          <a:bodyPr wrap="square" rtlCol="0">
            <a:spAutoFit/>
          </a:bodyPr>
          <a:lstStyle/>
          <a:p>
            <a:r>
              <a:rPr lang="en-GB" sz="2400">
                <a:latin typeface="Aptos" panose="020B0004020202020204" pitchFamily="34" charset="0"/>
              </a:rPr>
              <a:t>By the end of the session, you should be able to identify different photographic contexts.</a:t>
            </a:r>
          </a:p>
        </p:txBody>
      </p:sp>
      <p:sp>
        <p:nvSpPr>
          <p:cNvPr id="14" name="TextBox 13">
            <a:extLst>
              <a:ext uri="{FF2B5EF4-FFF2-40B4-BE49-F238E27FC236}">
                <a16:creationId xmlns:a16="http://schemas.microsoft.com/office/drawing/2014/main" id="{88BF0407-E7E5-97AB-3DDA-E65E0DC6694D}"/>
              </a:ext>
            </a:extLst>
          </p:cNvPr>
          <p:cNvSpPr txBox="1"/>
          <p:nvPr/>
        </p:nvSpPr>
        <p:spPr>
          <a:xfrm>
            <a:off x="603954" y="1925597"/>
            <a:ext cx="8523112" cy="2400657"/>
          </a:xfrm>
          <a:prstGeom prst="rect">
            <a:avLst/>
          </a:prstGeom>
          <a:noFill/>
        </p:spPr>
        <p:txBody>
          <a:bodyPr wrap="square" rtlCol="0">
            <a:spAutoFit/>
          </a:bodyPr>
          <a:lstStyle/>
          <a:p>
            <a:pPr marL="342900" indent="-342900">
              <a:spcAft>
                <a:spcPts val="1200"/>
              </a:spcAft>
              <a:buFont typeface="Frutiger Ultra Black" panose="020B0902020504020204" pitchFamily="34" charset="0"/>
              <a:buChar char="∆"/>
            </a:pPr>
            <a:r>
              <a:rPr lang="en-GB" sz="2400">
                <a:latin typeface="Aptos" panose="020B0004020202020204" pitchFamily="34" charset="0"/>
              </a:rPr>
              <a:t>Understand and apply Harvard referencing for your studies.</a:t>
            </a:r>
          </a:p>
          <a:p>
            <a:pPr marL="342900" indent="-342900">
              <a:spcAft>
                <a:spcPts val="1200"/>
              </a:spcAft>
              <a:buFont typeface="Frutiger Ultra Black" panose="020B0902020504020204" pitchFamily="34" charset="0"/>
              <a:buChar char="∆"/>
            </a:pPr>
            <a:r>
              <a:rPr lang="en-GB" sz="2400">
                <a:latin typeface="Aptos" panose="020B0004020202020204" pitchFamily="34" charset="0"/>
              </a:rPr>
              <a:t>Demonstrate understanding of the impact of context in photography </a:t>
            </a:r>
          </a:p>
          <a:p>
            <a:pPr marL="342900" indent="-342900">
              <a:spcAft>
                <a:spcPts val="1200"/>
              </a:spcAft>
              <a:buFont typeface="Frutiger Ultra Black" panose="020B0902020504020204" pitchFamily="34" charset="0"/>
              <a:buChar char="∆"/>
            </a:pPr>
            <a:r>
              <a:rPr lang="en-GB" sz="2400">
                <a:latin typeface="Aptos" panose="020B0004020202020204" pitchFamily="34" charset="0"/>
              </a:rPr>
              <a:t>Prepare notes for next week’s seminar.</a:t>
            </a:r>
          </a:p>
          <a:p>
            <a:pPr marL="342900" indent="-342900">
              <a:spcAft>
                <a:spcPts val="1200"/>
              </a:spcAft>
              <a:buFont typeface="Frutiger Ultra Black" panose="020B0902020504020204" pitchFamily="34" charset="0"/>
              <a:buChar char="∆"/>
            </a:pPr>
            <a:endParaRPr lang="en-GB" sz="2400">
              <a:latin typeface="Aptos" panose="020B0004020202020204" pitchFamily="34" charset="0"/>
            </a:endParaRPr>
          </a:p>
        </p:txBody>
      </p:sp>
    </p:spTree>
    <p:extLst>
      <p:ext uri="{BB962C8B-B14F-4D97-AF65-F5344CB8AC3E}">
        <p14:creationId xmlns:p14="http://schemas.microsoft.com/office/powerpoint/2010/main" val="7701040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527386"/>
            <a:ext cx="5501640" cy="4946564"/>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rgbClr val="FF25D0"/>
                </a:solidFill>
              </a:rPr>
              <a:t>Replace with an image from the </a:t>
            </a:r>
            <a:r>
              <a:rPr lang="en-GB" err="1">
                <a:solidFill>
                  <a:srgbClr val="FF25D0"/>
                </a:solidFill>
              </a:rPr>
              <a:t>Powerpoint</a:t>
            </a:r>
            <a:r>
              <a:rPr lang="en-GB">
                <a:solidFill>
                  <a:srgbClr val="FF25D0"/>
                </a:solidFill>
              </a:rPr>
              <a:t> (or one you have researched yourself) which highlights visible contexts.</a:t>
            </a:r>
          </a:p>
          <a:p>
            <a:pPr marL="0" indent="0">
              <a:buFont typeface="Arial" panose="020B0604020202020204" pitchFamily="34" charset="0"/>
              <a:buNone/>
            </a:pPr>
            <a:r>
              <a:rPr lang="en-GB">
                <a:hlinkClick r:id="rId2"/>
              </a:rPr>
              <a:t>British Journal Of Photography</a:t>
            </a:r>
            <a:endParaRPr lang="en-GB"/>
          </a:p>
          <a:p>
            <a:pPr marL="0" indent="0">
              <a:buFont typeface="Arial" panose="020B0604020202020204" pitchFamily="34" charset="0"/>
              <a:buNone/>
            </a:pPr>
            <a:r>
              <a:rPr lang="en-GB">
                <a:hlinkClick r:id="rId3"/>
              </a:rPr>
              <a:t>Huck Magazine</a:t>
            </a:r>
            <a:endParaRPr lang="en-GB"/>
          </a:p>
          <a:p>
            <a:pPr marL="0" indent="0">
              <a:buFont typeface="Arial" panose="020B0604020202020204" pitchFamily="34" charset="0"/>
              <a:buNone/>
            </a:pPr>
            <a:r>
              <a:rPr lang="en-GB">
                <a:hlinkClick r:id="rId4"/>
              </a:rPr>
              <a:t>1000 Words Magazine</a:t>
            </a:r>
            <a:endParaRPr lang="en-GB"/>
          </a:p>
          <a:p>
            <a:pPr marL="0" indent="0">
              <a:buFont typeface="Arial" panose="020B0604020202020204" pitchFamily="34" charset="0"/>
              <a:buNone/>
            </a:pPr>
            <a:r>
              <a:rPr lang="en-GB">
                <a:hlinkClick r:id="rId5"/>
              </a:rPr>
              <a:t>Lensculture</a:t>
            </a:r>
            <a:endParaRPr lang="en-GB"/>
          </a:p>
          <a:p>
            <a:pPr marL="0" indent="0">
              <a:buFont typeface="Arial" panose="020B0604020202020204" pitchFamily="34" charset="0"/>
              <a:buNone/>
            </a:pPr>
            <a:r>
              <a:rPr lang="en-GB">
                <a:hlinkClick r:id="rId6"/>
              </a:rPr>
              <a:t>ArtDoc</a:t>
            </a:r>
            <a:endParaRPr lang="en-GB"/>
          </a:p>
          <a:p>
            <a:pPr marL="0" indent="0">
              <a:buFont typeface="Arial" panose="020B0604020202020204" pitchFamily="34" charset="0"/>
              <a:buNone/>
            </a:pPr>
            <a:endParaRPr lang="en-GB"/>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527386"/>
            <a:ext cx="5501640" cy="4946563"/>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300">
                <a:solidFill>
                  <a:srgbClr val="FF25D0"/>
                </a:solidFill>
              </a:rPr>
              <a:t>100-300 words on what </a:t>
            </a:r>
            <a:r>
              <a:rPr lang="en-GB" sz="1300">
                <a:solidFill>
                  <a:srgbClr val="FF25D0"/>
                </a:solidFill>
                <a:highlight>
                  <a:srgbClr val="FFFF00"/>
                </a:highlight>
              </a:rPr>
              <a:t>visible contexts </a:t>
            </a:r>
            <a:r>
              <a:rPr lang="en-GB" sz="1300">
                <a:solidFill>
                  <a:srgbClr val="FF25D0"/>
                </a:solidFill>
              </a:rPr>
              <a:t>are.</a:t>
            </a:r>
          </a:p>
          <a:p>
            <a:pPr marL="0" indent="0">
              <a:buNone/>
            </a:pPr>
            <a:r>
              <a:rPr lang="en-GB" sz="1300">
                <a:solidFill>
                  <a:srgbClr val="FF25D0"/>
                </a:solidFill>
              </a:rPr>
              <a:t>Discuss content and composition.</a:t>
            </a:r>
          </a:p>
          <a:p>
            <a:pPr marL="0" indent="0">
              <a:buNone/>
            </a:pPr>
            <a:r>
              <a:rPr lang="en-GB" sz="1300">
                <a:solidFill>
                  <a:srgbClr val="FF25D0"/>
                </a:solidFill>
              </a:rPr>
              <a:t>Connect this with symbolism.</a:t>
            </a:r>
          </a:p>
        </p:txBody>
      </p:sp>
      <p:sp>
        <p:nvSpPr>
          <p:cNvPr id="8" name="Rectangle 7">
            <a:extLst>
              <a:ext uri="{FF2B5EF4-FFF2-40B4-BE49-F238E27FC236}">
                <a16:creationId xmlns:a16="http://schemas.microsoft.com/office/drawing/2014/main" id="{4E6A33F7-2EB6-25F3-4641-96FE937FB5D7}"/>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0" name="TextBox 9">
            <a:extLst>
              <a:ext uri="{FF2B5EF4-FFF2-40B4-BE49-F238E27FC236}">
                <a16:creationId xmlns:a16="http://schemas.microsoft.com/office/drawing/2014/main" id="{96E8ECA5-652E-3E5C-AFD6-EC1E2BB34594}"/>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2" name="TextBox 11">
            <a:extLst>
              <a:ext uri="{FF2B5EF4-FFF2-40B4-BE49-F238E27FC236}">
                <a16:creationId xmlns:a16="http://schemas.microsoft.com/office/drawing/2014/main" id="{7A00D51E-1D7E-8128-B55D-0229EE9C6E0A}"/>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5 – </a:t>
            </a:r>
          </a:p>
          <a:p>
            <a:r>
              <a:rPr lang="en-GB" sz="2800">
                <a:solidFill>
                  <a:srgbClr val="48FA72"/>
                </a:solidFill>
                <a:latin typeface="Aptos" panose="020B0004020202020204" pitchFamily="34" charset="0"/>
              </a:rPr>
              <a:t>VISIBLE CONTEXT</a:t>
            </a:r>
          </a:p>
        </p:txBody>
      </p:sp>
    </p:spTree>
    <p:extLst>
      <p:ext uri="{BB962C8B-B14F-4D97-AF65-F5344CB8AC3E}">
        <p14:creationId xmlns:p14="http://schemas.microsoft.com/office/powerpoint/2010/main" val="29204202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8D0042D-945A-85B8-AC88-28D2B0151AB1}"/>
              </a:ext>
            </a:extLst>
          </p:cNvPr>
          <p:cNvSpPr/>
          <p:nvPr/>
        </p:nvSpPr>
        <p:spPr>
          <a:xfrm>
            <a:off x="0" y="23983"/>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0" name="TextBox 9">
            <a:extLst>
              <a:ext uri="{FF2B5EF4-FFF2-40B4-BE49-F238E27FC236}">
                <a16:creationId xmlns:a16="http://schemas.microsoft.com/office/drawing/2014/main" id="{E8D93C65-A899-7335-8FAE-E08B9619FE20}"/>
              </a:ext>
            </a:extLst>
          </p:cNvPr>
          <p:cNvSpPr txBox="1"/>
          <p:nvPr/>
        </p:nvSpPr>
        <p:spPr>
          <a:xfrm>
            <a:off x="225777" y="155786"/>
            <a:ext cx="8523112" cy="954107"/>
          </a:xfrm>
          <a:prstGeom prst="rect">
            <a:avLst/>
          </a:prstGeom>
          <a:noFill/>
        </p:spPr>
        <p:txBody>
          <a:bodyPr wrap="square" rtlCol="0">
            <a:spAutoFit/>
          </a:bodyPr>
          <a:lstStyle/>
          <a:p>
            <a:r>
              <a:rPr lang="en-GB" sz="2800" dirty="0">
                <a:solidFill>
                  <a:srgbClr val="48FA72"/>
                </a:solidFill>
                <a:latin typeface="Aptos" panose="020B0004020202020204" pitchFamily="34" charset="0"/>
              </a:rPr>
              <a:t>WEEK 5 – </a:t>
            </a:r>
          </a:p>
          <a:p>
            <a:r>
              <a:rPr lang="en-GB" sz="2800" dirty="0">
                <a:solidFill>
                  <a:srgbClr val="48FA72"/>
                </a:solidFill>
                <a:latin typeface="Aptos" panose="020B0004020202020204" pitchFamily="34" charset="0"/>
              </a:rPr>
              <a:t>INVISIBLE CONTEXT</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498805"/>
            <a:ext cx="5501640" cy="4975146"/>
          </a:xfrm>
          <a:ln>
            <a:solidFill>
              <a:schemeClr val="tx1"/>
            </a:solidFill>
          </a:ln>
        </p:spPr>
        <p:txBody>
          <a:bodyPr>
            <a:normAutofit/>
          </a:bodyPr>
          <a:lstStyle/>
          <a:p>
            <a:pPr marL="0" indent="0">
              <a:buNone/>
            </a:pPr>
            <a:r>
              <a:rPr lang="en-GB" sz="1300">
                <a:solidFill>
                  <a:srgbClr val="FF25D0"/>
                </a:solidFill>
              </a:rPr>
              <a:t>100-300 words on what </a:t>
            </a:r>
            <a:r>
              <a:rPr lang="en-GB" sz="1300">
                <a:solidFill>
                  <a:srgbClr val="FF25D0"/>
                </a:solidFill>
                <a:highlight>
                  <a:srgbClr val="FFFF00"/>
                </a:highlight>
              </a:rPr>
              <a:t>invisible contexts </a:t>
            </a:r>
            <a:r>
              <a:rPr lang="en-GB" sz="1300">
                <a:solidFill>
                  <a:srgbClr val="FF25D0"/>
                </a:solidFill>
              </a:rPr>
              <a:t>are.</a:t>
            </a:r>
          </a:p>
          <a:p>
            <a:pPr marL="0" indent="0">
              <a:buNone/>
            </a:pPr>
            <a:r>
              <a:rPr lang="en-GB" sz="1300">
                <a:solidFill>
                  <a:srgbClr val="FF25D0"/>
                </a:solidFill>
              </a:rPr>
              <a:t>Discuss personal contexts of the author.</a:t>
            </a:r>
          </a:p>
          <a:p>
            <a:pPr marL="0" indent="0">
              <a:buNone/>
            </a:pPr>
            <a:r>
              <a:rPr lang="en-GB" sz="1300">
                <a:solidFill>
                  <a:srgbClr val="FF25D0"/>
                </a:solidFill>
              </a:rPr>
              <a:t>Discuss social/historical/religious contexts.</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498804"/>
            <a:ext cx="5501640" cy="497514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rgbClr val="FF25D0"/>
                </a:solidFill>
              </a:rPr>
              <a:t>Replace with an image from the </a:t>
            </a:r>
            <a:r>
              <a:rPr lang="en-GB" err="1">
                <a:solidFill>
                  <a:srgbClr val="FF25D0"/>
                </a:solidFill>
              </a:rPr>
              <a:t>Powerpoint</a:t>
            </a:r>
            <a:r>
              <a:rPr lang="en-GB">
                <a:solidFill>
                  <a:srgbClr val="FF25D0"/>
                </a:solidFill>
              </a:rPr>
              <a:t> (or one you have researched yourself) which highlights invisible contexts.</a:t>
            </a:r>
          </a:p>
          <a:p>
            <a:pPr marL="0" indent="0">
              <a:buFont typeface="Arial" panose="020B0604020202020204" pitchFamily="34" charset="0"/>
              <a:buNone/>
            </a:pPr>
            <a:r>
              <a:rPr lang="en-GB">
                <a:hlinkClick r:id="rId2"/>
              </a:rPr>
              <a:t>British Journal Of Photography</a:t>
            </a:r>
            <a:endParaRPr lang="en-GB"/>
          </a:p>
          <a:p>
            <a:pPr marL="0" indent="0">
              <a:buFont typeface="Arial" panose="020B0604020202020204" pitchFamily="34" charset="0"/>
              <a:buNone/>
            </a:pPr>
            <a:r>
              <a:rPr lang="en-GB">
                <a:hlinkClick r:id="rId3"/>
              </a:rPr>
              <a:t>Huck Magazine</a:t>
            </a:r>
            <a:endParaRPr lang="en-GB"/>
          </a:p>
          <a:p>
            <a:pPr marL="0" indent="0">
              <a:buFont typeface="Arial" panose="020B0604020202020204" pitchFamily="34" charset="0"/>
              <a:buNone/>
            </a:pPr>
            <a:r>
              <a:rPr lang="en-GB">
                <a:hlinkClick r:id="rId4"/>
              </a:rPr>
              <a:t>1000 Words Magazine</a:t>
            </a:r>
            <a:endParaRPr lang="en-GB"/>
          </a:p>
          <a:p>
            <a:pPr marL="0" indent="0">
              <a:buFont typeface="Arial" panose="020B0604020202020204" pitchFamily="34" charset="0"/>
              <a:buNone/>
            </a:pPr>
            <a:r>
              <a:rPr lang="en-GB">
                <a:hlinkClick r:id="rId5"/>
              </a:rPr>
              <a:t>Lensculture</a:t>
            </a:r>
            <a:endParaRPr lang="en-GB"/>
          </a:p>
          <a:p>
            <a:pPr marL="0" indent="0">
              <a:buFont typeface="Arial" panose="020B0604020202020204" pitchFamily="34" charset="0"/>
              <a:buNone/>
            </a:pPr>
            <a:r>
              <a:rPr lang="en-GB">
                <a:hlinkClick r:id="rId6"/>
              </a:rPr>
              <a:t>ArtDoc</a:t>
            </a:r>
            <a:endParaRPr lang="en-GB"/>
          </a:p>
          <a:p>
            <a:pPr marL="0" indent="0">
              <a:buFont typeface="Arial" panose="020B0604020202020204" pitchFamily="34" charset="0"/>
              <a:buNone/>
            </a:pPr>
            <a:endParaRPr lang="en-GB"/>
          </a:p>
        </p:txBody>
      </p:sp>
      <p:sp>
        <p:nvSpPr>
          <p:cNvPr id="8" name="TextBox 7">
            <a:extLst>
              <a:ext uri="{FF2B5EF4-FFF2-40B4-BE49-F238E27FC236}">
                <a16:creationId xmlns:a16="http://schemas.microsoft.com/office/drawing/2014/main" id="{FBC0EE96-427E-3CD1-4D89-5124ABC9D6E0}"/>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Tree>
    <p:extLst>
      <p:ext uri="{BB962C8B-B14F-4D97-AF65-F5344CB8AC3E}">
        <p14:creationId xmlns:p14="http://schemas.microsoft.com/office/powerpoint/2010/main" val="20252229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B622722-45B7-A783-FBA7-794FE0C5A55B}"/>
              </a:ext>
            </a:extLst>
          </p:cNvPr>
          <p:cNvSpPr/>
          <p:nvPr/>
        </p:nvSpPr>
        <p:spPr>
          <a:xfrm>
            <a:off x="0" y="23983"/>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0" name="TextBox 9">
            <a:extLst>
              <a:ext uri="{FF2B5EF4-FFF2-40B4-BE49-F238E27FC236}">
                <a16:creationId xmlns:a16="http://schemas.microsoft.com/office/drawing/2014/main" id="{341FDAA0-712D-6281-8DD9-39579EC95426}"/>
              </a:ext>
            </a:extLst>
          </p:cNvPr>
          <p:cNvSpPr txBox="1"/>
          <p:nvPr/>
        </p:nvSpPr>
        <p:spPr>
          <a:xfrm>
            <a:off x="225777" y="155786"/>
            <a:ext cx="8523112" cy="954107"/>
          </a:xfrm>
          <a:prstGeom prst="rect">
            <a:avLst/>
          </a:prstGeom>
          <a:noFill/>
        </p:spPr>
        <p:txBody>
          <a:bodyPr wrap="square" rtlCol="0">
            <a:spAutoFit/>
          </a:bodyPr>
          <a:lstStyle/>
          <a:p>
            <a:r>
              <a:rPr lang="en-GB" sz="2800" dirty="0">
                <a:solidFill>
                  <a:srgbClr val="48FA72"/>
                </a:solidFill>
                <a:latin typeface="Aptos" panose="020B0004020202020204" pitchFamily="34" charset="0"/>
              </a:rPr>
              <a:t>WEEK 5 – </a:t>
            </a:r>
          </a:p>
          <a:p>
            <a:r>
              <a:rPr lang="en-GB" sz="2800" dirty="0">
                <a:solidFill>
                  <a:srgbClr val="48FA72"/>
                </a:solidFill>
                <a:latin typeface="Aptos" panose="020B0004020202020204" pitchFamily="34" charset="0"/>
              </a:rPr>
              <a:t>CONTEXT AND PRESENTATION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498805"/>
            <a:ext cx="5501640" cy="4975146"/>
          </a:xfrm>
          <a:ln>
            <a:solidFill>
              <a:schemeClr val="tx1"/>
            </a:solidFill>
          </a:ln>
        </p:spPr>
        <p:txBody>
          <a:bodyPr>
            <a:normAutofit/>
          </a:bodyPr>
          <a:lstStyle/>
          <a:p>
            <a:pPr marL="0" indent="0">
              <a:buNone/>
            </a:pPr>
            <a:r>
              <a:rPr lang="en-GB" sz="1300">
                <a:solidFill>
                  <a:srgbClr val="FF25D0"/>
                </a:solidFill>
              </a:rPr>
              <a:t>100-300 words on what </a:t>
            </a:r>
            <a:r>
              <a:rPr lang="en-GB" sz="1300">
                <a:solidFill>
                  <a:srgbClr val="FF25D0"/>
                </a:solidFill>
                <a:highlight>
                  <a:srgbClr val="FFFF00"/>
                </a:highlight>
              </a:rPr>
              <a:t>contexts derived from presentation </a:t>
            </a:r>
            <a:r>
              <a:rPr lang="en-GB" sz="1300">
                <a:solidFill>
                  <a:srgbClr val="FF25D0"/>
                </a:solidFill>
              </a:rPr>
              <a:t>are.</a:t>
            </a:r>
          </a:p>
          <a:p>
            <a:pPr marL="0" indent="0">
              <a:buNone/>
            </a:pPr>
            <a:r>
              <a:rPr lang="en-GB" sz="1300">
                <a:solidFill>
                  <a:srgbClr val="FF25D0"/>
                </a:solidFill>
              </a:rPr>
              <a:t>Discuss location</a:t>
            </a:r>
          </a:p>
          <a:p>
            <a:pPr marL="0" indent="0">
              <a:buNone/>
            </a:pPr>
            <a:r>
              <a:rPr lang="en-GB" sz="1300">
                <a:solidFill>
                  <a:srgbClr val="FF25D0"/>
                </a:solidFill>
              </a:rPr>
              <a:t>Discuss scale</a:t>
            </a:r>
          </a:p>
          <a:p>
            <a:pPr marL="0" indent="0">
              <a:buNone/>
            </a:pPr>
            <a:r>
              <a:rPr lang="en-GB" sz="1300">
                <a:solidFill>
                  <a:srgbClr val="FF25D0"/>
                </a:solidFill>
              </a:rPr>
              <a:t>Discuss layout</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498804"/>
            <a:ext cx="5501640" cy="497514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solidFill>
                  <a:srgbClr val="FF25D0"/>
                </a:solidFill>
              </a:rPr>
              <a:t>Replace with an image from the </a:t>
            </a:r>
            <a:r>
              <a:rPr lang="en-GB" err="1">
                <a:solidFill>
                  <a:srgbClr val="FF25D0"/>
                </a:solidFill>
              </a:rPr>
              <a:t>Powerpoint</a:t>
            </a:r>
            <a:r>
              <a:rPr lang="en-GB">
                <a:solidFill>
                  <a:srgbClr val="FF25D0"/>
                </a:solidFill>
              </a:rPr>
              <a:t> (or one you have researched yourself) which highlights contexts derived from presentation.</a:t>
            </a:r>
          </a:p>
          <a:p>
            <a:pPr marL="0" indent="0">
              <a:buFont typeface="Arial" panose="020B0604020202020204" pitchFamily="34" charset="0"/>
              <a:buNone/>
            </a:pPr>
            <a:r>
              <a:rPr lang="en-GB">
                <a:hlinkClick r:id="rId2"/>
              </a:rPr>
              <a:t>British Journal Of Photography</a:t>
            </a:r>
            <a:endParaRPr lang="en-GB"/>
          </a:p>
          <a:p>
            <a:pPr marL="0" indent="0">
              <a:buFont typeface="Arial" panose="020B0604020202020204" pitchFamily="34" charset="0"/>
              <a:buNone/>
            </a:pPr>
            <a:r>
              <a:rPr lang="en-GB">
                <a:hlinkClick r:id="rId3"/>
              </a:rPr>
              <a:t>Huck Magazine</a:t>
            </a:r>
            <a:endParaRPr lang="en-GB"/>
          </a:p>
          <a:p>
            <a:pPr marL="0" indent="0">
              <a:buFont typeface="Arial" panose="020B0604020202020204" pitchFamily="34" charset="0"/>
              <a:buNone/>
            </a:pPr>
            <a:r>
              <a:rPr lang="en-GB">
                <a:hlinkClick r:id="rId4"/>
              </a:rPr>
              <a:t>1000 Words Magazine</a:t>
            </a:r>
            <a:endParaRPr lang="en-GB"/>
          </a:p>
          <a:p>
            <a:pPr marL="0" indent="0">
              <a:buFont typeface="Arial" panose="020B0604020202020204" pitchFamily="34" charset="0"/>
              <a:buNone/>
            </a:pPr>
            <a:r>
              <a:rPr lang="en-GB">
                <a:hlinkClick r:id="rId5"/>
              </a:rPr>
              <a:t>Lensculture</a:t>
            </a:r>
            <a:endParaRPr lang="en-GB"/>
          </a:p>
          <a:p>
            <a:pPr marL="0" indent="0">
              <a:buFont typeface="Arial" panose="020B0604020202020204" pitchFamily="34" charset="0"/>
              <a:buNone/>
            </a:pPr>
            <a:r>
              <a:rPr lang="en-GB">
                <a:hlinkClick r:id="rId6"/>
              </a:rPr>
              <a:t>ArtDoc</a:t>
            </a:r>
            <a:endParaRPr lang="en-GB"/>
          </a:p>
          <a:p>
            <a:pPr marL="0" indent="0">
              <a:buFont typeface="Arial" panose="020B0604020202020204" pitchFamily="34" charset="0"/>
              <a:buNone/>
            </a:pPr>
            <a:endParaRPr lang="en-GB"/>
          </a:p>
        </p:txBody>
      </p:sp>
      <p:sp>
        <p:nvSpPr>
          <p:cNvPr id="8" name="TextBox 7">
            <a:extLst>
              <a:ext uri="{FF2B5EF4-FFF2-40B4-BE49-F238E27FC236}">
                <a16:creationId xmlns:a16="http://schemas.microsoft.com/office/drawing/2014/main" id="{8885FBE1-F495-91BF-D4B5-FD65FB8C09DF}"/>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Tree>
    <p:extLst>
      <p:ext uri="{BB962C8B-B14F-4D97-AF65-F5344CB8AC3E}">
        <p14:creationId xmlns:p14="http://schemas.microsoft.com/office/powerpoint/2010/main" val="7762996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58D8A8D-0A38-117F-A5C3-81FB68D84B55}"/>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0" name="TextBox 9">
            <a:extLst>
              <a:ext uri="{FF2B5EF4-FFF2-40B4-BE49-F238E27FC236}">
                <a16:creationId xmlns:a16="http://schemas.microsoft.com/office/drawing/2014/main" id="{D5BE963F-B3EC-3B30-91E0-4FF1E8E483B5}"/>
              </a:ext>
            </a:extLst>
          </p:cNvPr>
          <p:cNvSpPr txBox="1"/>
          <p:nvPr/>
        </p:nvSpPr>
        <p:spPr>
          <a:xfrm>
            <a:off x="225777" y="155786"/>
            <a:ext cx="8523112" cy="954107"/>
          </a:xfrm>
          <a:prstGeom prst="rect">
            <a:avLst/>
          </a:prstGeom>
          <a:noFill/>
        </p:spPr>
        <p:txBody>
          <a:bodyPr wrap="square" rtlCol="0">
            <a:spAutoFit/>
          </a:bodyPr>
          <a:lstStyle/>
          <a:p>
            <a:r>
              <a:rPr lang="en-GB" sz="2800" dirty="0">
                <a:solidFill>
                  <a:srgbClr val="48FA72"/>
                </a:solidFill>
                <a:latin typeface="Aptos" panose="020B0004020202020204" pitchFamily="34" charset="0"/>
              </a:rPr>
              <a:t>WEEK 5 – </a:t>
            </a:r>
          </a:p>
          <a:p>
            <a:r>
              <a:rPr lang="en-GB" sz="2800" dirty="0">
                <a:solidFill>
                  <a:srgbClr val="48FA72"/>
                </a:solidFill>
                <a:latin typeface="Aptos" panose="020B0004020202020204" pitchFamily="34" charset="0"/>
              </a:rPr>
              <a:t>CONTEXT OF MATERIALS/METHOD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498805"/>
            <a:ext cx="5501640" cy="4975146"/>
          </a:xfrm>
          <a:ln>
            <a:solidFill>
              <a:schemeClr val="tx1"/>
            </a:solidFill>
          </a:ln>
        </p:spPr>
        <p:txBody>
          <a:bodyPr>
            <a:normAutofit/>
          </a:bodyPr>
          <a:lstStyle/>
          <a:p>
            <a:pPr marL="0" indent="0">
              <a:buNone/>
            </a:pPr>
            <a:r>
              <a:rPr lang="en-GB" sz="1300">
                <a:solidFill>
                  <a:srgbClr val="FF25D0"/>
                </a:solidFill>
              </a:rPr>
              <a:t>100-300 words on what </a:t>
            </a:r>
            <a:r>
              <a:rPr lang="en-GB" sz="1300">
                <a:solidFill>
                  <a:srgbClr val="FF25D0"/>
                </a:solidFill>
                <a:highlight>
                  <a:srgbClr val="FFFF00"/>
                </a:highlight>
              </a:rPr>
              <a:t>contexts derived from material/method </a:t>
            </a:r>
            <a:r>
              <a:rPr lang="en-GB" sz="1300">
                <a:solidFill>
                  <a:srgbClr val="FF25D0"/>
                </a:solidFill>
              </a:rPr>
              <a:t>are.</a:t>
            </a:r>
          </a:p>
          <a:p>
            <a:pPr marL="0" indent="0">
              <a:buNone/>
            </a:pPr>
            <a:r>
              <a:rPr lang="en-GB" sz="1300">
                <a:solidFill>
                  <a:srgbClr val="FF25D0"/>
                </a:solidFill>
              </a:rPr>
              <a:t>Discuss materials</a:t>
            </a:r>
          </a:p>
          <a:p>
            <a:pPr marL="0" indent="0">
              <a:buNone/>
            </a:pPr>
            <a:r>
              <a:rPr lang="en-GB" sz="1300">
                <a:solidFill>
                  <a:srgbClr val="FF25D0"/>
                </a:solidFill>
              </a:rPr>
              <a:t>Discuss methods of making</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498804"/>
            <a:ext cx="5501640" cy="497514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solidFill>
                  <a:srgbClr val="FF25D0"/>
                </a:solidFill>
              </a:rPr>
              <a:t>Replace with an image from the </a:t>
            </a:r>
            <a:r>
              <a:rPr lang="en-GB" err="1">
                <a:solidFill>
                  <a:srgbClr val="FF25D0"/>
                </a:solidFill>
              </a:rPr>
              <a:t>Powerpoint</a:t>
            </a:r>
            <a:r>
              <a:rPr lang="en-GB">
                <a:solidFill>
                  <a:srgbClr val="FF25D0"/>
                </a:solidFill>
              </a:rPr>
              <a:t> (or one you have researched yourself) which highlights contexts derived from material or method.</a:t>
            </a:r>
          </a:p>
          <a:p>
            <a:pPr marL="0" indent="0">
              <a:buFont typeface="Arial" panose="020B0604020202020204" pitchFamily="34" charset="0"/>
              <a:buNone/>
            </a:pPr>
            <a:r>
              <a:rPr lang="en-GB">
                <a:hlinkClick r:id="rId2"/>
              </a:rPr>
              <a:t>British Journal Of Photography</a:t>
            </a:r>
            <a:endParaRPr lang="en-GB"/>
          </a:p>
          <a:p>
            <a:pPr marL="0" indent="0">
              <a:buFont typeface="Arial" panose="020B0604020202020204" pitchFamily="34" charset="0"/>
              <a:buNone/>
            </a:pPr>
            <a:r>
              <a:rPr lang="en-GB">
                <a:hlinkClick r:id="rId3"/>
              </a:rPr>
              <a:t>Huck Magazine</a:t>
            </a:r>
            <a:endParaRPr lang="en-GB"/>
          </a:p>
          <a:p>
            <a:pPr marL="0" indent="0">
              <a:buFont typeface="Arial" panose="020B0604020202020204" pitchFamily="34" charset="0"/>
              <a:buNone/>
            </a:pPr>
            <a:r>
              <a:rPr lang="en-GB">
                <a:hlinkClick r:id="rId4"/>
              </a:rPr>
              <a:t>1000 Words Magazine</a:t>
            </a:r>
            <a:endParaRPr lang="en-GB"/>
          </a:p>
          <a:p>
            <a:pPr marL="0" indent="0">
              <a:buFont typeface="Arial" panose="020B0604020202020204" pitchFamily="34" charset="0"/>
              <a:buNone/>
            </a:pPr>
            <a:r>
              <a:rPr lang="en-GB">
                <a:hlinkClick r:id="rId5"/>
              </a:rPr>
              <a:t>Lensculture</a:t>
            </a:r>
            <a:endParaRPr lang="en-GB"/>
          </a:p>
          <a:p>
            <a:pPr marL="0" indent="0">
              <a:buFont typeface="Arial" panose="020B0604020202020204" pitchFamily="34" charset="0"/>
              <a:buNone/>
            </a:pPr>
            <a:r>
              <a:rPr lang="en-GB">
                <a:hlinkClick r:id="rId6"/>
              </a:rPr>
              <a:t>ArtDoc</a:t>
            </a:r>
            <a:endParaRPr lang="en-GB"/>
          </a:p>
        </p:txBody>
      </p:sp>
      <p:sp>
        <p:nvSpPr>
          <p:cNvPr id="8" name="TextBox 7">
            <a:extLst>
              <a:ext uri="{FF2B5EF4-FFF2-40B4-BE49-F238E27FC236}">
                <a16:creationId xmlns:a16="http://schemas.microsoft.com/office/drawing/2014/main" id="{C1E2573D-389E-8A4D-33BF-167F64C70622}"/>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Tree>
    <p:extLst>
      <p:ext uri="{BB962C8B-B14F-4D97-AF65-F5344CB8AC3E}">
        <p14:creationId xmlns:p14="http://schemas.microsoft.com/office/powerpoint/2010/main" val="38735523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B4C1A8-1E58-2347-6B7A-7646327F2B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E593BB-B8EB-A9F1-7883-B4E66278FD57}"/>
              </a:ext>
            </a:extLst>
          </p:cNvPr>
          <p:cNvSpPr>
            <a:spLocks noGrp="1"/>
          </p:cNvSpPr>
          <p:nvPr>
            <p:ph type="title"/>
          </p:nvPr>
        </p:nvSpPr>
        <p:spPr>
          <a:xfrm>
            <a:off x="182105" y="86621"/>
            <a:ext cx="10515600" cy="1325563"/>
          </a:xfrm>
        </p:spPr>
        <p:txBody>
          <a:bodyPr>
            <a:normAutofit/>
          </a:bodyPr>
          <a:lstStyle/>
          <a:p>
            <a:r>
              <a:rPr lang="en-GB" sz="4000" i="1">
                <a:latin typeface="Futura" pitchFamily="50" charset="0"/>
              </a:rPr>
              <a:t>Title</a:t>
            </a:r>
            <a:r>
              <a:rPr lang="en-GB" sz="4000">
                <a:latin typeface="Futura" pitchFamily="50" charset="0"/>
              </a:rPr>
              <a:t>. Author. Year.</a:t>
            </a:r>
          </a:p>
        </p:txBody>
      </p:sp>
      <p:sp>
        <p:nvSpPr>
          <p:cNvPr id="3" name="Content Placeholder 2">
            <a:extLst>
              <a:ext uri="{FF2B5EF4-FFF2-40B4-BE49-F238E27FC236}">
                <a16:creationId xmlns:a16="http://schemas.microsoft.com/office/drawing/2014/main" id="{E3AA11A9-09DA-8E9E-7A0C-765CCAD3FE9E}"/>
              </a:ext>
            </a:extLst>
          </p:cNvPr>
          <p:cNvSpPr>
            <a:spLocks noGrp="1"/>
          </p:cNvSpPr>
          <p:nvPr>
            <p:ph idx="1"/>
          </p:nvPr>
        </p:nvSpPr>
        <p:spPr>
          <a:xfrm>
            <a:off x="301752" y="1498805"/>
            <a:ext cx="5501640" cy="4975146"/>
          </a:xfrm>
          <a:ln>
            <a:solidFill>
              <a:schemeClr val="tx1"/>
            </a:solidFill>
          </a:ln>
        </p:spPr>
        <p:txBody>
          <a:bodyPr>
            <a:normAutofit/>
          </a:bodyPr>
          <a:lstStyle/>
          <a:p>
            <a:pPr marL="0" indent="0">
              <a:buNone/>
            </a:pPr>
            <a:r>
              <a:rPr lang="en-GB" sz="1300" dirty="0"/>
              <a:t>100-300 words on your chosen image (</a:t>
            </a:r>
            <a:r>
              <a:rPr lang="en-GB" sz="1300" dirty="0" err="1"/>
              <a:t>Paglen</a:t>
            </a:r>
            <a:r>
              <a:rPr lang="en-GB" sz="1300" dirty="0"/>
              <a:t>/Frazier)</a:t>
            </a:r>
          </a:p>
          <a:p>
            <a:pPr marL="0" indent="0">
              <a:buNone/>
            </a:pPr>
            <a:r>
              <a:rPr lang="en-GB" sz="1300" dirty="0"/>
              <a:t>Start by discussing the content and composition – including any visible contexts.</a:t>
            </a:r>
          </a:p>
          <a:p>
            <a:pPr marL="0" indent="0">
              <a:buNone/>
            </a:pPr>
            <a:r>
              <a:rPr lang="en-GB" sz="1300" dirty="0"/>
              <a:t>Using quotes from the links provided (and any other sources you find), discuss the contexts which impact the meaning.</a:t>
            </a:r>
          </a:p>
          <a:p>
            <a:pPr marL="0" indent="0">
              <a:buNone/>
            </a:pPr>
            <a:r>
              <a:rPr lang="en-GB" sz="1300" dirty="0"/>
              <a:t>You do not need to mention the type (invisible, presentation, method etc), just discuss context, meaning and interpretation. Focus on what the work is about or what it means and says.</a:t>
            </a:r>
          </a:p>
          <a:p>
            <a:pPr marL="0" indent="0">
              <a:buNone/>
            </a:pPr>
            <a:r>
              <a:rPr lang="en-GB" sz="1300" dirty="0"/>
              <a:t>Avoid discussing whether you like the work.</a:t>
            </a:r>
          </a:p>
          <a:p>
            <a:pPr marL="0" indent="0">
              <a:buNone/>
            </a:pPr>
            <a:r>
              <a:rPr lang="en-GB" sz="1300" dirty="0"/>
              <a:t>Research and include a reference using the Harvard Style as the example below shows:</a:t>
            </a:r>
            <a:br>
              <a:rPr lang="en-GB" sz="1300" dirty="0"/>
            </a:br>
            <a:r>
              <a:rPr lang="en-GB" sz="1400" b="1" dirty="0">
                <a:solidFill>
                  <a:srgbClr val="FF25D0"/>
                </a:solidFill>
              </a:rPr>
              <a:t>Despite the prevailing attention to sharpness in much photographic practice, Higgins (2013) argues that photography does not always have to be in focus.</a:t>
            </a:r>
          </a:p>
          <a:p>
            <a:pPr marL="0" indent="0">
              <a:buNone/>
            </a:pPr>
            <a:r>
              <a:rPr lang="en-GB" sz="1400" b="1" dirty="0">
                <a:solidFill>
                  <a:srgbClr val="FF25D0"/>
                </a:solidFill>
              </a:rPr>
              <a:t>Or: </a:t>
            </a:r>
          </a:p>
          <a:p>
            <a:pPr marL="0" indent="0">
              <a:buNone/>
            </a:pPr>
            <a:r>
              <a:rPr lang="en-GB" sz="1400" b="1" dirty="0">
                <a:solidFill>
                  <a:srgbClr val="FF25D0"/>
                </a:solidFill>
              </a:rPr>
              <a:t>“Photography doesn’t have to be in focus” (Higgins, 2013, p. 35).</a:t>
            </a:r>
          </a:p>
          <a:p>
            <a:pPr marL="0" indent="0">
              <a:buNone/>
            </a:pPr>
            <a:endParaRPr lang="en-GB" sz="1400" b="1" dirty="0">
              <a:solidFill>
                <a:srgbClr val="FF25D0"/>
              </a:solidFill>
            </a:endParaRPr>
          </a:p>
          <a:p>
            <a:pPr marL="0" indent="0">
              <a:buNone/>
            </a:pPr>
            <a:r>
              <a:rPr lang="en-GB" sz="1400" b="1" dirty="0">
                <a:solidFill>
                  <a:srgbClr val="FF25D0"/>
                </a:solidFill>
              </a:rPr>
              <a:t>(Reference list example on following slide.</a:t>
            </a:r>
          </a:p>
        </p:txBody>
      </p:sp>
      <p:sp>
        <p:nvSpPr>
          <p:cNvPr id="5" name="Content Placeholder 2">
            <a:extLst>
              <a:ext uri="{FF2B5EF4-FFF2-40B4-BE49-F238E27FC236}">
                <a16:creationId xmlns:a16="http://schemas.microsoft.com/office/drawing/2014/main" id="{E8C45F37-336A-F9C6-9005-05B287DCD223}"/>
              </a:ext>
            </a:extLst>
          </p:cNvPr>
          <p:cNvSpPr txBox="1">
            <a:spLocks/>
          </p:cNvSpPr>
          <p:nvPr/>
        </p:nvSpPr>
        <p:spPr>
          <a:xfrm>
            <a:off x="6096000" y="1498804"/>
            <a:ext cx="5501640" cy="4975146"/>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Replace with either the Trevor </a:t>
            </a:r>
            <a:r>
              <a:rPr lang="en-GB" dirty="0" err="1"/>
              <a:t>Paglen</a:t>
            </a:r>
            <a:r>
              <a:rPr lang="en-GB" dirty="0"/>
              <a:t> image, or the LaToya Ruby Frazier image.</a:t>
            </a:r>
          </a:p>
        </p:txBody>
      </p:sp>
      <p:sp>
        <p:nvSpPr>
          <p:cNvPr id="6" name="Rectangle 5">
            <a:extLst>
              <a:ext uri="{FF2B5EF4-FFF2-40B4-BE49-F238E27FC236}">
                <a16:creationId xmlns:a16="http://schemas.microsoft.com/office/drawing/2014/main" id="{BA28E5F7-72A7-B4AC-69CE-ECD311541056}"/>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B576F3A1-4532-6FF9-67EE-91748FBD0F1C}"/>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58C5E0C9-ACDE-BE07-AB69-32E96A6A2B70}"/>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5 – </a:t>
            </a:r>
          </a:p>
          <a:p>
            <a:r>
              <a:rPr lang="en-GB" sz="2800">
                <a:solidFill>
                  <a:srgbClr val="48FA72"/>
                </a:solidFill>
                <a:latin typeface="Aptos" panose="020B0004020202020204" pitchFamily="34" charset="0"/>
              </a:rPr>
              <a:t>CONTEXT SEMINAR PREPARATION</a:t>
            </a:r>
          </a:p>
        </p:txBody>
      </p:sp>
    </p:spTree>
    <p:extLst>
      <p:ext uri="{BB962C8B-B14F-4D97-AF65-F5344CB8AC3E}">
        <p14:creationId xmlns:p14="http://schemas.microsoft.com/office/powerpoint/2010/main" val="18008332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5BA32-0D9E-3027-F479-40B9CBC49E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46E55E-3150-4747-1B76-30E6B3BCBF1B}"/>
              </a:ext>
            </a:extLst>
          </p:cNvPr>
          <p:cNvSpPr>
            <a:spLocks noGrp="1"/>
          </p:cNvSpPr>
          <p:nvPr>
            <p:ph type="title"/>
          </p:nvPr>
        </p:nvSpPr>
        <p:spPr>
          <a:xfrm>
            <a:off x="182105" y="86621"/>
            <a:ext cx="10515600" cy="1325563"/>
          </a:xfrm>
        </p:spPr>
        <p:txBody>
          <a:bodyPr>
            <a:normAutofit/>
          </a:bodyPr>
          <a:lstStyle/>
          <a:p>
            <a:r>
              <a:rPr lang="en-GB" sz="4000" i="1">
                <a:latin typeface="Futura" pitchFamily="50" charset="0"/>
              </a:rPr>
              <a:t>Title</a:t>
            </a:r>
            <a:r>
              <a:rPr lang="en-GB" sz="4000">
                <a:latin typeface="Futura" pitchFamily="50" charset="0"/>
              </a:rPr>
              <a:t>. Author. Year.</a:t>
            </a:r>
          </a:p>
        </p:txBody>
      </p:sp>
      <p:sp>
        <p:nvSpPr>
          <p:cNvPr id="3" name="Content Placeholder 2">
            <a:extLst>
              <a:ext uri="{FF2B5EF4-FFF2-40B4-BE49-F238E27FC236}">
                <a16:creationId xmlns:a16="http://schemas.microsoft.com/office/drawing/2014/main" id="{1569708B-24EB-175F-0F95-CEE25394426E}"/>
              </a:ext>
            </a:extLst>
          </p:cNvPr>
          <p:cNvSpPr>
            <a:spLocks noGrp="1"/>
          </p:cNvSpPr>
          <p:nvPr>
            <p:ph idx="1"/>
          </p:nvPr>
        </p:nvSpPr>
        <p:spPr>
          <a:xfrm>
            <a:off x="301751" y="1498805"/>
            <a:ext cx="7056480" cy="4975146"/>
          </a:xfrm>
          <a:ln>
            <a:solidFill>
              <a:schemeClr val="tx1"/>
            </a:solidFill>
          </a:ln>
        </p:spPr>
        <p:txBody>
          <a:bodyPr>
            <a:normAutofit/>
          </a:bodyPr>
          <a:lstStyle/>
          <a:p>
            <a:pPr marL="0" indent="0">
              <a:buNone/>
            </a:pPr>
            <a:r>
              <a:rPr lang="en-GB" sz="1800" b="1">
                <a:solidFill>
                  <a:srgbClr val="FF25D0"/>
                </a:solidFill>
              </a:rPr>
              <a:t>Harvard References for seminar sources:</a:t>
            </a:r>
          </a:p>
          <a:p>
            <a:pPr marL="0" indent="0">
              <a:buNone/>
            </a:pPr>
            <a:r>
              <a:rPr lang="en-GB" sz="1800" b="1">
                <a:solidFill>
                  <a:srgbClr val="FF25D0"/>
                </a:solidFill>
              </a:rPr>
              <a:t>Example</a:t>
            </a:r>
          </a:p>
          <a:p>
            <a:pPr marL="0" indent="0">
              <a:buNone/>
            </a:pPr>
            <a:r>
              <a:rPr lang="en-GB" sz="1800" b="1">
                <a:solidFill>
                  <a:srgbClr val="FF25D0"/>
                </a:solidFill>
              </a:rPr>
              <a:t>BOOK</a:t>
            </a:r>
          </a:p>
          <a:p>
            <a:pPr marL="0" indent="0">
              <a:buNone/>
            </a:pPr>
            <a:r>
              <a:rPr lang="en-GB" sz="1800" b="1">
                <a:solidFill>
                  <a:srgbClr val="FF25D0"/>
                </a:solidFill>
              </a:rPr>
              <a:t>Surname, Initial. (year)</a:t>
            </a:r>
            <a:r>
              <a:rPr lang="en-GB" sz="1800" b="1" i="1">
                <a:solidFill>
                  <a:srgbClr val="FF25D0"/>
                </a:solidFill>
              </a:rPr>
              <a:t> Book title in italics</a:t>
            </a:r>
            <a:r>
              <a:rPr lang="en-GB" sz="1800" b="1">
                <a:solidFill>
                  <a:srgbClr val="FF25D0"/>
                </a:solidFill>
              </a:rPr>
              <a:t>. Publisher Location: Publisher name</a:t>
            </a:r>
            <a:br>
              <a:rPr lang="en-GB" sz="1800" b="1">
                <a:solidFill>
                  <a:srgbClr val="FF25D0"/>
                </a:solidFill>
              </a:rPr>
            </a:br>
            <a:r>
              <a:rPr lang="en-GB" sz="1800">
                <a:solidFill>
                  <a:srgbClr val="FF25D0"/>
                </a:solidFill>
              </a:rPr>
              <a:t>Higgins, J. (2013) </a:t>
            </a:r>
            <a:r>
              <a:rPr lang="en-GB" sz="1800" i="1">
                <a:solidFill>
                  <a:srgbClr val="FF25D0"/>
                </a:solidFill>
              </a:rPr>
              <a:t>Why it does not have to be in focus: modern photography explained</a:t>
            </a:r>
            <a:r>
              <a:rPr lang="en-GB" sz="1800">
                <a:solidFill>
                  <a:srgbClr val="FF25D0"/>
                </a:solidFill>
              </a:rPr>
              <a:t>. London: Thames &amp; Hudson.</a:t>
            </a:r>
          </a:p>
          <a:p>
            <a:pPr marL="0" indent="0">
              <a:buNone/>
            </a:pPr>
            <a:endParaRPr lang="en-GB" sz="1800">
              <a:solidFill>
                <a:srgbClr val="FF25D0"/>
              </a:solidFill>
            </a:endParaRPr>
          </a:p>
          <a:p>
            <a:pPr marL="0" indent="0">
              <a:buNone/>
            </a:pPr>
            <a:r>
              <a:rPr lang="en-GB" sz="1800" b="1">
                <a:solidFill>
                  <a:srgbClr val="FF25D0"/>
                </a:solidFill>
              </a:rPr>
              <a:t>WEBSITE</a:t>
            </a:r>
          </a:p>
          <a:p>
            <a:pPr marL="0" indent="0">
              <a:buNone/>
            </a:pPr>
            <a:r>
              <a:rPr lang="en-GB" sz="1800">
                <a:solidFill>
                  <a:srgbClr val="FF25D0"/>
                </a:solidFill>
              </a:rPr>
              <a:t>Higgins, J. (2013) </a:t>
            </a:r>
            <a:r>
              <a:rPr lang="en-GB" sz="1800" i="1">
                <a:solidFill>
                  <a:srgbClr val="FF25D0"/>
                </a:solidFill>
              </a:rPr>
              <a:t>Why it does not have to be in focus: modern photography explained</a:t>
            </a:r>
            <a:r>
              <a:rPr lang="en-GB" sz="1800">
                <a:solidFill>
                  <a:srgbClr val="FF25D0"/>
                </a:solidFill>
              </a:rPr>
              <a:t>. Available at: https://</a:t>
            </a:r>
            <a:r>
              <a:rPr lang="en-GB" sz="1800" err="1">
                <a:solidFill>
                  <a:srgbClr val="FF25D0"/>
                </a:solidFill>
              </a:rPr>
              <a:t>www.example.com</a:t>
            </a:r>
            <a:r>
              <a:rPr lang="en-GB" sz="1800">
                <a:solidFill>
                  <a:srgbClr val="FF25D0"/>
                </a:solidFill>
              </a:rPr>
              <a:t>/why-it-does-not-have-to-be-in-focus (Accessed: 30 September 2026).</a:t>
            </a:r>
          </a:p>
        </p:txBody>
      </p:sp>
      <p:sp>
        <p:nvSpPr>
          <p:cNvPr id="6" name="Rectangle 5">
            <a:extLst>
              <a:ext uri="{FF2B5EF4-FFF2-40B4-BE49-F238E27FC236}">
                <a16:creationId xmlns:a16="http://schemas.microsoft.com/office/drawing/2014/main" id="{F1BB102F-9326-BAAB-7241-F2C9627EC488}"/>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0EE24276-0780-ABCA-580B-65D27A02C1BA}"/>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00B758A7-CE98-6EE2-A7B3-8325586B0769}"/>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5 – </a:t>
            </a:r>
          </a:p>
          <a:p>
            <a:r>
              <a:rPr lang="en-GB" sz="2800">
                <a:solidFill>
                  <a:srgbClr val="48FA72"/>
                </a:solidFill>
                <a:latin typeface="Aptos" panose="020B0004020202020204" pitchFamily="34" charset="0"/>
              </a:rPr>
              <a:t>CONTEXT SEMINAR PREPARATION</a:t>
            </a:r>
          </a:p>
        </p:txBody>
      </p:sp>
      <p:pic>
        <p:nvPicPr>
          <p:cNvPr id="5" name="Picture 4">
            <a:extLst>
              <a:ext uri="{FF2B5EF4-FFF2-40B4-BE49-F238E27FC236}">
                <a16:creationId xmlns:a16="http://schemas.microsoft.com/office/drawing/2014/main" id="{E0408560-622E-DF8B-BFEF-C5F21BD937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0656" y="1498805"/>
            <a:ext cx="4397909" cy="4081224"/>
          </a:xfrm>
          <a:prstGeom prst="rect">
            <a:avLst/>
          </a:prstGeom>
        </p:spPr>
      </p:pic>
    </p:spTree>
    <p:extLst>
      <p:ext uri="{BB962C8B-B14F-4D97-AF65-F5344CB8AC3E}">
        <p14:creationId xmlns:p14="http://schemas.microsoft.com/office/powerpoint/2010/main" val="9513899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C04011-8778-42AA-ADDD-6ED439BB7D36}"/>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0B6BEDEA-9891-7E90-6A3C-D52FE5787184}"/>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CC7409BD-DB7D-21F2-CE7B-DB389CC96B57}"/>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36D8625C-0B7E-4C8C-D80A-8DC0658A69E7}"/>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6 – </a:t>
            </a:r>
          </a:p>
          <a:p>
            <a:r>
              <a:rPr lang="en-GB" sz="2800">
                <a:solidFill>
                  <a:srgbClr val="48FA72"/>
                </a:solidFill>
                <a:latin typeface="Aptos" panose="020B0004020202020204" pitchFamily="34" charset="0"/>
              </a:rPr>
              <a:t>CONTEXT SEMINAR</a:t>
            </a:r>
          </a:p>
        </p:txBody>
      </p:sp>
      <p:sp>
        <p:nvSpPr>
          <p:cNvPr id="3" name="TextBox 2">
            <a:extLst>
              <a:ext uri="{FF2B5EF4-FFF2-40B4-BE49-F238E27FC236}">
                <a16:creationId xmlns:a16="http://schemas.microsoft.com/office/drawing/2014/main" id="{074952FC-5602-9454-61B2-8B4EC94BC6DA}"/>
              </a:ext>
            </a:extLst>
          </p:cNvPr>
          <p:cNvSpPr txBox="1"/>
          <p:nvPr/>
        </p:nvSpPr>
        <p:spPr>
          <a:xfrm>
            <a:off x="225777" y="1402377"/>
            <a:ext cx="8523112" cy="523220"/>
          </a:xfrm>
          <a:prstGeom prst="rect">
            <a:avLst/>
          </a:prstGeom>
          <a:noFill/>
        </p:spPr>
        <p:txBody>
          <a:bodyPr wrap="square" rtlCol="0">
            <a:spAutoFit/>
          </a:bodyPr>
          <a:lstStyle/>
          <a:p>
            <a:r>
              <a:rPr lang="en-GB" sz="2800">
                <a:latin typeface="Aptos" panose="020B0004020202020204" pitchFamily="34" charset="0"/>
              </a:rPr>
              <a:t>AIMS</a:t>
            </a:r>
          </a:p>
        </p:txBody>
      </p:sp>
      <p:sp>
        <p:nvSpPr>
          <p:cNvPr id="5" name="TextBox 4">
            <a:extLst>
              <a:ext uri="{FF2B5EF4-FFF2-40B4-BE49-F238E27FC236}">
                <a16:creationId xmlns:a16="http://schemas.microsoft.com/office/drawing/2014/main" id="{950154FC-F990-BCCE-C761-0557A4F73890}"/>
              </a:ext>
            </a:extLst>
          </p:cNvPr>
          <p:cNvSpPr txBox="1"/>
          <p:nvPr/>
        </p:nvSpPr>
        <p:spPr>
          <a:xfrm>
            <a:off x="225777" y="4409184"/>
            <a:ext cx="8523112" cy="523220"/>
          </a:xfrm>
          <a:prstGeom prst="rect">
            <a:avLst/>
          </a:prstGeom>
          <a:noFill/>
        </p:spPr>
        <p:txBody>
          <a:bodyPr wrap="square" rtlCol="0">
            <a:spAutoFit/>
          </a:bodyPr>
          <a:lstStyle/>
          <a:p>
            <a:r>
              <a:rPr lang="en-GB" sz="2800">
                <a:latin typeface="Aptos" panose="020B0004020202020204" pitchFamily="34" charset="0"/>
              </a:rPr>
              <a:t>OUTCOME</a:t>
            </a:r>
          </a:p>
        </p:txBody>
      </p:sp>
      <p:sp>
        <p:nvSpPr>
          <p:cNvPr id="7" name="TextBox 6">
            <a:extLst>
              <a:ext uri="{FF2B5EF4-FFF2-40B4-BE49-F238E27FC236}">
                <a16:creationId xmlns:a16="http://schemas.microsoft.com/office/drawing/2014/main" id="{6FB1CC73-ABD7-4ABC-62F1-D8CB61B250F6}"/>
              </a:ext>
            </a:extLst>
          </p:cNvPr>
          <p:cNvSpPr txBox="1"/>
          <p:nvPr/>
        </p:nvSpPr>
        <p:spPr>
          <a:xfrm>
            <a:off x="603954" y="4886235"/>
            <a:ext cx="8523112" cy="830997"/>
          </a:xfrm>
          <a:prstGeom prst="rect">
            <a:avLst/>
          </a:prstGeom>
          <a:noFill/>
        </p:spPr>
        <p:txBody>
          <a:bodyPr wrap="square" rtlCol="0">
            <a:spAutoFit/>
          </a:bodyPr>
          <a:lstStyle/>
          <a:p>
            <a:r>
              <a:rPr lang="en-GB" sz="2400">
                <a:latin typeface="Aptos" panose="020B0004020202020204" pitchFamily="34" charset="0"/>
              </a:rPr>
              <a:t>By the end of the session, you should be able to complete a comprehensive study of an artwork.</a:t>
            </a:r>
          </a:p>
        </p:txBody>
      </p:sp>
      <p:sp>
        <p:nvSpPr>
          <p:cNvPr id="12" name="TextBox 11">
            <a:extLst>
              <a:ext uri="{FF2B5EF4-FFF2-40B4-BE49-F238E27FC236}">
                <a16:creationId xmlns:a16="http://schemas.microsoft.com/office/drawing/2014/main" id="{D2266E5B-83F4-6BE2-4001-6BC51577BB2B}"/>
              </a:ext>
            </a:extLst>
          </p:cNvPr>
          <p:cNvSpPr txBox="1"/>
          <p:nvPr/>
        </p:nvSpPr>
        <p:spPr>
          <a:xfrm>
            <a:off x="603954" y="1925597"/>
            <a:ext cx="8523112" cy="1508105"/>
          </a:xfrm>
          <a:prstGeom prst="rect">
            <a:avLst/>
          </a:prstGeom>
          <a:noFill/>
        </p:spPr>
        <p:txBody>
          <a:bodyPr wrap="square" rtlCol="0">
            <a:spAutoFit/>
          </a:bodyPr>
          <a:lstStyle/>
          <a:p>
            <a:pPr marL="342900" indent="-342900">
              <a:spcAft>
                <a:spcPts val="1200"/>
              </a:spcAft>
              <a:buFont typeface="Frutiger Ultra Black" panose="020B0902020504020204" pitchFamily="34" charset="0"/>
              <a:buChar char="∆"/>
            </a:pPr>
            <a:r>
              <a:rPr lang="en-GB" sz="2400">
                <a:latin typeface="Aptos" panose="020B0004020202020204" pitchFamily="34" charset="0"/>
              </a:rPr>
              <a:t>Discuss the images in detail</a:t>
            </a:r>
          </a:p>
          <a:p>
            <a:pPr marL="342900" indent="-342900">
              <a:spcAft>
                <a:spcPts val="1200"/>
              </a:spcAft>
              <a:buFont typeface="Frutiger Ultra Black" panose="020B0902020504020204" pitchFamily="34" charset="0"/>
              <a:buChar char="∆"/>
            </a:pPr>
            <a:r>
              <a:rPr lang="en-GB" sz="2400">
                <a:latin typeface="Aptos" panose="020B0004020202020204" pitchFamily="34" charset="0"/>
              </a:rPr>
              <a:t>Consider the role of context in understanding the image.</a:t>
            </a:r>
          </a:p>
          <a:p>
            <a:pPr marL="342900" indent="-342900">
              <a:spcAft>
                <a:spcPts val="1200"/>
              </a:spcAft>
              <a:buFont typeface="Frutiger Ultra Black" panose="020B0902020504020204" pitchFamily="34" charset="0"/>
              <a:buChar char="∆"/>
            </a:pPr>
            <a:r>
              <a:rPr lang="en-GB" sz="2400">
                <a:latin typeface="Aptos" panose="020B0004020202020204" pitchFamily="34" charset="0"/>
              </a:rPr>
              <a:t>Develop good notes ready to complete Artwork Study.</a:t>
            </a:r>
          </a:p>
        </p:txBody>
      </p:sp>
    </p:spTree>
    <p:extLst>
      <p:ext uri="{BB962C8B-B14F-4D97-AF65-F5344CB8AC3E}">
        <p14:creationId xmlns:p14="http://schemas.microsoft.com/office/powerpoint/2010/main" val="983690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a:extLst>
            <a:ext uri="{FF2B5EF4-FFF2-40B4-BE49-F238E27FC236}">
              <a16:creationId xmlns:a16="http://schemas.microsoft.com/office/drawing/2014/main" id="{52B4A9D9-47A1-58D1-385A-E781470F8134}"/>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E6508832-5A31-3D34-0926-B1EA253ADEB1}"/>
              </a:ext>
            </a:extLst>
          </p:cNvPr>
          <p:cNvSpPr/>
          <p:nvPr/>
        </p:nvSpPr>
        <p:spPr>
          <a:xfrm>
            <a:off x="0" y="548640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AFD33452-AE79-884D-6135-FA71E8450211}"/>
              </a:ext>
            </a:extLst>
          </p:cNvPr>
          <p:cNvSpPr txBox="1"/>
          <p:nvPr/>
        </p:nvSpPr>
        <p:spPr>
          <a:xfrm>
            <a:off x="4278489" y="61961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48573F17-A20D-B160-13AF-9917EF21DC5C}"/>
              </a:ext>
            </a:extLst>
          </p:cNvPr>
          <p:cNvSpPr txBox="1"/>
          <p:nvPr/>
        </p:nvSpPr>
        <p:spPr>
          <a:xfrm>
            <a:off x="225777" y="56421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6 –</a:t>
            </a:r>
          </a:p>
          <a:p>
            <a:r>
              <a:rPr lang="en-GB" sz="2800">
                <a:solidFill>
                  <a:srgbClr val="48FA72"/>
                </a:solidFill>
                <a:latin typeface="Aptos" panose="020B0004020202020204" pitchFamily="34" charset="0"/>
              </a:rPr>
              <a:t>CONTEXT SEMINAR </a:t>
            </a:r>
          </a:p>
        </p:txBody>
      </p:sp>
      <p:pic>
        <p:nvPicPr>
          <p:cNvPr id="4" name="Picture 2" descr="National Reconnaissance Office Ground Station, New Mexico">
            <a:extLst>
              <a:ext uri="{FF2B5EF4-FFF2-40B4-BE49-F238E27FC236}">
                <a16:creationId xmlns:a16="http://schemas.microsoft.com/office/drawing/2014/main" id="{D0A9B2D6-7EF5-F41E-38DF-E5601A4910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7133590" cy="5486400"/>
          </a:xfrm>
          <a:prstGeom prst="parallelogram">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8312DD21-D207-A085-65AE-26D6B5F8B3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8279" y="0"/>
            <a:ext cx="6903721" cy="5486400"/>
          </a:xfrm>
          <a:prstGeom prst="flowChartInputOutpu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76417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580939"/>
            <a:ext cx="5501640" cy="4893012"/>
          </a:xfrm>
          <a:ln>
            <a:solidFill>
              <a:schemeClr val="tx1"/>
            </a:solidFill>
          </a:ln>
        </p:spPr>
        <p:txBody>
          <a:bodyPr>
            <a:normAutofit/>
          </a:bodyPr>
          <a:lstStyle/>
          <a:p>
            <a:pPr marL="0" indent="0">
              <a:buNone/>
            </a:pPr>
            <a:r>
              <a:rPr lang="en-GB" sz="1300" dirty="0"/>
              <a:t>100-300 words recapping the seminar.</a:t>
            </a:r>
          </a:p>
          <a:p>
            <a:pPr marL="0" indent="0">
              <a:buNone/>
            </a:pPr>
            <a:r>
              <a:rPr lang="en-GB" sz="1300" dirty="0"/>
              <a:t>Assess your contribution and what you learned. Include your notes on the following:</a:t>
            </a:r>
          </a:p>
          <a:p>
            <a:pPr marL="342900" indent="-342900">
              <a:buFont typeface="+mj-lt"/>
              <a:buAutoNum type="arabicPeriod"/>
            </a:pPr>
            <a:r>
              <a:rPr lang="en-GB" sz="1300" dirty="0"/>
              <a:t>Start by using the descriptive words to describe the image – justify it by discussing content and composition. How did others describe it, do you agree or disagree?</a:t>
            </a:r>
          </a:p>
          <a:p>
            <a:pPr marL="342900" indent="-342900">
              <a:buFont typeface="+mj-lt"/>
              <a:buAutoNum type="arabicPeriod"/>
            </a:pPr>
            <a:r>
              <a:rPr lang="en-GB" sz="1300" dirty="0"/>
              <a:t>What </a:t>
            </a:r>
            <a:r>
              <a:rPr lang="en-GB" sz="1300" b="1" dirty="0"/>
              <a:t>visible contex</a:t>
            </a:r>
            <a:r>
              <a:rPr lang="en-GB" sz="1300" dirty="0"/>
              <a:t>ts do you uncover as a group. How did the content and composition make people read the image?</a:t>
            </a:r>
          </a:p>
          <a:p>
            <a:pPr marL="342900" indent="-342900">
              <a:buFont typeface="+mj-lt"/>
              <a:buAutoNum type="arabicPeriod"/>
            </a:pPr>
            <a:r>
              <a:rPr lang="en-GB" sz="1300" dirty="0"/>
              <a:t>What research did people share and how did these </a:t>
            </a:r>
            <a:r>
              <a:rPr lang="en-GB" sz="1300" b="1" dirty="0"/>
              <a:t>invisible contexts </a:t>
            </a:r>
            <a:r>
              <a:rPr lang="en-GB" sz="1300" dirty="0"/>
              <a:t>impact the image?</a:t>
            </a:r>
          </a:p>
          <a:p>
            <a:pPr marL="342900" indent="-342900">
              <a:buFont typeface="+mj-lt"/>
              <a:buAutoNum type="arabicPeriod"/>
            </a:pPr>
            <a:r>
              <a:rPr lang="en-GB" sz="1300" dirty="0"/>
              <a:t>Knowing this, what do you think about it and how do you connect with it? Have you “killed the author”?</a:t>
            </a:r>
          </a:p>
          <a:p>
            <a:pPr marL="342900" indent="-342900">
              <a:buFont typeface="+mj-lt"/>
              <a:buAutoNum type="arabicPeriod"/>
            </a:pPr>
            <a:r>
              <a:rPr lang="en-GB" sz="1300" dirty="0"/>
              <a:t>How has the way it’s been made and/or displayed impacted how we read it/what it means?</a:t>
            </a:r>
          </a:p>
          <a:p>
            <a:pPr marL="0" indent="0">
              <a:buNone/>
            </a:pPr>
            <a:endParaRPr lang="en-GB" sz="1300" dirty="0"/>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580938"/>
            <a:ext cx="5501640" cy="4893012"/>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Include either </a:t>
            </a:r>
            <a:r>
              <a:rPr lang="en-GB" err="1"/>
              <a:t>Paglen’s</a:t>
            </a:r>
            <a:r>
              <a:rPr lang="en-GB"/>
              <a:t> or Frazier’s image</a:t>
            </a:r>
          </a:p>
        </p:txBody>
      </p:sp>
      <p:sp>
        <p:nvSpPr>
          <p:cNvPr id="16" name="Rectangle 15">
            <a:extLst>
              <a:ext uri="{FF2B5EF4-FFF2-40B4-BE49-F238E27FC236}">
                <a16:creationId xmlns:a16="http://schemas.microsoft.com/office/drawing/2014/main" id="{022C6069-5D1B-C68F-AAC1-47CEA14D465C}"/>
              </a:ext>
            </a:extLst>
          </p:cNvPr>
          <p:cNvSpPr/>
          <p:nvPr/>
        </p:nvSpPr>
        <p:spPr>
          <a:xfrm>
            <a:off x="0" y="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8" name="TextBox 17">
            <a:extLst>
              <a:ext uri="{FF2B5EF4-FFF2-40B4-BE49-F238E27FC236}">
                <a16:creationId xmlns:a16="http://schemas.microsoft.com/office/drawing/2014/main" id="{8FCD1C48-70C3-B7DC-2A5B-E8B0B5422663}"/>
              </a:ext>
            </a:extLst>
          </p:cNvPr>
          <p:cNvSpPr txBox="1"/>
          <p:nvPr/>
        </p:nvSpPr>
        <p:spPr>
          <a:xfrm>
            <a:off x="4278489" y="7097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20" name="TextBox 19">
            <a:extLst>
              <a:ext uri="{FF2B5EF4-FFF2-40B4-BE49-F238E27FC236}">
                <a16:creationId xmlns:a16="http://schemas.microsoft.com/office/drawing/2014/main" id="{E98846BF-87E2-169C-47F4-ECEA472B0F5E}"/>
              </a:ext>
            </a:extLst>
          </p:cNvPr>
          <p:cNvSpPr txBox="1"/>
          <p:nvPr/>
        </p:nvSpPr>
        <p:spPr>
          <a:xfrm>
            <a:off x="225777" y="155786"/>
            <a:ext cx="8523112" cy="954107"/>
          </a:xfrm>
          <a:prstGeom prst="rect">
            <a:avLst/>
          </a:prstGeom>
          <a:noFill/>
        </p:spPr>
        <p:txBody>
          <a:bodyPr wrap="square" rtlCol="0">
            <a:spAutoFit/>
          </a:bodyPr>
          <a:lstStyle/>
          <a:p>
            <a:r>
              <a:rPr lang="en-GB" sz="2800">
                <a:solidFill>
                  <a:srgbClr val="48FA72"/>
                </a:solidFill>
                <a:latin typeface="Aptos" panose="020B0004020202020204" pitchFamily="34" charset="0"/>
              </a:rPr>
              <a:t>WEEK 6 – </a:t>
            </a:r>
          </a:p>
          <a:p>
            <a:r>
              <a:rPr lang="en-GB" sz="2800">
                <a:solidFill>
                  <a:srgbClr val="48FA72"/>
                </a:solidFill>
                <a:latin typeface="Aptos" panose="020B0004020202020204" pitchFamily="34" charset="0"/>
              </a:rPr>
              <a:t>CONTEXT SEMINAR</a:t>
            </a:r>
          </a:p>
        </p:txBody>
      </p:sp>
    </p:spTree>
    <p:extLst>
      <p:ext uri="{BB962C8B-B14F-4D97-AF65-F5344CB8AC3E}">
        <p14:creationId xmlns:p14="http://schemas.microsoft.com/office/powerpoint/2010/main" val="19289241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C7A7B-6B94-B44F-458B-D8FBAF8549AF}"/>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7E267F55-D169-823B-44FE-D405C5C91EB7}"/>
              </a:ext>
            </a:extLst>
          </p:cNvPr>
          <p:cNvSpPr/>
          <p:nvPr/>
        </p:nvSpPr>
        <p:spPr>
          <a:xfrm>
            <a:off x="0" y="548640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D97C5A57-3B27-4347-742B-55535A28A45A}"/>
              </a:ext>
            </a:extLst>
          </p:cNvPr>
          <p:cNvSpPr txBox="1"/>
          <p:nvPr/>
        </p:nvSpPr>
        <p:spPr>
          <a:xfrm>
            <a:off x="225777" y="6270218"/>
            <a:ext cx="11740446" cy="400110"/>
          </a:xfrm>
          <a:prstGeom prst="rect">
            <a:avLst/>
          </a:prstGeom>
          <a:noFill/>
        </p:spPr>
        <p:txBody>
          <a:bodyPr wrap="square" rtlCol="0">
            <a:spAutoFit/>
          </a:bodyPr>
          <a:lstStyle/>
          <a:p>
            <a:pPr algn="ctr"/>
            <a:r>
              <a:rPr lang="en-GB" sz="2000" b="1">
                <a:solidFill>
                  <a:srgbClr val="FF25D0"/>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1B2605D0-6797-F8A8-1499-947E3A6877D7}"/>
              </a:ext>
            </a:extLst>
          </p:cNvPr>
          <p:cNvSpPr txBox="1"/>
          <p:nvPr/>
        </p:nvSpPr>
        <p:spPr>
          <a:xfrm>
            <a:off x="225777" y="5642186"/>
            <a:ext cx="11740446" cy="707886"/>
          </a:xfrm>
          <a:prstGeom prst="rect">
            <a:avLst/>
          </a:prstGeom>
          <a:noFill/>
        </p:spPr>
        <p:txBody>
          <a:bodyPr wrap="square" rtlCol="0">
            <a:spAutoFit/>
          </a:bodyPr>
          <a:lstStyle/>
          <a:p>
            <a:pPr algn="ctr"/>
            <a:r>
              <a:rPr lang="en-GB" sz="4000" b="1">
                <a:solidFill>
                  <a:srgbClr val="FF25D0"/>
                </a:solidFill>
                <a:latin typeface="Aptos Black" panose="020B0004020202020204" pitchFamily="34" charset="0"/>
              </a:rPr>
              <a:t>TASK 1 – ARTWORK STUDY</a:t>
            </a:r>
          </a:p>
        </p:txBody>
      </p:sp>
      <p:sp>
        <p:nvSpPr>
          <p:cNvPr id="2" name="TextBox 1">
            <a:extLst>
              <a:ext uri="{FF2B5EF4-FFF2-40B4-BE49-F238E27FC236}">
                <a16:creationId xmlns:a16="http://schemas.microsoft.com/office/drawing/2014/main" id="{D47CE125-36B5-5CB4-C94F-C92EBF518896}"/>
              </a:ext>
            </a:extLst>
          </p:cNvPr>
          <p:cNvSpPr txBox="1"/>
          <p:nvPr/>
        </p:nvSpPr>
        <p:spPr>
          <a:xfrm>
            <a:off x="225777" y="1396107"/>
            <a:ext cx="5870223" cy="3693319"/>
          </a:xfrm>
          <a:prstGeom prst="rect">
            <a:avLst/>
          </a:prstGeom>
          <a:noFill/>
          <a:ln>
            <a:solidFill>
              <a:srgbClr val="48FA72"/>
            </a:solidFill>
          </a:ln>
        </p:spPr>
        <p:txBody>
          <a:bodyPr wrap="square" rtlCol="0">
            <a:spAutoFit/>
          </a:bodyPr>
          <a:lstStyle/>
          <a:p>
            <a:r>
              <a:rPr lang="en-US" dirty="0"/>
              <a:t>You must:</a:t>
            </a:r>
          </a:p>
          <a:p>
            <a:pPr marL="285750" indent="-285750">
              <a:buFont typeface="Wingdings" pitchFamily="2" charset="2"/>
              <a:buChar char="ü"/>
            </a:pPr>
            <a:r>
              <a:rPr lang="en-US" dirty="0"/>
              <a:t>Discuss the image content</a:t>
            </a:r>
          </a:p>
          <a:p>
            <a:pPr marL="285750" indent="-285750">
              <a:buFont typeface="Wingdings" pitchFamily="2" charset="2"/>
              <a:buChar char="ü"/>
            </a:pPr>
            <a:r>
              <a:rPr lang="en-US" dirty="0"/>
              <a:t>Discuss how it is composed</a:t>
            </a:r>
          </a:p>
          <a:p>
            <a:pPr marL="285750" indent="-285750">
              <a:buFont typeface="Wingdings" pitchFamily="2" charset="2"/>
              <a:buChar char="ü"/>
            </a:pPr>
            <a:r>
              <a:rPr lang="en-US" dirty="0"/>
              <a:t>Consider its symbolic contexts.</a:t>
            </a:r>
          </a:p>
          <a:p>
            <a:pPr marL="285750" indent="-285750">
              <a:buFont typeface="Wingdings" pitchFamily="2" charset="2"/>
              <a:buChar char="ü"/>
            </a:pPr>
            <a:endParaRPr lang="en-US" dirty="0"/>
          </a:p>
          <a:p>
            <a:pPr marL="285750" indent="-285750">
              <a:buFont typeface="Wingdings" pitchFamily="2" charset="2"/>
              <a:buChar char="ü"/>
            </a:pPr>
            <a:r>
              <a:rPr lang="en-US" dirty="0"/>
              <a:t>You must research and Harvard reference at least one quote which helps us understand the invisible, personal contexts of the author/project and any relevant information about materials/methods and presentation/exhibition</a:t>
            </a:r>
          </a:p>
          <a:p>
            <a:pPr marL="285750" indent="-285750">
              <a:buFont typeface="Wingdings" pitchFamily="2" charset="2"/>
              <a:buChar char="ü"/>
            </a:pPr>
            <a:endParaRPr lang="en-US" dirty="0"/>
          </a:p>
          <a:p>
            <a:pPr marL="285750" indent="-285750">
              <a:buFont typeface="Wingdings" pitchFamily="2" charset="2"/>
              <a:buChar char="ü"/>
            </a:pPr>
            <a:r>
              <a:rPr lang="en-US" dirty="0"/>
              <a:t>Research should be integrated using</a:t>
            </a:r>
            <a:r>
              <a:rPr lang="en-GB" dirty="0"/>
              <a:t> Harvard in-text citation (see slide 40)</a:t>
            </a:r>
            <a:endParaRPr lang="en-US" dirty="0"/>
          </a:p>
        </p:txBody>
      </p:sp>
      <p:sp>
        <p:nvSpPr>
          <p:cNvPr id="6" name="TextBox 5">
            <a:extLst>
              <a:ext uri="{FF2B5EF4-FFF2-40B4-BE49-F238E27FC236}">
                <a16:creationId xmlns:a16="http://schemas.microsoft.com/office/drawing/2014/main" id="{3709049D-9FCB-15DC-8265-414DAF9E1446}"/>
              </a:ext>
            </a:extLst>
          </p:cNvPr>
          <p:cNvSpPr txBox="1"/>
          <p:nvPr/>
        </p:nvSpPr>
        <p:spPr>
          <a:xfrm>
            <a:off x="225777" y="568246"/>
            <a:ext cx="11740445" cy="707886"/>
          </a:xfrm>
          <a:prstGeom prst="rect">
            <a:avLst/>
          </a:prstGeom>
          <a:noFill/>
        </p:spPr>
        <p:txBody>
          <a:bodyPr wrap="square">
            <a:spAutoFit/>
          </a:bodyPr>
          <a:lstStyle/>
          <a:p>
            <a:r>
              <a:rPr lang="en-US" sz="2000" b="1" dirty="0"/>
              <a:t>Your role is to </a:t>
            </a:r>
            <a:r>
              <a:rPr lang="en-GB" sz="2000" b="1" noProof="0" dirty="0"/>
              <a:t>analyse</a:t>
            </a:r>
            <a:r>
              <a:rPr lang="en-US" sz="2000" b="1" dirty="0"/>
              <a:t> and unpick the work thematically and technically to discuss its purpose, using research to demonstrate an informed position.</a:t>
            </a:r>
          </a:p>
        </p:txBody>
      </p:sp>
      <p:sp>
        <p:nvSpPr>
          <p:cNvPr id="7" name="TextBox 6">
            <a:extLst>
              <a:ext uri="{FF2B5EF4-FFF2-40B4-BE49-F238E27FC236}">
                <a16:creationId xmlns:a16="http://schemas.microsoft.com/office/drawing/2014/main" id="{BBDBFD92-2482-E801-4704-9B3086D09B0F}"/>
              </a:ext>
            </a:extLst>
          </p:cNvPr>
          <p:cNvSpPr txBox="1"/>
          <p:nvPr/>
        </p:nvSpPr>
        <p:spPr>
          <a:xfrm>
            <a:off x="6321777" y="1431918"/>
            <a:ext cx="5644445" cy="1477328"/>
          </a:xfrm>
          <a:prstGeom prst="rect">
            <a:avLst/>
          </a:prstGeom>
          <a:noFill/>
          <a:ln>
            <a:solidFill>
              <a:srgbClr val="48FA72"/>
            </a:solidFill>
          </a:ln>
        </p:spPr>
        <p:txBody>
          <a:bodyPr wrap="square" rtlCol="0">
            <a:spAutoFit/>
          </a:bodyPr>
          <a:lstStyle/>
          <a:p>
            <a:r>
              <a:rPr lang="en-US" dirty="0"/>
              <a:t>Include:</a:t>
            </a:r>
          </a:p>
          <a:p>
            <a:r>
              <a:rPr lang="en-US" dirty="0"/>
              <a:t>The image chosen.</a:t>
            </a:r>
          </a:p>
          <a:p>
            <a:r>
              <a:rPr lang="en-US" dirty="0"/>
              <a:t>The correct title for the image using the format used through the module.</a:t>
            </a:r>
          </a:p>
          <a:p>
            <a:r>
              <a:rPr lang="en-US" dirty="0"/>
              <a:t>A minimum of 300 words which completes the task.</a:t>
            </a:r>
          </a:p>
        </p:txBody>
      </p:sp>
    </p:spTree>
    <p:extLst>
      <p:ext uri="{BB962C8B-B14F-4D97-AF65-F5344CB8AC3E}">
        <p14:creationId xmlns:p14="http://schemas.microsoft.com/office/powerpoint/2010/main" val="34346121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2" y="1055366"/>
            <a:ext cx="11415841" cy="5418584"/>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	</a:t>
            </a:r>
          </a:p>
        </p:txBody>
      </p:sp>
      <p:sp>
        <p:nvSpPr>
          <p:cNvPr id="8" name="Rectangle 7">
            <a:extLst>
              <a:ext uri="{FF2B5EF4-FFF2-40B4-BE49-F238E27FC236}">
                <a16:creationId xmlns:a16="http://schemas.microsoft.com/office/drawing/2014/main" id="{648A9283-43E3-3AE3-4D90-BEAA0340367B}"/>
              </a:ext>
            </a:extLst>
          </p:cNvPr>
          <p:cNvSpPr/>
          <p:nvPr/>
        </p:nvSpPr>
        <p:spPr>
          <a:xfrm>
            <a:off x="0" y="0"/>
            <a:ext cx="12192000" cy="871369"/>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0" name="TextBox 9">
            <a:extLst>
              <a:ext uri="{FF2B5EF4-FFF2-40B4-BE49-F238E27FC236}">
                <a16:creationId xmlns:a16="http://schemas.microsoft.com/office/drawing/2014/main" id="{758B913B-3B7A-CD5F-4D1D-DF64D4CDEB2D}"/>
              </a:ext>
            </a:extLst>
          </p:cNvPr>
          <p:cNvSpPr txBox="1"/>
          <p:nvPr/>
        </p:nvSpPr>
        <p:spPr>
          <a:xfrm>
            <a:off x="4278489" y="183996"/>
            <a:ext cx="7687734" cy="400110"/>
          </a:xfrm>
          <a:prstGeom prst="rect">
            <a:avLst/>
          </a:prstGeom>
          <a:noFill/>
        </p:spPr>
        <p:txBody>
          <a:bodyPr wrap="square" rtlCol="0">
            <a:spAutoFit/>
          </a:bodyPr>
          <a:lstStyle/>
          <a:p>
            <a:pPr algn="r"/>
            <a:r>
              <a:rPr lang="en-GB" sz="2000" b="1" dirty="0">
                <a:solidFill>
                  <a:srgbClr val="48FA72"/>
                </a:solidFill>
                <a:latin typeface="Aptos" panose="020B0004020202020204" pitchFamily="34" charset="0"/>
                <a:cs typeface="Aldhabi" panose="020F0502020204030204" pitchFamily="2" charset="-78"/>
              </a:rPr>
              <a:t>VISUAL STUDIES 1</a:t>
            </a:r>
          </a:p>
        </p:txBody>
      </p:sp>
      <p:sp>
        <p:nvSpPr>
          <p:cNvPr id="12" name="TextBox 11">
            <a:extLst>
              <a:ext uri="{FF2B5EF4-FFF2-40B4-BE49-F238E27FC236}">
                <a16:creationId xmlns:a16="http://schemas.microsoft.com/office/drawing/2014/main" id="{186C008D-6E62-BD0D-9819-63D99EC7D0D8}"/>
              </a:ext>
            </a:extLst>
          </p:cNvPr>
          <p:cNvSpPr txBox="1"/>
          <p:nvPr/>
        </p:nvSpPr>
        <p:spPr>
          <a:xfrm>
            <a:off x="225777" y="155786"/>
            <a:ext cx="8523112" cy="523220"/>
          </a:xfrm>
          <a:prstGeom prst="rect">
            <a:avLst/>
          </a:prstGeom>
          <a:noFill/>
        </p:spPr>
        <p:txBody>
          <a:bodyPr wrap="square" rtlCol="0">
            <a:spAutoFit/>
          </a:bodyPr>
          <a:lstStyle/>
          <a:p>
            <a:r>
              <a:rPr lang="en-GB" sz="2800" i="1" dirty="0">
                <a:solidFill>
                  <a:srgbClr val="48FA72"/>
                </a:solidFill>
                <a:latin typeface="Aptos" panose="020B0004020202020204" pitchFamily="34" charset="0"/>
              </a:rPr>
              <a:t>Image Title</a:t>
            </a:r>
            <a:r>
              <a:rPr lang="en-GB" sz="2800" dirty="0">
                <a:solidFill>
                  <a:srgbClr val="48FA72"/>
                </a:solidFill>
                <a:latin typeface="Aptos" panose="020B0004020202020204" pitchFamily="34" charset="0"/>
              </a:rPr>
              <a:t>, Author. (year)</a:t>
            </a:r>
          </a:p>
        </p:txBody>
      </p:sp>
      <p:sp>
        <p:nvSpPr>
          <p:cNvPr id="2" name="TextBox 1">
            <a:extLst>
              <a:ext uri="{FF2B5EF4-FFF2-40B4-BE49-F238E27FC236}">
                <a16:creationId xmlns:a16="http://schemas.microsoft.com/office/drawing/2014/main" id="{A327E717-950B-917A-8620-8C3045E1E5DE}"/>
              </a:ext>
            </a:extLst>
          </p:cNvPr>
          <p:cNvSpPr txBox="1"/>
          <p:nvPr/>
        </p:nvSpPr>
        <p:spPr>
          <a:xfrm>
            <a:off x="3996995" y="3151991"/>
            <a:ext cx="4198009" cy="369332"/>
          </a:xfrm>
          <a:prstGeom prst="rect">
            <a:avLst/>
          </a:prstGeom>
          <a:noFill/>
        </p:spPr>
        <p:txBody>
          <a:bodyPr wrap="none" rtlCol="0">
            <a:spAutoFit/>
          </a:bodyPr>
          <a:lstStyle/>
          <a:p>
            <a:r>
              <a:rPr lang="en-US" dirty="0"/>
              <a:t>Insert chosen image by </a:t>
            </a:r>
            <a:r>
              <a:rPr lang="en-US" dirty="0" err="1"/>
              <a:t>Paglen</a:t>
            </a:r>
            <a:r>
              <a:rPr lang="en-US" dirty="0"/>
              <a:t> or Frazier.</a:t>
            </a:r>
          </a:p>
        </p:txBody>
      </p:sp>
    </p:spTree>
    <p:extLst>
      <p:ext uri="{BB962C8B-B14F-4D97-AF65-F5344CB8AC3E}">
        <p14:creationId xmlns:p14="http://schemas.microsoft.com/office/powerpoint/2010/main" val="10564098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D6C65-3930-FB00-0E43-DAEF321165FD}"/>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B07BC898-B9FF-D4B5-5753-6FF71202F4C5}"/>
              </a:ext>
            </a:extLst>
          </p:cNvPr>
          <p:cNvSpPr txBox="1">
            <a:spLocks/>
          </p:cNvSpPr>
          <p:nvPr/>
        </p:nvSpPr>
        <p:spPr>
          <a:xfrm>
            <a:off x="388232" y="1055366"/>
            <a:ext cx="11415841" cy="5418584"/>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solidFill>
                  <a:srgbClr val="FF25D0"/>
                </a:solidFill>
              </a:rPr>
              <a:t>Answer – minimum 300 words:	</a:t>
            </a:r>
          </a:p>
        </p:txBody>
      </p:sp>
      <p:sp>
        <p:nvSpPr>
          <p:cNvPr id="8" name="Rectangle 7">
            <a:extLst>
              <a:ext uri="{FF2B5EF4-FFF2-40B4-BE49-F238E27FC236}">
                <a16:creationId xmlns:a16="http://schemas.microsoft.com/office/drawing/2014/main" id="{3A344F46-E49E-5E93-92D0-7F9284631785}"/>
              </a:ext>
            </a:extLst>
          </p:cNvPr>
          <p:cNvSpPr/>
          <p:nvPr/>
        </p:nvSpPr>
        <p:spPr>
          <a:xfrm>
            <a:off x="0" y="0"/>
            <a:ext cx="12192000" cy="871369"/>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0" name="TextBox 9">
            <a:extLst>
              <a:ext uri="{FF2B5EF4-FFF2-40B4-BE49-F238E27FC236}">
                <a16:creationId xmlns:a16="http://schemas.microsoft.com/office/drawing/2014/main" id="{B7E6978B-6B79-F7D3-89FB-36495C9F8A26}"/>
              </a:ext>
            </a:extLst>
          </p:cNvPr>
          <p:cNvSpPr txBox="1"/>
          <p:nvPr/>
        </p:nvSpPr>
        <p:spPr>
          <a:xfrm>
            <a:off x="4278489" y="183996"/>
            <a:ext cx="7687734" cy="400110"/>
          </a:xfrm>
          <a:prstGeom prst="rect">
            <a:avLst/>
          </a:prstGeom>
          <a:noFill/>
        </p:spPr>
        <p:txBody>
          <a:bodyPr wrap="square" rtlCol="0">
            <a:spAutoFit/>
          </a:bodyPr>
          <a:lstStyle/>
          <a:p>
            <a:pPr algn="r"/>
            <a:r>
              <a:rPr lang="en-GB" sz="2000" b="1" dirty="0">
                <a:solidFill>
                  <a:srgbClr val="48FA72"/>
                </a:solidFill>
                <a:latin typeface="Aptos" panose="020B0004020202020204" pitchFamily="34" charset="0"/>
                <a:cs typeface="Aldhabi" panose="020F0502020204030204" pitchFamily="2" charset="-78"/>
              </a:rPr>
              <a:t>VISUAL STUDIES 1</a:t>
            </a:r>
          </a:p>
        </p:txBody>
      </p:sp>
      <p:sp>
        <p:nvSpPr>
          <p:cNvPr id="12" name="TextBox 11">
            <a:extLst>
              <a:ext uri="{FF2B5EF4-FFF2-40B4-BE49-F238E27FC236}">
                <a16:creationId xmlns:a16="http://schemas.microsoft.com/office/drawing/2014/main" id="{FB234DF9-D7D0-8965-7DD4-17E6C4F3AA41}"/>
              </a:ext>
            </a:extLst>
          </p:cNvPr>
          <p:cNvSpPr txBox="1"/>
          <p:nvPr/>
        </p:nvSpPr>
        <p:spPr>
          <a:xfrm>
            <a:off x="225777" y="155786"/>
            <a:ext cx="8523112" cy="523220"/>
          </a:xfrm>
          <a:prstGeom prst="rect">
            <a:avLst/>
          </a:prstGeom>
          <a:noFill/>
        </p:spPr>
        <p:txBody>
          <a:bodyPr wrap="square" rtlCol="0">
            <a:spAutoFit/>
          </a:bodyPr>
          <a:lstStyle/>
          <a:p>
            <a:r>
              <a:rPr lang="en-GB" sz="2800" dirty="0">
                <a:solidFill>
                  <a:srgbClr val="48FA72"/>
                </a:solidFill>
                <a:latin typeface="Aptos" panose="020B0004020202020204" pitchFamily="34" charset="0"/>
              </a:rPr>
              <a:t>IMAGE TITLE, AUTHOR. (YEAR)</a:t>
            </a:r>
          </a:p>
        </p:txBody>
      </p:sp>
    </p:spTree>
    <p:extLst>
      <p:ext uri="{BB962C8B-B14F-4D97-AF65-F5344CB8AC3E}">
        <p14:creationId xmlns:p14="http://schemas.microsoft.com/office/powerpoint/2010/main" val="10636933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AB427-6CEB-15FD-EE87-532494002B1F}"/>
            </a:ext>
          </a:extLst>
        </p:cNvPr>
        <p:cNvGrpSpPr/>
        <p:nvPr/>
      </p:nvGrpSpPr>
      <p:grpSpPr>
        <a:xfrm>
          <a:off x="0" y="0"/>
          <a:ext cx="0" cy="0"/>
          <a:chOff x="0" y="0"/>
          <a:chExt cx="0" cy="0"/>
        </a:xfrm>
      </p:grpSpPr>
      <p:sp>
        <p:nvSpPr>
          <p:cNvPr id="7" name="Content Placeholder 2">
            <a:extLst>
              <a:ext uri="{FF2B5EF4-FFF2-40B4-BE49-F238E27FC236}">
                <a16:creationId xmlns:a16="http://schemas.microsoft.com/office/drawing/2014/main" id="{22114C29-BB3F-FE9E-BB67-E9D1176D016D}"/>
              </a:ext>
            </a:extLst>
          </p:cNvPr>
          <p:cNvSpPr txBox="1">
            <a:spLocks/>
          </p:cNvSpPr>
          <p:nvPr/>
        </p:nvSpPr>
        <p:spPr>
          <a:xfrm>
            <a:off x="388232" y="1055366"/>
            <a:ext cx="11415841" cy="5418584"/>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solidFill>
                  <a:srgbClr val="FF25D0"/>
                </a:solidFill>
              </a:rPr>
              <a:t>Reference list:</a:t>
            </a:r>
          </a:p>
        </p:txBody>
      </p:sp>
      <p:sp>
        <p:nvSpPr>
          <p:cNvPr id="8" name="Rectangle 7">
            <a:extLst>
              <a:ext uri="{FF2B5EF4-FFF2-40B4-BE49-F238E27FC236}">
                <a16:creationId xmlns:a16="http://schemas.microsoft.com/office/drawing/2014/main" id="{D3B0E999-3D73-F29A-F7B8-3821D7105FD9}"/>
              </a:ext>
            </a:extLst>
          </p:cNvPr>
          <p:cNvSpPr/>
          <p:nvPr/>
        </p:nvSpPr>
        <p:spPr>
          <a:xfrm>
            <a:off x="0" y="0"/>
            <a:ext cx="12192000" cy="871369"/>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10" name="TextBox 9">
            <a:extLst>
              <a:ext uri="{FF2B5EF4-FFF2-40B4-BE49-F238E27FC236}">
                <a16:creationId xmlns:a16="http://schemas.microsoft.com/office/drawing/2014/main" id="{A0A1DEE0-EC68-B4F2-2067-6107A3BCD539}"/>
              </a:ext>
            </a:extLst>
          </p:cNvPr>
          <p:cNvSpPr txBox="1"/>
          <p:nvPr/>
        </p:nvSpPr>
        <p:spPr>
          <a:xfrm>
            <a:off x="4278489" y="183996"/>
            <a:ext cx="7687734" cy="400110"/>
          </a:xfrm>
          <a:prstGeom prst="rect">
            <a:avLst/>
          </a:prstGeom>
          <a:noFill/>
        </p:spPr>
        <p:txBody>
          <a:bodyPr wrap="square" rtlCol="0">
            <a:spAutoFit/>
          </a:bodyPr>
          <a:lstStyle/>
          <a:p>
            <a:pPr algn="r"/>
            <a:r>
              <a:rPr lang="en-GB" sz="2000" b="1" dirty="0">
                <a:solidFill>
                  <a:srgbClr val="48FA72"/>
                </a:solidFill>
                <a:latin typeface="Aptos" panose="020B0004020202020204" pitchFamily="34" charset="0"/>
                <a:cs typeface="Aldhabi" panose="020F0502020204030204" pitchFamily="2" charset="-78"/>
              </a:rPr>
              <a:t>VISUAL STUDIES 1</a:t>
            </a:r>
          </a:p>
        </p:txBody>
      </p:sp>
      <p:sp>
        <p:nvSpPr>
          <p:cNvPr id="12" name="TextBox 11">
            <a:extLst>
              <a:ext uri="{FF2B5EF4-FFF2-40B4-BE49-F238E27FC236}">
                <a16:creationId xmlns:a16="http://schemas.microsoft.com/office/drawing/2014/main" id="{EEB9479D-29E9-4134-6AF2-E6253369A252}"/>
              </a:ext>
            </a:extLst>
          </p:cNvPr>
          <p:cNvSpPr txBox="1"/>
          <p:nvPr/>
        </p:nvSpPr>
        <p:spPr>
          <a:xfrm>
            <a:off x="225777" y="155786"/>
            <a:ext cx="8523112" cy="523220"/>
          </a:xfrm>
          <a:prstGeom prst="rect">
            <a:avLst/>
          </a:prstGeom>
          <a:noFill/>
        </p:spPr>
        <p:txBody>
          <a:bodyPr wrap="square" rtlCol="0">
            <a:spAutoFit/>
          </a:bodyPr>
          <a:lstStyle/>
          <a:p>
            <a:r>
              <a:rPr lang="en-GB" sz="2800" dirty="0">
                <a:solidFill>
                  <a:srgbClr val="48FA72"/>
                </a:solidFill>
                <a:latin typeface="Aptos" panose="020B0004020202020204" pitchFamily="34" charset="0"/>
              </a:rPr>
              <a:t>IMAGE TITLE, AUTHOR. (YEAR)</a:t>
            </a:r>
          </a:p>
        </p:txBody>
      </p:sp>
    </p:spTree>
    <p:extLst>
      <p:ext uri="{BB962C8B-B14F-4D97-AF65-F5344CB8AC3E}">
        <p14:creationId xmlns:p14="http://schemas.microsoft.com/office/powerpoint/2010/main" val="14559682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9747EE-BA67-5FA1-0EE5-495C17745868}"/>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CB599FE8-B0C4-709B-1C50-85BBC0A5CCEB}"/>
              </a:ext>
            </a:extLst>
          </p:cNvPr>
          <p:cNvSpPr/>
          <p:nvPr/>
        </p:nvSpPr>
        <p:spPr>
          <a:xfrm>
            <a:off x="0" y="5486400"/>
            <a:ext cx="12192000" cy="13716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Aptos" panose="020B0004020202020204" pitchFamily="34" charset="0"/>
            </a:endParaRPr>
          </a:p>
        </p:txBody>
      </p:sp>
      <p:sp>
        <p:nvSpPr>
          <p:cNvPr id="8" name="TextBox 7">
            <a:extLst>
              <a:ext uri="{FF2B5EF4-FFF2-40B4-BE49-F238E27FC236}">
                <a16:creationId xmlns:a16="http://schemas.microsoft.com/office/drawing/2014/main" id="{F0F5628A-DFD4-9AD4-3EA2-1DD47120E4A2}"/>
              </a:ext>
            </a:extLst>
          </p:cNvPr>
          <p:cNvSpPr txBox="1"/>
          <p:nvPr/>
        </p:nvSpPr>
        <p:spPr>
          <a:xfrm>
            <a:off x="4278489" y="6196183"/>
            <a:ext cx="7687734" cy="400110"/>
          </a:xfrm>
          <a:prstGeom prst="rect">
            <a:avLst/>
          </a:prstGeom>
          <a:noFill/>
        </p:spPr>
        <p:txBody>
          <a:bodyPr wrap="square" rtlCol="0">
            <a:spAutoFit/>
          </a:bodyPr>
          <a:lstStyle/>
          <a:p>
            <a:pPr algn="r"/>
            <a:r>
              <a:rPr lang="en-GB" sz="2000" b="1">
                <a:solidFill>
                  <a:srgbClr val="48FA72"/>
                </a:solidFill>
                <a:latin typeface="Aptos" panose="020B0004020202020204" pitchFamily="34" charset="0"/>
                <a:cs typeface="Aldhabi" panose="020F0502020204030204" pitchFamily="2" charset="-78"/>
              </a:rPr>
              <a:t>VISUAL STUDIES 1</a:t>
            </a:r>
          </a:p>
        </p:txBody>
      </p:sp>
      <p:sp>
        <p:nvSpPr>
          <p:cNvPr id="10" name="TextBox 9">
            <a:extLst>
              <a:ext uri="{FF2B5EF4-FFF2-40B4-BE49-F238E27FC236}">
                <a16:creationId xmlns:a16="http://schemas.microsoft.com/office/drawing/2014/main" id="{D02F48D2-2872-520D-A970-D25B356A5868}"/>
              </a:ext>
            </a:extLst>
          </p:cNvPr>
          <p:cNvSpPr txBox="1"/>
          <p:nvPr/>
        </p:nvSpPr>
        <p:spPr>
          <a:xfrm>
            <a:off x="225777" y="5642186"/>
            <a:ext cx="8523112" cy="954107"/>
          </a:xfrm>
          <a:prstGeom prst="rect">
            <a:avLst/>
          </a:prstGeom>
          <a:noFill/>
        </p:spPr>
        <p:txBody>
          <a:bodyPr wrap="square" rtlCol="0">
            <a:spAutoFit/>
          </a:bodyPr>
          <a:lstStyle/>
          <a:p>
            <a:r>
              <a:rPr lang="en-GB" sz="2800" dirty="0">
                <a:solidFill>
                  <a:srgbClr val="48FA72"/>
                </a:solidFill>
                <a:latin typeface="Aptos" panose="020B0004020202020204" pitchFamily="34" charset="0"/>
              </a:rPr>
              <a:t>WEEK 7 – </a:t>
            </a:r>
          </a:p>
          <a:p>
            <a:r>
              <a:rPr lang="en-GB" sz="2800" dirty="0">
                <a:solidFill>
                  <a:srgbClr val="48FA72"/>
                </a:solidFill>
                <a:latin typeface="Aptos" panose="020B0004020202020204" pitchFamily="34" charset="0"/>
              </a:rPr>
              <a:t>TUTORIALS</a:t>
            </a:r>
          </a:p>
        </p:txBody>
      </p:sp>
      <p:sp>
        <p:nvSpPr>
          <p:cNvPr id="3" name="Content Placeholder 2">
            <a:extLst>
              <a:ext uri="{FF2B5EF4-FFF2-40B4-BE49-F238E27FC236}">
                <a16:creationId xmlns:a16="http://schemas.microsoft.com/office/drawing/2014/main" id="{B1DF2BD8-BDB9-1830-0AEA-E7559EF5BE73}"/>
              </a:ext>
            </a:extLst>
          </p:cNvPr>
          <p:cNvSpPr txBox="1">
            <a:spLocks/>
          </p:cNvSpPr>
          <p:nvPr/>
        </p:nvSpPr>
        <p:spPr>
          <a:xfrm>
            <a:off x="348475" y="261707"/>
            <a:ext cx="11406203" cy="4946563"/>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a:solidFill>
                  <a:srgbClr val="FF25D0"/>
                </a:solidFill>
              </a:rPr>
              <a:t>Tutorial Notes.</a:t>
            </a:r>
          </a:p>
          <a:p>
            <a:pPr marL="0" indent="0">
              <a:buNone/>
            </a:pPr>
            <a:r>
              <a:rPr lang="en-GB" sz="1800">
                <a:solidFill>
                  <a:srgbClr val="FF25D0"/>
                </a:solidFill>
              </a:rPr>
              <a:t>From today’s tutorial, use this space to note strengths and weaknesses so far with areas for improvement.</a:t>
            </a:r>
          </a:p>
        </p:txBody>
      </p:sp>
    </p:spTree>
    <p:extLst>
      <p:ext uri="{BB962C8B-B14F-4D97-AF65-F5344CB8AC3E}">
        <p14:creationId xmlns:p14="http://schemas.microsoft.com/office/powerpoint/2010/main" val="3372270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568</TotalTime>
  <Words>3385</Words>
  <Application>Microsoft Macintosh PowerPoint</Application>
  <PresentationFormat>Widescreen</PresentationFormat>
  <Paragraphs>444</Paragraphs>
  <Slides>49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49</vt:i4>
      </vt:variant>
    </vt:vector>
  </HeadingPairs>
  <TitlesOfParts>
    <vt:vector size="57" baseType="lpstr">
      <vt:lpstr>Aptos</vt:lpstr>
      <vt:lpstr>Aptos Black</vt:lpstr>
      <vt:lpstr>Aptos Display</vt:lpstr>
      <vt:lpstr>Arial</vt:lpstr>
      <vt:lpstr>Frutiger Ultra Black</vt:lpstr>
      <vt:lpstr>Futura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Title. Author. Year.</vt:lpstr>
      <vt:lpstr>Title. Author. Year.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dc:creator>
  <cp:lastModifiedBy>Joe Coleman</cp:lastModifiedBy>
  <cp:revision>1</cp:revision>
  <dcterms:created xsi:type="dcterms:W3CDTF">2026-09-22T17:33:06Z</dcterms:created>
  <dcterms:modified xsi:type="dcterms:W3CDTF">2026-09-30T17:02:16Z</dcterms:modified>
</cp:coreProperties>
</file>