
<file path=[Content_Types].xml><?xml version="1.0" encoding="utf-8"?>
<Types xmlns="http://schemas.openxmlformats.org/package/2006/content-types">
  <Default Extension="png" ContentType="image/png"/>
  <Default Extension="svg" ContentType="image/svg+xml"/>
  <Default Extension="jpeg" ContentType="image/jpeg"/>
  <Default Extension="wmf" ContentType="image/x-wmf"/>
  <Default Extension="rels" ContentType="application/vnd.openxmlformats-package.relationships+xml"/>
  <Default Extension="xml" ContentType="application/xml"/>
  <Default Extension="xlsx" ContentType="application/vnd.openxmlformats-officedocument.spreadsheetml.sheet"/>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rts/chart1.xml" ContentType="application/vnd.openxmlformats-officedocument.drawingml.chart+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8"/>
  </p:notesMasterIdLst>
  <p:handoutMasterIdLst>
    <p:handoutMasterId r:id="rId49"/>
  </p:handoutMasterIdLst>
  <p:sldIdLst>
    <p:sldId id="256" r:id="rId5"/>
    <p:sldId id="257" r:id="rId6"/>
    <p:sldId id="258" r:id="rId7"/>
    <p:sldId id="310" r:id="rId8"/>
    <p:sldId id="259" r:id="rId9"/>
    <p:sldId id="260" r:id="rId10"/>
    <p:sldId id="308" r:id="rId11"/>
    <p:sldId id="261" r:id="rId12"/>
    <p:sldId id="262" r:id="rId13"/>
    <p:sldId id="263" r:id="rId14"/>
    <p:sldId id="264" r:id="rId15"/>
    <p:sldId id="265" r:id="rId16"/>
    <p:sldId id="266" r:id="rId17"/>
    <p:sldId id="267" r:id="rId18"/>
    <p:sldId id="268" r:id="rId19"/>
    <p:sldId id="309" r:id="rId20"/>
    <p:sldId id="269" r:id="rId21"/>
    <p:sldId id="270" r:id="rId22"/>
    <p:sldId id="271" r:id="rId23"/>
    <p:sldId id="272" r:id="rId24"/>
    <p:sldId id="273" r:id="rId25"/>
    <p:sldId id="274" r:id="rId26"/>
    <p:sldId id="275" r:id="rId27"/>
    <p:sldId id="276" r:id="rId28"/>
    <p:sldId id="277" r:id="rId29"/>
    <p:sldId id="278" r:id="rId30"/>
    <p:sldId id="279" r:id="rId31"/>
    <p:sldId id="280" r:id="rId32"/>
    <p:sldId id="281" r:id="rId33"/>
    <p:sldId id="282" r:id="rId34"/>
    <p:sldId id="283" r:id="rId35"/>
    <p:sldId id="284" r:id="rId36"/>
    <p:sldId id="285" r:id="rId37"/>
    <p:sldId id="286" r:id="rId38"/>
    <p:sldId id="287" r:id="rId39"/>
    <p:sldId id="288" r:id="rId40"/>
    <p:sldId id="289" r:id="rId41"/>
    <p:sldId id="290" r:id="rId42"/>
    <p:sldId id="291" r:id="rId43"/>
    <p:sldId id="292" r:id="rId44"/>
    <p:sldId id="293" r:id="rId45"/>
    <p:sldId id="294" r:id="rId46"/>
    <p:sldId id="296" r:id="rId4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5362" autoAdjust="0"/>
  </p:normalViewPr>
  <p:slideViewPr>
    <p:cSldViewPr>
      <p:cViewPr varScale="1">
        <p:scale>
          <a:sx n="70" d="100"/>
          <a:sy n="70" d="100"/>
        </p:scale>
        <p:origin x="1164" y="7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presProps" Target="presProps.xml"/><Relationship Id="rId55"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C9F3F452-D2BC-403F-BF01-153CFB20CCFC}"/>
    <pc:docChg chg="undo custSel addSld modSld sldOrd">
      <pc:chgData name="Paul Tinkler" userId="bcebf29c-73c2-433d-80d2-6bad896374bf" providerId="ADAL" clId="{C9F3F452-D2BC-403F-BF01-153CFB20CCFC}" dt="2018-01-09T18:11:37.026" v="9858" actId="2711"/>
      <pc:docMkLst>
        <pc:docMk/>
      </pc:docMkLst>
      <pc:sldChg chg="modSp">
        <pc:chgData name="Paul Tinkler" userId="bcebf29c-73c2-433d-80d2-6bad896374bf" providerId="ADAL" clId="{C9F3F452-D2BC-403F-BF01-153CFB20CCFC}" dt="2018-01-09T09:42:09.658" v="0" actId="2711"/>
        <pc:sldMkLst>
          <pc:docMk/>
          <pc:sldMk cId="3408955283" sldId="256"/>
        </pc:sldMkLst>
        <pc:spChg chg="mod">
          <ac:chgData name="Paul Tinkler" userId="bcebf29c-73c2-433d-80d2-6bad896374bf" providerId="ADAL" clId="{C9F3F452-D2BC-403F-BF01-153CFB20CCFC}" dt="2018-01-09T09:42:09.658" v="0" actId="2711"/>
          <ac:spMkLst>
            <pc:docMk/>
            <pc:sldMk cId="3408955283" sldId="256"/>
            <ac:spMk id="3" creationId="{00000000-0000-0000-0000-000000000000}"/>
          </ac:spMkLst>
        </pc:spChg>
      </pc:sldChg>
      <pc:sldChg chg="modSp">
        <pc:chgData name="Paul Tinkler" userId="bcebf29c-73c2-433d-80d2-6bad896374bf" providerId="ADAL" clId="{C9F3F452-D2BC-403F-BF01-153CFB20CCFC}" dt="2018-01-09T11:10:27.932" v="174" actId="20577"/>
        <pc:sldMkLst>
          <pc:docMk/>
          <pc:sldMk cId="1947463288" sldId="257"/>
        </pc:sldMkLst>
        <pc:spChg chg="mod">
          <ac:chgData name="Paul Tinkler" userId="bcebf29c-73c2-433d-80d2-6bad896374bf" providerId="ADAL" clId="{C9F3F452-D2BC-403F-BF01-153CFB20CCFC}" dt="2018-01-09T09:42:16.646" v="1" actId="20577"/>
          <ac:spMkLst>
            <pc:docMk/>
            <pc:sldMk cId="1947463288" sldId="257"/>
            <ac:spMk id="2" creationId="{00000000-0000-0000-0000-000000000000}"/>
          </ac:spMkLst>
        </pc:spChg>
        <pc:spChg chg="mod">
          <ac:chgData name="Paul Tinkler" userId="bcebf29c-73c2-433d-80d2-6bad896374bf" providerId="ADAL" clId="{C9F3F452-D2BC-403F-BF01-153CFB20CCFC}" dt="2018-01-09T11:10:27.932" v="174" actId="20577"/>
          <ac:spMkLst>
            <pc:docMk/>
            <pc:sldMk cId="1947463288" sldId="257"/>
            <ac:spMk id="3" creationId="{00000000-0000-0000-0000-000000000000}"/>
          </ac:spMkLst>
        </pc:spChg>
      </pc:sldChg>
      <pc:sldChg chg="modSp add modNotesTx">
        <pc:chgData name="Paul Tinkler" userId="bcebf29c-73c2-433d-80d2-6bad896374bf" providerId="ADAL" clId="{C9F3F452-D2BC-403F-BF01-153CFB20CCFC}" dt="2018-01-09T13:37:12.389" v="1087" actId="20577"/>
        <pc:sldMkLst>
          <pc:docMk/>
          <pc:sldMk cId="42723199" sldId="258"/>
        </pc:sldMkLst>
        <pc:spChg chg="mod">
          <ac:chgData name="Paul Tinkler" userId="bcebf29c-73c2-433d-80d2-6bad896374bf" providerId="ADAL" clId="{C9F3F452-D2BC-403F-BF01-153CFB20CCFC}" dt="2018-01-09T11:37:20.596" v="246" actId="313"/>
          <ac:spMkLst>
            <pc:docMk/>
            <pc:sldMk cId="42723199" sldId="258"/>
            <ac:spMk id="2" creationId="{19E5B64E-F6B7-4DEB-AFCD-276C46119B3C}"/>
          </ac:spMkLst>
        </pc:spChg>
        <pc:spChg chg="mod">
          <ac:chgData name="Paul Tinkler" userId="bcebf29c-73c2-433d-80d2-6bad896374bf" providerId="ADAL" clId="{C9F3F452-D2BC-403F-BF01-153CFB20CCFC}" dt="2018-01-09T13:33:30.271" v="584" actId="20577"/>
          <ac:spMkLst>
            <pc:docMk/>
            <pc:sldMk cId="42723199" sldId="258"/>
            <ac:spMk id="3" creationId="{4422951E-0AA1-4C2F-825D-96F53A6629BF}"/>
          </ac:spMkLst>
        </pc:spChg>
      </pc:sldChg>
      <pc:sldChg chg="modSp add">
        <pc:chgData name="Paul Tinkler" userId="bcebf29c-73c2-433d-80d2-6bad896374bf" providerId="ADAL" clId="{C9F3F452-D2BC-403F-BF01-153CFB20CCFC}" dt="2018-01-09T16:16:27.623" v="4267" actId="2711"/>
        <pc:sldMkLst>
          <pc:docMk/>
          <pc:sldMk cId="2226523210" sldId="259"/>
        </pc:sldMkLst>
        <pc:spChg chg="mod">
          <ac:chgData name="Paul Tinkler" userId="bcebf29c-73c2-433d-80d2-6bad896374bf" providerId="ADAL" clId="{C9F3F452-D2BC-403F-BF01-153CFB20CCFC}" dt="2018-01-09T16:16:27.623" v="4267" actId="2711"/>
          <ac:spMkLst>
            <pc:docMk/>
            <pc:sldMk cId="2226523210" sldId="259"/>
            <ac:spMk id="2" creationId="{6E61F9D9-9E47-42C9-9856-7C4BBA54AB5F}"/>
          </ac:spMkLst>
        </pc:spChg>
        <pc:spChg chg="mod">
          <ac:chgData name="Paul Tinkler" userId="bcebf29c-73c2-433d-80d2-6bad896374bf" providerId="ADAL" clId="{C9F3F452-D2BC-403F-BF01-153CFB20CCFC}" dt="2018-01-09T13:48:00.925" v="1187" actId="12"/>
          <ac:spMkLst>
            <pc:docMk/>
            <pc:sldMk cId="2226523210" sldId="259"/>
            <ac:spMk id="3" creationId="{11CFB24B-6B1B-46B4-BA76-317E00A4A846}"/>
          </ac:spMkLst>
        </pc:spChg>
      </pc:sldChg>
      <pc:sldChg chg="addSp delSp modSp add modNotesTx">
        <pc:chgData name="Paul Tinkler" userId="bcebf29c-73c2-433d-80d2-6bad896374bf" providerId="ADAL" clId="{C9F3F452-D2BC-403F-BF01-153CFB20CCFC}" dt="2018-01-09T14:19:56.216" v="2208" actId="20577"/>
        <pc:sldMkLst>
          <pc:docMk/>
          <pc:sldMk cId="2968966612" sldId="260"/>
        </pc:sldMkLst>
        <pc:spChg chg="del">
          <ac:chgData name="Paul Tinkler" userId="bcebf29c-73c2-433d-80d2-6bad896374bf" providerId="ADAL" clId="{C9F3F452-D2BC-403F-BF01-153CFB20CCFC}" dt="2018-01-09T13:48:27.947" v="1188" actId="478"/>
          <ac:spMkLst>
            <pc:docMk/>
            <pc:sldMk cId="2968966612" sldId="260"/>
            <ac:spMk id="2" creationId="{4CB0ED06-7F80-4B34-81CE-902527C087F0}"/>
          </ac:spMkLst>
        </pc:spChg>
        <pc:spChg chg="del">
          <ac:chgData name="Paul Tinkler" userId="bcebf29c-73c2-433d-80d2-6bad896374bf" providerId="ADAL" clId="{C9F3F452-D2BC-403F-BF01-153CFB20CCFC}" dt="2018-01-09T13:48:30.073" v="1189" actId="478"/>
          <ac:spMkLst>
            <pc:docMk/>
            <pc:sldMk cId="2968966612" sldId="260"/>
            <ac:spMk id="3" creationId="{381C1F4A-7830-43FE-B32C-12F36EBFB655}"/>
          </ac:spMkLst>
        </pc:spChg>
        <pc:spChg chg="add mod">
          <ac:chgData name="Paul Tinkler" userId="bcebf29c-73c2-433d-80d2-6bad896374bf" providerId="ADAL" clId="{C9F3F452-D2BC-403F-BF01-153CFB20CCFC}" dt="2018-01-09T14:14:00.156" v="1998" actId="20577"/>
          <ac:spMkLst>
            <pc:docMk/>
            <pc:sldMk cId="2968966612" sldId="260"/>
            <ac:spMk id="1352" creationId="{79A94FDB-F200-42F2-B580-6F263C7C8C68}"/>
          </ac:spMkLst>
        </pc:spChg>
        <pc:spChg chg="add del mod">
          <ac:chgData name="Paul Tinkler" userId="bcebf29c-73c2-433d-80d2-6bad896374bf" providerId="ADAL" clId="{C9F3F452-D2BC-403F-BF01-153CFB20CCFC}" dt="2018-01-09T14:09:04.281" v="1901" actId="478"/>
          <ac:spMkLst>
            <pc:docMk/>
            <pc:sldMk cId="2968966612" sldId="260"/>
            <ac:spMk id="1354" creationId="{3B54EE2A-235E-4A87-833E-92D4C44B22CB}"/>
          </ac:spMkLst>
        </pc:spChg>
        <pc:spChg chg="add del mod">
          <ac:chgData name="Paul Tinkler" userId="bcebf29c-73c2-433d-80d2-6bad896374bf" providerId="ADAL" clId="{C9F3F452-D2BC-403F-BF01-153CFB20CCFC}" dt="2018-01-09T14:09:24.484" v="1909" actId="20577"/>
          <ac:spMkLst>
            <pc:docMk/>
            <pc:sldMk cId="2968966612" sldId="260"/>
            <ac:spMk id="1355" creationId="{1A23885B-5126-4BD7-BACA-00222CFE2C15}"/>
          </ac:spMkLst>
        </pc:spChg>
        <pc:spChg chg="add mod">
          <ac:chgData name="Paul Tinkler" userId="bcebf29c-73c2-433d-80d2-6bad896374bf" providerId="ADAL" clId="{C9F3F452-D2BC-403F-BF01-153CFB20CCFC}" dt="2018-01-09T14:10:47.854" v="1974" actId="1076"/>
          <ac:spMkLst>
            <pc:docMk/>
            <pc:sldMk cId="2968966612" sldId="260"/>
            <ac:spMk id="1357" creationId="{6382E3B9-A2FB-451B-9E9D-B096836FDF86}"/>
          </ac:spMkLst>
        </pc:spChg>
        <pc:spChg chg="add mod">
          <ac:chgData name="Paul Tinkler" userId="bcebf29c-73c2-433d-80d2-6bad896374bf" providerId="ADAL" clId="{C9F3F452-D2BC-403F-BF01-153CFB20CCFC}" dt="2018-01-09T14:14:49.901" v="2005" actId="20577"/>
          <ac:spMkLst>
            <pc:docMk/>
            <pc:sldMk cId="2968966612" sldId="260"/>
            <ac:spMk id="2144" creationId="{F3AFF94A-3025-4820-AD05-5A61A84B52E0}"/>
          </ac:spMkLst>
        </pc:spChg>
        <pc:spChg chg="add mod">
          <ac:chgData name="Paul Tinkler" userId="bcebf29c-73c2-433d-80d2-6bad896374bf" providerId="ADAL" clId="{C9F3F452-D2BC-403F-BF01-153CFB20CCFC}" dt="2018-01-09T14:18:41.540" v="2041" actId="113"/>
          <ac:spMkLst>
            <pc:docMk/>
            <pc:sldMk cId="2968966612" sldId="260"/>
            <ac:spMk id="2145" creationId="{69C801E8-A037-4851-A303-00BFFB3CF2E9}"/>
          </ac:spMkLst>
        </pc:spChg>
        <pc:spChg chg="add mod">
          <ac:chgData name="Paul Tinkler" userId="bcebf29c-73c2-433d-80d2-6bad896374bf" providerId="ADAL" clId="{C9F3F452-D2BC-403F-BF01-153CFB20CCFC}" dt="2018-01-09T14:14:09.345" v="2000" actId="20577"/>
          <ac:spMkLst>
            <pc:docMk/>
            <pc:sldMk cId="2968966612" sldId="260"/>
            <ac:spMk id="2146" creationId="{5BF88DCB-8061-46D6-AAFB-209E94064FFA}"/>
          </ac:spMkLst>
        </pc:spChg>
        <pc:spChg chg="add mod">
          <ac:chgData name="Paul Tinkler" userId="bcebf29c-73c2-433d-80d2-6bad896374bf" providerId="ADAL" clId="{C9F3F452-D2BC-403F-BF01-153CFB20CCFC}" dt="2018-01-09T14:18:20.561" v="2038" actId="1076"/>
          <ac:spMkLst>
            <pc:docMk/>
            <pc:sldMk cId="2968966612" sldId="260"/>
            <ac:spMk id="2147" creationId="{08ED9684-99D2-4212-A737-2F1015C945BA}"/>
          </ac:spMkLst>
        </pc:spChg>
        <pc:spChg chg="add mod">
          <ac:chgData name="Paul Tinkler" userId="bcebf29c-73c2-433d-80d2-6bad896374bf" providerId="ADAL" clId="{C9F3F452-D2BC-403F-BF01-153CFB20CCFC}" dt="2018-01-09T14:02:26.234" v="1666" actId="20577"/>
          <ac:spMkLst>
            <pc:docMk/>
            <pc:sldMk cId="2968966612" sldId="260"/>
            <ac:spMk id="2148" creationId="{A5B51FDD-81D5-4F16-A816-D7C6EA3E0192}"/>
          </ac:spMkLst>
        </pc:spChg>
        <pc:spChg chg="add mod">
          <ac:chgData name="Paul Tinkler" userId="bcebf29c-73c2-433d-80d2-6bad896374bf" providerId="ADAL" clId="{C9F3F452-D2BC-403F-BF01-153CFB20CCFC}" dt="2018-01-09T14:18:55.620" v="2043" actId="113"/>
          <ac:spMkLst>
            <pc:docMk/>
            <pc:sldMk cId="2968966612" sldId="260"/>
            <ac:spMk id="2149" creationId="{3582AD34-E424-4FC3-A61E-FE9FCF204C6E}"/>
          </ac:spMkLst>
        </pc:spChg>
        <pc:spChg chg="add mod">
          <ac:chgData name="Paul Tinkler" userId="bcebf29c-73c2-433d-80d2-6bad896374bf" providerId="ADAL" clId="{C9F3F452-D2BC-403F-BF01-153CFB20CCFC}" dt="2018-01-09T14:18:49.487" v="2042" actId="113"/>
          <ac:spMkLst>
            <pc:docMk/>
            <pc:sldMk cId="2968966612" sldId="260"/>
            <ac:spMk id="2150" creationId="{537CB8B1-1DCF-4869-936A-2DE41B48CEF1}"/>
          </ac:spMkLst>
        </pc:spChg>
        <pc:spChg chg="add mod">
          <ac:chgData name="Paul Tinkler" userId="bcebf29c-73c2-433d-80d2-6bad896374bf" providerId="ADAL" clId="{C9F3F452-D2BC-403F-BF01-153CFB20CCFC}" dt="2018-01-09T13:57:23.458" v="1412" actId="1076"/>
          <ac:spMkLst>
            <pc:docMk/>
            <pc:sldMk cId="2968966612" sldId="260"/>
            <ac:spMk id="2151" creationId="{3F9115CD-CBDA-48E0-A364-3F5A1CA38781}"/>
          </ac:spMkLst>
        </pc:spChg>
        <pc:spChg chg="add mod">
          <ac:chgData name="Paul Tinkler" userId="bcebf29c-73c2-433d-80d2-6bad896374bf" providerId="ADAL" clId="{C9F3F452-D2BC-403F-BF01-153CFB20CCFC}" dt="2018-01-09T13:56:57.114" v="1408" actId="1076"/>
          <ac:spMkLst>
            <pc:docMk/>
            <pc:sldMk cId="2968966612" sldId="260"/>
            <ac:spMk id="2152" creationId="{69413F91-E58B-437A-812E-1B30E201A0A4}"/>
          </ac:spMkLst>
        </pc:spChg>
        <pc:spChg chg="add mod">
          <ac:chgData name="Paul Tinkler" userId="bcebf29c-73c2-433d-80d2-6bad896374bf" providerId="ADAL" clId="{C9F3F452-D2BC-403F-BF01-153CFB20CCFC}" dt="2018-01-09T14:08:02.593" v="1875" actId="1076"/>
          <ac:spMkLst>
            <pc:docMk/>
            <pc:sldMk cId="2968966612" sldId="260"/>
            <ac:spMk id="2153" creationId="{ED7E03A9-5507-41D7-BED7-B7E1A3CE20DA}"/>
          </ac:spMkLst>
        </pc:spChg>
        <pc:grpChg chg="mod">
          <ac:chgData name="Paul Tinkler" userId="bcebf29c-73c2-433d-80d2-6bad896374bf" providerId="ADAL" clId="{C9F3F452-D2BC-403F-BF01-153CFB20CCFC}" dt="2018-01-09T13:49:16.455" v="1193" actId="338"/>
          <ac:grpSpMkLst>
            <pc:docMk/>
            <pc:sldMk cId="2968966612" sldId="260"/>
            <ac:grpSpMk id="5" creationId="{DE77369C-7FD8-42A7-8C50-C1026C1DBAE6}"/>
          </ac:grpSpMkLst>
        </pc:grpChg>
        <pc:picChg chg="add del mod">
          <ac:chgData name="Paul Tinkler" userId="bcebf29c-73c2-433d-80d2-6bad896374bf" providerId="ADAL" clId="{C9F3F452-D2BC-403F-BF01-153CFB20CCFC}" dt="2018-01-09T13:49:59.769" v="1198" actId="478"/>
          <ac:picMkLst>
            <pc:docMk/>
            <pc:sldMk cId="2968966612" sldId="260"/>
            <ac:picMk id="4" creationId="{7051D52E-B757-4A12-AADF-03EF998FC9D4}"/>
          </ac:picMkLst>
        </pc:picChg>
        <pc:cxnChg chg="add mod">
          <ac:chgData name="Paul Tinkler" userId="bcebf29c-73c2-433d-80d2-6bad896374bf" providerId="ADAL" clId="{C9F3F452-D2BC-403F-BF01-153CFB20CCFC}" dt="2018-01-09T14:11:30.638" v="1976" actId="1582"/>
          <ac:cxnSpMkLst>
            <pc:docMk/>
            <pc:sldMk cId="2968966612" sldId="260"/>
            <ac:cxnSpMk id="1360" creationId="{76668895-F063-4713-A9AA-4D562F4B117B}"/>
          </ac:cxnSpMkLst>
        </pc:cxnChg>
        <pc:cxnChg chg="add mod">
          <ac:chgData name="Paul Tinkler" userId="bcebf29c-73c2-433d-80d2-6bad896374bf" providerId="ADAL" clId="{C9F3F452-D2BC-403F-BF01-153CFB20CCFC}" dt="2018-01-09T14:14:27.385" v="2003" actId="208"/>
          <ac:cxnSpMkLst>
            <pc:docMk/>
            <pc:sldMk cId="2968966612" sldId="260"/>
            <ac:cxnSpMk id="2154" creationId="{656CC75B-9E78-455F-8FFF-B8D3EBD3DC0F}"/>
          </ac:cxnSpMkLst>
        </pc:cxnChg>
        <pc:cxnChg chg="add mod">
          <ac:chgData name="Paul Tinkler" userId="bcebf29c-73c2-433d-80d2-6bad896374bf" providerId="ADAL" clId="{C9F3F452-D2BC-403F-BF01-153CFB20CCFC}" dt="2018-01-09T14:14:21.105" v="2002" actId="208"/>
          <ac:cxnSpMkLst>
            <pc:docMk/>
            <pc:sldMk cId="2968966612" sldId="260"/>
            <ac:cxnSpMk id="2155" creationId="{0392F438-00B9-4344-AA95-7285CADD48D4}"/>
          </ac:cxnSpMkLst>
        </pc:cxnChg>
        <pc:cxnChg chg="add mod">
          <ac:chgData name="Paul Tinkler" userId="bcebf29c-73c2-433d-80d2-6bad896374bf" providerId="ADAL" clId="{C9F3F452-D2BC-403F-BF01-153CFB20CCFC}" dt="2018-01-09T14:14:17.204" v="2001" actId="208"/>
          <ac:cxnSpMkLst>
            <pc:docMk/>
            <pc:sldMk cId="2968966612" sldId="260"/>
            <ac:cxnSpMk id="2156" creationId="{83F5A2B1-5FBB-4D79-B948-C76B13B669B5}"/>
          </ac:cxnSpMkLst>
        </pc:cxnChg>
        <pc:cxnChg chg="add mod">
          <ac:chgData name="Paul Tinkler" userId="bcebf29c-73c2-433d-80d2-6bad896374bf" providerId="ADAL" clId="{C9F3F452-D2BC-403F-BF01-153CFB20CCFC}" dt="2018-01-09T14:15:44.721" v="2012" actId="1076"/>
          <ac:cxnSpMkLst>
            <pc:docMk/>
            <pc:sldMk cId="2968966612" sldId="260"/>
            <ac:cxnSpMk id="2157" creationId="{C5E00003-BFCF-4661-9B3D-F29B10FC3A64}"/>
          </ac:cxnSpMkLst>
        </pc:cxnChg>
        <pc:cxnChg chg="add mod">
          <ac:chgData name="Paul Tinkler" userId="bcebf29c-73c2-433d-80d2-6bad896374bf" providerId="ADAL" clId="{C9F3F452-D2BC-403F-BF01-153CFB20CCFC}" dt="2018-01-09T14:16:14.789" v="2017" actId="14100"/>
          <ac:cxnSpMkLst>
            <pc:docMk/>
            <pc:sldMk cId="2968966612" sldId="260"/>
            <ac:cxnSpMk id="2159" creationId="{BFB31FD5-4307-417F-A23E-12B457CE05EB}"/>
          </ac:cxnSpMkLst>
        </pc:cxnChg>
        <pc:cxnChg chg="add mod">
          <ac:chgData name="Paul Tinkler" userId="bcebf29c-73c2-433d-80d2-6bad896374bf" providerId="ADAL" clId="{C9F3F452-D2BC-403F-BF01-153CFB20CCFC}" dt="2018-01-09T14:17:10.829" v="2024" actId="14100"/>
          <ac:cxnSpMkLst>
            <pc:docMk/>
            <pc:sldMk cId="2968966612" sldId="260"/>
            <ac:cxnSpMk id="2162" creationId="{9CB8C540-D50D-4FE1-B92D-2254BE7A88A0}"/>
          </ac:cxnSpMkLst>
        </pc:cxnChg>
        <pc:cxnChg chg="add mod">
          <ac:chgData name="Paul Tinkler" userId="bcebf29c-73c2-433d-80d2-6bad896374bf" providerId="ADAL" clId="{C9F3F452-D2BC-403F-BF01-153CFB20CCFC}" dt="2018-01-09T14:17:38.988" v="2029" actId="208"/>
          <ac:cxnSpMkLst>
            <pc:docMk/>
            <pc:sldMk cId="2968966612" sldId="260"/>
            <ac:cxnSpMk id="2166" creationId="{D34B8BE9-36DD-4402-88FF-9A914163DDC2}"/>
          </ac:cxnSpMkLst>
        </pc:cxnChg>
        <pc:cxnChg chg="add mod">
          <ac:chgData name="Paul Tinkler" userId="bcebf29c-73c2-433d-80d2-6bad896374bf" providerId="ADAL" clId="{C9F3F452-D2BC-403F-BF01-153CFB20CCFC}" dt="2018-01-09T14:17:55.949" v="2032" actId="14100"/>
          <ac:cxnSpMkLst>
            <pc:docMk/>
            <pc:sldMk cId="2968966612" sldId="260"/>
            <ac:cxnSpMk id="2169" creationId="{A869270E-093F-4964-81C0-19A929385341}"/>
          </ac:cxnSpMkLst>
        </pc:cxnChg>
        <pc:cxnChg chg="add mod">
          <ac:chgData name="Paul Tinkler" userId="bcebf29c-73c2-433d-80d2-6bad896374bf" providerId="ADAL" clId="{C9F3F452-D2BC-403F-BF01-153CFB20CCFC}" dt="2018-01-09T14:18:26.321" v="2040" actId="14100"/>
          <ac:cxnSpMkLst>
            <pc:docMk/>
            <pc:sldMk cId="2968966612" sldId="260"/>
            <ac:cxnSpMk id="2171" creationId="{3FB08F54-1880-40B9-933C-48D1D4A3B11C}"/>
          </ac:cxnSpMkLst>
        </pc:cxnChg>
      </pc:sldChg>
      <pc:sldChg chg="addSp delSp modSp add modNotesTx">
        <pc:chgData name="Paul Tinkler" userId="bcebf29c-73c2-433d-80d2-6bad896374bf" providerId="ADAL" clId="{C9F3F452-D2BC-403F-BF01-153CFB20CCFC}" dt="2018-01-09T18:01:38.258" v="9045" actId="20577"/>
        <pc:sldMkLst>
          <pc:docMk/>
          <pc:sldMk cId="1221503781" sldId="261"/>
        </pc:sldMkLst>
        <pc:spChg chg="mod">
          <ac:chgData name="Paul Tinkler" userId="bcebf29c-73c2-433d-80d2-6bad896374bf" providerId="ADAL" clId="{C9F3F452-D2BC-403F-BF01-153CFB20CCFC}" dt="2018-01-09T15:32:16.902" v="2395" actId="20577"/>
          <ac:spMkLst>
            <pc:docMk/>
            <pc:sldMk cId="1221503781" sldId="261"/>
            <ac:spMk id="2" creationId="{5948442B-495A-4DF6-8272-F0D6438E4DCF}"/>
          </ac:spMkLst>
        </pc:spChg>
        <pc:spChg chg="del">
          <ac:chgData name="Paul Tinkler" userId="bcebf29c-73c2-433d-80d2-6bad896374bf" providerId="ADAL" clId="{C9F3F452-D2BC-403F-BF01-153CFB20CCFC}" dt="2018-01-09T15:32:34.678" v="2396" actId="478"/>
          <ac:spMkLst>
            <pc:docMk/>
            <pc:sldMk cId="1221503781" sldId="261"/>
            <ac:spMk id="3" creationId="{00C9046D-C486-4746-BD2E-C353C53DEC88}"/>
          </ac:spMkLst>
        </pc:spChg>
        <pc:spChg chg="add mod">
          <ac:chgData name="Paul Tinkler" userId="bcebf29c-73c2-433d-80d2-6bad896374bf" providerId="ADAL" clId="{C9F3F452-D2BC-403F-BF01-153CFB20CCFC}" dt="2018-01-09T18:01:38.258" v="9045" actId="20577"/>
          <ac:spMkLst>
            <pc:docMk/>
            <pc:sldMk cId="1221503781" sldId="261"/>
            <ac:spMk id="5" creationId="{038BB2F5-572E-4E62-A172-E359738E9BB0}"/>
          </ac:spMkLst>
        </pc:spChg>
        <pc:picChg chg="add mod">
          <ac:chgData name="Paul Tinkler" userId="bcebf29c-73c2-433d-80d2-6bad896374bf" providerId="ADAL" clId="{C9F3F452-D2BC-403F-BF01-153CFB20CCFC}" dt="2018-01-09T15:34:55.586" v="2433" actId="1076"/>
          <ac:picMkLst>
            <pc:docMk/>
            <pc:sldMk cId="1221503781" sldId="261"/>
            <ac:picMk id="4" creationId="{166DB8A4-AFFC-4C4D-8FDA-43987849E0C8}"/>
          </ac:picMkLst>
        </pc:picChg>
      </pc:sldChg>
      <pc:sldChg chg="addSp delSp modSp add modAnim modNotesTx">
        <pc:chgData name="Paul Tinkler" userId="bcebf29c-73c2-433d-80d2-6bad896374bf" providerId="ADAL" clId="{C9F3F452-D2BC-403F-BF01-153CFB20CCFC}" dt="2018-01-09T15:47:05.111" v="3366" actId="114"/>
        <pc:sldMkLst>
          <pc:docMk/>
          <pc:sldMk cId="568139072" sldId="262"/>
        </pc:sldMkLst>
        <pc:spChg chg="mod">
          <ac:chgData name="Paul Tinkler" userId="bcebf29c-73c2-433d-80d2-6bad896374bf" providerId="ADAL" clId="{C9F3F452-D2BC-403F-BF01-153CFB20CCFC}" dt="2018-01-09T15:42:59.573" v="3186" actId="20577"/>
          <ac:spMkLst>
            <pc:docMk/>
            <pc:sldMk cId="568139072" sldId="262"/>
            <ac:spMk id="2" creationId="{04786EAC-D423-4834-93D1-AAC5217B42AB}"/>
          </ac:spMkLst>
        </pc:spChg>
        <pc:spChg chg="del">
          <ac:chgData name="Paul Tinkler" userId="bcebf29c-73c2-433d-80d2-6bad896374bf" providerId="ADAL" clId="{C9F3F452-D2BC-403F-BF01-153CFB20CCFC}" dt="2018-01-09T15:43:07.783" v="3187" actId="478"/>
          <ac:spMkLst>
            <pc:docMk/>
            <pc:sldMk cId="568139072" sldId="262"/>
            <ac:spMk id="3" creationId="{7ABBC4D3-9417-4B27-B8F0-87F10121A2EA}"/>
          </ac:spMkLst>
        </pc:spChg>
        <pc:spChg chg="add mod">
          <ac:chgData name="Paul Tinkler" userId="bcebf29c-73c2-433d-80d2-6bad896374bf" providerId="ADAL" clId="{C9F3F452-D2BC-403F-BF01-153CFB20CCFC}" dt="2018-01-09T15:43:39.438" v="3189" actId="1076"/>
          <ac:spMkLst>
            <pc:docMk/>
            <pc:sldMk cId="568139072" sldId="262"/>
            <ac:spMk id="5" creationId="{F4ECDD96-697C-48BC-8CEB-F5962D8E3AFB}"/>
          </ac:spMkLst>
        </pc:spChg>
        <pc:spChg chg="add mod">
          <ac:chgData name="Paul Tinkler" userId="bcebf29c-73c2-433d-80d2-6bad896374bf" providerId="ADAL" clId="{C9F3F452-D2BC-403F-BF01-153CFB20CCFC}" dt="2018-01-09T15:43:39.438" v="3189" actId="1076"/>
          <ac:spMkLst>
            <pc:docMk/>
            <pc:sldMk cId="568139072" sldId="262"/>
            <ac:spMk id="6" creationId="{447EA3EF-EA29-40F9-9DC0-55E1DF1B3755}"/>
          </ac:spMkLst>
        </pc:spChg>
        <pc:spChg chg="add mod">
          <ac:chgData name="Paul Tinkler" userId="bcebf29c-73c2-433d-80d2-6bad896374bf" providerId="ADAL" clId="{C9F3F452-D2BC-403F-BF01-153CFB20CCFC}" dt="2018-01-09T15:45:36.874" v="3241" actId="1076"/>
          <ac:spMkLst>
            <pc:docMk/>
            <pc:sldMk cId="568139072" sldId="262"/>
            <ac:spMk id="7" creationId="{B895419B-BB38-48F0-A440-22CAB24B7D18}"/>
          </ac:spMkLst>
        </pc:spChg>
        <pc:spChg chg="add mod">
          <ac:chgData name="Paul Tinkler" userId="bcebf29c-73c2-433d-80d2-6bad896374bf" providerId="ADAL" clId="{C9F3F452-D2BC-403F-BF01-153CFB20CCFC}" dt="2018-01-09T15:43:49.078" v="3190" actId="2711"/>
          <ac:spMkLst>
            <pc:docMk/>
            <pc:sldMk cId="568139072" sldId="262"/>
            <ac:spMk id="8" creationId="{4CA6BCEB-84EB-4D6E-A998-6E94A81E90FA}"/>
          </ac:spMkLst>
        </pc:spChg>
        <pc:spChg chg="add mod">
          <ac:chgData name="Paul Tinkler" userId="bcebf29c-73c2-433d-80d2-6bad896374bf" providerId="ADAL" clId="{C9F3F452-D2BC-403F-BF01-153CFB20CCFC}" dt="2018-01-09T15:46:09.223" v="3246" actId="1076"/>
          <ac:spMkLst>
            <pc:docMk/>
            <pc:sldMk cId="568139072" sldId="262"/>
            <ac:spMk id="9" creationId="{88B7897C-C10C-4384-BF61-7997AE4A5FB9}"/>
          </ac:spMkLst>
        </pc:spChg>
        <pc:spChg chg="add mod">
          <ac:chgData name="Paul Tinkler" userId="bcebf29c-73c2-433d-80d2-6bad896374bf" providerId="ADAL" clId="{C9F3F452-D2BC-403F-BF01-153CFB20CCFC}" dt="2018-01-09T15:45:41.150" v="3242" actId="1076"/>
          <ac:spMkLst>
            <pc:docMk/>
            <pc:sldMk cId="568139072" sldId="262"/>
            <ac:spMk id="10" creationId="{3652DEFB-F984-4835-A6B1-95D486AC8A1E}"/>
          </ac:spMkLst>
        </pc:spChg>
        <pc:picChg chg="add mod">
          <ac:chgData name="Paul Tinkler" userId="bcebf29c-73c2-433d-80d2-6bad896374bf" providerId="ADAL" clId="{C9F3F452-D2BC-403F-BF01-153CFB20CCFC}" dt="2018-01-09T15:43:39.438" v="3189" actId="1076"/>
          <ac:picMkLst>
            <pc:docMk/>
            <pc:sldMk cId="568139072" sldId="262"/>
            <ac:picMk id="4" creationId="{44DF3C94-69C4-40C7-9EB8-8352759D6399}"/>
          </ac:picMkLst>
        </pc:picChg>
      </pc:sldChg>
      <pc:sldChg chg="modSp add modNotesTx">
        <pc:chgData name="Paul Tinkler" userId="bcebf29c-73c2-433d-80d2-6bad896374bf" providerId="ADAL" clId="{C9F3F452-D2BC-403F-BF01-153CFB20CCFC}" dt="2018-01-09T15:59:55.989" v="3795" actId="20577"/>
        <pc:sldMkLst>
          <pc:docMk/>
          <pc:sldMk cId="3464000084" sldId="263"/>
        </pc:sldMkLst>
        <pc:spChg chg="mod">
          <ac:chgData name="Paul Tinkler" userId="bcebf29c-73c2-433d-80d2-6bad896374bf" providerId="ADAL" clId="{C9F3F452-D2BC-403F-BF01-153CFB20CCFC}" dt="2018-01-09T15:47:35.424" v="3390" actId="20577"/>
          <ac:spMkLst>
            <pc:docMk/>
            <pc:sldMk cId="3464000084" sldId="263"/>
            <ac:spMk id="2" creationId="{73146D70-009A-4234-B408-B858593107C1}"/>
          </ac:spMkLst>
        </pc:spChg>
        <pc:spChg chg="mod">
          <ac:chgData name="Paul Tinkler" userId="bcebf29c-73c2-433d-80d2-6bad896374bf" providerId="ADAL" clId="{C9F3F452-D2BC-403F-BF01-153CFB20CCFC}" dt="2018-01-09T15:55:37.317" v="3615" actId="113"/>
          <ac:spMkLst>
            <pc:docMk/>
            <pc:sldMk cId="3464000084" sldId="263"/>
            <ac:spMk id="3" creationId="{4BA2031F-4B26-438B-8FF1-24CFD694B6A3}"/>
          </ac:spMkLst>
        </pc:spChg>
      </pc:sldChg>
      <pc:sldChg chg="addSp modSp add modAnim">
        <pc:chgData name="Paul Tinkler" userId="bcebf29c-73c2-433d-80d2-6bad896374bf" providerId="ADAL" clId="{C9F3F452-D2BC-403F-BF01-153CFB20CCFC}" dt="2018-01-09T16:03:46.853" v="3889" actId="1076"/>
        <pc:sldMkLst>
          <pc:docMk/>
          <pc:sldMk cId="3490049199" sldId="264"/>
        </pc:sldMkLst>
        <pc:spChg chg="mod">
          <ac:chgData name="Paul Tinkler" userId="bcebf29c-73c2-433d-80d2-6bad896374bf" providerId="ADAL" clId="{C9F3F452-D2BC-403F-BF01-153CFB20CCFC}" dt="2018-01-09T16:00:12.116" v="3805" actId="20577"/>
          <ac:spMkLst>
            <pc:docMk/>
            <pc:sldMk cId="3490049199" sldId="264"/>
            <ac:spMk id="2" creationId="{FFD0A8B8-0492-4A8E-A123-1A203B99E50A}"/>
          </ac:spMkLst>
        </pc:spChg>
        <pc:spChg chg="mod">
          <ac:chgData name="Paul Tinkler" userId="bcebf29c-73c2-433d-80d2-6bad896374bf" providerId="ADAL" clId="{C9F3F452-D2BC-403F-BF01-153CFB20CCFC}" dt="2018-01-09T16:02:54.162" v="3886" actId="1076"/>
          <ac:spMkLst>
            <pc:docMk/>
            <pc:sldMk cId="3490049199" sldId="264"/>
            <ac:spMk id="3" creationId="{77E63805-9999-4B9E-B6F9-A5E9D8123376}"/>
          </ac:spMkLst>
        </pc:spChg>
        <pc:graphicFrameChg chg="add mod">
          <ac:chgData name="Paul Tinkler" userId="bcebf29c-73c2-433d-80d2-6bad896374bf" providerId="ADAL" clId="{C9F3F452-D2BC-403F-BF01-153CFB20CCFC}" dt="2018-01-09T16:03:46.853" v="3889" actId="1076"/>
          <ac:graphicFrameMkLst>
            <pc:docMk/>
            <pc:sldMk cId="3490049199" sldId="264"/>
            <ac:graphicFrameMk id="4" creationId="{F824F98C-E5BF-441B-8043-CC419F891FC3}"/>
          </ac:graphicFrameMkLst>
        </pc:graphicFrameChg>
      </pc:sldChg>
      <pc:sldChg chg="addSp modSp add">
        <pc:chgData name="Paul Tinkler" userId="bcebf29c-73c2-433d-80d2-6bad896374bf" providerId="ADAL" clId="{C9F3F452-D2BC-403F-BF01-153CFB20CCFC}" dt="2018-01-09T16:06:51.649" v="4160" actId="1076"/>
        <pc:sldMkLst>
          <pc:docMk/>
          <pc:sldMk cId="1529525701" sldId="265"/>
        </pc:sldMkLst>
        <pc:spChg chg="mod">
          <ac:chgData name="Paul Tinkler" userId="bcebf29c-73c2-433d-80d2-6bad896374bf" providerId="ADAL" clId="{C9F3F452-D2BC-403F-BF01-153CFB20CCFC}" dt="2018-01-09T16:04:28.788" v="3918" actId="20577"/>
          <ac:spMkLst>
            <pc:docMk/>
            <pc:sldMk cId="1529525701" sldId="265"/>
            <ac:spMk id="2" creationId="{70D5F398-043E-4FD0-97DD-E00E56333DD3}"/>
          </ac:spMkLst>
        </pc:spChg>
        <pc:spChg chg="mod">
          <ac:chgData name="Paul Tinkler" userId="bcebf29c-73c2-433d-80d2-6bad896374bf" providerId="ADAL" clId="{C9F3F452-D2BC-403F-BF01-153CFB20CCFC}" dt="2018-01-09T16:06:45.641" v="4159" actId="20577"/>
          <ac:spMkLst>
            <pc:docMk/>
            <pc:sldMk cId="1529525701" sldId="265"/>
            <ac:spMk id="3" creationId="{4B03BE02-FF34-4B28-8D47-759934394351}"/>
          </ac:spMkLst>
        </pc:spChg>
        <pc:picChg chg="add mod">
          <ac:chgData name="Paul Tinkler" userId="bcebf29c-73c2-433d-80d2-6bad896374bf" providerId="ADAL" clId="{C9F3F452-D2BC-403F-BF01-153CFB20CCFC}" dt="2018-01-09T16:06:51.649" v="4160" actId="1076"/>
          <ac:picMkLst>
            <pc:docMk/>
            <pc:sldMk cId="1529525701" sldId="265"/>
            <ac:picMk id="4" creationId="{DA736CF0-BA75-4985-9F60-D32CDABE796F}"/>
          </ac:picMkLst>
        </pc:picChg>
      </pc:sldChg>
      <pc:sldChg chg="addSp delSp modSp add">
        <pc:chgData name="Paul Tinkler" userId="bcebf29c-73c2-433d-80d2-6bad896374bf" providerId="ADAL" clId="{C9F3F452-D2BC-403F-BF01-153CFB20CCFC}" dt="2018-01-09T16:16:52.662" v="4269" actId="113"/>
        <pc:sldMkLst>
          <pc:docMk/>
          <pc:sldMk cId="2787155398" sldId="266"/>
        </pc:sldMkLst>
        <pc:spChg chg="mod">
          <ac:chgData name="Paul Tinkler" userId="bcebf29c-73c2-433d-80d2-6bad896374bf" providerId="ADAL" clId="{C9F3F452-D2BC-403F-BF01-153CFB20CCFC}" dt="2018-01-09T16:16:52.662" v="4269" actId="113"/>
          <ac:spMkLst>
            <pc:docMk/>
            <pc:sldMk cId="2787155398" sldId="266"/>
            <ac:spMk id="2" creationId="{610211DA-9084-4D03-A9EB-1356BCA94AE5}"/>
          </ac:spMkLst>
        </pc:spChg>
        <pc:spChg chg="mod">
          <ac:chgData name="Paul Tinkler" userId="bcebf29c-73c2-433d-80d2-6bad896374bf" providerId="ADAL" clId="{C9F3F452-D2BC-403F-BF01-153CFB20CCFC}" dt="2018-01-09T16:09:03.973" v="4189" actId="1076"/>
          <ac:spMkLst>
            <pc:docMk/>
            <pc:sldMk cId="2787155398" sldId="266"/>
            <ac:spMk id="3" creationId="{F4DCA221-0E02-43FF-9821-4ADED62B5737}"/>
          </ac:spMkLst>
        </pc:spChg>
        <pc:spChg chg="add del mod">
          <ac:chgData name="Paul Tinkler" userId="bcebf29c-73c2-433d-80d2-6bad896374bf" providerId="ADAL" clId="{C9F3F452-D2BC-403F-BF01-153CFB20CCFC}" dt="2018-01-09T16:08:59.031" v="4188" actId="478"/>
          <ac:spMkLst>
            <pc:docMk/>
            <pc:sldMk cId="2787155398" sldId="266"/>
            <ac:spMk id="6" creationId="{95AFA2A0-B969-4C2C-B809-D50651AEADE7}"/>
          </ac:spMkLst>
        </pc:spChg>
        <pc:picChg chg="add mod">
          <ac:chgData name="Paul Tinkler" userId="bcebf29c-73c2-433d-80d2-6bad896374bf" providerId="ADAL" clId="{C9F3F452-D2BC-403F-BF01-153CFB20CCFC}" dt="2018-01-09T16:09:14.525" v="4192" actId="1076"/>
          <ac:picMkLst>
            <pc:docMk/>
            <pc:sldMk cId="2787155398" sldId="266"/>
            <ac:picMk id="5" creationId="{AAAB3830-5673-46C8-A450-0CF5D7309A85}"/>
          </ac:picMkLst>
        </pc:picChg>
      </pc:sldChg>
      <pc:sldChg chg="addSp modSp add modNotesTx">
        <pc:chgData name="Paul Tinkler" userId="bcebf29c-73c2-433d-80d2-6bad896374bf" providerId="ADAL" clId="{C9F3F452-D2BC-403F-BF01-153CFB20CCFC}" dt="2018-01-09T18:03:35.984" v="9164" actId="20577"/>
        <pc:sldMkLst>
          <pc:docMk/>
          <pc:sldMk cId="4215805819" sldId="267"/>
        </pc:sldMkLst>
        <pc:spChg chg="mod">
          <ac:chgData name="Paul Tinkler" userId="bcebf29c-73c2-433d-80d2-6bad896374bf" providerId="ADAL" clId="{C9F3F452-D2BC-403F-BF01-153CFB20CCFC}" dt="2018-01-09T16:16:58.911" v="4271" actId="113"/>
          <ac:spMkLst>
            <pc:docMk/>
            <pc:sldMk cId="4215805819" sldId="267"/>
            <ac:spMk id="2" creationId="{561EBF87-9194-48A7-B84A-06B6FA2861BF}"/>
          </ac:spMkLst>
        </pc:spChg>
        <pc:spChg chg="mod">
          <ac:chgData name="Paul Tinkler" userId="bcebf29c-73c2-433d-80d2-6bad896374bf" providerId="ADAL" clId="{C9F3F452-D2BC-403F-BF01-153CFB20CCFC}" dt="2018-01-09T18:02:15.883" v="9046" actId="2711"/>
          <ac:spMkLst>
            <pc:docMk/>
            <pc:sldMk cId="4215805819" sldId="267"/>
            <ac:spMk id="3" creationId="{D7C23EB2-E774-4DE4-8396-78B202466C08}"/>
          </ac:spMkLst>
        </pc:spChg>
        <pc:picChg chg="add mod ord">
          <ac:chgData name="Paul Tinkler" userId="bcebf29c-73c2-433d-80d2-6bad896374bf" providerId="ADAL" clId="{C9F3F452-D2BC-403F-BF01-153CFB20CCFC}" dt="2018-01-09T16:10:55.253" v="4203" actId="1076"/>
          <ac:picMkLst>
            <pc:docMk/>
            <pc:sldMk cId="4215805819" sldId="267"/>
            <ac:picMk id="4" creationId="{2587C429-D061-4505-B351-B32515F2E0BD}"/>
          </ac:picMkLst>
        </pc:picChg>
      </pc:sldChg>
      <pc:sldChg chg="addSp delSp modSp add modNotesTx">
        <pc:chgData name="Paul Tinkler" userId="bcebf29c-73c2-433d-80d2-6bad896374bf" providerId="ADAL" clId="{C9F3F452-D2BC-403F-BF01-153CFB20CCFC}" dt="2018-01-09T18:09:05.537" v="9765" actId="20577"/>
        <pc:sldMkLst>
          <pc:docMk/>
          <pc:sldMk cId="3269301865" sldId="268"/>
        </pc:sldMkLst>
        <pc:spChg chg="mod">
          <ac:chgData name="Paul Tinkler" userId="bcebf29c-73c2-433d-80d2-6bad896374bf" providerId="ADAL" clId="{C9F3F452-D2BC-403F-BF01-153CFB20CCFC}" dt="2018-01-09T16:17:04.199" v="4273" actId="113"/>
          <ac:spMkLst>
            <pc:docMk/>
            <pc:sldMk cId="3269301865" sldId="268"/>
            <ac:spMk id="2" creationId="{D399FD44-D34E-4613-9407-CED5B0AD9DBD}"/>
          </ac:spMkLst>
        </pc:spChg>
        <pc:spChg chg="mod">
          <ac:chgData name="Paul Tinkler" userId="bcebf29c-73c2-433d-80d2-6bad896374bf" providerId="ADAL" clId="{C9F3F452-D2BC-403F-BF01-153CFB20CCFC}" dt="2018-01-09T16:13:25.489" v="4245" actId="1076"/>
          <ac:spMkLst>
            <pc:docMk/>
            <pc:sldMk cId="3269301865" sldId="268"/>
            <ac:spMk id="3" creationId="{564A89C1-BDBD-4F3E-8061-72A4D5F7D0DC}"/>
          </ac:spMkLst>
        </pc:spChg>
        <pc:spChg chg="add del mod">
          <ac:chgData name="Paul Tinkler" userId="bcebf29c-73c2-433d-80d2-6bad896374bf" providerId="ADAL" clId="{C9F3F452-D2BC-403F-BF01-153CFB20CCFC}" dt="2018-01-09T16:14:43.990" v="4249" actId="478"/>
          <ac:spMkLst>
            <pc:docMk/>
            <pc:sldMk cId="3269301865" sldId="268"/>
            <ac:spMk id="6" creationId="{C41CEAEE-F485-4A99-9BDD-D15756E83372}"/>
          </ac:spMkLst>
        </pc:spChg>
        <pc:picChg chg="add mod">
          <ac:chgData name="Paul Tinkler" userId="bcebf29c-73c2-433d-80d2-6bad896374bf" providerId="ADAL" clId="{C9F3F452-D2BC-403F-BF01-153CFB20CCFC}" dt="2018-01-09T16:14:53.161" v="4252" actId="14100"/>
          <ac:picMkLst>
            <pc:docMk/>
            <pc:sldMk cId="3269301865" sldId="268"/>
            <ac:picMk id="5" creationId="{4FCD6952-2DBD-419F-A529-6275CA5E5D4A}"/>
          </ac:picMkLst>
        </pc:picChg>
      </pc:sldChg>
      <pc:sldChg chg="modSp add">
        <pc:chgData name="Paul Tinkler" userId="bcebf29c-73c2-433d-80d2-6bad896374bf" providerId="ADAL" clId="{C9F3F452-D2BC-403F-BF01-153CFB20CCFC}" dt="2018-01-09T16:17:11.048" v="4275" actId="2711"/>
        <pc:sldMkLst>
          <pc:docMk/>
          <pc:sldMk cId="2264237681" sldId="269"/>
        </pc:sldMkLst>
        <pc:spChg chg="mod">
          <ac:chgData name="Paul Tinkler" userId="bcebf29c-73c2-433d-80d2-6bad896374bf" providerId="ADAL" clId="{C9F3F452-D2BC-403F-BF01-153CFB20CCFC}" dt="2018-01-09T16:17:11.048" v="4275" actId="2711"/>
          <ac:spMkLst>
            <pc:docMk/>
            <pc:sldMk cId="2264237681" sldId="269"/>
            <ac:spMk id="2" creationId="{014D9901-7B6D-4E30-85F8-AD249741F510}"/>
          </ac:spMkLst>
        </pc:spChg>
        <pc:spChg chg="mod">
          <ac:chgData name="Paul Tinkler" userId="bcebf29c-73c2-433d-80d2-6bad896374bf" providerId="ADAL" clId="{C9F3F452-D2BC-403F-BF01-153CFB20CCFC}" dt="2018-01-09T16:15:59.990" v="4265" actId="20577"/>
          <ac:spMkLst>
            <pc:docMk/>
            <pc:sldMk cId="2264237681" sldId="269"/>
            <ac:spMk id="3" creationId="{47D232B9-5540-40AA-8267-BE4FDF012A57}"/>
          </ac:spMkLst>
        </pc:spChg>
      </pc:sldChg>
      <pc:sldChg chg="modSp add">
        <pc:chgData name="Paul Tinkler" userId="bcebf29c-73c2-433d-80d2-6bad896374bf" providerId="ADAL" clId="{C9F3F452-D2BC-403F-BF01-153CFB20CCFC}" dt="2018-01-09T16:18:06.219" v="4294" actId="20577"/>
        <pc:sldMkLst>
          <pc:docMk/>
          <pc:sldMk cId="3723214837" sldId="270"/>
        </pc:sldMkLst>
        <pc:spChg chg="mod">
          <ac:chgData name="Paul Tinkler" userId="bcebf29c-73c2-433d-80d2-6bad896374bf" providerId="ADAL" clId="{C9F3F452-D2BC-403F-BF01-153CFB20CCFC}" dt="2018-01-09T16:17:33.435" v="4279" actId="20577"/>
          <ac:spMkLst>
            <pc:docMk/>
            <pc:sldMk cId="3723214837" sldId="270"/>
            <ac:spMk id="2" creationId="{59E69A7E-3CBF-4685-B197-8368C86F0138}"/>
          </ac:spMkLst>
        </pc:spChg>
        <pc:spChg chg="mod">
          <ac:chgData name="Paul Tinkler" userId="bcebf29c-73c2-433d-80d2-6bad896374bf" providerId="ADAL" clId="{C9F3F452-D2BC-403F-BF01-153CFB20CCFC}" dt="2018-01-09T16:18:06.219" v="4294" actId="20577"/>
          <ac:spMkLst>
            <pc:docMk/>
            <pc:sldMk cId="3723214837" sldId="270"/>
            <ac:spMk id="3" creationId="{3F6DDD34-BD7D-4386-A0A7-EE0AA9CFD2E6}"/>
          </ac:spMkLst>
        </pc:spChg>
      </pc:sldChg>
      <pc:sldChg chg="addSp delSp modSp add modAnim modNotesTx">
        <pc:chgData name="Paul Tinkler" userId="bcebf29c-73c2-433d-80d2-6bad896374bf" providerId="ADAL" clId="{C9F3F452-D2BC-403F-BF01-153CFB20CCFC}" dt="2018-01-09T16:25:54.212" v="4867" actId="20577"/>
        <pc:sldMkLst>
          <pc:docMk/>
          <pc:sldMk cId="1340022833" sldId="271"/>
        </pc:sldMkLst>
        <pc:spChg chg="mod">
          <ac:chgData name="Paul Tinkler" userId="bcebf29c-73c2-433d-80d2-6bad896374bf" providerId="ADAL" clId="{C9F3F452-D2BC-403F-BF01-153CFB20CCFC}" dt="2018-01-09T16:18:24.994" v="4314" actId="20577"/>
          <ac:spMkLst>
            <pc:docMk/>
            <pc:sldMk cId="1340022833" sldId="271"/>
            <ac:spMk id="2" creationId="{ABB99D83-F6CB-4CE5-93D6-53826F5838D2}"/>
          </ac:spMkLst>
        </pc:spChg>
        <pc:spChg chg="del">
          <ac:chgData name="Paul Tinkler" userId="bcebf29c-73c2-433d-80d2-6bad896374bf" providerId="ADAL" clId="{C9F3F452-D2BC-403F-BF01-153CFB20CCFC}" dt="2018-01-09T16:18:45.477" v="4315" actId="478"/>
          <ac:spMkLst>
            <pc:docMk/>
            <pc:sldMk cId="1340022833" sldId="271"/>
            <ac:spMk id="3" creationId="{254076D2-1B1A-4BD0-A7FD-A86C364C5F93}"/>
          </ac:spMkLst>
        </pc:spChg>
        <pc:spChg chg="add mod">
          <ac:chgData name="Paul Tinkler" userId="bcebf29c-73c2-433d-80d2-6bad896374bf" providerId="ADAL" clId="{C9F3F452-D2BC-403F-BF01-153CFB20CCFC}" dt="2018-01-09T16:22:17.912" v="4331" actId="20577"/>
          <ac:spMkLst>
            <pc:docMk/>
            <pc:sldMk cId="1340022833" sldId="271"/>
            <ac:spMk id="4" creationId="{4BDD67B7-0077-4FDC-8283-8757E946C940}"/>
          </ac:spMkLst>
        </pc:spChg>
        <pc:spChg chg="add mod">
          <ac:chgData name="Paul Tinkler" userId="bcebf29c-73c2-433d-80d2-6bad896374bf" providerId="ADAL" clId="{C9F3F452-D2BC-403F-BF01-153CFB20CCFC}" dt="2018-01-09T16:21:34.090" v="4329" actId="20577"/>
          <ac:spMkLst>
            <pc:docMk/>
            <pc:sldMk cId="1340022833" sldId="271"/>
            <ac:spMk id="5" creationId="{4008F16E-9331-450B-A564-90285ADA4953}"/>
          </ac:spMkLst>
        </pc:spChg>
        <pc:spChg chg="add mod">
          <ac:chgData name="Paul Tinkler" userId="bcebf29c-73c2-433d-80d2-6bad896374bf" providerId="ADAL" clId="{C9F3F452-D2BC-403F-BF01-153CFB20CCFC}" dt="2018-01-09T16:21:41.049" v="4330" actId="20577"/>
          <ac:spMkLst>
            <pc:docMk/>
            <pc:sldMk cId="1340022833" sldId="271"/>
            <ac:spMk id="6" creationId="{9003B796-CF22-4BC7-8629-993F177D9225}"/>
          </ac:spMkLst>
        </pc:spChg>
        <pc:spChg chg="add mod">
          <ac:chgData name="Paul Tinkler" userId="bcebf29c-73c2-433d-80d2-6bad896374bf" providerId="ADAL" clId="{C9F3F452-D2BC-403F-BF01-153CFB20CCFC}" dt="2018-01-09T16:21:26.688" v="4328" actId="20577"/>
          <ac:spMkLst>
            <pc:docMk/>
            <pc:sldMk cId="1340022833" sldId="271"/>
            <ac:spMk id="7" creationId="{B17FBF22-0381-4338-816D-04B6A8943494}"/>
          </ac:spMkLst>
        </pc:spChg>
        <pc:spChg chg="add mod">
          <ac:chgData name="Paul Tinkler" userId="bcebf29c-73c2-433d-80d2-6bad896374bf" providerId="ADAL" clId="{C9F3F452-D2BC-403F-BF01-153CFB20CCFC}" dt="2018-01-09T16:21:18.109" v="4327" actId="20577"/>
          <ac:spMkLst>
            <pc:docMk/>
            <pc:sldMk cId="1340022833" sldId="271"/>
            <ac:spMk id="8" creationId="{DE00C05A-CDAD-4CB4-B4FF-4F253AB4338E}"/>
          </ac:spMkLst>
        </pc:spChg>
        <pc:spChg chg="add mod">
          <ac:chgData name="Paul Tinkler" userId="bcebf29c-73c2-433d-80d2-6bad896374bf" providerId="ADAL" clId="{C9F3F452-D2BC-403F-BF01-153CFB20CCFC}" dt="2018-01-09T16:21:06.360" v="4326" actId="20577"/>
          <ac:spMkLst>
            <pc:docMk/>
            <pc:sldMk cId="1340022833" sldId="271"/>
            <ac:spMk id="9" creationId="{56310A54-16B1-4A30-8DB6-0F54B2911DDC}"/>
          </ac:spMkLst>
        </pc:spChg>
        <pc:spChg chg="add mod">
          <ac:chgData name="Paul Tinkler" userId="bcebf29c-73c2-433d-80d2-6bad896374bf" providerId="ADAL" clId="{C9F3F452-D2BC-403F-BF01-153CFB20CCFC}" dt="2018-01-09T16:20:12.913" v="4319" actId="1076"/>
          <ac:spMkLst>
            <pc:docMk/>
            <pc:sldMk cId="1340022833" sldId="271"/>
            <ac:spMk id="10" creationId="{8B6AD08A-42C8-45DF-8A08-BD1E28BA41E3}"/>
          </ac:spMkLst>
        </pc:spChg>
        <pc:spChg chg="add mod">
          <ac:chgData name="Paul Tinkler" userId="bcebf29c-73c2-433d-80d2-6bad896374bf" providerId="ADAL" clId="{C9F3F452-D2BC-403F-BF01-153CFB20CCFC}" dt="2018-01-09T16:20:12.913" v="4319" actId="1076"/>
          <ac:spMkLst>
            <pc:docMk/>
            <pc:sldMk cId="1340022833" sldId="271"/>
            <ac:spMk id="11" creationId="{CE6B5DB1-F513-428A-A108-7365928B2D60}"/>
          </ac:spMkLst>
        </pc:spChg>
        <pc:spChg chg="add mod">
          <ac:chgData name="Paul Tinkler" userId="bcebf29c-73c2-433d-80d2-6bad896374bf" providerId="ADAL" clId="{C9F3F452-D2BC-403F-BF01-153CFB20CCFC}" dt="2018-01-09T16:20:12.913" v="4319" actId="1076"/>
          <ac:spMkLst>
            <pc:docMk/>
            <pc:sldMk cId="1340022833" sldId="271"/>
            <ac:spMk id="12" creationId="{2B4B21D0-511B-4E6D-A6FC-F40749A860E6}"/>
          </ac:spMkLst>
        </pc:spChg>
        <pc:spChg chg="add mod">
          <ac:chgData name="Paul Tinkler" userId="bcebf29c-73c2-433d-80d2-6bad896374bf" providerId="ADAL" clId="{C9F3F452-D2BC-403F-BF01-153CFB20CCFC}" dt="2018-01-09T16:20:12.913" v="4319" actId="1076"/>
          <ac:spMkLst>
            <pc:docMk/>
            <pc:sldMk cId="1340022833" sldId="271"/>
            <ac:spMk id="13" creationId="{6359925C-2596-4EE6-BD46-8529219C5777}"/>
          </ac:spMkLst>
        </pc:spChg>
        <pc:spChg chg="add mod">
          <ac:chgData name="Paul Tinkler" userId="bcebf29c-73c2-433d-80d2-6bad896374bf" providerId="ADAL" clId="{C9F3F452-D2BC-403F-BF01-153CFB20CCFC}" dt="2018-01-09T16:20:52.429" v="4325" actId="14100"/>
          <ac:spMkLst>
            <pc:docMk/>
            <pc:sldMk cId="1340022833" sldId="271"/>
            <ac:spMk id="14" creationId="{27C6AE9F-E255-44A7-8823-2CB03C3E2D22}"/>
          </ac:spMkLst>
        </pc:spChg>
        <pc:spChg chg="add mod">
          <ac:chgData name="Paul Tinkler" userId="bcebf29c-73c2-433d-80d2-6bad896374bf" providerId="ADAL" clId="{C9F3F452-D2BC-403F-BF01-153CFB20CCFC}" dt="2018-01-09T16:20:12.913" v="4319" actId="1076"/>
          <ac:spMkLst>
            <pc:docMk/>
            <pc:sldMk cId="1340022833" sldId="271"/>
            <ac:spMk id="15" creationId="{F3B485D9-738F-4D75-909B-D9035917D09A}"/>
          </ac:spMkLst>
        </pc:spChg>
        <pc:spChg chg="add mod">
          <ac:chgData name="Paul Tinkler" userId="bcebf29c-73c2-433d-80d2-6bad896374bf" providerId="ADAL" clId="{C9F3F452-D2BC-403F-BF01-153CFB20CCFC}" dt="2018-01-09T16:20:12.913" v="4319" actId="1076"/>
          <ac:spMkLst>
            <pc:docMk/>
            <pc:sldMk cId="1340022833" sldId="271"/>
            <ac:spMk id="16" creationId="{693A6313-586E-4F36-92A0-FCFB264412E3}"/>
          </ac:spMkLst>
        </pc:spChg>
        <pc:spChg chg="add mod">
          <ac:chgData name="Paul Tinkler" userId="bcebf29c-73c2-433d-80d2-6bad896374bf" providerId="ADAL" clId="{C9F3F452-D2BC-403F-BF01-153CFB20CCFC}" dt="2018-01-09T16:20:12.913" v="4319" actId="1076"/>
          <ac:spMkLst>
            <pc:docMk/>
            <pc:sldMk cId="1340022833" sldId="271"/>
            <ac:spMk id="17" creationId="{AB6F088A-E59C-4380-BFF8-020322D50410}"/>
          </ac:spMkLst>
        </pc:spChg>
        <pc:spChg chg="add mod">
          <ac:chgData name="Paul Tinkler" userId="bcebf29c-73c2-433d-80d2-6bad896374bf" providerId="ADAL" clId="{C9F3F452-D2BC-403F-BF01-153CFB20CCFC}" dt="2018-01-09T16:20:12.913" v="4319" actId="1076"/>
          <ac:spMkLst>
            <pc:docMk/>
            <pc:sldMk cId="1340022833" sldId="271"/>
            <ac:spMk id="18" creationId="{DD198EC9-185C-4649-A7FD-A0DF273C81CB}"/>
          </ac:spMkLst>
        </pc:spChg>
        <pc:spChg chg="add mod">
          <ac:chgData name="Paul Tinkler" userId="bcebf29c-73c2-433d-80d2-6bad896374bf" providerId="ADAL" clId="{C9F3F452-D2BC-403F-BF01-153CFB20CCFC}" dt="2018-01-09T16:20:12.913" v="4319" actId="1076"/>
          <ac:spMkLst>
            <pc:docMk/>
            <pc:sldMk cId="1340022833" sldId="271"/>
            <ac:spMk id="19" creationId="{79FC9DE7-5BAF-4C4A-86D3-1C9951778AD7}"/>
          </ac:spMkLst>
        </pc:spChg>
      </pc:sldChg>
      <pc:sldChg chg="addSp modSp add">
        <pc:chgData name="Paul Tinkler" userId="bcebf29c-73c2-433d-80d2-6bad896374bf" providerId="ADAL" clId="{C9F3F452-D2BC-403F-BF01-153CFB20CCFC}" dt="2018-01-09T16:27:01.197" v="4876" actId="14100"/>
        <pc:sldMkLst>
          <pc:docMk/>
          <pc:sldMk cId="947670570" sldId="272"/>
        </pc:sldMkLst>
        <pc:spChg chg="mod">
          <ac:chgData name="Paul Tinkler" userId="bcebf29c-73c2-433d-80d2-6bad896374bf" providerId="ADAL" clId="{C9F3F452-D2BC-403F-BF01-153CFB20CCFC}" dt="2018-01-09T16:26:43.541" v="4873" actId="2711"/>
          <ac:spMkLst>
            <pc:docMk/>
            <pc:sldMk cId="947670570" sldId="272"/>
            <ac:spMk id="2" creationId="{7F137522-3439-4582-B0AE-11F44525AB6E}"/>
          </ac:spMkLst>
        </pc:spChg>
        <pc:spChg chg="mod">
          <ac:chgData name="Paul Tinkler" userId="bcebf29c-73c2-433d-80d2-6bad896374bf" providerId="ADAL" clId="{C9F3F452-D2BC-403F-BF01-153CFB20CCFC}" dt="2018-01-09T16:26:37.838" v="4872" actId="2711"/>
          <ac:spMkLst>
            <pc:docMk/>
            <pc:sldMk cId="947670570" sldId="272"/>
            <ac:spMk id="3" creationId="{1C6BB831-5870-4DDD-A3D7-A7BFD9A526AB}"/>
          </ac:spMkLst>
        </pc:spChg>
        <pc:picChg chg="add mod">
          <ac:chgData name="Paul Tinkler" userId="bcebf29c-73c2-433d-80d2-6bad896374bf" providerId="ADAL" clId="{C9F3F452-D2BC-403F-BF01-153CFB20CCFC}" dt="2018-01-09T16:27:01.197" v="4876" actId="14100"/>
          <ac:picMkLst>
            <pc:docMk/>
            <pc:sldMk cId="947670570" sldId="272"/>
            <ac:picMk id="4" creationId="{2B5DC41C-ADF9-4FDC-9FDC-75A05CF0C2F9}"/>
          </ac:picMkLst>
        </pc:picChg>
      </pc:sldChg>
      <pc:sldChg chg="modSp add modNotesTx">
        <pc:chgData name="Paul Tinkler" userId="bcebf29c-73c2-433d-80d2-6bad896374bf" providerId="ADAL" clId="{C9F3F452-D2BC-403F-BF01-153CFB20CCFC}" dt="2018-01-09T16:29:01.393" v="5033" actId="20577"/>
        <pc:sldMkLst>
          <pc:docMk/>
          <pc:sldMk cId="3352811310" sldId="273"/>
        </pc:sldMkLst>
        <pc:spChg chg="mod">
          <ac:chgData name="Paul Tinkler" userId="bcebf29c-73c2-433d-80d2-6bad896374bf" providerId="ADAL" clId="{C9F3F452-D2BC-403F-BF01-153CFB20CCFC}" dt="2018-01-09T16:27:22.655" v="4879" actId="113"/>
          <ac:spMkLst>
            <pc:docMk/>
            <pc:sldMk cId="3352811310" sldId="273"/>
            <ac:spMk id="2" creationId="{26E2B34C-D19A-4D6D-952C-9639322158C7}"/>
          </ac:spMkLst>
        </pc:spChg>
        <pc:spChg chg="mod">
          <ac:chgData name="Paul Tinkler" userId="bcebf29c-73c2-433d-80d2-6bad896374bf" providerId="ADAL" clId="{C9F3F452-D2BC-403F-BF01-153CFB20CCFC}" dt="2018-01-09T16:27:36.986" v="4881" actId="20577"/>
          <ac:spMkLst>
            <pc:docMk/>
            <pc:sldMk cId="3352811310" sldId="273"/>
            <ac:spMk id="3" creationId="{29F6B0C5-87F9-45E4-8514-19757EC0C1A6}"/>
          </ac:spMkLst>
        </pc:spChg>
      </pc:sldChg>
      <pc:sldChg chg="delSp modSp add">
        <pc:chgData name="Paul Tinkler" userId="bcebf29c-73c2-433d-80d2-6bad896374bf" providerId="ADAL" clId="{C9F3F452-D2BC-403F-BF01-153CFB20CCFC}" dt="2018-01-09T16:31:47.217" v="5097" actId="12"/>
        <pc:sldMkLst>
          <pc:docMk/>
          <pc:sldMk cId="468375222" sldId="274"/>
        </pc:sldMkLst>
        <pc:spChg chg="del">
          <ac:chgData name="Paul Tinkler" userId="bcebf29c-73c2-433d-80d2-6bad896374bf" providerId="ADAL" clId="{C9F3F452-D2BC-403F-BF01-153CFB20CCFC}" dt="2018-01-09T16:29:49.380" v="5047" actId="478"/>
          <ac:spMkLst>
            <pc:docMk/>
            <pc:sldMk cId="468375222" sldId="274"/>
            <ac:spMk id="2" creationId="{4A7AD093-982E-41A6-A013-4D2C3A423280}"/>
          </ac:spMkLst>
        </pc:spChg>
        <pc:spChg chg="mod">
          <ac:chgData name="Paul Tinkler" userId="bcebf29c-73c2-433d-80d2-6bad896374bf" providerId="ADAL" clId="{C9F3F452-D2BC-403F-BF01-153CFB20CCFC}" dt="2018-01-09T16:31:47.217" v="5097" actId="12"/>
          <ac:spMkLst>
            <pc:docMk/>
            <pc:sldMk cId="468375222" sldId="274"/>
            <ac:spMk id="3" creationId="{77333522-EE77-4C4A-8F38-ABF6640B0BD0}"/>
          </ac:spMkLst>
        </pc:spChg>
      </pc:sldChg>
      <pc:sldChg chg="delSp modSp add">
        <pc:chgData name="Paul Tinkler" userId="bcebf29c-73c2-433d-80d2-6bad896374bf" providerId="ADAL" clId="{C9F3F452-D2BC-403F-BF01-153CFB20CCFC}" dt="2018-01-09T16:33:45.335" v="5148" actId="20577"/>
        <pc:sldMkLst>
          <pc:docMk/>
          <pc:sldMk cId="994977277" sldId="275"/>
        </pc:sldMkLst>
        <pc:spChg chg="del">
          <ac:chgData name="Paul Tinkler" userId="bcebf29c-73c2-433d-80d2-6bad896374bf" providerId="ADAL" clId="{C9F3F452-D2BC-403F-BF01-153CFB20CCFC}" dt="2018-01-09T16:30:26.980" v="5054" actId="478"/>
          <ac:spMkLst>
            <pc:docMk/>
            <pc:sldMk cId="994977277" sldId="275"/>
            <ac:spMk id="2" creationId="{72177EAD-0AAE-4E3F-8C8C-712BD1972D40}"/>
          </ac:spMkLst>
        </pc:spChg>
        <pc:spChg chg="mod">
          <ac:chgData name="Paul Tinkler" userId="bcebf29c-73c2-433d-80d2-6bad896374bf" providerId="ADAL" clId="{C9F3F452-D2BC-403F-BF01-153CFB20CCFC}" dt="2018-01-09T16:33:45.335" v="5148" actId="20577"/>
          <ac:spMkLst>
            <pc:docMk/>
            <pc:sldMk cId="994977277" sldId="275"/>
            <ac:spMk id="3" creationId="{2837384E-D40C-41C8-B7DE-5F76C473616C}"/>
          </ac:spMkLst>
        </pc:spChg>
      </pc:sldChg>
      <pc:sldChg chg="addSp modSp add">
        <pc:chgData name="Paul Tinkler" userId="bcebf29c-73c2-433d-80d2-6bad896374bf" providerId="ADAL" clId="{C9F3F452-D2BC-403F-BF01-153CFB20CCFC}" dt="2018-01-09T16:34:59.784" v="5156" actId="14100"/>
        <pc:sldMkLst>
          <pc:docMk/>
          <pc:sldMk cId="926384262" sldId="276"/>
        </pc:sldMkLst>
        <pc:spChg chg="mod">
          <ac:chgData name="Paul Tinkler" userId="bcebf29c-73c2-433d-80d2-6bad896374bf" providerId="ADAL" clId="{C9F3F452-D2BC-403F-BF01-153CFB20CCFC}" dt="2018-01-09T16:34:16.733" v="5149" actId="14100"/>
          <ac:spMkLst>
            <pc:docMk/>
            <pc:sldMk cId="926384262" sldId="276"/>
            <ac:spMk id="2" creationId="{C1D63931-E49D-4ECE-9440-950B9C9B9833}"/>
          </ac:spMkLst>
        </pc:spChg>
        <pc:spChg chg="mod">
          <ac:chgData name="Paul Tinkler" userId="bcebf29c-73c2-433d-80d2-6bad896374bf" providerId="ADAL" clId="{C9F3F452-D2BC-403F-BF01-153CFB20CCFC}" dt="2018-01-09T16:34:48.592" v="5152" actId="14100"/>
          <ac:spMkLst>
            <pc:docMk/>
            <pc:sldMk cId="926384262" sldId="276"/>
            <ac:spMk id="3" creationId="{5DB6EE6D-238A-49C7-A489-1A0547F27CCD}"/>
          </ac:spMkLst>
        </pc:spChg>
        <pc:picChg chg="add mod">
          <ac:chgData name="Paul Tinkler" userId="bcebf29c-73c2-433d-80d2-6bad896374bf" providerId="ADAL" clId="{C9F3F452-D2BC-403F-BF01-153CFB20CCFC}" dt="2018-01-09T16:34:59.784" v="5156" actId="14100"/>
          <ac:picMkLst>
            <pc:docMk/>
            <pc:sldMk cId="926384262" sldId="276"/>
            <ac:picMk id="4" creationId="{12152FAA-ACF5-447A-B5F5-8401A86D8FC2}"/>
          </ac:picMkLst>
        </pc:picChg>
      </pc:sldChg>
      <pc:sldChg chg="addSp delSp modSp add">
        <pc:chgData name="Paul Tinkler" userId="bcebf29c-73c2-433d-80d2-6bad896374bf" providerId="ADAL" clId="{C9F3F452-D2BC-403F-BF01-153CFB20CCFC}" dt="2018-01-09T16:46:57.812" v="5409" actId="1076"/>
        <pc:sldMkLst>
          <pc:docMk/>
          <pc:sldMk cId="1580635041" sldId="277"/>
        </pc:sldMkLst>
        <pc:spChg chg="del">
          <ac:chgData name="Paul Tinkler" userId="bcebf29c-73c2-433d-80d2-6bad896374bf" providerId="ADAL" clId="{C9F3F452-D2BC-403F-BF01-153CFB20CCFC}" dt="2018-01-09T16:35:12.469" v="5157" actId="478"/>
          <ac:spMkLst>
            <pc:docMk/>
            <pc:sldMk cId="1580635041" sldId="277"/>
            <ac:spMk id="2" creationId="{F6093E14-D51C-41E4-9357-30B637195E0C}"/>
          </ac:spMkLst>
        </pc:spChg>
        <pc:spChg chg="del">
          <ac:chgData name="Paul Tinkler" userId="bcebf29c-73c2-433d-80d2-6bad896374bf" providerId="ADAL" clId="{C9F3F452-D2BC-403F-BF01-153CFB20CCFC}" dt="2018-01-09T16:35:14.708" v="5158" actId="478"/>
          <ac:spMkLst>
            <pc:docMk/>
            <pc:sldMk cId="1580635041" sldId="277"/>
            <ac:spMk id="3" creationId="{A841E2B8-A573-48EB-909F-FB9BF050A09B}"/>
          </ac:spMkLst>
        </pc:spChg>
        <pc:spChg chg="add mod">
          <ac:chgData name="Paul Tinkler" userId="bcebf29c-73c2-433d-80d2-6bad896374bf" providerId="ADAL" clId="{C9F3F452-D2BC-403F-BF01-153CFB20CCFC}" dt="2018-01-09T16:46:57.812" v="5409" actId="1076"/>
          <ac:spMkLst>
            <pc:docMk/>
            <pc:sldMk cId="1580635041" sldId="277"/>
            <ac:spMk id="4" creationId="{66EEB1A4-152A-418E-8A25-0CE80C68E8D8}"/>
          </ac:spMkLst>
        </pc:spChg>
        <pc:spChg chg="add del">
          <ac:chgData name="Paul Tinkler" userId="bcebf29c-73c2-433d-80d2-6bad896374bf" providerId="ADAL" clId="{C9F3F452-D2BC-403F-BF01-153CFB20CCFC}" dt="2018-01-09T16:43:08.972" v="5332" actId="1076"/>
          <ac:spMkLst>
            <pc:docMk/>
            <pc:sldMk cId="1580635041" sldId="277"/>
            <ac:spMk id="5" creationId="{9D5F8563-CA92-43A6-B07C-A9E8DBC3B3A2}"/>
          </ac:spMkLst>
        </pc:spChg>
        <pc:spChg chg="add del mod">
          <ac:chgData name="Paul Tinkler" userId="bcebf29c-73c2-433d-80d2-6bad896374bf" providerId="ADAL" clId="{C9F3F452-D2BC-403F-BF01-153CFB20CCFC}" dt="2018-01-09T16:43:26.850" v="5336" actId="1076"/>
          <ac:spMkLst>
            <pc:docMk/>
            <pc:sldMk cId="1580635041" sldId="277"/>
            <ac:spMk id="6" creationId="{1C239BF1-3EC5-4842-A0DB-D686C8A2F465}"/>
          </ac:spMkLst>
        </pc:spChg>
      </pc:sldChg>
      <pc:sldChg chg="addSp delSp modSp add">
        <pc:chgData name="Paul Tinkler" userId="bcebf29c-73c2-433d-80d2-6bad896374bf" providerId="ADAL" clId="{C9F3F452-D2BC-403F-BF01-153CFB20CCFC}" dt="2018-01-09T16:52:43.924" v="5549" actId="1076"/>
        <pc:sldMkLst>
          <pc:docMk/>
          <pc:sldMk cId="744135096" sldId="278"/>
        </pc:sldMkLst>
        <pc:spChg chg="mod">
          <ac:chgData name="Paul Tinkler" userId="bcebf29c-73c2-433d-80d2-6bad896374bf" providerId="ADAL" clId="{C9F3F452-D2BC-403F-BF01-153CFB20CCFC}" dt="2018-01-09T16:47:23.651" v="5434" actId="20577"/>
          <ac:spMkLst>
            <pc:docMk/>
            <pc:sldMk cId="744135096" sldId="278"/>
            <ac:spMk id="2" creationId="{4D5DE146-7C98-4C86-A5DF-FE7A5F535733}"/>
          </ac:spMkLst>
        </pc:spChg>
        <pc:spChg chg="mod">
          <ac:chgData name="Paul Tinkler" userId="bcebf29c-73c2-433d-80d2-6bad896374bf" providerId="ADAL" clId="{C9F3F452-D2BC-403F-BF01-153CFB20CCFC}" dt="2018-01-09T16:51:28.102" v="5542" actId="6549"/>
          <ac:spMkLst>
            <pc:docMk/>
            <pc:sldMk cId="744135096" sldId="278"/>
            <ac:spMk id="3" creationId="{ECD990EE-DCDA-4161-924C-6BECA93E5006}"/>
          </ac:spMkLst>
        </pc:spChg>
        <pc:spChg chg="add mod">
          <ac:chgData name="Paul Tinkler" userId="bcebf29c-73c2-433d-80d2-6bad896374bf" providerId="ADAL" clId="{C9F3F452-D2BC-403F-BF01-153CFB20CCFC}" dt="2018-01-09T16:50:27.764" v="5476" actId="20577"/>
          <ac:spMkLst>
            <pc:docMk/>
            <pc:sldMk cId="744135096" sldId="278"/>
            <ac:spMk id="4" creationId="{68D83B78-DE1F-429B-AA43-2D314C6F139C}"/>
          </ac:spMkLst>
        </pc:spChg>
        <pc:spChg chg="add del mod">
          <ac:chgData name="Paul Tinkler" userId="bcebf29c-73c2-433d-80d2-6bad896374bf" providerId="ADAL" clId="{C9F3F452-D2BC-403F-BF01-153CFB20CCFC}" dt="2018-01-09T16:51:54.612" v="5544" actId="478"/>
          <ac:spMkLst>
            <pc:docMk/>
            <pc:sldMk cId="744135096" sldId="278"/>
            <ac:spMk id="7" creationId="{51913851-21E2-4B37-AC18-C685718030EB}"/>
          </ac:spMkLst>
        </pc:spChg>
        <pc:spChg chg="add mod">
          <ac:chgData name="Paul Tinkler" userId="bcebf29c-73c2-433d-80d2-6bad896374bf" providerId="ADAL" clId="{C9F3F452-D2BC-403F-BF01-153CFB20CCFC}" dt="2018-01-09T16:52:27.635" v="5545" actId="931"/>
          <ac:spMkLst>
            <pc:docMk/>
            <pc:sldMk cId="744135096" sldId="278"/>
            <ac:spMk id="10" creationId="{2C234832-DD5E-436C-B018-677A0447B63C}"/>
          </ac:spMkLst>
        </pc:spChg>
        <pc:spChg chg="add del mod">
          <ac:chgData name="Paul Tinkler" userId="bcebf29c-73c2-433d-80d2-6bad896374bf" providerId="ADAL" clId="{C9F3F452-D2BC-403F-BF01-153CFB20CCFC}" dt="2018-01-09T16:52:33.653" v="5546" actId="478"/>
          <ac:spMkLst>
            <pc:docMk/>
            <pc:sldMk cId="744135096" sldId="278"/>
            <ac:spMk id="13" creationId="{BB004045-CED2-493C-A054-AA44BA07E2B0}"/>
          </ac:spMkLst>
        </pc:spChg>
        <pc:picChg chg="add del mod">
          <ac:chgData name="Paul Tinkler" userId="bcebf29c-73c2-433d-80d2-6bad896374bf" providerId="ADAL" clId="{C9F3F452-D2BC-403F-BF01-153CFB20CCFC}" dt="2018-01-09T16:51:54.612" v="5544" actId="478"/>
          <ac:picMkLst>
            <pc:docMk/>
            <pc:sldMk cId="744135096" sldId="278"/>
            <ac:picMk id="6" creationId="{4B9B6481-097E-4F0F-B6D6-ACD29E081B03}"/>
          </ac:picMkLst>
        </pc:picChg>
        <pc:picChg chg="add del mod">
          <ac:chgData name="Paul Tinkler" userId="bcebf29c-73c2-433d-80d2-6bad896374bf" providerId="ADAL" clId="{C9F3F452-D2BC-403F-BF01-153CFB20CCFC}" dt="2018-01-09T16:52:36.403" v="5547" actId="478"/>
          <ac:picMkLst>
            <pc:docMk/>
            <pc:sldMk cId="744135096" sldId="278"/>
            <ac:picMk id="9" creationId="{0322F9F3-F639-4D62-9E3B-3A11F9AC1CC5}"/>
          </ac:picMkLst>
        </pc:picChg>
        <pc:picChg chg="add mod">
          <ac:chgData name="Paul Tinkler" userId="bcebf29c-73c2-433d-80d2-6bad896374bf" providerId="ADAL" clId="{C9F3F452-D2BC-403F-BF01-153CFB20CCFC}" dt="2018-01-09T16:52:43.924" v="5549" actId="1076"/>
          <ac:picMkLst>
            <pc:docMk/>
            <pc:sldMk cId="744135096" sldId="278"/>
            <ac:picMk id="12" creationId="{3EA4EADB-7712-4E24-8786-ABDD3B6DFDFB}"/>
          </ac:picMkLst>
        </pc:picChg>
      </pc:sldChg>
      <pc:sldChg chg="addSp modSp add modNotesTx">
        <pc:chgData name="Paul Tinkler" userId="bcebf29c-73c2-433d-80d2-6bad896374bf" providerId="ADAL" clId="{C9F3F452-D2BC-403F-BF01-153CFB20CCFC}" dt="2018-01-09T18:09:39.857" v="9801" actId="20577"/>
        <pc:sldMkLst>
          <pc:docMk/>
          <pc:sldMk cId="1558853768" sldId="279"/>
        </pc:sldMkLst>
        <pc:spChg chg="mod">
          <ac:chgData name="Paul Tinkler" userId="bcebf29c-73c2-433d-80d2-6bad896374bf" providerId="ADAL" clId="{C9F3F452-D2BC-403F-BF01-153CFB20CCFC}" dt="2018-01-09T16:53:10.194" v="5553" actId="113"/>
          <ac:spMkLst>
            <pc:docMk/>
            <pc:sldMk cId="1558853768" sldId="279"/>
            <ac:spMk id="2" creationId="{E74C2C8D-83B0-4A7A-B7FE-45C096434CD8}"/>
          </ac:spMkLst>
        </pc:spChg>
        <pc:spChg chg="mod">
          <ac:chgData name="Paul Tinkler" userId="bcebf29c-73c2-433d-80d2-6bad896374bf" providerId="ADAL" clId="{C9F3F452-D2BC-403F-BF01-153CFB20CCFC}" dt="2018-01-09T16:53:47.417" v="5568" actId="27636"/>
          <ac:spMkLst>
            <pc:docMk/>
            <pc:sldMk cId="1558853768" sldId="279"/>
            <ac:spMk id="3" creationId="{357BC689-4795-4073-93A1-807008E59862}"/>
          </ac:spMkLst>
        </pc:spChg>
        <pc:picChg chg="add mod">
          <ac:chgData name="Paul Tinkler" userId="bcebf29c-73c2-433d-80d2-6bad896374bf" providerId="ADAL" clId="{C9F3F452-D2BC-403F-BF01-153CFB20CCFC}" dt="2018-01-09T16:55:39.719" v="5570" actId="1076"/>
          <ac:picMkLst>
            <pc:docMk/>
            <pc:sldMk cId="1558853768" sldId="279"/>
            <ac:picMk id="4" creationId="{3A49B234-C5FC-41C1-AF86-5817890A71EE}"/>
          </ac:picMkLst>
        </pc:picChg>
      </pc:sldChg>
      <pc:sldChg chg="addSp delSp modSp add modNotesTx">
        <pc:chgData name="Paul Tinkler" userId="bcebf29c-73c2-433d-80d2-6bad896374bf" providerId="ADAL" clId="{C9F3F452-D2BC-403F-BF01-153CFB20CCFC}" dt="2018-01-09T18:10:42.863" v="9856" actId="2711"/>
        <pc:sldMkLst>
          <pc:docMk/>
          <pc:sldMk cId="2767995898" sldId="280"/>
        </pc:sldMkLst>
        <pc:spChg chg="mod">
          <ac:chgData name="Paul Tinkler" userId="bcebf29c-73c2-433d-80d2-6bad896374bf" providerId="ADAL" clId="{C9F3F452-D2BC-403F-BF01-153CFB20CCFC}" dt="2018-01-09T16:56:05.646" v="5573" actId="113"/>
          <ac:spMkLst>
            <pc:docMk/>
            <pc:sldMk cId="2767995898" sldId="280"/>
            <ac:spMk id="2" creationId="{36C68A54-6008-4B77-B839-88A0DA0B8162}"/>
          </ac:spMkLst>
        </pc:spChg>
        <pc:spChg chg="mod">
          <ac:chgData name="Paul Tinkler" userId="bcebf29c-73c2-433d-80d2-6bad896374bf" providerId="ADAL" clId="{C9F3F452-D2BC-403F-BF01-153CFB20CCFC}" dt="2018-01-09T18:10:42.863" v="9856" actId="2711"/>
          <ac:spMkLst>
            <pc:docMk/>
            <pc:sldMk cId="2767995898" sldId="280"/>
            <ac:spMk id="3" creationId="{69CBC7EE-772F-437C-87B7-DBFAA0E09227}"/>
          </ac:spMkLst>
        </pc:spChg>
        <pc:spChg chg="add del mod">
          <ac:chgData name="Paul Tinkler" userId="bcebf29c-73c2-433d-80d2-6bad896374bf" providerId="ADAL" clId="{C9F3F452-D2BC-403F-BF01-153CFB20CCFC}" dt="2018-01-09T16:56:54.539" v="5584" actId="2711"/>
          <ac:spMkLst>
            <pc:docMk/>
            <pc:sldMk cId="2767995898" sldId="280"/>
            <ac:spMk id="4" creationId="{063914FB-947E-462C-8CDB-774611F7334B}"/>
          </ac:spMkLst>
        </pc:spChg>
        <pc:spChg chg="add mod">
          <ac:chgData name="Paul Tinkler" userId="bcebf29c-73c2-433d-80d2-6bad896374bf" providerId="ADAL" clId="{C9F3F452-D2BC-403F-BF01-153CFB20CCFC}" dt="2018-01-09T16:58:40.628" v="5641" actId="20577"/>
          <ac:spMkLst>
            <pc:docMk/>
            <pc:sldMk cId="2767995898" sldId="280"/>
            <ac:spMk id="5" creationId="{9BF77743-DD3E-4EEA-85B3-B3A67E28D6AC}"/>
          </ac:spMkLst>
        </pc:spChg>
      </pc:sldChg>
      <pc:sldChg chg="modSp add modNotesTx">
        <pc:chgData name="Paul Tinkler" userId="bcebf29c-73c2-433d-80d2-6bad896374bf" providerId="ADAL" clId="{C9F3F452-D2BC-403F-BF01-153CFB20CCFC}" dt="2018-01-09T18:10:32.008" v="9855" actId="2711"/>
        <pc:sldMkLst>
          <pc:docMk/>
          <pc:sldMk cId="2827702881" sldId="281"/>
        </pc:sldMkLst>
        <pc:spChg chg="mod">
          <ac:chgData name="Paul Tinkler" userId="bcebf29c-73c2-433d-80d2-6bad896374bf" providerId="ADAL" clId="{C9F3F452-D2BC-403F-BF01-153CFB20CCFC}" dt="2018-01-09T16:59:19.187" v="5645" actId="2711"/>
          <ac:spMkLst>
            <pc:docMk/>
            <pc:sldMk cId="2827702881" sldId="281"/>
            <ac:spMk id="2" creationId="{A3502873-CBA9-47D0-842C-328D3EBDE4C6}"/>
          </ac:spMkLst>
        </pc:spChg>
        <pc:spChg chg="mod">
          <ac:chgData name="Paul Tinkler" userId="bcebf29c-73c2-433d-80d2-6bad896374bf" providerId="ADAL" clId="{C9F3F452-D2BC-403F-BF01-153CFB20CCFC}" dt="2018-01-09T18:10:32.008" v="9855" actId="2711"/>
          <ac:spMkLst>
            <pc:docMk/>
            <pc:sldMk cId="2827702881" sldId="281"/>
            <ac:spMk id="3" creationId="{B52D57D3-B120-4781-AA07-C946F4AD3B89}"/>
          </ac:spMkLst>
        </pc:spChg>
      </pc:sldChg>
      <pc:sldChg chg="addSp modSp add modNotesTx">
        <pc:chgData name="Paul Tinkler" userId="bcebf29c-73c2-433d-80d2-6bad896374bf" providerId="ADAL" clId="{C9F3F452-D2BC-403F-BF01-153CFB20CCFC}" dt="2018-01-09T18:00:14.953" v="9025" actId="2711"/>
        <pc:sldMkLst>
          <pc:docMk/>
          <pc:sldMk cId="2739653771" sldId="282"/>
        </pc:sldMkLst>
        <pc:spChg chg="mod">
          <ac:chgData name="Paul Tinkler" userId="bcebf29c-73c2-433d-80d2-6bad896374bf" providerId="ADAL" clId="{C9F3F452-D2BC-403F-BF01-153CFB20CCFC}" dt="2018-01-09T18:00:14.953" v="9025" actId="2711"/>
          <ac:spMkLst>
            <pc:docMk/>
            <pc:sldMk cId="2739653771" sldId="282"/>
            <ac:spMk id="2" creationId="{12171458-9D14-447E-B873-133D4BD7C30E}"/>
          </ac:spMkLst>
        </pc:spChg>
        <pc:spChg chg="mod">
          <ac:chgData name="Paul Tinkler" userId="bcebf29c-73c2-433d-80d2-6bad896374bf" providerId="ADAL" clId="{C9F3F452-D2BC-403F-BF01-153CFB20CCFC}" dt="2018-01-09T18:00:10.087" v="9024" actId="2711"/>
          <ac:spMkLst>
            <pc:docMk/>
            <pc:sldMk cId="2739653771" sldId="282"/>
            <ac:spMk id="3" creationId="{013F2F78-FA72-4246-9101-99A2AFB15B23}"/>
          </ac:spMkLst>
        </pc:spChg>
        <pc:picChg chg="add mod">
          <ac:chgData name="Paul Tinkler" userId="bcebf29c-73c2-433d-80d2-6bad896374bf" providerId="ADAL" clId="{C9F3F452-D2BC-403F-BF01-153CFB20CCFC}" dt="2018-01-09T17:04:19.407" v="6028" actId="1076"/>
          <ac:picMkLst>
            <pc:docMk/>
            <pc:sldMk cId="2739653771" sldId="282"/>
            <ac:picMk id="4" creationId="{45DC3372-01CE-4E8E-86AA-56CFCED339BE}"/>
          </ac:picMkLst>
        </pc:picChg>
      </pc:sldChg>
      <pc:sldChg chg="addSp delSp modSp add modNotesTx">
        <pc:chgData name="Paul Tinkler" userId="bcebf29c-73c2-433d-80d2-6bad896374bf" providerId="ADAL" clId="{C9F3F452-D2BC-403F-BF01-153CFB20CCFC}" dt="2018-01-09T17:59:52.993" v="9023" actId="20577"/>
        <pc:sldMkLst>
          <pc:docMk/>
          <pc:sldMk cId="1727673348" sldId="283"/>
        </pc:sldMkLst>
        <pc:spChg chg="mod">
          <ac:chgData name="Paul Tinkler" userId="bcebf29c-73c2-433d-80d2-6bad896374bf" providerId="ADAL" clId="{C9F3F452-D2BC-403F-BF01-153CFB20CCFC}" dt="2018-01-09T17:08:15.453" v="6498" actId="2711"/>
          <ac:spMkLst>
            <pc:docMk/>
            <pc:sldMk cId="1727673348" sldId="283"/>
            <ac:spMk id="2" creationId="{08A3840F-78C5-4449-81A2-33540054CF98}"/>
          </ac:spMkLst>
        </pc:spChg>
        <pc:spChg chg="mod">
          <ac:chgData name="Paul Tinkler" userId="bcebf29c-73c2-433d-80d2-6bad896374bf" providerId="ADAL" clId="{C9F3F452-D2BC-403F-BF01-153CFB20CCFC}" dt="2018-01-09T17:59:09.916" v="8950" actId="114"/>
          <ac:spMkLst>
            <pc:docMk/>
            <pc:sldMk cId="1727673348" sldId="283"/>
            <ac:spMk id="3" creationId="{52D5D15B-C1F1-4EB5-BC92-84D30A25D709}"/>
          </ac:spMkLst>
        </pc:spChg>
        <pc:spChg chg="add del mod">
          <ac:chgData name="Paul Tinkler" userId="bcebf29c-73c2-433d-80d2-6bad896374bf" providerId="ADAL" clId="{C9F3F452-D2BC-403F-BF01-153CFB20CCFC}" dt="2018-01-09T17:56:14.899" v="8924" actId="478"/>
          <ac:spMkLst>
            <pc:docMk/>
            <pc:sldMk cId="1727673348" sldId="283"/>
            <ac:spMk id="6" creationId="{1D423648-9B84-4867-9341-C40385D48CBF}"/>
          </ac:spMkLst>
        </pc:spChg>
        <pc:picChg chg="add mod ord">
          <ac:chgData name="Paul Tinkler" userId="bcebf29c-73c2-433d-80d2-6bad896374bf" providerId="ADAL" clId="{C9F3F452-D2BC-403F-BF01-153CFB20CCFC}" dt="2018-01-09T17:58:26.277" v="8941" actId="14100"/>
          <ac:picMkLst>
            <pc:docMk/>
            <pc:sldMk cId="1727673348" sldId="283"/>
            <ac:picMk id="5" creationId="{BDEDFB9A-3BF4-41BB-8E87-D632B3A3D722}"/>
          </ac:picMkLst>
        </pc:picChg>
      </pc:sldChg>
      <pc:sldChg chg="addSp modSp add modNotesTx">
        <pc:chgData name="Paul Tinkler" userId="bcebf29c-73c2-433d-80d2-6bad896374bf" providerId="ADAL" clId="{C9F3F452-D2BC-403F-BF01-153CFB20CCFC}" dt="2018-01-09T18:11:15.928" v="9857" actId="2711"/>
        <pc:sldMkLst>
          <pc:docMk/>
          <pc:sldMk cId="192315312" sldId="284"/>
        </pc:sldMkLst>
        <pc:spChg chg="mod">
          <ac:chgData name="Paul Tinkler" userId="bcebf29c-73c2-433d-80d2-6bad896374bf" providerId="ADAL" clId="{C9F3F452-D2BC-403F-BF01-153CFB20CCFC}" dt="2018-01-09T17:10:13.834" v="6554" actId="2711"/>
          <ac:spMkLst>
            <pc:docMk/>
            <pc:sldMk cId="192315312" sldId="284"/>
            <ac:spMk id="2" creationId="{14F04B8C-EE9B-4943-9D6B-1AB49440DCE4}"/>
          </ac:spMkLst>
        </pc:spChg>
        <pc:spChg chg="mod">
          <ac:chgData name="Paul Tinkler" userId="bcebf29c-73c2-433d-80d2-6bad896374bf" providerId="ADAL" clId="{C9F3F452-D2BC-403F-BF01-153CFB20CCFC}" dt="2018-01-09T18:11:15.928" v="9857" actId="2711"/>
          <ac:spMkLst>
            <pc:docMk/>
            <pc:sldMk cId="192315312" sldId="284"/>
            <ac:spMk id="3" creationId="{149BA05F-13C5-4EBF-B4BC-579E62BDC7A9}"/>
          </ac:spMkLst>
        </pc:spChg>
        <pc:picChg chg="add mod ord">
          <ac:chgData name="Paul Tinkler" userId="bcebf29c-73c2-433d-80d2-6bad896374bf" providerId="ADAL" clId="{C9F3F452-D2BC-403F-BF01-153CFB20CCFC}" dt="2018-01-09T17:12:30.793" v="6597" actId="171"/>
          <ac:picMkLst>
            <pc:docMk/>
            <pc:sldMk cId="192315312" sldId="284"/>
            <ac:picMk id="4" creationId="{06E79AB2-3990-4D9F-9F10-A72775D353D4}"/>
          </ac:picMkLst>
        </pc:picChg>
      </pc:sldChg>
      <pc:sldChg chg="addSp modSp add">
        <pc:chgData name="Paul Tinkler" userId="bcebf29c-73c2-433d-80d2-6bad896374bf" providerId="ADAL" clId="{C9F3F452-D2BC-403F-BF01-153CFB20CCFC}" dt="2018-01-09T17:16:35.661" v="6645" actId="2711"/>
        <pc:sldMkLst>
          <pc:docMk/>
          <pc:sldMk cId="2019672014" sldId="285"/>
        </pc:sldMkLst>
        <pc:spChg chg="mod">
          <ac:chgData name="Paul Tinkler" userId="bcebf29c-73c2-433d-80d2-6bad896374bf" providerId="ADAL" clId="{C9F3F452-D2BC-403F-BF01-153CFB20CCFC}" dt="2018-01-09T17:14:15.355" v="6620" actId="2711"/>
          <ac:spMkLst>
            <pc:docMk/>
            <pc:sldMk cId="2019672014" sldId="285"/>
            <ac:spMk id="2" creationId="{A4846D3F-B03B-4309-B018-34FC8C922C81}"/>
          </ac:spMkLst>
        </pc:spChg>
        <pc:spChg chg="mod">
          <ac:chgData name="Paul Tinkler" userId="bcebf29c-73c2-433d-80d2-6bad896374bf" providerId="ADAL" clId="{C9F3F452-D2BC-403F-BF01-153CFB20CCFC}" dt="2018-01-09T17:16:35.661" v="6645" actId="2711"/>
          <ac:spMkLst>
            <pc:docMk/>
            <pc:sldMk cId="2019672014" sldId="285"/>
            <ac:spMk id="3" creationId="{1F3FCCC9-77CA-46EC-B97D-53D3AB63CC50}"/>
          </ac:spMkLst>
        </pc:spChg>
        <pc:picChg chg="add mod">
          <ac:chgData name="Paul Tinkler" userId="bcebf29c-73c2-433d-80d2-6bad896374bf" providerId="ADAL" clId="{C9F3F452-D2BC-403F-BF01-153CFB20CCFC}" dt="2018-01-09T17:14:51.439" v="6627" actId="1076"/>
          <ac:picMkLst>
            <pc:docMk/>
            <pc:sldMk cId="2019672014" sldId="285"/>
            <ac:picMk id="4" creationId="{9B54ADB5-D344-4093-86A5-17588A3F1552}"/>
          </ac:picMkLst>
        </pc:picChg>
      </pc:sldChg>
      <pc:sldChg chg="addSp delSp modSp add">
        <pc:chgData name="Paul Tinkler" userId="bcebf29c-73c2-433d-80d2-6bad896374bf" providerId="ADAL" clId="{C9F3F452-D2BC-403F-BF01-153CFB20CCFC}" dt="2018-01-09T17:21:33.803" v="6697" actId="1076"/>
        <pc:sldMkLst>
          <pc:docMk/>
          <pc:sldMk cId="267304366" sldId="286"/>
        </pc:sldMkLst>
        <pc:spChg chg="mod">
          <ac:chgData name="Paul Tinkler" userId="bcebf29c-73c2-433d-80d2-6bad896374bf" providerId="ADAL" clId="{C9F3F452-D2BC-403F-BF01-153CFB20CCFC}" dt="2018-01-09T17:15:25.999" v="6631" actId="2711"/>
          <ac:spMkLst>
            <pc:docMk/>
            <pc:sldMk cId="267304366" sldId="286"/>
            <ac:spMk id="2" creationId="{DE50752D-2B76-4403-8467-D44D84C1DD7B}"/>
          </ac:spMkLst>
        </pc:spChg>
        <pc:spChg chg="mod">
          <ac:chgData name="Paul Tinkler" userId="bcebf29c-73c2-433d-80d2-6bad896374bf" providerId="ADAL" clId="{C9F3F452-D2BC-403F-BF01-153CFB20CCFC}" dt="2018-01-09T17:21:17.931" v="6694" actId="1076"/>
          <ac:spMkLst>
            <pc:docMk/>
            <pc:sldMk cId="267304366" sldId="286"/>
            <ac:spMk id="3" creationId="{2ED92F3B-148A-4EE5-B554-86C6E2E969A9}"/>
          </ac:spMkLst>
        </pc:spChg>
        <pc:spChg chg="add del mod">
          <ac:chgData name="Paul Tinkler" userId="bcebf29c-73c2-433d-80d2-6bad896374bf" providerId="ADAL" clId="{C9F3F452-D2BC-403F-BF01-153CFB20CCFC}" dt="2018-01-09T17:21:01.012" v="6691" actId="478"/>
          <ac:spMkLst>
            <pc:docMk/>
            <pc:sldMk cId="267304366" sldId="286"/>
            <ac:spMk id="6" creationId="{F6F78FA2-990C-4525-A7A0-EA5AF8AE29FF}"/>
          </ac:spMkLst>
        </pc:spChg>
        <pc:picChg chg="add mod ord">
          <ac:chgData name="Paul Tinkler" userId="bcebf29c-73c2-433d-80d2-6bad896374bf" providerId="ADAL" clId="{C9F3F452-D2BC-403F-BF01-153CFB20CCFC}" dt="2018-01-09T17:21:33.803" v="6697" actId="1076"/>
          <ac:picMkLst>
            <pc:docMk/>
            <pc:sldMk cId="267304366" sldId="286"/>
            <ac:picMk id="5" creationId="{1D282B19-97FB-4B99-AB9A-5DCB705A0EC4}"/>
          </ac:picMkLst>
        </pc:picChg>
      </pc:sldChg>
      <pc:sldChg chg="addSp delSp modSp add">
        <pc:chgData name="Paul Tinkler" userId="bcebf29c-73c2-433d-80d2-6bad896374bf" providerId="ADAL" clId="{C9F3F452-D2BC-403F-BF01-153CFB20CCFC}" dt="2018-01-09T17:20:15.510" v="6689" actId="114"/>
        <pc:sldMkLst>
          <pc:docMk/>
          <pc:sldMk cId="2478713306" sldId="287"/>
        </pc:sldMkLst>
        <pc:spChg chg="mod">
          <ac:chgData name="Paul Tinkler" userId="bcebf29c-73c2-433d-80d2-6bad896374bf" providerId="ADAL" clId="{C9F3F452-D2BC-403F-BF01-153CFB20CCFC}" dt="2018-01-09T17:17:33.113" v="6677" actId="113"/>
          <ac:spMkLst>
            <pc:docMk/>
            <pc:sldMk cId="2478713306" sldId="287"/>
            <ac:spMk id="2" creationId="{5C3442DD-77E5-4815-BD37-6F572C0D0FE6}"/>
          </ac:spMkLst>
        </pc:spChg>
        <pc:spChg chg="mod">
          <ac:chgData name="Paul Tinkler" userId="bcebf29c-73c2-433d-80d2-6bad896374bf" providerId="ADAL" clId="{C9F3F452-D2BC-403F-BF01-153CFB20CCFC}" dt="2018-01-09T17:20:15.510" v="6689" actId="114"/>
          <ac:spMkLst>
            <pc:docMk/>
            <pc:sldMk cId="2478713306" sldId="287"/>
            <ac:spMk id="3" creationId="{8E3288E6-2CBB-431C-8780-A3EF5148455C}"/>
          </ac:spMkLst>
        </pc:spChg>
        <pc:spChg chg="add del mod">
          <ac:chgData name="Paul Tinkler" userId="bcebf29c-73c2-433d-80d2-6bad896374bf" providerId="ADAL" clId="{C9F3F452-D2BC-403F-BF01-153CFB20CCFC}" dt="2018-01-09T17:18:24.996" v="6682" actId="478"/>
          <ac:spMkLst>
            <pc:docMk/>
            <pc:sldMk cId="2478713306" sldId="287"/>
            <ac:spMk id="6" creationId="{71005A8F-9514-46F0-9DC4-2D59DC97CC1E}"/>
          </ac:spMkLst>
        </pc:spChg>
        <pc:spChg chg="add del mod">
          <ac:chgData name="Paul Tinkler" userId="bcebf29c-73c2-433d-80d2-6bad896374bf" providerId="ADAL" clId="{C9F3F452-D2BC-403F-BF01-153CFB20CCFC}" dt="2018-01-09T17:19:34.641" v="6684" actId="478"/>
          <ac:spMkLst>
            <pc:docMk/>
            <pc:sldMk cId="2478713306" sldId="287"/>
            <ac:spMk id="9" creationId="{9AA52A77-05AE-45EE-89CF-2DD5A67AAEFE}"/>
          </ac:spMkLst>
        </pc:spChg>
        <pc:picChg chg="add del mod">
          <ac:chgData name="Paul Tinkler" userId="bcebf29c-73c2-433d-80d2-6bad896374bf" providerId="ADAL" clId="{C9F3F452-D2BC-403F-BF01-153CFB20CCFC}" dt="2018-01-09T17:18:24.996" v="6682" actId="478"/>
          <ac:picMkLst>
            <pc:docMk/>
            <pc:sldMk cId="2478713306" sldId="287"/>
            <ac:picMk id="5" creationId="{53AC87EA-8096-4FB5-B9D1-CBCEC08BEAF5}"/>
          </ac:picMkLst>
        </pc:picChg>
        <pc:picChg chg="add mod ord">
          <ac:chgData name="Paul Tinkler" userId="bcebf29c-73c2-433d-80d2-6bad896374bf" providerId="ADAL" clId="{C9F3F452-D2BC-403F-BF01-153CFB20CCFC}" dt="2018-01-09T17:19:51.279" v="6686" actId="171"/>
          <ac:picMkLst>
            <pc:docMk/>
            <pc:sldMk cId="2478713306" sldId="287"/>
            <ac:picMk id="8" creationId="{ABFF1DDD-AA4F-436A-BD20-C7DABD3AA586}"/>
          </ac:picMkLst>
        </pc:picChg>
      </pc:sldChg>
      <pc:sldChg chg="addSp delSp modSp add modNotesTx">
        <pc:chgData name="Paul Tinkler" userId="bcebf29c-73c2-433d-80d2-6bad896374bf" providerId="ADAL" clId="{C9F3F452-D2BC-403F-BF01-153CFB20CCFC}" dt="2018-01-09T18:11:37.026" v="9858" actId="2711"/>
        <pc:sldMkLst>
          <pc:docMk/>
          <pc:sldMk cId="1719049818" sldId="288"/>
        </pc:sldMkLst>
        <pc:spChg chg="mod">
          <ac:chgData name="Paul Tinkler" userId="bcebf29c-73c2-433d-80d2-6bad896374bf" providerId="ADAL" clId="{C9F3F452-D2BC-403F-BF01-153CFB20CCFC}" dt="2018-01-09T17:22:12.098" v="6701" actId="2711"/>
          <ac:spMkLst>
            <pc:docMk/>
            <pc:sldMk cId="1719049818" sldId="288"/>
            <ac:spMk id="2" creationId="{1797307A-2825-443E-AA8A-15E46B174CC9}"/>
          </ac:spMkLst>
        </pc:spChg>
        <pc:spChg chg="mod">
          <ac:chgData name="Paul Tinkler" userId="bcebf29c-73c2-433d-80d2-6bad896374bf" providerId="ADAL" clId="{C9F3F452-D2BC-403F-BF01-153CFB20CCFC}" dt="2018-01-09T18:11:37.026" v="9858" actId="2711"/>
          <ac:spMkLst>
            <pc:docMk/>
            <pc:sldMk cId="1719049818" sldId="288"/>
            <ac:spMk id="3" creationId="{9CB41F89-0CC8-47D1-84AF-6C18F30362A4}"/>
          </ac:spMkLst>
        </pc:spChg>
        <pc:spChg chg="add del mod">
          <ac:chgData name="Paul Tinkler" userId="bcebf29c-73c2-433d-80d2-6bad896374bf" providerId="ADAL" clId="{C9F3F452-D2BC-403F-BF01-153CFB20CCFC}" dt="2018-01-09T17:23:13.651" v="6708" actId="478"/>
          <ac:spMkLst>
            <pc:docMk/>
            <pc:sldMk cId="1719049818" sldId="288"/>
            <ac:spMk id="6" creationId="{D9898BA1-66FC-46C8-B9B5-0B1950CB98E9}"/>
          </ac:spMkLst>
        </pc:spChg>
        <pc:picChg chg="add del mod ord">
          <ac:chgData name="Paul Tinkler" userId="bcebf29c-73c2-433d-80d2-6bad896374bf" providerId="ADAL" clId="{C9F3F452-D2BC-403F-BF01-153CFB20CCFC}" dt="2018-01-09T17:23:36.695" v="6713" actId="167"/>
          <ac:picMkLst>
            <pc:docMk/>
            <pc:sldMk cId="1719049818" sldId="288"/>
            <ac:picMk id="5" creationId="{54CDCFE7-C595-4193-AA22-4FA9A90BC106}"/>
          </ac:picMkLst>
        </pc:picChg>
      </pc:sldChg>
      <pc:sldChg chg="addSp modSp add modNotesTx">
        <pc:chgData name="Paul Tinkler" userId="bcebf29c-73c2-433d-80d2-6bad896374bf" providerId="ADAL" clId="{C9F3F452-D2BC-403F-BF01-153CFB20CCFC}" dt="2018-01-09T17:51:53.586" v="8538" actId="20577"/>
        <pc:sldMkLst>
          <pc:docMk/>
          <pc:sldMk cId="3287988239" sldId="289"/>
        </pc:sldMkLst>
        <pc:spChg chg="mod">
          <ac:chgData name="Paul Tinkler" userId="bcebf29c-73c2-433d-80d2-6bad896374bf" providerId="ADAL" clId="{C9F3F452-D2BC-403F-BF01-153CFB20CCFC}" dt="2018-01-09T17:24:26.779" v="6715" actId="2711"/>
          <ac:spMkLst>
            <pc:docMk/>
            <pc:sldMk cId="3287988239" sldId="289"/>
            <ac:spMk id="2" creationId="{D9867B61-C2B7-408C-8923-CCB18776A33F}"/>
          </ac:spMkLst>
        </pc:spChg>
        <pc:spChg chg="mod">
          <ac:chgData name="Paul Tinkler" userId="bcebf29c-73c2-433d-80d2-6bad896374bf" providerId="ADAL" clId="{C9F3F452-D2BC-403F-BF01-153CFB20CCFC}" dt="2018-01-09T17:26:09.376" v="6731" actId="20577"/>
          <ac:spMkLst>
            <pc:docMk/>
            <pc:sldMk cId="3287988239" sldId="289"/>
            <ac:spMk id="3" creationId="{7EB5F4E5-81BB-4803-BD7F-C43703E89DC2}"/>
          </ac:spMkLst>
        </pc:spChg>
        <pc:picChg chg="add mod">
          <ac:chgData name="Paul Tinkler" userId="bcebf29c-73c2-433d-80d2-6bad896374bf" providerId="ADAL" clId="{C9F3F452-D2BC-403F-BF01-153CFB20CCFC}" dt="2018-01-09T17:25:35.463" v="6727" actId="1076"/>
          <ac:picMkLst>
            <pc:docMk/>
            <pc:sldMk cId="3287988239" sldId="289"/>
            <ac:picMk id="4" creationId="{064818CC-AFF9-41CD-81BB-F42C6904E853}"/>
          </ac:picMkLst>
        </pc:picChg>
      </pc:sldChg>
      <pc:sldChg chg="addSp modSp add modNotesTx">
        <pc:chgData name="Paul Tinkler" userId="bcebf29c-73c2-433d-80d2-6bad896374bf" providerId="ADAL" clId="{C9F3F452-D2BC-403F-BF01-153CFB20CCFC}" dt="2018-01-09T17:29:20.959" v="6927" actId="20577"/>
        <pc:sldMkLst>
          <pc:docMk/>
          <pc:sldMk cId="1102482783" sldId="290"/>
        </pc:sldMkLst>
        <pc:spChg chg="mod">
          <ac:chgData name="Paul Tinkler" userId="bcebf29c-73c2-433d-80d2-6bad896374bf" providerId="ADAL" clId="{C9F3F452-D2BC-403F-BF01-153CFB20CCFC}" dt="2018-01-09T17:28:36.322" v="6775" actId="20577"/>
          <ac:spMkLst>
            <pc:docMk/>
            <pc:sldMk cId="1102482783" sldId="290"/>
            <ac:spMk id="2" creationId="{0D33C5F9-02E1-4679-AB68-0BD8227743E3}"/>
          </ac:spMkLst>
        </pc:spChg>
        <pc:spChg chg="mod">
          <ac:chgData name="Paul Tinkler" userId="bcebf29c-73c2-433d-80d2-6bad896374bf" providerId="ADAL" clId="{C9F3F452-D2BC-403F-BF01-153CFB20CCFC}" dt="2018-01-09T17:28:09.987" v="6763" actId="113"/>
          <ac:spMkLst>
            <pc:docMk/>
            <pc:sldMk cId="1102482783" sldId="290"/>
            <ac:spMk id="3" creationId="{FED145E9-60D1-4611-8880-9D096658F684}"/>
          </ac:spMkLst>
        </pc:spChg>
        <pc:picChg chg="add mod ord">
          <ac:chgData name="Paul Tinkler" userId="bcebf29c-73c2-433d-80d2-6bad896374bf" providerId="ADAL" clId="{C9F3F452-D2BC-403F-BF01-153CFB20CCFC}" dt="2018-01-09T17:27:51.268" v="6760" actId="167"/>
          <ac:picMkLst>
            <pc:docMk/>
            <pc:sldMk cId="1102482783" sldId="290"/>
            <ac:picMk id="4" creationId="{8D77DD1D-4CAB-44FA-A7C3-66F4A4C49856}"/>
          </ac:picMkLst>
        </pc:picChg>
      </pc:sldChg>
      <pc:sldChg chg="addSp delSp modSp add modNotesTx">
        <pc:chgData name="Paul Tinkler" userId="bcebf29c-73c2-433d-80d2-6bad896374bf" providerId="ADAL" clId="{C9F3F452-D2BC-403F-BF01-153CFB20CCFC}" dt="2018-01-09T17:50:32.321" v="8310" actId="20577"/>
        <pc:sldMkLst>
          <pc:docMk/>
          <pc:sldMk cId="565479597" sldId="291"/>
        </pc:sldMkLst>
        <pc:spChg chg="mod">
          <ac:chgData name="Paul Tinkler" userId="bcebf29c-73c2-433d-80d2-6bad896374bf" providerId="ADAL" clId="{C9F3F452-D2BC-403F-BF01-153CFB20CCFC}" dt="2018-01-09T17:29:42.584" v="6937" actId="27636"/>
          <ac:spMkLst>
            <pc:docMk/>
            <pc:sldMk cId="565479597" sldId="291"/>
            <ac:spMk id="2" creationId="{E8F59914-9162-433A-BF97-9BB21D96EBCC}"/>
          </ac:spMkLst>
        </pc:spChg>
        <pc:spChg chg="del">
          <ac:chgData name="Paul Tinkler" userId="bcebf29c-73c2-433d-80d2-6bad896374bf" providerId="ADAL" clId="{C9F3F452-D2BC-403F-BF01-153CFB20CCFC}" dt="2018-01-09T17:30:01.282" v="6938" actId="478"/>
          <ac:spMkLst>
            <pc:docMk/>
            <pc:sldMk cId="565479597" sldId="291"/>
            <ac:spMk id="3" creationId="{9F021953-DABF-434B-8520-3C0B3AC69824}"/>
          </ac:spMkLst>
        </pc:spChg>
        <pc:spChg chg="add mod">
          <ac:chgData name="Paul Tinkler" userId="bcebf29c-73c2-433d-80d2-6bad896374bf" providerId="ADAL" clId="{C9F3F452-D2BC-403F-BF01-153CFB20CCFC}" dt="2018-01-09T17:32:17.435" v="6957" actId="1076"/>
          <ac:spMkLst>
            <pc:docMk/>
            <pc:sldMk cId="565479597" sldId="291"/>
            <ac:spMk id="4" creationId="{AD79614A-8824-4E27-8927-F9147DA0BA3E}"/>
          </ac:spMkLst>
        </pc:spChg>
        <pc:spChg chg="add mod">
          <ac:chgData name="Paul Tinkler" userId="bcebf29c-73c2-433d-80d2-6bad896374bf" providerId="ADAL" clId="{C9F3F452-D2BC-403F-BF01-153CFB20CCFC}" dt="2018-01-09T17:35:25.374" v="7000" actId="1076"/>
          <ac:spMkLst>
            <pc:docMk/>
            <pc:sldMk cId="565479597" sldId="291"/>
            <ac:spMk id="8" creationId="{AA15E805-C577-43AB-8806-9C55D5037ED6}"/>
          </ac:spMkLst>
        </pc:spChg>
        <pc:spChg chg="add mod">
          <ac:chgData name="Paul Tinkler" userId="bcebf29c-73c2-433d-80d2-6bad896374bf" providerId="ADAL" clId="{C9F3F452-D2BC-403F-BF01-153CFB20CCFC}" dt="2018-01-09T17:35:08.981" v="6995" actId="113"/>
          <ac:spMkLst>
            <pc:docMk/>
            <pc:sldMk cId="565479597" sldId="291"/>
            <ac:spMk id="9" creationId="{D5A5E957-5902-4A14-9CEB-C5AEA82C7AF9}"/>
          </ac:spMkLst>
        </pc:spChg>
        <pc:picChg chg="add mod ord">
          <ac:chgData name="Paul Tinkler" userId="bcebf29c-73c2-433d-80d2-6bad896374bf" providerId="ADAL" clId="{C9F3F452-D2BC-403F-BF01-153CFB20CCFC}" dt="2018-01-09T17:31:57.346" v="6954" actId="1076"/>
          <ac:picMkLst>
            <pc:docMk/>
            <pc:sldMk cId="565479597" sldId="291"/>
            <ac:picMk id="5" creationId="{CC7EFACC-E8B9-447B-8804-B61012FDE835}"/>
          </ac:picMkLst>
        </pc:picChg>
        <pc:cxnChg chg="add mod">
          <ac:chgData name="Paul Tinkler" userId="bcebf29c-73c2-433d-80d2-6bad896374bf" providerId="ADAL" clId="{C9F3F452-D2BC-403F-BF01-153CFB20CCFC}" dt="2018-01-09T17:33:11.931" v="6963" actId="208"/>
          <ac:cxnSpMkLst>
            <pc:docMk/>
            <pc:sldMk cId="565479597" sldId="291"/>
            <ac:cxnSpMk id="6" creationId="{6DD29758-28F2-40A9-B9FD-0C7273E3DBE0}"/>
          </ac:cxnSpMkLst>
        </pc:cxnChg>
      </pc:sldChg>
      <pc:sldChg chg="addSp modSp add modNotesTx">
        <pc:chgData name="Paul Tinkler" userId="bcebf29c-73c2-433d-80d2-6bad896374bf" providerId="ADAL" clId="{C9F3F452-D2BC-403F-BF01-153CFB20CCFC}" dt="2018-01-09T17:48:35.539" v="8082" actId="20577"/>
        <pc:sldMkLst>
          <pc:docMk/>
          <pc:sldMk cId="3299736854" sldId="292"/>
        </pc:sldMkLst>
        <pc:spChg chg="mod">
          <ac:chgData name="Paul Tinkler" userId="bcebf29c-73c2-433d-80d2-6bad896374bf" providerId="ADAL" clId="{C9F3F452-D2BC-403F-BF01-153CFB20CCFC}" dt="2018-01-09T17:36:09.582" v="7004" actId="2711"/>
          <ac:spMkLst>
            <pc:docMk/>
            <pc:sldMk cId="3299736854" sldId="292"/>
            <ac:spMk id="2" creationId="{9BD41759-482B-4804-9068-5913364BA30C}"/>
          </ac:spMkLst>
        </pc:spChg>
        <pc:spChg chg="mod">
          <ac:chgData name="Paul Tinkler" userId="bcebf29c-73c2-433d-80d2-6bad896374bf" providerId="ADAL" clId="{C9F3F452-D2BC-403F-BF01-153CFB20CCFC}" dt="2018-01-09T17:37:12.161" v="7020" actId="5793"/>
          <ac:spMkLst>
            <pc:docMk/>
            <pc:sldMk cId="3299736854" sldId="292"/>
            <ac:spMk id="3" creationId="{A4118893-F1B3-40EB-82EF-20AB078DC5E7}"/>
          </ac:spMkLst>
        </pc:spChg>
        <pc:picChg chg="add mod">
          <ac:chgData name="Paul Tinkler" userId="bcebf29c-73c2-433d-80d2-6bad896374bf" providerId="ADAL" clId="{C9F3F452-D2BC-403F-BF01-153CFB20CCFC}" dt="2018-01-09T17:37:26.962" v="7022" actId="1076"/>
          <ac:picMkLst>
            <pc:docMk/>
            <pc:sldMk cId="3299736854" sldId="292"/>
            <ac:picMk id="4" creationId="{F83A4588-1406-4E75-98D4-26A5F1B5071F}"/>
          </ac:picMkLst>
        </pc:picChg>
      </pc:sldChg>
      <pc:sldChg chg="addSp delSp modSp add">
        <pc:chgData name="Paul Tinkler" userId="bcebf29c-73c2-433d-80d2-6bad896374bf" providerId="ADAL" clId="{C9F3F452-D2BC-403F-BF01-153CFB20CCFC}" dt="2018-01-09T17:38:19.862" v="7029" actId="14100"/>
        <pc:sldMkLst>
          <pc:docMk/>
          <pc:sldMk cId="2740001724" sldId="293"/>
        </pc:sldMkLst>
        <pc:spChg chg="del">
          <ac:chgData name="Paul Tinkler" userId="bcebf29c-73c2-433d-80d2-6bad896374bf" providerId="ADAL" clId="{C9F3F452-D2BC-403F-BF01-153CFB20CCFC}" dt="2018-01-09T17:37:59.859" v="7024" actId="478"/>
          <ac:spMkLst>
            <pc:docMk/>
            <pc:sldMk cId="2740001724" sldId="293"/>
            <ac:spMk id="2" creationId="{F7238A69-D04F-405E-ADE8-54724F455A12}"/>
          </ac:spMkLst>
        </pc:spChg>
        <pc:spChg chg="del">
          <ac:chgData name="Paul Tinkler" userId="bcebf29c-73c2-433d-80d2-6bad896374bf" providerId="ADAL" clId="{C9F3F452-D2BC-403F-BF01-153CFB20CCFC}" dt="2018-01-09T17:37:58.771" v="7023" actId="478"/>
          <ac:spMkLst>
            <pc:docMk/>
            <pc:sldMk cId="2740001724" sldId="293"/>
            <ac:spMk id="3" creationId="{22A0B77F-FDFC-475B-A909-6BF0A17EA420}"/>
          </ac:spMkLst>
        </pc:spChg>
        <pc:picChg chg="add mod">
          <ac:chgData name="Paul Tinkler" userId="bcebf29c-73c2-433d-80d2-6bad896374bf" providerId="ADAL" clId="{C9F3F452-D2BC-403F-BF01-153CFB20CCFC}" dt="2018-01-09T17:38:19.862" v="7029" actId="14100"/>
          <ac:picMkLst>
            <pc:docMk/>
            <pc:sldMk cId="2740001724" sldId="293"/>
            <ac:picMk id="4" creationId="{18BACA9F-C06D-4BAA-99D3-1F6898115857}"/>
          </ac:picMkLst>
        </pc:picChg>
      </pc:sldChg>
      <pc:sldChg chg="addSp delSp modSp add modNotesTx">
        <pc:chgData name="Paul Tinkler" userId="bcebf29c-73c2-433d-80d2-6bad896374bf" providerId="ADAL" clId="{C9F3F452-D2BC-403F-BF01-153CFB20CCFC}" dt="2018-01-09T17:47:12.577" v="7887" actId="20577"/>
        <pc:sldMkLst>
          <pc:docMk/>
          <pc:sldMk cId="3298864624" sldId="294"/>
        </pc:sldMkLst>
        <pc:spChg chg="del">
          <ac:chgData name="Paul Tinkler" userId="bcebf29c-73c2-433d-80d2-6bad896374bf" providerId="ADAL" clId="{C9F3F452-D2BC-403F-BF01-153CFB20CCFC}" dt="2018-01-09T17:38:48.387" v="7030" actId="478"/>
          <ac:spMkLst>
            <pc:docMk/>
            <pc:sldMk cId="3298864624" sldId="294"/>
            <ac:spMk id="2" creationId="{590F0E9F-E43D-4909-9B77-4A4606B4FB59}"/>
          </ac:spMkLst>
        </pc:spChg>
        <pc:spChg chg="del">
          <ac:chgData name="Paul Tinkler" userId="bcebf29c-73c2-433d-80d2-6bad896374bf" providerId="ADAL" clId="{C9F3F452-D2BC-403F-BF01-153CFB20CCFC}" dt="2018-01-09T17:38:49.874" v="7031" actId="478"/>
          <ac:spMkLst>
            <pc:docMk/>
            <pc:sldMk cId="3298864624" sldId="294"/>
            <ac:spMk id="3" creationId="{FFDA36D5-5BED-4097-8E74-F3C0FC04E362}"/>
          </ac:spMkLst>
        </pc:spChg>
        <pc:picChg chg="add mod">
          <ac:chgData name="Paul Tinkler" userId="bcebf29c-73c2-433d-80d2-6bad896374bf" providerId="ADAL" clId="{C9F3F452-D2BC-403F-BF01-153CFB20CCFC}" dt="2018-01-09T17:39:06.151" v="7035" actId="14100"/>
          <ac:picMkLst>
            <pc:docMk/>
            <pc:sldMk cId="3298864624" sldId="294"/>
            <ac:picMk id="4" creationId="{598AE327-A26E-4D59-B60F-86757AC15AF6}"/>
          </ac:picMkLst>
        </pc:picChg>
      </pc:sldChg>
      <pc:sldChg chg="modSp add ord modNotesTx">
        <pc:chgData name="Paul Tinkler" userId="bcebf29c-73c2-433d-80d2-6bad896374bf" providerId="ADAL" clId="{C9F3F452-D2BC-403F-BF01-153CFB20CCFC}" dt="2018-01-09T17:42:52.964" v="7298" actId="6549"/>
        <pc:sldMkLst>
          <pc:docMk/>
          <pc:sldMk cId="807104277" sldId="295"/>
        </pc:sldMkLst>
        <pc:spChg chg="mod">
          <ac:chgData name="Paul Tinkler" userId="bcebf29c-73c2-433d-80d2-6bad896374bf" providerId="ADAL" clId="{C9F3F452-D2BC-403F-BF01-153CFB20CCFC}" dt="2018-01-09T17:42:52.964" v="7298" actId="6549"/>
          <ac:spMkLst>
            <pc:docMk/>
            <pc:sldMk cId="807104277" sldId="295"/>
            <ac:spMk id="2" creationId="{1E714784-D93C-4692-A915-F14000829F55}"/>
          </ac:spMkLst>
        </pc:spChg>
        <pc:spChg chg="mod">
          <ac:chgData name="Paul Tinkler" userId="bcebf29c-73c2-433d-80d2-6bad896374bf" providerId="ADAL" clId="{C9F3F452-D2BC-403F-BF01-153CFB20CCFC}" dt="2018-01-09T17:40:07.712" v="7040" actId="6549"/>
          <ac:spMkLst>
            <pc:docMk/>
            <pc:sldMk cId="807104277" sldId="295"/>
            <ac:spMk id="3" creationId="{620822D7-0A87-491C-965B-F3329710D69D}"/>
          </ac:spMkLst>
        </pc:spChg>
      </pc:sldChg>
      <pc:sldChg chg="modSp add">
        <pc:chgData name="Paul Tinkler" userId="bcebf29c-73c2-433d-80d2-6bad896374bf" providerId="ADAL" clId="{C9F3F452-D2BC-403F-BF01-153CFB20CCFC}" dt="2018-01-09T17:42:24.305" v="7286" actId="2711"/>
        <pc:sldMkLst>
          <pc:docMk/>
          <pc:sldMk cId="2255290663" sldId="296"/>
        </pc:sldMkLst>
        <pc:spChg chg="mod">
          <ac:chgData name="Paul Tinkler" userId="bcebf29c-73c2-433d-80d2-6bad896374bf" providerId="ADAL" clId="{C9F3F452-D2BC-403F-BF01-153CFB20CCFC}" dt="2018-01-09T17:42:15.681" v="7285" actId="2711"/>
          <ac:spMkLst>
            <pc:docMk/>
            <pc:sldMk cId="2255290663" sldId="296"/>
            <ac:spMk id="2" creationId="{B209A813-CAD0-4C35-B64E-3139A4F563E7}"/>
          </ac:spMkLst>
        </pc:spChg>
        <pc:spChg chg="mod">
          <ac:chgData name="Paul Tinkler" userId="bcebf29c-73c2-433d-80d2-6bad896374bf" providerId="ADAL" clId="{C9F3F452-D2BC-403F-BF01-153CFB20CCFC}" dt="2018-01-09T17:42:24.305" v="7286" actId="2711"/>
          <ac:spMkLst>
            <pc:docMk/>
            <pc:sldMk cId="2255290663" sldId="296"/>
            <ac:spMk id="3" creationId="{9165D42A-B64A-46F3-AEFC-460F1DF4C2B9}"/>
          </ac:spMkLst>
        </pc:spChg>
      </pc:sldChg>
      <pc:sldChg chg="add">
        <pc:chgData name="Paul Tinkler" userId="bcebf29c-73c2-433d-80d2-6bad896374bf" providerId="ADAL" clId="{C9F3F452-D2BC-403F-BF01-153CFB20CCFC}" dt="2018-01-09T11:11:21.338" v="214" actId="2711"/>
        <pc:sldMkLst>
          <pc:docMk/>
          <pc:sldMk cId="1956437158" sldId="297"/>
        </pc:sldMkLst>
      </pc:sldChg>
      <pc:sldChg chg="add">
        <pc:chgData name="Paul Tinkler" userId="bcebf29c-73c2-433d-80d2-6bad896374bf" providerId="ADAL" clId="{C9F3F452-D2BC-403F-BF01-153CFB20CCFC}" dt="2018-01-09T11:11:21.545" v="215" actId="2711"/>
        <pc:sldMkLst>
          <pc:docMk/>
          <pc:sldMk cId="1921924598" sldId="298"/>
        </pc:sldMkLst>
      </pc:sldChg>
      <pc:sldChg chg="add">
        <pc:chgData name="Paul Tinkler" userId="bcebf29c-73c2-433d-80d2-6bad896374bf" providerId="ADAL" clId="{C9F3F452-D2BC-403F-BF01-153CFB20CCFC}" dt="2018-01-09T11:11:21.738" v="216" actId="2711"/>
        <pc:sldMkLst>
          <pc:docMk/>
          <pc:sldMk cId="221466109" sldId="299"/>
        </pc:sldMkLst>
      </pc:sldChg>
      <pc:sldChg chg="add">
        <pc:chgData name="Paul Tinkler" userId="bcebf29c-73c2-433d-80d2-6bad896374bf" providerId="ADAL" clId="{C9F3F452-D2BC-403F-BF01-153CFB20CCFC}" dt="2018-01-09T11:11:21.915" v="217" actId="2711"/>
        <pc:sldMkLst>
          <pc:docMk/>
          <pc:sldMk cId="3381796134" sldId="300"/>
        </pc:sldMkLst>
      </pc:sldChg>
      <pc:sldChg chg="add">
        <pc:chgData name="Paul Tinkler" userId="bcebf29c-73c2-433d-80d2-6bad896374bf" providerId="ADAL" clId="{C9F3F452-D2BC-403F-BF01-153CFB20CCFC}" dt="2018-01-09T11:11:22.105" v="218" actId="2711"/>
        <pc:sldMkLst>
          <pc:docMk/>
          <pc:sldMk cId="253522929" sldId="301"/>
        </pc:sldMkLst>
      </pc:sldChg>
      <pc:sldChg chg="add">
        <pc:chgData name="Paul Tinkler" userId="bcebf29c-73c2-433d-80d2-6bad896374bf" providerId="ADAL" clId="{C9F3F452-D2BC-403F-BF01-153CFB20CCFC}" dt="2018-01-09T11:11:22.313" v="219" actId="2711"/>
        <pc:sldMkLst>
          <pc:docMk/>
          <pc:sldMk cId="2896683788" sldId="302"/>
        </pc:sldMkLst>
      </pc:sldChg>
      <pc:sldChg chg="add">
        <pc:chgData name="Paul Tinkler" userId="bcebf29c-73c2-433d-80d2-6bad896374bf" providerId="ADAL" clId="{C9F3F452-D2BC-403F-BF01-153CFB20CCFC}" dt="2018-01-09T11:11:22.491" v="220" actId="2711"/>
        <pc:sldMkLst>
          <pc:docMk/>
          <pc:sldMk cId="1855088584" sldId="303"/>
        </pc:sldMkLst>
      </pc:sldChg>
      <pc:sldChg chg="add">
        <pc:chgData name="Paul Tinkler" userId="bcebf29c-73c2-433d-80d2-6bad896374bf" providerId="ADAL" clId="{C9F3F452-D2BC-403F-BF01-153CFB20CCFC}" dt="2018-01-09T11:11:22.718" v="221" actId="2711"/>
        <pc:sldMkLst>
          <pc:docMk/>
          <pc:sldMk cId="1334953115" sldId="304"/>
        </pc:sldMkLst>
      </pc:sldChg>
      <pc:sldChg chg="add">
        <pc:chgData name="Paul Tinkler" userId="bcebf29c-73c2-433d-80d2-6bad896374bf" providerId="ADAL" clId="{C9F3F452-D2BC-403F-BF01-153CFB20CCFC}" dt="2018-01-09T11:11:25.082" v="222" actId="2711"/>
        <pc:sldMkLst>
          <pc:docMk/>
          <pc:sldMk cId="2248983276" sldId="305"/>
        </pc:sldMkLst>
      </pc:sldChg>
      <pc:sldChg chg="add">
        <pc:chgData name="Paul Tinkler" userId="bcebf29c-73c2-433d-80d2-6bad896374bf" providerId="ADAL" clId="{C9F3F452-D2BC-403F-BF01-153CFB20CCFC}" dt="2018-01-09T11:11:25.894" v="223" actId="2711"/>
        <pc:sldMkLst>
          <pc:docMk/>
          <pc:sldMk cId="3784548099" sldId="306"/>
        </pc:sldMkLst>
      </pc:sldChg>
      <pc:sldChg chg="add">
        <pc:chgData name="Paul Tinkler" userId="bcebf29c-73c2-433d-80d2-6bad896374bf" providerId="ADAL" clId="{C9F3F452-D2BC-403F-BF01-153CFB20CCFC}" dt="2018-01-09T11:11:26.182" v="224" actId="2711"/>
        <pc:sldMkLst>
          <pc:docMk/>
          <pc:sldMk cId="1663850598" sldId="307"/>
        </pc:sldMkLst>
      </pc:sldChg>
      <pc:sldChg chg="addSp delSp modSp add modAnim">
        <pc:chgData name="Paul Tinkler" userId="bcebf29c-73c2-433d-80d2-6bad896374bf" providerId="ADAL" clId="{C9F3F452-D2BC-403F-BF01-153CFB20CCFC}" dt="2018-01-09T14:44:59.412" v="2368" actId="1076"/>
        <pc:sldMkLst>
          <pc:docMk/>
          <pc:sldMk cId="2983994008" sldId="308"/>
        </pc:sldMkLst>
        <pc:spChg chg="mod">
          <ac:chgData name="Paul Tinkler" userId="bcebf29c-73c2-433d-80d2-6bad896374bf" providerId="ADAL" clId="{C9F3F452-D2BC-403F-BF01-153CFB20CCFC}" dt="2018-01-09T14:20:38.711" v="2240" actId="313"/>
          <ac:spMkLst>
            <pc:docMk/>
            <pc:sldMk cId="2983994008" sldId="308"/>
            <ac:spMk id="2" creationId="{28629050-45F7-4780-A7A5-A186233EC44D}"/>
          </ac:spMkLst>
        </pc:spChg>
        <pc:spChg chg="del">
          <ac:chgData name="Paul Tinkler" userId="bcebf29c-73c2-433d-80d2-6bad896374bf" providerId="ADAL" clId="{C9F3F452-D2BC-403F-BF01-153CFB20CCFC}" dt="2018-01-09T14:20:23.833" v="2238" actId="478"/>
          <ac:spMkLst>
            <pc:docMk/>
            <pc:sldMk cId="2983994008" sldId="308"/>
            <ac:spMk id="3" creationId="{7E8A0EE6-F616-48DC-8895-CCC1B19D3CD9}"/>
          </ac:spMkLst>
        </pc:spChg>
        <pc:spChg chg="add mod">
          <ac:chgData name="Paul Tinkler" userId="bcebf29c-73c2-433d-80d2-6bad896374bf" providerId="ADAL" clId="{C9F3F452-D2BC-403F-BF01-153CFB20CCFC}" dt="2018-01-09T14:41:44.777" v="2318" actId="1076"/>
          <ac:spMkLst>
            <pc:docMk/>
            <pc:sldMk cId="2983994008" sldId="308"/>
            <ac:spMk id="5" creationId="{EBBAE8B8-C5E6-4C00-9A79-CE4538923AD7}"/>
          </ac:spMkLst>
        </pc:spChg>
        <pc:spChg chg="add mod">
          <ac:chgData name="Paul Tinkler" userId="bcebf29c-73c2-433d-80d2-6bad896374bf" providerId="ADAL" clId="{C9F3F452-D2BC-403F-BF01-153CFB20CCFC}" dt="2018-01-09T14:41:39.629" v="2317" actId="2711"/>
          <ac:spMkLst>
            <pc:docMk/>
            <pc:sldMk cId="2983994008" sldId="308"/>
            <ac:spMk id="6" creationId="{AE7C2B11-DDA9-4416-91A1-4326FF51A38C}"/>
          </ac:spMkLst>
        </pc:spChg>
        <pc:spChg chg="add mod">
          <ac:chgData name="Paul Tinkler" userId="bcebf29c-73c2-433d-80d2-6bad896374bf" providerId="ADAL" clId="{C9F3F452-D2BC-403F-BF01-153CFB20CCFC}" dt="2018-01-09T14:41:52.680" v="2320" actId="2711"/>
          <ac:spMkLst>
            <pc:docMk/>
            <pc:sldMk cId="2983994008" sldId="308"/>
            <ac:spMk id="7" creationId="{0F955009-3839-4AE5-8A58-F0B715F2B9F1}"/>
          </ac:spMkLst>
        </pc:spChg>
        <pc:spChg chg="add mod">
          <ac:chgData name="Paul Tinkler" userId="bcebf29c-73c2-433d-80d2-6bad896374bf" providerId="ADAL" clId="{C9F3F452-D2BC-403F-BF01-153CFB20CCFC}" dt="2018-01-09T14:38:34.167" v="2306" actId="113"/>
          <ac:spMkLst>
            <pc:docMk/>
            <pc:sldMk cId="2983994008" sldId="308"/>
            <ac:spMk id="8" creationId="{D3153533-B7E7-4372-B2DD-27BC31DD1EAA}"/>
          </ac:spMkLst>
        </pc:spChg>
        <pc:spChg chg="add mod">
          <ac:chgData name="Paul Tinkler" userId="bcebf29c-73c2-433d-80d2-6bad896374bf" providerId="ADAL" clId="{C9F3F452-D2BC-403F-BF01-153CFB20CCFC}" dt="2018-01-09T14:38:28.720" v="2304" actId="255"/>
          <ac:spMkLst>
            <pc:docMk/>
            <pc:sldMk cId="2983994008" sldId="308"/>
            <ac:spMk id="9" creationId="{2F2573ED-C0AE-4A50-96F7-6AAF45297A8E}"/>
          </ac:spMkLst>
        </pc:spChg>
        <pc:spChg chg="add mod">
          <ac:chgData name="Paul Tinkler" userId="bcebf29c-73c2-433d-80d2-6bad896374bf" providerId="ADAL" clId="{C9F3F452-D2BC-403F-BF01-153CFB20CCFC}" dt="2018-01-09T14:38:21.487" v="2302" actId="255"/>
          <ac:spMkLst>
            <pc:docMk/>
            <pc:sldMk cId="2983994008" sldId="308"/>
            <ac:spMk id="10" creationId="{07EB376E-50BE-42DB-9037-4579441629B2}"/>
          </ac:spMkLst>
        </pc:spChg>
        <pc:spChg chg="add mod">
          <ac:chgData name="Paul Tinkler" userId="bcebf29c-73c2-433d-80d2-6bad896374bf" providerId="ADAL" clId="{C9F3F452-D2BC-403F-BF01-153CFB20CCFC}" dt="2018-01-09T14:44:59.412" v="2368" actId="1076"/>
          <ac:spMkLst>
            <pc:docMk/>
            <pc:sldMk cId="2983994008" sldId="308"/>
            <ac:spMk id="17" creationId="{8F88E70F-76FD-446F-8F32-76FEEC6D0A35}"/>
          </ac:spMkLst>
        </pc:spChg>
        <pc:spChg chg="add mod">
          <ac:chgData name="Paul Tinkler" userId="bcebf29c-73c2-433d-80d2-6bad896374bf" providerId="ADAL" clId="{C9F3F452-D2BC-403F-BF01-153CFB20CCFC}" dt="2018-01-09T14:44:27.096" v="2363" actId="1076"/>
          <ac:spMkLst>
            <pc:docMk/>
            <pc:sldMk cId="2983994008" sldId="308"/>
            <ac:spMk id="18" creationId="{A76DEFE5-401E-4663-8889-5CB20701F077}"/>
          </ac:spMkLst>
        </pc:spChg>
        <pc:spChg chg="add mod">
          <ac:chgData name="Paul Tinkler" userId="bcebf29c-73c2-433d-80d2-6bad896374bf" providerId="ADAL" clId="{C9F3F452-D2BC-403F-BF01-153CFB20CCFC}" dt="2018-01-09T14:44:48.984" v="2366" actId="1076"/>
          <ac:spMkLst>
            <pc:docMk/>
            <pc:sldMk cId="2983994008" sldId="308"/>
            <ac:spMk id="19" creationId="{262DACCE-5763-48DF-8935-CED53AF869DD}"/>
          </ac:spMkLst>
        </pc:spChg>
        <pc:picChg chg="add del mod">
          <ac:chgData name="Paul Tinkler" userId="bcebf29c-73c2-433d-80d2-6bad896374bf" providerId="ADAL" clId="{C9F3F452-D2BC-403F-BF01-153CFB20CCFC}" dt="2018-01-09T14:35:55.111" v="2259" actId="478"/>
          <ac:picMkLst>
            <pc:docMk/>
            <pc:sldMk cId="2983994008" sldId="308"/>
            <ac:picMk id="4" creationId="{CB4D1322-0619-4E62-AB8C-F83BD9B6C2FF}"/>
          </ac:picMkLst>
        </pc:picChg>
        <pc:picChg chg="add mod">
          <ac:chgData name="Paul Tinkler" userId="bcebf29c-73c2-433d-80d2-6bad896374bf" providerId="ADAL" clId="{C9F3F452-D2BC-403F-BF01-153CFB20CCFC}" dt="2018-01-09T14:44:56.192" v="2367" actId="1076"/>
          <ac:picMkLst>
            <pc:docMk/>
            <pc:sldMk cId="2983994008" sldId="308"/>
            <ac:picMk id="12" creationId="{62046C73-16E6-4DA7-8213-5D977E70A4FA}"/>
          </ac:picMkLst>
        </pc:picChg>
        <pc:picChg chg="add mod">
          <ac:chgData name="Paul Tinkler" userId="bcebf29c-73c2-433d-80d2-6bad896374bf" providerId="ADAL" clId="{C9F3F452-D2BC-403F-BF01-153CFB20CCFC}" dt="2018-01-09T14:44:18.988" v="2362" actId="1076"/>
          <ac:picMkLst>
            <pc:docMk/>
            <pc:sldMk cId="2983994008" sldId="308"/>
            <ac:picMk id="14" creationId="{0B5C57E6-B063-4106-A7BF-DD5D83D06E1B}"/>
          </ac:picMkLst>
        </pc:picChg>
        <pc:picChg chg="add mod">
          <ac:chgData name="Paul Tinkler" userId="bcebf29c-73c2-433d-80d2-6bad896374bf" providerId="ADAL" clId="{C9F3F452-D2BC-403F-BF01-153CFB20CCFC}" dt="2018-01-09T14:44:44.576" v="2365" actId="1076"/>
          <ac:picMkLst>
            <pc:docMk/>
            <pc:sldMk cId="2983994008" sldId="308"/>
            <ac:picMk id="16" creationId="{83F39728-3247-48E7-9BEE-3389A7E860B9}"/>
          </ac:picMkLst>
        </pc:picChg>
      </pc:sldChg>
    </pc:docChg>
  </pc:docChgLst>
  <pc:docChgLst>
    <pc:chgData name="Paul Tinkler" userId="bcebf29c-73c2-433d-80d2-6bad896374bf" providerId="ADAL" clId="{9B74F47C-ACCE-42D5-A5BD-90443602EB77}"/>
    <pc:docChg chg="delSld">
      <pc:chgData name="Paul Tinkler" userId="bcebf29c-73c2-433d-80d2-6bad896374bf" providerId="ADAL" clId="{9B74F47C-ACCE-42D5-A5BD-90443602EB77}" dt="2018-01-09T18:20:33.360" v="10" actId="2696"/>
      <pc:docMkLst>
        <pc:docMk/>
      </pc:docMkLst>
      <pc:sldChg chg="del">
        <pc:chgData name="Paul Tinkler" userId="bcebf29c-73c2-433d-80d2-6bad896374bf" providerId="ADAL" clId="{9B74F47C-ACCE-42D5-A5BD-90443602EB77}" dt="2018-01-09T18:20:33.360" v="10" actId="2696"/>
        <pc:sldMkLst>
          <pc:docMk/>
          <pc:sldMk cId="1956437158" sldId="297"/>
        </pc:sldMkLst>
      </pc:sldChg>
      <pc:sldChg chg="del">
        <pc:chgData name="Paul Tinkler" userId="bcebf29c-73c2-433d-80d2-6bad896374bf" providerId="ADAL" clId="{9B74F47C-ACCE-42D5-A5BD-90443602EB77}" dt="2018-01-09T18:20:32.084" v="9" actId="2696"/>
        <pc:sldMkLst>
          <pc:docMk/>
          <pc:sldMk cId="1921924598" sldId="298"/>
        </pc:sldMkLst>
      </pc:sldChg>
      <pc:sldChg chg="del">
        <pc:chgData name="Paul Tinkler" userId="bcebf29c-73c2-433d-80d2-6bad896374bf" providerId="ADAL" clId="{9B74F47C-ACCE-42D5-A5BD-90443602EB77}" dt="2018-01-09T18:20:31.690" v="8" actId="2696"/>
        <pc:sldMkLst>
          <pc:docMk/>
          <pc:sldMk cId="221466109" sldId="299"/>
        </pc:sldMkLst>
      </pc:sldChg>
      <pc:sldChg chg="del">
        <pc:chgData name="Paul Tinkler" userId="bcebf29c-73c2-433d-80d2-6bad896374bf" providerId="ADAL" clId="{9B74F47C-ACCE-42D5-A5BD-90443602EB77}" dt="2018-01-09T18:20:31.257" v="7" actId="2696"/>
        <pc:sldMkLst>
          <pc:docMk/>
          <pc:sldMk cId="3381796134" sldId="300"/>
        </pc:sldMkLst>
      </pc:sldChg>
      <pc:sldChg chg="del">
        <pc:chgData name="Paul Tinkler" userId="bcebf29c-73c2-433d-80d2-6bad896374bf" providerId="ADAL" clId="{9B74F47C-ACCE-42D5-A5BD-90443602EB77}" dt="2018-01-09T18:20:30.862" v="6" actId="2696"/>
        <pc:sldMkLst>
          <pc:docMk/>
          <pc:sldMk cId="253522929" sldId="301"/>
        </pc:sldMkLst>
      </pc:sldChg>
      <pc:sldChg chg="del">
        <pc:chgData name="Paul Tinkler" userId="bcebf29c-73c2-433d-80d2-6bad896374bf" providerId="ADAL" clId="{9B74F47C-ACCE-42D5-A5BD-90443602EB77}" dt="2018-01-09T18:20:30.517" v="5" actId="2696"/>
        <pc:sldMkLst>
          <pc:docMk/>
          <pc:sldMk cId="2896683788" sldId="302"/>
        </pc:sldMkLst>
      </pc:sldChg>
      <pc:sldChg chg="del">
        <pc:chgData name="Paul Tinkler" userId="bcebf29c-73c2-433d-80d2-6bad896374bf" providerId="ADAL" clId="{9B74F47C-ACCE-42D5-A5BD-90443602EB77}" dt="2018-01-09T18:20:30.279" v="4" actId="2696"/>
        <pc:sldMkLst>
          <pc:docMk/>
          <pc:sldMk cId="1855088584" sldId="303"/>
        </pc:sldMkLst>
      </pc:sldChg>
      <pc:sldChg chg="del">
        <pc:chgData name="Paul Tinkler" userId="bcebf29c-73c2-433d-80d2-6bad896374bf" providerId="ADAL" clId="{9B74F47C-ACCE-42D5-A5BD-90443602EB77}" dt="2018-01-09T18:20:30.057" v="3" actId="2696"/>
        <pc:sldMkLst>
          <pc:docMk/>
          <pc:sldMk cId="1334953115" sldId="304"/>
        </pc:sldMkLst>
      </pc:sldChg>
      <pc:sldChg chg="del">
        <pc:chgData name="Paul Tinkler" userId="bcebf29c-73c2-433d-80d2-6bad896374bf" providerId="ADAL" clId="{9B74F47C-ACCE-42D5-A5BD-90443602EB77}" dt="2018-01-09T18:20:29.804" v="2" actId="2696"/>
        <pc:sldMkLst>
          <pc:docMk/>
          <pc:sldMk cId="2248983276" sldId="305"/>
        </pc:sldMkLst>
      </pc:sldChg>
      <pc:sldChg chg="del">
        <pc:chgData name="Paul Tinkler" userId="bcebf29c-73c2-433d-80d2-6bad896374bf" providerId="ADAL" clId="{9B74F47C-ACCE-42D5-A5BD-90443602EB77}" dt="2018-01-09T18:20:29.432" v="1" actId="2696"/>
        <pc:sldMkLst>
          <pc:docMk/>
          <pc:sldMk cId="3784548099" sldId="306"/>
        </pc:sldMkLst>
      </pc:sldChg>
      <pc:sldChg chg="del">
        <pc:chgData name="Paul Tinkler" userId="bcebf29c-73c2-433d-80d2-6bad896374bf" providerId="ADAL" clId="{9B74F47C-ACCE-42D5-A5BD-90443602EB77}" dt="2018-01-09T18:20:29.018" v="0" actId="2696"/>
        <pc:sldMkLst>
          <pc:docMk/>
          <pc:sldMk cId="1663850598" sldId="307"/>
        </pc:sldMkLst>
      </pc:sldChg>
    </pc:docChg>
  </pc:docChgLst>
</pc:chgInfo>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15"/>
      <c:rotY val="0"/>
      <c:rAngAx val="0"/>
      <c:perspective val="0"/>
    </c:view3D>
    <c:floor>
      <c:thickness val="0"/>
    </c:floor>
    <c:sideWall>
      <c:thickness val="0"/>
    </c:sideWall>
    <c:backWall>
      <c:thickness val="0"/>
    </c:backWall>
    <c:plotArea>
      <c:layout>
        <c:manualLayout>
          <c:layoutTarget val="inner"/>
          <c:xMode val="edge"/>
          <c:yMode val="edge"/>
          <c:x val="0.15224911366020694"/>
          <c:y val="0.11538475567890229"/>
          <c:w val="0.62110726643598624"/>
          <c:h val="0.78021978021978022"/>
        </c:manualLayout>
      </c:layout>
      <c:pie3DChart>
        <c:varyColors val="1"/>
        <c:ser>
          <c:idx val="0"/>
          <c:order val="0"/>
          <c:tx>
            <c:strRef>
              <c:f>Sheet1!$A$2</c:f>
              <c:strCache>
                <c:ptCount val="1"/>
                <c:pt idx="0">
                  <c:v>East</c:v>
                </c:pt>
              </c:strCache>
            </c:strRef>
          </c:tx>
          <c:spPr>
            <a:solidFill>
              <a:srgbClr val="9999FF"/>
            </a:solidFill>
            <a:ln w="16977">
              <a:solidFill>
                <a:srgbClr val="000000"/>
              </a:solidFill>
              <a:prstDash val="solid"/>
            </a:ln>
          </c:spPr>
          <c:explosion val="25"/>
          <c:dPt>
            <c:idx val="1"/>
            <c:bubble3D val="0"/>
            <c:spPr>
              <a:solidFill>
                <a:srgbClr val="993366"/>
              </a:solidFill>
              <a:ln w="16977">
                <a:solidFill>
                  <a:srgbClr val="000000"/>
                </a:solidFill>
                <a:prstDash val="solid"/>
              </a:ln>
            </c:spPr>
            <c:extLst>
              <c:ext xmlns:c16="http://schemas.microsoft.com/office/drawing/2014/chart" uri="{C3380CC4-5D6E-409C-BE32-E72D297353CC}">
                <c16:uniqueId val="{00000002-6B1F-45D0-97DA-07D26343D254}"/>
              </c:ext>
            </c:extLst>
          </c:dPt>
          <c:dPt>
            <c:idx val="2"/>
            <c:bubble3D val="0"/>
            <c:spPr>
              <a:solidFill>
                <a:srgbClr val="FFFFCC"/>
              </a:solidFill>
              <a:ln w="16977">
                <a:solidFill>
                  <a:srgbClr val="000000"/>
                </a:solidFill>
                <a:prstDash val="solid"/>
              </a:ln>
            </c:spPr>
            <c:extLst>
              <c:ext xmlns:c16="http://schemas.microsoft.com/office/drawing/2014/chart" uri="{C3380CC4-5D6E-409C-BE32-E72D297353CC}">
                <c16:uniqueId val="{00000004-6B1F-45D0-97DA-07D26343D254}"/>
              </c:ext>
            </c:extLst>
          </c:dPt>
          <c:cat>
            <c:numRef>
              <c:f>Sheet1!$B$1:$D$1</c:f>
              <c:numCache>
                <c:formatCode>0%</c:formatCode>
                <c:ptCount val="3"/>
                <c:pt idx="0">
                  <c:v>7.0000000000000021E-2</c:v>
                </c:pt>
                <c:pt idx="1">
                  <c:v>0.38000000000000006</c:v>
                </c:pt>
                <c:pt idx="2">
                  <c:v>0.55000000000000004</c:v>
                </c:pt>
              </c:numCache>
            </c:numRef>
          </c:cat>
          <c:val>
            <c:numRef>
              <c:f>Sheet1!$B$2:$D$2</c:f>
              <c:numCache>
                <c:formatCode>General</c:formatCode>
                <c:ptCount val="3"/>
                <c:pt idx="0">
                  <c:v>10.4</c:v>
                </c:pt>
                <c:pt idx="1">
                  <c:v>27.4</c:v>
                </c:pt>
                <c:pt idx="2">
                  <c:v>90</c:v>
                </c:pt>
              </c:numCache>
            </c:numRef>
          </c:val>
          <c:extLst>
            <c:ext xmlns:c16="http://schemas.microsoft.com/office/drawing/2014/chart" uri="{C3380CC4-5D6E-409C-BE32-E72D297353CC}">
              <c16:uniqueId val="{00000005-6B1F-45D0-97DA-07D26343D254}"/>
            </c:ext>
          </c:extLst>
        </c:ser>
        <c:ser>
          <c:idx val="1"/>
          <c:order val="1"/>
          <c:tx>
            <c:strRef>
              <c:f>Sheet1!$A$3</c:f>
              <c:strCache>
                <c:ptCount val="1"/>
                <c:pt idx="0">
                  <c:v>West</c:v>
                </c:pt>
              </c:strCache>
            </c:strRef>
          </c:tx>
          <c:spPr>
            <a:solidFill>
              <a:srgbClr val="993366"/>
            </a:solidFill>
            <a:ln w="16977">
              <a:solidFill>
                <a:srgbClr val="000000"/>
              </a:solidFill>
              <a:prstDash val="solid"/>
            </a:ln>
          </c:spPr>
          <c:explosion val="25"/>
          <c:dPt>
            <c:idx val="0"/>
            <c:bubble3D val="0"/>
            <c:spPr>
              <a:solidFill>
                <a:srgbClr val="9999FF"/>
              </a:solidFill>
              <a:ln w="16977">
                <a:solidFill>
                  <a:srgbClr val="000000"/>
                </a:solidFill>
                <a:prstDash val="solid"/>
              </a:ln>
            </c:spPr>
            <c:extLst>
              <c:ext xmlns:c16="http://schemas.microsoft.com/office/drawing/2014/chart" uri="{C3380CC4-5D6E-409C-BE32-E72D297353CC}">
                <c16:uniqueId val="{00000007-6B1F-45D0-97DA-07D26343D254}"/>
              </c:ext>
            </c:extLst>
          </c:dPt>
          <c:dPt>
            <c:idx val="2"/>
            <c:bubble3D val="0"/>
            <c:spPr>
              <a:solidFill>
                <a:srgbClr val="FFFFCC"/>
              </a:solidFill>
              <a:ln w="16977">
                <a:solidFill>
                  <a:srgbClr val="000000"/>
                </a:solidFill>
                <a:prstDash val="solid"/>
              </a:ln>
            </c:spPr>
            <c:extLst>
              <c:ext xmlns:c16="http://schemas.microsoft.com/office/drawing/2014/chart" uri="{C3380CC4-5D6E-409C-BE32-E72D297353CC}">
                <c16:uniqueId val="{0000000A-6B1F-45D0-97DA-07D26343D254}"/>
              </c:ext>
            </c:extLst>
          </c:dPt>
          <c:cat>
            <c:numRef>
              <c:f>Sheet1!$B$1:$D$1</c:f>
              <c:numCache>
                <c:formatCode>0%</c:formatCode>
                <c:ptCount val="3"/>
                <c:pt idx="0">
                  <c:v>7.0000000000000021E-2</c:v>
                </c:pt>
                <c:pt idx="1">
                  <c:v>0.38000000000000006</c:v>
                </c:pt>
                <c:pt idx="2">
                  <c:v>0.55000000000000004</c:v>
                </c:pt>
              </c:numCache>
            </c:numRef>
          </c:cat>
          <c:val>
            <c:numRef>
              <c:f>Sheet1!$B$3:$D$3</c:f>
              <c:numCache>
                <c:formatCode>General</c:formatCode>
                <c:ptCount val="3"/>
                <c:pt idx="0">
                  <c:v>30.6</c:v>
                </c:pt>
                <c:pt idx="1">
                  <c:v>38.6</c:v>
                </c:pt>
                <c:pt idx="2">
                  <c:v>34.6</c:v>
                </c:pt>
              </c:numCache>
            </c:numRef>
          </c:val>
          <c:extLst>
            <c:ext xmlns:c16="http://schemas.microsoft.com/office/drawing/2014/chart" uri="{C3380CC4-5D6E-409C-BE32-E72D297353CC}">
              <c16:uniqueId val="{0000000B-6B1F-45D0-97DA-07D26343D254}"/>
            </c:ext>
          </c:extLst>
        </c:ser>
        <c:ser>
          <c:idx val="2"/>
          <c:order val="2"/>
          <c:tx>
            <c:strRef>
              <c:f>Sheet1!$A$4</c:f>
              <c:strCache>
                <c:ptCount val="1"/>
                <c:pt idx="0">
                  <c:v>North</c:v>
                </c:pt>
              </c:strCache>
            </c:strRef>
          </c:tx>
          <c:spPr>
            <a:solidFill>
              <a:srgbClr val="FFFFCC"/>
            </a:solidFill>
            <a:ln w="16977">
              <a:solidFill>
                <a:srgbClr val="000000"/>
              </a:solidFill>
              <a:prstDash val="solid"/>
            </a:ln>
          </c:spPr>
          <c:explosion val="25"/>
          <c:dPt>
            <c:idx val="0"/>
            <c:bubble3D val="0"/>
            <c:spPr>
              <a:solidFill>
                <a:srgbClr val="9999FF"/>
              </a:solidFill>
              <a:ln w="16977">
                <a:solidFill>
                  <a:srgbClr val="000000"/>
                </a:solidFill>
                <a:prstDash val="solid"/>
              </a:ln>
            </c:spPr>
            <c:extLst>
              <c:ext xmlns:c16="http://schemas.microsoft.com/office/drawing/2014/chart" uri="{C3380CC4-5D6E-409C-BE32-E72D297353CC}">
                <c16:uniqueId val="{0000000D-6B1F-45D0-97DA-07D26343D254}"/>
              </c:ext>
            </c:extLst>
          </c:dPt>
          <c:dPt>
            <c:idx val="1"/>
            <c:bubble3D val="0"/>
            <c:spPr>
              <a:solidFill>
                <a:srgbClr val="993366"/>
              </a:solidFill>
              <a:ln w="16977">
                <a:solidFill>
                  <a:srgbClr val="000000"/>
                </a:solidFill>
                <a:prstDash val="solid"/>
              </a:ln>
            </c:spPr>
            <c:extLst>
              <c:ext xmlns:c16="http://schemas.microsoft.com/office/drawing/2014/chart" uri="{C3380CC4-5D6E-409C-BE32-E72D297353CC}">
                <c16:uniqueId val="{0000000F-6B1F-45D0-97DA-07D26343D254}"/>
              </c:ext>
            </c:extLst>
          </c:dPt>
          <c:cat>
            <c:numRef>
              <c:f>Sheet1!$B$1:$D$1</c:f>
              <c:numCache>
                <c:formatCode>0%</c:formatCode>
                <c:ptCount val="3"/>
                <c:pt idx="0">
                  <c:v>7.0000000000000021E-2</c:v>
                </c:pt>
                <c:pt idx="1">
                  <c:v>0.38000000000000006</c:v>
                </c:pt>
                <c:pt idx="2">
                  <c:v>0.55000000000000004</c:v>
                </c:pt>
              </c:numCache>
            </c:numRef>
          </c:cat>
          <c:val>
            <c:numRef>
              <c:f>Sheet1!$B$4:$D$4</c:f>
              <c:numCache>
                <c:formatCode>General</c:formatCode>
                <c:ptCount val="3"/>
                <c:pt idx="0">
                  <c:v>45.9</c:v>
                </c:pt>
                <c:pt idx="1">
                  <c:v>46.9</c:v>
                </c:pt>
                <c:pt idx="2">
                  <c:v>45</c:v>
                </c:pt>
              </c:numCache>
            </c:numRef>
          </c:val>
          <c:extLst>
            <c:ext xmlns:c16="http://schemas.microsoft.com/office/drawing/2014/chart" uri="{C3380CC4-5D6E-409C-BE32-E72D297353CC}">
              <c16:uniqueId val="{00000011-6B1F-45D0-97DA-07D26343D254}"/>
            </c:ext>
          </c:extLst>
        </c:ser>
        <c:dLbls>
          <c:showLegendKey val="0"/>
          <c:showVal val="0"/>
          <c:showCatName val="0"/>
          <c:showSerName val="0"/>
          <c:showPercent val="0"/>
          <c:showBubbleSize val="0"/>
          <c:showLeaderLines val="0"/>
        </c:dLbls>
      </c:pie3DChart>
      <c:spPr>
        <a:solidFill>
          <a:srgbClr val="C0C0C0"/>
        </a:solidFill>
        <a:ln w="16977">
          <a:solidFill>
            <a:srgbClr val="808080"/>
          </a:solidFill>
          <a:prstDash val="solid"/>
        </a:ln>
      </c:spPr>
    </c:plotArea>
    <c:plotVisOnly val="1"/>
    <c:dispBlanksAs val="zero"/>
    <c:showDLblsOverMax val="0"/>
  </c:chart>
  <c:spPr>
    <a:noFill/>
    <a:ln>
      <a:noFill/>
    </a:ln>
  </c:spPr>
  <c:txPr>
    <a:bodyPr/>
    <a:lstStyle/>
    <a:p>
      <a:pPr>
        <a:defRPr sz="1069" b="1" i="0" u="none" strike="noStrike" baseline="0">
          <a:solidFill>
            <a:srgbClr val="000000"/>
          </a:solidFill>
          <a:latin typeface="Arial"/>
          <a:ea typeface="Arial"/>
          <a:cs typeface="Arial"/>
        </a:defRPr>
      </a:pPr>
      <a:endParaRPr lang="en-US"/>
    </a:p>
  </c:txPr>
  <c:externalData r:id="rId1">
    <c:autoUpdate val="0"/>
  </c:externalData>
</c:chartSpac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03/01/2019</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8EC83BD-CDA3-4611-89FE-DD208469ADCB}" type="datetimeFigureOut">
              <a:rPr lang="en-GB" smtClean="0"/>
              <a:pPr/>
              <a:t>03/01/2019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FA9686-C038-4682-9590-FA4411328854}" type="slidenum">
              <a:rPr lang="en-GB" smtClean="0"/>
              <a:pPr/>
              <a:t>‹#›</a:t>
            </a:fld>
            <a:endParaRPr lang="en-GB"/>
          </a:p>
        </p:txBody>
      </p:sp>
    </p:spTree>
    <p:extLst>
      <p:ext uri="{BB962C8B-B14F-4D97-AF65-F5344CB8AC3E}">
        <p14:creationId xmlns:p14="http://schemas.microsoft.com/office/powerpoint/2010/main" val="9997134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8" Type="http://schemas.openxmlformats.org/officeDocument/2006/relationships/hyperlink" Target="https://www.inc.com/frederic-kerrest/13-books-i-read-year-my-company-went-public.html?cid=readmoretext_ab" TargetMode="External"/><Relationship Id="rId13" Type="http://schemas.openxmlformats.org/officeDocument/2006/relationships/hyperlink" Target="https://www.inc.com/marc-emmer/mega-deals-are-reshaping-economy-heres-what-it-means-for-your-business.html?cid=readmoretext_ab" TargetMode="External"/><Relationship Id="rId3" Type="http://schemas.openxmlformats.org/officeDocument/2006/relationships/hyperlink" Target="https://www.inc.com/peter-economy/7-habits-that-will-bring-you-extraordinary-success.html" TargetMode="External"/><Relationship Id="rId7" Type="http://schemas.openxmlformats.org/officeDocument/2006/relationships/hyperlink" Target="https://www.inc.com/video/j-t-odonell/the-biggest-thing-people-forget-to-do-in-interviews.html?cid=readmorevideoimage" TargetMode="External"/><Relationship Id="rId12" Type="http://schemas.openxmlformats.org/officeDocument/2006/relationships/hyperlink" Target="https://www.inc.com/peter-cohan/3-strategies-doubled-sales-at-this-14b-serial-entrepreneurs-latest-company.html?cid=readmoretext_ab" TargetMode="External"/><Relationship Id="rId2" Type="http://schemas.openxmlformats.org/officeDocument/2006/relationships/slide" Target="../slides/slide8.xml"/><Relationship Id="rId1" Type="http://schemas.openxmlformats.org/officeDocument/2006/relationships/notesMaster" Target="../notesMasters/notesMaster1.xml"/><Relationship Id="rId6" Type="http://schemas.openxmlformats.org/officeDocument/2006/relationships/hyperlink" Target="https://www.inc.com/peter-economy/11-things-remarkable-leaders-think-every-day.html" TargetMode="External"/><Relationship Id="rId11" Type="http://schemas.openxmlformats.org/officeDocument/2006/relationships/hyperlink" Target="https://www.inc.com/amy-morin/how-to-have-more-eureka-moments-sparks-of-genius-solutions-to-problems-according-to-science.html?cid=readmoretext_ab" TargetMode="External"/><Relationship Id="rId5" Type="http://schemas.openxmlformats.org/officeDocument/2006/relationships/hyperlink" Target="https://www.inc.com/peter-economy/9-ways-amazing-leaders-demonstrate-real-authenticity-every-day.html" TargetMode="External"/><Relationship Id="rId15" Type="http://schemas.openxmlformats.org/officeDocument/2006/relationships/hyperlink" Target="https://www.inc.com/peter-economy/10-great-ways-for-men-to-communicate-better-with-their-female-coworkers.html" TargetMode="External"/><Relationship Id="rId10" Type="http://schemas.openxmlformats.org/officeDocument/2006/relationships/hyperlink" Target="https://adclick.g.doubleclick.net/pcs/click?xai=AKAOjstTzn24CJgM6Ju-GnxvRdhnQaEM2XyQthJZL_uB3i3Qs93qRAtRRHsUkx8-RokxBlVralPa0NwOEjXTgqsp742O5U9uUaaivZFookD-QKBwiCVNum5629x_k27vNG8jaGwkGuziXU-zr8A6l5idnB3AwfZKPJxMfdZ8LcYuKBlrecdM04NKYbwIYDYBAW7GlqTKL-2nkTmtVkiuZjk1f42Rf88hwQI0q_a1yu65A3n5wGHtzcCmIUmqekep_WrhslKpuNrrUscT&amp;sig=Cg0ArKJSzGz0oLey5JdvEAE&amp;urlfix=1&amp;adurl=https://www.inc.com/thehartford/science-backed-ways-to-bounce-back-from-setbacks.html?cid=readmoretext_thehartford" TargetMode="External"/><Relationship Id="rId4" Type="http://schemas.openxmlformats.org/officeDocument/2006/relationships/hyperlink" Target="https://www.inc.com/peter-economy/7-things-remarkably-likeable-people-do.html" TargetMode="External"/><Relationship Id="rId9" Type="http://schemas.openxmlformats.org/officeDocument/2006/relationships/hyperlink" Target="https://www.inc.com/thehartford?cid=rw_thehartford" TargetMode="External"/><Relationship Id="rId14" Type="http://schemas.openxmlformats.org/officeDocument/2006/relationships/hyperlink" Target="https://www.inc.com/peter-economy/18-ways-to-make-your-body-talk-the-language-of-success.html"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what the group come up with before showing the definition.  Compare and contrast – see what similarities and differences.  Did the students use ‘plain English’?  Too simplistic? Too complex?  Highlight here that communication scholars Frank Dance and Carl Larson in 1976, identified 126 different definitions of communication….and that was 40 years ago!  It’s a surprisingly complex topic, and, generally, we are not very good at it!</a:t>
            </a:r>
          </a:p>
        </p:txBody>
      </p:sp>
      <p:sp>
        <p:nvSpPr>
          <p:cNvPr id="4" name="Slide Number Placeholder 3"/>
          <p:cNvSpPr>
            <a:spLocks noGrp="1"/>
          </p:cNvSpPr>
          <p:nvPr>
            <p:ph type="sldNum" sz="quarter" idx="10"/>
          </p:nvPr>
        </p:nvSpPr>
        <p:spPr/>
        <p:txBody>
          <a:bodyPr/>
          <a:lstStyle/>
          <a:p>
            <a:fld id="{37FA9686-C038-4682-9590-FA4411328854}" type="slidenum">
              <a:rPr lang="en-GB" smtClean="0"/>
              <a:pPr/>
              <a:t>3</a:t>
            </a:fld>
            <a:endParaRPr lang="en-GB"/>
          </a:p>
        </p:txBody>
      </p:sp>
    </p:spTree>
    <p:extLst>
      <p:ext uri="{BB962C8B-B14F-4D97-AF65-F5344CB8AC3E}">
        <p14:creationId xmlns:p14="http://schemas.microsoft.com/office/powerpoint/2010/main" val="15009926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what the group come up with before showing the definition.  Compare and contrast – see what similarities and differences.  Did the students use ‘plain English’?  Too simplistic? Too complex?  Highlight here that communication scholars Frank Dance and Carl Larson in 1976, identified 126 different definitions of communication….and that was 40 years ago!  It’s a surprisingly complex topic, and, generally, we are not very good at it!</a:t>
            </a:r>
          </a:p>
        </p:txBody>
      </p:sp>
      <p:sp>
        <p:nvSpPr>
          <p:cNvPr id="4" name="Slide Number Placeholder 3"/>
          <p:cNvSpPr>
            <a:spLocks noGrp="1"/>
          </p:cNvSpPr>
          <p:nvPr>
            <p:ph type="sldNum" sz="quarter" idx="10"/>
          </p:nvPr>
        </p:nvSpPr>
        <p:spPr/>
        <p:txBody>
          <a:bodyPr/>
          <a:lstStyle/>
          <a:p>
            <a:fld id="{37FA9686-C038-4682-9590-FA4411328854}" type="slidenum">
              <a:rPr lang="en-GB" smtClean="0">
                <a:solidFill>
                  <a:prstClr val="black"/>
                </a:solidFill>
              </a:rPr>
              <a:pPr/>
              <a:t>4</a:t>
            </a:fld>
            <a:endParaRPr lang="en-GB">
              <a:solidFill>
                <a:prstClr val="black"/>
              </a:solidFill>
            </a:endParaRPr>
          </a:p>
        </p:txBody>
      </p:sp>
    </p:spTree>
    <p:extLst>
      <p:ext uri="{BB962C8B-B14F-4D97-AF65-F5344CB8AC3E}">
        <p14:creationId xmlns:p14="http://schemas.microsoft.com/office/powerpoint/2010/main" val="15009926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the group through the diagram, which highlights areas they need to study, in order to improve their skills and knowledge, but also to complete the assignment.</a:t>
            </a:r>
          </a:p>
        </p:txBody>
      </p:sp>
      <p:sp>
        <p:nvSpPr>
          <p:cNvPr id="4" name="Slide Number Placeholder 3"/>
          <p:cNvSpPr>
            <a:spLocks noGrp="1"/>
          </p:cNvSpPr>
          <p:nvPr>
            <p:ph type="sldNum" sz="quarter" idx="10"/>
          </p:nvPr>
        </p:nvSpPr>
        <p:spPr/>
        <p:txBody>
          <a:bodyPr/>
          <a:lstStyle/>
          <a:p>
            <a:fld id="{37FA9686-C038-4682-9590-FA4411328854}" type="slidenum">
              <a:rPr lang="en-GB" smtClean="0"/>
              <a:pPr/>
              <a:t>6</a:t>
            </a:fld>
            <a:endParaRPr lang="en-GB"/>
          </a:p>
        </p:txBody>
      </p:sp>
    </p:spTree>
    <p:extLst>
      <p:ext uri="{BB962C8B-B14F-4D97-AF65-F5344CB8AC3E}">
        <p14:creationId xmlns:p14="http://schemas.microsoft.com/office/powerpoint/2010/main" val="17161391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Lead a discussion with the group.  Draw out key points – not just about talking at people.  It’s an exchange, usually involving information, and usually with a purpose.  Go back to earlier definitions the group came up with.  How do they rate themselves?  What’s their evidence?  Ask for examples.  What about others they know or work with/for?  Examples again.  What about their fellow students?  What about their tutors?!  Discuss the fact that good communicators are not that commonplace. Draw out that good communication is </a:t>
            </a:r>
            <a:r>
              <a:rPr lang="en-GB" dirty="0" err="1"/>
              <a:t>diificult</a:t>
            </a:r>
            <a:r>
              <a:rPr lang="en-GB" dirty="0"/>
              <a:t> and needs good skills, knowledge and attitude/behaviours</a:t>
            </a:r>
            <a:r>
              <a:rPr lang="en-GB" dirty="0" smtClean="0"/>
              <a:t>.</a:t>
            </a:r>
          </a:p>
          <a:p>
            <a:endParaRPr lang="en-GB" dirty="0" smtClean="0"/>
          </a:p>
          <a:p>
            <a:endParaRPr lang="en-GB" dirty="0" smtClean="0"/>
          </a:p>
          <a:p>
            <a:endParaRPr lang="en-GB" dirty="0" smtClean="0"/>
          </a:p>
          <a:p>
            <a:endParaRPr lang="en-GB" dirty="0" smtClean="0"/>
          </a:p>
          <a:p>
            <a:pPr fontAlgn="base"/>
            <a:r>
              <a:rPr lang="en-GB" sz="1200" b="0" i="0" kern="1200" dirty="0" smtClean="0">
                <a:solidFill>
                  <a:schemeClr val="tx1"/>
                </a:solidFill>
                <a:latin typeface="+mn-lt"/>
                <a:ea typeface="+mn-ea"/>
                <a:cs typeface="+mn-cs"/>
              </a:rPr>
              <a:t>Great communicators are highly respected and trusted. To them, it is very important to first build relationships--both personal and professional--as a way to create successful communication. Great communicators appreciate all their relationships and all the interactions they have. </a:t>
            </a:r>
            <a:r>
              <a:rPr lang="en-GB" sz="1200" b="0" i="0" u="none" strike="noStrike" kern="1200" dirty="0" smtClean="0">
                <a:solidFill>
                  <a:schemeClr val="tx1"/>
                </a:solidFill>
                <a:latin typeface="+mn-lt"/>
                <a:ea typeface="+mn-ea"/>
                <a:cs typeface="+mn-cs"/>
                <a:hlinkClick r:id="rId3"/>
              </a:rPr>
              <a:t>They are successful people who become the go-to source for other people within an organization.</a:t>
            </a:r>
            <a:endParaRPr lang="en-GB" sz="1200" b="0" i="0" kern="1200" dirty="0" smtClean="0">
              <a:solidFill>
                <a:schemeClr val="tx1"/>
              </a:solidFill>
              <a:latin typeface="+mn-lt"/>
              <a:ea typeface="+mn-ea"/>
              <a:cs typeface="+mn-cs"/>
            </a:endParaRPr>
          </a:p>
          <a:p>
            <a:pPr fontAlgn="base"/>
            <a:r>
              <a:rPr lang="en-GB" sz="1200" b="0" i="0" kern="1200" dirty="0" smtClean="0">
                <a:solidFill>
                  <a:schemeClr val="tx1"/>
                </a:solidFill>
                <a:latin typeface="+mn-lt"/>
                <a:ea typeface="+mn-ea"/>
                <a:cs typeface="+mn-cs"/>
              </a:rPr>
              <a:t>One of the advantages that great communicators have is the big opportunity to get promoted and recognized in their careers more frequently </a:t>
            </a:r>
            <a:r>
              <a:rPr lang="en-GB" sz="1200" b="0" i="0" u="none" strike="noStrike" kern="1200" dirty="0" smtClean="0">
                <a:solidFill>
                  <a:schemeClr val="tx1"/>
                </a:solidFill>
                <a:latin typeface="+mn-lt"/>
                <a:ea typeface="+mn-ea"/>
                <a:cs typeface="+mn-cs"/>
                <a:hlinkClick r:id="rId4"/>
              </a:rPr>
              <a:t>as a result of their great communication competencies.</a:t>
            </a:r>
            <a:r>
              <a:rPr lang="en-GB" sz="1200" b="0" i="0" kern="1200" dirty="0" smtClean="0">
                <a:solidFill>
                  <a:schemeClr val="tx1"/>
                </a:solidFill>
                <a:latin typeface="+mn-lt"/>
                <a:ea typeface="+mn-ea"/>
                <a:cs typeface="+mn-cs"/>
              </a:rPr>
              <a:t> Below are five successful practices of great communicators:</a:t>
            </a:r>
          </a:p>
          <a:p>
            <a:pPr fontAlgn="base"/>
            <a:r>
              <a:rPr lang="en-GB" sz="1200" b="0" i="0" kern="1200" dirty="0" smtClean="0">
                <a:solidFill>
                  <a:schemeClr val="tx1"/>
                </a:solidFill>
                <a:latin typeface="+mn-lt"/>
                <a:ea typeface="+mn-ea"/>
                <a:cs typeface="+mn-cs"/>
              </a:rPr>
              <a:t>1. They know what they are talking about</a:t>
            </a:r>
          </a:p>
          <a:p>
            <a:pPr fontAlgn="base"/>
            <a:r>
              <a:rPr lang="en-GB" sz="1200" b="0" i="0" kern="1200" dirty="0" smtClean="0">
                <a:solidFill>
                  <a:schemeClr val="tx1"/>
                </a:solidFill>
                <a:latin typeface="+mn-lt"/>
                <a:ea typeface="+mn-ea"/>
                <a:cs typeface="+mn-cs"/>
              </a:rPr>
              <a:t>Great communicators are competent and have vast knowledge about their areas of expertise. </a:t>
            </a:r>
            <a:r>
              <a:rPr lang="en-GB" sz="1200" b="0" i="0" u="none" strike="noStrike" kern="1200" dirty="0" smtClean="0">
                <a:solidFill>
                  <a:schemeClr val="tx1"/>
                </a:solidFill>
                <a:latin typeface="+mn-lt"/>
                <a:ea typeface="+mn-ea"/>
                <a:cs typeface="+mn-cs"/>
                <a:hlinkClick r:id="rId5"/>
              </a:rPr>
              <a:t>They are prepared to show people that their communication is valuable.</a:t>
            </a:r>
            <a:r>
              <a:rPr lang="en-GB" sz="1200" b="0" i="0" kern="1200" dirty="0" smtClean="0">
                <a:solidFill>
                  <a:schemeClr val="tx1"/>
                </a:solidFill>
                <a:latin typeface="+mn-lt"/>
                <a:ea typeface="+mn-ea"/>
                <a:cs typeface="+mn-cs"/>
              </a:rPr>
              <a:t> Great communicators appreciate the time people spend listening to them and interacting with them. Great communicators understand that people won't listen--nor respect them--if they don't know what they are talking about. They place high value on providing effective and authentic communication because they want to keep an environment of respect and engagement.</a:t>
            </a:r>
          </a:p>
          <a:p>
            <a:pPr fontAlgn="base"/>
            <a:r>
              <a:rPr lang="en-GB" sz="1200" b="0" i="0" kern="1200" dirty="0" smtClean="0">
                <a:solidFill>
                  <a:schemeClr val="tx1"/>
                </a:solidFill>
                <a:latin typeface="+mn-lt"/>
                <a:ea typeface="+mn-ea"/>
                <a:cs typeface="+mn-cs"/>
              </a:rPr>
              <a:t>2. They listen more than they speak</a:t>
            </a:r>
          </a:p>
          <a:p>
            <a:pPr fontAlgn="base"/>
            <a:r>
              <a:rPr lang="en-GB" sz="1200" b="0" i="0" kern="1200" dirty="0" smtClean="0">
                <a:solidFill>
                  <a:schemeClr val="tx1"/>
                </a:solidFill>
                <a:latin typeface="+mn-lt"/>
                <a:ea typeface="+mn-ea"/>
                <a:cs typeface="+mn-cs"/>
              </a:rPr>
              <a:t>Great communicators listen more than they speak. They won't dominate a discussion or a presentation. </a:t>
            </a:r>
            <a:r>
              <a:rPr lang="en-GB" sz="1200" b="0" i="0" u="none" strike="noStrike" kern="1200" dirty="0" smtClean="0">
                <a:solidFill>
                  <a:schemeClr val="tx1"/>
                </a:solidFill>
                <a:latin typeface="+mn-lt"/>
                <a:ea typeface="+mn-ea"/>
                <a:cs typeface="+mn-cs"/>
                <a:hlinkClick r:id="rId6"/>
              </a:rPr>
              <a:t>Great communicators frequently ask questions</a:t>
            </a:r>
            <a:r>
              <a:rPr lang="en-GB" sz="1200" b="0" i="0" kern="1200" dirty="0" smtClean="0">
                <a:solidFill>
                  <a:schemeClr val="tx1"/>
                </a:solidFill>
                <a:latin typeface="+mn-lt"/>
                <a:ea typeface="+mn-ea"/>
                <a:cs typeface="+mn-cs"/>
              </a:rPr>
              <a:t> to give people an opportunity to share their knowledge and express their opinions. Great communicators give themselves permission to listen to others; in this way, they understand what people are thinking. They know how to balance speaking and listening effectively. This makes people feel that what they say truly matters.</a:t>
            </a:r>
          </a:p>
          <a:p>
            <a:pPr fontAlgn="base"/>
            <a:r>
              <a:rPr lang="en-GB" sz="1200" b="0" i="0" kern="1200" dirty="0" smtClean="0">
                <a:solidFill>
                  <a:schemeClr val="tx1"/>
                </a:solidFill>
                <a:latin typeface="+mn-lt"/>
                <a:ea typeface="+mn-ea"/>
                <a:cs typeface="+mn-cs"/>
              </a:rPr>
              <a:t>3. They focus on understanding what people say</a:t>
            </a:r>
          </a:p>
          <a:p>
            <a:pPr fontAlgn="base"/>
            <a:r>
              <a:rPr lang="en-GB" sz="1200" b="0" i="0" u="none" strike="noStrike" kern="1200" dirty="0" smtClean="0">
                <a:solidFill>
                  <a:schemeClr val="tx1"/>
                </a:solidFill>
                <a:latin typeface="+mn-lt"/>
                <a:ea typeface="+mn-ea"/>
                <a:cs typeface="+mn-cs"/>
                <a:hlinkClick r:id="rId7"/>
              </a:rPr>
              <a:t>WATCH VIDEO</a:t>
            </a:r>
          </a:p>
          <a:p>
            <a:pPr fontAlgn="base"/>
            <a:r>
              <a:rPr lang="en-GB" sz="1200" b="0" i="0" u="none" strike="noStrike" kern="1200" dirty="0" smtClean="0">
                <a:solidFill>
                  <a:schemeClr val="tx1"/>
                </a:solidFill>
                <a:latin typeface="+mn-lt"/>
                <a:ea typeface="+mn-ea"/>
                <a:cs typeface="+mn-cs"/>
                <a:hlinkClick r:id="rId7"/>
              </a:rPr>
              <a:t>The Biggest Thing People Forget to Do in Interviews</a:t>
            </a:r>
            <a:endParaRPr lang="en-GB" sz="1200" b="0" i="0" kern="1200" dirty="0" smtClean="0">
              <a:solidFill>
                <a:schemeClr val="tx1"/>
              </a:solidFill>
              <a:latin typeface="+mn-lt"/>
              <a:ea typeface="+mn-ea"/>
              <a:cs typeface="+mn-cs"/>
            </a:endParaRPr>
          </a:p>
          <a:p>
            <a:pPr fontAlgn="base"/>
            <a:r>
              <a:rPr lang="en-GB" sz="1200" b="0" i="0" kern="1200" dirty="0" smtClean="0">
                <a:solidFill>
                  <a:schemeClr val="tx1"/>
                </a:solidFill>
                <a:latin typeface="+mn-lt"/>
                <a:ea typeface="+mn-ea"/>
                <a:cs typeface="+mn-cs"/>
              </a:rPr>
              <a:t>More:</a:t>
            </a:r>
          </a:p>
          <a:p>
            <a:pPr fontAlgn="base"/>
            <a:r>
              <a:rPr lang="en-GB" sz="1200" b="0" i="0" u="none" strike="noStrike" kern="1200" dirty="0" smtClean="0">
                <a:solidFill>
                  <a:schemeClr val="tx1"/>
                </a:solidFill>
                <a:latin typeface="+mn-lt"/>
                <a:ea typeface="+mn-ea"/>
                <a:cs typeface="+mn-cs"/>
                <a:hlinkClick r:id="rId8"/>
              </a:rPr>
              <a:t>13 Books That Inspired Me During My Company's IPO</a:t>
            </a:r>
            <a:endParaRPr lang="en-GB" sz="1200" b="0" i="0" kern="1200" dirty="0" smtClean="0">
              <a:solidFill>
                <a:schemeClr val="tx1"/>
              </a:solidFill>
              <a:latin typeface="+mn-lt"/>
              <a:ea typeface="+mn-ea"/>
              <a:cs typeface="+mn-cs"/>
            </a:endParaRPr>
          </a:p>
          <a:p>
            <a:pPr fontAlgn="base"/>
            <a:r>
              <a:rPr lang="en-GB" sz="1200" b="1" i="0" u="none" strike="noStrike" kern="1200" dirty="0" smtClean="0">
                <a:solidFill>
                  <a:schemeClr val="tx1"/>
                </a:solidFill>
                <a:latin typeface="+mn-lt"/>
                <a:ea typeface="+mn-ea"/>
                <a:cs typeface="+mn-cs"/>
                <a:hlinkClick r:id="rId9"/>
              </a:rPr>
              <a:t>The </a:t>
            </a:r>
            <a:r>
              <a:rPr lang="en-GB" sz="1200" b="1" i="0" u="none" strike="noStrike" kern="1200" dirty="0" err="1" smtClean="0">
                <a:solidFill>
                  <a:schemeClr val="tx1"/>
                </a:solidFill>
                <a:latin typeface="+mn-lt"/>
                <a:ea typeface="+mn-ea"/>
                <a:cs typeface="+mn-cs"/>
                <a:hlinkClick r:id="rId9"/>
              </a:rPr>
              <a:t>Hartford</a:t>
            </a:r>
            <a:r>
              <a:rPr lang="en-GB" sz="1200" b="0" i="0" u="none" strike="noStrike" kern="1200" dirty="0" err="1" smtClean="0">
                <a:solidFill>
                  <a:schemeClr val="tx1"/>
                </a:solidFill>
                <a:latin typeface="+mn-lt"/>
                <a:ea typeface="+mn-ea"/>
                <a:cs typeface="+mn-cs"/>
                <a:hlinkClick r:id="rId9"/>
              </a:rPr>
              <a:t>View</a:t>
            </a:r>
            <a:endParaRPr lang="en-GB" sz="1200" b="0" i="0" kern="1200" dirty="0" smtClean="0">
              <a:solidFill>
                <a:schemeClr val="tx1"/>
              </a:solidFill>
              <a:latin typeface="+mn-lt"/>
              <a:ea typeface="+mn-ea"/>
              <a:cs typeface="+mn-cs"/>
            </a:endParaRPr>
          </a:p>
          <a:p>
            <a:pPr fontAlgn="base"/>
            <a:r>
              <a:rPr lang="en-GB" sz="1200" b="0" i="0" u="none" strike="noStrike" kern="1200" dirty="0" smtClean="0">
                <a:solidFill>
                  <a:schemeClr val="tx1"/>
                </a:solidFill>
                <a:latin typeface="+mn-lt"/>
                <a:ea typeface="+mn-ea"/>
                <a:cs typeface="+mn-cs"/>
                <a:hlinkClick r:id="rId10"/>
              </a:rPr>
              <a:t>3 Scientific Ways to Recover From a Setback</a:t>
            </a:r>
            <a:endParaRPr lang="en-GB" sz="1200" b="0" i="0" kern="1200" dirty="0" smtClean="0">
              <a:solidFill>
                <a:schemeClr val="tx1"/>
              </a:solidFill>
              <a:latin typeface="+mn-lt"/>
              <a:ea typeface="+mn-ea"/>
              <a:cs typeface="+mn-cs"/>
            </a:endParaRPr>
          </a:p>
          <a:p>
            <a:pPr fontAlgn="base"/>
            <a:r>
              <a:rPr lang="en-GB" sz="1200" b="0" i="0" u="none" strike="noStrike" kern="1200" dirty="0" smtClean="0">
                <a:solidFill>
                  <a:schemeClr val="tx1"/>
                </a:solidFill>
                <a:latin typeface="+mn-lt"/>
                <a:ea typeface="+mn-ea"/>
                <a:cs typeface="+mn-cs"/>
                <a:hlinkClick r:id="rId11"/>
              </a:rPr>
              <a:t>How to Have More Eureka Moments, Sparks of Genius, and Solutions to Problems, According to Science</a:t>
            </a:r>
            <a:endParaRPr lang="en-GB" sz="1200" b="0" i="0" kern="1200" dirty="0" smtClean="0">
              <a:solidFill>
                <a:schemeClr val="tx1"/>
              </a:solidFill>
              <a:latin typeface="+mn-lt"/>
              <a:ea typeface="+mn-ea"/>
              <a:cs typeface="+mn-cs"/>
            </a:endParaRPr>
          </a:p>
          <a:p>
            <a:pPr fontAlgn="base"/>
            <a:r>
              <a:rPr lang="en-GB" sz="1200" b="0" i="0" u="none" strike="noStrike" kern="1200" dirty="0" smtClean="0">
                <a:solidFill>
                  <a:schemeClr val="tx1"/>
                </a:solidFill>
                <a:latin typeface="+mn-lt"/>
                <a:ea typeface="+mn-ea"/>
                <a:cs typeface="+mn-cs"/>
                <a:hlinkClick r:id="rId12"/>
              </a:rPr>
              <a:t>3 Strategies Doubled Sales At This $1.4B Serial Entrepreneur's Latest Company</a:t>
            </a:r>
            <a:endParaRPr lang="en-GB" sz="1200" b="0" i="0" kern="1200" dirty="0" smtClean="0">
              <a:solidFill>
                <a:schemeClr val="tx1"/>
              </a:solidFill>
              <a:latin typeface="+mn-lt"/>
              <a:ea typeface="+mn-ea"/>
              <a:cs typeface="+mn-cs"/>
            </a:endParaRPr>
          </a:p>
          <a:p>
            <a:pPr fontAlgn="base"/>
            <a:r>
              <a:rPr lang="en-GB" sz="1200" b="0" i="0" u="none" strike="noStrike" kern="1200" dirty="0" smtClean="0">
                <a:solidFill>
                  <a:schemeClr val="tx1"/>
                </a:solidFill>
                <a:latin typeface="+mn-lt"/>
                <a:ea typeface="+mn-ea"/>
                <a:cs typeface="+mn-cs"/>
                <a:hlinkClick r:id="rId13"/>
              </a:rPr>
              <a:t>Mega-Deals are Reshaping the Economy. Here's What It Means for Your Business.</a:t>
            </a:r>
            <a:endParaRPr lang="en-GB" sz="1200" b="0" i="0" kern="1200" dirty="0" smtClean="0">
              <a:solidFill>
                <a:schemeClr val="tx1"/>
              </a:solidFill>
              <a:latin typeface="+mn-lt"/>
              <a:ea typeface="+mn-ea"/>
              <a:cs typeface="+mn-cs"/>
            </a:endParaRPr>
          </a:p>
          <a:p>
            <a:pPr fontAlgn="base"/>
            <a:r>
              <a:rPr lang="en-GB" sz="1200" b="0" i="0" kern="1200" dirty="0" smtClean="0">
                <a:solidFill>
                  <a:schemeClr val="tx1"/>
                </a:solidFill>
                <a:latin typeface="+mn-lt"/>
                <a:ea typeface="+mn-ea"/>
                <a:cs typeface="+mn-cs"/>
              </a:rPr>
              <a:t>Great communicators don't spend time preparing brilliant answers in mind when someone is speaking. Instead, great communicators ask questions to clarify things and to make sure that people understand what others are saying. Great communicators focus intensely on understanding what people are communicating; otherwise, they find themselves arguing and losing focus. They continually check their understanding to avoid miscommunications, misunderstandings, and assumptions.</a:t>
            </a:r>
          </a:p>
          <a:p>
            <a:pPr fontAlgn="base"/>
            <a:r>
              <a:rPr lang="en-GB" sz="1200" b="0" i="0" kern="1200" dirty="0" smtClean="0">
                <a:solidFill>
                  <a:schemeClr val="tx1"/>
                </a:solidFill>
                <a:latin typeface="+mn-lt"/>
                <a:ea typeface="+mn-ea"/>
                <a:cs typeface="+mn-cs"/>
              </a:rPr>
              <a:t>4. They pay attention to nonverbal communication</a:t>
            </a:r>
          </a:p>
          <a:p>
            <a:pPr fontAlgn="base"/>
            <a:r>
              <a:rPr lang="en-GB" sz="1200" b="0" i="0" kern="1200" dirty="0" smtClean="0">
                <a:solidFill>
                  <a:schemeClr val="tx1"/>
                </a:solidFill>
                <a:latin typeface="+mn-lt"/>
                <a:ea typeface="+mn-ea"/>
                <a:cs typeface="+mn-cs"/>
              </a:rPr>
              <a:t>Great communicators are aware that what people say isn't the most important thing in their communication. </a:t>
            </a:r>
            <a:r>
              <a:rPr lang="en-GB" sz="1200" b="0" i="0" u="none" strike="noStrike" kern="1200" dirty="0" smtClean="0">
                <a:solidFill>
                  <a:schemeClr val="tx1"/>
                </a:solidFill>
                <a:latin typeface="+mn-lt"/>
                <a:ea typeface="+mn-ea"/>
                <a:cs typeface="+mn-cs"/>
                <a:hlinkClick r:id="rId14"/>
              </a:rPr>
              <a:t>Great communications acknowledge the power of nonverbal communication</a:t>
            </a:r>
            <a:r>
              <a:rPr lang="en-GB" sz="1200" b="0" i="0" kern="1200" dirty="0" smtClean="0">
                <a:solidFill>
                  <a:schemeClr val="tx1"/>
                </a:solidFill>
                <a:latin typeface="+mn-lt"/>
                <a:ea typeface="+mn-ea"/>
                <a:cs typeface="+mn-cs"/>
              </a:rPr>
              <a:t> and keep an eye on the tone of voice, body language, and facial expressions of people. Great communicators know that nonverbal communication speaks louder than verbal communication; they listen with their eyes and ears, and pay attention to people's posture, hand movements, and eye contact because these also send very powerful messages.</a:t>
            </a:r>
          </a:p>
          <a:p>
            <a:pPr fontAlgn="base"/>
            <a:r>
              <a:rPr lang="en-GB" sz="1200" b="0" i="0" kern="1200" dirty="0" smtClean="0">
                <a:solidFill>
                  <a:schemeClr val="tx1"/>
                </a:solidFill>
                <a:latin typeface="+mn-lt"/>
                <a:ea typeface="+mn-ea"/>
                <a:cs typeface="+mn-cs"/>
              </a:rPr>
              <a:t>5. They are aware of misunderstandings</a:t>
            </a:r>
          </a:p>
          <a:p>
            <a:pPr fontAlgn="base"/>
            <a:r>
              <a:rPr lang="en-GB" sz="1200" b="0" i="0" u="none" strike="noStrike" kern="1200" dirty="0" smtClean="0">
                <a:solidFill>
                  <a:schemeClr val="tx1"/>
                </a:solidFill>
                <a:latin typeface="+mn-lt"/>
                <a:ea typeface="+mn-ea"/>
                <a:cs typeface="+mn-cs"/>
                <a:hlinkClick r:id="rId15"/>
              </a:rPr>
              <a:t>Great communicators realize that in any communication the room for misunderstanding is always present.</a:t>
            </a:r>
            <a:r>
              <a:rPr lang="en-GB" sz="1200" b="0" i="0" kern="1200" dirty="0" smtClean="0">
                <a:solidFill>
                  <a:schemeClr val="tx1"/>
                </a:solidFill>
                <a:latin typeface="+mn-lt"/>
                <a:ea typeface="+mn-ea"/>
                <a:cs typeface="+mn-cs"/>
              </a:rPr>
              <a:t> Great communicators watch differences in patterns (how a person usually reacts), inconsistencies (different reactions from a person), and consistencies (the expected from a person.) Great communicators also watch for alignment of words, message, tone of voice, and body language. If any of these verbal and nonverbal communication aspects lack consistency, communication becomes a disaster. This is generally an overlooked factor that can be easily prevented.</a:t>
            </a:r>
          </a:p>
          <a:p>
            <a:endParaRPr lang="en-GB" dirty="0"/>
          </a:p>
        </p:txBody>
      </p:sp>
      <p:sp>
        <p:nvSpPr>
          <p:cNvPr id="4" name="Slide Number Placeholder 3"/>
          <p:cNvSpPr>
            <a:spLocks noGrp="1"/>
          </p:cNvSpPr>
          <p:nvPr>
            <p:ph type="sldNum" sz="quarter" idx="10"/>
          </p:nvPr>
        </p:nvSpPr>
        <p:spPr/>
        <p:txBody>
          <a:bodyPr/>
          <a:lstStyle/>
          <a:p>
            <a:fld id="{37FA9686-C038-4682-9590-FA4411328854}" type="slidenum">
              <a:rPr lang="en-GB" smtClean="0"/>
              <a:pPr/>
              <a:t>8</a:t>
            </a:fld>
            <a:endParaRPr lang="en-GB"/>
          </a:p>
        </p:txBody>
      </p:sp>
    </p:spTree>
    <p:extLst>
      <p:ext uri="{BB962C8B-B14F-4D97-AF65-F5344CB8AC3E}">
        <p14:creationId xmlns:p14="http://schemas.microsoft.com/office/powerpoint/2010/main" val="18667857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 hidden factors with the group.  What are the implications?  </a:t>
            </a:r>
            <a:r>
              <a:rPr lang="en-GB" b="1" i="1" dirty="0"/>
              <a:t>We have to be careful with our communications!</a:t>
            </a:r>
          </a:p>
        </p:txBody>
      </p:sp>
      <p:sp>
        <p:nvSpPr>
          <p:cNvPr id="4" name="Slide Number Placeholder 3"/>
          <p:cNvSpPr>
            <a:spLocks noGrp="1"/>
          </p:cNvSpPr>
          <p:nvPr>
            <p:ph type="sldNum" sz="quarter" idx="10"/>
          </p:nvPr>
        </p:nvSpPr>
        <p:spPr/>
        <p:txBody>
          <a:bodyPr/>
          <a:lstStyle/>
          <a:p>
            <a:fld id="{37FA9686-C038-4682-9590-FA4411328854}" type="slidenum">
              <a:rPr lang="en-GB" smtClean="0"/>
              <a:pPr/>
              <a:t>9</a:t>
            </a:fld>
            <a:endParaRPr lang="en-GB"/>
          </a:p>
        </p:txBody>
      </p:sp>
    </p:spTree>
    <p:extLst>
      <p:ext uri="{BB962C8B-B14F-4D97-AF65-F5344CB8AC3E}">
        <p14:creationId xmlns:p14="http://schemas.microsoft.com/office/powerpoint/2010/main" val="35824685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the group through the slide and ask them to suggest percentages for Words, Tone and Gestures…..summarise their thoughts before showing the next slide.</a:t>
            </a:r>
          </a:p>
        </p:txBody>
      </p:sp>
      <p:sp>
        <p:nvSpPr>
          <p:cNvPr id="4" name="Slide Number Placeholder 3"/>
          <p:cNvSpPr>
            <a:spLocks noGrp="1"/>
          </p:cNvSpPr>
          <p:nvPr>
            <p:ph type="sldNum" sz="quarter" idx="10"/>
          </p:nvPr>
        </p:nvSpPr>
        <p:spPr/>
        <p:txBody>
          <a:bodyPr/>
          <a:lstStyle/>
          <a:p>
            <a:fld id="{37FA9686-C038-4682-9590-FA4411328854}" type="slidenum">
              <a:rPr lang="en-GB" smtClean="0"/>
              <a:pPr/>
              <a:t>10</a:t>
            </a:fld>
            <a:endParaRPr lang="en-GB"/>
          </a:p>
        </p:txBody>
      </p:sp>
    </p:spTree>
    <p:extLst>
      <p:ext uri="{BB962C8B-B14F-4D97-AF65-F5344CB8AC3E}">
        <p14:creationId xmlns:p14="http://schemas.microsoft.com/office/powerpoint/2010/main" val="12092664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feedback from the groups and sense-check their responses.  Highlight good ideas – emphasis key points.</a:t>
            </a:r>
          </a:p>
        </p:txBody>
      </p:sp>
      <p:sp>
        <p:nvSpPr>
          <p:cNvPr id="4" name="Slide Number Placeholder 3"/>
          <p:cNvSpPr>
            <a:spLocks noGrp="1"/>
          </p:cNvSpPr>
          <p:nvPr>
            <p:ph type="sldNum" sz="quarter" idx="10"/>
          </p:nvPr>
        </p:nvSpPr>
        <p:spPr/>
        <p:txBody>
          <a:bodyPr/>
          <a:lstStyle/>
          <a:p>
            <a:fld id="{37FA9686-C038-4682-9590-FA4411328854}" type="slidenum">
              <a:rPr lang="en-GB" smtClean="0"/>
              <a:pPr/>
              <a:t>14</a:t>
            </a:fld>
            <a:endParaRPr lang="en-GB"/>
          </a:p>
        </p:txBody>
      </p:sp>
    </p:spTree>
    <p:extLst>
      <p:ext uri="{BB962C8B-B14F-4D97-AF65-F5344CB8AC3E}">
        <p14:creationId xmlns:p14="http://schemas.microsoft.com/office/powerpoint/2010/main" val="31877098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each of the points on the following couple of slides, ask for the group’s experiences of these barriers – either when communicating to someone or receiving communications.  Also, use your own examples to illustrate key points.  How many of these can be overcome with the right skills, techniques, knowledge, attitudes and behaviours?  If students say “Yes, but what about the other person’s skills, techniques, knowledge, etc.?”, refer to Covey’s Circle of Influence/Circle of Concern model – deal with the things within your control or influence!</a:t>
            </a:r>
          </a:p>
        </p:txBody>
      </p:sp>
      <p:sp>
        <p:nvSpPr>
          <p:cNvPr id="4" name="Slide Number Placeholder 3"/>
          <p:cNvSpPr>
            <a:spLocks noGrp="1"/>
          </p:cNvSpPr>
          <p:nvPr>
            <p:ph type="sldNum" sz="quarter" idx="10"/>
          </p:nvPr>
        </p:nvSpPr>
        <p:spPr/>
        <p:txBody>
          <a:bodyPr/>
          <a:lstStyle/>
          <a:p>
            <a:fld id="{37FA9686-C038-4682-9590-FA4411328854}" type="slidenum">
              <a:rPr lang="en-GB" smtClean="0"/>
              <a:pPr/>
              <a:t>15</a:t>
            </a:fld>
            <a:endParaRPr lang="en-GB"/>
          </a:p>
        </p:txBody>
      </p:sp>
    </p:spTree>
    <p:extLst>
      <p:ext uri="{BB962C8B-B14F-4D97-AF65-F5344CB8AC3E}">
        <p14:creationId xmlns:p14="http://schemas.microsoft.com/office/powerpoint/2010/main" val="23173509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pPr fontAlgn="base"/>
            <a:r>
              <a:rPr lang="en-GB" sz="1200" b="1" i="0" kern="1200" dirty="0" smtClean="0">
                <a:solidFill>
                  <a:schemeClr val="tx1"/>
                </a:solidFill>
                <a:latin typeface="+mn-lt"/>
                <a:ea typeface="+mn-ea"/>
                <a:cs typeface="+mn-cs"/>
              </a:rPr>
              <a:t>Circle of influence and circle of concern</a:t>
            </a:r>
          </a:p>
          <a:p>
            <a:pPr fontAlgn="base"/>
            <a:r>
              <a:rPr lang="en-GB" sz="1200" b="0" i="0" kern="1200" dirty="0" smtClean="0">
                <a:solidFill>
                  <a:schemeClr val="tx1"/>
                </a:solidFill>
                <a:latin typeface="+mn-lt"/>
                <a:ea typeface="+mn-ea"/>
                <a:cs typeface="+mn-cs"/>
              </a:rPr>
              <a:t>What can you change? What can’t you change?</a:t>
            </a:r>
          </a:p>
          <a:p>
            <a:pPr fontAlgn="base"/>
            <a:r>
              <a:rPr lang="en-GB" sz="1200" b="0" i="0" kern="1200" dirty="0" smtClean="0">
                <a:solidFill>
                  <a:schemeClr val="tx1"/>
                </a:solidFill>
                <a:latin typeface="+mn-lt"/>
                <a:ea typeface="+mn-ea"/>
                <a:cs typeface="+mn-cs"/>
              </a:rPr>
              <a:t>Stephen Covey describes the habit of being proactive with what he calls the circle of concern and the circle of influence.</a:t>
            </a:r>
          </a:p>
          <a:p>
            <a:pPr fontAlgn="base"/>
            <a:r>
              <a:rPr lang="en-GB" sz="1200" b="0" i="0" kern="1200" dirty="0" smtClean="0">
                <a:solidFill>
                  <a:schemeClr val="tx1"/>
                </a:solidFill>
                <a:latin typeface="+mn-lt"/>
                <a:ea typeface="+mn-ea"/>
                <a:cs typeface="+mn-cs"/>
              </a:rPr>
              <a:t>Your life doesn’t just “happen.” Whether you know it or not, it is carefully designed by you. The choices, after all, are yours. You choose happiness. You choose </a:t>
            </a:r>
            <a:r>
              <a:rPr lang="en-GB" sz="1200" b="0" i="0" kern="1200" dirty="0" err="1" smtClean="0">
                <a:solidFill>
                  <a:schemeClr val="tx1"/>
                </a:solidFill>
                <a:latin typeface="+mn-lt"/>
                <a:ea typeface="+mn-ea"/>
                <a:cs typeface="+mn-cs"/>
              </a:rPr>
              <a:t>sadness.You</a:t>
            </a:r>
            <a:r>
              <a:rPr lang="en-GB" sz="1200" b="0" i="0" kern="1200" dirty="0" smtClean="0">
                <a:solidFill>
                  <a:schemeClr val="tx1"/>
                </a:solidFill>
                <a:latin typeface="+mn-lt"/>
                <a:ea typeface="+mn-ea"/>
                <a:cs typeface="+mn-cs"/>
              </a:rPr>
              <a:t> choose ambivalence. You choose success. You choose failure. You choose courage. You choose fear. Just remember that every moment, every situation, provides a new choice. And in doing so, it gives you a perfect opportunity to do things differently to produce more positive results.</a:t>
            </a:r>
          </a:p>
          <a:p>
            <a:pPr fontAlgn="base"/>
            <a:r>
              <a:rPr lang="en-GB" sz="1200" b="0" i="0" kern="1200" dirty="0" smtClean="0">
                <a:solidFill>
                  <a:schemeClr val="tx1"/>
                </a:solidFill>
                <a:latin typeface="+mn-lt"/>
                <a:ea typeface="+mn-ea"/>
                <a:cs typeface="+mn-cs"/>
              </a:rPr>
              <a:t>Instead of reacting to or worrying about conditions over which they have little or no control, proactive people focus their time and energy on things they can control. The problems, challenges, and opportunities we face fall into two areas–Circle of Concern and Circle of Influence.</a:t>
            </a:r>
          </a:p>
          <a:p>
            <a:pPr fontAlgn="base"/>
            <a:r>
              <a:rPr lang="en-GB" sz="1200" b="1" i="0" kern="1200" dirty="0" smtClean="0">
                <a:solidFill>
                  <a:schemeClr val="tx1"/>
                </a:solidFill>
                <a:latin typeface="+mn-lt"/>
                <a:ea typeface="+mn-ea"/>
                <a:cs typeface="+mn-cs"/>
              </a:rPr>
              <a:t>The circle of concern:</a:t>
            </a:r>
          </a:p>
          <a:p>
            <a:pPr fontAlgn="base"/>
            <a:r>
              <a:rPr lang="en-GB" sz="1200" b="0" i="0" kern="1200" dirty="0" smtClean="0">
                <a:solidFill>
                  <a:schemeClr val="tx1"/>
                </a:solidFill>
                <a:latin typeface="+mn-lt"/>
                <a:ea typeface="+mn-ea"/>
                <a:cs typeface="+mn-cs"/>
              </a:rPr>
              <a:t>represents the degree of focus we spend dealing with our concerns such as our health, family and work related problems.  The more time and energy people spend brooding or worrying about pressures over which </a:t>
            </a:r>
            <a:r>
              <a:rPr lang="en-GB" sz="1200" b="0" i="1" kern="1200" dirty="0" smtClean="0">
                <a:solidFill>
                  <a:schemeClr val="tx1"/>
                </a:solidFill>
                <a:latin typeface="+mn-lt"/>
                <a:ea typeface="+mn-ea"/>
                <a:cs typeface="+mn-cs"/>
              </a:rPr>
              <a:t>they have no control</a:t>
            </a:r>
            <a:r>
              <a:rPr lang="en-GB" sz="1200" b="0" i="0" kern="1200" dirty="0" smtClean="0">
                <a:solidFill>
                  <a:schemeClr val="tx1"/>
                </a:solidFill>
                <a:latin typeface="+mn-lt"/>
                <a:ea typeface="+mn-ea"/>
                <a:cs typeface="+mn-cs"/>
              </a:rPr>
              <a:t>, or complaining about barriers that they </a:t>
            </a:r>
            <a:r>
              <a:rPr lang="en-GB" sz="1200" b="0" i="1" kern="1200" dirty="0" smtClean="0">
                <a:solidFill>
                  <a:schemeClr val="tx1"/>
                </a:solidFill>
                <a:latin typeface="+mn-lt"/>
                <a:ea typeface="+mn-ea"/>
                <a:cs typeface="+mn-cs"/>
              </a:rPr>
              <a:t>perceive</a:t>
            </a:r>
            <a:r>
              <a:rPr lang="en-GB" sz="1200" b="0" i="0" kern="1200" dirty="0" smtClean="0">
                <a:solidFill>
                  <a:schemeClr val="tx1"/>
                </a:solidFill>
                <a:latin typeface="+mn-lt"/>
                <a:ea typeface="+mn-ea"/>
                <a:cs typeface="+mn-cs"/>
              </a:rPr>
              <a:t> they cannot overcome, then the more stressed and reactive they become</a:t>
            </a:r>
          </a:p>
          <a:p>
            <a:pPr fontAlgn="base"/>
            <a:r>
              <a:rPr lang="en-GB" sz="1200" b="1" i="0" kern="1200" dirty="0" smtClean="0">
                <a:solidFill>
                  <a:schemeClr val="tx1"/>
                </a:solidFill>
                <a:latin typeface="+mn-lt"/>
                <a:ea typeface="+mn-ea"/>
                <a:cs typeface="+mn-cs"/>
              </a:rPr>
              <a:t>The circle of influence:</a:t>
            </a:r>
          </a:p>
          <a:p>
            <a:pPr fontAlgn="base"/>
            <a:r>
              <a:rPr lang="en-GB" sz="1200" b="0" i="0" kern="1200" dirty="0" smtClean="0">
                <a:solidFill>
                  <a:schemeClr val="tx1"/>
                </a:solidFill>
                <a:latin typeface="+mn-lt"/>
                <a:ea typeface="+mn-ea"/>
                <a:cs typeface="+mn-cs"/>
              </a:rPr>
              <a:t>represents the degree of focus we place on doing things to influence some of our concerns. The more people focus on the things they can do something about and work on them, the more ‘pro-active’ and less stressed they become.  As they do this, they increase their circle of influence.</a:t>
            </a:r>
          </a:p>
          <a:p>
            <a:pPr fontAlgn="base"/>
            <a:r>
              <a:rPr lang="en-GB" sz="1200" b="0" i="0" kern="1200" dirty="0" smtClean="0">
                <a:solidFill>
                  <a:schemeClr val="tx1"/>
                </a:solidFill>
                <a:latin typeface="+mn-lt"/>
                <a:ea typeface="+mn-ea"/>
                <a:cs typeface="+mn-cs"/>
              </a:rPr>
              <a:t>Proactive people focus their efforts on their Circle of Influence. They work on the things they can do something about: health, children, problems at work. Reactive people focus their efforts in the Circle of Concern–things over which they have little or no control: the national debt, terrorism, the weather. Gaining an awareness of the areas in which we expend our energies in is a giant step in becoming proactive.</a:t>
            </a:r>
          </a:p>
          <a:p>
            <a:endParaRPr lang="en-GB" dirty="0"/>
          </a:p>
        </p:txBody>
      </p:sp>
      <p:sp>
        <p:nvSpPr>
          <p:cNvPr id="4" name="Slide Number Placeholder 3"/>
          <p:cNvSpPr>
            <a:spLocks noGrp="1"/>
          </p:cNvSpPr>
          <p:nvPr>
            <p:ph type="sldNum" sz="quarter" idx="10"/>
          </p:nvPr>
        </p:nvSpPr>
        <p:spPr/>
        <p:txBody>
          <a:bodyPr/>
          <a:lstStyle/>
          <a:p>
            <a:fld id="{37FA9686-C038-4682-9590-FA4411328854}" type="slidenum">
              <a:rPr lang="en-GB" smtClean="0"/>
              <a:pPr/>
              <a:t>16</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7FA9686-C038-4682-9590-FA4411328854}" type="slidenum">
              <a:rPr lang="en-GB" smtClean="0"/>
              <a:pPr/>
              <a:t>18</a:t>
            </a:fld>
            <a:endParaRPr lang="en-GB"/>
          </a:p>
        </p:txBody>
      </p:sp>
    </p:spTree>
    <p:extLst>
      <p:ext uri="{BB962C8B-B14F-4D97-AF65-F5344CB8AC3E}">
        <p14:creationId xmlns:p14="http://schemas.microsoft.com/office/powerpoint/2010/main" val="5785378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 various levels and draw out the fact that most of us operate at Level 1 to 3.  Illustrate this by asking how many times students have to ask what was just said?!  Or can you repeat that please?  Or worse, just forget about it!  </a:t>
            </a:r>
          </a:p>
          <a:p>
            <a:r>
              <a:rPr lang="en-GB" dirty="0"/>
              <a:t>Explain what each level means, and how only 4 &amp; 5 are acceptable!  Ask the group ‘why’ is this the case?  Discuss their comments.  Main point is that anything less than active listening is likely to lead to mis-communication!</a:t>
            </a:r>
          </a:p>
        </p:txBody>
      </p:sp>
      <p:sp>
        <p:nvSpPr>
          <p:cNvPr id="4" name="Slide Number Placeholder 3"/>
          <p:cNvSpPr>
            <a:spLocks noGrp="1"/>
          </p:cNvSpPr>
          <p:nvPr>
            <p:ph type="sldNum" sz="quarter" idx="10"/>
          </p:nvPr>
        </p:nvSpPr>
        <p:spPr/>
        <p:txBody>
          <a:bodyPr/>
          <a:lstStyle/>
          <a:p>
            <a:fld id="{37FA9686-C038-4682-9590-FA4411328854}" type="slidenum">
              <a:rPr lang="en-GB" smtClean="0"/>
              <a:pPr/>
              <a:t>19</a:t>
            </a:fld>
            <a:endParaRPr lang="en-GB"/>
          </a:p>
        </p:txBody>
      </p:sp>
    </p:spTree>
    <p:extLst>
      <p:ext uri="{BB962C8B-B14F-4D97-AF65-F5344CB8AC3E}">
        <p14:creationId xmlns:p14="http://schemas.microsoft.com/office/powerpoint/2010/main" val="41686283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Tell the group they need to listen carefully (some of them will read, rather than listen…does this cause a problem for them?).  No notes</a:t>
            </a:r>
          </a:p>
        </p:txBody>
      </p:sp>
      <p:sp>
        <p:nvSpPr>
          <p:cNvPr id="4" name="Slide Number Placeholder 3"/>
          <p:cNvSpPr>
            <a:spLocks noGrp="1"/>
          </p:cNvSpPr>
          <p:nvPr>
            <p:ph type="sldNum" sz="quarter" idx="10"/>
          </p:nvPr>
        </p:nvSpPr>
        <p:spPr/>
        <p:txBody>
          <a:bodyPr/>
          <a:lstStyle/>
          <a:p>
            <a:fld id="{37FA9686-C038-4682-9590-FA4411328854}" type="slidenum">
              <a:rPr lang="en-GB" smtClean="0"/>
              <a:pPr/>
              <a:t>21</a:t>
            </a:fld>
            <a:endParaRPr lang="en-GB"/>
          </a:p>
        </p:txBody>
      </p:sp>
    </p:spTree>
    <p:extLst>
      <p:ext uri="{BB962C8B-B14F-4D97-AF65-F5344CB8AC3E}">
        <p14:creationId xmlns:p14="http://schemas.microsoft.com/office/powerpoint/2010/main" val="312212603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these points with the group.</a:t>
            </a:r>
          </a:p>
        </p:txBody>
      </p:sp>
      <p:sp>
        <p:nvSpPr>
          <p:cNvPr id="4" name="Slide Number Placeholder 3"/>
          <p:cNvSpPr>
            <a:spLocks noGrp="1"/>
          </p:cNvSpPr>
          <p:nvPr>
            <p:ph type="sldNum" sz="quarter" idx="10"/>
          </p:nvPr>
        </p:nvSpPr>
        <p:spPr/>
        <p:txBody>
          <a:bodyPr/>
          <a:lstStyle/>
          <a:p>
            <a:fld id="{37FA9686-C038-4682-9590-FA4411328854}" type="slidenum">
              <a:rPr lang="en-GB" smtClean="0"/>
              <a:pPr/>
              <a:t>27</a:t>
            </a:fld>
            <a:endParaRPr lang="en-GB"/>
          </a:p>
        </p:txBody>
      </p:sp>
    </p:spTree>
    <p:extLst>
      <p:ext uri="{BB962C8B-B14F-4D97-AF65-F5344CB8AC3E}">
        <p14:creationId xmlns:p14="http://schemas.microsoft.com/office/powerpoint/2010/main" val="38667263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also the basis of great coaching skills!</a:t>
            </a:r>
          </a:p>
        </p:txBody>
      </p:sp>
      <p:sp>
        <p:nvSpPr>
          <p:cNvPr id="4" name="Slide Number Placeholder 3"/>
          <p:cNvSpPr>
            <a:spLocks noGrp="1"/>
          </p:cNvSpPr>
          <p:nvPr>
            <p:ph type="sldNum" sz="quarter" idx="10"/>
          </p:nvPr>
        </p:nvSpPr>
        <p:spPr/>
        <p:txBody>
          <a:bodyPr/>
          <a:lstStyle/>
          <a:p>
            <a:fld id="{37FA9686-C038-4682-9590-FA4411328854}" type="slidenum">
              <a:rPr lang="en-GB" smtClean="0"/>
              <a:pPr/>
              <a:t>28</a:t>
            </a:fld>
            <a:endParaRPr lang="en-GB"/>
          </a:p>
        </p:txBody>
      </p:sp>
    </p:spTree>
    <p:extLst>
      <p:ext uri="{BB962C8B-B14F-4D97-AF65-F5344CB8AC3E}">
        <p14:creationId xmlns:p14="http://schemas.microsoft.com/office/powerpoint/2010/main" val="200690541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Draw up the 4 quadrant Communication Styles Matrix with just the titles for each section, and ask them to copy it and put their own scores on the diagram. (or give them handouts of the diagram – whichever works better).</a:t>
            </a:r>
          </a:p>
        </p:txBody>
      </p:sp>
      <p:sp>
        <p:nvSpPr>
          <p:cNvPr id="4" name="Slide Number Placeholder 3"/>
          <p:cNvSpPr>
            <a:spLocks noGrp="1"/>
          </p:cNvSpPr>
          <p:nvPr>
            <p:ph type="sldNum" sz="quarter" idx="10"/>
          </p:nvPr>
        </p:nvSpPr>
        <p:spPr/>
        <p:txBody>
          <a:bodyPr/>
          <a:lstStyle/>
          <a:p>
            <a:fld id="{37FA9686-C038-4682-9590-FA4411328854}" type="slidenum">
              <a:rPr lang="en-GB" smtClean="0"/>
              <a:pPr/>
              <a:t>29</a:t>
            </a:fld>
            <a:endParaRPr lang="en-GB"/>
          </a:p>
        </p:txBody>
      </p:sp>
    </p:spTree>
    <p:extLst>
      <p:ext uri="{BB962C8B-B14F-4D97-AF65-F5344CB8AC3E}">
        <p14:creationId xmlns:p14="http://schemas.microsoft.com/office/powerpoint/2010/main" val="166427887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these with the group.  How are each of these forms of communication?  Use the animal kingdom analogies to help.  Do we communicate with after shaves and perfumes?  What are we communicating?  What about taste?  How does that work?  Lead a discussion.  Is it less obviously used in Humans?  Why is this?  What about Strawberry flavoured lipsticks?  Do certain tastes bring back memories?  Could others communicate with you if they knew this?</a:t>
            </a:r>
          </a:p>
        </p:txBody>
      </p:sp>
      <p:sp>
        <p:nvSpPr>
          <p:cNvPr id="4" name="Slide Number Placeholder 3"/>
          <p:cNvSpPr>
            <a:spLocks noGrp="1"/>
          </p:cNvSpPr>
          <p:nvPr>
            <p:ph type="sldNum" sz="quarter" idx="10"/>
          </p:nvPr>
        </p:nvSpPr>
        <p:spPr/>
        <p:txBody>
          <a:bodyPr/>
          <a:lstStyle/>
          <a:p>
            <a:fld id="{37FA9686-C038-4682-9590-FA4411328854}" type="slidenum">
              <a:rPr lang="en-GB" smtClean="0"/>
              <a:pPr/>
              <a:t>30</a:t>
            </a:fld>
            <a:endParaRPr lang="en-GB"/>
          </a:p>
        </p:txBody>
      </p:sp>
    </p:spTree>
    <p:extLst>
      <p:ext uri="{BB962C8B-B14F-4D97-AF65-F5344CB8AC3E}">
        <p14:creationId xmlns:p14="http://schemas.microsoft.com/office/powerpoint/2010/main" val="8812654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group, “Why?”   Discuss their responses, and draw out learning.</a:t>
            </a:r>
          </a:p>
        </p:txBody>
      </p:sp>
      <p:sp>
        <p:nvSpPr>
          <p:cNvPr id="4" name="Slide Number Placeholder 3"/>
          <p:cNvSpPr>
            <a:spLocks noGrp="1"/>
          </p:cNvSpPr>
          <p:nvPr>
            <p:ph type="sldNum" sz="quarter" idx="10"/>
          </p:nvPr>
        </p:nvSpPr>
        <p:spPr/>
        <p:txBody>
          <a:bodyPr/>
          <a:lstStyle/>
          <a:p>
            <a:fld id="{37FA9686-C038-4682-9590-FA4411328854}" type="slidenum">
              <a:rPr lang="en-GB" smtClean="0"/>
              <a:pPr/>
              <a:t>31</a:t>
            </a:fld>
            <a:endParaRPr lang="en-GB"/>
          </a:p>
        </p:txBody>
      </p:sp>
    </p:spTree>
    <p:extLst>
      <p:ext uri="{BB962C8B-B14F-4D97-AF65-F5344CB8AC3E}">
        <p14:creationId xmlns:p14="http://schemas.microsoft.com/office/powerpoint/2010/main" val="345053757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Lead a discussion and ask open and probing questions to highlight good ideas and techniques, and to surface bad ideas and techniques.</a:t>
            </a:r>
          </a:p>
        </p:txBody>
      </p:sp>
      <p:sp>
        <p:nvSpPr>
          <p:cNvPr id="4" name="Slide Number Placeholder 3"/>
          <p:cNvSpPr>
            <a:spLocks noGrp="1"/>
          </p:cNvSpPr>
          <p:nvPr>
            <p:ph type="sldNum" sz="quarter" idx="10"/>
          </p:nvPr>
        </p:nvSpPr>
        <p:spPr/>
        <p:txBody>
          <a:bodyPr/>
          <a:lstStyle/>
          <a:p>
            <a:fld id="{37FA9686-C038-4682-9590-FA4411328854}" type="slidenum">
              <a:rPr lang="en-GB" smtClean="0"/>
              <a:pPr/>
              <a:t>32</a:t>
            </a:fld>
            <a:endParaRPr lang="en-GB"/>
          </a:p>
        </p:txBody>
      </p:sp>
    </p:spTree>
    <p:extLst>
      <p:ext uri="{BB962C8B-B14F-4D97-AF65-F5344CB8AC3E}">
        <p14:creationId xmlns:p14="http://schemas.microsoft.com/office/powerpoint/2010/main" val="253461694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the main challenges?  Very little non-verbal signalling.  Perhaps silences? Sighs? Increase/decrease in volume? Voice catching or trembling?  You have to be listening to pick up on these signals – not easy!</a:t>
            </a:r>
          </a:p>
        </p:txBody>
      </p:sp>
      <p:sp>
        <p:nvSpPr>
          <p:cNvPr id="4" name="Slide Number Placeholder 3"/>
          <p:cNvSpPr>
            <a:spLocks noGrp="1"/>
          </p:cNvSpPr>
          <p:nvPr>
            <p:ph type="sldNum" sz="quarter" idx="10"/>
          </p:nvPr>
        </p:nvSpPr>
        <p:spPr/>
        <p:txBody>
          <a:bodyPr/>
          <a:lstStyle/>
          <a:p>
            <a:fld id="{37FA9686-C038-4682-9590-FA4411328854}" type="slidenum">
              <a:rPr lang="en-GB" smtClean="0"/>
              <a:pPr/>
              <a:t>36</a:t>
            </a:fld>
            <a:endParaRPr lang="en-GB"/>
          </a:p>
        </p:txBody>
      </p:sp>
    </p:spTree>
    <p:extLst>
      <p:ext uri="{BB962C8B-B14F-4D97-AF65-F5344CB8AC3E}">
        <p14:creationId xmlns:p14="http://schemas.microsoft.com/office/powerpoint/2010/main" val="157560720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these points with the group.  Have they ever given bad news?  Did they take time to prepare or ‘wing it’?  How did it work out  Have they ever received bad news?  How was it done?  What lessons are there to learn?</a:t>
            </a:r>
          </a:p>
        </p:txBody>
      </p:sp>
      <p:sp>
        <p:nvSpPr>
          <p:cNvPr id="4" name="Slide Number Placeholder 3"/>
          <p:cNvSpPr>
            <a:spLocks noGrp="1"/>
          </p:cNvSpPr>
          <p:nvPr>
            <p:ph type="sldNum" sz="quarter" idx="10"/>
          </p:nvPr>
        </p:nvSpPr>
        <p:spPr/>
        <p:txBody>
          <a:bodyPr/>
          <a:lstStyle/>
          <a:p>
            <a:fld id="{37FA9686-C038-4682-9590-FA4411328854}" type="slidenum">
              <a:rPr lang="en-GB" smtClean="0"/>
              <a:pPr/>
              <a:t>37</a:t>
            </a:fld>
            <a:endParaRPr lang="en-GB"/>
          </a:p>
        </p:txBody>
      </p:sp>
    </p:spTree>
    <p:extLst>
      <p:ext uri="{BB962C8B-B14F-4D97-AF65-F5344CB8AC3E}">
        <p14:creationId xmlns:p14="http://schemas.microsoft.com/office/powerpoint/2010/main" val="343941505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them to think back to the session where we discussed conflict in a team, in order to respond to these questions.</a:t>
            </a:r>
          </a:p>
        </p:txBody>
      </p:sp>
      <p:sp>
        <p:nvSpPr>
          <p:cNvPr id="4" name="Slide Number Placeholder 3"/>
          <p:cNvSpPr>
            <a:spLocks noGrp="1"/>
          </p:cNvSpPr>
          <p:nvPr>
            <p:ph type="sldNum" sz="quarter" idx="10"/>
          </p:nvPr>
        </p:nvSpPr>
        <p:spPr/>
        <p:txBody>
          <a:bodyPr/>
          <a:lstStyle/>
          <a:p>
            <a:fld id="{37FA9686-C038-4682-9590-FA4411328854}" type="slidenum">
              <a:rPr lang="en-GB" smtClean="0"/>
              <a:pPr/>
              <a:t>38</a:t>
            </a:fld>
            <a:endParaRPr lang="en-GB"/>
          </a:p>
        </p:txBody>
      </p:sp>
    </p:spTree>
    <p:extLst>
      <p:ext uri="{BB962C8B-B14F-4D97-AF65-F5344CB8AC3E}">
        <p14:creationId xmlns:p14="http://schemas.microsoft.com/office/powerpoint/2010/main" val="382629601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much his hidden from us but IF we listen actively and empathetically, we can begin to ‘reveal’ what is beneath the surface through the use of effective questioning and listening….coupled with professional behaviours.</a:t>
            </a:r>
          </a:p>
        </p:txBody>
      </p:sp>
      <p:sp>
        <p:nvSpPr>
          <p:cNvPr id="4" name="Slide Number Placeholder 3"/>
          <p:cNvSpPr>
            <a:spLocks noGrp="1"/>
          </p:cNvSpPr>
          <p:nvPr>
            <p:ph type="sldNum" sz="quarter" idx="10"/>
          </p:nvPr>
        </p:nvSpPr>
        <p:spPr/>
        <p:txBody>
          <a:bodyPr/>
          <a:lstStyle/>
          <a:p>
            <a:fld id="{37FA9686-C038-4682-9590-FA4411328854}" type="slidenum">
              <a:rPr lang="en-GB" smtClean="0"/>
              <a:pPr/>
              <a:t>39</a:t>
            </a:fld>
            <a:endParaRPr lang="en-GB"/>
          </a:p>
        </p:txBody>
      </p:sp>
    </p:spTree>
    <p:extLst>
      <p:ext uri="{BB962C8B-B14F-4D97-AF65-F5344CB8AC3E}">
        <p14:creationId xmlns:p14="http://schemas.microsoft.com/office/powerpoint/2010/main" val="294584257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Liars only fool themselves!  Remember what we said about Self-Awareness in the earlier module?  It’s the key to learning &amp; development, and becoming a better professional leader and manager.</a:t>
            </a:r>
          </a:p>
        </p:txBody>
      </p:sp>
      <p:sp>
        <p:nvSpPr>
          <p:cNvPr id="4" name="Slide Number Placeholder 3"/>
          <p:cNvSpPr>
            <a:spLocks noGrp="1"/>
          </p:cNvSpPr>
          <p:nvPr>
            <p:ph type="sldNum" sz="quarter" idx="10"/>
          </p:nvPr>
        </p:nvSpPr>
        <p:spPr/>
        <p:txBody>
          <a:bodyPr/>
          <a:lstStyle/>
          <a:p>
            <a:fld id="{37FA9686-C038-4682-9590-FA4411328854}" type="slidenum">
              <a:rPr lang="en-GB" smtClean="0"/>
              <a:pPr/>
              <a:t>40</a:t>
            </a:fld>
            <a:endParaRPr lang="en-GB"/>
          </a:p>
        </p:txBody>
      </p:sp>
    </p:spTree>
    <p:extLst>
      <p:ext uri="{BB962C8B-B14F-4D97-AF65-F5344CB8AC3E}">
        <p14:creationId xmlns:p14="http://schemas.microsoft.com/office/powerpoint/2010/main" val="346933659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 implications of each style, and what happens when each style meets, e.g. Aggressive and Aggressive?  Passive and Passive?  Passive Aggressive and Passive Aggressive?  Aggressive and Passive? Etc.  What is the only style that can deliver consistent results?  What’s wrong with being aggressive and only ever getting your own way?  Ask coaching questions to check the understanding of the group.  Can an Aggressive style be changed?  How?  Training and education….coupled with feedback and coaching, where appropriate.  A good team leader is so important for this!</a:t>
            </a:r>
          </a:p>
        </p:txBody>
      </p:sp>
      <p:sp>
        <p:nvSpPr>
          <p:cNvPr id="4" name="Slide Number Placeholder 3"/>
          <p:cNvSpPr>
            <a:spLocks noGrp="1"/>
          </p:cNvSpPr>
          <p:nvPr>
            <p:ph type="sldNum" sz="quarter" idx="10"/>
          </p:nvPr>
        </p:nvSpPr>
        <p:spPr/>
        <p:txBody>
          <a:bodyPr/>
          <a:lstStyle/>
          <a:p>
            <a:fld id="{37FA9686-C038-4682-9590-FA4411328854}" type="slidenum">
              <a:rPr lang="en-GB" smtClean="0"/>
              <a:pPr/>
              <a:t>42</a:t>
            </a:fld>
            <a:endParaRPr lang="en-GB"/>
          </a:p>
        </p:txBody>
      </p:sp>
    </p:spTree>
    <p:extLst>
      <p:ext uri="{BB962C8B-B14F-4D97-AF65-F5344CB8AC3E}">
        <p14:creationId xmlns:p14="http://schemas.microsoft.com/office/powerpoint/2010/main" val="293816639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03/01/2019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03/01/2019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03/01/2019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03/01/2019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03/01/2019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03/01/2019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03/01/2019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03/01/2019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03/01/2019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03/01/2019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03/01/2019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03/01/2019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6.sv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flickr.com/photos/lightmatter/95600250/" TargetMode="External"/><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kminaction.wordpress.com/2013/06/03/getting-km-right-speak-the-business-jargo/"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creativecommons.org/licenses/by-sa/3.0/" TargetMode="External"/><Relationship Id="rId2" Type="http://schemas.openxmlformats.org/officeDocument/2006/relationships/hyperlink" Target="http://iteachkinderkids.blogspot.com/2012/02/l-is-for-laugh.html" TargetMode="External"/><Relationship Id="rId1" Type="http://schemas.openxmlformats.org/officeDocument/2006/relationships/slideLayout" Target="../slideLayouts/slideLayout2.xml"/><Relationship Id="rId5" Type="http://schemas.openxmlformats.org/officeDocument/2006/relationships/hyperlink" Target="http://sansdosage.blogspot.com/2009_07_01_archive.html" TargetMode="External"/><Relationship Id="rId4" Type="http://schemas.openxmlformats.org/officeDocument/2006/relationships/image" Target="../media/image14.jpeg"/></Relationships>
</file>

<file path=ppt/slides/_rels/slide27.xml.rels><?xml version="1.0" encoding="UTF-8" standalone="yes"?>
<Relationships xmlns="http://schemas.openxmlformats.org/package/2006/relationships"><Relationship Id="rId3" Type="http://schemas.openxmlformats.org/officeDocument/2006/relationships/image" Target="../media/image15.wmf"/><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hyperlink" Target="https://2012books.lardbucket.org/books/a-primer-on-communication-studies/s01-introduction-to-communication-.html"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9.wmf"/><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leadershipfreak.wordpress.com/2012/05/18/5-reasons-we-argue-when-we-agree/" TargetMode="External"/><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people-equation.com/one-simple-way-leaders-build-trust/" TargetMode="External"/><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hyperlink" Target="http://dailyplateofcrazy.com/2014/02/18/get-in-your-car-or-pick-up-the-phone-do-it-now/" TargetMode="External"/></Relationships>
</file>

<file path=ppt/slides/_rels/slide37.xml.rels><?xml version="1.0" encoding="UTF-8" standalone="yes"?>
<Relationships xmlns="http://schemas.openxmlformats.org/package/2006/relationships"><Relationship Id="rId3" Type="http://schemas.openxmlformats.org/officeDocument/2006/relationships/image" Target="../media/image23.wmf"/><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6.wmf"/><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r>
              <a:rPr lang="en-GB" altLang="en-US" dirty="0"/>
              <a:t/>
            </a:r>
            <a:br>
              <a:rPr lang="en-GB" altLang="en-US" dirty="0"/>
            </a:br>
            <a:r>
              <a:rPr lang="en-GB" altLang="en-US" dirty="0"/>
              <a:t>Module: BMSK4002</a:t>
            </a:r>
            <a:endParaRPr lang="en-GB" dirty="0"/>
          </a:p>
        </p:txBody>
      </p:sp>
      <p:sp>
        <p:nvSpPr>
          <p:cNvPr id="3" name="Subtitle 2"/>
          <p:cNvSpPr>
            <a:spLocks noGrp="1"/>
          </p:cNvSpPr>
          <p:nvPr>
            <p:ph type="subTitle" idx="1"/>
          </p:nvPr>
        </p:nvSpPr>
        <p:spPr/>
        <p:txBody>
          <a:bodyPr>
            <a:normAutofit fontScale="92500" lnSpcReduction="20000"/>
          </a:bodyPr>
          <a:lstStyle/>
          <a:p>
            <a:r>
              <a:rPr lang="en-GB" b="1" dirty="0"/>
              <a:t>Effective Team Working and Communication</a:t>
            </a:r>
            <a:br>
              <a:rPr lang="en-GB" b="1" dirty="0"/>
            </a:br>
            <a:r>
              <a:rPr lang="en-GB" altLang="en-US" sz="1600" dirty="0"/>
              <a:t/>
            </a:r>
            <a:br>
              <a:rPr lang="en-GB" altLang="en-US" sz="1600" dirty="0"/>
            </a:br>
            <a:r>
              <a:rPr lang="en-GB" altLang="en-US" sz="2000" b="1" dirty="0"/>
              <a:t>Workshop Day 2</a:t>
            </a:r>
            <a:r>
              <a:rPr lang="en-GB" altLang="en-US" dirty="0"/>
              <a:t/>
            </a:r>
            <a:br>
              <a:rPr lang="en-GB" altLang="en-US" dirty="0"/>
            </a:br>
            <a:endParaRPr lang="en-GB" dirty="0"/>
          </a:p>
          <a:p>
            <a:endParaRPr lang="en-GB"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Workshop</a:t>
            </a:r>
          </a:p>
        </p:txBody>
      </p:sp>
      <p:sp>
        <p:nvSpPr>
          <p:cNvPr id="3" name="Content Placeholder 2"/>
          <p:cNvSpPr>
            <a:spLocks noGrp="1"/>
          </p:cNvSpPr>
          <p:nvPr>
            <p:ph idx="1"/>
          </p:nvPr>
        </p:nvSpPr>
        <p:spPr/>
        <p:txBody>
          <a:bodyPr>
            <a:normAutofit lnSpcReduction="10000"/>
          </a:bodyPr>
          <a:lstStyle/>
          <a:p>
            <a:r>
              <a:rPr lang="en-GB" dirty="0"/>
              <a:t>What is communication?</a:t>
            </a:r>
          </a:p>
          <a:p>
            <a:r>
              <a:rPr lang="en-GB" dirty="0"/>
              <a:t>Elements of Communication</a:t>
            </a:r>
          </a:p>
          <a:p>
            <a:r>
              <a:rPr lang="en-GB" dirty="0"/>
              <a:t>Non-verbal communication – intro</a:t>
            </a:r>
          </a:p>
          <a:p>
            <a:r>
              <a:rPr lang="en-GB" dirty="0"/>
              <a:t>Barriers to communication</a:t>
            </a:r>
          </a:p>
          <a:p>
            <a:r>
              <a:rPr lang="en-GB" dirty="0"/>
              <a:t>Listening</a:t>
            </a:r>
          </a:p>
          <a:p>
            <a:r>
              <a:rPr lang="en-GB" dirty="0"/>
              <a:t>Communication styles</a:t>
            </a:r>
          </a:p>
          <a:p>
            <a:r>
              <a:rPr lang="en-GB" dirty="0"/>
              <a:t>Difficult communications</a:t>
            </a:r>
          </a:p>
          <a:p>
            <a:endParaRPr lang="en-GB" dirty="0"/>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5B64E-F6B7-4DEB-AFCD-276C46119B3C}"/>
              </a:ext>
            </a:extLst>
          </p:cNvPr>
          <p:cNvSpPr>
            <a:spLocks noGrp="1"/>
          </p:cNvSpPr>
          <p:nvPr>
            <p:ph type="title"/>
          </p:nvPr>
        </p:nvSpPr>
        <p:spPr/>
        <p:txBody>
          <a:bodyPr/>
          <a:lstStyle/>
          <a:p>
            <a:r>
              <a:rPr lang="en-GB" dirty="0"/>
              <a:t>What is Communication?</a:t>
            </a:r>
          </a:p>
        </p:txBody>
      </p:sp>
      <p:sp>
        <p:nvSpPr>
          <p:cNvPr id="3" name="Content Placeholder 2">
            <a:extLst>
              <a:ext uri="{FF2B5EF4-FFF2-40B4-BE49-F238E27FC236}">
                <a16:creationId xmlns:a16="http://schemas.microsoft.com/office/drawing/2014/main" id="{4422951E-0AA1-4C2F-825D-96F53A6629BF}"/>
              </a:ext>
            </a:extLst>
          </p:cNvPr>
          <p:cNvSpPr>
            <a:spLocks noGrp="1"/>
          </p:cNvSpPr>
          <p:nvPr>
            <p:ph idx="1"/>
          </p:nvPr>
        </p:nvSpPr>
        <p:spPr/>
        <p:txBody>
          <a:bodyPr>
            <a:normAutofit lnSpcReduction="10000"/>
          </a:bodyPr>
          <a:lstStyle/>
          <a:p>
            <a:r>
              <a:rPr lang="en-GB" dirty="0"/>
              <a:t>Take a few minutes individually or in your groups to generate a one sentence </a:t>
            </a:r>
            <a:r>
              <a:rPr lang="en-GB" b="1" i="1" dirty="0">
                <a:solidFill>
                  <a:srgbClr val="0070C0"/>
                </a:solidFill>
              </a:rPr>
              <a:t>definition of ‘communication’.</a:t>
            </a:r>
          </a:p>
          <a:p>
            <a:endParaRPr lang="en-GB" b="1" i="1" dirty="0">
              <a:solidFill>
                <a:srgbClr val="0070C0"/>
              </a:solidFill>
            </a:endParaRPr>
          </a:p>
          <a:p>
            <a:r>
              <a:rPr lang="en-GB" dirty="0"/>
              <a:t>A definition: “Communication is the transactional use of symbols, influenced, guided, and understood in the context of relationships” </a:t>
            </a:r>
            <a:r>
              <a:rPr lang="en-GB" sz="2000" dirty="0"/>
              <a:t>Duck, S &amp; McMahan, D.T, (2015), p.5</a:t>
            </a:r>
          </a:p>
        </p:txBody>
      </p:sp>
    </p:spTree>
    <p:extLst>
      <p:ext uri="{BB962C8B-B14F-4D97-AF65-F5344CB8AC3E}">
        <p14:creationId xmlns:p14="http://schemas.microsoft.com/office/powerpoint/2010/main" val="427231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5B64E-F6B7-4DEB-AFCD-276C46119B3C}"/>
              </a:ext>
            </a:extLst>
          </p:cNvPr>
          <p:cNvSpPr>
            <a:spLocks noGrp="1"/>
          </p:cNvSpPr>
          <p:nvPr>
            <p:ph type="title"/>
          </p:nvPr>
        </p:nvSpPr>
        <p:spPr/>
        <p:txBody>
          <a:bodyPr/>
          <a:lstStyle/>
          <a:p>
            <a:r>
              <a:rPr lang="en-GB" dirty="0"/>
              <a:t>What is Communication?</a:t>
            </a:r>
          </a:p>
        </p:txBody>
      </p:sp>
      <p:sp>
        <p:nvSpPr>
          <p:cNvPr id="3" name="Content Placeholder 2">
            <a:extLst>
              <a:ext uri="{FF2B5EF4-FFF2-40B4-BE49-F238E27FC236}">
                <a16:creationId xmlns:a16="http://schemas.microsoft.com/office/drawing/2014/main" id="{4422951E-0AA1-4C2F-825D-96F53A6629BF}"/>
              </a:ext>
            </a:extLst>
          </p:cNvPr>
          <p:cNvSpPr>
            <a:spLocks noGrp="1"/>
          </p:cNvSpPr>
          <p:nvPr>
            <p:ph idx="1"/>
          </p:nvPr>
        </p:nvSpPr>
        <p:spPr/>
        <p:txBody>
          <a:bodyPr>
            <a:normAutofit/>
          </a:bodyPr>
          <a:lstStyle/>
          <a:p>
            <a:endParaRPr lang="en-GB" b="1" i="1" dirty="0">
              <a:solidFill>
                <a:srgbClr val="0070C0"/>
              </a:solidFill>
            </a:endParaRPr>
          </a:p>
          <a:p>
            <a:r>
              <a:rPr lang="en-GB" dirty="0"/>
              <a:t>A definition: “Communication is the transactional use of symbols, influenced, guided, and understood in the context of relationships” </a:t>
            </a:r>
            <a:r>
              <a:rPr lang="en-GB" sz="2000" dirty="0"/>
              <a:t>Duck, S &amp; McMahan, D.T, (2015), p.5</a:t>
            </a:r>
          </a:p>
        </p:txBody>
      </p:sp>
    </p:spTree>
    <p:extLst>
      <p:ext uri="{BB962C8B-B14F-4D97-AF65-F5344CB8AC3E}">
        <p14:creationId xmlns:p14="http://schemas.microsoft.com/office/powerpoint/2010/main" val="37954742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1F9D9-9E47-42C9-9856-7C4BBA54AB5F}"/>
              </a:ext>
            </a:extLst>
          </p:cNvPr>
          <p:cNvSpPr>
            <a:spLocks noGrp="1"/>
          </p:cNvSpPr>
          <p:nvPr>
            <p:ph type="title"/>
          </p:nvPr>
        </p:nvSpPr>
        <p:spPr/>
        <p:txBody>
          <a:bodyPr/>
          <a:lstStyle/>
          <a:p>
            <a:r>
              <a:rPr lang="en-GB" dirty="0">
                <a:cs typeface="Arial" panose="020B0604020202020204" pitchFamily="34" charset="0"/>
              </a:rPr>
              <a:t>Aim &amp; objectives</a:t>
            </a:r>
            <a:endParaRPr lang="en-GB" dirty="0"/>
          </a:p>
        </p:txBody>
      </p:sp>
      <p:sp>
        <p:nvSpPr>
          <p:cNvPr id="3" name="Content Placeholder 2">
            <a:extLst>
              <a:ext uri="{FF2B5EF4-FFF2-40B4-BE49-F238E27FC236}">
                <a16:creationId xmlns:a16="http://schemas.microsoft.com/office/drawing/2014/main" id="{11CFB24B-6B1B-46B4-BA76-317E00A4A846}"/>
              </a:ext>
            </a:extLst>
          </p:cNvPr>
          <p:cNvSpPr>
            <a:spLocks noGrp="1"/>
          </p:cNvSpPr>
          <p:nvPr>
            <p:ph idx="1"/>
          </p:nvPr>
        </p:nvSpPr>
        <p:spPr>
          <a:xfrm>
            <a:off x="457200" y="1600201"/>
            <a:ext cx="8507288" cy="3917032"/>
          </a:xfrm>
        </p:spPr>
        <p:txBody>
          <a:bodyPr>
            <a:normAutofit fontScale="92500" lnSpcReduction="20000"/>
          </a:bodyPr>
          <a:lstStyle/>
          <a:p>
            <a:pPr marL="0" indent="0">
              <a:buNone/>
            </a:pPr>
            <a:r>
              <a:rPr lang="en-GB" altLang="en-US" b="1" dirty="0">
                <a:latin typeface="+mj-lt"/>
                <a:cs typeface="Arial" charset="0"/>
              </a:rPr>
              <a:t>Aim: </a:t>
            </a:r>
            <a:r>
              <a:rPr lang="en-GB" altLang="en-US" dirty="0">
                <a:latin typeface="+mj-lt"/>
                <a:cs typeface="Arial" charset="0"/>
              </a:rPr>
              <a:t>To develop understanding and ability to communicate effectively, as required by a practising or potential middle manager.</a:t>
            </a:r>
          </a:p>
          <a:p>
            <a:endParaRPr lang="en-GB" altLang="en-US" dirty="0">
              <a:latin typeface="+mj-lt"/>
              <a:cs typeface="Arial" charset="0"/>
            </a:endParaRPr>
          </a:p>
          <a:p>
            <a:pPr marL="0" indent="0">
              <a:buNone/>
            </a:pPr>
            <a:r>
              <a:rPr lang="en-GB" altLang="en-US" b="1" dirty="0">
                <a:latin typeface="+mj-lt"/>
                <a:cs typeface="Arial" charset="0"/>
              </a:rPr>
              <a:t>Objectives: </a:t>
            </a:r>
          </a:p>
          <a:p>
            <a:pPr marL="514350" indent="-514350">
              <a:buFont typeface="+mj-lt"/>
              <a:buAutoNum type="arabicPeriod"/>
            </a:pPr>
            <a:r>
              <a:rPr lang="en-GB" altLang="en-US" dirty="0">
                <a:latin typeface="+mj-lt"/>
                <a:cs typeface="Arial" charset="0"/>
              </a:rPr>
              <a:t>To understand the importance of effective communication in management</a:t>
            </a:r>
          </a:p>
          <a:p>
            <a:pPr marL="514350" indent="-514350">
              <a:buFont typeface="+mj-lt"/>
              <a:buAutoNum type="arabicPeriod"/>
            </a:pPr>
            <a:r>
              <a:rPr lang="en-GB" altLang="en-US" dirty="0">
                <a:latin typeface="+mj-lt"/>
                <a:cs typeface="Arial" charset="0"/>
              </a:rPr>
              <a:t>To be able to develop effective communication skills as a reflective manager</a:t>
            </a:r>
          </a:p>
          <a:p>
            <a:endParaRPr lang="en-GB" dirty="0">
              <a:latin typeface="+mj-lt"/>
            </a:endParaRPr>
          </a:p>
        </p:txBody>
      </p:sp>
    </p:spTree>
    <p:extLst>
      <p:ext uri="{BB962C8B-B14F-4D97-AF65-F5344CB8AC3E}">
        <p14:creationId xmlns:p14="http://schemas.microsoft.com/office/powerpoint/2010/main" val="22265232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2" name="Rectangle: Rounded Corners 1351">
            <a:extLst>
              <a:ext uri="{FF2B5EF4-FFF2-40B4-BE49-F238E27FC236}">
                <a16:creationId xmlns:a16="http://schemas.microsoft.com/office/drawing/2014/main" id="{79A94FDB-F200-42F2-B580-6F263C7C8C68}"/>
              </a:ext>
            </a:extLst>
          </p:cNvPr>
          <p:cNvSpPr/>
          <p:nvPr/>
        </p:nvSpPr>
        <p:spPr>
          <a:xfrm>
            <a:off x="774700" y="793190"/>
            <a:ext cx="3168370" cy="548967"/>
          </a:xfrm>
          <a:prstGeom prst="round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Develop criteria to evaluate your own communication skills</a:t>
            </a:r>
          </a:p>
        </p:txBody>
      </p:sp>
      <p:sp>
        <p:nvSpPr>
          <p:cNvPr id="2144" name="Rectangle: Rounded Corners 2143">
            <a:extLst>
              <a:ext uri="{FF2B5EF4-FFF2-40B4-BE49-F238E27FC236}">
                <a16:creationId xmlns:a16="http://schemas.microsoft.com/office/drawing/2014/main" id="{F3AFF94A-3025-4820-AD05-5A61A84B52E0}"/>
              </a:ext>
            </a:extLst>
          </p:cNvPr>
          <p:cNvSpPr/>
          <p:nvPr/>
        </p:nvSpPr>
        <p:spPr>
          <a:xfrm>
            <a:off x="3412836" y="2424952"/>
            <a:ext cx="2325988" cy="1157410"/>
          </a:xfrm>
          <a:prstGeom prst="roundRect">
            <a:avLst/>
          </a:prstGeom>
          <a:solidFill>
            <a:schemeClr val="bg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bg2">
                    <a:lumMod val="10000"/>
                  </a:schemeClr>
                </a:solidFill>
              </a:rPr>
              <a:t>Management Communication Skills</a:t>
            </a:r>
          </a:p>
        </p:txBody>
      </p:sp>
      <p:sp>
        <p:nvSpPr>
          <p:cNvPr id="2145" name="Rectangle: Rounded Corners 2144">
            <a:extLst>
              <a:ext uri="{FF2B5EF4-FFF2-40B4-BE49-F238E27FC236}">
                <a16:creationId xmlns:a16="http://schemas.microsoft.com/office/drawing/2014/main" id="{69C801E8-A037-4851-A303-00BFFB3CF2E9}"/>
              </a:ext>
            </a:extLst>
          </p:cNvPr>
          <p:cNvSpPr/>
          <p:nvPr/>
        </p:nvSpPr>
        <p:spPr>
          <a:xfrm>
            <a:off x="259528" y="1751452"/>
            <a:ext cx="2601899" cy="856293"/>
          </a:xfrm>
          <a:prstGeom prst="round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Be able to develop effective communication skills as a reflective manager</a:t>
            </a:r>
          </a:p>
        </p:txBody>
      </p:sp>
      <p:sp>
        <p:nvSpPr>
          <p:cNvPr id="2146" name="Rectangle: Rounded Corners 2145">
            <a:extLst>
              <a:ext uri="{FF2B5EF4-FFF2-40B4-BE49-F238E27FC236}">
                <a16:creationId xmlns:a16="http://schemas.microsoft.com/office/drawing/2014/main" id="{5BF88DCB-8061-46D6-AAFB-209E94064FFA}"/>
              </a:ext>
            </a:extLst>
          </p:cNvPr>
          <p:cNvSpPr/>
          <p:nvPr/>
        </p:nvSpPr>
        <p:spPr>
          <a:xfrm>
            <a:off x="130819" y="3083274"/>
            <a:ext cx="2882965" cy="711025"/>
          </a:xfrm>
          <a:prstGeom prst="round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Collect, analyse &amp; evaluate feedback on communication skills</a:t>
            </a:r>
          </a:p>
        </p:txBody>
      </p:sp>
      <p:sp>
        <p:nvSpPr>
          <p:cNvPr id="2147" name="Rectangle: Rounded Corners 2146">
            <a:extLst>
              <a:ext uri="{FF2B5EF4-FFF2-40B4-BE49-F238E27FC236}">
                <a16:creationId xmlns:a16="http://schemas.microsoft.com/office/drawing/2014/main" id="{08ED9684-99D2-4212-A737-2F1015C945BA}"/>
              </a:ext>
            </a:extLst>
          </p:cNvPr>
          <p:cNvSpPr/>
          <p:nvPr/>
        </p:nvSpPr>
        <p:spPr>
          <a:xfrm>
            <a:off x="494405" y="4936026"/>
            <a:ext cx="3104820" cy="716932"/>
          </a:xfrm>
          <a:prstGeom prst="roundRect">
            <a:avLst>
              <a:gd name="adj" fmla="val 26058"/>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Prepare a Lesson Plan</a:t>
            </a:r>
          </a:p>
        </p:txBody>
      </p:sp>
      <p:sp>
        <p:nvSpPr>
          <p:cNvPr id="2148" name="Rectangle: Rounded Corners 2147">
            <a:extLst>
              <a:ext uri="{FF2B5EF4-FFF2-40B4-BE49-F238E27FC236}">
                <a16:creationId xmlns:a16="http://schemas.microsoft.com/office/drawing/2014/main" id="{A5B51FDD-81D5-4F16-A816-D7C6EA3E0192}"/>
              </a:ext>
            </a:extLst>
          </p:cNvPr>
          <p:cNvSpPr/>
          <p:nvPr/>
        </p:nvSpPr>
        <p:spPr>
          <a:xfrm>
            <a:off x="5738824" y="4988778"/>
            <a:ext cx="3104820" cy="664181"/>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Prepare visual aids to support briefings/presentations</a:t>
            </a:r>
          </a:p>
        </p:txBody>
      </p:sp>
      <p:sp>
        <p:nvSpPr>
          <p:cNvPr id="2149" name="Rectangle: Rounded Corners 2148">
            <a:extLst>
              <a:ext uri="{FF2B5EF4-FFF2-40B4-BE49-F238E27FC236}">
                <a16:creationId xmlns:a16="http://schemas.microsoft.com/office/drawing/2014/main" id="{3582AD34-E424-4FC3-A61E-FE9FCF204C6E}"/>
              </a:ext>
            </a:extLst>
          </p:cNvPr>
          <p:cNvSpPr/>
          <p:nvPr/>
        </p:nvSpPr>
        <p:spPr>
          <a:xfrm>
            <a:off x="2358861" y="3937980"/>
            <a:ext cx="4426278" cy="838556"/>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Prepare and deliver a short, 10 minute presentation demonstrating key points of your report</a:t>
            </a:r>
          </a:p>
        </p:txBody>
      </p:sp>
      <p:sp>
        <p:nvSpPr>
          <p:cNvPr id="2150" name="Rectangle: Rounded Corners 2149">
            <a:extLst>
              <a:ext uri="{FF2B5EF4-FFF2-40B4-BE49-F238E27FC236}">
                <a16:creationId xmlns:a16="http://schemas.microsoft.com/office/drawing/2014/main" id="{537CB8B1-1DCF-4869-936A-2DE41B48CEF1}"/>
              </a:ext>
            </a:extLst>
          </p:cNvPr>
          <p:cNvSpPr/>
          <p:nvPr/>
        </p:nvSpPr>
        <p:spPr>
          <a:xfrm>
            <a:off x="6142037" y="2524918"/>
            <a:ext cx="2448272" cy="95747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Understand the importance of effective communication in management</a:t>
            </a:r>
          </a:p>
        </p:txBody>
      </p:sp>
      <p:sp>
        <p:nvSpPr>
          <p:cNvPr id="2151" name="Rectangle: Rounded Corners 2150">
            <a:extLst>
              <a:ext uri="{FF2B5EF4-FFF2-40B4-BE49-F238E27FC236}">
                <a16:creationId xmlns:a16="http://schemas.microsoft.com/office/drawing/2014/main" id="{3F9115CD-CBDA-48E0-A364-3F5A1CA38781}"/>
              </a:ext>
            </a:extLst>
          </p:cNvPr>
          <p:cNvSpPr/>
          <p:nvPr/>
        </p:nvSpPr>
        <p:spPr>
          <a:xfrm>
            <a:off x="7217622" y="3862604"/>
            <a:ext cx="1926378" cy="54896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Verbal &amp; written communication</a:t>
            </a:r>
          </a:p>
        </p:txBody>
      </p:sp>
      <p:sp>
        <p:nvSpPr>
          <p:cNvPr id="2152" name="Rectangle: Rounded Corners 2151">
            <a:extLst>
              <a:ext uri="{FF2B5EF4-FFF2-40B4-BE49-F238E27FC236}">
                <a16:creationId xmlns:a16="http://schemas.microsoft.com/office/drawing/2014/main" id="{69413F91-E58B-437A-812E-1B30E201A0A4}"/>
              </a:ext>
            </a:extLst>
          </p:cNvPr>
          <p:cNvSpPr/>
          <p:nvPr/>
        </p:nvSpPr>
        <p:spPr>
          <a:xfrm>
            <a:off x="7136603" y="1630632"/>
            <a:ext cx="1926378" cy="54896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Communication theories &amp; models</a:t>
            </a:r>
          </a:p>
        </p:txBody>
      </p:sp>
      <p:sp>
        <p:nvSpPr>
          <p:cNvPr id="2153" name="Rectangle: Rounded Corners 2152">
            <a:extLst>
              <a:ext uri="{FF2B5EF4-FFF2-40B4-BE49-F238E27FC236}">
                <a16:creationId xmlns:a16="http://schemas.microsoft.com/office/drawing/2014/main" id="{ED7E03A9-5507-41D7-BED7-B7E1A3CE20DA}"/>
              </a:ext>
            </a:extLst>
          </p:cNvPr>
          <p:cNvSpPr/>
          <p:nvPr/>
        </p:nvSpPr>
        <p:spPr>
          <a:xfrm>
            <a:off x="4858761" y="807948"/>
            <a:ext cx="1926378" cy="54896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Tone, language &amp; formality</a:t>
            </a:r>
          </a:p>
        </p:txBody>
      </p:sp>
      <p:sp>
        <p:nvSpPr>
          <p:cNvPr id="1357" name="TextBox 1356">
            <a:extLst>
              <a:ext uri="{FF2B5EF4-FFF2-40B4-BE49-F238E27FC236}">
                <a16:creationId xmlns:a16="http://schemas.microsoft.com/office/drawing/2014/main" id="{6382E3B9-A2FB-451B-9E9D-B096836FDF86}"/>
              </a:ext>
            </a:extLst>
          </p:cNvPr>
          <p:cNvSpPr txBox="1"/>
          <p:nvPr/>
        </p:nvSpPr>
        <p:spPr>
          <a:xfrm>
            <a:off x="623884" y="154230"/>
            <a:ext cx="8520116" cy="523220"/>
          </a:xfrm>
          <a:prstGeom prst="rect">
            <a:avLst/>
          </a:prstGeom>
          <a:noFill/>
        </p:spPr>
        <p:txBody>
          <a:bodyPr wrap="square" rtlCol="0">
            <a:spAutoFit/>
          </a:bodyPr>
          <a:lstStyle/>
          <a:p>
            <a:r>
              <a:rPr lang="en-GB" sz="2800" b="1" dirty="0"/>
              <a:t>BMSK4002 Topic Areas To Consider &amp; Research</a:t>
            </a:r>
          </a:p>
        </p:txBody>
      </p:sp>
      <p:cxnSp>
        <p:nvCxnSpPr>
          <p:cNvPr id="1360" name="Straight Arrow Connector 1359">
            <a:extLst>
              <a:ext uri="{FF2B5EF4-FFF2-40B4-BE49-F238E27FC236}">
                <a16:creationId xmlns:a16="http://schemas.microsoft.com/office/drawing/2014/main" id="{76668895-F063-4713-A9AA-4D562F4B117B}"/>
              </a:ext>
            </a:extLst>
          </p:cNvPr>
          <p:cNvCxnSpPr>
            <a:stCxn id="2144" idx="3"/>
            <a:endCxn id="2150" idx="1"/>
          </p:cNvCxnSpPr>
          <p:nvPr/>
        </p:nvCxnSpPr>
        <p:spPr>
          <a:xfrm>
            <a:off x="5738824" y="3003657"/>
            <a:ext cx="403213" cy="1"/>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154" name="Straight Arrow Connector 2153">
            <a:extLst>
              <a:ext uri="{FF2B5EF4-FFF2-40B4-BE49-F238E27FC236}">
                <a16:creationId xmlns:a16="http://schemas.microsoft.com/office/drawing/2014/main" id="{656CC75B-9E78-455F-8FFF-B8D3EBD3DC0F}"/>
              </a:ext>
            </a:extLst>
          </p:cNvPr>
          <p:cNvCxnSpPr>
            <a:cxnSpLocks/>
            <a:endCxn id="2145" idx="3"/>
          </p:cNvCxnSpPr>
          <p:nvPr/>
        </p:nvCxnSpPr>
        <p:spPr>
          <a:xfrm flipH="1" flipV="1">
            <a:off x="2861427" y="2179599"/>
            <a:ext cx="559374" cy="293600"/>
          </a:xfrm>
          <a:prstGeom prst="straightConnector1">
            <a:avLst/>
          </a:prstGeom>
          <a:ln w="57150">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2155" name="Straight Arrow Connector 2154">
            <a:extLst>
              <a:ext uri="{FF2B5EF4-FFF2-40B4-BE49-F238E27FC236}">
                <a16:creationId xmlns:a16="http://schemas.microsoft.com/office/drawing/2014/main" id="{0392F438-00B9-4344-AA95-7285CADD48D4}"/>
              </a:ext>
            </a:extLst>
          </p:cNvPr>
          <p:cNvCxnSpPr>
            <a:cxnSpLocks/>
          </p:cNvCxnSpPr>
          <p:nvPr/>
        </p:nvCxnSpPr>
        <p:spPr>
          <a:xfrm>
            <a:off x="1572301" y="2630930"/>
            <a:ext cx="0" cy="452344"/>
          </a:xfrm>
          <a:prstGeom prst="straightConnector1">
            <a:avLst/>
          </a:prstGeom>
          <a:ln w="57150">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2156" name="Straight Arrow Connector 2155">
            <a:extLst>
              <a:ext uri="{FF2B5EF4-FFF2-40B4-BE49-F238E27FC236}">
                <a16:creationId xmlns:a16="http://schemas.microsoft.com/office/drawing/2014/main" id="{83F5A2B1-5FBB-4D79-B948-C76B13B669B5}"/>
              </a:ext>
            </a:extLst>
          </p:cNvPr>
          <p:cNvCxnSpPr>
            <a:cxnSpLocks/>
          </p:cNvCxnSpPr>
          <p:nvPr/>
        </p:nvCxnSpPr>
        <p:spPr>
          <a:xfrm flipH="1" flipV="1">
            <a:off x="1560477" y="1306799"/>
            <a:ext cx="1" cy="413033"/>
          </a:xfrm>
          <a:prstGeom prst="straightConnector1">
            <a:avLst/>
          </a:prstGeom>
          <a:ln w="57150">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2157" name="Straight Arrow Connector 2156">
            <a:extLst>
              <a:ext uri="{FF2B5EF4-FFF2-40B4-BE49-F238E27FC236}">
                <a16:creationId xmlns:a16="http://schemas.microsoft.com/office/drawing/2014/main" id="{C5E00003-BFCF-4661-9B3D-F29B10FC3A64}"/>
              </a:ext>
            </a:extLst>
          </p:cNvPr>
          <p:cNvCxnSpPr>
            <a:cxnSpLocks/>
          </p:cNvCxnSpPr>
          <p:nvPr/>
        </p:nvCxnSpPr>
        <p:spPr>
          <a:xfrm flipV="1">
            <a:off x="7675048" y="2180004"/>
            <a:ext cx="351464" cy="31370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159" name="Straight Arrow Connector 2158">
            <a:extLst>
              <a:ext uri="{FF2B5EF4-FFF2-40B4-BE49-F238E27FC236}">
                <a16:creationId xmlns:a16="http://schemas.microsoft.com/office/drawing/2014/main" id="{BFB31FD5-4307-417F-A23E-12B457CE05EB}"/>
              </a:ext>
            </a:extLst>
          </p:cNvPr>
          <p:cNvCxnSpPr>
            <a:cxnSpLocks/>
          </p:cNvCxnSpPr>
          <p:nvPr/>
        </p:nvCxnSpPr>
        <p:spPr>
          <a:xfrm flipH="1" flipV="1">
            <a:off x="6045658" y="1376523"/>
            <a:ext cx="977582" cy="1132584"/>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162" name="Straight Arrow Connector 2161">
            <a:extLst>
              <a:ext uri="{FF2B5EF4-FFF2-40B4-BE49-F238E27FC236}">
                <a16:creationId xmlns:a16="http://schemas.microsoft.com/office/drawing/2014/main" id="{9CB8C540-D50D-4FE1-B92D-2254BE7A88A0}"/>
              </a:ext>
            </a:extLst>
          </p:cNvPr>
          <p:cNvCxnSpPr>
            <a:cxnSpLocks/>
          </p:cNvCxnSpPr>
          <p:nvPr/>
        </p:nvCxnSpPr>
        <p:spPr>
          <a:xfrm>
            <a:off x="7684155" y="3499838"/>
            <a:ext cx="415637" cy="346955"/>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166" name="Straight Arrow Connector 2165">
            <a:extLst>
              <a:ext uri="{FF2B5EF4-FFF2-40B4-BE49-F238E27FC236}">
                <a16:creationId xmlns:a16="http://schemas.microsoft.com/office/drawing/2014/main" id="{D34B8BE9-36DD-4402-88FF-9A914163DDC2}"/>
              </a:ext>
            </a:extLst>
          </p:cNvPr>
          <p:cNvCxnSpPr>
            <a:cxnSpLocks/>
            <a:endCxn id="2149" idx="0"/>
          </p:cNvCxnSpPr>
          <p:nvPr/>
        </p:nvCxnSpPr>
        <p:spPr>
          <a:xfrm>
            <a:off x="4572000" y="3582362"/>
            <a:ext cx="0" cy="355618"/>
          </a:xfrm>
          <a:prstGeom prst="straightConnector1">
            <a:avLst/>
          </a:prstGeom>
          <a:ln w="5715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169" name="Straight Arrow Connector 2168">
            <a:extLst>
              <a:ext uri="{FF2B5EF4-FFF2-40B4-BE49-F238E27FC236}">
                <a16:creationId xmlns:a16="http://schemas.microsoft.com/office/drawing/2014/main" id="{A869270E-093F-4964-81C0-19A929385341}"/>
              </a:ext>
            </a:extLst>
          </p:cNvPr>
          <p:cNvCxnSpPr>
            <a:cxnSpLocks/>
            <a:endCxn id="2148" idx="1"/>
          </p:cNvCxnSpPr>
          <p:nvPr/>
        </p:nvCxnSpPr>
        <p:spPr>
          <a:xfrm>
            <a:off x="4657154" y="4813576"/>
            <a:ext cx="1081670" cy="507293"/>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171" name="Straight Arrow Connector 2170">
            <a:extLst>
              <a:ext uri="{FF2B5EF4-FFF2-40B4-BE49-F238E27FC236}">
                <a16:creationId xmlns:a16="http://schemas.microsoft.com/office/drawing/2014/main" id="{3FB08F54-1880-40B9-933C-48D1D4A3B11C}"/>
              </a:ext>
            </a:extLst>
          </p:cNvPr>
          <p:cNvCxnSpPr>
            <a:cxnSpLocks/>
            <a:stCxn id="2149" idx="2"/>
          </p:cNvCxnSpPr>
          <p:nvPr/>
        </p:nvCxnSpPr>
        <p:spPr>
          <a:xfrm flipH="1">
            <a:off x="3600360" y="4776536"/>
            <a:ext cx="971640" cy="61494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689666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29050-45F7-4780-A7A5-A186233EC44D}"/>
              </a:ext>
            </a:extLst>
          </p:cNvPr>
          <p:cNvSpPr>
            <a:spLocks noGrp="1"/>
          </p:cNvSpPr>
          <p:nvPr>
            <p:ph type="title"/>
          </p:nvPr>
        </p:nvSpPr>
        <p:spPr/>
        <p:txBody>
          <a:bodyPr>
            <a:normAutofit fontScale="90000"/>
          </a:bodyPr>
          <a:lstStyle/>
          <a:p>
            <a:r>
              <a:rPr lang="en-GB" dirty="0"/>
              <a:t>The Elements of Communication</a:t>
            </a:r>
          </a:p>
        </p:txBody>
      </p:sp>
      <p:sp>
        <p:nvSpPr>
          <p:cNvPr id="5" name="TextBox 4">
            <a:extLst>
              <a:ext uri="{FF2B5EF4-FFF2-40B4-BE49-F238E27FC236}">
                <a16:creationId xmlns:a16="http://schemas.microsoft.com/office/drawing/2014/main" id="{EBBAE8B8-C5E6-4C00-9A79-CE4538923AD7}"/>
              </a:ext>
            </a:extLst>
          </p:cNvPr>
          <p:cNvSpPr txBox="1">
            <a:spLocks noChangeArrowheads="1"/>
          </p:cNvSpPr>
          <p:nvPr/>
        </p:nvSpPr>
        <p:spPr bwMode="auto">
          <a:xfrm>
            <a:off x="323528" y="4320003"/>
            <a:ext cx="2879725"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000" dirty="0">
                <a:solidFill>
                  <a:srgbClr val="002060"/>
                </a:solidFill>
                <a:latin typeface="+mj-lt"/>
              </a:rPr>
              <a:t>This includes the vocal variety, quality, rate and vocalised pauses</a:t>
            </a:r>
          </a:p>
        </p:txBody>
      </p:sp>
      <p:sp>
        <p:nvSpPr>
          <p:cNvPr id="6" name="TextBox 5">
            <a:extLst>
              <a:ext uri="{FF2B5EF4-FFF2-40B4-BE49-F238E27FC236}">
                <a16:creationId xmlns:a16="http://schemas.microsoft.com/office/drawing/2014/main" id="{AE7C2B11-DDA9-4416-91A1-4326FF51A38C}"/>
              </a:ext>
            </a:extLst>
          </p:cNvPr>
          <p:cNvSpPr txBox="1">
            <a:spLocks noChangeArrowheads="1"/>
          </p:cNvSpPr>
          <p:nvPr/>
        </p:nvSpPr>
        <p:spPr bwMode="auto">
          <a:xfrm>
            <a:off x="3851920" y="4320003"/>
            <a:ext cx="2881312"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000" dirty="0">
                <a:solidFill>
                  <a:srgbClr val="002060"/>
                </a:solidFill>
                <a:latin typeface="+mj-lt"/>
              </a:rPr>
              <a:t>This includes eye contact, posture, gestures &amp; facial expression</a:t>
            </a:r>
          </a:p>
        </p:txBody>
      </p:sp>
      <p:sp>
        <p:nvSpPr>
          <p:cNvPr id="7" name="TextBox 6">
            <a:extLst>
              <a:ext uri="{FF2B5EF4-FFF2-40B4-BE49-F238E27FC236}">
                <a16:creationId xmlns:a16="http://schemas.microsoft.com/office/drawing/2014/main" id="{0F955009-3839-4AE5-8A58-F0B715F2B9F1}"/>
              </a:ext>
            </a:extLst>
          </p:cNvPr>
          <p:cNvSpPr txBox="1">
            <a:spLocks noChangeArrowheads="1"/>
          </p:cNvSpPr>
          <p:nvPr/>
        </p:nvSpPr>
        <p:spPr bwMode="auto">
          <a:xfrm>
            <a:off x="7015273" y="4329505"/>
            <a:ext cx="208724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000" dirty="0">
                <a:solidFill>
                  <a:srgbClr val="002060"/>
                </a:solidFill>
                <a:latin typeface="+mj-lt"/>
              </a:rPr>
              <a:t>This is what the person says</a:t>
            </a:r>
          </a:p>
        </p:txBody>
      </p:sp>
      <p:sp>
        <p:nvSpPr>
          <p:cNvPr id="8" name="Rectangle 7">
            <a:extLst>
              <a:ext uri="{FF2B5EF4-FFF2-40B4-BE49-F238E27FC236}">
                <a16:creationId xmlns:a16="http://schemas.microsoft.com/office/drawing/2014/main" id="{D3153533-B7E7-4372-B2DD-27BC31DD1EAA}"/>
              </a:ext>
            </a:extLst>
          </p:cNvPr>
          <p:cNvSpPr/>
          <p:nvPr/>
        </p:nvSpPr>
        <p:spPr>
          <a:xfrm>
            <a:off x="611560" y="1556792"/>
            <a:ext cx="1656184" cy="1368152"/>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t>1. Vocal</a:t>
            </a:r>
          </a:p>
        </p:txBody>
      </p:sp>
      <p:sp>
        <p:nvSpPr>
          <p:cNvPr id="9" name="Rectangle 8">
            <a:extLst>
              <a:ext uri="{FF2B5EF4-FFF2-40B4-BE49-F238E27FC236}">
                <a16:creationId xmlns:a16="http://schemas.microsoft.com/office/drawing/2014/main" id="{2F2573ED-C0AE-4A50-96F7-6AAF45297A8E}"/>
              </a:ext>
            </a:extLst>
          </p:cNvPr>
          <p:cNvSpPr/>
          <p:nvPr/>
        </p:nvSpPr>
        <p:spPr>
          <a:xfrm>
            <a:off x="3851920" y="1556792"/>
            <a:ext cx="1656184" cy="1368152"/>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t>2. Visual</a:t>
            </a:r>
          </a:p>
        </p:txBody>
      </p:sp>
      <p:sp>
        <p:nvSpPr>
          <p:cNvPr id="10" name="Rectangle 9">
            <a:extLst>
              <a:ext uri="{FF2B5EF4-FFF2-40B4-BE49-F238E27FC236}">
                <a16:creationId xmlns:a16="http://schemas.microsoft.com/office/drawing/2014/main" id="{07EB376E-50BE-42DB-9037-4579441629B2}"/>
              </a:ext>
            </a:extLst>
          </p:cNvPr>
          <p:cNvSpPr/>
          <p:nvPr/>
        </p:nvSpPr>
        <p:spPr>
          <a:xfrm>
            <a:off x="7015273" y="1556792"/>
            <a:ext cx="1656184" cy="1368152"/>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t>3. Verbal</a:t>
            </a:r>
          </a:p>
        </p:txBody>
      </p:sp>
      <p:pic>
        <p:nvPicPr>
          <p:cNvPr id="12" name="Graphic 11" descr="Radio microphone">
            <a:extLst>
              <a:ext uri="{FF2B5EF4-FFF2-40B4-BE49-F238E27FC236}">
                <a16:creationId xmlns:a16="http://schemas.microsoft.com/office/drawing/2014/main" id="{62046C73-16E6-4DA7-8213-5D977E70A4FA}"/>
              </a:ext>
            </a:extLst>
          </p:cNvPr>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xmlns="" r:embed="rId3"/>
              </a:ext>
            </a:extLst>
          </a:blip>
          <a:stretch>
            <a:fillRect/>
          </a:stretch>
        </p:blipFill>
        <p:spPr>
          <a:xfrm>
            <a:off x="755184" y="3123072"/>
            <a:ext cx="914400" cy="914400"/>
          </a:xfrm>
          <a:prstGeom prst="rect">
            <a:avLst/>
          </a:prstGeom>
        </p:spPr>
      </p:pic>
      <p:pic>
        <p:nvPicPr>
          <p:cNvPr id="14" name="Graphic 13" descr="Eye">
            <a:extLst>
              <a:ext uri="{FF2B5EF4-FFF2-40B4-BE49-F238E27FC236}">
                <a16:creationId xmlns:a16="http://schemas.microsoft.com/office/drawing/2014/main" id="{0B5C57E6-B063-4106-A7BF-DD5D83D06E1B}"/>
              </a:ext>
            </a:extLst>
          </p:cNvPr>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asvg="http://schemas.microsoft.com/office/drawing/2016/SVG/main" xmlns="" r:embed="rId5"/>
              </a:ext>
            </a:extLst>
          </a:blip>
          <a:stretch>
            <a:fillRect/>
          </a:stretch>
        </p:blipFill>
        <p:spPr>
          <a:xfrm>
            <a:off x="3948047" y="3088539"/>
            <a:ext cx="914400" cy="914400"/>
          </a:xfrm>
          <a:prstGeom prst="rect">
            <a:avLst/>
          </a:prstGeom>
        </p:spPr>
      </p:pic>
      <p:pic>
        <p:nvPicPr>
          <p:cNvPr id="16" name="Graphic 15" descr="Newspaper">
            <a:extLst>
              <a:ext uri="{FF2B5EF4-FFF2-40B4-BE49-F238E27FC236}">
                <a16:creationId xmlns:a16="http://schemas.microsoft.com/office/drawing/2014/main" id="{83F39728-3247-48E7-9BEE-3389A7E860B9}"/>
              </a:ext>
            </a:extLst>
          </p:cNvPr>
          <p:cNvPicPr>
            <a:picLocks noChangeAspect="1"/>
          </p:cNvPicPr>
          <p:nvPr/>
        </p:nvPicPr>
        <p:blipFill>
          <a:blip r:embed="rId6" cstate="print">
            <a:extLst>
              <a:ext uri="{28A0092B-C50C-407E-A947-70E740481C1C}">
                <a14:useLocalDpi xmlns:a14="http://schemas.microsoft.com/office/drawing/2010/main" val="0"/>
              </a:ext>
              <a:ext uri="{96DAC541-7B7A-43D3-8B79-37D633B846F1}">
                <asvg:svgBlip xmlns:asvg="http://schemas.microsoft.com/office/drawing/2016/SVG/main" xmlns="" r:embed="rId7"/>
              </a:ext>
            </a:extLst>
          </a:blip>
          <a:stretch>
            <a:fillRect/>
          </a:stretch>
        </p:blipFill>
        <p:spPr>
          <a:xfrm>
            <a:off x="7015273" y="3123072"/>
            <a:ext cx="914400" cy="914400"/>
          </a:xfrm>
          <a:prstGeom prst="rect">
            <a:avLst/>
          </a:prstGeom>
        </p:spPr>
      </p:pic>
      <p:sp>
        <p:nvSpPr>
          <p:cNvPr id="17" name="TextBox 16">
            <a:extLst>
              <a:ext uri="{FF2B5EF4-FFF2-40B4-BE49-F238E27FC236}">
                <a16:creationId xmlns:a16="http://schemas.microsoft.com/office/drawing/2014/main" id="{8F88E70F-76FD-446F-8F32-76FEEC6D0A35}"/>
              </a:ext>
            </a:extLst>
          </p:cNvPr>
          <p:cNvSpPr txBox="1"/>
          <p:nvPr/>
        </p:nvSpPr>
        <p:spPr>
          <a:xfrm>
            <a:off x="1669584" y="3329586"/>
            <a:ext cx="914400" cy="707886"/>
          </a:xfrm>
          <a:prstGeom prst="rect">
            <a:avLst/>
          </a:prstGeom>
          <a:noFill/>
        </p:spPr>
        <p:txBody>
          <a:bodyPr wrap="square" rtlCol="0">
            <a:spAutoFit/>
          </a:bodyPr>
          <a:lstStyle/>
          <a:p>
            <a:r>
              <a:rPr lang="en-GB" sz="2000" b="1" dirty="0"/>
              <a:t>The Voice</a:t>
            </a:r>
          </a:p>
        </p:txBody>
      </p:sp>
      <p:sp>
        <p:nvSpPr>
          <p:cNvPr id="18" name="TextBox 17">
            <a:extLst>
              <a:ext uri="{FF2B5EF4-FFF2-40B4-BE49-F238E27FC236}">
                <a16:creationId xmlns:a16="http://schemas.microsoft.com/office/drawing/2014/main" id="{A76DEFE5-401E-4663-8889-5CB20701F077}"/>
              </a:ext>
            </a:extLst>
          </p:cNvPr>
          <p:cNvSpPr txBox="1"/>
          <p:nvPr/>
        </p:nvSpPr>
        <p:spPr>
          <a:xfrm>
            <a:off x="5024520" y="3329586"/>
            <a:ext cx="914400" cy="707886"/>
          </a:xfrm>
          <a:prstGeom prst="rect">
            <a:avLst/>
          </a:prstGeom>
          <a:noFill/>
        </p:spPr>
        <p:txBody>
          <a:bodyPr wrap="square" rtlCol="0">
            <a:spAutoFit/>
          </a:bodyPr>
          <a:lstStyle/>
          <a:p>
            <a:r>
              <a:rPr lang="en-GB" sz="2000" b="1" dirty="0"/>
              <a:t>The look</a:t>
            </a:r>
          </a:p>
        </p:txBody>
      </p:sp>
      <p:sp>
        <p:nvSpPr>
          <p:cNvPr id="19" name="TextBox 18">
            <a:extLst>
              <a:ext uri="{FF2B5EF4-FFF2-40B4-BE49-F238E27FC236}">
                <a16:creationId xmlns:a16="http://schemas.microsoft.com/office/drawing/2014/main" id="{262DACCE-5763-48DF-8935-CED53AF869DD}"/>
              </a:ext>
            </a:extLst>
          </p:cNvPr>
          <p:cNvSpPr txBox="1"/>
          <p:nvPr/>
        </p:nvSpPr>
        <p:spPr>
          <a:xfrm>
            <a:off x="8091746" y="3329586"/>
            <a:ext cx="989375" cy="707886"/>
          </a:xfrm>
          <a:prstGeom prst="rect">
            <a:avLst/>
          </a:prstGeom>
          <a:noFill/>
        </p:spPr>
        <p:txBody>
          <a:bodyPr wrap="square" rtlCol="0">
            <a:spAutoFit/>
          </a:bodyPr>
          <a:lstStyle/>
          <a:p>
            <a:r>
              <a:rPr lang="en-GB" sz="2000" b="1" dirty="0"/>
              <a:t>The Words</a:t>
            </a:r>
          </a:p>
        </p:txBody>
      </p:sp>
    </p:spTree>
    <p:extLst>
      <p:ext uri="{BB962C8B-B14F-4D97-AF65-F5344CB8AC3E}">
        <p14:creationId xmlns:p14="http://schemas.microsoft.com/office/powerpoint/2010/main" val="2983994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subTnLst>
                                    <p:animClr clrSpc="rgb" dir="cw">
                                      <p:cBhvr override="childStyle">
                                        <p:cTn dur="1" fill="hold" display="0" masterRel="nextClick" afterEffect="1"/>
                                        <p:tgtEl>
                                          <p:spTgt spid="5"/>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subTnLst>
                                    <p:animClr clrSpc="rgb" dir="cw">
                                      <p:cBhvr override="childStyle">
                                        <p:cTn dur="1" fill="hold" display="0" masterRel="nextClick" afterEffect="1"/>
                                        <p:tgtEl>
                                          <p:spTgt spid="6"/>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8442B-495A-4DF6-8272-F0D6438E4DCF}"/>
              </a:ext>
            </a:extLst>
          </p:cNvPr>
          <p:cNvSpPr>
            <a:spLocks noGrp="1"/>
          </p:cNvSpPr>
          <p:nvPr>
            <p:ph type="title"/>
          </p:nvPr>
        </p:nvSpPr>
        <p:spPr/>
        <p:txBody>
          <a:bodyPr/>
          <a:lstStyle/>
          <a:p>
            <a:r>
              <a:rPr lang="en-GB" dirty="0"/>
              <a:t>Are We Good Communicators</a:t>
            </a:r>
          </a:p>
        </p:txBody>
      </p:sp>
      <p:pic>
        <p:nvPicPr>
          <p:cNvPr id="4" name="Picture 4">
            <a:extLst>
              <a:ext uri="{FF2B5EF4-FFF2-40B4-BE49-F238E27FC236}">
                <a16:creationId xmlns:a16="http://schemas.microsoft.com/office/drawing/2014/main" id="{166DB8A4-AFFC-4C4D-8FDA-43987849E0C8}"/>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a:xfrm>
            <a:off x="6921500" y="1844824"/>
            <a:ext cx="1765300" cy="2058988"/>
          </a:xfrm>
          <a:prstGeom prst="rect">
            <a:avLst/>
          </a:prstGeom>
        </p:spPr>
      </p:pic>
      <p:sp>
        <p:nvSpPr>
          <p:cNvPr id="5" name="Rectangle 4">
            <a:extLst>
              <a:ext uri="{FF2B5EF4-FFF2-40B4-BE49-F238E27FC236}">
                <a16:creationId xmlns:a16="http://schemas.microsoft.com/office/drawing/2014/main" id="{038BB2F5-572E-4E62-A172-E359738E9BB0}"/>
              </a:ext>
            </a:extLst>
          </p:cNvPr>
          <p:cNvSpPr/>
          <p:nvPr/>
        </p:nvSpPr>
        <p:spPr>
          <a:xfrm>
            <a:off x="107504" y="1556793"/>
            <a:ext cx="8496944" cy="4084195"/>
          </a:xfrm>
          <a:prstGeom prst="rect">
            <a:avLst/>
          </a:prstGeom>
        </p:spPr>
        <p:txBody>
          <a:bodyPr wrap="square">
            <a:spAutoFit/>
          </a:bodyPr>
          <a:lstStyle/>
          <a:p>
            <a:pPr>
              <a:lnSpc>
                <a:spcPct val="90000"/>
              </a:lnSpc>
              <a:defRPr/>
            </a:pPr>
            <a:r>
              <a:rPr lang="en-GB" altLang="en-US" sz="2800" dirty="0">
                <a:latin typeface="+mj-lt"/>
                <a:cs typeface="Arial" panose="020B0604020202020204" pitchFamily="34" charset="0"/>
              </a:rPr>
              <a:t>What forms of communication are there</a:t>
            </a:r>
            <a:r>
              <a:rPr lang="en-GB" altLang="en-US" sz="2800" b="1" dirty="0">
                <a:latin typeface="+mj-lt"/>
                <a:cs typeface="Arial" panose="020B0604020202020204" pitchFamily="34" charset="0"/>
              </a:rPr>
              <a:t>?</a:t>
            </a:r>
          </a:p>
          <a:p>
            <a:pPr>
              <a:lnSpc>
                <a:spcPct val="90000"/>
              </a:lnSpc>
              <a:defRPr/>
            </a:pPr>
            <a:endParaRPr lang="en-GB" altLang="en-US" sz="1000" dirty="0">
              <a:latin typeface="+mj-lt"/>
              <a:cs typeface="Arial" panose="020B0604020202020204" pitchFamily="34" charset="0"/>
            </a:endParaRPr>
          </a:p>
          <a:p>
            <a:pPr marL="800100" lvl="1" indent="-342900">
              <a:lnSpc>
                <a:spcPct val="90000"/>
              </a:lnSpc>
              <a:buFont typeface="Arial" panose="020B0604020202020204" pitchFamily="34" charset="0"/>
              <a:buChar char="•"/>
              <a:defRPr/>
            </a:pPr>
            <a:r>
              <a:rPr lang="en-GB" altLang="en-US" sz="2000" b="1" dirty="0">
                <a:latin typeface="+mj-lt"/>
                <a:cs typeface="Arial" panose="020B0604020202020204" pitchFamily="34" charset="0"/>
              </a:rPr>
              <a:t>Face to Face</a:t>
            </a:r>
          </a:p>
          <a:p>
            <a:pPr marL="800100" lvl="1" indent="-342900">
              <a:lnSpc>
                <a:spcPct val="90000"/>
              </a:lnSpc>
              <a:buFont typeface="Arial" panose="020B0604020202020204" pitchFamily="34" charset="0"/>
              <a:buChar char="•"/>
              <a:defRPr/>
            </a:pPr>
            <a:r>
              <a:rPr lang="en-GB" altLang="en-US" sz="2000" b="1" dirty="0">
                <a:latin typeface="+mj-lt"/>
                <a:cs typeface="Arial" panose="020B0604020202020204" pitchFamily="34" charset="0"/>
              </a:rPr>
              <a:t>Phone</a:t>
            </a:r>
          </a:p>
          <a:p>
            <a:pPr marL="800100" lvl="1" indent="-342900">
              <a:lnSpc>
                <a:spcPct val="90000"/>
              </a:lnSpc>
              <a:buFont typeface="Arial" panose="020B0604020202020204" pitchFamily="34" charset="0"/>
              <a:buChar char="•"/>
              <a:defRPr/>
            </a:pPr>
            <a:r>
              <a:rPr lang="en-GB" altLang="en-US" sz="2000" b="1" dirty="0">
                <a:latin typeface="+mj-lt"/>
                <a:cs typeface="Arial" panose="020B0604020202020204" pitchFamily="34" charset="0"/>
              </a:rPr>
              <a:t>Written</a:t>
            </a:r>
          </a:p>
          <a:p>
            <a:pPr marL="800100" lvl="1" indent="-342900">
              <a:lnSpc>
                <a:spcPct val="90000"/>
              </a:lnSpc>
              <a:buFont typeface="Arial" panose="020B0604020202020204" pitchFamily="34" charset="0"/>
              <a:buChar char="•"/>
              <a:defRPr/>
            </a:pPr>
            <a:r>
              <a:rPr lang="en-GB" altLang="en-US" sz="2000" b="1" dirty="0">
                <a:latin typeface="+mj-lt"/>
                <a:cs typeface="Arial" panose="020B0604020202020204" pitchFamily="34" charset="0"/>
              </a:rPr>
              <a:t>Email/Electronic…….others?</a:t>
            </a:r>
          </a:p>
          <a:p>
            <a:pPr lvl="1">
              <a:lnSpc>
                <a:spcPct val="90000"/>
              </a:lnSpc>
              <a:defRPr/>
            </a:pPr>
            <a:endParaRPr lang="en-GB" altLang="en-US" sz="800" dirty="0">
              <a:latin typeface="+mj-lt"/>
              <a:cs typeface="Arial" panose="020B0604020202020204" pitchFamily="34" charset="0"/>
            </a:endParaRPr>
          </a:p>
          <a:p>
            <a:pPr marL="514350" indent="-514350">
              <a:buFont typeface="+mj-lt"/>
              <a:buAutoNum type="arabicPeriod"/>
              <a:defRPr/>
            </a:pPr>
            <a:r>
              <a:rPr lang="en-GB" altLang="en-US" sz="2800" dirty="0">
                <a:latin typeface="+mj-lt"/>
                <a:cs typeface="Arial" panose="020B0604020202020204" pitchFamily="34" charset="0"/>
              </a:rPr>
              <a:t>What is a good communicator?</a:t>
            </a:r>
            <a:endParaRPr lang="en-GB" altLang="en-US" sz="600" dirty="0">
              <a:latin typeface="+mj-lt"/>
              <a:cs typeface="Arial" panose="020B0604020202020204" pitchFamily="34" charset="0"/>
            </a:endParaRPr>
          </a:p>
          <a:p>
            <a:pPr marL="514350" indent="-514350">
              <a:buFont typeface="+mj-lt"/>
              <a:buAutoNum type="arabicPeriod"/>
              <a:defRPr/>
            </a:pPr>
            <a:r>
              <a:rPr lang="en-GB" altLang="en-US" sz="2800" dirty="0">
                <a:latin typeface="+mj-lt"/>
                <a:cs typeface="Arial" panose="020B0604020202020204" pitchFamily="34" charset="0"/>
              </a:rPr>
              <a:t>Do you think you are a good communicator?</a:t>
            </a:r>
          </a:p>
          <a:p>
            <a:pPr marL="514350" indent="-514350">
              <a:buFont typeface="+mj-lt"/>
              <a:buAutoNum type="arabicPeriod"/>
              <a:defRPr/>
            </a:pPr>
            <a:r>
              <a:rPr lang="en-GB" altLang="en-US" sz="2800" dirty="0">
                <a:latin typeface="+mj-lt"/>
                <a:cs typeface="Arial" panose="020B0604020202020204" pitchFamily="34" charset="0"/>
              </a:rPr>
              <a:t>Do your staff/friends/colleagues/manager?</a:t>
            </a:r>
          </a:p>
          <a:p>
            <a:pPr>
              <a:defRPr/>
            </a:pPr>
            <a:endParaRPr lang="en-GB" altLang="en-US" sz="600" dirty="0">
              <a:latin typeface="+mj-lt"/>
              <a:cs typeface="Arial" panose="020B0604020202020204" pitchFamily="34" charset="0"/>
            </a:endParaRPr>
          </a:p>
          <a:p>
            <a:pPr algn="ctr">
              <a:defRPr/>
            </a:pPr>
            <a:r>
              <a:rPr lang="en-GB" altLang="en-US" sz="2800" b="1" dirty="0">
                <a:solidFill>
                  <a:srgbClr val="0070C0"/>
                </a:solidFill>
                <a:latin typeface="+mj-lt"/>
                <a:cs typeface="Arial" panose="020B0604020202020204" pitchFamily="34" charset="0"/>
              </a:rPr>
              <a:t>Exercise – In your syndicates, answer the above questions. You have 10 mins.</a:t>
            </a:r>
            <a:endParaRPr lang="en-US" altLang="en-US" sz="2800" b="1" dirty="0">
              <a:solidFill>
                <a:srgbClr val="0070C0"/>
              </a:solidFill>
              <a:latin typeface="+mj-lt"/>
              <a:cs typeface="Arial" panose="020B0604020202020204" pitchFamily="34" charset="0"/>
            </a:endParaRPr>
          </a:p>
        </p:txBody>
      </p:sp>
    </p:spTree>
    <p:extLst>
      <p:ext uri="{BB962C8B-B14F-4D97-AF65-F5344CB8AC3E}">
        <p14:creationId xmlns:p14="http://schemas.microsoft.com/office/powerpoint/2010/main" val="12215037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86EAC-D423-4834-93D1-AAC5217B42AB}"/>
              </a:ext>
            </a:extLst>
          </p:cNvPr>
          <p:cNvSpPr>
            <a:spLocks noGrp="1"/>
          </p:cNvSpPr>
          <p:nvPr>
            <p:ph type="title"/>
          </p:nvPr>
        </p:nvSpPr>
        <p:spPr/>
        <p:txBody>
          <a:bodyPr/>
          <a:lstStyle/>
          <a:p>
            <a:r>
              <a:rPr lang="en-GB" dirty="0"/>
              <a:t>Communication Hippo!</a:t>
            </a:r>
          </a:p>
        </p:txBody>
      </p:sp>
      <p:pic>
        <p:nvPicPr>
          <p:cNvPr id="4" name="Picture 4" descr="Picture">
            <a:extLst>
              <a:ext uri="{FF2B5EF4-FFF2-40B4-BE49-F238E27FC236}">
                <a16:creationId xmlns:a16="http://schemas.microsoft.com/office/drawing/2014/main" id="{44DF3C94-69C4-40C7-9EB8-8352759D6399}"/>
              </a:ext>
            </a:extLst>
          </p:cNvPr>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a:xfrm>
            <a:off x="457200" y="2112963"/>
            <a:ext cx="3508375" cy="2119313"/>
          </a:xfrm>
          <a:extLs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5" name="Line 6">
            <a:extLst>
              <a:ext uri="{FF2B5EF4-FFF2-40B4-BE49-F238E27FC236}">
                <a16:creationId xmlns:a16="http://schemas.microsoft.com/office/drawing/2014/main" id="{F4ECDD96-697C-48BC-8CEB-F5962D8E3AFB}"/>
              </a:ext>
            </a:extLst>
          </p:cNvPr>
          <p:cNvSpPr>
            <a:spLocks noChangeShapeType="1"/>
          </p:cNvSpPr>
          <p:nvPr/>
        </p:nvSpPr>
        <p:spPr bwMode="auto">
          <a:xfrm>
            <a:off x="457200" y="2792413"/>
            <a:ext cx="8137525" cy="0"/>
          </a:xfrm>
          <a:prstGeom prst="line">
            <a:avLst/>
          </a:prstGeom>
          <a:noFill/>
          <a:ln w="57150">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 name="Text Box 7">
            <a:extLst>
              <a:ext uri="{FF2B5EF4-FFF2-40B4-BE49-F238E27FC236}">
                <a16:creationId xmlns:a16="http://schemas.microsoft.com/office/drawing/2014/main" id="{447EA3EF-EA29-40F9-9DC0-55E1DF1B3755}"/>
              </a:ext>
            </a:extLst>
          </p:cNvPr>
          <p:cNvSpPr txBox="1">
            <a:spLocks noChangeArrowheads="1"/>
          </p:cNvSpPr>
          <p:nvPr/>
        </p:nvSpPr>
        <p:spPr bwMode="auto">
          <a:xfrm>
            <a:off x="3913187" y="3079751"/>
            <a:ext cx="42481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endParaRPr lang="en-US" altLang="en-US"/>
          </a:p>
        </p:txBody>
      </p:sp>
      <p:sp>
        <p:nvSpPr>
          <p:cNvPr id="7" name="Text Box 8">
            <a:extLst>
              <a:ext uri="{FF2B5EF4-FFF2-40B4-BE49-F238E27FC236}">
                <a16:creationId xmlns:a16="http://schemas.microsoft.com/office/drawing/2014/main" id="{B895419B-BB38-48F0-A440-22CAB24B7D18}"/>
              </a:ext>
            </a:extLst>
          </p:cNvPr>
          <p:cNvSpPr txBox="1">
            <a:spLocks noChangeArrowheads="1"/>
          </p:cNvSpPr>
          <p:nvPr/>
        </p:nvSpPr>
        <p:spPr bwMode="auto">
          <a:xfrm>
            <a:off x="6839277" y="3008313"/>
            <a:ext cx="2051050"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marL="457200" indent="-457200" eaLnBrk="1" hangingPunct="1">
              <a:buFont typeface="Arial" panose="020B0604020202020204" pitchFamily="34" charset="0"/>
              <a:buChar char="•"/>
            </a:pPr>
            <a:r>
              <a:rPr lang="en-GB" altLang="en-US" sz="2400" b="1" dirty="0">
                <a:solidFill>
                  <a:srgbClr val="0070C0"/>
                </a:solidFill>
                <a:latin typeface="+mj-lt"/>
              </a:rPr>
              <a:t>Thoughts</a:t>
            </a:r>
          </a:p>
          <a:p>
            <a:pPr marL="457200" indent="-457200" eaLnBrk="1" hangingPunct="1">
              <a:buFont typeface="Arial" panose="020B0604020202020204" pitchFamily="34" charset="0"/>
              <a:buChar char="•"/>
            </a:pPr>
            <a:r>
              <a:rPr lang="en-GB" altLang="en-US" sz="2400" b="1" dirty="0">
                <a:solidFill>
                  <a:srgbClr val="0070C0"/>
                </a:solidFill>
                <a:latin typeface="+mj-lt"/>
              </a:rPr>
              <a:t>Motives</a:t>
            </a:r>
          </a:p>
          <a:p>
            <a:pPr marL="457200" indent="-457200" eaLnBrk="1" hangingPunct="1">
              <a:buFont typeface="Arial" panose="020B0604020202020204" pitchFamily="34" charset="0"/>
              <a:buChar char="•"/>
            </a:pPr>
            <a:r>
              <a:rPr lang="en-GB" altLang="en-US" sz="2400" b="1" dirty="0">
                <a:solidFill>
                  <a:srgbClr val="0070C0"/>
                </a:solidFill>
                <a:latin typeface="+mj-lt"/>
              </a:rPr>
              <a:t>Attitudes</a:t>
            </a:r>
          </a:p>
          <a:p>
            <a:pPr marL="457200" indent="-457200" eaLnBrk="1" hangingPunct="1">
              <a:buFont typeface="Arial" panose="020B0604020202020204" pitchFamily="34" charset="0"/>
              <a:buChar char="•"/>
            </a:pPr>
            <a:r>
              <a:rPr lang="en-GB" altLang="en-US" sz="2400" b="1" dirty="0">
                <a:solidFill>
                  <a:srgbClr val="0070C0"/>
                </a:solidFill>
                <a:latin typeface="+mj-lt"/>
              </a:rPr>
              <a:t>Feelings</a:t>
            </a:r>
          </a:p>
          <a:p>
            <a:pPr marL="457200" indent="-457200" eaLnBrk="1" hangingPunct="1">
              <a:buFont typeface="Arial" panose="020B0604020202020204" pitchFamily="34" charset="0"/>
              <a:buChar char="•"/>
            </a:pPr>
            <a:r>
              <a:rPr lang="en-GB" altLang="en-US" sz="2400" b="1" dirty="0">
                <a:solidFill>
                  <a:srgbClr val="0070C0"/>
                </a:solidFill>
                <a:latin typeface="+mj-lt"/>
              </a:rPr>
              <a:t>Emotions</a:t>
            </a:r>
          </a:p>
          <a:p>
            <a:pPr marL="457200" indent="-457200" eaLnBrk="1" hangingPunct="1">
              <a:buFont typeface="Arial" panose="020B0604020202020204" pitchFamily="34" charset="0"/>
              <a:buChar char="•"/>
            </a:pPr>
            <a:r>
              <a:rPr lang="en-GB" altLang="en-US" sz="2400" b="1" dirty="0">
                <a:solidFill>
                  <a:srgbClr val="0070C0"/>
                </a:solidFill>
                <a:latin typeface="+mj-lt"/>
              </a:rPr>
              <a:t>Values</a:t>
            </a:r>
            <a:endParaRPr lang="en-US" altLang="en-US" sz="2400" b="1" dirty="0">
              <a:solidFill>
                <a:srgbClr val="0070C0"/>
              </a:solidFill>
              <a:latin typeface="+mj-lt"/>
            </a:endParaRPr>
          </a:p>
        </p:txBody>
      </p:sp>
      <p:sp>
        <p:nvSpPr>
          <p:cNvPr id="8" name="Text Box 9">
            <a:extLst>
              <a:ext uri="{FF2B5EF4-FFF2-40B4-BE49-F238E27FC236}">
                <a16:creationId xmlns:a16="http://schemas.microsoft.com/office/drawing/2014/main" id="{4CA6BCEB-84EB-4D6E-A998-6E94A81E90FA}"/>
              </a:ext>
            </a:extLst>
          </p:cNvPr>
          <p:cNvSpPr txBox="1">
            <a:spLocks noChangeArrowheads="1"/>
          </p:cNvSpPr>
          <p:nvPr/>
        </p:nvSpPr>
        <p:spPr bwMode="auto">
          <a:xfrm>
            <a:off x="457200" y="1493838"/>
            <a:ext cx="7921625" cy="431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US" altLang="en-US" sz="2800" b="1" dirty="0">
                <a:latin typeface="+mn-lt"/>
              </a:rPr>
              <a:t>Behaviour</a:t>
            </a:r>
            <a:r>
              <a:rPr lang="en-US" altLang="en-US" sz="2800" dirty="0">
                <a:latin typeface="+mn-lt"/>
              </a:rPr>
              <a:t> – What you see on the surface</a:t>
            </a:r>
          </a:p>
        </p:txBody>
      </p:sp>
      <p:sp>
        <p:nvSpPr>
          <p:cNvPr id="9" name="Text Box 10">
            <a:extLst>
              <a:ext uri="{FF2B5EF4-FFF2-40B4-BE49-F238E27FC236}">
                <a16:creationId xmlns:a16="http://schemas.microsoft.com/office/drawing/2014/main" id="{88B7897C-C10C-4384-BF61-7997AE4A5FB9}"/>
              </a:ext>
            </a:extLst>
          </p:cNvPr>
          <p:cNvSpPr txBox="1">
            <a:spLocks noChangeArrowheads="1"/>
          </p:cNvSpPr>
          <p:nvPr/>
        </p:nvSpPr>
        <p:spPr bwMode="auto">
          <a:xfrm>
            <a:off x="4230523" y="3471864"/>
            <a:ext cx="2343805"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400" b="1" dirty="0">
                <a:latin typeface="+mj-lt"/>
              </a:rPr>
              <a:t>What's going on </a:t>
            </a:r>
            <a:r>
              <a:rPr lang="en-GB" altLang="en-US" sz="2400" b="1" i="1" dirty="0">
                <a:latin typeface="+mj-lt"/>
              </a:rPr>
              <a:t>below</a:t>
            </a:r>
            <a:r>
              <a:rPr lang="en-GB" altLang="en-US" sz="2400" b="1" dirty="0">
                <a:latin typeface="+mj-lt"/>
              </a:rPr>
              <a:t> the surface</a:t>
            </a:r>
            <a:endParaRPr lang="en-US" altLang="en-US" sz="2400" b="1" dirty="0">
              <a:latin typeface="+mj-lt"/>
            </a:endParaRPr>
          </a:p>
        </p:txBody>
      </p:sp>
      <p:sp>
        <p:nvSpPr>
          <p:cNvPr id="10" name="Text Box 11">
            <a:extLst>
              <a:ext uri="{FF2B5EF4-FFF2-40B4-BE49-F238E27FC236}">
                <a16:creationId xmlns:a16="http://schemas.microsoft.com/office/drawing/2014/main" id="{3652DEFB-F984-4835-A6B1-95D486AC8A1E}"/>
              </a:ext>
            </a:extLst>
          </p:cNvPr>
          <p:cNvSpPr txBox="1">
            <a:spLocks noChangeArrowheads="1"/>
          </p:cNvSpPr>
          <p:nvPr/>
        </p:nvSpPr>
        <p:spPr bwMode="auto">
          <a:xfrm>
            <a:off x="6300192" y="3632402"/>
            <a:ext cx="720725"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US" altLang="en-US" sz="4400" b="1" dirty="0"/>
              <a:t>}</a:t>
            </a:r>
          </a:p>
        </p:txBody>
      </p:sp>
    </p:spTree>
    <p:extLst>
      <p:ext uri="{BB962C8B-B14F-4D97-AF65-F5344CB8AC3E}">
        <p14:creationId xmlns:p14="http://schemas.microsoft.com/office/powerpoint/2010/main" val="568139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subTnLst>
                                    <p:set>
                                      <p:cBhvr override="childStyle">
                                        <p:cTn dur="1" fill="hold" display="0" masterRel="nextClick" afterEffect="1"/>
                                        <p:tgtEl>
                                          <p:spTgt spid="8"/>
                                        </p:tgtEl>
                                        <p:attrNameLst>
                                          <p:attrName>style.visibility</p:attrName>
                                        </p:attrNameLst>
                                      </p:cBhvr>
                                      <p:to>
                                        <p:strVal val="hidden"/>
                                      </p:to>
                                    </p:set>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animBg="1"/>
      <p:bldP spid="9" grpId="0"/>
      <p:bldP spid="10"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46D70-009A-4234-B408-B858593107C1}"/>
              </a:ext>
            </a:extLst>
          </p:cNvPr>
          <p:cNvSpPr>
            <a:spLocks noGrp="1"/>
          </p:cNvSpPr>
          <p:nvPr>
            <p:ph type="title"/>
          </p:nvPr>
        </p:nvSpPr>
        <p:spPr/>
        <p:txBody>
          <a:bodyPr/>
          <a:lstStyle/>
          <a:p>
            <a:r>
              <a:rPr lang="en-GB" dirty="0"/>
              <a:t>Non Verbal Communication</a:t>
            </a:r>
          </a:p>
        </p:txBody>
      </p:sp>
      <p:sp>
        <p:nvSpPr>
          <p:cNvPr id="3" name="Content Placeholder 2">
            <a:extLst>
              <a:ext uri="{FF2B5EF4-FFF2-40B4-BE49-F238E27FC236}">
                <a16:creationId xmlns:a16="http://schemas.microsoft.com/office/drawing/2014/main" id="{4BA2031F-4B26-438B-8FF1-24CFD694B6A3}"/>
              </a:ext>
            </a:extLst>
          </p:cNvPr>
          <p:cNvSpPr>
            <a:spLocks noGrp="1"/>
          </p:cNvSpPr>
          <p:nvPr>
            <p:ph idx="1"/>
          </p:nvPr>
        </p:nvSpPr>
        <p:spPr/>
        <p:txBody>
          <a:bodyPr/>
          <a:lstStyle/>
          <a:p>
            <a:r>
              <a:rPr lang="en-GB" dirty="0"/>
              <a:t>Forming impressions – perceptions</a:t>
            </a:r>
          </a:p>
          <a:p>
            <a:r>
              <a:rPr lang="en-GB" dirty="0"/>
              <a:t>Do we take it too seriously?</a:t>
            </a:r>
          </a:p>
          <a:p>
            <a:r>
              <a:rPr lang="en-GB" dirty="0"/>
              <a:t>What impact or difference can it really make?</a:t>
            </a:r>
          </a:p>
          <a:p>
            <a:r>
              <a:rPr lang="en-GB" dirty="0"/>
              <a:t>Words, Tones and Gestures……what percentage of each of these makes up typical communications?  </a:t>
            </a:r>
            <a:r>
              <a:rPr lang="en-GB" i="1" dirty="0"/>
              <a:t>Exercise</a:t>
            </a:r>
            <a:endParaRPr lang="en-GB" dirty="0"/>
          </a:p>
        </p:txBody>
      </p:sp>
    </p:spTree>
    <p:extLst>
      <p:ext uri="{BB962C8B-B14F-4D97-AF65-F5344CB8AC3E}">
        <p14:creationId xmlns:p14="http://schemas.microsoft.com/office/powerpoint/2010/main" val="34640000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D0A8B8-0492-4A8E-A123-1A203B99E50A}"/>
              </a:ext>
            </a:extLst>
          </p:cNvPr>
          <p:cNvSpPr>
            <a:spLocks noGrp="1"/>
          </p:cNvSpPr>
          <p:nvPr>
            <p:ph type="title"/>
          </p:nvPr>
        </p:nvSpPr>
        <p:spPr/>
        <p:txBody>
          <a:bodyPr/>
          <a:lstStyle/>
          <a:p>
            <a:r>
              <a:rPr lang="en-GB" dirty="0"/>
              <a:t>Language %</a:t>
            </a:r>
          </a:p>
        </p:txBody>
      </p:sp>
      <p:sp>
        <p:nvSpPr>
          <p:cNvPr id="3" name="Content Placeholder 2">
            <a:extLst>
              <a:ext uri="{FF2B5EF4-FFF2-40B4-BE49-F238E27FC236}">
                <a16:creationId xmlns:a16="http://schemas.microsoft.com/office/drawing/2014/main" id="{77E63805-9999-4B9E-B6F9-A5E9D8123376}"/>
              </a:ext>
            </a:extLst>
          </p:cNvPr>
          <p:cNvSpPr>
            <a:spLocks noGrp="1"/>
          </p:cNvSpPr>
          <p:nvPr>
            <p:ph idx="1"/>
          </p:nvPr>
        </p:nvSpPr>
        <p:spPr>
          <a:xfrm>
            <a:off x="459757" y="1396678"/>
            <a:ext cx="8229600" cy="2188839"/>
          </a:xfrm>
        </p:spPr>
        <p:txBody>
          <a:bodyPr/>
          <a:lstStyle/>
          <a:p>
            <a:r>
              <a:rPr lang="en-GB" dirty="0"/>
              <a:t>What is said		-	</a:t>
            </a:r>
            <a:r>
              <a:rPr lang="en-GB" b="1" dirty="0">
                <a:solidFill>
                  <a:srgbClr val="FF0000"/>
                </a:solidFill>
              </a:rPr>
              <a:t>7%</a:t>
            </a:r>
          </a:p>
          <a:p>
            <a:r>
              <a:rPr lang="en-GB" dirty="0"/>
              <a:t>Voice or tone		-	</a:t>
            </a:r>
            <a:r>
              <a:rPr lang="en-GB" sz="3600" b="1" dirty="0">
                <a:solidFill>
                  <a:srgbClr val="FF0000"/>
                </a:solidFill>
              </a:rPr>
              <a:t>38%</a:t>
            </a:r>
          </a:p>
          <a:p>
            <a:r>
              <a:rPr lang="en-GB" dirty="0"/>
              <a:t>Gestures, etc.		-	</a:t>
            </a:r>
            <a:r>
              <a:rPr lang="en-GB" sz="4400" b="1" dirty="0">
                <a:solidFill>
                  <a:srgbClr val="FF0000"/>
                </a:solidFill>
              </a:rPr>
              <a:t>55%</a:t>
            </a:r>
          </a:p>
          <a:p>
            <a:endParaRPr lang="en-GB" dirty="0"/>
          </a:p>
        </p:txBody>
      </p:sp>
      <p:graphicFrame>
        <p:nvGraphicFramePr>
          <p:cNvPr id="4" name="Object 4">
            <a:extLst>
              <a:ext uri="{FF2B5EF4-FFF2-40B4-BE49-F238E27FC236}">
                <a16:creationId xmlns:a16="http://schemas.microsoft.com/office/drawing/2014/main" id="{F824F98C-E5BF-441B-8043-CC419F891FC3}"/>
              </a:ext>
            </a:extLst>
          </p:cNvPr>
          <p:cNvGraphicFramePr>
            <a:graphicFrameLocks noChangeAspect="1"/>
          </p:cNvGraphicFramePr>
          <p:nvPr>
            <p:extLst>
              <p:ext uri="{D42A27DB-BD31-4B8C-83A1-F6EECF244321}">
                <p14:modId xmlns:p14="http://schemas.microsoft.com/office/powerpoint/2010/main" val="1406919669"/>
              </p:ext>
            </p:extLst>
          </p:nvPr>
        </p:nvGraphicFramePr>
        <p:xfrm>
          <a:off x="2771800" y="3376213"/>
          <a:ext cx="4323784" cy="2370088"/>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3490049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5F398-043E-4FD0-97DD-E00E56333DD3}"/>
              </a:ext>
            </a:extLst>
          </p:cNvPr>
          <p:cNvSpPr>
            <a:spLocks noGrp="1"/>
          </p:cNvSpPr>
          <p:nvPr>
            <p:ph type="title"/>
          </p:nvPr>
        </p:nvSpPr>
        <p:spPr/>
        <p:txBody>
          <a:bodyPr/>
          <a:lstStyle/>
          <a:p>
            <a:r>
              <a:rPr lang="en-GB" dirty="0"/>
              <a:t>Barriers to Communication</a:t>
            </a:r>
          </a:p>
        </p:txBody>
      </p:sp>
      <p:sp>
        <p:nvSpPr>
          <p:cNvPr id="3" name="Content Placeholder 2">
            <a:extLst>
              <a:ext uri="{FF2B5EF4-FFF2-40B4-BE49-F238E27FC236}">
                <a16:creationId xmlns:a16="http://schemas.microsoft.com/office/drawing/2014/main" id="{4B03BE02-FF34-4B28-8D47-759934394351}"/>
              </a:ext>
            </a:extLst>
          </p:cNvPr>
          <p:cNvSpPr>
            <a:spLocks noGrp="1"/>
          </p:cNvSpPr>
          <p:nvPr>
            <p:ph idx="1"/>
          </p:nvPr>
        </p:nvSpPr>
        <p:spPr/>
        <p:txBody>
          <a:bodyPr/>
          <a:lstStyle/>
          <a:p>
            <a:r>
              <a:rPr lang="en-GB" dirty="0"/>
              <a:t>Within your groups discuss, and list, as many barriers to communication as you can</a:t>
            </a:r>
          </a:p>
          <a:p>
            <a:r>
              <a:rPr lang="en-GB" dirty="0"/>
              <a:t>Capture your findings on flipchart and present them to the group</a:t>
            </a:r>
          </a:p>
          <a:p>
            <a:pPr marL="0" indent="0">
              <a:buNone/>
            </a:pPr>
            <a:r>
              <a:rPr lang="en-GB" b="1" i="1" dirty="0">
                <a:solidFill>
                  <a:srgbClr val="0070C0"/>
                </a:solidFill>
              </a:rPr>
              <a:t>                      Exercise - 10 mins</a:t>
            </a:r>
          </a:p>
        </p:txBody>
      </p:sp>
      <p:pic>
        <p:nvPicPr>
          <p:cNvPr id="4" name="Picture 1">
            <a:extLst>
              <a:ext uri="{FF2B5EF4-FFF2-40B4-BE49-F238E27FC236}">
                <a16:creationId xmlns:a16="http://schemas.microsoft.com/office/drawing/2014/main" id="{DA736CF0-BA75-4985-9F60-D32CDABE796F}"/>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660232" y="3844129"/>
            <a:ext cx="2166905" cy="16251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295257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0211DA-9084-4D03-A9EB-1356BCA94AE5}"/>
              </a:ext>
            </a:extLst>
          </p:cNvPr>
          <p:cNvSpPr>
            <a:spLocks noGrp="1"/>
          </p:cNvSpPr>
          <p:nvPr>
            <p:ph type="title"/>
          </p:nvPr>
        </p:nvSpPr>
        <p:spPr/>
        <p:txBody>
          <a:bodyPr/>
          <a:lstStyle/>
          <a:p>
            <a:r>
              <a:rPr lang="en-GB" altLang="en-US" dirty="0">
                <a:cs typeface="Arial" panose="020B0604020202020204" pitchFamily="34" charset="0"/>
              </a:rPr>
              <a:t>Barriers to Communication</a:t>
            </a:r>
            <a:endParaRPr lang="en-GB" dirty="0"/>
          </a:p>
        </p:txBody>
      </p:sp>
      <p:sp>
        <p:nvSpPr>
          <p:cNvPr id="3" name="Content Placeholder 2">
            <a:extLst>
              <a:ext uri="{FF2B5EF4-FFF2-40B4-BE49-F238E27FC236}">
                <a16:creationId xmlns:a16="http://schemas.microsoft.com/office/drawing/2014/main" id="{F4DCA221-0E02-43FF-9821-4ADED62B5737}"/>
              </a:ext>
            </a:extLst>
          </p:cNvPr>
          <p:cNvSpPr>
            <a:spLocks noGrp="1"/>
          </p:cNvSpPr>
          <p:nvPr>
            <p:ph idx="1"/>
          </p:nvPr>
        </p:nvSpPr>
        <p:spPr>
          <a:xfrm>
            <a:off x="323528" y="1417638"/>
            <a:ext cx="8229600" cy="3917032"/>
          </a:xfrm>
        </p:spPr>
        <p:txBody>
          <a:bodyPr>
            <a:normAutofit lnSpcReduction="10000"/>
          </a:bodyPr>
          <a:lstStyle/>
          <a:p>
            <a:r>
              <a:rPr lang="en-US" altLang="en-US" dirty="0">
                <a:latin typeface="+mj-lt"/>
                <a:cs typeface="Arial" charset="0"/>
              </a:rPr>
              <a:t>Environmental Barrier</a:t>
            </a:r>
            <a:r>
              <a:rPr lang="en-GB" altLang="en-US" dirty="0">
                <a:latin typeface="+mj-lt"/>
                <a:cs typeface="Arial" charset="0"/>
              </a:rPr>
              <a:t> </a:t>
            </a:r>
            <a:endParaRPr lang="en-GB" altLang="en-US" sz="900" dirty="0">
              <a:latin typeface="+mj-lt"/>
            </a:endParaRPr>
          </a:p>
          <a:p>
            <a:r>
              <a:rPr lang="en-US" altLang="en-US" dirty="0">
                <a:latin typeface="+mj-lt"/>
                <a:cs typeface="Arial" charset="0"/>
              </a:rPr>
              <a:t>Linguistic Barriers</a:t>
            </a:r>
            <a:endParaRPr lang="en-US" altLang="en-US" sz="900" dirty="0">
              <a:latin typeface="+mj-lt"/>
            </a:endParaRPr>
          </a:p>
          <a:p>
            <a:r>
              <a:rPr lang="en-US" altLang="en-US" dirty="0">
                <a:latin typeface="+mj-lt"/>
                <a:cs typeface="Arial" charset="0"/>
              </a:rPr>
              <a:t>Psychological Barriers</a:t>
            </a:r>
          </a:p>
          <a:p>
            <a:r>
              <a:rPr lang="en-US" altLang="en-US" dirty="0">
                <a:latin typeface="+mj-lt"/>
                <a:cs typeface="Arial" charset="0"/>
              </a:rPr>
              <a:t>Physiological Barriers</a:t>
            </a:r>
            <a:endParaRPr lang="en-US" altLang="en-US" sz="900" dirty="0">
              <a:latin typeface="+mj-lt"/>
            </a:endParaRPr>
          </a:p>
          <a:p>
            <a:r>
              <a:rPr lang="en-US" altLang="en-US" dirty="0">
                <a:latin typeface="+mj-lt"/>
                <a:cs typeface="Arial" charset="0"/>
              </a:rPr>
              <a:t>Perceptual Barriers</a:t>
            </a:r>
            <a:endParaRPr lang="en-US" altLang="en-US" sz="900" dirty="0">
              <a:latin typeface="+mj-lt"/>
            </a:endParaRPr>
          </a:p>
          <a:p>
            <a:r>
              <a:rPr lang="en-US" altLang="en-US" dirty="0">
                <a:latin typeface="+mj-lt"/>
                <a:cs typeface="Arial" charset="0"/>
              </a:rPr>
              <a:t>Content Barriers</a:t>
            </a:r>
            <a:endParaRPr lang="en-US" altLang="en-US" sz="900" dirty="0">
              <a:latin typeface="+mj-lt"/>
            </a:endParaRPr>
          </a:p>
          <a:p>
            <a:r>
              <a:rPr lang="en-US" altLang="en-US" dirty="0">
                <a:latin typeface="+mj-lt"/>
                <a:cs typeface="Arial" charset="0"/>
              </a:rPr>
              <a:t>Personal Barriers</a:t>
            </a:r>
          </a:p>
          <a:p>
            <a:endParaRPr lang="en-GB" dirty="0">
              <a:latin typeface="+mj-lt"/>
            </a:endParaRPr>
          </a:p>
        </p:txBody>
      </p:sp>
      <p:pic>
        <p:nvPicPr>
          <p:cNvPr id="5" name="Picture 4">
            <a:extLst>
              <a:ext uri="{FF2B5EF4-FFF2-40B4-BE49-F238E27FC236}">
                <a16:creationId xmlns:a16="http://schemas.microsoft.com/office/drawing/2014/main" id="{AAAB3830-5673-46C8-A450-0CF5D7309A85}"/>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4954240" y="2564904"/>
            <a:ext cx="4189760" cy="1332344"/>
          </a:xfrm>
          <a:prstGeom prst="rect">
            <a:avLst/>
          </a:prstGeom>
        </p:spPr>
      </p:pic>
    </p:spTree>
    <p:extLst>
      <p:ext uri="{BB962C8B-B14F-4D97-AF65-F5344CB8AC3E}">
        <p14:creationId xmlns:p14="http://schemas.microsoft.com/office/powerpoint/2010/main" val="27871553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1">
            <a:extLst>
              <a:ext uri="{FF2B5EF4-FFF2-40B4-BE49-F238E27FC236}">
                <a16:creationId xmlns:a16="http://schemas.microsoft.com/office/drawing/2014/main" id="{2587C429-D061-4505-B351-B32515F2E0BD}"/>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157910" y="3556075"/>
            <a:ext cx="2828180" cy="21350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a:extLst>
              <a:ext uri="{FF2B5EF4-FFF2-40B4-BE49-F238E27FC236}">
                <a16:creationId xmlns:a16="http://schemas.microsoft.com/office/drawing/2014/main" id="{561EBF87-9194-48A7-B84A-06B6FA2861BF}"/>
              </a:ext>
            </a:extLst>
          </p:cNvPr>
          <p:cNvSpPr>
            <a:spLocks noGrp="1"/>
          </p:cNvSpPr>
          <p:nvPr>
            <p:ph type="title"/>
          </p:nvPr>
        </p:nvSpPr>
        <p:spPr/>
        <p:txBody>
          <a:bodyPr/>
          <a:lstStyle/>
          <a:p>
            <a:r>
              <a:rPr lang="en-GB" dirty="0">
                <a:cs typeface="Arial" panose="020B0604020202020204" pitchFamily="34" charset="0"/>
              </a:rPr>
              <a:t>Barriers To Communication</a:t>
            </a:r>
            <a:endParaRPr lang="en-GB" dirty="0"/>
          </a:p>
        </p:txBody>
      </p:sp>
      <p:sp>
        <p:nvSpPr>
          <p:cNvPr id="3" name="Content Placeholder 2">
            <a:extLst>
              <a:ext uri="{FF2B5EF4-FFF2-40B4-BE49-F238E27FC236}">
                <a16:creationId xmlns:a16="http://schemas.microsoft.com/office/drawing/2014/main" id="{D7C23EB2-E774-4DE4-8396-78B202466C08}"/>
              </a:ext>
            </a:extLst>
          </p:cNvPr>
          <p:cNvSpPr>
            <a:spLocks noGrp="1"/>
          </p:cNvSpPr>
          <p:nvPr>
            <p:ph idx="1"/>
          </p:nvPr>
        </p:nvSpPr>
        <p:spPr>
          <a:xfrm>
            <a:off x="457200" y="1600201"/>
            <a:ext cx="8229600" cy="2116831"/>
          </a:xfrm>
        </p:spPr>
        <p:txBody>
          <a:bodyPr>
            <a:normAutofit lnSpcReduction="10000"/>
          </a:bodyPr>
          <a:lstStyle/>
          <a:p>
            <a:r>
              <a:rPr lang="en-GB" altLang="en-US" dirty="0">
                <a:latin typeface="+mj-lt"/>
                <a:cs typeface="Arial" charset="0"/>
              </a:rPr>
              <a:t>Choose 5 barriers that you have identified</a:t>
            </a:r>
          </a:p>
          <a:p>
            <a:r>
              <a:rPr lang="en-GB" altLang="en-US" dirty="0">
                <a:latin typeface="+mj-lt"/>
                <a:cs typeface="Arial" charset="0"/>
              </a:rPr>
              <a:t>Within your groups devise a solution to improve or remove those barriers. </a:t>
            </a:r>
          </a:p>
          <a:p>
            <a:pPr marL="0" indent="0" algn="ctr">
              <a:buFont typeface="Arial" charset="0"/>
              <a:buNone/>
            </a:pPr>
            <a:r>
              <a:rPr lang="en-GB" altLang="en-US" b="1" i="1" dirty="0">
                <a:solidFill>
                  <a:srgbClr val="0070C0"/>
                </a:solidFill>
                <a:latin typeface="+mj-lt"/>
                <a:cs typeface="Arial" charset="0"/>
              </a:rPr>
              <a:t>Exercise </a:t>
            </a:r>
            <a:r>
              <a:rPr lang="en-GB" altLang="en-US" sz="2400" b="1" i="1" dirty="0">
                <a:solidFill>
                  <a:srgbClr val="0070C0"/>
                </a:solidFill>
                <a:latin typeface="+mj-lt"/>
                <a:cs typeface="Arial" charset="0"/>
              </a:rPr>
              <a:t>– </a:t>
            </a:r>
            <a:r>
              <a:rPr lang="en-GB" altLang="en-US" b="1" i="1" dirty="0">
                <a:solidFill>
                  <a:srgbClr val="0070C0"/>
                </a:solidFill>
                <a:latin typeface="+mj-lt"/>
                <a:cs typeface="Arial" charset="0"/>
              </a:rPr>
              <a:t>15 mins.</a:t>
            </a:r>
          </a:p>
          <a:p>
            <a:pPr marL="0" indent="0">
              <a:buNone/>
            </a:pPr>
            <a:endParaRPr lang="en-GB" dirty="0">
              <a:latin typeface="+mj-lt"/>
            </a:endParaRPr>
          </a:p>
        </p:txBody>
      </p:sp>
    </p:spTree>
    <p:extLst>
      <p:ext uri="{BB962C8B-B14F-4D97-AF65-F5344CB8AC3E}">
        <p14:creationId xmlns:p14="http://schemas.microsoft.com/office/powerpoint/2010/main" val="42158058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99FD44-D34E-4613-9407-CED5B0AD9DBD}"/>
              </a:ext>
            </a:extLst>
          </p:cNvPr>
          <p:cNvSpPr>
            <a:spLocks noGrp="1"/>
          </p:cNvSpPr>
          <p:nvPr>
            <p:ph type="title"/>
          </p:nvPr>
        </p:nvSpPr>
        <p:spPr/>
        <p:txBody>
          <a:bodyPr/>
          <a:lstStyle/>
          <a:p>
            <a:r>
              <a:rPr lang="en-GB" dirty="0">
                <a:cs typeface="Arial" panose="020B0604020202020204" pitchFamily="34" charset="0"/>
              </a:rPr>
              <a:t>Communication Barriers</a:t>
            </a:r>
            <a:endParaRPr lang="en-GB" dirty="0"/>
          </a:p>
        </p:txBody>
      </p:sp>
      <p:sp>
        <p:nvSpPr>
          <p:cNvPr id="3" name="Content Placeholder 2">
            <a:extLst>
              <a:ext uri="{FF2B5EF4-FFF2-40B4-BE49-F238E27FC236}">
                <a16:creationId xmlns:a16="http://schemas.microsoft.com/office/drawing/2014/main" id="{564A89C1-BDBD-4F3E-8061-72A4D5F7D0DC}"/>
              </a:ext>
            </a:extLst>
          </p:cNvPr>
          <p:cNvSpPr>
            <a:spLocks noGrp="1"/>
          </p:cNvSpPr>
          <p:nvPr>
            <p:ph idx="1"/>
          </p:nvPr>
        </p:nvSpPr>
        <p:spPr>
          <a:xfrm>
            <a:off x="323528" y="1268760"/>
            <a:ext cx="8229600" cy="3917032"/>
          </a:xfrm>
        </p:spPr>
        <p:txBody>
          <a:bodyPr>
            <a:noAutofit/>
          </a:bodyPr>
          <a:lstStyle/>
          <a:p>
            <a:r>
              <a:rPr lang="en-GB" altLang="en-US" sz="2400" dirty="0">
                <a:latin typeface="+mj-lt"/>
                <a:cs typeface="Arial" charset="0"/>
              </a:rPr>
              <a:t>The choice of words or language which a sender uses (called 'encoding the message’)</a:t>
            </a:r>
          </a:p>
          <a:p>
            <a:r>
              <a:rPr lang="en-GB" altLang="en-US" sz="2400" dirty="0">
                <a:latin typeface="+mj-lt"/>
                <a:cs typeface="Arial" charset="0"/>
              </a:rPr>
              <a:t>Misreading body language, tone, and other non-verbal forms of communication </a:t>
            </a:r>
          </a:p>
          <a:p>
            <a:r>
              <a:rPr lang="en-GB" altLang="en-US" sz="2400" dirty="0">
                <a:latin typeface="+mj-lt"/>
                <a:cs typeface="Arial" charset="0"/>
              </a:rPr>
              <a:t>Ignoring non-verbal language </a:t>
            </a:r>
          </a:p>
          <a:p>
            <a:r>
              <a:rPr lang="en-GB" altLang="en-US" sz="2400" dirty="0">
                <a:latin typeface="+mj-lt"/>
                <a:cs typeface="Arial" charset="0"/>
              </a:rPr>
              <a:t>Selective hearing </a:t>
            </a:r>
          </a:p>
          <a:p>
            <a:r>
              <a:rPr lang="en-GB" altLang="en-US" sz="2400" dirty="0">
                <a:latin typeface="+mj-lt"/>
                <a:cs typeface="Arial" charset="0"/>
              </a:rPr>
              <a:t>Hesitation to be candid </a:t>
            </a:r>
          </a:p>
          <a:p>
            <a:r>
              <a:rPr lang="en-GB" altLang="en-US" sz="2400" dirty="0">
                <a:latin typeface="+mj-lt"/>
                <a:cs typeface="Arial" charset="0"/>
              </a:rPr>
              <a:t>Distrust </a:t>
            </a:r>
          </a:p>
          <a:p>
            <a:r>
              <a:rPr lang="en-GB" altLang="en-US" sz="2400" dirty="0">
                <a:latin typeface="+mj-lt"/>
                <a:cs typeface="Arial" charset="0"/>
              </a:rPr>
              <a:t>Value judgment </a:t>
            </a:r>
          </a:p>
          <a:p>
            <a:r>
              <a:rPr lang="en-GB" altLang="en-US" sz="2400" dirty="0">
                <a:latin typeface="+mj-lt"/>
                <a:cs typeface="Arial" charset="0"/>
              </a:rPr>
              <a:t>Power struggles</a:t>
            </a:r>
            <a:endParaRPr lang="en-GB" sz="2400" dirty="0">
              <a:latin typeface="+mj-lt"/>
            </a:endParaRPr>
          </a:p>
        </p:txBody>
      </p:sp>
      <p:pic>
        <p:nvPicPr>
          <p:cNvPr id="5" name="Picture 4">
            <a:extLst>
              <a:ext uri="{FF2B5EF4-FFF2-40B4-BE49-F238E27FC236}">
                <a16:creationId xmlns:a16="http://schemas.microsoft.com/office/drawing/2014/main" id="{4FCD6952-2DBD-419F-A529-6275CA5E5D4A}"/>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xmlns="" r:id="rId4"/>
              </a:ext>
            </a:extLst>
          </a:blip>
          <a:stretch>
            <a:fillRect/>
          </a:stretch>
        </p:blipFill>
        <p:spPr>
          <a:xfrm>
            <a:off x="5364088" y="2536367"/>
            <a:ext cx="3169808" cy="2896437"/>
          </a:xfrm>
          <a:prstGeom prst="rect">
            <a:avLst/>
          </a:prstGeom>
        </p:spPr>
      </p:pic>
    </p:spTree>
    <p:extLst>
      <p:ext uri="{BB962C8B-B14F-4D97-AF65-F5344CB8AC3E}">
        <p14:creationId xmlns:p14="http://schemas.microsoft.com/office/powerpoint/2010/main" val="32693018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Covey’s Circle of Influence/Circle of Concern model </a:t>
            </a:r>
            <a:endParaRPr lang="en-GB" dirty="0"/>
          </a:p>
        </p:txBody>
      </p:sp>
      <p:pic>
        <p:nvPicPr>
          <p:cNvPr id="1026" name="Picture 2"/>
          <p:cNvPicPr>
            <a:picLocks noGrp="1" noChangeAspect="1" noChangeArrowheads="1"/>
          </p:cNvPicPr>
          <p:nvPr>
            <p:ph idx="1"/>
          </p:nvPr>
        </p:nvPicPr>
        <p:blipFill>
          <a:blip r:embed="rId3" cstate="print"/>
          <a:srcRect/>
          <a:stretch>
            <a:fillRect/>
          </a:stretch>
        </p:blipFill>
        <p:spPr bwMode="auto">
          <a:xfrm>
            <a:off x="1248446" y="1916832"/>
            <a:ext cx="6329763" cy="3456383"/>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D9901-7B6D-4E30-85F8-AD249741F510}"/>
              </a:ext>
            </a:extLst>
          </p:cNvPr>
          <p:cNvSpPr>
            <a:spLocks noGrp="1"/>
          </p:cNvSpPr>
          <p:nvPr>
            <p:ph type="title"/>
          </p:nvPr>
        </p:nvSpPr>
        <p:spPr/>
        <p:txBody>
          <a:bodyPr/>
          <a:lstStyle/>
          <a:p>
            <a:r>
              <a:rPr lang="en-GB" dirty="0">
                <a:cs typeface="Arial" panose="020B0604020202020204" pitchFamily="34" charset="0"/>
              </a:rPr>
              <a:t>Communication Barriers</a:t>
            </a:r>
            <a:endParaRPr lang="en-GB" dirty="0"/>
          </a:p>
        </p:txBody>
      </p:sp>
      <p:sp>
        <p:nvSpPr>
          <p:cNvPr id="3" name="Content Placeholder 2">
            <a:extLst>
              <a:ext uri="{FF2B5EF4-FFF2-40B4-BE49-F238E27FC236}">
                <a16:creationId xmlns:a16="http://schemas.microsoft.com/office/drawing/2014/main" id="{47D232B9-5540-40AA-8267-BE4FDF012A57}"/>
              </a:ext>
            </a:extLst>
          </p:cNvPr>
          <p:cNvSpPr>
            <a:spLocks noGrp="1"/>
          </p:cNvSpPr>
          <p:nvPr>
            <p:ph idx="1"/>
          </p:nvPr>
        </p:nvSpPr>
        <p:spPr/>
        <p:txBody>
          <a:bodyPr>
            <a:normAutofit fontScale="92500" lnSpcReduction="10000"/>
          </a:bodyPr>
          <a:lstStyle/>
          <a:p>
            <a:r>
              <a:rPr lang="en-GB" altLang="en-US" dirty="0">
                <a:latin typeface="+mj-lt"/>
                <a:cs typeface="Arial" charset="0"/>
              </a:rPr>
              <a:t>Unreliable transmission </a:t>
            </a:r>
            <a:endParaRPr lang="en-GB" altLang="en-US" sz="1400" dirty="0">
              <a:latin typeface="+mj-lt"/>
              <a:cs typeface="Arial" charset="0"/>
            </a:endParaRPr>
          </a:p>
          <a:p>
            <a:r>
              <a:rPr lang="en-GB" altLang="en-US" dirty="0">
                <a:latin typeface="+mj-lt"/>
                <a:cs typeface="Arial" charset="0"/>
              </a:rPr>
              <a:t>Defensiveness (a typical barrier in a work situation, especially when negative information or criticism is involved)</a:t>
            </a:r>
            <a:endParaRPr lang="en-GB" altLang="en-US" sz="1400" dirty="0">
              <a:latin typeface="+mj-lt"/>
              <a:cs typeface="Arial" charset="0"/>
            </a:endParaRPr>
          </a:p>
          <a:p>
            <a:r>
              <a:rPr lang="en-GB" altLang="en-US" dirty="0">
                <a:latin typeface="+mj-lt"/>
                <a:cs typeface="Arial" charset="0"/>
              </a:rPr>
              <a:t>Distorted perception (How we perceive communication is affected by experiences</a:t>
            </a:r>
            <a:endParaRPr lang="en-GB" altLang="en-US" sz="1400" dirty="0">
              <a:latin typeface="+mj-lt"/>
              <a:cs typeface="Arial" charset="0"/>
            </a:endParaRPr>
          </a:p>
          <a:p>
            <a:r>
              <a:rPr lang="en-GB" altLang="en-US" dirty="0">
                <a:latin typeface="+mj-lt"/>
                <a:cs typeface="Arial" charset="0"/>
              </a:rPr>
              <a:t>Perception is also affected by the organisational relationship two people have</a:t>
            </a:r>
          </a:p>
          <a:p>
            <a:endParaRPr lang="en-GB" dirty="0">
              <a:latin typeface="+mj-lt"/>
            </a:endParaRPr>
          </a:p>
        </p:txBody>
      </p:sp>
    </p:spTree>
    <p:extLst>
      <p:ext uri="{BB962C8B-B14F-4D97-AF65-F5344CB8AC3E}">
        <p14:creationId xmlns:p14="http://schemas.microsoft.com/office/powerpoint/2010/main" val="22642376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69A7E-3CBF-4685-B197-8368C86F0138}"/>
              </a:ext>
            </a:extLst>
          </p:cNvPr>
          <p:cNvSpPr>
            <a:spLocks noGrp="1"/>
          </p:cNvSpPr>
          <p:nvPr>
            <p:ph type="title"/>
          </p:nvPr>
        </p:nvSpPr>
        <p:spPr/>
        <p:txBody>
          <a:bodyPr/>
          <a:lstStyle/>
          <a:p>
            <a:r>
              <a:rPr lang="en-GB" dirty="0">
                <a:cs typeface="Arial" panose="020B0604020202020204" pitchFamily="34" charset="0"/>
              </a:rPr>
              <a:t>Communication Barriers</a:t>
            </a:r>
            <a:endParaRPr lang="en-GB" dirty="0"/>
          </a:p>
        </p:txBody>
      </p:sp>
      <p:sp>
        <p:nvSpPr>
          <p:cNvPr id="3" name="Content Placeholder 2">
            <a:extLst>
              <a:ext uri="{FF2B5EF4-FFF2-40B4-BE49-F238E27FC236}">
                <a16:creationId xmlns:a16="http://schemas.microsoft.com/office/drawing/2014/main" id="{3F6DDD34-BD7D-4386-A0A7-EE0AA9CFD2E6}"/>
              </a:ext>
            </a:extLst>
          </p:cNvPr>
          <p:cNvSpPr>
            <a:spLocks noGrp="1"/>
          </p:cNvSpPr>
          <p:nvPr>
            <p:ph idx="1"/>
          </p:nvPr>
        </p:nvSpPr>
        <p:spPr/>
        <p:txBody>
          <a:bodyPr>
            <a:normAutofit fontScale="92500" lnSpcReduction="10000"/>
          </a:bodyPr>
          <a:lstStyle/>
          <a:p>
            <a:r>
              <a:rPr lang="en-GB" altLang="en-US" dirty="0">
                <a:latin typeface="+mj-lt"/>
                <a:cs typeface="Arial" charset="0"/>
              </a:rPr>
              <a:t>Distortions from the past </a:t>
            </a:r>
            <a:endParaRPr lang="en-GB" altLang="en-US" sz="700" dirty="0">
              <a:latin typeface="+mj-lt"/>
              <a:cs typeface="Arial" charset="0"/>
            </a:endParaRPr>
          </a:p>
          <a:p>
            <a:r>
              <a:rPr lang="en-GB" altLang="en-US" dirty="0">
                <a:latin typeface="+mj-lt"/>
                <a:cs typeface="Arial" charset="0"/>
              </a:rPr>
              <a:t>Stereotyping (assuming the other person has certain characteristics based on the group to which they belong without validating that they in fact have these characteristics) </a:t>
            </a:r>
            <a:endParaRPr lang="en-GB" altLang="en-US" sz="700" dirty="0">
              <a:latin typeface="+mj-lt"/>
              <a:cs typeface="Arial" charset="0"/>
            </a:endParaRPr>
          </a:p>
          <a:p>
            <a:r>
              <a:rPr lang="en-GB" altLang="en-US" dirty="0">
                <a:latin typeface="+mj-lt"/>
                <a:cs typeface="Arial" charset="0"/>
              </a:rPr>
              <a:t>Cultural</a:t>
            </a:r>
            <a:endParaRPr lang="en-GB" altLang="en-US" sz="700" dirty="0">
              <a:latin typeface="+mj-lt"/>
              <a:cs typeface="Arial" charset="0"/>
            </a:endParaRPr>
          </a:p>
          <a:p>
            <a:r>
              <a:rPr lang="en-GB" altLang="en-US" dirty="0">
                <a:latin typeface="+mj-lt"/>
                <a:cs typeface="Arial" charset="0"/>
              </a:rPr>
              <a:t>Guilt </a:t>
            </a:r>
            <a:endParaRPr lang="en-GB" altLang="en-US" sz="700" dirty="0">
              <a:latin typeface="+mj-lt"/>
              <a:cs typeface="Arial" charset="0"/>
            </a:endParaRPr>
          </a:p>
          <a:p>
            <a:r>
              <a:rPr lang="en-GB" altLang="en-US" dirty="0">
                <a:latin typeface="+mj-lt"/>
                <a:cs typeface="Arial" charset="0"/>
              </a:rPr>
              <a:t>Distortions from the past </a:t>
            </a:r>
          </a:p>
          <a:p>
            <a:endParaRPr lang="en-GB" dirty="0">
              <a:latin typeface="+mj-lt"/>
            </a:endParaRPr>
          </a:p>
        </p:txBody>
      </p:sp>
    </p:spTree>
    <p:extLst>
      <p:ext uri="{BB962C8B-B14F-4D97-AF65-F5344CB8AC3E}">
        <p14:creationId xmlns:p14="http://schemas.microsoft.com/office/powerpoint/2010/main" val="37232148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99D83-F6CB-4CE5-93D6-53826F5838D2}"/>
              </a:ext>
            </a:extLst>
          </p:cNvPr>
          <p:cNvSpPr>
            <a:spLocks noGrp="1"/>
          </p:cNvSpPr>
          <p:nvPr>
            <p:ph type="title"/>
          </p:nvPr>
        </p:nvSpPr>
        <p:spPr/>
        <p:txBody>
          <a:bodyPr/>
          <a:lstStyle/>
          <a:p>
            <a:r>
              <a:rPr lang="en-GB" dirty="0"/>
              <a:t>Listening Levels</a:t>
            </a:r>
          </a:p>
        </p:txBody>
      </p:sp>
      <p:sp>
        <p:nvSpPr>
          <p:cNvPr id="4" name="AutoShape 9">
            <a:extLst>
              <a:ext uri="{FF2B5EF4-FFF2-40B4-BE49-F238E27FC236}">
                <a16:creationId xmlns:a16="http://schemas.microsoft.com/office/drawing/2014/main" id="{4BDD67B7-0077-4FDC-8283-8757E946C940}"/>
              </a:ext>
            </a:extLst>
          </p:cNvPr>
          <p:cNvSpPr>
            <a:spLocks noChangeArrowheads="1"/>
          </p:cNvSpPr>
          <p:nvPr/>
        </p:nvSpPr>
        <p:spPr bwMode="auto">
          <a:xfrm>
            <a:off x="3995936" y="1772444"/>
            <a:ext cx="5040560" cy="3240732"/>
          </a:xfrm>
          <a:prstGeom prst="triangle">
            <a:avLst>
              <a:gd name="adj" fmla="val 50000"/>
            </a:avLst>
          </a:prstGeom>
          <a:solidFill>
            <a:schemeClr val="accent5">
              <a:lumMod val="40000"/>
              <a:lumOff val="60000"/>
            </a:schemeClr>
          </a:solidFill>
          <a:ln w="9525">
            <a:solidFill>
              <a:schemeClr val="tx1"/>
            </a:solidFill>
            <a:miter lim="800000"/>
            <a:headEnd/>
            <a:tailEnd/>
          </a:ln>
          <a:effectLst/>
          <a:extLst/>
        </p:spPr>
        <p:txBody>
          <a:bodyPr wrap="none" anchor="ctr"/>
          <a:lstStyle/>
          <a:p>
            <a:endParaRPr lang="en-US" altLang="en-US" dirty="0">
              <a:latin typeface="Tahoma" pitchFamily="34" charset="0"/>
            </a:endParaRPr>
          </a:p>
        </p:txBody>
      </p:sp>
      <p:sp>
        <p:nvSpPr>
          <p:cNvPr id="5" name="Text Box 4">
            <a:extLst>
              <a:ext uri="{FF2B5EF4-FFF2-40B4-BE49-F238E27FC236}">
                <a16:creationId xmlns:a16="http://schemas.microsoft.com/office/drawing/2014/main" id="{4008F16E-9331-450B-A564-90285ADA4953}"/>
              </a:ext>
            </a:extLst>
          </p:cNvPr>
          <p:cNvSpPr txBox="1">
            <a:spLocks noChangeArrowheads="1"/>
          </p:cNvSpPr>
          <p:nvPr/>
        </p:nvSpPr>
        <p:spPr bwMode="auto">
          <a:xfrm>
            <a:off x="4500042" y="4437584"/>
            <a:ext cx="396081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2000" b="1" dirty="0">
                <a:solidFill>
                  <a:srgbClr val="FF0000"/>
                </a:solidFill>
              </a:rPr>
              <a:t>   Ignore</a:t>
            </a:r>
            <a:endParaRPr lang="en-US" altLang="en-US" sz="2000" b="1" dirty="0">
              <a:solidFill>
                <a:srgbClr val="FF0000"/>
              </a:solidFill>
            </a:endParaRPr>
          </a:p>
        </p:txBody>
      </p:sp>
      <p:sp>
        <p:nvSpPr>
          <p:cNvPr id="6" name="Text Box 8">
            <a:extLst>
              <a:ext uri="{FF2B5EF4-FFF2-40B4-BE49-F238E27FC236}">
                <a16:creationId xmlns:a16="http://schemas.microsoft.com/office/drawing/2014/main" id="{9003B796-CF22-4BC7-8629-993F177D9225}"/>
              </a:ext>
            </a:extLst>
          </p:cNvPr>
          <p:cNvSpPr txBox="1">
            <a:spLocks noChangeArrowheads="1"/>
          </p:cNvSpPr>
          <p:nvPr/>
        </p:nvSpPr>
        <p:spPr bwMode="auto">
          <a:xfrm>
            <a:off x="4895330" y="4005784"/>
            <a:ext cx="3421062"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2000" b="1" dirty="0">
                <a:solidFill>
                  <a:srgbClr val="FFC000"/>
                </a:solidFill>
              </a:rPr>
              <a:t>Pretend</a:t>
            </a:r>
            <a:endParaRPr lang="en-US" altLang="en-US" sz="2000" b="1" dirty="0">
              <a:solidFill>
                <a:srgbClr val="FFC000"/>
              </a:solidFill>
            </a:endParaRPr>
          </a:p>
        </p:txBody>
      </p:sp>
      <p:sp>
        <p:nvSpPr>
          <p:cNvPr id="7" name="Text Box 7">
            <a:extLst>
              <a:ext uri="{FF2B5EF4-FFF2-40B4-BE49-F238E27FC236}">
                <a16:creationId xmlns:a16="http://schemas.microsoft.com/office/drawing/2014/main" id="{B17FBF22-0381-4338-816D-04B6A8943494}"/>
              </a:ext>
            </a:extLst>
          </p:cNvPr>
          <p:cNvSpPr txBox="1">
            <a:spLocks noChangeArrowheads="1"/>
          </p:cNvSpPr>
          <p:nvPr/>
        </p:nvSpPr>
        <p:spPr bwMode="auto">
          <a:xfrm>
            <a:off x="5076305" y="3500959"/>
            <a:ext cx="295275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2000" b="1" dirty="0"/>
              <a:t>  </a:t>
            </a:r>
            <a:r>
              <a:rPr lang="en-GB" altLang="en-US" sz="2000" b="1" dirty="0">
                <a:solidFill>
                  <a:srgbClr val="FFFF00"/>
                </a:solidFill>
              </a:rPr>
              <a:t>Selective</a:t>
            </a:r>
            <a:endParaRPr lang="en-US" altLang="en-US" sz="2000" b="1" dirty="0">
              <a:solidFill>
                <a:srgbClr val="FFFF00"/>
              </a:solidFill>
            </a:endParaRPr>
          </a:p>
        </p:txBody>
      </p:sp>
      <p:sp>
        <p:nvSpPr>
          <p:cNvPr id="8" name="Text Box 6">
            <a:extLst>
              <a:ext uri="{FF2B5EF4-FFF2-40B4-BE49-F238E27FC236}">
                <a16:creationId xmlns:a16="http://schemas.microsoft.com/office/drawing/2014/main" id="{DE00C05A-CDAD-4CB4-B4FF-4F253AB4338E}"/>
              </a:ext>
            </a:extLst>
          </p:cNvPr>
          <p:cNvSpPr txBox="1">
            <a:spLocks noChangeArrowheads="1"/>
          </p:cNvSpPr>
          <p:nvPr/>
        </p:nvSpPr>
        <p:spPr bwMode="auto">
          <a:xfrm>
            <a:off x="5363642" y="2997721"/>
            <a:ext cx="24479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2000" b="1" dirty="0">
                <a:solidFill>
                  <a:srgbClr val="92D050"/>
                </a:solidFill>
              </a:rPr>
              <a:t>Active</a:t>
            </a:r>
            <a:endParaRPr lang="en-US" altLang="en-US" sz="2000" b="1" dirty="0">
              <a:solidFill>
                <a:srgbClr val="92D050"/>
              </a:solidFill>
            </a:endParaRPr>
          </a:p>
        </p:txBody>
      </p:sp>
      <p:sp>
        <p:nvSpPr>
          <p:cNvPr id="9" name="Text Box 5">
            <a:extLst>
              <a:ext uri="{FF2B5EF4-FFF2-40B4-BE49-F238E27FC236}">
                <a16:creationId xmlns:a16="http://schemas.microsoft.com/office/drawing/2014/main" id="{56310A54-16B1-4A30-8DB6-0F54B2911DDC}"/>
              </a:ext>
            </a:extLst>
          </p:cNvPr>
          <p:cNvSpPr txBox="1">
            <a:spLocks noChangeArrowheads="1"/>
          </p:cNvSpPr>
          <p:nvPr/>
        </p:nvSpPr>
        <p:spPr bwMode="auto">
          <a:xfrm>
            <a:off x="5724005" y="2564334"/>
            <a:ext cx="1728787"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2000" b="1" dirty="0">
                <a:solidFill>
                  <a:srgbClr val="00B050"/>
                </a:solidFill>
              </a:rPr>
              <a:t>Empathetic</a:t>
            </a:r>
            <a:r>
              <a:rPr lang="en-US" altLang="en-US" dirty="0">
                <a:solidFill>
                  <a:srgbClr val="00B050"/>
                </a:solidFill>
              </a:rPr>
              <a:t> </a:t>
            </a:r>
          </a:p>
        </p:txBody>
      </p:sp>
      <p:sp>
        <p:nvSpPr>
          <p:cNvPr id="10" name="Line 10">
            <a:extLst>
              <a:ext uri="{FF2B5EF4-FFF2-40B4-BE49-F238E27FC236}">
                <a16:creationId xmlns:a16="http://schemas.microsoft.com/office/drawing/2014/main" id="{8B6AD08A-42C8-45DF-8A08-BD1E28BA41E3}"/>
              </a:ext>
            </a:extLst>
          </p:cNvPr>
          <p:cNvSpPr>
            <a:spLocks noChangeShapeType="1"/>
          </p:cNvSpPr>
          <p:nvPr/>
        </p:nvSpPr>
        <p:spPr bwMode="auto">
          <a:xfrm>
            <a:off x="1979092" y="2708796"/>
            <a:ext cx="3744913"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1" name="Line 11">
            <a:extLst>
              <a:ext uri="{FF2B5EF4-FFF2-40B4-BE49-F238E27FC236}">
                <a16:creationId xmlns:a16="http://schemas.microsoft.com/office/drawing/2014/main" id="{CE6B5DB1-F513-428A-A108-7365928B2D60}"/>
              </a:ext>
            </a:extLst>
          </p:cNvPr>
          <p:cNvSpPr>
            <a:spLocks noChangeShapeType="1"/>
          </p:cNvSpPr>
          <p:nvPr/>
        </p:nvSpPr>
        <p:spPr bwMode="auto">
          <a:xfrm>
            <a:off x="1907655" y="3213621"/>
            <a:ext cx="381635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2" name="Line 12">
            <a:extLst>
              <a:ext uri="{FF2B5EF4-FFF2-40B4-BE49-F238E27FC236}">
                <a16:creationId xmlns:a16="http://schemas.microsoft.com/office/drawing/2014/main" id="{2B4B21D0-511B-4E6D-A6FC-F40749A860E6}"/>
              </a:ext>
            </a:extLst>
          </p:cNvPr>
          <p:cNvSpPr>
            <a:spLocks noChangeShapeType="1"/>
          </p:cNvSpPr>
          <p:nvPr/>
        </p:nvSpPr>
        <p:spPr bwMode="auto">
          <a:xfrm>
            <a:off x="1907655" y="3716859"/>
            <a:ext cx="381635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 name="Line 13">
            <a:extLst>
              <a:ext uri="{FF2B5EF4-FFF2-40B4-BE49-F238E27FC236}">
                <a16:creationId xmlns:a16="http://schemas.microsoft.com/office/drawing/2014/main" id="{6359925C-2596-4EE6-BD46-8529219C5777}"/>
              </a:ext>
            </a:extLst>
          </p:cNvPr>
          <p:cNvSpPr>
            <a:spLocks noChangeShapeType="1"/>
          </p:cNvSpPr>
          <p:nvPr/>
        </p:nvSpPr>
        <p:spPr bwMode="auto">
          <a:xfrm>
            <a:off x="1907655" y="4148659"/>
            <a:ext cx="381635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4" name="Line 14">
            <a:extLst>
              <a:ext uri="{FF2B5EF4-FFF2-40B4-BE49-F238E27FC236}">
                <a16:creationId xmlns:a16="http://schemas.microsoft.com/office/drawing/2014/main" id="{27C6AE9F-E255-44A7-8823-2CB03C3E2D22}"/>
              </a:ext>
            </a:extLst>
          </p:cNvPr>
          <p:cNvSpPr>
            <a:spLocks noChangeShapeType="1"/>
          </p:cNvSpPr>
          <p:nvPr/>
        </p:nvSpPr>
        <p:spPr bwMode="auto">
          <a:xfrm flipV="1">
            <a:off x="1908449" y="4580459"/>
            <a:ext cx="3815556" cy="669"/>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5" name="Text Box 15">
            <a:extLst>
              <a:ext uri="{FF2B5EF4-FFF2-40B4-BE49-F238E27FC236}">
                <a16:creationId xmlns:a16="http://schemas.microsoft.com/office/drawing/2014/main" id="{F3B485D9-738F-4D75-909B-D9035917D09A}"/>
              </a:ext>
            </a:extLst>
          </p:cNvPr>
          <p:cNvSpPr txBox="1">
            <a:spLocks noChangeArrowheads="1"/>
          </p:cNvSpPr>
          <p:nvPr/>
        </p:nvSpPr>
        <p:spPr bwMode="auto">
          <a:xfrm>
            <a:off x="899592" y="2492896"/>
            <a:ext cx="295275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GB" altLang="en-US" sz="2000" b="1" dirty="0"/>
              <a:t>Level 5</a:t>
            </a:r>
            <a:endParaRPr lang="en-US" altLang="en-US" sz="2000" b="1" dirty="0"/>
          </a:p>
        </p:txBody>
      </p:sp>
      <p:sp>
        <p:nvSpPr>
          <p:cNvPr id="16" name="Text Box 16">
            <a:extLst>
              <a:ext uri="{FF2B5EF4-FFF2-40B4-BE49-F238E27FC236}">
                <a16:creationId xmlns:a16="http://schemas.microsoft.com/office/drawing/2014/main" id="{693A6313-586E-4F36-92A0-FCFB264412E3}"/>
              </a:ext>
            </a:extLst>
          </p:cNvPr>
          <p:cNvSpPr txBox="1">
            <a:spLocks noChangeArrowheads="1"/>
          </p:cNvSpPr>
          <p:nvPr/>
        </p:nvSpPr>
        <p:spPr bwMode="auto">
          <a:xfrm>
            <a:off x="899592" y="2997721"/>
            <a:ext cx="295275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GB" altLang="en-US" sz="2000" b="1"/>
              <a:t>Level 4</a:t>
            </a:r>
            <a:endParaRPr lang="en-US" altLang="en-US" sz="2000" b="1"/>
          </a:p>
        </p:txBody>
      </p:sp>
      <p:sp>
        <p:nvSpPr>
          <p:cNvPr id="17" name="Text Box 17">
            <a:extLst>
              <a:ext uri="{FF2B5EF4-FFF2-40B4-BE49-F238E27FC236}">
                <a16:creationId xmlns:a16="http://schemas.microsoft.com/office/drawing/2014/main" id="{AB6F088A-E59C-4380-BFF8-020322D50410}"/>
              </a:ext>
            </a:extLst>
          </p:cNvPr>
          <p:cNvSpPr txBox="1">
            <a:spLocks noChangeArrowheads="1"/>
          </p:cNvSpPr>
          <p:nvPr/>
        </p:nvSpPr>
        <p:spPr bwMode="auto">
          <a:xfrm>
            <a:off x="899592" y="3500959"/>
            <a:ext cx="295275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GB" altLang="en-US" sz="2000" b="1"/>
              <a:t>Level 3</a:t>
            </a:r>
            <a:endParaRPr lang="en-US" altLang="en-US" sz="2000" b="1"/>
          </a:p>
        </p:txBody>
      </p:sp>
      <p:sp>
        <p:nvSpPr>
          <p:cNvPr id="18" name="Text Box 18">
            <a:extLst>
              <a:ext uri="{FF2B5EF4-FFF2-40B4-BE49-F238E27FC236}">
                <a16:creationId xmlns:a16="http://schemas.microsoft.com/office/drawing/2014/main" id="{DD198EC9-185C-4649-A7FD-A0DF273C81CB}"/>
              </a:ext>
            </a:extLst>
          </p:cNvPr>
          <p:cNvSpPr txBox="1">
            <a:spLocks noChangeArrowheads="1"/>
          </p:cNvSpPr>
          <p:nvPr/>
        </p:nvSpPr>
        <p:spPr bwMode="auto">
          <a:xfrm>
            <a:off x="899592" y="3932759"/>
            <a:ext cx="288131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GB" altLang="en-US" sz="2000" b="1"/>
              <a:t>Level 2</a:t>
            </a:r>
            <a:endParaRPr lang="en-US" altLang="en-US" sz="2000" b="1"/>
          </a:p>
        </p:txBody>
      </p:sp>
      <p:sp>
        <p:nvSpPr>
          <p:cNvPr id="19" name="Text Box 19">
            <a:extLst>
              <a:ext uri="{FF2B5EF4-FFF2-40B4-BE49-F238E27FC236}">
                <a16:creationId xmlns:a16="http://schemas.microsoft.com/office/drawing/2014/main" id="{79FC9DE7-5BAF-4C4A-86D3-1C9951778AD7}"/>
              </a:ext>
            </a:extLst>
          </p:cNvPr>
          <p:cNvSpPr txBox="1">
            <a:spLocks noChangeArrowheads="1"/>
          </p:cNvSpPr>
          <p:nvPr/>
        </p:nvSpPr>
        <p:spPr bwMode="auto">
          <a:xfrm>
            <a:off x="899592" y="4364559"/>
            <a:ext cx="295275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GB" altLang="en-US" sz="2000" b="1"/>
              <a:t>Level 1</a:t>
            </a:r>
            <a:endParaRPr lang="en-US" altLang="en-US" sz="2000" b="1"/>
          </a:p>
        </p:txBody>
      </p:sp>
    </p:spTree>
    <p:extLst>
      <p:ext uri="{BB962C8B-B14F-4D97-AF65-F5344CB8AC3E}">
        <p14:creationId xmlns:p14="http://schemas.microsoft.com/office/powerpoint/2010/main" val="1340022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9"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137522-3439-4582-B0AE-11F44525AB6E}"/>
              </a:ext>
            </a:extLst>
          </p:cNvPr>
          <p:cNvSpPr>
            <a:spLocks noGrp="1"/>
          </p:cNvSpPr>
          <p:nvPr>
            <p:ph type="title"/>
          </p:nvPr>
        </p:nvSpPr>
        <p:spPr/>
        <p:txBody>
          <a:bodyPr/>
          <a:lstStyle/>
          <a:p>
            <a:r>
              <a:rPr lang="en-GB" dirty="0">
                <a:cs typeface="Arial" panose="020B0604020202020204" pitchFamily="34" charset="0"/>
              </a:rPr>
              <a:t>Robber Exercise</a:t>
            </a:r>
            <a:endParaRPr lang="en-GB" dirty="0"/>
          </a:p>
        </p:txBody>
      </p:sp>
      <p:sp>
        <p:nvSpPr>
          <p:cNvPr id="3" name="Content Placeholder 2">
            <a:extLst>
              <a:ext uri="{FF2B5EF4-FFF2-40B4-BE49-F238E27FC236}">
                <a16:creationId xmlns:a16="http://schemas.microsoft.com/office/drawing/2014/main" id="{1C6BB831-5870-4DDD-A3D7-A7BFD9A526AB}"/>
              </a:ext>
            </a:extLst>
          </p:cNvPr>
          <p:cNvSpPr>
            <a:spLocks noGrp="1"/>
          </p:cNvSpPr>
          <p:nvPr>
            <p:ph idx="1"/>
          </p:nvPr>
        </p:nvSpPr>
        <p:spPr/>
        <p:txBody>
          <a:bodyPr/>
          <a:lstStyle/>
          <a:p>
            <a:pPr marL="0" indent="0">
              <a:buFont typeface="Arial" charset="0"/>
              <a:buNone/>
            </a:pPr>
            <a:r>
              <a:rPr lang="en-GB" altLang="en-US" sz="2800" dirty="0">
                <a:latin typeface="+mj-lt"/>
                <a:cs typeface="Arial" charset="0"/>
              </a:rPr>
              <a:t>Listen to the following statement being read out. You will only hear it once. Then answer the questions on the following slides and decide if they are </a:t>
            </a:r>
          </a:p>
          <a:p>
            <a:pPr marL="0" indent="0">
              <a:buFont typeface="Arial" charset="0"/>
              <a:buNone/>
            </a:pPr>
            <a:endParaRPr lang="en-GB" altLang="en-US" sz="1200" dirty="0">
              <a:latin typeface="+mj-lt"/>
              <a:cs typeface="Arial" charset="0"/>
            </a:endParaRPr>
          </a:p>
          <a:p>
            <a:pPr marL="914400" lvl="2" indent="0">
              <a:buFont typeface="Arial" charset="0"/>
              <a:buNone/>
            </a:pPr>
            <a:r>
              <a:rPr lang="en-GB" altLang="en-US" sz="2800" dirty="0">
                <a:latin typeface="+mj-lt"/>
                <a:cs typeface="Arial" charset="0"/>
              </a:rPr>
              <a:t>True (</a:t>
            </a:r>
            <a:r>
              <a:rPr lang="en-GB" altLang="en-US" sz="2800" b="1" dirty="0">
                <a:latin typeface="+mj-lt"/>
                <a:cs typeface="Arial" charset="0"/>
              </a:rPr>
              <a:t>T</a:t>
            </a:r>
            <a:r>
              <a:rPr lang="en-GB" altLang="en-US" sz="2800" dirty="0">
                <a:latin typeface="+mj-lt"/>
                <a:cs typeface="Arial" charset="0"/>
              </a:rPr>
              <a:t>)</a:t>
            </a:r>
          </a:p>
          <a:p>
            <a:pPr marL="914400" lvl="2" indent="0">
              <a:buFont typeface="Arial" charset="0"/>
              <a:buNone/>
            </a:pPr>
            <a:endParaRPr lang="en-GB" altLang="en-US" sz="400" dirty="0">
              <a:latin typeface="+mj-lt"/>
              <a:cs typeface="Arial" charset="0"/>
            </a:endParaRPr>
          </a:p>
          <a:p>
            <a:pPr marL="914400" lvl="2" indent="0">
              <a:buFont typeface="Arial" charset="0"/>
              <a:buNone/>
            </a:pPr>
            <a:r>
              <a:rPr lang="en-GB" altLang="en-US" sz="2800" dirty="0">
                <a:latin typeface="+mj-lt"/>
                <a:cs typeface="Arial" charset="0"/>
              </a:rPr>
              <a:t>False (</a:t>
            </a:r>
            <a:r>
              <a:rPr lang="en-GB" altLang="en-US" sz="2800" b="1" dirty="0">
                <a:latin typeface="+mj-lt"/>
                <a:cs typeface="Arial" charset="0"/>
              </a:rPr>
              <a:t>F</a:t>
            </a:r>
            <a:r>
              <a:rPr lang="en-GB" altLang="en-US" sz="2800" dirty="0">
                <a:latin typeface="+mj-lt"/>
                <a:cs typeface="Arial" charset="0"/>
              </a:rPr>
              <a:t>)</a:t>
            </a:r>
          </a:p>
          <a:p>
            <a:endParaRPr lang="en-GB" dirty="0">
              <a:latin typeface="+mj-lt"/>
            </a:endParaRPr>
          </a:p>
        </p:txBody>
      </p:sp>
      <p:pic>
        <p:nvPicPr>
          <p:cNvPr id="4" name="Picture 2">
            <a:extLst>
              <a:ext uri="{FF2B5EF4-FFF2-40B4-BE49-F238E27FC236}">
                <a16:creationId xmlns:a16="http://schemas.microsoft.com/office/drawing/2014/main" id="{2B5DC41C-ADF9-4FDC-9FDC-75A05CF0C2F9}"/>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652120" y="3106665"/>
            <a:ext cx="3290937" cy="26020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476705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2B34C-D19A-4D6D-952C-9639322158C7}"/>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The Story</a:t>
            </a:r>
            <a:endParaRPr lang="en-GB" dirty="0"/>
          </a:p>
        </p:txBody>
      </p:sp>
      <p:sp>
        <p:nvSpPr>
          <p:cNvPr id="3" name="Content Placeholder 2">
            <a:extLst>
              <a:ext uri="{FF2B5EF4-FFF2-40B4-BE49-F238E27FC236}">
                <a16:creationId xmlns:a16="http://schemas.microsoft.com/office/drawing/2014/main" id="{29F6B0C5-87F9-45E4-8514-19757EC0C1A6}"/>
              </a:ext>
            </a:extLst>
          </p:cNvPr>
          <p:cNvSpPr>
            <a:spLocks noGrp="1"/>
          </p:cNvSpPr>
          <p:nvPr>
            <p:ph idx="1"/>
          </p:nvPr>
        </p:nvSpPr>
        <p:spPr/>
        <p:txBody>
          <a:bodyPr/>
          <a:lstStyle/>
          <a:p>
            <a:pPr marL="0" indent="0">
              <a:buNone/>
            </a:pPr>
            <a:r>
              <a:rPr lang="en-GB" altLang="en-US" dirty="0"/>
              <a:t>A businessman had just turned off the lights in the store when a man appeared and demanded  money. The owner opened a cash register. The contents of the cash register were scooped up, and the man sped away. A member of the police force was notified promptly about the story.</a:t>
            </a:r>
          </a:p>
          <a:p>
            <a:pPr marL="0" indent="0">
              <a:buNone/>
            </a:pPr>
            <a:endParaRPr lang="en-GB" dirty="0"/>
          </a:p>
        </p:txBody>
      </p:sp>
    </p:spTree>
    <p:extLst>
      <p:ext uri="{BB962C8B-B14F-4D97-AF65-F5344CB8AC3E}">
        <p14:creationId xmlns:p14="http://schemas.microsoft.com/office/powerpoint/2010/main" val="33528113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7333522-EE77-4C4A-8F38-ABF6640B0BD0}"/>
              </a:ext>
            </a:extLst>
          </p:cNvPr>
          <p:cNvSpPr>
            <a:spLocks noGrp="1"/>
          </p:cNvSpPr>
          <p:nvPr>
            <p:ph idx="1"/>
          </p:nvPr>
        </p:nvSpPr>
        <p:spPr>
          <a:xfrm>
            <a:off x="323528" y="332656"/>
            <a:ext cx="8229600" cy="3917032"/>
          </a:xfrm>
        </p:spPr>
        <p:txBody>
          <a:bodyPr>
            <a:noAutofit/>
          </a:bodyPr>
          <a:lstStyle/>
          <a:p>
            <a:pPr marL="457200" indent="-457200">
              <a:buFont typeface="+mj-lt"/>
              <a:buAutoNum type="arabicPeriod"/>
              <a:defRPr/>
            </a:pPr>
            <a:r>
              <a:rPr lang="en-GB" sz="2400" dirty="0"/>
              <a:t>A man appeared after the owner had turned off his store lights. T F ?</a:t>
            </a:r>
          </a:p>
          <a:p>
            <a:pPr marL="457200" indent="-457200">
              <a:buFont typeface="+mj-lt"/>
              <a:buAutoNum type="arabicPeriod"/>
              <a:defRPr/>
            </a:pPr>
            <a:r>
              <a:rPr lang="en-GB" sz="2400" dirty="0"/>
              <a:t>The robber was a man. T F ?</a:t>
            </a:r>
          </a:p>
          <a:p>
            <a:pPr marL="457200" indent="-457200">
              <a:buFont typeface="+mj-lt"/>
              <a:buAutoNum type="arabicPeriod"/>
              <a:defRPr/>
            </a:pPr>
            <a:r>
              <a:rPr lang="en-GB" sz="2400" dirty="0"/>
              <a:t>A man did not demand money. T F ?</a:t>
            </a:r>
          </a:p>
          <a:p>
            <a:pPr marL="457200" indent="-457200">
              <a:buFont typeface="+mj-lt"/>
              <a:buAutoNum type="arabicPeriod"/>
              <a:defRPr/>
            </a:pPr>
            <a:r>
              <a:rPr lang="en-GB" sz="2400" dirty="0"/>
              <a:t>The man who opened the cash register was the owner. T F ?</a:t>
            </a:r>
          </a:p>
          <a:p>
            <a:pPr marL="457200" indent="-457200">
              <a:buFont typeface="+mj-lt"/>
              <a:buAutoNum type="arabicPeriod"/>
              <a:defRPr/>
            </a:pPr>
            <a:r>
              <a:rPr lang="en-GB" sz="2400" dirty="0"/>
              <a:t>The store owner scooped up the contents of the cash register and ran away. T F ?</a:t>
            </a:r>
          </a:p>
          <a:p>
            <a:pPr marL="457200" indent="-457200">
              <a:buFont typeface="+mj-lt"/>
              <a:buAutoNum type="arabicPeriod"/>
              <a:defRPr/>
            </a:pPr>
            <a:r>
              <a:rPr lang="en-GB" sz="2400" dirty="0"/>
              <a:t>Someone opened a cash register. T F ?</a:t>
            </a:r>
          </a:p>
          <a:p>
            <a:pPr marL="457200" indent="-457200">
              <a:buFont typeface="+mj-lt"/>
              <a:buAutoNum type="arabicPeriod"/>
              <a:defRPr/>
            </a:pPr>
            <a:r>
              <a:rPr lang="en-GB" sz="2400" dirty="0"/>
              <a:t>After the man who demanded the money scooped up the contents of the cash register, he ran away. T F ?</a:t>
            </a:r>
          </a:p>
          <a:p>
            <a:pPr marL="457200" indent="-457200">
              <a:buFont typeface="+mj-lt"/>
              <a:buAutoNum type="arabicPeriod"/>
            </a:pPr>
            <a:endParaRPr lang="en-GB" sz="2400" dirty="0"/>
          </a:p>
        </p:txBody>
      </p:sp>
    </p:spTree>
    <p:extLst>
      <p:ext uri="{BB962C8B-B14F-4D97-AF65-F5344CB8AC3E}">
        <p14:creationId xmlns:p14="http://schemas.microsoft.com/office/powerpoint/2010/main" val="4683752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837384E-D40C-41C8-B7DE-5F76C473616C}"/>
              </a:ext>
            </a:extLst>
          </p:cNvPr>
          <p:cNvSpPr>
            <a:spLocks noGrp="1"/>
          </p:cNvSpPr>
          <p:nvPr>
            <p:ph idx="1"/>
          </p:nvPr>
        </p:nvSpPr>
        <p:spPr>
          <a:xfrm>
            <a:off x="457200" y="476672"/>
            <a:ext cx="8363272" cy="5040561"/>
          </a:xfrm>
        </p:spPr>
        <p:txBody>
          <a:bodyPr>
            <a:normAutofit/>
          </a:bodyPr>
          <a:lstStyle/>
          <a:p>
            <a:pPr marL="514350" indent="-514350">
              <a:buAutoNum type="arabicPeriod" startAt="8"/>
            </a:pPr>
            <a:r>
              <a:rPr lang="en-GB" altLang="en-US" sz="2400" dirty="0"/>
              <a:t>While the cash register contained money, the story does not state how much. T F ?</a:t>
            </a:r>
          </a:p>
          <a:p>
            <a:pPr marL="514350" indent="-514350">
              <a:buAutoNum type="arabicPeriod" startAt="9"/>
            </a:pPr>
            <a:r>
              <a:rPr lang="en-GB" altLang="en-US" sz="2400" dirty="0"/>
              <a:t>The robber demanded money of the owner. T F ?</a:t>
            </a:r>
          </a:p>
          <a:p>
            <a:pPr marL="514350" indent="-514350">
              <a:buAutoNum type="arabicPeriod" startAt="10"/>
            </a:pPr>
            <a:r>
              <a:rPr lang="en-GB" altLang="en-US" sz="2400" dirty="0"/>
              <a:t>The story concerns a series of events in which only three persons are referred to: the owner of the store, a man who demanded money and a member of the police force. T F ?</a:t>
            </a:r>
          </a:p>
          <a:p>
            <a:pPr marL="514350" indent="-514350">
              <a:buAutoNum type="arabicPeriod" startAt="11"/>
            </a:pPr>
            <a:r>
              <a:rPr lang="en-GB" altLang="en-US" sz="2400" dirty="0"/>
              <a:t>The following events in the story are true: someone demanded money, a cash register was opened, its contents were scooped up, and a man dashed out of the store. T F ?</a:t>
            </a:r>
          </a:p>
        </p:txBody>
      </p:sp>
    </p:spTree>
    <p:extLst>
      <p:ext uri="{BB962C8B-B14F-4D97-AF65-F5344CB8AC3E}">
        <p14:creationId xmlns:p14="http://schemas.microsoft.com/office/powerpoint/2010/main" val="9949772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63931-E49D-4ECE-9440-950B9C9B9833}"/>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Robber Exercise</a:t>
            </a:r>
            <a:endParaRPr lang="en-GB" dirty="0"/>
          </a:p>
        </p:txBody>
      </p:sp>
      <p:sp>
        <p:nvSpPr>
          <p:cNvPr id="3" name="Content Placeholder 2">
            <a:extLst>
              <a:ext uri="{FF2B5EF4-FFF2-40B4-BE49-F238E27FC236}">
                <a16:creationId xmlns:a16="http://schemas.microsoft.com/office/drawing/2014/main" id="{5DB6EE6D-238A-49C7-A489-1A0547F27CCD}"/>
              </a:ext>
            </a:extLst>
          </p:cNvPr>
          <p:cNvSpPr>
            <a:spLocks noGrp="1"/>
          </p:cNvSpPr>
          <p:nvPr>
            <p:ph idx="1"/>
          </p:nvPr>
        </p:nvSpPr>
        <p:spPr>
          <a:xfrm>
            <a:off x="457200" y="1600201"/>
            <a:ext cx="8229600" cy="1143000"/>
          </a:xfrm>
        </p:spPr>
        <p:txBody>
          <a:bodyPr/>
          <a:lstStyle/>
          <a:p>
            <a:r>
              <a:rPr lang="en-GB" altLang="en-US" dirty="0">
                <a:latin typeface="+mj-lt"/>
                <a:cs typeface="Arial" charset="0"/>
              </a:rPr>
              <a:t>How many were </a:t>
            </a:r>
            <a:r>
              <a:rPr lang="en-GB" altLang="en-US" b="1" dirty="0">
                <a:latin typeface="+mj-lt"/>
                <a:cs typeface="Arial" charset="0"/>
              </a:rPr>
              <a:t>True</a:t>
            </a:r>
            <a:r>
              <a:rPr lang="en-GB" altLang="en-US" dirty="0">
                <a:latin typeface="+mj-lt"/>
                <a:cs typeface="Arial" charset="0"/>
              </a:rPr>
              <a:t> and how many </a:t>
            </a:r>
            <a:r>
              <a:rPr lang="en-GB" altLang="en-US" b="1" dirty="0">
                <a:latin typeface="+mj-lt"/>
                <a:cs typeface="Arial" charset="0"/>
              </a:rPr>
              <a:t>False</a:t>
            </a:r>
            <a:r>
              <a:rPr lang="en-GB" altLang="en-US" dirty="0">
                <a:latin typeface="+mj-lt"/>
                <a:cs typeface="Arial" charset="0"/>
              </a:rPr>
              <a:t>?</a:t>
            </a:r>
            <a:endParaRPr lang="en-US" altLang="en-US" dirty="0">
              <a:latin typeface="+mj-lt"/>
              <a:cs typeface="Arial" charset="0"/>
            </a:endParaRPr>
          </a:p>
          <a:p>
            <a:endParaRPr lang="en-GB" dirty="0">
              <a:latin typeface="+mj-lt"/>
            </a:endParaRPr>
          </a:p>
        </p:txBody>
      </p:sp>
      <p:pic>
        <p:nvPicPr>
          <p:cNvPr id="4" name="Picture 2">
            <a:extLst>
              <a:ext uri="{FF2B5EF4-FFF2-40B4-BE49-F238E27FC236}">
                <a16:creationId xmlns:a16="http://schemas.microsoft.com/office/drawing/2014/main" id="{12152FAA-ACF5-447A-B5F5-8401A86D8FC2}"/>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644008" y="2230740"/>
            <a:ext cx="4388222" cy="34699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2638426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6EEB1A4-152A-418E-8A25-0CE80C68E8D8}"/>
              </a:ext>
            </a:extLst>
          </p:cNvPr>
          <p:cNvSpPr/>
          <p:nvPr/>
        </p:nvSpPr>
        <p:spPr>
          <a:xfrm>
            <a:off x="287524" y="58846"/>
            <a:ext cx="8568952" cy="6740307"/>
          </a:xfrm>
          <a:prstGeom prst="rect">
            <a:avLst/>
          </a:prstGeom>
        </p:spPr>
        <p:txBody>
          <a:bodyPr wrap="square">
            <a:spAutoFit/>
          </a:bodyPr>
          <a:lstStyle/>
          <a:p>
            <a:pPr marL="342900" indent="-342900">
              <a:buFont typeface="+mj-lt"/>
              <a:buAutoNum type="arabicPeriod"/>
              <a:defRPr/>
            </a:pPr>
            <a:r>
              <a:rPr lang="en-GB" dirty="0"/>
              <a:t>A man appeared after the owner had turned off his store lights.  </a:t>
            </a:r>
            <a:r>
              <a:rPr lang="en-GB" b="1" dirty="0"/>
              <a:t>F</a:t>
            </a:r>
            <a:r>
              <a:rPr lang="en-GB" dirty="0"/>
              <a:t>  </a:t>
            </a:r>
            <a:r>
              <a:rPr lang="en-GB" i="1" dirty="0">
                <a:solidFill>
                  <a:srgbClr val="FF0000"/>
                </a:solidFill>
              </a:rPr>
              <a:t>“A businessman had just turned off the lights in the store” </a:t>
            </a:r>
          </a:p>
          <a:p>
            <a:pPr marL="342900" indent="-342900">
              <a:buFont typeface="+mj-lt"/>
              <a:buAutoNum type="arabicPeriod"/>
              <a:defRPr/>
            </a:pPr>
            <a:r>
              <a:rPr lang="en-GB" dirty="0"/>
              <a:t>The robber was a man.  </a:t>
            </a:r>
            <a:r>
              <a:rPr lang="en-GB" b="1" dirty="0"/>
              <a:t> F   </a:t>
            </a:r>
            <a:r>
              <a:rPr lang="en-GB" i="1" dirty="0">
                <a:solidFill>
                  <a:srgbClr val="FF0000"/>
                </a:solidFill>
              </a:rPr>
              <a:t>“No mention of Male or Female”</a:t>
            </a:r>
            <a:endParaRPr lang="en-GB" sz="500" b="1" dirty="0"/>
          </a:p>
          <a:p>
            <a:pPr marL="342900" indent="-342900">
              <a:buFont typeface="+mj-lt"/>
              <a:buAutoNum type="arabicPeriod"/>
              <a:defRPr/>
            </a:pPr>
            <a:r>
              <a:rPr lang="en-GB" dirty="0"/>
              <a:t>A man did not demand money.  </a:t>
            </a:r>
            <a:r>
              <a:rPr lang="en-GB" b="1" dirty="0"/>
              <a:t>F</a:t>
            </a:r>
            <a:r>
              <a:rPr lang="en-GB" dirty="0"/>
              <a:t>    </a:t>
            </a:r>
            <a:r>
              <a:rPr lang="en-GB" i="1" dirty="0">
                <a:solidFill>
                  <a:srgbClr val="FF0000"/>
                </a:solidFill>
              </a:rPr>
              <a:t>“A man appeared and demanded  money”</a:t>
            </a:r>
            <a:endParaRPr lang="en-GB" altLang="en-US" i="1" dirty="0">
              <a:solidFill>
                <a:srgbClr val="FF0000"/>
              </a:solidFill>
            </a:endParaRPr>
          </a:p>
          <a:p>
            <a:pPr marL="342900" indent="-342900">
              <a:buFont typeface="+mj-lt"/>
              <a:buAutoNum type="arabicPeriod"/>
            </a:pPr>
            <a:r>
              <a:rPr lang="en-GB" altLang="en-US" dirty="0"/>
              <a:t>The man who opened the cash register was the owner.   </a:t>
            </a:r>
            <a:r>
              <a:rPr lang="en-GB" altLang="en-US" b="1" dirty="0"/>
              <a:t> F</a:t>
            </a:r>
            <a:r>
              <a:rPr lang="en-GB" altLang="en-US" dirty="0"/>
              <a:t>   </a:t>
            </a:r>
            <a:r>
              <a:rPr lang="en-GB" altLang="en-US" i="1" dirty="0">
                <a:solidFill>
                  <a:srgbClr val="FF0000"/>
                </a:solidFill>
              </a:rPr>
              <a:t>“The owner opened </a:t>
            </a:r>
            <a:r>
              <a:rPr lang="en-GB" altLang="en-US" b="1" i="1" u="sng" dirty="0">
                <a:solidFill>
                  <a:srgbClr val="FF0000"/>
                </a:solidFill>
              </a:rPr>
              <a:t>a</a:t>
            </a:r>
            <a:r>
              <a:rPr lang="en-GB" altLang="en-US" i="1" dirty="0">
                <a:solidFill>
                  <a:srgbClr val="FF0000"/>
                </a:solidFill>
              </a:rPr>
              <a:t> cash register”</a:t>
            </a:r>
            <a:endParaRPr lang="en-GB" altLang="en-US" sz="500" dirty="0"/>
          </a:p>
          <a:p>
            <a:pPr marL="342900" indent="-342900">
              <a:buFont typeface="+mj-lt"/>
              <a:buAutoNum type="arabicPeriod"/>
            </a:pPr>
            <a:r>
              <a:rPr lang="en-GB" altLang="en-US" dirty="0"/>
              <a:t>The store owner scooped up the contents of the cash register and ran away.  </a:t>
            </a:r>
            <a:r>
              <a:rPr lang="en-GB" altLang="en-US" b="1" dirty="0"/>
              <a:t>F  </a:t>
            </a:r>
            <a:r>
              <a:rPr lang="en-GB" altLang="en-US" i="1" dirty="0">
                <a:solidFill>
                  <a:srgbClr val="FF0000"/>
                </a:solidFill>
              </a:rPr>
              <a:t>“The contents of the cash register were scooped up, and the man </a:t>
            </a:r>
            <a:r>
              <a:rPr lang="en-GB" altLang="en-US" b="1" i="1" u="sng" dirty="0">
                <a:solidFill>
                  <a:srgbClr val="FF0000"/>
                </a:solidFill>
              </a:rPr>
              <a:t>sped</a:t>
            </a:r>
            <a:r>
              <a:rPr lang="en-GB" altLang="en-US" i="1" dirty="0">
                <a:solidFill>
                  <a:srgbClr val="FF0000"/>
                </a:solidFill>
              </a:rPr>
              <a:t> away”</a:t>
            </a:r>
            <a:endParaRPr lang="en-GB" altLang="en-US" sz="500" dirty="0"/>
          </a:p>
          <a:p>
            <a:pPr marL="342900" indent="-342900">
              <a:buFont typeface="+mj-lt"/>
              <a:buAutoNum type="arabicPeriod"/>
            </a:pPr>
            <a:r>
              <a:rPr lang="en-GB" altLang="en-US" dirty="0"/>
              <a:t>Someone opened a cash register.  </a:t>
            </a:r>
            <a:r>
              <a:rPr lang="en-GB" altLang="en-US" b="1" dirty="0"/>
              <a:t>T</a:t>
            </a:r>
            <a:r>
              <a:rPr lang="en-GB" altLang="en-US" dirty="0"/>
              <a:t>  </a:t>
            </a:r>
          </a:p>
          <a:p>
            <a:pPr marL="342900" indent="-342900">
              <a:buFont typeface="+mj-lt"/>
              <a:buAutoNum type="arabicPeriod"/>
            </a:pPr>
            <a:r>
              <a:rPr lang="en-GB" altLang="en-US" dirty="0"/>
              <a:t>After the man who demanded the money scooped up the contents of the cash register, he ran away.   </a:t>
            </a:r>
            <a:r>
              <a:rPr lang="en-GB" altLang="en-US" b="1" dirty="0"/>
              <a:t>    F</a:t>
            </a:r>
            <a:r>
              <a:rPr lang="en-GB" altLang="en-US" dirty="0"/>
              <a:t>    </a:t>
            </a:r>
            <a:r>
              <a:rPr lang="en-GB" altLang="en-US" i="1" dirty="0">
                <a:solidFill>
                  <a:srgbClr val="FF0000"/>
                </a:solidFill>
              </a:rPr>
              <a:t>“The contents of the cash register were scooped up, and the man sped away”.</a:t>
            </a:r>
          </a:p>
          <a:p>
            <a:pPr marL="342900" indent="-342900">
              <a:buFont typeface="+mj-lt"/>
              <a:buAutoNum type="arabicPeriod"/>
            </a:pPr>
            <a:r>
              <a:rPr lang="en-GB" altLang="en-US" dirty="0"/>
              <a:t>While the cash register contained money, the story does not state how much. </a:t>
            </a:r>
            <a:r>
              <a:rPr lang="en-GB" altLang="en-US" b="1" dirty="0"/>
              <a:t>F  “</a:t>
            </a:r>
            <a:r>
              <a:rPr lang="en-GB" altLang="en-US" i="1" dirty="0">
                <a:solidFill>
                  <a:srgbClr val="FF0000"/>
                </a:solidFill>
              </a:rPr>
              <a:t>The contents of the cash register were scooped up” </a:t>
            </a:r>
          </a:p>
          <a:p>
            <a:pPr marL="342900" indent="-342900">
              <a:buFont typeface="+mj-lt"/>
              <a:buAutoNum type="arabicPeriod"/>
            </a:pPr>
            <a:r>
              <a:rPr lang="en-GB" altLang="en-US" dirty="0"/>
              <a:t>The robber demanded money of the owner  </a:t>
            </a:r>
            <a:r>
              <a:rPr lang="en-GB" altLang="en-US" b="1" dirty="0"/>
              <a:t>F</a:t>
            </a:r>
            <a:r>
              <a:rPr lang="en-GB" altLang="en-US" dirty="0"/>
              <a:t>    </a:t>
            </a:r>
            <a:r>
              <a:rPr lang="en-GB" altLang="en-US" i="1" dirty="0">
                <a:solidFill>
                  <a:srgbClr val="FF0000"/>
                </a:solidFill>
              </a:rPr>
              <a:t>“a man appeared and demanded  money”</a:t>
            </a:r>
            <a:r>
              <a:rPr lang="en-GB" altLang="en-US" sz="1000" i="1" dirty="0">
                <a:solidFill>
                  <a:srgbClr val="FF0000"/>
                </a:solidFill>
              </a:rPr>
              <a:t> </a:t>
            </a:r>
          </a:p>
          <a:p>
            <a:pPr marL="342900" indent="-342900">
              <a:buFont typeface="+mj-lt"/>
              <a:buAutoNum type="arabicPeriod"/>
            </a:pPr>
            <a:r>
              <a:rPr lang="en-GB" altLang="en-US" dirty="0"/>
              <a:t>The story concerns a series of events in which only three persons are referred to: the owner of the store, a man who demanded money and a member of the police force  </a:t>
            </a:r>
            <a:r>
              <a:rPr lang="en-GB" altLang="en-US" b="1" dirty="0"/>
              <a:t>F</a:t>
            </a:r>
            <a:r>
              <a:rPr lang="en-GB" altLang="en-US" dirty="0"/>
              <a:t>  </a:t>
            </a:r>
            <a:r>
              <a:rPr lang="en-GB" altLang="en-US" i="1" dirty="0">
                <a:solidFill>
                  <a:srgbClr val="FF0000"/>
                </a:solidFill>
              </a:rPr>
              <a:t>“A businessman … a man … The owner … the man sped away…. A member of the police force”</a:t>
            </a:r>
            <a:endParaRPr lang="en-GB" altLang="en-US" dirty="0"/>
          </a:p>
          <a:p>
            <a:pPr marL="342900" indent="-342900">
              <a:buFont typeface="+mj-lt"/>
              <a:buAutoNum type="arabicPeriod"/>
            </a:pPr>
            <a:endParaRPr lang="en-GB" altLang="en-US" i="1" dirty="0">
              <a:solidFill>
                <a:srgbClr val="FF0000"/>
              </a:solidFill>
            </a:endParaRPr>
          </a:p>
          <a:p>
            <a:endParaRPr lang="en-GB" altLang="en-US" b="1" i="1" dirty="0">
              <a:solidFill>
                <a:srgbClr val="FF0000"/>
              </a:solidFill>
            </a:endParaRPr>
          </a:p>
          <a:p>
            <a:pPr marL="342900" indent="-342900">
              <a:buFont typeface="+mj-lt"/>
              <a:buAutoNum type="arabicPeriod"/>
            </a:pPr>
            <a:endParaRPr lang="en-GB" altLang="en-US" dirty="0"/>
          </a:p>
          <a:p>
            <a:pPr marL="342900" indent="-342900">
              <a:buFont typeface="+mj-lt"/>
              <a:buAutoNum type="arabicPeriod"/>
              <a:defRPr/>
            </a:pPr>
            <a:endParaRPr lang="en-GB" i="1" dirty="0">
              <a:solidFill>
                <a:srgbClr val="FF0000"/>
              </a:solidFill>
            </a:endParaRPr>
          </a:p>
        </p:txBody>
      </p:sp>
    </p:spTree>
    <p:extLst>
      <p:ext uri="{BB962C8B-B14F-4D97-AF65-F5344CB8AC3E}">
        <p14:creationId xmlns:p14="http://schemas.microsoft.com/office/powerpoint/2010/main" val="158063504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DE146-7C98-4C86-A5DF-FE7A5F535733}"/>
              </a:ext>
            </a:extLst>
          </p:cNvPr>
          <p:cNvSpPr>
            <a:spLocks noGrp="1"/>
          </p:cNvSpPr>
          <p:nvPr>
            <p:ph type="title"/>
          </p:nvPr>
        </p:nvSpPr>
        <p:spPr/>
        <p:txBody>
          <a:bodyPr/>
          <a:lstStyle/>
          <a:p>
            <a:r>
              <a:rPr lang="en-GB" dirty="0"/>
              <a:t>And, finally……..</a:t>
            </a:r>
          </a:p>
        </p:txBody>
      </p:sp>
      <p:sp>
        <p:nvSpPr>
          <p:cNvPr id="3" name="Content Placeholder 2">
            <a:extLst>
              <a:ext uri="{FF2B5EF4-FFF2-40B4-BE49-F238E27FC236}">
                <a16:creationId xmlns:a16="http://schemas.microsoft.com/office/drawing/2014/main" id="{ECD990EE-DCDA-4161-924C-6BECA93E5006}"/>
              </a:ext>
            </a:extLst>
          </p:cNvPr>
          <p:cNvSpPr>
            <a:spLocks noGrp="1"/>
          </p:cNvSpPr>
          <p:nvPr>
            <p:ph idx="1"/>
          </p:nvPr>
        </p:nvSpPr>
        <p:spPr>
          <a:xfrm>
            <a:off x="981944" y="1600201"/>
            <a:ext cx="7704856" cy="3845023"/>
          </a:xfrm>
        </p:spPr>
        <p:txBody>
          <a:bodyPr>
            <a:normAutofit fontScale="92500" lnSpcReduction="10000"/>
          </a:bodyPr>
          <a:lstStyle/>
          <a:p>
            <a:pPr marL="0" indent="0">
              <a:buNone/>
            </a:pPr>
            <a:r>
              <a:rPr lang="en-GB" altLang="en-US" dirty="0"/>
              <a:t>The following events in the story are true: someone demanded money, a cash register was opened, its contents were scooped up, and a man dashed out of the store   </a:t>
            </a:r>
            <a:r>
              <a:rPr lang="en-GB" altLang="en-US" b="1" dirty="0"/>
              <a:t>F     </a:t>
            </a:r>
            <a:r>
              <a:rPr lang="en-GB" altLang="en-US" i="1" dirty="0">
                <a:solidFill>
                  <a:srgbClr val="FF0000"/>
                </a:solidFill>
              </a:rPr>
              <a:t>“the man sped away!”</a:t>
            </a:r>
          </a:p>
          <a:p>
            <a:pPr marL="0" indent="0">
              <a:buNone/>
            </a:pPr>
            <a:endParaRPr lang="en-GB" altLang="en-US" i="1" dirty="0">
              <a:solidFill>
                <a:srgbClr val="FF0000"/>
              </a:solidFill>
            </a:endParaRPr>
          </a:p>
          <a:p>
            <a:pPr marL="0" indent="0">
              <a:buNone/>
            </a:pPr>
            <a:r>
              <a:rPr lang="en-GB" altLang="en-US" i="1" dirty="0">
                <a:solidFill>
                  <a:srgbClr val="FF0000"/>
                </a:solidFill>
              </a:rPr>
              <a:t>Well done everyone on being</a:t>
            </a:r>
          </a:p>
          <a:p>
            <a:pPr marL="0" indent="0">
              <a:buNone/>
            </a:pPr>
            <a:r>
              <a:rPr lang="en-GB" altLang="en-US" i="1" dirty="0">
                <a:solidFill>
                  <a:srgbClr val="FF0000"/>
                </a:solidFill>
              </a:rPr>
              <a:t>such active listeners!</a:t>
            </a:r>
          </a:p>
          <a:p>
            <a:pPr marL="0" indent="0">
              <a:buNone/>
            </a:pPr>
            <a:endParaRPr lang="en-GB" altLang="en-US" b="1" i="1" dirty="0">
              <a:solidFill>
                <a:srgbClr val="FF0000"/>
              </a:solidFill>
            </a:endParaRPr>
          </a:p>
        </p:txBody>
      </p:sp>
      <p:sp>
        <p:nvSpPr>
          <p:cNvPr id="4" name="TextBox 3">
            <a:extLst>
              <a:ext uri="{FF2B5EF4-FFF2-40B4-BE49-F238E27FC236}">
                <a16:creationId xmlns:a16="http://schemas.microsoft.com/office/drawing/2014/main" id="{68D83B78-DE1F-429B-AA43-2D314C6F139C}"/>
              </a:ext>
            </a:extLst>
          </p:cNvPr>
          <p:cNvSpPr txBox="1"/>
          <p:nvPr/>
        </p:nvSpPr>
        <p:spPr>
          <a:xfrm>
            <a:off x="251520" y="1600201"/>
            <a:ext cx="730424" cy="584775"/>
          </a:xfrm>
          <a:prstGeom prst="rect">
            <a:avLst/>
          </a:prstGeom>
          <a:noFill/>
        </p:spPr>
        <p:txBody>
          <a:bodyPr wrap="square" rtlCol="0">
            <a:spAutoFit/>
          </a:bodyPr>
          <a:lstStyle/>
          <a:p>
            <a:r>
              <a:rPr lang="en-GB" sz="3200" dirty="0"/>
              <a:t>11.</a:t>
            </a:r>
          </a:p>
        </p:txBody>
      </p:sp>
      <p:sp>
        <p:nvSpPr>
          <p:cNvPr id="10" name="TextBox 9">
            <a:extLst>
              <a:ext uri="{FF2B5EF4-FFF2-40B4-BE49-F238E27FC236}">
                <a16:creationId xmlns:a16="http://schemas.microsoft.com/office/drawing/2014/main" id="{2C234832-DD5E-436C-B018-677A0447B63C}"/>
              </a:ext>
            </a:extLst>
          </p:cNvPr>
          <p:cNvSpPr txBox="1"/>
          <p:nvPr/>
        </p:nvSpPr>
        <p:spPr>
          <a:xfrm>
            <a:off x="2406650" y="6057900"/>
            <a:ext cx="4330700" cy="230832"/>
          </a:xfrm>
          <a:prstGeom prst="rect">
            <a:avLst/>
          </a:prstGeom>
          <a:noFill/>
        </p:spPr>
        <p:txBody>
          <a:bodyPr wrap="square" rtlCol="0">
            <a:spAutoFit/>
          </a:bodyPr>
          <a:lstStyle/>
          <a:p>
            <a:r>
              <a:rPr lang="en-GB" sz="900">
                <a:hlinkClick r:id="rId2" tooltip="http://iteachkinderkids.blogspot.com/2012/02/l-is-for-laugh.html"/>
              </a:rPr>
              <a:t>This Photo</a:t>
            </a:r>
            <a:r>
              <a:rPr lang="en-GB" sz="900"/>
              <a:t> by Unknown Author is licensed under </a:t>
            </a:r>
            <a:r>
              <a:rPr lang="en-GB" sz="900">
                <a:hlinkClick r:id="rId3" tooltip="https://creativecommons.org/licenses/by-sa/3.0/"/>
              </a:rPr>
              <a:t>CC BY-SA</a:t>
            </a:r>
            <a:endParaRPr lang="en-GB" sz="900"/>
          </a:p>
        </p:txBody>
      </p:sp>
      <p:pic>
        <p:nvPicPr>
          <p:cNvPr id="12" name="Picture 11">
            <a:extLst>
              <a:ext uri="{FF2B5EF4-FFF2-40B4-BE49-F238E27FC236}">
                <a16:creationId xmlns:a16="http://schemas.microsoft.com/office/drawing/2014/main" id="{3EA4EADB-7712-4E24-8786-ABDD3B6DFDFB}"/>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xmlns="" r:id="rId5"/>
              </a:ext>
            </a:extLst>
          </a:blip>
          <a:stretch>
            <a:fillRect/>
          </a:stretch>
        </p:blipFill>
        <p:spPr>
          <a:xfrm>
            <a:off x="5940152" y="3255287"/>
            <a:ext cx="2616529" cy="2372500"/>
          </a:xfrm>
          <a:prstGeom prst="rect">
            <a:avLst/>
          </a:prstGeom>
        </p:spPr>
      </p:pic>
    </p:spTree>
    <p:extLst>
      <p:ext uri="{BB962C8B-B14F-4D97-AF65-F5344CB8AC3E}">
        <p14:creationId xmlns:p14="http://schemas.microsoft.com/office/powerpoint/2010/main" val="74413509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C2C8D-83B0-4A7A-B7FE-45C096434CD8}"/>
              </a:ext>
            </a:extLst>
          </p:cNvPr>
          <p:cNvSpPr>
            <a:spLocks noGrp="1"/>
          </p:cNvSpPr>
          <p:nvPr>
            <p:ph type="title"/>
          </p:nvPr>
        </p:nvSpPr>
        <p:spPr/>
        <p:txBody>
          <a:bodyPr/>
          <a:lstStyle/>
          <a:p>
            <a:r>
              <a:rPr lang="en-GB" dirty="0">
                <a:cs typeface="Arial" panose="020B0604020202020204" pitchFamily="34" charset="0"/>
              </a:rPr>
              <a:t>Key Points - Listening</a:t>
            </a:r>
            <a:endParaRPr lang="en-GB" dirty="0"/>
          </a:p>
        </p:txBody>
      </p:sp>
      <p:sp>
        <p:nvSpPr>
          <p:cNvPr id="3" name="Content Placeholder 2">
            <a:extLst>
              <a:ext uri="{FF2B5EF4-FFF2-40B4-BE49-F238E27FC236}">
                <a16:creationId xmlns:a16="http://schemas.microsoft.com/office/drawing/2014/main" id="{357BC689-4795-4073-93A1-807008E59862}"/>
              </a:ext>
            </a:extLst>
          </p:cNvPr>
          <p:cNvSpPr>
            <a:spLocks noGrp="1"/>
          </p:cNvSpPr>
          <p:nvPr>
            <p:ph idx="1"/>
          </p:nvPr>
        </p:nvSpPr>
        <p:spPr/>
        <p:txBody>
          <a:bodyPr>
            <a:normAutofit/>
          </a:bodyPr>
          <a:lstStyle/>
          <a:p>
            <a:r>
              <a:rPr lang="en-GB" altLang="en-US" dirty="0">
                <a:latin typeface="+mj-lt"/>
                <a:cs typeface="Arial" charset="0"/>
              </a:rPr>
              <a:t>Pause before responding - replay what has been said</a:t>
            </a:r>
            <a:endParaRPr lang="en-GB" altLang="en-US" sz="1400" dirty="0">
              <a:latin typeface="+mj-lt"/>
              <a:cs typeface="Arial" charset="0"/>
            </a:endParaRPr>
          </a:p>
          <a:p>
            <a:r>
              <a:rPr lang="en-GB" altLang="en-US" dirty="0">
                <a:latin typeface="+mj-lt"/>
                <a:cs typeface="Arial" charset="0"/>
              </a:rPr>
              <a:t>Concentrate on what’s being said, not on your next question</a:t>
            </a:r>
            <a:endParaRPr lang="en-GB" altLang="en-US" sz="1400" dirty="0">
              <a:latin typeface="+mj-lt"/>
              <a:cs typeface="Arial" charset="0"/>
            </a:endParaRPr>
          </a:p>
          <a:p>
            <a:r>
              <a:rPr lang="en-GB" altLang="en-US" dirty="0">
                <a:latin typeface="+mj-lt"/>
                <a:cs typeface="Arial" charset="0"/>
              </a:rPr>
              <a:t>Test understanding/clarify</a:t>
            </a:r>
            <a:endParaRPr lang="en-GB" altLang="en-US" sz="1400" dirty="0">
              <a:latin typeface="+mj-lt"/>
              <a:cs typeface="Arial" charset="0"/>
            </a:endParaRPr>
          </a:p>
          <a:p>
            <a:r>
              <a:rPr lang="en-GB" altLang="en-US" dirty="0">
                <a:latin typeface="+mj-lt"/>
                <a:cs typeface="Arial" charset="0"/>
              </a:rPr>
              <a:t>Encourage the flow of information</a:t>
            </a:r>
            <a:endParaRPr lang="en-GB" altLang="en-US" sz="1400" dirty="0">
              <a:latin typeface="+mj-lt"/>
              <a:cs typeface="Arial" charset="0"/>
            </a:endParaRPr>
          </a:p>
          <a:p>
            <a:r>
              <a:rPr lang="en-GB" altLang="en-US" dirty="0">
                <a:latin typeface="+mj-lt"/>
                <a:cs typeface="Arial" charset="0"/>
              </a:rPr>
              <a:t>Avoid interrupting</a:t>
            </a:r>
            <a:endParaRPr lang="en-US" altLang="en-US" dirty="0">
              <a:latin typeface="+mj-lt"/>
              <a:cs typeface="Arial" charset="0"/>
            </a:endParaRPr>
          </a:p>
          <a:p>
            <a:endParaRPr lang="en-GB" dirty="0">
              <a:latin typeface="+mj-lt"/>
            </a:endParaRPr>
          </a:p>
        </p:txBody>
      </p:sp>
      <p:pic>
        <p:nvPicPr>
          <p:cNvPr id="4" name="Picture 4">
            <a:extLst>
              <a:ext uri="{FF2B5EF4-FFF2-40B4-BE49-F238E27FC236}">
                <a16:creationId xmlns:a16="http://schemas.microsoft.com/office/drawing/2014/main" id="{3A49B234-C5FC-41C1-AF86-5817890A71EE}"/>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a:xfrm>
            <a:off x="7236296" y="3420145"/>
            <a:ext cx="1751012" cy="2097088"/>
          </a:xfrm>
          <a:prstGeom prst="rect">
            <a:avLst/>
          </a:prstGeom>
        </p:spPr>
      </p:pic>
    </p:spTree>
    <p:extLst>
      <p:ext uri="{BB962C8B-B14F-4D97-AF65-F5344CB8AC3E}">
        <p14:creationId xmlns:p14="http://schemas.microsoft.com/office/powerpoint/2010/main" val="15588537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68A54-6008-4B77-B839-88A0DA0B8162}"/>
              </a:ext>
            </a:extLst>
          </p:cNvPr>
          <p:cNvSpPr>
            <a:spLocks noGrp="1"/>
          </p:cNvSpPr>
          <p:nvPr>
            <p:ph type="title"/>
          </p:nvPr>
        </p:nvSpPr>
        <p:spPr/>
        <p:txBody>
          <a:bodyPr/>
          <a:lstStyle/>
          <a:p>
            <a:r>
              <a:rPr lang="en-GB" dirty="0"/>
              <a:t>Two Way Communication</a:t>
            </a:r>
          </a:p>
        </p:txBody>
      </p:sp>
      <p:sp>
        <p:nvSpPr>
          <p:cNvPr id="3" name="Content Placeholder 2">
            <a:extLst>
              <a:ext uri="{FF2B5EF4-FFF2-40B4-BE49-F238E27FC236}">
                <a16:creationId xmlns:a16="http://schemas.microsoft.com/office/drawing/2014/main" id="{69CBC7EE-772F-437C-87B7-DBFAA0E09227}"/>
              </a:ext>
            </a:extLst>
          </p:cNvPr>
          <p:cNvSpPr>
            <a:spLocks noGrp="1"/>
          </p:cNvSpPr>
          <p:nvPr>
            <p:ph idx="1"/>
          </p:nvPr>
        </p:nvSpPr>
        <p:spPr>
          <a:xfrm>
            <a:off x="457200" y="1600201"/>
            <a:ext cx="8229600" cy="2908919"/>
          </a:xfrm>
        </p:spPr>
        <p:txBody>
          <a:bodyPr>
            <a:normAutofit fontScale="77500" lnSpcReduction="20000"/>
          </a:bodyPr>
          <a:lstStyle/>
          <a:p>
            <a:pPr>
              <a:lnSpc>
                <a:spcPct val="150000"/>
              </a:lnSpc>
            </a:pPr>
            <a:r>
              <a:rPr lang="en-GB" altLang="en-US" dirty="0">
                <a:latin typeface="+mj-lt"/>
                <a:cs typeface="Arial" charset="0"/>
              </a:rPr>
              <a:t>Asking Questions</a:t>
            </a:r>
          </a:p>
          <a:p>
            <a:pPr>
              <a:lnSpc>
                <a:spcPct val="150000"/>
              </a:lnSpc>
            </a:pPr>
            <a:r>
              <a:rPr lang="en-GB" altLang="en-US" dirty="0">
                <a:latin typeface="+mj-lt"/>
                <a:cs typeface="Arial" charset="0"/>
              </a:rPr>
              <a:t>Listening</a:t>
            </a:r>
          </a:p>
          <a:p>
            <a:pPr>
              <a:lnSpc>
                <a:spcPct val="150000"/>
              </a:lnSpc>
            </a:pPr>
            <a:r>
              <a:rPr lang="en-GB" altLang="en-US" dirty="0">
                <a:latin typeface="+mj-lt"/>
                <a:cs typeface="Arial" charset="0"/>
              </a:rPr>
              <a:t>Treating People as People</a:t>
            </a:r>
          </a:p>
          <a:p>
            <a:pPr>
              <a:lnSpc>
                <a:spcPct val="150000"/>
              </a:lnSpc>
            </a:pPr>
            <a:r>
              <a:rPr lang="en-GB" altLang="en-US" dirty="0">
                <a:latin typeface="+mj-lt"/>
                <a:cs typeface="Arial" charset="0"/>
              </a:rPr>
              <a:t>Keep Tuned In</a:t>
            </a:r>
          </a:p>
          <a:p>
            <a:pPr>
              <a:lnSpc>
                <a:spcPct val="150000"/>
              </a:lnSpc>
            </a:pPr>
            <a:r>
              <a:rPr lang="en-GB" altLang="en-US" dirty="0">
                <a:latin typeface="+mj-lt"/>
                <a:cs typeface="Arial" charset="0"/>
              </a:rPr>
              <a:t>Speak the Same Language</a:t>
            </a:r>
            <a:endParaRPr lang="en-US" altLang="en-US" dirty="0">
              <a:latin typeface="+mj-lt"/>
              <a:cs typeface="Arial" charset="0"/>
            </a:endParaRPr>
          </a:p>
          <a:p>
            <a:endParaRPr lang="en-GB" dirty="0">
              <a:latin typeface="+mj-lt"/>
            </a:endParaRPr>
          </a:p>
        </p:txBody>
      </p:sp>
      <p:sp>
        <p:nvSpPr>
          <p:cNvPr id="5" name="TextBox 4">
            <a:extLst>
              <a:ext uri="{FF2B5EF4-FFF2-40B4-BE49-F238E27FC236}">
                <a16:creationId xmlns:a16="http://schemas.microsoft.com/office/drawing/2014/main" id="{9BF77743-DD3E-4EEA-85B3-B3A67E28D6AC}"/>
              </a:ext>
            </a:extLst>
          </p:cNvPr>
          <p:cNvSpPr txBox="1"/>
          <p:nvPr/>
        </p:nvSpPr>
        <p:spPr>
          <a:xfrm>
            <a:off x="1043608" y="4509120"/>
            <a:ext cx="7416824" cy="1200329"/>
          </a:xfrm>
          <a:prstGeom prst="rect">
            <a:avLst/>
          </a:prstGeom>
          <a:noFill/>
        </p:spPr>
        <p:txBody>
          <a:bodyPr wrap="square" rtlCol="0">
            <a:spAutoFit/>
          </a:bodyPr>
          <a:lstStyle/>
          <a:p>
            <a:pPr algn="ctr"/>
            <a:r>
              <a:rPr lang="en-GB" sz="2800" b="1" dirty="0"/>
              <a:t>Basically use</a:t>
            </a:r>
          </a:p>
          <a:p>
            <a:pPr algn="ctr"/>
            <a:r>
              <a:rPr lang="en-GB" sz="4400" b="1" dirty="0">
                <a:solidFill>
                  <a:srgbClr val="FF0000"/>
                </a:solidFill>
              </a:rPr>
              <a:t>PLAIN</a:t>
            </a:r>
            <a:r>
              <a:rPr lang="en-GB" sz="4400" b="1" dirty="0"/>
              <a:t>, </a:t>
            </a:r>
            <a:r>
              <a:rPr lang="en-GB" sz="4400" b="1" dirty="0">
                <a:solidFill>
                  <a:schemeClr val="bg2">
                    <a:lumMod val="75000"/>
                  </a:schemeClr>
                </a:solidFill>
              </a:rPr>
              <a:t>SIMPLE,</a:t>
            </a:r>
            <a:r>
              <a:rPr lang="en-GB" sz="4400" b="1" dirty="0"/>
              <a:t> </a:t>
            </a:r>
            <a:r>
              <a:rPr lang="en-GB" sz="4400" b="1" dirty="0">
                <a:solidFill>
                  <a:srgbClr val="0070C0"/>
                </a:solidFill>
              </a:rPr>
              <a:t>ENGLISH</a:t>
            </a:r>
          </a:p>
        </p:txBody>
      </p:sp>
    </p:spTree>
    <p:extLst>
      <p:ext uri="{BB962C8B-B14F-4D97-AF65-F5344CB8AC3E}">
        <p14:creationId xmlns:p14="http://schemas.microsoft.com/office/powerpoint/2010/main" val="276799589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02873-CBA9-47D0-842C-328D3EBDE4C6}"/>
              </a:ext>
            </a:extLst>
          </p:cNvPr>
          <p:cNvSpPr>
            <a:spLocks noGrp="1"/>
          </p:cNvSpPr>
          <p:nvPr>
            <p:ph type="title"/>
          </p:nvPr>
        </p:nvSpPr>
        <p:spPr/>
        <p:txBody>
          <a:bodyPr/>
          <a:lstStyle/>
          <a:p>
            <a:r>
              <a:rPr lang="en-GB" dirty="0">
                <a:cs typeface="Arial" panose="020B0604020202020204" pitchFamily="34" charset="0"/>
              </a:rPr>
              <a:t>Communication Styles</a:t>
            </a:r>
            <a:endParaRPr lang="en-GB" dirty="0"/>
          </a:p>
        </p:txBody>
      </p:sp>
      <p:sp>
        <p:nvSpPr>
          <p:cNvPr id="3" name="Content Placeholder 2">
            <a:extLst>
              <a:ext uri="{FF2B5EF4-FFF2-40B4-BE49-F238E27FC236}">
                <a16:creationId xmlns:a16="http://schemas.microsoft.com/office/drawing/2014/main" id="{B52D57D3-B120-4781-AA07-C946F4AD3B89}"/>
              </a:ext>
            </a:extLst>
          </p:cNvPr>
          <p:cNvSpPr>
            <a:spLocks noGrp="1"/>
          </p:cNvSpPr>
          <p:nvPr>
            <p:ph idx="1"/>
          </p:nvPr>
        </p:nvSpPr>
        <p:spPr>
          <a:xfrm>
            <a:off x="457200" y="1406906"/>
            <a:ext cx="8229600" cy="3917032"/>
          </a:xfrm>
        </p:spPr>
        <p:txBody>
          <a:bodyPr>
            <a:normAutofit fontScale="77500" lnSpcReduction="20000"/>
          </a:bodyPr>
          <a:lstStyle/>
          <a:p>
            <a:pPr marL="0" indent="0">
              <a:buFont typeface="Arial" charset="0"/>
              <a:buNone/>
            </a:pPr>
            <a:r>
              <a:rPr lang="en-GB" altLang="en-US" dirty="0">
                <a:latin typeface="+mj-lt"/>
                <a:cs typeface="Arial" charset="0"/>
              </a:rPr>
              <a:t>You should have completed a Communication Styles questionnaire as part of your pre-course work, so now…</a:t>
            </a:r>
          </a:p>
          <a:p>
            <a:pPr marL="0" indent="0">
              <a:buFont typeface="Arial" charset="0"/>
              <a:buNone/>
            </a:pPr>
            <a:endParaRPr lang="en-GB" altLang="en-US" sz="1400" dirty="0">
              <a:latin typeface="+mj-lt"/>
              <a:cs typeface="Arial" charset="0"/>
            </a:endParaRPr>
          </a:p>
          <a:p>
            <a:r>
              <a:rPr lang="en-GB" altLang="en-US" dirty="0">
                <a:latin typeface="+mj-lt"/>
                <a:cs typeface="Arial" charset="0"/>
              </a:rPr>
              <a:t>Plot your results on the “Axes”</a:t>
            </a:r>
          </a:p>
          <a:p>
            <a:endParaRPr lang="en-GB" altLang="en-US" sz="1400" dirty="0">
              <a:latin typeface="+mj-lt"/>
              <a:cs typeface="Arial" charset="0"/>
            </a:endParaRPr>
          </a:p>
          <a:p>
            <a:r>
              <a:rPr lang="en-GB" altLang="en-US" dirty="0">
                <a:latin typeface="+mj-lt"/>
                <a:cs typeface="Arial" charset="0"/>
              </a:rPr>
              <a:t>Interpret your results – what do they mean?</a:t>
            </a:r>
          </a:p>
          <a:p>
            <a:endParaRPr lang="en-GB" altLang="en-US" sz="1400" dirty="0">
              <a:latin typeface="+mj-lt"/>
              <a:cs typeface="Arial" charset="0"/>
            </a:endParaRPr>
          </a:p>
          <a:p>
            <a:r>
              <a:rPr lang="en-GB" altLang="en-US" dirty="0">
                <a:latin typeface="+mj-lt"/>
                <a:cs typeface="Arial" charset="0"/>
              </a:rPr>
              <a:t>Group discussion on findings – what are the implications for each of you?</a:t>
            </a:r>
          </a:p>
          <a:p>
            <a:pPr marL="0" indent="0" algn="ctr">
              <a:buNone/>
            </a:pPr>
            <a:endParaRPr lang="en-GB" altLang="en-US" dirty="0">
              <a:latin typeface="+mj-lt"/>
              <a:cs typeface="Arial" charset="0"/>
            </a:endParaRPr>
          </a:p>
          <a:p>
            <a:pPr marL="0" indent="0" algn="ctr">
              <a:buNone/>
            </a:pPr>
            <a:r>
              <a:rPr lang="en-GB" altLang="en-US" b="1" i="1" dirty="0">
                <a:solidFill>
                  <a:srgbClr val="0070C0"/>
                </a:solidFill>
                <a:latin typeface="+mj-lt"/>
                <a:cs typeface="Arial" charset="0"/>
              </a:rPr>
              <a:t>Exercise – 15 minutes</a:t>
            </a:r>
            <a:endParaRPr lang="en-US" altLang="en-US" b="1" i="1" dirty="0">
              <a:solidFill>
                <a:srgbClr val="0070C0"/>
              </a:solidFill>
              <a:latin typeface="+mj-lt"/>
              <a:cs typeface="Arial" charset="0"/>
            </a:endParaRPr>
          </a:p>
          <a:p>
            <a:endParaRPr lang="en-GB" dirty="0">
              <a:latin typeface="+mj-lt"/>
            </a:endParaRPr>
          </a:p>
        </p:txBody>
      </p:sp>
    </p:spTree>
    <p:extLst>
      <p:ext uri="{BB962C8B-B14F-4D97-AF65-F5344CB8AC3E}">
        <p14:creationId xmlns:p14="http://schemas.microsoft.com/office/powerpoint/2010/main" val="282770288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71458-9D14-447E-B873-133D4BD7C30E}"/>
              </a:ext>
            </a:extLst>
          </p:cNvPr>
          <p:cNvSpPr>
            <a:spLocks noGrp="1"/>
          </p:cNvSpPr>
          <p:nvPr>
            <p:ph type="title"/>
          </p:nvPr>
        </p:nvSpPr>
        <p:spPr/>
        <p:txBody>
          <a:bodyPr/>
          <a:lstStyle/>
          <a:p>
            <a:r>
              <a:rPr lang="en-GB" dirty="0">
                <a:cs typeface="Arial" panose="020B0604020202020204" pitchFamily="34" charset="0"/>
              </a:rPr>
              <a:t>Forms of Communication?</a:t>
            </a:r>
            <a:endParaRPr lang="en-GB" dirty="0"/>
          </a:p>
        </p:txBody>
      </p:sp>
      <p:sp>
        <p:nvSpPr>
          <p:cNvPr id="3" name="Content Placeholder 2">
            <a:extLst>
              <a:ext uri="{FF2B5EF4-FFF2-40B4-BE49-F238E27FC236}">
                <a16:creationId xmlns:a16="http://schemas.microsoft.com/office/drawing/2014/main" id="{013F2F78-FA72-4246-9101-99A2AFB15B23}"/>
              </a:ext>
            </a:extLst>
          </p:cNvPr>
          <p:cNvSpPr>
            <a:spLocks noGrp="1"/>
          </p:cNvSpPr>
          <p:nvPr>
            <p:ph idx="1"/>
          </p:nvPr>
        </p:nvSpPr>
        <p:spPr/>
        <p:txBody>
          <a:bodyPr>
            <a:normAutofit lnSpcReduction="10000"/>
          </a:bodyPr>
          <a:lstStyle/>
          <a:p>
            <a:pPr marL="514350" indent="-514350">
              <a:buFont typeface="+mj-lt"/>
              <a:buAutoNum type="arabicPeriod"/>
            </a:pPr>
            <a:r>
              <a:rPr lang="en-GB" altLang="en-US" dirty="0">
                <a:latin typeface="+mj-lt"/>
                <a:cs typeface="Arial" charset="0"/>
              </a:rPr>
              <a:t>Sight</a:t>
            </a:r>
          </a:p>
          <a:p>
            <a:pPr>
              <a:buFont typeface="+mj-lt"/>
              <a:buAutoNum type="arabicPeriod"/>
            </a:pPr>
            <a:endParaRPr lang="en-GB" altLang="en-US" sz="1400" dirty="0">
              <a:latin typeface="+mj-lt"/>
              <a:cs typeface="Arial" charset="0"/>
            </a:endParaRPr>
          </a:p>
          <a:p>
            <a:pPr marL="514350" indent="-514350">
              <a:buFont typeface="+mj-lt"/>
              <a:buAutoNum type="arabicPeriod"/>
            </a:pPr>
            <a:r>
              <a:rPr lang="en-GB" altLang="en-US" dirty="0">
                <a:latin typeface="+mj-lt"/>
                <a:cs typeface="Arial" charset="0"/>
              </a:rPr>
              <a:t>Sound</a:t>
            </a:r>
          </a:p>
          <a:p>
            <a:pPr>
              <a:buFont typeface="+mj-lt"/>
              <a:buAutoNum type="arabicPeriod"/>
            </a:pPr>
            <a:endParaRPr lang="en-GB" altLang="en-US" sz="1400" dirty="0">
              <a:latin typeface="+mj-lt"/>
              <a:cs typeface="Arial" charset="0"/>
            </a:endParaRPr>
          </a:p>
          <a:p>
            <a:pPr marL="514350" indent="-514350">
              <a:buFont typeface="+mj-lt"/>
              <a:buAutoNum type="arabicPeriod"/>
            </a:pPr>
            <a:r>
              <a:rPr lang="en-GB" altLang="en-US" dirty="0">
                <a:latin typeface="+mj-lt"/>
                <a:cs typeface="Arial" charset="0"/>
              </a:rPr>
              <a:t>Smell</a:t>
            </a:r>
          </a:p>
          <a:p>
            <a:pPr>
              <a:buFont typeface="+mj-lt"/>
              <a:buAutoNum type="arabicPeriod"/>
            </a:pPr>
            <a:endParaRPr lang="en-GB" altLang="en-US" sz="1400" dirty="0">
              <a:latin typeface="+mj-lt"/>
              <a:cs typeface="Arial" charset="0"/>
            </a:endParaRPr>
          </a:p>
          <a:p>
            <a:pPr marL="514350" indent="-514350">
              <a:buFont typeface="+mj-lt"/>
              <a:buAutoNum type="arabicPeriod"/>
            </a:pPr>
            <a:r>
              <a:rPr lang="en-GB" altLang="en-US" dirty="0">
                <a:latin typeface="+mj-lt"/>
                <a:cs typeface="Arial" charset="0"/>
              </a:rPr>
              <a:t>Touch</a:t>
            </a:r>
          </a:p>
          <a:p>
            <a:pPr>
              <a:buFont typeface="+mj-lt"/>
              <a:buAutoNum type="arabicPeriod"/>
            </a:pPr>
            <a:endParaRPr lang="en-GB" altLang="en-US" sz="1400" dirty="0">
              <a:latin typeface="+mj-lt"/>
              <a:cs typeface="Arial" charset="0"/>
            </a:endParaRPr>
          </a:p>
          <a:p>
            <a:pPr marL="514350" indent="-514350">
              <a:buFont typeface="+mj-lt"/>
              <a:buAutoNum type="arabicPeriod"/>
            </a:pPr>
            <a:r>
              <a:rPr lang="en-GB" altLang="en-US" dirty="0">
                <a:latin typeface="+mj-lt"/>
                <a:cs typeface="Arial" charset="0"/>
              </a:rPr>
              <a:t>Taste</a:t>
            </a:r>
          </a:p>
          <a:p>
            <a:endParaRPr lang="en-GB" dirty="0">
              <a:latin typeface="+mj-lt"/>
            </a:endParaRPr>
          </a:p>
        </p:txBody>
      </p:sp>
      <p:pic>
        <p:nvPicPr>
          <p:cNvPr id="4" name="Picture 5" descr="3_Monkeys">
            <a:extLst>
              <a:ext uri="{FF2B5EF4-FFF2-40B4-BE49-F238E27FC236}">
                <a16:creationId xmlns:a16="http://schemas.microsoft.com/office/drawing/2014/main" id="{45DC3372-01CE-4E8E-86AA-56CFCED339BE}"/>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a:xfrm>
            <a:off x="4283968" y="2227598"/>
            <a:ext cx="4679950" cy="2662237"/>
          </a:xfrm>
          <a:prstGeom prst="rect">
            <a:avLst/>
          </a:prstGeom>
          <a:extLs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273965377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DEDFB9A-3BF4-41BB-8E87-D632B3A3D722}"/>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xmlns="" r:id="rId4"/>
              </a:ext>
            </a:extLst>
          </a:blip>
          <a:stretch>
            <a:fillRect/>
          </a:stretch>
        </p:blipFill>
        <p:spPr>
          <a:xfrm>
            <a:off x="4784465" y="1924506"/>
            <a:ext cx="4258816" cy="3040592"/>
          </a:xfrm>
          <a:prstGeom prst="rect">
            <a:avLst/>
          </a:prstGeom>
        </p:spPr>
      </p:pic>
      <p:sp>
        <p:nvSpPr>
          <p:cNvPr id="2" name="Title 1">
            <a:extLst>
              <a:ext uri="{FF2B5EF4-FFF2-40B4-BE49-F238E27FC236}">
                <a16:creationId xmlns:a16="http://schemas.microsoft.com/office/drawing/2014/main" id="{08A3840F-78C5-4449-81A2-33540054CF98}"/>
              </a:ext>
            </a:extLst>
          </p:cNvPr>
          <p:cNvSpPr>
            <a:spLocks noGrp="1"/>
          </p:cNvSpPr>
          <p:nvPr>
            <p:ph type="title"/>
          </p:nvPr>
        </p:nvSpPr>
        <p:spPr/>
        <p:txBody>
          <a:bodyPr/>
          <a:lstStyle/>
          <a:p>
            <a:r>
              <a:rPr lang="en-GB" dirty="0">
                <a:cs typeface="Arial" panose="020B0604020202020204" pitchFamily="34" charset="0"/>
              </a:rPr>
              <a:t>Communication &amp; Teams</a:t>
            </a:r>
            <a:endParaRPr lang="en-GB" dirty="0"/>
          </a:p>
        </p:txBody>
      </p:sp>
      <p:sp>
        <p:nvSpPr>
          <p:cNvPr id="3" name="Content Placeholder 2">
            <a:extLst>
              <a:ext uri="{FF2B5EF4-FFF2-40B4-BE49-F238E27FC236}">
                <a16:creationId xmlns:a16="http://schemas.microsoft.com/office/drawing/2014/main" id="{52D5D15B-C1F1-4EB5-BC92-84D30A25D709}"/>
              </a:ext>
            </a:extLst>
          </p:cNvPr>
          <p:cNvSpPr>
            <a:spLocks noGrp="1"/>
          </p:cNvSpPr>
          <p:nvPr>
            <p:ph idx="1"/>
          </p:nvPr>
        </p:nvSpPr>
        <p:spPr>
          <a:xfrm>
            <a:off x="100719" y="1417638"/>
            <a:ext cx="4683746" cy="4171602"/>
          </a:xfrm>
        </p:spPr>
        <p:txBody>
          <a:bodyPr>
            <a:normAutofit fontScale="70000" lnSpcReduction="20000"/>
          </a:bodyPr>
          <a:lstStyle/>
          <a:p>
            <a:pPr marL="0" indent="0">
              <a:buFont typeface="Arial" charset="0"/>
              <a:buNone/>
            </a:pPr>
            <a:r>
              <a:rPr lang="en-GB" altLang="en-US" sz="2800" b="1" dirty="0">
                <a:solidFill>
                  <a:srgbClr val="00B050"/>
                </a:solidFill>
                <a:latin typeface="+mj-lt"/>
                <a:cs typeface="Arial" charset="0"/>
              </a:rPr>
              <a:t>A Team needs…</a:t>
            </a:r>
          </a:p>
          <a:p>
            <a:pPr marL="0" indent="0">
              <a:buFont typeface="Arial" charset="0"/>
              <a:buNone/>
            </a:pPr>
            <a:endParaRPr lang="en-GB" altLang="en-US" sz="1200" b="1" dirty="0">
              <a:solidFill>
                <a:srgbClr val="00B050"/>
              </a:solidFill>
              <a:latin typeface="+mj-lt"/>
              <a:cs typeface="Arial" charset="0"/>
            </a:endParaRPr>
          </a:p>
          <a:p>
            <a:r>
              <a:rPr lang="en-GB" altLang="en-US" b="1" dirty="0">
                <a:solidFill>
                  <a:srgbClr val="00B050"/>
                </a:solidFill>
                <a:latin typeface="+mj-lt"/>
                <a:cs typeface="Arial" charset="0"/>
              </a:rPr>
              <a:t>To voice opinions without fear</a:t>
            </a:r>
          </a:p>
          <a:p>
            <a:endParaRPr lang="en-GB" altLang="en-US" sz="1200" b="1" dirty="0">
              <a:solidFill>
                <a:srgbClr val="00B050"/>
              </a:solidFill>
              <a:latin typeface="+mj-lt"/>
              <a:cs typeface="Arial" charset="0"/>
            </a:endParaRPr>
          </a:p>
          <a:p>
            <a:r>
              <a:rPr lang="en-GB" altLang="en-US" b="1" i="1" dirty="0">
                <a:solidFill>
                  <a:srgbClr val="00B050"/>
                </a:solidFill>
                <a:latin typeface="+mj-lt"/>
                <a:cs typeface="Arial" charset="0"/>
              </a:rPr>
              <a:t>To meet regularly to discuss issues</a:t>
            </a:r>
          </a:p>
          <a:p>
            <a:endParaRPr lang="en-GB" altLang="en-US" sz="1200" b="1" dirty="0">
              <a:solidFill>
                <a:srgbClr val="00B050"/>
              </a:solidFill>
              <a:latin typeface="+mj-lt"/>
              <a:cs typeface="Arial" charset="0"/>
            </a:endParaRPr>
          </a:p>
          <a:p>
            <a:r>
              <a:rPr lang="en-GB" altLang="en-US" b="1" dirty="0">
                <a:solidFill>
                  <a:srgbClr val="00B050"/>
                </a:solidFill>
                <a:latin typeface="+mj-lt"/>
                <a:cs typeface="Arial" charset="0"/>
              </a:rPr>
              <a:t>To be updated on team objectives</a:t>
            </a:r>
          </a:p>
          <a:p>
            <a:endParaRPr lang="en-GB" altLang="en-US" sz="1200" b="1" dirty="0">
              <a:solidFill>
                <a:srgbClr val="00B050"/>
              </a:solidFill>
              <a:latin typeface="+mj-lt"/>
              <a:cs typeface="Arial" charset="0"/>
            </a:endParaRPr>
          </a:p>
          <a:p>
            <a:r>
              <a:rPr lang="en-GB" altLang="en-US" b="1" i="1" dirty="0">
                <a:solidFill>
                  <a:srgbClr val="00B050"/>
                </a:solidFill>
                <a:latin typeface="+mj-lt"/>
                <a:cs typeface="Arial" charset="0"/>
              </a:rPr>
              <a:t>To solve problems</a:t>
            </a:r>
          </a:p>
          <a:p>
            <a:endParaRPr lang="en-GB" altLang="en-US" sz="1200" b="1" dirty="0">
              <a:solidFill>
                <a:srgbClr val="00B050"/>
              </a:solidFill>
              <a:latin typeface="+mj-lt"/>
              <a:cs typeface="Arial" charset="0"/>
            </a:endParaRPr>
          </a:p>
          <a:p>
            <a:r>
              <a:rPr lang="en-GB" altLang="en-US" b="1" dirty="0">
                <a:solidFill>
                  <a:srgbClr val="00B050"/>
                </a:solidFill>
                <a:latin typeface="+mj-lt"/>
                <a:cs typeface="Arial" charset="0"/>
              </a:rPr>
              <a:t>To create a supportive and motivating atmosphere.</a:t>
            </a:r>
          </a:p>
          <a:p>
            <a:pPr marL="0" indent="0">
              <a:buNone/>
            </a:pPr>
            <a:r>
              <a:rPr lang="en-GB" b="1" dirty="0">
                <a:solidFill>
                  <a:srgbClr val="00B050"/>
                </a:solidFill>
                <a:latin typeface="+mj-lt"/>
              </a:rPr>
              <a:t>    </a:t>
            </a:r>
          </a:p>
        </p:txBody>
      </p:sp>
    </p:spTree>
    <p:extLst>
      <p:ext uri="{BB962C8B-B14F-4D97-AF65-F5344CB8AC3E}">
        <p14:creationId xmlns:p14="http://schemas.microsoft.com/office/powerpoint/2010/main" val="172767334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5" descr="human_age3">
            <a:extLst>
              <a:ext uri="{FF2B5EF4-FFF2-40B4-BE49-F238E27FC236}">
                <a16:creationId xmlns:a16="http://schemas.microsoft.com/office/drawing/2014/main" id="{06E79AB2-3990-4D9F-9F10-A72775D353D4}"/>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a:xfrm>
            <a:off x="6660232" y="3396334"/>
            <a:ext cx="2303462" cy="2303462"/>
          </a:xfrm>
          <a:prstGeom prst="rect">
            <a:avLst/>
          </a:prstGeom>
          <a:extLs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 name="Title 1">
            <a:extLst>
              <a:ext uri="{FF2B5EF4-FFF2-40B4-BE49-F238E27FC236}">
                <a16:creationId xmlns:a16="http://schemas.microsoft.com/office/drawing/2014/main" id="{14F04B8C-EE9B-4943-9D6B-1AB49440DCE4}"/>
              </a:ext>
            </a:extLst>
          </p:cNvPr>
          <p:cNvSpPr>
            <a:spLocks noGrp="1"/>
          </p:cNvSpPr>
          <p:nvPr>
            <p:ph type="title"/>
          </p:nvPr>
        </p:nvSpPr>
        <p:spPr/>
        <p:txBody>
          <a:bodyPr/>
          <a:lstStyle/>
          <a:p>
            <a:r>
              <a:rPr lang="en-GB" dirty="0">
                <a:cs typeface="Arial" panose="020B0604020202020204" pitchFamily="34" charset="0"/>
              </a:rPr>
              <a:t>Team Communication</a:t>
            </a:r>
            <a:endParaRPr lang="en-GB" dirty="0"/>
          </a:p>
        </p:txBody>
      </p:sp>
      <p:sp>
        <p:nvSpPr>
          <p:cNvPr id="3" name="Content Placeholder 2">
            <a:extLst>
              <a:ext uri="{FF2B5EF4-FFF2-40B4-BE49-F238E27FC236}">
                <a16:creationId xmlns:a16="http://schemas.microsoft.com/office/drawing/2014/main" id="{149BA05F-13C5-4EBF-B4BC-579E62BDC7A9}"/>
              </a:ext>
            </a:extLst>
          </p:cNvPr>
          <p:cNvSpPr>
            <a:spLocks noGrp="1"/>
          </p:cNvSpPr>
          <p:nvPr>
            <p:ph idx="1"/>
          </p:nvPr>
        </p:nvSpPr>
        <p:spPr>
          <a:xfrm>
            <a:off x="457200" y="1268760"/>
            <a:ext cx="8229600" cy="4248473"/>
          </a:xfrm>
        </p:spPr>
        <p:txBody>
          <a:bodyPr>
            <a:normAutofit fontScale="85000" lnSpcReduction="10000"/>
          </a:bodyPr>
          <a:lstStyle/>
          <a:p>
            <a:pPr marL="0" indent="0">
              <a:lnSpc>
                <a:spcPct val="120000"/>
              </a:lnSpc>
              <a:spcBef>
                <a:spcPts val="0"/>
              </a:spcBef>
              <a:buNone/>
            </a:pPr>
            <a:r>
              <a:rPr lang="en-GB" altLang="en-US" dirty="0">
                <a:latin typeface="+mj-lt"/>
                <a:cs typeface="Arial" charset="0"/>
              </a:rPr>
              <a:t>Within your groups discuss the positive and negative characteristics of your team’s communication.</a:t>
            </a:r>
          </a:p>
          <a:p>
            <a:pPr>
              <a:lnSpc>
                <a:spcPct val="80000"/>
              </a:lnSpc>
            </a:pPr>
            <a:endParaRPr lang="en-GB" altLang="en-US" sz="1600" dirty="0">
              <a:latin typeface="+mj-lt"/>
              <a:cs typeface="Arial" charset="0"/>
            </a:endParaRPr>
          </a:p>
          <a:p>
            <a:pPr>
              <a:lnSpc>
                <a:spcPct val="80000"/>
              </a:lnSpc>
            </a:pPr>
            <a:r>
              <a:rPr lang="en-GB" altLang="en-US" dirty="0">
                <a:solidFill>
                  <a:srgbClr val="00B050"/>
                </a:solidFill>
                <a:latin typeface="+mj-lt"/>
                <a:cs typeface="Arial" charset="0"/>
              </a:rPr>
              <a:t>Think how you can turn the negatives into positives</a:t>
            </a:r>
          </a:p>
          <a:p>
            <a:pPr>
              <a:lnSpc>
                <a:spcPct val="80000"/>
              </a:lnSpc>
            </a:pPr>
            <a:endParaRPr lang="en-GB" altLang="en-US" sz="1600" dirty="0">
              <a:latin typeface="+mj-lt"/>
              <a:cs typeface="Arial" charset="0"/>
            </a:endParaRPr>
          </a:p>
          <a:p>
            <a:pPr>
              <a:lnSpc>
                <a:spcPct val="80000"/>
              </a:lnSpc>
            </a:pPr>
            <a:r>
              <a:rPr lang="en-GB" altLang="en-US" dirty="0">
                <a:solidFill>
                  <a:srgbClr val="FF0000"/>
                </a:solidFill>
                <a:latin typeface="+mj-lt"/>
                <a:cs typeface="Arial" charset="0"/>
              </a:rPr>
              <a:t>List your findings and nominate </a:t>
            </a:r>
          </a:p>
          <a:p>
            <a:pPr marL="0" indent="0">
              <a:lnSpc>
                <a:spcPct val="80000"/>
              </a:lnSpc>
              <a:buNone/>
            </a:pPr>
            <a:r>
              <a:rPr lang="en-GB" altLang="en-US" dirty="0">
                <a:solidFill>
                  <a:srgbClr val="FF0000"/>
                </a:solidFill>
                <a:latin typeface="+mj-lt"/>
                <a:cs typeface="Arial" charset="0"/>
              </a:rPr>
              <a:t>   someone to feedback to the whole </a:t>
            </a:r>
          </a:p>
          <a:p>
            <a:pPr marL="0" indent="0">
              <a:lnSpc>
                <a:spcPct val="80000"/>
              </a:lnSpc>
              <a:buNone/>
            </a:pPr>
            <a:r>
              <a:rPr lang="en-GB" altLang="en-US" dirty="0">
                <a:solidFill>
                  <a:srgbClr val="FF0000"/>
                </a:solidFill>
                <a:latin typeface="+mj-lt"/>
                <a:cs typeface="Arial" charset="0"/>
              </a:rPr>
              <a:t>   group</a:t>
            </a:r>
          </a:p>
          <a:p>
            <a:pPr marL="0" indent="0" algn="ctr">
              <a:lnSpc>
                <a:spcPct val="80000"/>
              </a:lnSpc>
              <a:buNone/>
            </a:pPr>
            <a:endParaRPr lang="en-GB" altLang="en-US" dirty="0">
              <a:latin typeface="+mj-lt"/>
              <a:cs typeface="Arial" charset="0"/>
            </a:endParaRPr>
          </a:p>
          <a:p>
            <a:pPr marL="0" indent="0" algn="ctr">
              <a:lnSpc>
                <a:spcPct val="80000"/>
              </a:lnSpc>
              <a:buNone/>
            </a:pPr>
            <a:r>
              <a:rPr lang="en-GB" altLang="en-US" b="1" i="1" dirty="0">
                <a:solidFill>
                  <a:srgbClr val="0070C0"/>
                </a:solidFill>
                <a:latin typeface="+mj-lt"/>
                <a:cs typeface="Arial" charset="0"/>
              </a:rPr>
              <a:t>Exercise – 20 minutes</a:t>
            </a:r>
          </a:p>
          <a:p>
            <a:endParaRPr lang="en-GB" dirty="0">
              <a:latin typeface="+mj-lt"/>
            </a:endParaRPr>
          </a:p>
        </p:txBody>
      </p:sp>
    </p:spTree>
    <p:extLst>
      <p:ext uri="{BB962C8B-B14F-4D97-AF65-F5344CB8AC3E}">
        <p14:creationId xmlns:p14="http://schemas.microsoft.com/office/powerpoint/2010/main" val="19231531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846D3F-B03B-4309-B018-34FC8C922C81}"/>
              </a:ext>
            </a:extLst>
          </p:cNvPr>
          <p:cNvSpPr>
            <a:spLocks noGrp="1"/>
          </p:cNvSpPr>
          <p:nvPr>
            <p:ph type="title"/>
          </p:nvPr>
        </p:nvSpPr>
        <p:spPr/>
        <p:txBody>
          <a:bodyPr>
            <a:normAutofit fontScale="90000"/>
          </a:bodyPr>
          <a:lstStyle/>
          <a:p>
            <a:r>
              <a:rPr lang="en-GB" dirty="0">
                <a:cs typeface="Arial" panose="020B0604020202020204" pitchFamily="34" charset="0"/>
              </a:rPr>
              <a:t>Dealing with Difficult Communication</a:t>
            </a:r>
            <a:endParaRPr lang="en-GB" dirty="0"/>
          </a:p>
        </p:txBody>
      </p:sp>
      <p:sp>
        <p:nvSpPr>
          <p:cNvPr id="3" name="Content Placeholder 2">
            <a:extLst>
              <a:ext uri="{FF2B5EF4-FFF2-40B4-BE49-F238E27FC236}">
                <a16:creationId xmlns:a16="http://schemas.microsoft.com/office/drawing/2014/main" id="{1F3FCCC9-77CA-46EC-B97D-53D3AB63CC50}"/>
              </a:ext>
            </a:extLst>
          </p:cNvPr>
          <p:cNvSpPr>
            <a:spLocks noGrp="1"/>
          </p:cNvSpPr>
          <p:nvPr>
            <p:ph idx="1"/>
          </p:nvPr>
        </p:nvSpPr>
        <p:spPr/>
        <p:txBody>
          <a:bodyPr/>
          <a:lstStyle/>
          <a:p>
            <a:r>
              <a:rPr lang="en-GB" altLang="en-US" dirty="0">
                <a:solidFill>
                  <a:srgbClr val="FF0000"/>
                </a:solidFill>
                <a:latin typeface="+mj-lt"/>
                <a:cs typeface="Arial" charset="0"/>
              </a:rPr>
              <a:t>Aggression</a:t>
            </a:r>
            <a:endParaRPr lang="en-GB" altLang="en-US" sz="1400" dirty="0">
              <a:solidFill>
                <a:srgbClr val="FF0000"/>
              </a:solidFill>
              <a:latin typeface="+mj-lt"/>
              <a:cs typeface="Arial" charset="0"/>
            </a:endParaRPr>
          </a:p>
          <a:p>
            <a:r>
              <a:rPr lang="en-GB" altLang="en-US" dirty="0">
                <a:solidFill>
                  <a:srgbClr val="00B050"/>
                </a:solidFill>
                <a:latin typeface="+mj-lt"/>
                <a:cs typeface="Arial" charset="0"/>
              </a:rPr>
              <a:t>Face to face</a:t>
            </a:r>
            <a:endParaRPr lang="en-GB" altLang="en-US" sz="1400" dirty="0">
              <a:solidFill>
                <a:srgbClr val="00B050"/>
              </a:solidFill>
              <a:latin typeface="+mj-lt"/>
              <a:cs typeface="Arial" charset="0"/>
            </a:endParaRPr>
          </a:p>
          <a:p>
            <a:r>
              <a:rPr lang="en-GB" altLang="en-US" dirty="0">
                <a:solidFill>
                  <a:srgbClr val="7030A0"/>
                </a:solidFill>
                <a:latin typeface="+mj-lt"/>
                <a:cs typeface="Arial" charset="0"/>
              </a:rPr>
              <a:t>Via the phone</a:t>
            </a:r>
            <a:endParaRPr lang="en-GB" altLang="en-US" sz="1400" dirty="0">
              <a:solidFill>
                <a:srgbClr val="7030A0"/>
              </a:solidFill>
              <a:latin typeface="+mj-lt"/>
              <a:cs typeface="Arial" charset="0"/>
            </a:endParaRPr>
          </a:p>
          <a:p>
            <a:r>
              <a:rPr lang="en-GB" altLang="en-US" dirty="0">
                <a:solidFill>
                  <a:srgbClr val="C00000"/>
                </a:solidFill>
                <a:latin typeface="+mj-lt"/>
                <a:cs typeface="Arial" charset="0"/>
              </a:rPr>
              <a:t>Giving bad news</a:t>
            </a:r>
            <a:endParaRPr lang="en-GB" dirty="0">
              <a:solidFill>
                <a:srgbClr val="C00000"/>
              </a:solidFill>
              <a:latin typeface="+mj-lt"/>
            </a:endParaRPr>
          </a:p>
        </p:txBody>
      </p:sp>
      <p:pic>
        <p:nvPicPr>
          <p:cNvPr id="4" name="Picture 7">
            <a:extLst>
              <a:ext uri="{FF2B5EF4-FFF2-40B4-BE49-F238E27FC236}">
                <a16:creationId xmlns:a16="http://schemas.microsoft.com/office/drawing/2014/main" id="{9B54ADB5-D344-4093-86A5-17588A3F1552}"/>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a:xfrm>
            <a:off x="5292080" y="1507349"/>
            <a:ext cx="3235371" cy="3843301"/>
          </a:xfrm>
          <a:prstGeom prst="rect">
            <a:avLst/>
          </a:prstGeom>
        </p:spPr>
      </p:pic>
    </p:spTree>
    <p:extLst>
      <p:ext uri="{BB962C8B-B14F-4D97-AF65-F5344CB8AC3E}">
        <p14:creationId xmlns:p14="http://schemas.microsoft.com/office/powerpoint/2010/main" val="201967201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D282B19-97FB-4B99-AB9A-5DCB705A0EC4}"/>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5172533" y="3068960"/>
            <a:ext cx="3886977" cy="2565405"/>
          </a:xfrm>
          <a:prstGeom prst="rect">
            <a:avLst/>
          </a:prstGeom>
        </p:spPr>
      </p:pic>
      <p:sp>
        <p:nvSpPr>
          <p:cNvPr id="2" name="Title 1">
            <a:extLst>
              <a:ext uri="{FF2B5EF4-FFF2-40B4-BE49-F238E27FC236}">
                <a16:creationId xmlns:a16="http://schemas.microsoft.com/office/drawing/2014/main" id="{DE50752D-2B76-4403-8467-D44D84C1DD7B}"/>
              </a:ext>
            </a:extLst>
          </p:cNvPr>
          <p:cNvSpPr>
            <a:spLocks noGrp="1"/>
          </p:cNvSpPr>
          <p:nvPr>
            <p:ph type="title"/>
          </p:nvPr>
        </p:nvSpPr>
        <p:spPr/>
        <p:txBody>
          <a:bodyPr/>
          <a:lstStyle/>
          <a:p>
            <a:r>
              <a:rPr lang="en-GB" dirty="0">
                <a:cs typeface="Arial" panose="020B0604020202020204" pitchFamily="34" charset="0"/>
              </a:rPr>
              <a:t>Aggression</a:t>
            </a:r>
            <a:endParaRPr lang="en-GB" dirty="0"/>
          </a:p>
        </p:txBody>
      </p:sp>
      <p:sp>
        <p:nvSpPr>
          <p:cNvPr id="3" name="Content Placeholder 2">
            <a:extLst>
              <a:ext uri="{FF2B5EF4-FFF2-40B4-BE49-F238E27FC236}">
                <a16:creationId xmlns:a16="http://schemas.microsoft.com/office/drawing/2014/main" id="{2ED92F3B-148A-4EE5-B554-86C6E2E969A9}"/>
              </a:ext>
            </a:extLst>
          </p:cNvPr>
          <p:cNvSpPr>
            <a:spLocks noGrp="1"/>
          </p:cNvSpPr>
          <p:nvPr>
            <p:ph idx="1"/>
          </p:nvPr>
        </p:nvSpPr>
        <p:spPr>
          <a:xfrm>
            <a:off x="107504" y="1343891"/>
            <a:ext cx="8229600" cy="3917032"/>
          </a:xfrm>
        </p:spPr>
        <p:txBody>
          <a:bodyPr>
            <a:normAutofit lnSpcReduction="10000"/>
          </a:bodyPr>
          <a:lstStyle/>
          <a:p>
            <a:r>
              <a:rPr lang="en-GB" altLang="en-US" dirty="0">
                <a:latin typeface="+mj-lt"/>
                <a:cs typeface="Arial" charset="0"/>
              </a:rPr>
              <a:t>Be straight forward and get to the point</a:t>
            </a:r>
          </a:p>
          <a:p>
            <a:r>
              <a:rPr lang="en-GB" altLang="en-US" dirty="0">
                <a:latin typeface="+mj-lt"/>
                <a:cs typeface="Arial" charset="0"/>
              </a:rPr>
              <a:t>Be honest about what is relevant</a:t>
            </a:r>
          </a:p>
          <a:p>
            <a:r>
              <a:rPr lang="en-GB" altLang="en-US" dirty="0">
                <a:latin typeface="+mj-lt"/>
                <a:cs typeface="Arial" charset="0"/>
              </a:rPr>
              <a:t>Respond, don’t react – keep your emotions in check</a:t>
            </a:r>
          </a:p>
          <a:p>
            <a:r>
              <a:rPr lang="en-GB" altLang="en-US" dirty="0">
                <a:latin typeface="+mj-lt"/>
                <a:cs typeface="Arial" charset="0"/>
              </a:rPr>
              <a:t>Listen to what is being said</a:t>
            </a:r>
          </a:p>
          <a:p>
            <a:r>
              <a:rPr lang="en-GB" altLang="en-US" dirty="0">
                <a:latin typeface="+mj-lt"/>
                <a:cs typeface="Arial" charset="0"/>
              </a:rPr>
              <a:t>Stick to your bottom line</a:t>
            </a:r>
          </a:p>
          <a:p>
            <a:r>
              <a:rPr lang="en-GB" altLang="en-US" b="1" i="1" dirty="0">
                <a:solidFill>
                  <a:srgbClr val="00B050"/>
                </a:solidFill>
                <a:latin typeface="+mj-lt"/>
                <a:cs typeface="Arial" charset="0"/>
              </a:rPr>
              <a:t>Assertive communication</a:t>
            </a:r>
            <a:endParaRPr lang="en-US" altLang="en-US" b="1" i="1" dirty="0">
              <a:solidFill>
                <a:srgbClr val="00B050"/>
              </a:solidFill>
              <a:latin typeface="+mj-lt"/>
              <a:cs typeface="Arial" charset="0"/>
            </a:endParaRPr>
          </a:p>
          <a:p>
            <a:endParaRPr lang="en-GB" dirty="0">
              <a:latin typeface="+mj-lt"/>
            </a:endParaRPr>
          </a:p>
        </p:txBody>
      </p:sp>
    </p:spTree>
    <p:extLst>
      <p:ext uri="{BB962C8B-B14F-4D97-AF65-F5344CB8AC3E}">
        <p14:creationId xmlns:p14="http://schemas.microsoft.com/office/powerpoint/2010/main" val="26730436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442DD-77E5-4815-BD37-6F572C0D0FE6}"/>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Face to Face</a:t>
            </a:r>
            <a:endParaRPr lang="en-GB" dirty="0"/>
          </a:p>
        </p:txBody>
      </p:sp>
      <p:pic>
        <p:nvPicPr>
          <p:cNvPr id="8" name="Picture 7">
            <a:extLst>
              <a:ext uri="{FF2B5EF4-FFF2-40B4-BE49-F238E27FC236}">
                <a16:creationId xmlns:a16="http://schemas.microsoft.com/office/drawing/2014/main" id="{ABFF1DDD-AA4F-436A-BD20-C7DABD3AA586}"/>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4716016" y="2647692"/>
            <a:ext cx="4286250" cy="2857500"/>
          </a:xfrm>
          <a:prstGeom prst="rect">
            <a:avLst/>
          </a:prstGeom>
        </p:spPr>
      </p:pic>
      <p:sp>
        <p:nvSpPr>
          <p:cNvPr id="3" name="Content Placeholder 2">
            <a:extLst>
              <a:ext uri="{FF2B5EF4-FFF2-40B4-BE49-F238E27FC236}">
                <a16:creationId xmlns:a16="http://schemas.microsoft.com/office/drawing/2014/main" id="{8E3288E6-2CBB-431C-8780-A3EF5148455C}"/>
              </a:ext>
            </a:extLst>
          </p:cNvPr>
          <p:cNvSpPr>
            <a:spLocks noGrp="1"/>
          </p:cNvSpPr>
          <p:nvPr>
            <p:ph idx="1"/>
          </p:nvPr>
        </p:nvSpPr>
        <p:spPr>
          <a:xfrm>
            <a:off x="313185" y="1609833"/>
            <a:ext cx="8229600" cy="3917032"/>
          </a:xfrm>
        </p:spPr>
        <p:txBody>
          <a:bodyPr/>
          <a:lstStyle/>
          <a:p>
            <a:r>
              <a:rPr lang="en-GB" altLang="en-US" dirty="0">
                <a:latin typeface="+mj-lt"/>
                <a:cs typeface="Arial" charset="0"/>
              </a:rPr>
              <a:t>Give clear objectives of the meeting</a:t>
            </a:r>
          </a:p>
          <a:p>
            <a:r>
              <a:rPr lang="en-GB" altLang="en-US" dirty="0">
                <a:latin typeface="+mj-lt"/>
                <a:cs typeface="Arial" charset="0"/>
              </a:rPr>
              <a:t>Set context of discussion positively</a:t>
            </a:r>
          </a:p>
          <a:p>
            <a:r>
              <a:rPr lang="en-GB" altLang="en-US" dirty="0">
                <a:latin typeface="+mj-lt"/>
                <a:cs typeface="Arial" charset="0"/>
              </a:rPr>
              <a:t>Explain facts &amp; impact of not resolving matter</a:t>
            </a:r>
          </a:p>
          <a:p>
            <a:r>
              <a:rPr lang="en-GB" altLang="en-US" dirty="0">
                <a:latin typeface="+mj-lt"/>
                <a:cs typeface="Arial" charset="0"/>
              </a:rPr>
              <a:t>Use open questions</a:t>
            </a:r>
          </a:p>
          <a:p>
            <a:r>
              <a:rPr lang="en-GB" altLang="en-US" dirty="0">
                <a:latin typeface="+mj-lt"/>
                <a:cs typeface="Arial" charset="0"/>
              </a:rPr>
              <a:t>Break discussion </a:t>
            </a:r>
            <a:r>
              <a:rPr lang="en-GB" altLang="en-US" b="1" i="1" dirty="0">
                <a:latin typeface="+mj-lt"/>
                <a:cs typeface="Arial" charset="0"/>
              </a:rPr>
              <a:t>into clear steps</a:t>
            </a:r>
            <a:endParaRPr lang="en-US" altLang="en-US" b="1" i="1" dirty="0">
              <a:latin typeface="+mj-lt"/>
              <a:cs typeface="Arial" charset="0"/>
            </a:endParaRPr>
          </a:p>
          <a:p>
            <a:endParaRPr lang="en-GB" dirty="0">
              <a:latin typeface="+mj-lt"/>
            </a:endParaRPr>
          </a:p>
        </p:txBody>
      </p:sp>
    </p:spTree>
    <p:extLst>
      <p:ext uri="{BB962C8B-B14F-4D97-AF65-F5344CB8AC3E}">
        <p14:creationId xmlns:p14="http://schemas.microsoft.com/office/powerpoint/2010/main" val="247871330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4CDCFE7-C595-4193-AA22-4FA9A90BC106}"/>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xmlns="" r:id="rId4"/>
              </a:ext>
            </a:extLst>
          </a:blip>
          <a:stretch>
            <a:fillRect/>
          </a:stretch>
        </p:blipFill>
        <p:spPr>
          <a:xfrm>
            <a:off x="6012160" y="1124744"/>
            <a:ext cx="3131840" cy="2940583"/>
          </a:xfrm>
          <a:prstGeom prst="rect">
            <a:avLst/>
          </a:prstGeom>
        </p:spPr>
      </p:pic>
      <p:sp>
        <p:nvSpPr>
          <p:cNvPr id="2" name="Title 1">
            <a:extLst>
              <a:ext uri="{FF2B5EF4-FFF2-40B4-BE49-F238E27FC236}">
                <a16:creationId xmlns:a16="http://schemas.microsoft.com/office/drawing/2014/main" id="{1797307A-2825-443E-AA8A-15E46B174CC9}"/>
              </a:ext>
            </a:extLst>
          </p:cNvPr>
          <p:cNvSpPr>
            <a:spLocks noGrp="1"/>
          </p:cNvSpPr>
          <p:nvPr>
            <p:ph type="title"/>
          </p:nvPr>
        </p:nvSpPr>
        <p:spPr/>
        <p:txBody>
          <a:bodyPr/>
          <a:lstStyle/>
          <a:p>
            <a:r>
              <a:rPr lang="en-GB" dirty="0">
                <a:cs typeface="Arial" panose="020B0604020202020204" pitchFamily="34" charset="0"/>
              </a:rPr>
              <a:t>Via the Phone</a:t>
            </a:r>
            <a:endParaRPr lang="en-GB" dirty="0"/>
          </a:p>
        </p:txBody>
      </p:sp>
      <p:sp>
        <p:nvSpPr>
          <p:cNvPr id="3" name="Content Placeholder 2">
            <a:extLst>
              <a:ext uri="{FF2B5EF4-FFF2-40B4-BE49-F238E27FC236}">
                <a16:creationId xmlns:a16="http://schemas.microsoft.com/office/drawing/2014/main" id="{9CB41F89-0CC8-47D1-84AF-6C18F30362A4}"/>
              </a:ext>
            </a:extLst>
          </p:cNvPr>
          <p:cNvSpPr>
            <a:spLocks noGrp="1"/>
          </p:cNvSpPr>
          <p:nvPr>
            <p:ph idx="1"/>
          </p:nvPr>
        </p:nvSpPr>
        <p:spPr/>
        <p:txBody>
          <a:bodyPr/>
          <a:lstStyle/>
          <a:p>
            <a:endParaRPr lang="en-GB" altLang="en-US" dirty="0">
              <a:latin typeface="+mj-lt"/>
              <a:cs typeface="Arial" charset="0"/>
            </a:endParaRPr>
          </a:p>
          <a:p>
            <a:r>
              <a:rPr lang="en-GB" altLang="en-US" dirty="0">
                <a:latin typeface="+mj-lt"/>
                <a:cs typeface="Arial" charset="0"/>
              </a:rPr>
              <a:t>Pause &amp; Listen</a:t>
            </a:r>
          </a:p>
          <a:p>
            <a:r>
              <a:rPr lang="en-GB" altLang="en-US" dirty="0">
                <a:latin typeface="+mj-lt"/>
                <a:cs typeface="Arial" charset="0"/>
              </a:rPr>
              <a:t>Clarify</a:t>
            </a:r>
          </a:p>
          <a:p>
            <a:r>
              <a:rPr lang="en-GB" altLang="en-US" dirty="0">
                <a:latin typeface="+mj-lt"/>
                <a:cs typeface="Arial" charset="0"/>
              </a:rPr>
              <a:t>Reassure &amp; Summarise</a:t>
            </a:r>
          </a:p>
          <a:p>
            <a:r>
              <a:rPr lang="en-GB" altLang="en-US" dirty="0">
                <a:latin typeface="+mj-lt"/>
                <a:cs typeface="Arial" charset="0"/>
              </a:rPr>
              <a:t>Offer Solution</a:t>
            </a:r>
          </a:p>
          <a:p>
            <a:r>
              <a:rPr lang="en-GB" altLang="en-US" dirty="0">
                <a:latin typeface="+mj-lt"/>
                <a:cs typeface="Arial" charset="0"/>
              </a:rPr>
              <a:t>Confirm Agreement of Solution</a:t>
            </a:r>
            <a:endParaRPr lang="en-GB" dirty="0">
              <a:latin typeface="+mj-lt"/>
            </a:endParaRPr>
          </a:p>
        </p:txBody>
      </p:sp>
    </p:spTree>
    <p:extLst>
      <p:ext uri="{BB962C8B-B14F-4D97-AF65-F5344CB8AC3E}">
        <p14:creationId xmlns:p14="http://schemas.microsoft.com/office/powerpoint/2010/main" val="171904981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67B61-C2B7-408C-8923-CCB18776A33F}"/>
              </a:ext>
            </a:extLst>
          </p:cNvPr>
          <p:cNvSpPr>
            <a:spLocks noGrp="1"/>
          </p:cNvSpPr>
          <p:nvPr>
            <p:ph type="title"/>
          </p:nvPr>
        </p:nvSpPr>
        <p:spPr/>
        <p:txBody>
          <a:bodyPr/>
          <a:lstStyle/>
          <a:p>
            <a:r>
              <a:rPr lang="en-GB" dirty="0">
                <a:cs typeface="Arial" panose="020B0604020202020204" pitchFamily="34" charset="0"/>
              </a:rPr>
              <a:t>Giving Bad News</a:t>
            </a:r>
            <a:endParaRPr lang="en-GB" dirty="0"/>
          </a:p>
        </p:txBody>
      </p:sp>
      <p:sp>
        <p:nvSpPr>
          <p:cNvPr id="3" name="Content Placeholder 2">
            <a:extLst>
              <a:ext uri="{FF2B5EF4-FFF2-40B4-BE49-F238E27FC236}">
                <a16:creationId xmlns:a16="http://schemas.microsoft.com/office/drawing/2014/main" id="{7EB5F4E5-81BB-4803-BD7F-C43703E89DC2}"/>
              </a:ext>
            </a:extLst>
          </p:cNvPr>
          <p:cNvSpPr>
            <a:spLocks noGrp="1"/>
          </p:cNvSpPr>
          <p:nvPr>
            <p:ph idx="1"/>
          </p:nvPr>
        </p:nvSpPr>
        <p:spPr>
          <a:xfrm>
            <a:off x="323528" y="1268760"/>
            <a:ext cx="8640960" cy="4320479"/>
          </a:xfrm>
        </p:spPr>
        <p:txBody>
          <a:bodyPr>
            <a:normAutofit fontScale="70000" lnSpcReduction="20000"/>
          </a:bodyPr>
          <a:lstStyle/>
          <a:p>
            <a:pPr>
              <a:lnSpc>
                <a:spcPct val="120000"/>
              </a:lnSpc>
              <a:spcBef>
                <a:spcPts val="600"/>
              </a:spcBef>
            </a:pPr>
            <a:r>
              <a:rPr lang="en-GB" altLang="en-US" dirty="0">
                <a:latin typeface="+mj-lt"/>
                <a:cs typeface="Arial" charset="0"/>
              </a:rPr>
              <a:t>Pause between sentences</a:t>
            </a:r>
          </a:p>
          <a:p>
            <a:pPr>
              <a:lnSpc>
                <a:spcPct val="120000"/>
              </a:lnSpc>
              <a:spcBef>
                <a:spcPts val="600"/>
              </a:spcBef>
            </a:pPr>
            <a:r>
              <a:rPr lang="en-GB" altLang="en-US" dirty="0">
                <a:latin typeface="+mj-lt"/>
                <a:cs typeface="Arial" charset="0"/>
              </a:rPr>
              <a:t>Explain what you can do, and not what you cannot</a:t>
            </a:r>
          </a:p>
          <a:p>
            <a:pPr>
              <a:lnSpc>
                <a:spcPct val="120000"/>
              </a:lnSpc>
              <a:spcBef>
                <a:spcPts val="600"/>
              </a:spcBef>
            </a:pPr>
            <a:r>
              <a:rPr lang="en-GB" altLang="en-US" dirty="0">
                <a:latin typeface="+mj-lt"/>
                <a:cs typeface="Arial" charset="0"/>
              </a:rPr>
              <a:t>Brief reason</a:t>
            </a:r>
          </a:p>
          <a:p>
            <a:pPr>
              <a:lnSpc>
                <a:spcPct val="120000"/>
              </a:lnSpc>
              <a:spcBef>
                <a:spcPts val="600"/>
              </a:spcBef>
            </a:pPr>
            <a:r>
              <a:rPr lang="en-GB" altLang="en-US" dirty="0">
                <a:latin typeface="+mj-lt"/>
                <a:cs typeface="Arial" charset="0"/>
              </a:rPr>
              <a:t>A brief rationale for not being able, or willing, to accede to the request</a:t>
            </a:r>
          </a:p>
          <a:p>
            <a:pPr>
              <a:lnSpc>
                <a:spcPct val="120000"/>
              </a:lnSpc>
              <a:spcBef>
                <a:spcPts val="600"/>
              </a:spcBef>
            </a:pPr>
            <a:r>
              <a:rPr lang="en-GB" altLang="en-US" dirty="0">
                <a:latin typeface="+mj-lt"/>
                <a:cs typeface="Arial" charset="0"/>
              </a:rPr>
              <a:t>Use positive language throughout</a:t>
            </a:r>
          </a:p>
          <a:p>
            <a:pPr>
              <a:lnSpc>
                <a:spcPct val="120000"/>
              </a:lnSpc>
              <a:spcBef>
                <a:spcPts val="600"/>
              </a:spcBef>
            </a:pPr>
            <a:r>
              <a:rPr lang="en-GB" altLang="en-US" dirty="0">
                <a:latin typeface="+mj-lt"/>
                <a:cs typeface="Arial" charset="0"/>
              </a:rPr>
              <a:t>Polite refusal</a:t>
            </a:r>
          </a:p>
          <a:p>
            <a:pPr>
              <a:lnSpc>
                <a:spcPct val="120000"/>
              </a:lnSpc>
              <a:spcBef>
                <a:spcPts val="600"/>
              </a:spcBef>
            </a:pPr>
            <a:r>
              <a:rPr lang="en-GB" altLang="en-US" dirty="0">
                <a:latin typeface="+mj-lt"/>
                <a:cs typeface="Arial" charset="0"/>
              </a:rPr>
              <a:t>An offer of cooperation</a:t>
            </a:r>
          </a:p>
          <a:p>
            <a:pPr>
              <a:lnSpc>
                <a:spcPct val="120000"/>
              </a:lnSpc>
              <a:spcBef>
                <a:spcPts val="600"/>
              </a:spcBef>
            </a:pPr>
            <a:r>
              <a:rPr lang="en-GB" altLang="en-US" dirty="0">
                <a:latin typeface="+mj-lt"/>
                <a:cs typeface="Arial" charset="0"/>
              </a:rPr>
              <a:t>Say if you are willing to help in some other way, or at some other time</a:t>
            </a:r>
            <a:endParaRPr lang="en-GB" dirty="0">
              <a:latin typeface="+mj-lt"/>
            </a:endParaRPr>
          </a:p>
        </p:txBody>
      </p:sp>
      <p:pic>
        <p:nvPicPr>
          <p:cNvPr id="4" name="Picture 4">
            <a:extLst>
              <a:ext uri="{FF2B5EF4-FFF2-40B4-BE49-F238E27FC236}">
                <a16:creationId xmlns:a16="http://schemas.microsoft.com/office/drawing/2014/main" id="{064818CC-AFF9-41CD-81BB-F42C6904E85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a:xfrm>
            <a:off x="7169476" y="887760"/>
            <a:ext cx="1493838" cy="1524000"/>
          </a:xfrm>
          <a:prstGeom prst="rect">
            <a:avLst/>
          </a:prstGeom>
        </p:spPr>
      </p:pic>
    </p:spTree>
    <p:extLst>
      <p:ext uri="{BB962C8B-B14F-4D97-AF65-F5344CB8AC3E}">
        <p14:creationId xmlns:p14="http://schemas.microsoft.com/office/powerpoint/2010/main" val="328798823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5" descr="conflict_resolution">
            <a:extLst>
              <a:ext uri="{FF2B5EF4-FFF2-40B4-BE49-F238E27FC236}">
                <a16:creationId xmlns:a16="http://schemas.microsoft.com/office/drawing/2014/main" id="{8D77DD1D-4CAB-44FA-A7C3-66F4A4C49856}"/>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a:xfrm>
            <a:off x="6372200" y="2204863"/>
            <a:ext cx="2675296" cy="3016641"/>
          </a:xfrm>
          <a:prstGeom prst="rect">
            <a:avLst/>
          </a:prstGeom>
          <a:extLs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 name="Title 1">
            <a:extLst>
              <a:ext uri="{FF2B5EF4-FFF2-40B4-BE49-F238E27FC236}">
                <a16:creationId xmlns:a16="http://schemas.microsoft.com/office/drawing/2014/main" id="{0D33C5F9-02E1-4679-AB68-0BD8227743E3}"/>
              </a:ext>
            </a:extLst>
          </p:cNvPr>
          <p:cNvSpPr>
            <a:spLocks noGrp="1"/>
          </p:cNvSpPr>
          <p:nvPr>
            <p:ph type="title"/>
          </p:nvPr>
        </p:nvSpPr>
        <p:spPr/>
        <p:txBody>
          <a:bodyPr/>
          <a:lstStyle/>
          <a:p>
            <a:r>
              <a:rPr lang="en-GB" dirty="0"/>
              <a:t>Conflict - Refresher</a:t>
            </a:r>
          </a:p>
        </p:txBody>
      </p:sp>
      <p:sp>
        <p:nvSpPr>
          <p:cNvPr id="3" name="Content Placeholder 2">
            <a:extLst>
              <a:ext uri="{FF2B5EF4-FFF2-40B4-BE49-F238E27FC236}">
                <a16:creationId xmlns:a16="http://schemas.microsoft.com/office/drawing/2014/main" id="{FED145E9-60D1-4611-8880-9D096658F684}"/>
              </a:ext>
            </a:extLst>
          </p:cNvPr>
          <p:cNvSpPr>
            <a:spLocks noGrp="1"/>
          </p:cNvSpPr>
          <p:nvPr>
            <p:ph idx="1"/>
          </p:nvPr>
        </p:nvSpPr>
        <p:spPr>
          <a:xfrm>
            <a:off x="457200" y="1600201"/>
            <a:ext cx="6563072" cy="3917032"/>
          </a:xfrm>
        </p:spPr>
        <p:txBody>
          <a:bodyPr/>
          <a:lstStyle/>
          <a:p>
            <a:r>
              <a:rPr lang="en-GB" altLang="en-US" dirty="0">
                <a:latin typeface="+mj-lt"/>
                <a:cs typeface="Arial" charset="0"/>
              </a:rPr>
              <a:t>Why do we encounter conflict within the workplace?</a:t>
            </a:r>
          </a:p>
          <a:p>
            <a:endParaRPr lang="en-GB" altLang="en-US" sz="800" dirty="0">
              <a:latin typeface="+mj-lt"/>
              <a:cs typeface="Arial" charset="0"/>
            </a:endParaRPr>
          </a:p>
          <a:p>
            <a:r>
              <a:rPr lang="en-GB" altLang="en-US" dirty="0">
                <a:latin typeface="+mj-lt"/>
                <a:cs typeface="Arial" charset="0"/>
              </a:rPr>
              <a:t>Who contributes to conflict?</a:t>
            </a:r>
          </a:p>
          <a:p>
            <a:endParaRPr lang="en-GB" altLang="en-US" sz="800" dirty="0">
              <a:latin typeface="+mj-lt"/>
              <a:cs typeface="Arial" charset="0"/>
            </a:endParaRPr>
          </a:p>
          <a:p>
            <a:r>
              <a:rPr lang="en-GB" altLang="en-US" dirty="0">
                <a:latin typeface="+mj-lt"/>
                <a:cs typeface="Arial" charset="0"/>
              </a:rPr>
              <a:t>How does it make us feel?</a:t>
            </a:r>
          </a:p>
          <a:p>
            <a:endParaRPr lang="en-GB" altLang="en-US" sz="800" dirty="0">
              <a:latin typeface="+mj-lt"/>
              <a:cs typeface="Arial" charset="0"/>
            </a:endParaRPr>
          </a:p>
          <a:p>
            <a:r>
              <a:rPr lang="en-GB" altLang="en-US" dirty="0">
                <a:latin typeface="+mj-lt"/>
                <a:cs typeface="Arial" charset="0"/>
              </a:rPr>
              <a:t>What can we do to resolve conflict?</a:t>
            </a:r>
          </a:p>
          <a:p>
            <a:endParaRPr lang="en-GB" dirty="0">
              <a:latin typeface="+mj-lt"/>
            </a:endParaRPr>
          </a:p>
        </p:txBody>
      </p:sp>
    </p:spTree>
    <p:extLst>
      <p:ext uri="{BB962C8B-B14F-4D97-AF65-F5344CB8AC3E}">
        <p14:creationId xmlns:p14="http://schemas.microsoft.com/office/powerpoint/2010/main" val="110248278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a:extLst>
              <a:ext uri="{FF2B5EF4-FFF2-40B4-BE49-F238E27FC236}">
                <a16:creationId xmlns:a16="http://schemas.microsoft.com/office/drawing/2014/main" id="{CC7EFACC-E8B9-447B-8804-B61012FDE835}"/>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36253" y="1201310"/>
            <a:ext cx="6871493" cy="44553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a:extLst>
              <a:ext uri="{FF2B5EF4-FFF2-40B4-BE49-F238E27FC236}">
                <a16:creationId xmlns:a16="http://schemas.microsoft.com/office/drawing/2014/main" id="{E8F59914-9162-433A-BF97-9BB21D96EBCC}"/>
              </a:ext>
            </a:extLst>
          </p:cNvPr>
          <p:cNvSpPr>
            <a:spLocks noGrp="1"/>
          </p:cNvSpPr>
          <p:nvPr>
            <p:ph type="title"/>
          </p:nvPr>
        </p:nvSpPr>
        <p:spPr>
          <a:xfrm>
            <a:off x="457200" y="274638"/>
            <a:ext cx="8229600" cy="706090"/>
          </a:xfrm>
        </p:spPr>
        <p:txBody>
          <a:bodyPr>
            <a:normAutofit fontScale="90000"/>
          </a:bodyPr>
          <a:lstStyle/>
          <a:p>
            <a:r>
              <a:rPr lang="en-GB" dirty="0"/>
              <a:t>Conflict</a:t>
            </a:r>
          </a:p>
        </p:txBody>
      </p:sp>
      <p:sp>
        <p:nvSpPr>
          <p:cNvPr id="4" name="TextBox 7">
            <a:extLst>
              <a:ext uri="{FF2B5EF4-FFF2-40B4-BE49-F238E27FC236}">
                <a16:creationId xmlns:a16="http://schemas.microsoft.com/office/drawing/2014/main" id="{AD79614A-8824-4E27-8927-F9147DA0BA3E}"/>
              </a:ext>
            </a:extLst>
          </p:cNvPr>
          <p:cNvSpPr txBox="1">
            <a:spLocks noChangeArrowheads="1"/>
          </p:cNvSpPr>
          <p:nvPr/>
        </p:nvSpPr>
        <p:spPr bwMode="auto">
          <a:xfrm>
            <a:off x="2206173" y="2924944"/>
            <a:ext cx="4731654" cy="1938992"/>
          </a:xfrm>
          <a:prstGeom prst="rect">
            <a:avLst/>
          </a:prstGeom>
          <a:noFill/>
          <a:ln>
            <a:noFill/>
          </a:ln>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r>
              <a:rPr lang="en-GB" altLang="en-US" sz="2000" dirty="0">
                <a:solidFill>
                  <a:schemeClr val="bg1"/>
                </a:solidFill>
              </a:rPr>
              <a:t>Perceptions</a:t>
            </a:r>
          </a:p>
          <a:p>
            <a:pPr algn="ctr" eaLnBrk="1" hangingPunct="1"/>
            <a:r>
              <a:rPr lang="en-GB" altLang="en-US" sz="2000" dirty="0">
                <a:solidFill>
                  <a:schemeClr val="bg1"/>
                </a:solidFill>
                <a:latin typeface="Baskerville Old Face" pitchFamily="18" charset="0"/>
              </a:rPr>
              <a:t>Attitudes</a:t>
            </a:r>
            <a:r>
              <a:rPr lang="en-GB" altLang="en-US" sz="2000" dirty="0">
                <a:solidFill>
                  <a:schemeClr val="bg1"/>
                </a:solidFill>
              </a:rPr>
              <a:t>  </a:t>
            </a:r>
            <a:r>
              <a:rPr lang="en-GB" altLang="en-US" sz="2000" dirty="0">
                <a:solidFill>
                  <a:schemeClr val="bg1"/>
                </a:solidFill>
                <a:latin typeface="Baveuse" pitchFamily="2" charset="0"/>
              </a:rPr>
              <a:t>Values</a:t>
            </a:r>
            <a:r>
              <a:rPr lang="en-GB" altLang="en-US" sz="2000" dirty="0">
                <a:solidFill>
                  <a:schemeClr val="bg1"/>
                </a:solidFill>
              </a:rPr>
              <a:t> </a:t>
            </a:r>
            <a:r>
              <a:rPr lang="en-GB" altLang="en-US" sz="2000" dirty="0">
                <a:solidFill>
                  <a:schemeClr val="bg1"/>
                </a:solidFill>
                <a:latin typeface="Blackadder ITC" pitchFamily="82" charset="0"/>
              </a:rPr>
              <a:t>Culture</a:t>
            </a:r>
          </a:p>
          <a:p>
            <a:pPr algn="ctr" eaLnBrk="1" hangingPunct="1"/>
            <a:r>
              <a:rPr lang="en-GB" altLang="en-US" sz="2000" dirty="0">
                <a:solidFill>
                  <a:schemeClr val="bg1"/>
                </a:solidFill>
                <a:latin typeface="Boopee" pitchFamily="2" charset="0"/>
              </a:rPr>
              <a:t>Interests</a:t>
            </a:r>
            <a:r>
              <a:rPr lang="en-GB" altLang="en-US" sz="2000" dirty="0">
                <a:solidFill>
                  <a:schemeClr val="bg1"/>
                </a:solidFill>
              </a:rPr>
              <a:t>    </a:t>
            </a:r>
            <a:r>
              <a:rPr lang="en-GB" altLang="en-US" sz="2000" dirty="0">
                <a:solidFill>
                  <a:schemeClr val="bg1"/>
                </a:solidFill>
                <a:latin typeface="Cooper Black" pitchFamily="18" charset="0"/>
              </a:rPr>
              <a:t>Gender</a:t>
            </a:r>
            <a:r>
              <a:rPr lang="en-GB" altLang="en-US" sz="2000" dirty="0">
                <a:solidFill>
                  <a:schemeClr val="bg1"/>
                </a:solidFill>
              </a:rPr>
              <a:t>    </a:t>
            </a:r>
            <a:r>
              <a:rPr lang="en-GB" altLang="en-US" sz="2000" dirty="0">
                <a:solidFill>
                  <a:schemeClr val="bg1"/>
                </a:solidFill>
                <a:latin typeface="Curlz MT" pitchFamily="82" charset="0"/>
              </a:rPr>
              <a:t>Style</a:t>
            </a:r>
          </a:p>
          <a:p>
            <a:pPr algn="ctr" eaLnBrk="1" hangingPunct="1"/>
            <a:r>
              <a:rPr lang="en-GB" altLang="en-US" sz="2000" dirty="0">
                <a:solidFill>
                  <a:schemeClr val="bg1"/>
                </a:solidFill>
                <a:latin typeface="Copperplate Gothic Bold" pitchFamily="34" charset="0"/>
              </a:rPr>
              <a:t>Communication</a:t>
            </a:r>
            <a:r>
              <a:rPr lang="en-GB" altLang="en-US" sz="2000" dirty="0">
                <a:solidFill>
                  <a:schemeClr val="bg1"/>
                </a:solidFill>
              </a:rPr>
              <a:t>   </a:t>
            </a:r>
            <a:r>
              <a:rPr lang="en-GB" altLang="en-US" sz="2000" dirty="0">
                <a:solidFill>
                  <a:schemeClr val="bg1"/>
                </a:solidFill>
                <a:latin typeface="FangSong" pitchFamily="49" charset="-122"/>
                <a:ea typeface="FangSong" pitchFamily="49" charset="-122"/>
              </a:rPr>
              <a:t>Feelings</a:t>
            </a:r>
          </a:p>
          <a:p>
            <a:pPr algn="ctr" eaLnBrk="1" hangingPunct="1"/>
            <a:r>
              <a:rPr lang="en-GB" altLang="en-US" sz="2000" dirty="0">
                <a:solidFill>
                  <a:schemeClr val="bg1"/>
                </a:solidFill>
                <a:latin typeface="Forte" pitchFamily="66" charset="0"/>
              </a:rPr>
              <a:t>Needs</a:t>
            </a:r>
            <a:r>
              <a:rPr lang="en-GB" altLang="en-US" sz="2000" dirty="0">
                <a:solidFill>
                  <a:schemeClr val="bg1"/>
                </a:solidFill>
              </a:rPr>
              <a:t>    </a:t>
            </a:r>
            <a:r>
              <a:rPr lang="en-GB" altLang="en-US" sz="2000" dirty="0">
                <a:solidFill>
                  <a:schemeClr val="bg1"/>
                </a:solidFill>
                <a:latin typeface="Gulim" pitchFamily="34" charset="-127"/>
                <a:ea typeface="Gulim" pitchFamily="34" charset="-127"/>
              </a:rPr>
              <a:t>Mood</a:t>
            </a:r>
            <a:r>
              <a:rPr lang="en-GB" altLang="en-US" sz="2000" dirty="0">
                <a:solidFill>
                  <a:schemeClr val="bg1"/>
                </a:solidFill>
              </a:rPr>
              <a:t>    </a:t>
            </a:r>
            <a:r>
              <a:rPr lang="en-GB" altLang="en-US" sz="2000" dirty="0">
                <a:solidFill>
                  <a:schemeClr val="bg1"/>
                </a:solidFill>
                <a:latin typeface="Harlow Solid Italic" pitchFamily="82" charset="0"/>
              </a:rPr>
              <a:t>Expectations</a:t>
            </a:r>
          </a:p>
          <a:p>
            <a:pPr algn="ctr" eaLnBrk="1" hangingPunct="1"/>
            <a:r>
              <a:rPr lang="en-GB" altLang="en-US" sz="2000" dirty="0">
                <a:solidFill>
                  <a:schemeClr val="bg1"/>
                </a:solidFill>
                <a:latin typeface="Jokerman" pitchFamily="82" charset="0"/>
              </a:rPr>
              <a:t>Assumptions</a:t>
            </a:r>
            <a:r>
              <a:rPr lang="en-GB" altLang="en-US" sz="2000" dirty="0">
                <a:solidFill>
                  <a:schemeClr val="bg1"/>
                </a:solidFill>
              </a:rPr>
              <a:t>    </a:t>
            </a:r>
            <a:r>
              <a:rPr lang="en-GB" altLang="en-US" sz="2000" dirty="0">
                <a:solidFill>
                  <a:schemeClr val="bg1"/>
                </a:solidFill>
                <a:latin typeface="Ravie" pitchFamily="82" charset="0"/>
              </a:rPr>
              <a:t>Suspicions</a:t>
            </a:r>
          </a:p>
        </p:txBody>
      </p:sp>
      <p:cxnSp>
        <p:nvCxnSpPr>
          <p:cNvPr id="6" name="Straight Connector 5">
            <a:extLst>
              <a:ext uri="{FF2B5EF4-FFF2-40B4-BE49-F238E27FC236}">
                <a16:creationId xmlns:a16="http://schemas.microsoft.com/office/drawing/2014/main" id="{6DD29758-28F2-40A9-B9FD-0C7273E3DBE0}"/>
              </a:ext>
            </a:extLst>
          </p:cNvPr>
          <p:cNvCxnSpPr>
            <a:cxnSpLocks/>
          </p:cNvCxnSpPr>
          <p:nvPr/>
        </p:nvCxnSpPr>
        <p:spPr>
          <a:xfrm>
            <a:off x="29491" y="1955972"/>
            <a:ext cx="9114509" cy="71437"/>
          </a:xfrm>
          <a:prstGeom prst="line">
            <a:avLst/>
          </a:prstGeom>
          <a:ln w="38100">
            <a:solidFill>
              <a:srgbClr val="0070C0"/>
            </a:solidFill>
            <a:prstDash val="solid"/>
          </a:ln>
        </p:spPr>
        <p:style>
          <a:lnRef idx="1">
            <a:schemeClr val="accent1"/>
          </a:lnRef>
          <a:fillRef idx="0">
            <a:schemeClr val="accent1"/>
          </a:fillRef>
          <a:effectRef idx="0">
            <a:schemeClr val="accent1"/>
          </a:effectRef>
          <a:fontRef idx="minor">
            <a:schemeClr val="tx1"/>
          </a:fontRef>
        </p:style>
      </p:cxnSp>
      <p:sp>
        <p:nvSpPr>
          <p:cNvPr id="8" name="TextBox 5">
            <a:extLst>
              <a:ext uri="{FF2B5EF4-FFF2-40B4-BE49-F238E27FC236}">
                <a16:creationId xmlns:a16="http://schemas.microsoft.com/office/drawing/2014/main" id="{AA15E805-C577-43AB-8806-9C55D5037ED6}"/>
              </a:ext>
            </a:extLst>
          </p:cNvPr>
          <p:cNvSpPr txBox="1">
            <a:spLocks noChangeArrowheads="1"/>
          </p:cNvSpPr>
          <p:nvPr/>
        </p:nvSpPr>
        <p:spPr bwMode="auto">
          <a:xfrm>
            <a:off x="470101" y="1319523"/>
            <a:ext cx="6059016"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800" dirty="0">
                <a:latin typeface="+mj-lt"/>
              </a:rPr>
              <a:t>What you see         </a:t>
            </a:r>
            <a:r>
              <a:rPr lang="en-GB" altLang="en-US" sz="4000" b="1" i="1" dirty="0">
                <a:solidFill>
                  <a:srgbClr val="FF0000"/>
                </a:solidFill>
                <a:latin typeface="+mj-lt"/>
              </a:rPr>
              <a:t>The Event</a:t>
            </a:r>
          </a:p>
        </p:txBody>
      </p:sp>
      <p:sp>
        <p:nvSpPr>
          <p:cNvPr id="9" name="TextBox 5">
            <a:extLst>
              <a:ext uri="{FF2B5EF4-FFF2-40B4-BE49-F238E27FC236}">
                <a16:creationId xmlns:a16="http://schemas.microsoft.com/office/drawing/2014/main" id="{D5A5E957-5902-4A14-9CEB-C5AEA82C7AF9}"/>
              </a:ext>
            </a:extLst>
          </p:cNvPr>
          <p:cNvSpPr txBox="1">
            <a:spLocks noChangeArrowheads="1"/>
          </p:cNvSpPr>
          <p:nvPr/>
        </p:nvSpPr>
        <p:spPr bwMode="auto">
          <a:xfrm>
            <a:off x="6732240" y="1994560"/>
            <a:ext cx="2892425"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800" dirty="0">
                <a:latin typeface="+mj-lt"/>
              </a:rPr>
              <a:t>What you </a:t>
            </a:r>
            <a:r>
              <a:rPr lang="en-GB" altLang="en-US" sz="2800" b="1" i="1" dirty="0">
                <a:latin typeface="+mj-lt"/>
              </a:rPr>
              <a:t>get!</a:t>
            </a:r>
          </a:p>
        </p:txBody>
      </p:sp>
    </p:spTree>
    <p:extLst>
      <p:ext uri="{BB962C8B-B14F-4D97-AF65-F5344CB8AC3E}">
        <p14:creationId xmlns:p14="http://schemas.microsoft.com/office/powerpoint/2010/main" val="56547959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41759-482B-4804-9068-5913364BA30C}"/>
              </a:ext>
            </a:extLst>
          </p:cNvPr>
          <p:cNvSpPr>
            <a:spLocks noGrp="1"/>
          </p:cNvSpPr>
          <p:nvPr>
            <p:ph type="title"/>
          </p:nvPr>
        </p:nvSpPr>
        <p:spPr/>
        <p:txBody>
          <a:bodyPr/>
          <a:lstStyle/>
          <a:p>
            <a:r>
              <a:rPr lang="en-GB" dirty="0">
                <a:cs typeface="Arial" panose="020B0604020202020204" pitchFamily="34" charset="0"/>
              </a:rPr>
              <a:t>Can You Manage Conflict?</a:t>
            </a:r>
            <a:endParaRPr lang="en-GB" dirty="0"/>
          </a:p>
        </p:txBody>
      </p:sp>
      <p:sp>
        <p:nvSpPr>
          <p:cNvPr id="3" name="Content Placeholder 2">
            <a:extLst>
              <a:ext uri="{FF2B5EF4-FFF2-40B4-BE49-F238E27FC236}">
                <a16:creationId xmlns:a16="http://schemas.microsoft.com/office/drawing/2014/main" id="{A4118893-F1B3-40EB-82EF-20AB078DC5E7}"/>
              </a:ext>
            </a:extLst>
          </p:cNvPr>
          <p:cNvSpPr>
            <a:spLocks noGrp="1"/>
          </p:cNvSpPr>
          <p:nvPr>
            <p:ph idx="1"/>
          </p:nvPr>
        </p:nvSpPr>
        <p:spPr/>
        <p:txBody>
          <a:bodyPr/>
          <a:lstStyle/>
          <a:p>
            <a:r>
              <a:rPr lang="en-GB" altLang="en-US" dirty="0">
                <a:latin typeface="+mj-lt"/>
                <a:cs typeface="Arial" charset="0"/>
              </a:rPr>
              <a:t>Did you complete the questionnaire </a:t>
            </a:r>
            <a:r>
              <a:rPr lang="en-GB" altLang="en-US" i="1" dirty="0">
                <a:latin typeface="+mj-lt"/>
                <a:cs typeface="Arial" charset="0"/>
              </a:rPr>
              <a:t>truthfully!</a:t>
            </a:r>
          </a:p>
          <a:p>
            <a:endParaRPr lang="en-GB" altLang="en-US" sz="1400" dirty="0">
              <a:latin typeface="+mj-lt"/>
              <a:cs typeface="Arial" charset="0"/>
            </a:endParaRPr>
          </a:p>
          <a:p>
            <a:pPr marL="0" indent="0">
              <a:buNone/>
            </a:pPr>
            <a:endParaRPr lang="en-GB" dirty="0"/>
          </a:p>
        </p:txBody>
      </p:sp>
      <p:pic>
        <p:nvPicPr>
          <p:cNvPr id="4" name="Picture 4">
            <a:extLst>
              <a:ext uri="{FF2B5EF4-FFF2-40B4-BE49-F238E27FC236}">
                <a16:creationId xmlns:a16="http://schemas.microsoft.com/office/drawing/2014/main" id="{F83A4588-1406-4E75-98D4-26A5F1B5071F}"/>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a:xfrm>
            <a:off x="2483768" y="2949325"/>
            <a:ext cx="3975100" cy="2582863"/>
          </a:xfrm>
          <a:prstGeom prst="rect">
            <a:avLst/>
          </a:prstGeom>
        </p:spPr>
      </p:pic>
    </p:spTree>
    <p:extLst>
      <p:ext uri="{BB962C8B-B14F-4D97-AF65-F5344CB8AC3E}">
        <p14:creationId xmlns:p14="http://schemas.microsoft.com/office/powerpoint/2010/main" val="329973685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8BACA9F-C06D-4BAA-99D3-1F689811585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1520" y="1"/>
            <a:ext cx="8352928" cy="5447466"/>
          </a:xfrm>
          <a:prstGeom prst="rect">
            <a:avLst/>
          </a:prstGeom>
        </p:spPr>
      </p:pic>
    </p:spTree>
    <p:extLst>
      <p:ext uri="{BB962C8B-B14F-4D97-AF65-F5344CB8AC3E}">
        <p14:creationId xmlns:p14="http://schemas.microsoft.com/office/powerpoint/2010/main" val="274000172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98AE327-A26E-4D59-B60F-86757AC15AF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95536" y="338367"/>
            <a:ext cx="8064896" cy="5322881"/>
          </a:xfrm>
          <a:prstGeom prst="rect">
            <a:avLst/>
          </a:prstGeom>
        </p:spPr>
      </p:pic>
    </p:spTree>
    <p:extLst>
      <p:ext uri="{BB962C8B-B14F-4D97-AF65-F5344CB8AC3E}">
        <p14:creationId xmlns:p14="http://schemas.microsoft.com/office/powerpoint/2010/main" val="329886462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9A813-CAD0-4C35-B64E-3139A4F563E7}"/>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9165D42A-B64A-46F3-AEFC-460F1DF4C2B9}"/>
              </a:ext>
            </a:extLst>
          </p:cNvPr>
          <p:cNvSpPr>
            <a:spLocks noGrp="1"/>
          </p:cNvSpPr>
          <p:nvPr>
            <p:ph idx="1"/>
          </p:nvPr>
        </p:nvSpPr>
        <p:spPr/>
        <p:txBody>
          <a:bodyPr/>
          <a:lstStyle/>
          <a:p>
            <a:r>
              <a:rPr lang="en-GB" dirty="0"/>
              <a:t>Take 5 minutes to reflect on the day and summarise your learning from today.</a:t>
            </a:r>
          </a:p>
          <a:p>
            <a:endParaRPr lang="en-GB" dirty="0"/>
          </a:p>
        </p:txBody>
      </p:sp>
    </p:spTree>
    <p:extLst>
      <p:ext uri="{BB962C8B-B14F-4D97-AF65-F5344CB8AC3E}">
        <p14:creationId xmlns:p14="http://schemas.microsoft.com/office/powerpoint/2010/main" val="225529066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9" ma:contentTypeDescription="Create a new document." ma:contentTypeScope="" ma:versionID="142fd32927fab01806cdd50cf4adbc7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c36eac7e71a9b171dd4dade9fcdf8e4b"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6324477-CCAC-42DF-8ABD-84053944C38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683</TotalTime>
  <Words>2783</Words>
  <Application>Microsoft Office PowerPoint</Application>
  <PresentationFormat>On-screen Show (4:3)</PresentationFormat>
  <Paragraphs>359</Paragraphs>
  <Slides>43</Slides>
  <Notes>24</Notes>
  <HiddenSlides>0</HiddenSlides>
  <MMClips>0</MMClips>
  <ScaleCrop>false</ScaleCrop>
  <HeadingPairs>
    <vt:vector size="6" baseType="variant">
      <vt:variant>
        <vt:lpstr>Fonts Used</vt:lpstr>
      </vt:variant>
      <vt:variant>
        <vt:i4>17</vt:i4>
      </vt:variant>
      <vt:variant>
        <vt:lpstr>Theme</vt:lpstr>
      </vt:variant>
      <vt:variant>
        <vt:i4>1</vt:i4>
      </vt:variant>
      <vt:variant>
        <vt:lpstr>Slide Titles</vt:lpstr>
      </vt:variant>
      <vt:variant>
        <vt:i4>43</vt:i4>
      </vt:variant>
    </vt:vector>
  </HeadingPairs>
  <TitlesOfParts>
    <vt:vector size="61" baseType="lpstr">
      <vt:lpstr>FangSong</vt:lpstr>
      <vt:lpstr>Gulim</vt:lpstr>
      <vt:lpstr>Arial</vt:lpstr>
      <vt:lpstr>Baskerville Old Face</vt:lpstr>
      <vt:lpstr>Baveuse</vt:lpstr>
      <vt:lpstr>Blackadder ITC</vt:lpstr>
      <vt:lpstr>Boopee</vt:lpstr>
      <vt:lpstr>Calibri</vt:lpstr>
      <vt:lpstr>Cooper Black</vt:lpstr>
      <vt:lpstr>Copperplate Gothic Bold</vt:lpstr>
      <vt:lpstr>Curlz MT</vt:lpstr>
      <vt:lpstr>Forte</vt:lpstr>
      <vt:lpstr>Harlow Solid Italic</vt:lpstr>
      <vt:lpstr>Jokerman</vt:lpstr>
      <vt:lpstr>Myriad Pro</vt:lpstr>
      <vt:lpstr>Ravie</vt:lpstr>
      <vt:lpstr>Tahoma</vt:lpstr>
      <vt:lpstr>20140311PresentationUWTSDTemplate</vt:lpstr>
      <vt:lpstr>CertHE Skills for the Workplace Module: BMSK4002</vt:lpstr>
      <vt:lpstr>Overview of Workshop</vt:lpstr>
      <vt:lpstr>What is Communication?</vt:lpstr>
      <vt:lpstr>What is Communication?</vt:lpstr>
      <vt:lpstr>Aim &amp; objectives</vt:lpstr>
      <vt:lpstr>PowerPoint Presentation</vt:lpstr>
      <vt:lpstr>The Elements of Communication</vt:lpstr>
      <vt:lpstr>Are We Good Communicators</vt:lpstr>
      <vt:lpstr>Communication Hippo!</vt:lpstr>
      <vt:lpstr>Non Verbal Communication</vt:lpstr>
      <vt:lpstr>Language %</vt:lpstr>
      <vt:lpstr>Barriers to Communication</vt:lpstr>
      <vt:lpstr>Barriers to Communication</vt:lpstr>
      <vt:lpstr>Barriers To Communication</vt:lpstr>
      <vt:lpstr>Communication Barriers</vt:lpstr>
      <vt:lpstr>Covey’s Circle of Influence/Circle of Concern model </vt:lpstr>
      <vt:lpstr>Communication Barriers</vt:lpstr>
      <vt:lpstr>Communication Barriers</vt:lpstr>
      <vt:lpstr>Listening Levels</vt:lpstr>
      <vt:lpstr>Robber Exercise</vt:lpstr>
      <vt:lpstr>The Story</vt:lpstr>
      <vt:lpstr>PowerPoint Presentation</vt:lpstr>
      <vt:lpstr>PowerPoint Presentation</vt:lpstr>
      <vt:lpstr>Robber Exercise</vt:lpstr>
      <vt:lpstr>PowerPoint Presentation</vt:lpstr>
      <vt:lpstr>And, finally……..</vt:lpstr>
      <vt:lpstr>Key Points - Listening</vt:lpstr>
      <vt:lpstr>Two Way Communication</vt:lpstr>
      <vt:lpstr>Communication Styles</vt:lpstr>
      <vt:lpstr>Forms of Communication?</vt:lpstr>
      <vt:lpstr>Communication &amp; Teams</vt:lpstr>
      <vt:lpstr>Team Communication</vt:lpstr>
      <vt:lpstr>Dealing with Difficult Communication</vt:lpstr>
      <vt:lpstr>Aggression</vt:lpstr>
      <vt:lpstr>Face to Face</vt:lpstr>
      <vt:lpstr>Via the Phone</vt:lpstr>
      <vt:lpstr>Giving Bad News</vt:lpstr>
      <vt:lpstr>Conflict - Refresher</vt:lpstr>
      <vt:lpstr>Conflict</vt:lpstr>
      <vt:lpstr>Can You Manage Conflict?</vt:lpstr>
      <vt:lpstr>PowerPoint Presentation</vt:lpstr>
      <vt:lpstr>PowerPoint Presentation</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Anthony Burns</cp:lastModifiedBy>
  <cp:revision>16</cp:revision>
  <dcterms:created xsi:type="dcterms:W3CDTF">2015-04-14T15:21:28Z</dcterms:created>
  <dcterms:modified xsi:type="dcterms:W3CDTF">2019-01-03T13:02:24Z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