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mw.com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hyperlink_post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BMW POSTER </a:t>
            </a:r>
            <a:endParaRPr dirty="0"/>
          </a:p>
        </p:txBody>
      </p:sp>
      <p:sp>
        <p:nvSpPr>
          <p:cNvPr id="3" name="TextBox 2"/>
          <p:cNvSpPr txBox="1"/>
          <p:nvPr/>
        </p:nvSpPr>
        <p:spPr>
          <a:xfrm>
            <a:off x="457200" y="274320"/>
            <a:ext cx="3943387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b="1" dirty="0">
                <a:solidFill>
                  <a:srgbClr val="0070C0"/>
                </a:solidFill>
              </a:rPr>
              <a:t>Result After Following the Instructions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endParaRPr b="1" dirty="0">
              <a:solidFill>
                <a:srgbClr val="0070C0"/>
              </a:solidFill>
            </a:endParaRPr>
          </a:p>
        </p:txBody>
      </p:sp>
      <p:pic>
        <p:nvPicPr>
          <p:cNvPr id="4" name="Picture 3" descr="A_high-resolution_digital_photograph_captures_a_B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9" y="1710812"/>
            <a:ext cx="6356555" cy="395846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420761" y="5745972"/>
            <a:ext cx="31512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r>
              <a:rPr dirty="0">
                <a:hlinkClick r:id="rId3"/>
              </a:rPr>
              <a:t>BMW Official Website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10</Words>
  <Application>Microsoft Office PowerPoint</Application>
  <PresentationFormat>On-screen Show (4:3)</PresentationFormat>
  <Paragraphs>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PowerPoint Presentation</vt:lpstr>
      <vt:lpstr>BMW POSTER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Andrei Laurentiu Preoteasa</cp:lastModifiedBy>
  <cp:revision>2</cp:revision>
  <dcterms:created xsi:type="dcterms:W3CDTF">2013-01-27T09:14:16Z</dcterms:created>
  <dcterms:modified xsi:type="dcterms:W3CDTF">2025-11-18T20:47:06Z</dcterms:modified>
  <cp:category/>
</cp:coreProperties>
</file>