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25" r:id="rId1"/>
  </p:sldMasterIdLst>
  <p:notesMasterIdLst>
    <p:notesMasterId r:id="rId15"/>
  </p:notesMasterIdLst>
  <p:handoutMasterIdLst>
    <p:handoutMasterId r:id="rId16"/>
  </p:handoutMasterIdLst>
  <p:sldIdLst>
    <p:sldId id="256" r:id="rId2"/>
    <p:sldId id="320" r:id="rId3"/>
    <p:sldId id="306" r:id="rId4"/>
    <p:sldId id="328" r:id="rId5"/>
    <p:sldId id="312" r:id="rId6"/>
    <p:sldId id="324" r:id="rId7"/>
    <p:sldId id="329" r:id="rId8"/>
    <p:sldId id="325" r:id="rId9"/>
    <p:sldId id="327" r:id="rId10"/>
    <p:sldId id="313" r:id="rId11"/>
    <p:sldId id="322" r:id="rId12"/>
    <p:sldId id="318" r:id="rId13"/>
    <p:sldId id="330" r:id="rId14"/>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653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47C6E2-7399-F7DE-B767-B36E8464F02F}" v="2" dt="2023-10-29T14:54:45.816"/>
    <p1510:client id="{64551A2E-CB8E-40A8-D3C7-55D952F8A851}" v="290" dt="2023-10-28T10:41:44.218"/>
    <p1510:client id="{6CF3E284-BA0D-6E86-F93B-BE4B31023593}" v="437" dt="2023-10-28T09:46:30.963"/>
    <p1510:client id="{B8C00619-8D9C-215A-F16C-CAA310F1CC85}" v="406" dt="2023-10-28T09:11:34.776"/>
    <p1510:client id="{CEE36628-CF77-6912-BC87-D285AA934D05}" v="4" dt="2023-04-05T15:30:00.236"/>
    <p1510:client id="{E28D1D1F-005B-0E77-85DD-65A07EF21824}" v="450" dt="2023-10-29T14:28:55.5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vlina Pavlova (2133271)" userId="S::2133271@student.uwtsd.ac.uk::d80a913b-66bd-4a69-9397-c12eda26c191" providerId="AD" clId="Web-{64551A2E-CB8E-40A8-D3C7-55D952F8A851}"/>
    <pc:docChg chg="delSld modSld sldOrd">
      <pc:chgData name="Pavlina Pavlova (2133271)" userId="S::2133271@student.uwtsd.ac.uk::d80a913b-66bd-4a69-9397-c12eda26c191" providerId="AD" clId="Web-{64551A2E-CB8E-40A8-D3C7-55D952F8A851}" dt="2023-10-28T10:41:44.218" v="281" actId="14100"/>
      <pc:docMkLst>
        <pc:docMk/>
      </pc:docMkLst>
      <pc:sldChg chg="modSp">
        <pc:chgData name="Pavlina Pavlova (2133271)" userId="S::2133271@student.uwtsd.ac.uk::d80a913b-66bd-4a69-9397-c12eda26c191" providerId="AD" clId="Web-{64551A2E-CB8E-40A8-D3C7-55D952F8A851}" dt="2023-10-28T10:26:01.657" v="37" actId="20577"/>
        <pc:sldMkLst>
          <pc:docMk/>
          <pc:sldMk cId="1339243674" sldId="306"/>
        </pc:sldMkLst>
        <pc:spChg chg="mod">
          <ac:chgData name="Pavlina Pavlova (2133271)" userId="S::2133271@student.uwtsd.ac.uk::d80a913b-66bd-4a69-9397-c12eda26c191" providerId="AD" clId="Web-{64551A2E-CB8E-40A8-D3C7-55D952F8A851}" dt="2023-10-28T10:26:01.657" v="37" actId="20577"/>
          <ac:spMkLst>
            <pc:docMk/>
            <pc:sldMk cId="1339243674" sldId="306"/>
            <ac:spMk id="2" creationId="{3A22591A-8F38-7DC8-06B6-C512A9EE1D0E}"/>
          </ac:spMkLst>
        </pc:spChg>
      </pc:sldChg>
      <pc:sldChg chg="del">
        <pc:chgData name="Pavlina Pavlova (2133271)" userId="S::2133271@student.uwtsd.ac.uk::d80a913b-66bd-4a69-9397-c12eda26c191" providerId="AD" clId="Web-{64551A2E-CB8E-40A8-D3C7-55D952F8A851}" dt="2023-10-28T10:39:58.887" v="270"/>
        <pc:sldMkLst>
          <pc:docMk/>
          <pc:sldMk cId="985652234" sldId="319"/>
        </pc:sldMkLst>
      </pc:sldChg>
      <pc:sldChg chg="modSp">
        <pc:chgData name="Pavlina Pavlova (2133271)" userId="S::2133271@student.uwtsd.ac.uk::d80a913b-66bd-4a69-9397-c12eda26c191" providerId="AD" clId="Web-{64551A2E-CB8E-40A8-D3C7-55D952F8A851}" dt="2023-10-28T09:35:22.177" v="33" actId="20577"/>
        <pc:sldMkLst>
          <pc:docMk/>
          <pc:sldMk cId="2955362936" sldId="320"/>
        </pc:sldMkLst>
        <pc:spChg chg="mod">
          <ac:chgData name="Pavlina Pavlova (2133271)" userId="S::2133271@student.uwtsd.ac.uk::d80a913b-66bd-4a69-9397-c12eda26c191" providerId="AD" clId="Web-{64551A2E-CB8E-40A8-D3C7-55D952F8A851}" dt="2023-10-28T09:35:22.177" v="33" actId="20577"/>
          <ac:spMkLst>
            <pc:docMk/>
            <pc:sldMk cId="2955362936" sldId="320"/>
            <ac:spMk id="6" creationId="{1E9EACF6-E8C5-485F-B9F8-6F314C3308D6}"/>
          </ac:spMkLst>
        </pc:spChg>
        <pc:spChg chg="mod">
          <ac:chgData name="Pavlina Pavlova (2133271)" userId="S::2133271@student.uwtsd.ac.uk::d80a913b-66bd-4a69-9397-c12eda26c191" providerId="AD" clId="Web-{64551A2E-CB8E-40A8-D3C7-55D952F8A851}" dt="2023-10-28T09:27:17.994" v="7" actId="20577"/>
          <ac:spMkLst>
            <pc:docMk/>
            <pc:sldMk cId="2955362936" sldId="320"/>
            <ac:spMk id="7" creationId="{5B7C1735-7735-1350-6245-77553E994146}"/>
          </ac:spMkLst>
        </pc:spChg>
      </pc:sldChg>
      <pc:sldChg chg="modSp">
        <pc:chgData name="Pavlina Pavlova (2133271)" userId="S::2133271@student.uwtsd.ac.uk::d80a913b-66bd-4a69-9397-c12eda26c191" providerId="AD" clId="Web-{64551A2E-CB8E-40A8-D3C7-55D952F8A851}" dt="2023-10-28T10:35:43.460" v="247" actId="20577"/>
        <pc:sldMkLst>
          <pc:docMk/>
          <pc:sldMk cId="3409159213" sldId="321"/>
        </pc:sldMkLst>
        <pc:spChg chg="mod">
          <ac:chgData name="Pavlina Pavlova (2133271)" userId="S::2133271@student.uwtsd.ac.uk::d80a913b-66bd-4a69-9397-c12eda26c191" providerId="AD" clId="Web-{64551A2E-CB8E-40A8-D3C7-55D952F8A851}" dt="2023-10-28T10:35:43.460" v="247" actId="20577"/>
          <ac:spMkLst>
            <pc:docMk/>
            <pc:sldMk cId="3409159213" sldId="321"/>
            <ac:spMk id="10" creationId="{366DB74B-ADDD-C1B2-884E-FDB12E92CA56}"/>
          </ac:spMkLst>
        </pc:spChg>
      </pc:sldChg>
      <pc:sldChg chg="modSp">
        <pc:chgData name="Pavlina Pavlova (2133271)" userId="S::2133271@student.uwtsd.ac.uk::d80a913b-66bd-4a69-9397-c12eda26c191" providerId="AD" clId="Web-{64551A2E-CB8E-40A8-D3C7-55D952F8A851}" dt="2023-10-28T10:40:19.966" v="271" actId="20577"/>
        <pc:sldMkLst>
          <pc:docMk/>
          <pc:sldMk cId="3734045892" sldId="324"/>
        </pc:sldMkLst>
        <pc:spChg chg="mod">
          <ac:chgData name="Pavlina Pavlova (2133271)" userId="S::2133271@student.uwtsd.ac.uk::d80a913b-66bd-4a69-9397-c12eda26c191" providerId="AD" clId="Web-{64551A2E-CB8E-40A8-D3C7-55D952F8A851}" dt="2023-10-28T10:40:19.966" v="271" actId="20577"/>
          <ac:spMkLst>
            <pc:docMk/>
            <pc:sldMk cId="3734045892" sldId="324"/>
            <ac:spMk id="4" creationId="{D01074EA-3455-4FE2-DD3F-533701EF2A57}"/>
          </ac:spMkLst>
        </pc:spChg>
      </pc:sldChg>
      <pc:sldChg chg="modSp">
        <pc:chgData name="Pavlina Pavlova (2133271)" userId="S::2133271@student.uwtsd.ac.uk::d80a913b-66bd-4a69-9397-c12eda26c191" providerId="AD" clId="Web-{64551A2E-CB8E-40A8-D3C7-55D952F8A851}" dt="2023-10-28T10:34:40.990" v="244" actId="20577"/>
        <pc:sldMkLst>
          <pc:docMk/>
          <pc:sldMk cId="2586513532" sldId="328"/>
        </pc:sldMkLst>
        <pc:spChg chg="mod">
          <ac:chgData name="Pavlina Pavlova (2133271)" userId="S::2133271@student.uwtsd.ac.uk::d80a913b-66bd-4a69-9397-c12eda26c191" providerId="AD" clId="Web-{64551A2E-CB8E-40A8-D3C7-55D952F8A851}" dt="2023-10-28T10:30:32.928" v="210" actId="20577"/>
          <ac:spMkLst>
            <pc:docMk/>
            <pc:sldMk cId="2586513532" sldId="328"/>
            <ac:spMk id="3" creationId="{70666053-FCDC-1F90-6D36-1A118AB99E6E}"/>
          </ac:spMkLst>
        </pc:spChg>
        <pc:spChg chg="mod">
          <ac:chgData name="Pavlina Pavlova (2133271)" userId="S::2133271@student.uwtsd.ac.uk::d80a913b-66bd-4a69-9397-c12eda26c191" providerId="AD" clId="Web-{64551A2E-CB8E-40A8-D3C7-55D952F8A851}" dt="2023-10-28T10:34:40.990" v="244" actId="20577"/>
          <ac:spMkLst>
            <pc:docMk/>
            <pc:sldMk cId="2586513532" sldId="328"/>
            <ac:spMk id="4" creationId="{46B58FD0-8AD3-ED9E-31D3-EF64C6872E0F}"/>
          </ac:spMkLst>
        </pc:spChg>
      </pc:sldChg>
      <pc:sldChg chg="del">
        <pc:chgData name="Pavlina Pavlova (2133271)" userId="S::2133271@student.uwtsd.ac.uk::d80a913b-66bd-4a69-9397-c12eda26c191" providerId="AD" clId="Web-{64551A2E-CB8E-40A8-D3C7-55D952F8A851}" dt="2023-10-28T10:39:54.200" v="269"/>
        <pc:sldMkLst>
          <pc:docMk/>
          <pc:sldMk cId="1527318421" sldId="329"/>
        </pc:sldMkLst>
      </pc:sldChg>
      <pc:sldChg chg="modSp del">
        <pc:chgData name="Pavlina Pavlova (2133271)" userId="S::2133271@student.uwtsd.ac.uk::d80a913b-66bd-4a69-9397-c12eda26c191" providerId="AD" clId="Web-{64551A2E-CB8E-40A8-D3C7-55D952F8A851}" dt="2023-10-28T10:40:25.466" v="272"/>
        <pc:sldMkLst>
          <pc:docMk/>
          <pc:sldMk cId="2469169005" sldId="330"/>
        </pc:sldMkLst>
        <pc:spChg chg="mod">
          <ac:chgData name="Pavlina Pavlova (2133271)" userId="S::2133271@student.uwtsd.ac.uk::d80a913b-66bd-4a69-9397-c12eda26c191" providerId="AD" clId="Web-{64551A2E-CB8E-40A8-D3C7-55D952F8A851}" dt="2023-10-28T10:39:45.825" v="268" actId="20577"/>
          <ac:spMkLst>
            <pc:docMk/>
            <pc:sldMk cId="2469169005" sldId="330"/>
            <ac:spMk id="3" creationId="{5A2874BC-01D7-C852-B1A5-E3314E824D30}"/>
          </ac:spMkLst>
        </pc:spChg>
      </pc:sldChg>
      <pc:sldChg chg="delSp modSp ord">
        <pc:chgData name="Pavlina Pavlova (2133271)" userId="S::2133271@student.uwtsd.ac.uk::d80a913b-66bd-4a69-9397-c12eda26c191" providerId="AD" clId="Web-{64551A2E-CB8E-40A8-D3C7-55D952F8A851}" dt="2023-10-28T10:41:44.218" v="281" actId="14100"/>
        <pc:sldMkLst>
          <pc:docMk/>
          <pc:sldMk cId="1319975848" sldId="332"/>
        </pc:sldMkLst>
        <pc:spChg chg="del mod">
          <ac:chgData name="Pavlina Pavlova (2133271)" userId="S::2133271@student.uwtsd.ac.uk::d80a913b-66bd-4a69-9397-c12eda26c191" providerId="AD" clId="Web-{64551A2E-CB8E-40A8-D3C7-55D952F8A851}" dt="2023-10-28T10:41:30.827" v="279"/>
          <ac:spMkLst>
            <pc:docMk/>
            <pc:sldMk cId="1319975848" sldId="332"/>
            <ac:spMk id="2" creationId="{06DC8D97-4112-2B17-E54A-06B4A8B5DBE9}"/>
          </ac:spMkLst>
        </pc:spChg>
        <pc:spChg chg="mod">
          <ac:chgData name="Pavlina Pavlova (2133271)" userId="S::2133271@student.uwtsd.ac.uk::d80a913b-66bd-4a69-9397-c12eda26c191" providerId="AD" clId="Web-{64551A2E-CB8E-40A8-D3C7-55D952F8A851}" dt="2023-10-28T10:41:36.046" v="280" actId="1076"/>
          <ac:spMkLst>
            <pc:docMk/>
            <pc:sldMk cId="1319975848" sldId="332"/>
            <ac:spMk id="3" creationId="{CF732E94-5384-1E0D-260E-8B093D4F3F84}"/>
          </ac:spMkLst>
        </pc:spChg>
        <pc:spChg chg="mod">
          <ac:chgData name="Pavlina Pavlova (2133271)" userId="S::2133271@student.uwtsd.ac.uk::d80a913b-66bd-4a69-9397-c12eda26c191" providerId="AD" clId="Web-{64551A2E-CB8E-40A8-D3C7-55D952F8A851}" dt="2023-10-28T10:41:44.218" v="281" actId="14100"/>
          <ac:spMkLst>
            <pc:docMk/>
            <pc:sldMk cId="1319975848" sldId="332"/>
            <ac:spMk id="4" creationId="{66AB58EC-1109-2E9F-FD25-2C9A937B104B}"/>
          </ac:spMkLst>
        </pc:spChg>
        <pc:spChg chg="mod">
          <ac:chgData name="Pavlina Pavlova (2133271)" userId="S::2133271@student.uwtsd.ac.uk::d80a913b-66bd-4a69-9397-c12eda26c191" providerId="AD" clId="Web-{64551A2E-CB8E-40A8-D3C7-55D952F8A851}" dt="2023-10-28T10:41:04.139" v="276" actId="20577"/>
          <ac:spMkLst>
            <pc:docMk/>
            <pc:sldMk cId="1319975848" sldId="332"/>
            <ac:spMk id="6" creationId="{713EBFBE-46F5-7BDB-7F23-3C886A846D45}"/>
          </ac:spMkLst>
        </pc:spChg>
      </pc:sldChg>
    </pc:docChg>
  </pc:docChgLst>
  <pc:docChgLst>
    <pc:chgData name="Pavlina Pavlova (2133271)" userId="S::2133271@student.uwtsd.ac.uk::d80a913b-66bd-4a69-9397-c12eda26c191" providerId="AD" clId="Web-{6CF3E284-BA0D-6E86-F93B-BE4B31023593}"/>
    <pc:docChg chg="addSld modSld">
      <pc:chgData name="Pavlina Pavlova (2133271)" userId="S::2133271@student.uwtsd.ac.uk::d80a913b-66bd-4a69-9397-c12eda26c191" providerId="AD" clId="Web-{6CF3E284-BA0D-6E86-F93B-BE4B31023593}" dt="2023-10-28T09:46:30.963" v="437" actId="20577"/>
      <pc:docMkLst>
        <pc:docMk/>
      </pc:docMkLst>
      <pc:sldChg chg="addSp modSp">
        <pc:chgData name="Pavlina Pavlova (2133271)" userId="S::2133271@student.uwtsd.ac.uk::d80a913b-66bd-4a69-9397-c12eda26c191" providerId="AD" clId="Web-{6CF3E284-BA0D-6E86-F93B-BE4B31023593}" dt="2023-10-28T09:46:30.963" v="437" actId="20577"/>
        <pc:sldMkLst>
          <pc:docMk/>
          <pc:sldMk cId="1339243674" sldId="306"/>
        </pc:sldMkLst>
        <pc:spChg chg="add mod">
          <ac:chgData name="Pavlina Pavlova (2133271)" userId="S::2133271@student.uwtsd.ac.uk::d80a913b-66bd-4a69-9397-c12eda26c191" providerId="AD" clId="Web-{6CF3E284-BA0D-6E86-F93B-BE4B31023593}" dt="2023-10-28T09:36:53.728" v="395" actId="14100"/>
          <ac:spMkLst>
            <pc:docMk/>
            <pc:sldMk cId="1339243674" sldId="306"/>
            <ac:spMk id="2" creationId="{3A22591A-8F38-7DC8-06B6-C512A9EE1D0E}"/>
          </ac:spMkLst>
        </pc:spChg>
        <pc:spChg chg="mod">
          <ac:chgData name="Pavlina Pavlova (2133271)" userId="S::2133271@student.uwtsd.ac.uk::d80a913b-66bd-4a69-9397-c12eda26c191" providerId="AD" clId="Web-{6CF3E284-BA0D-6E86-F93B-BE4B31023593}" dt="2023-10-28T09:46:30.963" v="437" actId="20577"/>
          <ac:spMkLst>
            <pc:docMk/>
            <pc:sldMk cId="1339243674" sldId="306"/>
            <ac:spMk id="3" creationId="{DA019A2A-640A-4285-BA5E-7A47E95D04EC}"/>
          </ac:spMkLst>
        </pc:spChg>
        <pc:spChg chg="mod">
          <ac:chgData name="Pavlina Pavlova (2133271)" userId="S::2133271@student.uwtsd.ac.uk::d80a913b-66bd-4a69-9397-c12eda26c191" providerId="AD" clId="Web-{6CF3E284-BA0D-6E86-F93B-BE4B31023593}" dt="2023-10-28T09:36:03.789" v="386" actId="20577"/>
          <ac:spMkLst>
            <pc:docMk/>
            <pc:sldMk cId="1339243674" sldId="306"/>
            <ac:spMk id="4" creationId="{FBA1D6E0-6A9C-4ADB-984E-B54DD59C6DF0}"/>
          </ac:spMkLst>
        </pc:spChg>
      </pc:sldChg>
      <pc:sldChg chg="modSp">
        <pc:chgData name="Pavlina Pavlova (2133271)" userId="S::2133271@student.uwtsd.ac.uk::d80a913b-66bd-4a69-9397-c12eda26c191" providerId="AD" clId="Web-{6CF3E284-BA0D-6E86-F93B-BE4B31023593}" dt="2023-10-28T09:45:31.727" v="399" actId="20577"/>
        <pc:sldMkLst>
          <pc:docMk/>
          <pc:sldMk cId="2955362936" sldId="320"/>
        </pc:sldMkLst>
        <pc:spChg chg="mod">
          <ac:chgData name="Pavlina Pavlova (2133271)" userId="S::2133271@student.uwtsd.ac.uk::d80a913b-66bd-4a69-9397-c12eda26c191" providerId="AD" clId="Web-{6CF3E284-BA0D-6E86-F93B-BE4B31023593}" dt="2023-10-28T09:45:31.727" v="399" actId="20577"/>
          <ac:spMkLst>
            <pc:docMk/>
            <pc:sldMk cId="2955362936" sldId="320"/>
            <ac:spMk id="6" creationId="{1E9EACF6-E8C5-485F-B9F8-6F314C3308D6}"/>
          </ac:spMkLst>
        </pc:spChg>
      </pc:sldChg>
      <pc:sldChg chg="new">
        <pc:chgData name="Pavlina Pavlova (2133271)" userId="S::2133271@student.uwtsd.ac.uk::d80a913b-66bd-4a69-9397-c12eda26c191" providerId="AD" clId="Web-{6CF3E284-BA0D-6E86-F93B-BE4B31023593}" dt="2023-10-28T09:45:12.429" v="398"/>
        <pc:sldMkLst>
          <pc:docMk/>
          <pc:sldMk cId="1319975848" sldId="332"/>
        </pc:sldMkLst>
      </pc:sldChg>
    </pc:docChg>
  </pc:docChgLst>
  <pc:docChgLst>
    <pc:chgData name="Pavlina Pavlova (2133271)" userId="S::2133271@student.uwtsd.ac.uk::d80a913b-66bd-4a69-9397-c12eda26c191" providerId="AD" clId="Web-{E28D1D1F-005B-0E77-85DD-65A07EF21824}"/>
    <pc:docChg chg="addSld delSld modSld sldOrd">
      <pc:chgData name="Pavlina Pavlova (2133271)" userId="S::2133271@student.uwtsd.ac.uk::d80a913b-66bd-4a69-9397-c12eda26c191" providerId="AD" clId="Web-{E28D1D1F-005B-0E77-85DD-65A07EF21824}" dt="2023-10-29T14:28:55.528" v="1245"/>
      <pc:docMkLst>
        <pc:docMk/>
      </pc:docMkLst>
      <pc:sldChg chg="modSp">
        <pc:chgData name="Pavlina Pavlova (2133271)" userId="S::2133271@student.uwtsd.ac.uk::d80a913b-66bd-4a69-9397-c12eda26c191" providerId="AD" clId="Web-{E28D1D1F-005B-0E77-85DD-65A07EF21824}" dt="2023-10-29T10:49:42.641" v="1168" actId="20577"/>
        <pc:sldMkLst>
          <pc:docMk/>
          <pc:sldMk cId="1339243674" sldId="306"/>
        </pc:sldMkLst>
        <pc:spChg chg="mod">
          <ac:chgData name="Pavlina Pavlova (2133271)" userId="S::2133271@student.uwtsd.ac.uk::d80a913b-66bd-4a69-9397-c12eda26c191" providerId="AD" clId="Web-{E28D1D1F-005B-0E77-85DD-65A07EF21824}" dt="2023-10-29T10:49:42.641" v="1168" actId="20577"/>
          <ac:spMkLst>
            <pc:docMk/>
            <pc:sldMk cId="1339243674" sldId="306"/>
            <ac:spMk id="3" creationId="{DA019A2A-640A-4285-BA5E-7A47E95D04EC}"/>
          </ac:spMkLst>
        </pc:spChg>
      </pc:sldChg>
      <pc:sldChg chg="modSp">
        <pc:chgData name="Pavlina Pavlova (2133271)" userId="S::2133271@student.uwtsd.ac.uk::d80a913b-66bd-4a69-9397-c12eda26c191" providerId="AD" clId="Web-{E28D1D1F-005B-0E77-85DD-65A07EF21824}" dt="2023-10-29T10:38:38.619" v="1118" actId="20577"/>
        <pc:sldMkLst>
          <pc:docMk/>
          <pc:sldMk cId="502411213" sldId="312"/>
        </pc:sldMkLst>
        <pc:spChg chg="mod">
          <ac:chgData name="Pavlina Pavlova (2133271)" userId="S::2133271@student.uwtsd.ac.uk::d80a913b-66bd-4a69-9397-c12eda26c191" providerId="AD" clId="Web-{E28D1D1F-005B-0E77-85DD-65A07EF21824}" dt="2023-10-29T10:38:38.619" v="1118" actId="20577"/>
          <ac:spMkLst>
            <pc:docMk/>
            <pc:sldMk cId="502411213" sldId="312"/>
            <ac:spMk id="3" creationId="{DA019A2A-640A-4285-BA5E-7A47E95D04EC}"/>
          </ac:spMkLst>
        </pc:spChg>
        <pc:graphicFrameChg chg="modGraphic">
          <ac:chgData name="Pavlina Pavlova (2133271)" userId="S::2133271@student.uwtsd.ac.uk::d80a913b-66bd-4a69-9397-c12eda26c191" providerId="AD" clId="Web-{E28D1D1F-005B-0E77-85DD-65A07EF21824}" dt="2023-10-29T09:55:55.653" v="369" actId="20577"/>
          <ac:graphicFrameMkLst>
            <pc:docMk/>
            <pc:sldMk cId="502411213" sldId="312"/>
            <ac:graphicFrameMk id="15" creationId="{E48394F2-4497-4281-8861-03B845B20BE2}"/>
          </ac:graphicFrameMkLst>
        </pc:graphicFrameChg>
      </pc:sldChg>
      <pc:sldChg chg="addSp delSp modSp mod ord setBg modClrScheme chgLayout">
        <pc:chgData name="Pavlina Pavlova (2133271)" userId="S::2133271@student.uwtsd.ac.uk::d80a913b-66bd-4a69-9397-c12eda26c191" providerId="AD" clId="Web-{E28D1D1F-005B-0E77-85DD-65A07EF21824}" dt="2023-10-29T10:51:56.768" v="1174"/>
        <pc:sldMkLst>
          <pc:docMk/>
          <pc:sldMk cId="14323993" sldId="313"/>
        </pc:sldMkLst>
        <pc:spChg chg="add del">
          <ac:chgData name="Pavlina Pavlova (2133271)" userId="S::2133271@student.uwtsd.ac.uk::d80a913b-66bd-4a69-9397-c12eda26c191" providerId="AD" clId="Web-{E28D1D1F-005B-0E77-85DD-65A07EF21824}" dt="2023-10-29T10:51:56.768" v="1174"/>
          <ac:spMkLst>
            <pc:docMk/>
            <pc:sldMk cId="14323993" sldId="313"/>
            <ac:spMk id="3" creationId="{4EF15B35-3E87-AB47-A668-38DD000ADF27}"/>
          </ac:spMkLst>
        </pc:spChg>
        <pc:spChg chg="mod ord">
          <ac:chgData name="Pavlina Pavlova (2133271)" userId="S::2133271@student.uwtsd.ac.uk::d80a913b-66bd-4a69-9397-c12eda26c191" providerId="AD" clId="Web-{E28D1D1F-005B-0E77-85DD-65A07EF21824}" dt="2023-10-29T10:51:56.768" v="1174"/>
          <ac:spMkLst>
            <pc:docMk/>
            <pc:sldMk cId="14323993" sldId="313"/>
            <ac:spMk id="4" creationId="{85AABE02-3816-F449-8686-534CFAFAAD82}"/>
          </ac:spMkLst>
        </pc:spChg>
        <pc:spChg chg="mod">
          <ac:chgData name="Pavlina Pavlova (2133271)" userId="S::2133271@student.uwtsd.ac.uk::d80a913b-66bd-4a69-9397-c12eda26c191" providerId="AD" clId="Web-{E28D1D1F-005B-0E77-85DD-65A07EF21824}" dt="2023-10-29T10:51:56.768" v="1174"/>
          <ac:spMkLst>
            <pc:docMk/>
            <pc:sldMk cId="14323993" sldId="313"/>
            <ac:spMk id="7" creationId="{D9B1C3C7-876B-5838-E7B5-A6860E7C5D3F}"/>
          </ac:spMkLst>
        </pc:spChg>
        <pc:spChg chg="add del mod">
          <ac:chgData name="Pavlina Pavlova (2133271)" userId="S::2133271@student.uwtsd.ac.uk::d80a913b-66bd-4a69-9397-c12eda26c191" providerId="AD" clId="Web-{E28D1D1F-005B-0E77-85DD-65A07EF21824}" dt="2023-10-29T10:51:56.768" v="1174"/>
          <ac:spMkLst>
            <pc:docMk/>
            <pc:sldMk cId="14323993" sldId="313"/>
            <ac:spMk id="21" creationId="{BC7CE2B0-1DFF-738A-33FA-9FAA53EBBDC3}"/>
          </ac:spMkLst>
        </pc:spChg>
        <pc:spChg chg="add del mod">
          <ac:chgData name="Pavlina Pavlova (2133271)" userId="S::2133271@student.uwtsd.ac.uk::d80a913b-66bd-4a69-9397-c12eda26c191" providerId="AD" clId="Web-{E28D1D1F-005B-0E77-85DD-65A07EF21824}" dt="2023-10-29T10:51:56.768" v="1174"/>
          <ac:spMkLst>
            <pc:docMk/>
            <pc:sldMk cId="14323993" sldId="313"/>
            <ac:spMk id="23" creationId="{5A62AD4E-B27A-26AF-CDFA-17D949F4A191}"/>
          </ac:spMkLst>
        </pc:spChg>
        <pc:graphicFrameChg chg="mod ord modGraphic">
          <ac:chgData name="Pavlina Pavlova (2133271)" userId="S::2133271@student.uwtsd.ac.uk::d80a913b-66bd-4a69-9397-c12eda26c191" providerId="AD" clId="Web-{E28D1D1F-005B-0E77-85DD-65A07EF21824}" dt="2023-10-29T10:51:56.768" v="1174"/>
          <ac:graphicFrameMkLst>
            <pc:docMk/>
            <pc:sldMk cId="14323993" sldId="313"/>
            <ac:graphicFrameMk id="16" creationId="{F35B8AB0-B78B-405A-AC99-8E100E28E890}"/>
          </ac:graphicFrameMkLst>
        </pc:graphicFrameChg>
        <pc:picChg chg="mod">
          <ac:chgData name="Pavlina Pavlova (2133271)" userId="S::2133271@student.uwtsd.ac.uk::d80a913b-66bd-4a69-9397-c12eda26c191" providerId="AD" clId="Web-{E28D1D1F-005B-0E77-85DD-65A07EF21824}" dt="2023-10-29T10:51:56.768" v="1174"/>
          <ac:picMkLst>
            <pc:docMk/>
            <pc:sldMk cId="14323993" sldId="313"/>
            <ac:picMk id="6" creationId="{BF79C0FC-6A53-48FD-A2FB-DC1F7E6C6B69}"/>
          </ac:picMkLst>
        </pc:picChg>
      </pc:sldChg>
      <pc:sldChg chg="modSp ord">
        <pc:chgData name="Pavlina Pavlova (2133271)" userId="S::2133271@student.uwtsd.ac.uk::d80a913b-66bd-4a69-9397-c12eda26c191" providerId="AD" clId="Web-{E28D1D1F-005B-0E77-85DD-65A07EF21824}" dt="2023-10-29T14:28:55.528" v="1245"/>
        <pc:sldMkLst>
          <pc:docMk/>
          <pc:sldMk cId="3798308848" sldId="318"/>
        </pc:sldMkLst>
        <pc:spChg chg="mod">
          <ac:chgData name="Pavlina Pavlova (2133271)" userId="S::2133271@student.uwtsd.ac.uk::d80a913b-66bd-4a69-9397-c12eda26c191" providerId="AD" clId="Web-{E28D1D1F-005B-0E77-85DD-65A07EF21824}" dt="2023-10-29T09:39:42.851" v="145" actId="20577"/>
          <ac:spMkLst>
            <pc:docMk/>
            <pc:sldMk cId="3798308848" sldId="318"/>
            <ac:spMk id="2" creationId="{90AE093C-1BAA-4765-BCC0-1CDCB9492D29}"/>
          </ac:spMkLst>
        </pc:spChg>
      </pc:sldChg>
      <pc:sldChg chg="modSp add del">
        <pc:chgData name="Pavlina Pavlova (2133271)" userId="S::2133271@student.uwtsd.ac.uk::d80a913b-66bd-4a69-9397-c12eda26c191" providerId="AD" clId="Web-{E28D1D1F-005B-0E77-85DD-65A07EF21824}" dt="2023-10-29T14:28:39.356" v="1243"/>
        <pc:sldMkLst>
          <pc:docMk/>
          <pc:sldMk cId="3409159213" sldId="321"/>
        </pc:sldMkLst>
        <pc:spChg chg="mod">
          <ac:chgData name="Pavlina Pavlova (2133271)" userId="S::2133271@student.uwtsd.ac.uk::d80a913b-66bd-4a69-9397-c12eda26c191" providerId="AD" clId="Web-{E28D1D1F-005B-0E77-85DD-65A07EF21824}" dt="2023-10-29T13:53:40.388" v="1229" actId="14100"/>
          <ac:spMkLst>
            <pc:docMk/>
            <pc:sldMk cId="3409159213" sldId="321"/>
            <ac:spMk id="4" creationId="{D11E0DA9-F80F-4FD2-86AD-FCB7040886B0}"/>
          </ac:spMkLst>
        </pc:spChg>
        <pc:spChg chg="mod">
          <ac:chgData name="Pavlina Pavlova (2133271)" userId="S::2133271@student.uwtsd.ac.uk::d80a913b-66bd-4a69-9397-c12eda26c191" providerId="AD" clId="Web-{E28D1D1F-005B-0E77-85DD-65A07EF21824}" dt="2023-10-29T14:03:58.280" v="1233" actId="20577"/>
          <ac:spMkLst>
            <pc:docMk/>
            <pc:sldMk cId="3409159213" sldId="321"/>
            <ac:spMk id="12" creationId="{7B40FFD6-3DA5-AD33-59AA-6282D0347E1C}"/>
          </ac:spMkLst>
        </pc:spChg>
        <pc:spChg chg="mod">
          <ac:chgData name="Pavlina Pavlova (2133271)" userId="S::2133271@student.uwtsd.ac.uk::d80a913b-66bd-4a69-9397-c12eda26c191" providerId="AD" clId="Web-{E28D1D1F-005B-0E77-85DD-65A07EF21824}" dt="2023-10-29T09:48:03.259" v="276" actId="20577"/>
          <ac:spMkLst>
            <pc:docMk/>
            <pc:sldMk cId="3409159213" sldId="321"/>
            <ac:spMk id="17" creationId="{CE60D718-AF05-43B9-B478-C057FE5DF5E0}"/>
          </ac:spMkLst>
        </pc:spChg>
      </pc:sldChg>
      <pc:sldChg chg="addSp delSp modSp mod ord modClrScheme chgLayout">
        <pc:chgData name="Pavlina Pavlova (2133271)" userId="S::2133271@student.uwtsd.ac.uk::d80a913b-66bd-4a69-9397-c12eda26c191" providerId="AD" clId="Web-{E28D1D1F-005B-0E77-85DD-65A07EF21824}" dt="2023-10-29T10:36:40.929" v="1106"/>
        <pc:sldMkLst>
          <pc:docMk/>
          <pc:sldMk cId="2608015962" sldId="322"/>
        </pc:sldMkLst>
        <pc:spChg chg="mod ord">
          <ac:chgData name="Pavlina Pavlova (2133271)" userId="S::2133271@student.uwtsd.ac.uk::d80a913b-66bd-4a69-9397-c12eda26c191" providerId="AD" clId="Web-{E28D1D1F-005B-0E77-85DD-65A07EF21824}" dt="2023-10-29T10:36:40.929" v="1106"/>
          <ac:spMkLst>
            <pc:docMk/>
            <pc:sldMk cId="2608015962" sldId="322"/>
            <ac:spMk id="2" creationId="{7F2BD5CD-FE0A-435A-88F4-C85979451FBF}"/>
          </ac:spMkLst>
        </pc:spChg>
        <pc:spChg chg="add del">
          <ac:chgData name="Pavlina Pavlova (2133271)" userId="S::2133271@student.uwtsd.ac.uk::d80a913b-66bd-4a69-9397-c12eda26c191" providerId="AD" clId="Web-{E28D1D1F-005B-0E77-85DD-65A07EF21824}" dt="2023-10-29T10:36:40.929" v="1106"/>
          <ac:spMkLst>
            <pc:docMk/>
            <pc:sldMk cId="2608015962" sldId="322"/>
            <ac:spMk id="3" creationId="{DE56713B-0B38-4782-9999-9C937C747C67}"/>
          </ac:spMkLst>
        </pc:spChg>
        <pc:spChg chg="mod ord">
          <ac:chgData name="Pavlina Pavlova (2133271)" userId="S::2133271@student.uwtsd.ac.uk::d80a913b-66bd-4a69-9397-c12eda26c191" providerId="AD" clId="Web-{E28D1D1F-005B-0E77-85DD-65A07EF21824}" dt="2023-10-29T10:36:40.929" v="1106"/>
          <ac:spMkLst>
            <pc:docMk/>
            <pc:sldMk cId="2608015962" sldId="322"/>
            <ac:spMk id="4" creationId="{262B8B63-820C-4F4B-9D8C-FA49920100AA}"/>
          </ac:spMkLst>
        </pc:spChg>
        <pc:spChg chg="mod">
          <ac:chgData name="Pavlina Pavlova (2133271)" userId="S::2133271@student.uwtsd.ac.uk::d80a913b-66bd-4a69-9397-c12eda26c191" providerId="AD" clId="Web-{E28D1D1F-005B-0E77-85DD-65A07EF21824}" dt="2023-10-29T10:36:40.929" v="1106"/>
          <ac:spMkLst>
            <pc:docMk/>
            <pc:sldMk cId="2608015962" sldId="322"/>
            <ac:spMk id="6" creationId="{EA58F096-46A3-4EB4-950C-04CC7361A037}"/>
          </ac:spMkLst>
        </pc:spChg>
        <pc:spChg chg="add del mod">
          <ac:chgData name="Pavlina Pavlova (2133271)" userId="S::2133271@student.uwtsd.ac.uk::d80a913b-66bd-4a69-9397-c12eda26c191" providerId="AD" clId="Web-{E28D1D1F-005B-0E77-85DD-65A07EF21824}" dt="2023-10-29T10:36:40.914" v="1105"/>
          <ac:spMkLst>
            <pc:docMk/>
            <pc:sldMk cId="2608015962" sldId="322"/>
            <ac:spMk id="17" creationId="{1BE448AC-CD56-D795-A0BF-EB56F7FC5A45}"/>
          </ac:spMkLst>
        </pc:spChg>
        <pc:spChg chg="add mod">
          <ac:chgData name="Pavlina Pavlova (2133271)" userId="S::2133271@student.uwtsd.ac.uk::d80a913b-66bd-4a69-9397-c12eda26c191" providerId="AD" clId="Web-{E28D1D1F-005B-0E77-85DD-65A07EF21824}" dt="2023-10-29T10:36:40.929" v="1106"/>
          <ac:spMkLst>
            <pc:docMk/>
            <pc:sldMk cId="2608015962" sldId="322"/>
            <ac:spMk id="19" creationId="{FE6D7D0F-911C-46B7-3EC7-18FEF55510EE}"/>
          </ac:spMkLst>
        </pc:spChg>
        <pc:picChg chg="mod ord">
          <ac:chgData name="Pavlina Pavlova (2133271)" userId="S::2133271@student.uwtsd.ac.uk::d80a913b-66bd-4a69-9397-c12eda26c191" providerId="AD" clId="Web-{E28D1D1F-005B-0E77-85DD-65A07EF21824}" dt="2023-10-29T10:36:40.929" v="1106"/>
          <ac:picMkLst>
            <pc:docMk/>
            <pc:sldMk cId="2608015962" sldId="322"/>
            <ac:picMk id="12" creationId="{29E16458-0C9B-4162-8A08-7C0E3BE746CB}"/>
          </ac:picMkLst>
        </pc:picChg>
      </pc:sldChg>
      <pc:sldChg chg="modSp">
        <pc:chgData name="Pavlina Pavlova (2133271)" userId="S::2133271@student.uwtsd.ac.uk::d80a913b-66bd-4a69-9397-c12eda26c191" providerId="AD" clId="Web-{E28D1D1F-005B-0E77-85DD-65A07EF21824}" dt="2023-10-29T10:39:48.652" v="1134" actId="20577"/>
        <pc:sldMkLst>
          <pc:docMk/>
          <pc:sldMk cId="3734045892" sldId="324"/>
        </pc:sldMkLst>
        <pc:spChg chg="mod">
          <ac:chgData name="Pavlina Pavlova (2133271)" userId="S::2133271@student.uwtsd.ac.uk::d80a913b-66bd-4a69-9397-c12eda26c191" providerId="AD" clId="Web-{E28D1D1F-005B-0E77-85DD-65A07EF21824}" dt="2023-10-29T10:39:48.652" v="1134" actId="20577"/>
          <ac:spMkLst>
            <pc:docMk/>
            <pc:sldMk cId="3734045892" sldId="324"/>
            <ac:spMk id="4" creationId="{D01074EA-3455-4FE2-DD3F-533701EF2A57}"/>
          </ac:spMkLst>
        </pc:spChg>
        <pc:graphicFrameChg chg="modGraphic">
          <ac:chgData name="Pavlina Pavlova (2133271)" userId="S::2133271@student.uwtsd.ac.uk::d80a913b-66bd-4a69-9397-c12eda26c191" providerId="AD" clId="Web-{E28D1D1F-005B-0E77-85DD-65A07EF21824}" dt="2023-10-29T10:04:17.007" v="402" actId="20577"/>
          <ac:graphicFrameMkLst>
            <pc:docMk/>
            <pc:sldMk cId="3734045892" sldId="324"/>
            <ac:graphicFrameMk id="16" creationId="{E62A483F-2D16-B86E-7995-77F95EE0B9CD}"/>
          </ac:graphicFrameMkLst>
        </pc:graphicFrameChg>
      </pc:sldChg>
      <pc:sldChg chg="modSp ord">
        <pc:chgData name="Pavlina Pavlova (2133271)" userId="S::2133271@student.uwtsd.ac.uk::d80a913b-66bd-4a69-9397-c12eda26c191" providerId="AD" clId="Web-{E28D1D1F-005B-0E77-85DD-65A07EF21824}" dt="2023-10-29T11:02:45.409" v="1181" actId="20577"/>
        <pc:sldMkLst>
          <pc:docMk/>
          <pc:sldMk cId="3469914943" sldId="325"/>
        </pc:sldMkLst>
        <pc:spChg chg="mod">
          <ac:chgData name="Pavlina Pavlova (2133271)" userId="S::2133271@student.uwtsd.ac.uk::d80a913b-66bd-4a69-9397-c12eda26c191" providerId="AD" clId="Web-{E28D1D1F-005B-0E77-85DD-65A07EF21824}" dt="2023-10-29T10:44:04.582" v="1160" actId="20577"/>
          <ac:spMkLst>
            <pc:docMk/>
            <pc:sldMk cId="3469914943" sldId="325"/>
            <ac:spMk id="4" creationId="{E200DDE5-52C2-AA54-678B-C9D51F40B17C}"/>
          </ac:spMkLst>
        </pc:spChg>
        <pc:graphicFrameChg chg="modGraphic">
          <ac:chgData name="Pavlina Pavlova (2133271)" userId="S::2133271@student.uwtsd.ac.uk::d80a913b-66bd-4a69-9397-c12eda26c191" providerId="AD" clId="Web-{E28D1D1F-005B-0E77-85DD-65A07EF21824}" dt="2023-10-29T11:02:45.409" v="1181" actId="20577"/>
          <ac:graphicFrameMkLst>
            <pc:docMk/>
            <pc:sldMk cId="3469914943" sldId="325"/>
            <ac:graphicFrameMk id="24" creationId="{ADDF20F0-FE3D-8F24-0350-DFAF42DFDAC2}"/>
          </ac:graphicFrameMkLst>
        </pc:graphicFrameChg>
      </pc:sldChg>
      <pc:sldChg chg="modSp ord">
        <pc:chgData name="Pavlina Pavlova (2133271)" userId="S::2133271@student.uwtsd.ac.uk::d80a913b-66bd-4a69-9397-c12eda26c191" providerId="AD" clId="Web-{E28D1D1F-005B-0E77-85DD-65A07EF21824}" dt="2023-10-29T10:41:22.825" v="1157"/>
        <pc:sldMkLst>
          <pc:docMk/>
          <pc:sldMk cId="2800118194" sldId="327"/>
        </pc:sldMkLst>
        <pc:spChg chg="mod">
          <ac:chgData name="Pavlina Pavlova (2133271)" userId="S::2133271@student.uwtsd.ac.uk::d80a913b-66bd-4a69-9397-c12eda26c191" providerId="AD" clId="Web-{E28D1D1F-005B-0E77-85DD-65A07EF21824}" dt="2023-10-29T09:38:41.329" v="110" actId="20577"/>
          <ac:spMkLst>
            <pc:docMk/>
            <pc:sldMk cId="2800118194" sldId="327"/>
            <ac:spMk id="4" creationId="{A40A386F-165C-D754-7BB6-C87C53F1D7A1}"/>
          </ac:spMkLst>
        </pc:spChg>
        <pc:spChg chg="mod">
          <ac:chgData name="Pavlina Pavlova (2133271)" userId="S::2133271@student.uwtsd.ac.uk::d80a913b-66bd-4a69-9397-c12eda26c191" providerId="AD" clId="Web-{E28D1D1F-005B-0E77-85DD-65A07EF21824}" dt="2023-10-29T09:37:46.109" v="70" actId="20577"/>
          <ac:spMkLst>
            <pc:docMk/>
            <pc:sldMk cId="2800118194" sldId="327"/>
            <ac:spMk id="11" creationId="{7E67C08D-FC4C-36E0-B3E8-D2272BA2207B}"/>
          </ac:spMkLst>
        </pc:spChg>
        <pc:graphicFrameChg chg="modGraphic">
          <ac:chgData name="Pavlina Pavlova (2133271)" userId="S::2133271@student.uwtsd.ac.uk::d80a913b-66bd-4a69-9397-c12eda26c191" providerId="AD" clId="Web-{E28D1D1F-005B-0E77-85DD-65A07EF21824}" dt="2023-10-29T10:24:34.018" v="1072" actId="20577"/>
          <ac:graphicFrameMkLst>
            <pc:docMk/>
            <pc:sldMk cId="2800118194" sldId="327"/>
            <ac:graphicFrameMk id="7" creationId="{1CD286DC-B6FA-5F0C-0903-45709CD82CDA}"/>
          </ac:graphicFrameMkLst>
        </pc:graphicFrameChg>
      </pc:sldChg>
      <pc:sldChg chg="addSp delSp modSp mod modClrScheme chgLayout">
        <pc:chgData name="Pavlina Pavlova (2133271)" userId="S::2133271@student.uwtsd.ac.uk::d80a913b-66bd-4a69-9397-c12eda26c191" providerId="AD" clId="Web-{E28D1D1F-005B-0E77-85DD-65A07EF21824}" dt="2023-10-29T10:40:49.434" v="1154"/>
        <pc:sldMkLst>
          <pc:docMk/>
          <pc:sldMk cId="2586513532" sldId="328"/>
        </pc:sldMkLst>
        <pc:spChg chg="mod">
          <ac:chgData name="Pavlina Pavlova (2133271)" userId="S::2133271@student.uwtsd.ac.uk::d80a913b-66bd-4a69-9397-c12eda26c191" providerId="AD" clId="Web-{E28D1D1F-005B-0E77-85DD-65A07EF21824}" dt="2023-10-29T10:40:49.434" v="1154"/>
          <ac:spMkLst>
            <pc:docMk/>
            <pc:sldMk cId="2586513532" sldId="328"/>
            <ac:spMk id="3" creationId="{70666053-FCDC-1F90-6D36-1A118AB99E6E}"/>
          </ac:spMkLst>
        </pc:spChg>
        <pc:spChg chg="mod ord">
          <ac:chgData name="Pavlina Pavlova (2133271)" userId="S::2133271@student.uwtsd.ac.uk::d80a913b-66bd-4a69-9397-c12eda26c191" providerId="AD" clId="Web-{E28D1D1F-005B-0E77-85DD-65A07EF21824}" dt="2023-10-29T10:40:49.434" v="1154"/>
          <ac:spMkLst>
            <pc:docMk/>
            <pc:sldMk cId="2586513532" sldId="328"/>
            <ac:spMk id="4" creationId="{46B58FD0-8AD3-ED9E-31D3-EF64C6872E0F}"/>
          </ac:spMkLst>
        </pc:spChg>
        <pc:spChg chg="mod ord">
          <ac:chgData name="Pavlina Pavlova (2133271)" userId="S::2133271@student.uwtsd.ac.uk::d80a913b-66bd-4a69-9397-c12eda26c191" providerId="AD" clId="Web-{E28D1D1F-005B-0E77-85DD-65A07EF21824}" dt="2023-10-29T10:40:49.434" v="1154"/>
          <ac:spMkLst>
            <pc:docMk/>
            <pc:sldMk cId="2586513532" sldId="328"/>
            <ac:spMk id="5" creationId="{7CBC135D-73AA-91B1-C913-68950311632D}"/>
          </ac:spMkLst>
        </pc:spChg>
        <pc:spChg chg="add del">
          <ac:chgData name="Pavlina Pavlova (2133271)" userId="S::2133271@student.uwtsd.ac.uk::d80a913b-66bd-4a69-9397-c12eda26c191" providerId="AD" clId="Web-{E28D1D1F-005B-0E77-85DD-65A07EF21824}" dt="2023-10-29T10:40:49.434" v="1154"/>
          <ac:spMkLst>
            <pc:docMk/>
            <pc:sldMk cId="2586513532" sldId="328"/>
            <ac:spMk id="6" creationId="{E6290931-7E07-CEDF-7FD9-6FCD5936A11D}"/>
          </ac:spMkLst>
        </pc:spChg>
        <pc:spChg chg="add del mod">
          <ac:chgData name="Pavlina Pavlova (2133271)" userId="S::2133271@student.uwtsd.ac.uk::d80a913b-66bd-4a69-9397-c12eda26c191" providerId="AD" clId="Web-{E28D1D1F-005B-0E77-85DD-65A07EF21824}" dt="2023-10-29T10:40:49.434" v="1153"/>
          <ac:spMkLst>
            <pc:docMk/>
            <pc:sldMk cId="2586513532" sldId="328"/>
            <ac:spMk id="13" creationId="{789EC7EC-C643-73D4-E7BC-BEE5241EF285}"/>
          </ac:spMkLst>
        </pc:spChg>
        <pc:spChg chg="add del mod">
          <ac:chgData name="Pavlina Pavlova (2133271)" userId="S::2133271@student.uwtsd.ac.uk::d80a913b-66bd-4a69-9397-c12eda26c191" providerId="AD" clId="Web-{E28D1D1F-005B-0E77-85DD-65A07EF21824}" dt="2023-10-29T10:40:49.434" v="1153"/>
          <ac:spMkLst>
            <pc:docMk/>
            <pc:sldMk cId="2586513532" sldId="328"/>
            <ac:spMk id="15" creationId="{AB80D176-99E6-F863-6EB4-67B7C1684484}"/>
          </ac:spMkLst>
        </pc:spChg>
        <pc:spChg chg="add mod">
          <ac:chgData name="Pavlina Pavlova (2133271)" userId="S::2133271@student.uwtsd.ac.uk::d80a913b-66bd-4a69-9397-c12eda26c191" providerId="AD" clId="Web-{E28D1D1F-005B-0E77-85DD-65A07EF21824}" dt="2023-10-29T10:40:49.434" v="1154"/>
          <ac:spMkLst>
            <pc:docMk/>
            <pc:sldMk cId="2586513532" sldId="328"/>
            <ac:spMk id="17" creationId="{E76A44F8-A5B2-2E69-FBF4-B4C64A7556B8}"/>
          </ac:spMkLst>
        </pc:spChg>
        <pc:picChg chg="mod ord">
          <ac:chgData name="Pavlina Pavlova (2133271)" userId="S::2133271@student.uwtsd.ac.uk::d80a913b-66bd-4a69-9397-c12eda26c191" providerId="AD" clId="Web-{E28D1D1F-005B-0E77-85DD-65A07EF21824}" dt="2023-10-29T10:40:49.434" v="1154"/>
          <ac:picMkLst>
            <pc:docMk/>
            <pc:sldMk cId="2586513532" sldId="328"/>
            <ac:picMk id="8" creationId="{4C0016D7-DE3F-ABB6-4EA6-088BE24F8DBF}"/>
          </ac:picMkLst>
        </pc:picChg>
      </pc:sldChg>
      <pc:sldChg chg="modSp new ord">
        <pc:chgData name="Pavlina Pavlova (2133271)" userId="S::2133271@student.uwtsd.ac.uk::d80a913b-66bd-4a69-9397-c12eda26c191" providerId="AD" clId="Web-{E28D1D1F-005B-0E77-85DD-65A07EF21824}" dt="2023-10-29T10:47:05.351" v="1164" actId="20577"/>
        <pc:sldMkLst>
          <pc:docMk/>
          <pc:sldMk cId="750210346" sldId="329"/>
        </pc:sldMkLst>
        <pc:spChg chg="mod">
          <ac:chgData name="Pavlina Pavlova (2133271)" userId="S::2133271@student.uwtsd.ac.uk::d80a913b-66bd-4a69-9397-c12eda26c191" providerId="AD" clId="Web-{E28D1D1F-005B-0E77-85DD-65A07EF21824}" dt="2023-10-29T10:40:00.308" v="1138" actId="20577"/>
          <ac:spMkLst>
            <pc:docMk/>
            <pc:sldMk cId="750210346" sldId="329"/>
            <ac:spMk id="4" creationId="{E890D568-0716-3DFD-C625-DF389852201C}"/>
          </ac:spMkLst>
        </pc:spChg>
        <pc:spChg chg="mod">
          <ac:chgData name="Pavlina Pavlova (2133271)" userId="S::2133271@student.uwtsd.ac.uk::d80a913b-66bd-4a69-9397-c12eda26c191" providerId="AD" clId="Web-{E28D1D1F-005B-0E77-85DD-65A07EF21824}" dt="2023-10-29T10:47:05.351" v="1164" actId="20577"/>
          <ac:spMkLst>
            <pc:docMk/>
            <pc:sldMk cId="750210346" sldId="329"/>
            <ac:spMk id="5" creationId="{60ABF1CE-3318-7E8B-A5A8-30FDEDB80F5F}"/>
          </ac:spMkLst>
        </pc:spChg>
        <pc:spChg chg="mod">
          <ac:chgData name="Pavlina Pavlova (2133271)" userId="S::2133271@student.uwtsd.ac.uk::d80a913b-66bd-4a69-9397-c12eda26c191" providerId="AD" clId="Web-{E28D1D1F-005B-0E77-85DD-65A07EF21824}" dt="2023-10-29T10:46:58.788" v="1163" actId="20577"/>
          <ac:spMkLst>
            <pc:docMk/>
            <pc:sldMk cId="750210346" sldId="329"/>
            <ac:spMk id="6" creationId="{1B06BB5A-FD16-4B38-3E00-6A56C355ECFE}"/>
          </ac:spMkLst>
        </pc:spChg>
      </pc:sldChg>
      <pc:sldChg chg="modSp new">
        <pc:chgData name="Pavlina Pavlova (2133271)" userId="S::2133271@student.uwtsd.ac.uk::d80a913b-66bd-4a69-9397-c12eda26c191" providerId="AD" clId="Web-{E28D1D1F-005B-0E77-85DD-65A07EF21824}" dt="2023-10-29T14:28:32.465" v="1242" actId="20577"/>
        <pc:sldMkLst>
          <pc:docMk/>
          <pc:sldMk cId="2914529581" sldId="330"/>
        </pc:sldMkLst>
        <pc:spChg chg="mod">
          <ac:chgData name="Pavlina Pavlova (2133271)" userId="S::2133271@student.uwtsd.ac.uk::d80a913b-66bd-4a69-9397-c12eda26c191" providerId="AD" clId="Web-{E28D1D1F-005B-0E77-85DD-65A07EF21824}" dt="2023-10-29T14:28:32.465" v="1242" actId="20577"/>
          <ac:spMkLst>
            <pc:docMk/>
            <pc:sldMk cId="2914529581" sldId="330"/>
            <ac:spMk id="4" creationId="{660A4EA1-4B06-0B8F-4415-4878D70FDA9C}"/>
          </ac:spMkLst>
        </pc:spChg>
        <pc:spChg chg="mod">
          <ac:chgData name="Pavlina Pavlova (2133271)" userId="S::2133271@student.uwtsd.ac.uk::d80a913b-66bd-4a69-9397-c12eda26c191" providerId="AD" clId="Web-{E28D1D1F-005B-0E77-85DD-65A07EF21824}" dt="2023-10-29T14:28:19.152" v="1235" actId="20577"/>
          <ac:spMkLst>
            <pc:docMk/>
            <pc:sldMk cId="2914529581" sldId="330"/>
            <ac:spMk id="5" creationId="{9B2A7D2D-90B9-394E-1D1D-F224E4DBB4D3}"/>
          </ac:spMkLst>
        </pc:spChg>
      </pc:sldChg>
      <pc:sldChg chg="del">
        <pc:chgData name="Pavlina Pavlova (2133271)" userId="S::2133271@student.uwtsd.ac.uk::d80a913b-66bd-4a69-9397-c12eda26c191" providerId="AD" clId="Web-{E28D1D1F-005B-0E77-85DD-65A07EF21824}" dt="2023-10-29T09:47:12.336" v="170"/>
        <pc:sldMkLst>
          <pc:docMk/>
          <pc:sldMk cId="1059110814" sldId="331"/>
        </pc:sldMkLst>
      </pc:sldChg>
      <pc:sldChg chg="del">
        <pc:chgData name="Pavlina Pavlova (2133271)" userId="S::2133271@student.uwtsd.ac.uk::d80a913b-66bd-4a69-9397-c12eda26c191" providerId="AD" clId="Web-{E28D1D1F-005B-0E77-85DD-65A07EF21824}" dt="2023-10-29T09:39:26.819" v="143"/>
        <pc:sldMkLst>
          <pc:docMk/>
          <pc:sldMk cId="1319975848" sldId="332"/>
        </pc:sldMkLst>
      </pc:sldChg>
    </pc:docChg>
  </pc:docChgLst>
  <pc:docChgLst>
    <pc:chgData name="Pavlina Pavlova (2133271)" userId="S::2133271@student.uwtsd.ac.uk::d80a913b-66bd-4a69-9397-c12eda26c191" providerId="AD" clId="Web-{1147C6E2-7399-F7DE-B767-B36E8464F02F}"/>
    <pc:docChg chg="modSld">
      <pc:chgData name="Pavlina Pavlova (2133271)" userId="S::2133271@student.uwtsd.ac.uk::d80a913b-66bd-4a69-9397-c12eda26c191" providerId="AD" clId="Web-{1147C6E2-7399-F7DE-B767-B36E8464F02F}" dt="2023-10-29T14:54:45.816" v="1" actId="20577"/>
      <pc:docMkLst>
        <pc:docMk/>
      </pc:docMkLst>
      <pc:sldChg chg="modSp">
        <pc:chgData name="Pavlina Pavlova (2133271)" userId="S::2133271@student.uwtsd.ac.uk::d80a913b-66bd-4a69-9397-c12eda26c191" providerId="AD" clId="Web-{1147C6E2-7399-F7DE-B767-B36E8464F02F}" dt="2023-10-29T14:54:45.816" v="1" actId="20577"/>
        <pc:sldMkLst>
          <pc:docMk/>
          <pc:sldMk cId="2914529581" sldId="330"/>
        </pc:sldMkLst>
        <pc:spChg chg="mod">
          <ac:chgData name="Pavlina Pavlova (2133271)" userId="S::2133271@student.uwtsd.ac.uk::d80a913b-66bd-4a69-9397-c12eda26c191" providerId="AD" clId="Web-{1147C6E2-7399-F7DE-B767-B36E8464F02F}" dt="2023-10-29T14:54:45.816" v="1" actId="20577"/>
          <ac:spMkLst>
            <pc:docMk/>
            <pc:sldMk cId="2914529581" sldId="330"/>
            <ac:spMk id="5" creationId="{9B2A7D2D-90B9-394E-1D1D-F224E4DBB4D3}"/>
          </ac:spMkLst>
        </pc:spChg>
      </pc:sldChg>
    </pc:docChg>
  </pc:docChgLst>
  <pc:docChgLst>
    <pc:chgData clId="Web-{64551A2E-CB8E-40A8-D3C7-55D952F8A851}"/>
    <pc:docChg chg="modSld">
      <pc:chgData name="" userId="" providerId="" clId="Web-{64551A2E-CB8E-40A8-D3C7-55D952F8A851}" dt="2023-10-28T09:26:31.649" v="3" actId="20577"/>
      <pc:docMkLst>
        <pc:docMk/>
      </pc:docMkLst>
      <pc:sldChg chg="modSp">
        <pc:chgData name="" userId="" providerId="" clId="Web-{64551A2E-CB8E-40A8-D3C7-55D952F8A851}" dt="2023-10-28T09:26:31.649" v="3" actId="20577"/>
        <pc:sldMkLst>
          <pc:docMk/>
          <pc:sldMk cId="2955362936" sldId="320"/>
        </pc:sldMkLst>
        <pc:spChg chg="mod">
          <ac:chgData name="" userId="" providerId="" clId="Web-{64551A2E-CB8E-40A8-D3C7-55D952F8A851}" dt="2023-10-28T09:26:31.649" v="3" actId="20577"/>
          <ac:spMkLst>
            <pc:docMk/>
            <pc:sldMk cId="2955362936" sldId="320"/>
            <ac:spMk id="7" creationId="{5B7C1735-7735-1350-6245-77553E99414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2373DC-11B1-4708-92E2-E1B8EB8D76D8}"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614766C9-F94D-8B47-BA7E-425C084E5D9D}">
      <dgm:prSet phldr="0" custT="1"/>
      <dgm:spPr/>
      <dgm:t>
        <a:bodyPr/>
        <a:lstStyle/>
        <a:p>
          <a:pPr rtl="0">
            <a:buFont typeface="Symbol" pitchFamily="2" charset="2"/>
            <a:buChar char=""/>
          </a:pPr>
          <a:r>
            <a:rPr lang="en-GB" sz="1400" dirty="0">
              <a:latin typeface="Gill Sans MT" panose="020B0502020104020203"/>
            </a:rPr>
            <a:t>Multiple Perspectives</a:t>
          </a:r>
          <a:endParaRPr lang="en-GB" sz="1400" dirty="0"/>
        </a:p>
      </dgm:t>
    </dgm:pt>
    <dgm:pt modelId="{299E255A-AC34-2144-8D32-52B582DE82AA}" type="parTrans" cxnId="{96399B24-276A-984F-814C-1D057736B3B2}">
      <dgm:prSet/>
      <dgm:spPr/>
      <dgm:t>
        <a:bodyPr/>
        <a:lstStyle/>
        <a:p>
          <a:endParaRPr lang="en-GB"/>
        </a:p>
      </dgm:t>
    </dgm:pt>
    <dgm:pt modelId="{BCBBC1D3-1135-2241-ADB2-EAE0BC09D408}" type="sibTrans" cxnId="{96399B24-276A-984F-814C-1D057736B3B2}">
      <dgm:prSet/>
      <dgm:spPr/>
      <dgm:t>
        <a:bodyPr/>
        <a:lstStyle/>
        <a:p>
          <a:endParaRPr lang="en-GB"/>
        </a:p>
      </dgm:t>
    </dgm:pt>
    <dgm:pt modelId="{C10B3F98-AF7A-4CFF-8285-0521E2C59B1A}">
      <dgm:prSet phldr="0"/>
      <dgm:spPr/>
      <dgm:t>
        <a:bodyPr/>
        <a:lstStyle/>
        <a:p>
          <a:pPr rtl="0"/>
          <a:r>
            <a:rPr lang="en-GB" dirty="0">
              <a:latin typeface="Gill Sans MT" panose="020B0502020104020203"/>
            </a:rPr>
            <a:t>Self-Awareness</a:t>
          </a:r>
        </a:p>
      </dgm:t>
    </dgm:pt>
    <dgm:pt modelId="{4FB8F01C-C571-4777-9209-C5E84FD6B9C8}" type="parTrans" cxnId="{4047E93B-444C-4E11-B68B-42CD635DD186}">
      <dgm:prSet/>
      <dgm:spPr/>
    </dgm:pt>
    <dgm:pt modelId="{ABD9BE19-F21F-47EA-995D-3812732C12C8}" type="sibTrans" cxnId="{4047E93B-444C-4E11-B68B-42CD635DD186}">
      <dgm:prSet/>
      <dgm:spPr/>
    </dgm:pt>
    <dgm:pt modelId="{00075217-061D-4564-A92F-4F929E6813A2}">
      <dgm:prSet phldr="0"/>
      <dgm:spPr/>
      <dgm:t>
        <a:bodyPr/>
        <a:lstStyle/>
        <a:p>
          <a:pPr rtl="0"/>
          <a:r>
            <a:rPr lang="en-GB" dirty="0">
              <a:latin typeface="Gill Sans MT" panose="020B0502020104020203"/>
            </a:rPr>
            <a:t>Development and Growth</a:t>
          </a:r>
        </a:p>
      </dgm:t>
    </dgm:pt>
    <dgm:pt modelId="{ED6567EC-D76E-4402-A4DD-3CBDFE55413D}" type="parTrans" cxnId="{1233CF0F-1B10-4CF5-A2B7-72812F29BFB7}">
      <dgm:prSet/>
      <dgm:spPr/>
    </dgm:pt>
    <dgm:pt modelId="{C9BA6172-1DA3-42A5-9A57-DEEE1CDA4E03}" type="sibTrans" cxnId="{1233CF0F-1B10-4CF5-A2B7-72812F29BFB7}">
      <dgm:prSet/>
      <dgm:spPr/>
    </dgm:pt>
    <dgm:pt modelId="{CE1F15B7-518B-44DF-BCDE-754CF12D6A37}">
      <dgm:prSet phldr="0"/>
      <dgm:spPr/>
      <dgm:t>
        <a:bodyPr/>
        <a:lstStyle/>
        <a:p>
          <a:pPr rtl="0"/>
          <a:r>
            <a:rPr lang="en-GB" dirty="0">
              <a:latin typeface="Gill Sans MT" panose="020B0502020104020203"/>
            </a:rPr>
            <a:t>Team Collaboration and Communication</a:t>
          </a:r>
        </a:p>
      </dgm:t>
    </dgm:pt>
    <dgm:pt modelId="{3F99F9C6-5911-48B1-A748-61CC312FB981}" type="parTrans" cxnId="{1E5B7E5A-487E-4A91-85B1-384C278C2B74}">
      <dgm:prSet/>
      <dgm:spPr/>
    </dgm:pt>
    <dgm:pt modelId="{9B990F3C-BEEE-4FBC-B9C6-FCFE9153156B}" type="sibTrans" cxnId="{1E5B7E5A-487E-4A91-85B1-384C278C2B74}">
      <dgm:prSet/>
      <dgm:spPr/>
    </dgm:pt>
    <dgm:pt modelId="{A627DDF5-C08F-434B-BE3B-AFDAB267AA59}">
      <dgm:prSet phldr="0"/>
      <dgm:spPr/>
      <dgm:t>
        <a:bodyPr/>
        <a:lstStyle/>
        <a:p>
          <a:r>
            <a:rPr lang="en-GB" dirty="0">
              <a:latin typeface="Gill Sans MT" panose="020B0502020104020203"/>
            </a:rPr>
            <a:t>Transperancy</a:t>
          </a:r>
        </a:p>
      </dgm:t>
    </dgm:pt>
    <dgm:pt modelId="{44B01B67-88CB-43AC-85AF-35667FD2719E}" type="parTrans" cxnId="{0E2041CD-50D5-42CA-91BA-B2A39CAC6870}">
      <dgm:prSet/>
      <dgm:spPr/>
    </dgm:pt>
    <dgm:pt modelId="{417266CB-893F-4B01-8BCE-A01DA9EB6A4D}" type="sibTrans" cxnId="{0E2041CD-50D5-42CA-91BA-B2A39CAC6870}">
      <dgm:prSet/>
      <dgm:spPr/>
    </dgm:pt>
    <dgm:pt modelId="{A467125E-3D9C-4B17-821C-607E4F22323C}">
      <dgm:prSet phldr="0"/>
      <dgm:spPr/>
      <dgm:t>
        <a:bodyPr/>
        <a:lstStyle/>
        <a:p>
          <a:pPr rtl="0"/>
          <a:r>
            <a:rPr lang="en-GB" dirty="0">
              <a:latin typeface="Gill Sans MT" panose="020B0502020104020203"/>
            </a:rPr>
            <a:t>Improved Relationships</a:t>
          </a:r>
        </a:p>
      </dgm:t>
    </dgm:pt>
    <dgm:pt modelId="{35EE19D0-7F39-4108-8F41-13B14A69AA12}" type="parTrans" cxnId="{CD4A1410-4DBE-4D26-93AA-5F68101CB1EE}">
      <dgm:prSet/>
      <dgm:spPr/>
    </dgm:pt>
    <dgm:pt modelId="{162B86F8-FAF1-47AF-B7A2-7FBA19D94642}" type="sibTrans" cxnId="{CD4A1410-4DBE-4D26-93AA-5F68101CB1EE}">
      <dgm:prSet/>
      <dgm:spPr/>
    </dgm:pt>
    <dgm:pt modelId="{88A033FC-90E8-450A-9660-7C56FE44CF4B}" type="pres">
      <dgm:prSet presAssocID="{592373DC-11B1-4708-92E2-E1B8EB8D76D8}" presName="linear" presStyleCnt="0">
        <dgm:presLayoutVars>
          <dgm:dir/>
          <dgm:animLvl val="lvl"/>
          <dgm:resizeHandles val="exact"/>
        </dgm:presLayoutVars>
      </dgm:prSet>
      <dgm:spPr/>
    </dgm:pt>
    <dgm:pt modelId="{491A2E60-BE14-3440-AD82-9BDC1266CCDD}" type="pres">
      <dgm:prSet presAssocID="{614766C9-F94D-8B47-BA7E-425C084E5D9D}" presName="parentLin" presStyleCnt="0"/>
      <dgm:spPr/>
    </dgm:pt>
    <dgm:pt modelId="{22CAEA08-FCDD-C540-8C08-4901B8107183}" type="pres">
      <dgm:prSet presAssocID="{614766C9-F94D-8B47-BA7E-425C084E5D9D}" presName="parentLeftMargin" presStyleLbl="node1" presStyleIdx="0" presStyleCnt="6"/>
      <dgm:spPr/>
    </dgm:pt>
    <dgm:pt modelId="{2D5093A6-CDD8-CB46-BC90-BD80BE34895E}" type="pres">
      <dgm:prSet presAssocID="{614766C9-F94D-8B47-BA7E-425C084E5D9D}" presName="parentText" presStyleLbl="node1" presStyleIdx="0" presStyleCnt="6">
        <dgm:presLayoutVars>
          <dgm:chMax val="0"/>
          <dgm:bulletEnabled val="1"/>
        </dgm:presLayoutVars>
      </dgm:prSet>
      <dgm:spPr/>
    </dgm:pt>
    <dgm:pt modelId="{899F4849-0DA7-3542-9C14-03398820BEE4}" type="pres">
      <dgm:prSet presAssocID="{614766C9-F94D-8B47-BA7E-425C084E5D9D}" presName="negativeSpace" presStyleCnt="0"/>
      <dgm:spPr/>
    </dgm:pt>
    <dgm:pt modelId="{B4FF4252-A8B3-8949-AD4C-65723B235F71}" type="pres">
      <dgm:prSet presAssocID="{614766C9-F94D-8B47-BA7E-425C084E5D9D}" presName="childText" presStyleLbl="conFgAcc1" presStyleIdx="0" presStyleCnt="6">
        <dgm:presLayoutVars>
          <dgm:bulletEnabled val="1"/>
        </dgm:presLayoutVars>
      </dgm:prSet>
      <dgm:spPr/>
    </dgm:pt>
    <dgm:pt modelId="{9AE110CA-64A8-4BCB-B4FE-7C74AD4C8979}" type="pres">
      <dgm:prSet presAssocID="{BCBBC1D3-1135-2241-ADB2-EAE0BC09D408}" presName="spaceBetweenRectangles" presStyleCnt="0"/>
      <dgm:spPr/>
    </dgm:pt>
    <dgm:pt modelId="{7732AF44-96CE-40FD-8724-794FCA38A573}" type="pres">
      <dgm:prSet presAssocID="{C10B3F98-AF7A-4CFF-8285-0521E2C59B1A}" presName="parentLin" presStyleCnt="0"/>
      <dgm:spPr/>
    </dgm:pt>
    <dgm:pt modelId="{A1D04456-0CCC-4EF7-A96C-868B02B12AEA}" type="pres">
      <dgm:prSet presAssocID="{C10B3F98-AF7A-4CFF-8285-0521E2C59B1A}" presName="parentLeftMargin" presStyleLbl="node1" presStyleIdx="0" presStyleCnt="6"/>
      <dgm:spPr/>
    </dgm:pt>
    <dgm:pt modelId="{89357A2E-1C6F-41AA-99FA-5C45BDC5B399}" type="pres">
      <dgm:prSet presAssocID="{C10B3F98-AF7A-4CFF-8285-0521E2C59B1A}" presName="parentText" presStyleLbl="node1" presStyleIdx="1" presStyleCnt="6">
        <dgm:presLayoutVars>
          <dgm:chMax val="0"/>
          <dgm:bulletEnabled val="1"/>
        </dgm:presLayoutVars>
      </dgm:prSet>
      <dgm:spPr/>
    </dgm:pt>
    <dgm:pt modelId="{13F4D236-B64F-4CBE-9C7D-23FA0AFB1583}" type="pres">
      <dgm:prSet presAssocID="{C10B3F98-AF7A-4CFF-8285-0521E2C59B1A}" presName="negativeSpace" presStyleCnt="0"/>
      <dgm:spPr/>
    </dgm:pt>
    <dgm:pt modelId="{7F74F300-7FAD-4927-984A-35AEA116F761}" type="pres">
      <dgm:prSet presAssocID="{C10B3F98-AF7A-4CFF-8285-0521E2C59B1A}" presName="childText" presStyleLbl="conFgAcc1" presStyleIdx="1" presStyleCnt="6">
        <dgm:presLayoutVars>
          <dgm:bulletEnabled val="1"/>
        </dgm:presLayoutVars>
      </dgm:prSet>
      <dgm:spPr/>
    </dgm:pt>
    <dgm:pt modelId="{217F8BFC-836D-4142-9D76-BC536C1FF040}" type="pres">
      <dgm:prSet presAssocID="{ABD9BE19-F21F-47EA-995D-3812732C12C8}" presName="spaceBetweenRectangles" presStyleCnt="0"/>
      <dgm:spPr/>
    </dgm:pt>
    <dgm:pt modelId="{F27D2374-3BB1-469A-9530-83A091366685}" type="pres">
      <dgm:prSet presAssocID="{00075217-061D-4564-A92F-4F929E6813A2}" presName="parentLin" presStyleCnt="0"/>
      <dgm:spPr/>
    </dgm:pt>
    <dgm:pt modelId="{7D60348C-A5B1-4281-B1EE-044E4FA92EC3}" type="pres">
      <dgm:prSet presAssocID="{00075217-061D-4564-A92F-4F929E6813A2}" presName="parentLeftMargin" presStyleLbl="node1" presStyleIdx="1" presStyleCnt="6"/>
      <dgm:spPr/>
    </dgm:pt>
    <dgm:pt modelId="{44F55056-A91A-4B79-B4E2-B863B6E3C052}" type="pres">
      <dgm:prSet presAssocID="{00075217-061D-4564-A92F-4F929E6813A2}" presName="parentText" presStyleLbl="node1" presStyleIdx="2" presStyleCnt="6">
        <dgm:presLayoutVars>
          <dgm:chMax val="0"/>
          <dgm:bulletEnabled val="1"/>
        </dgm:presLayoutVars>
      </dgm:prSet>
      <dgm:spPr/>
    </dgm:pt>
    <dgm:pt modelId="{C300F75C-7E14-4F52-8688-6BBE174046A9}" type="pres">
      <dgm:prSet presAssocID="{00075217-061D-4564-A92F-4F929E6813A2}" presName="negativeSpace" presStyleCnt="0"/>
      <dgm:spPr/>
    </dgm:pt>
    <dgm:pt modelId="{B1370874-1AAE-4B53-9B28-75B9FC650BE6}" type="pres">
      <dgm:prSet presAssocID="{00075217-061D-4564-A92F-4F929E6813A2}" presName="childText" presStyleLbl="conFgAcc1" presStyleIdx="2" presStyleCnt="6">
        <dgm:presLayoutVars>
          <dgm:bulletEnabled val="1"/>
        </dgm:presLayoutVars>
      </dgm:prSet>
      <dgm:spPr/>
    </dgm:pt>
    <dgm:pt modelId="{D11FAD82-7849-4DC7-93AC-7C484F3B5497}" type="pres">
      <dgm:prSet presAssocID="{C9BA6172-1DA3-42A5-9A57-DEEE1CDA4E03}" presName="spaceBetweenRectangles" presStyleCnt="0"/>
      <dgm:spPr/>
    </dgm:pt>
    <dgm:pt modelId="{8E348F88-BA0A-4CF9-9953-73B27DAD544F}" type="pres">
      <dgm:prSet presAssocID="{CE1F15B7-518B-44DF-BCDE-754CF12D6A37}" presName="parentLin" presStyleCnt="0"/>
      <dgm:spPr/>
    </dgm:pt>
    <dgm:pt modelId="{4E090322-77F2-4DBC-9799-D320686B7341}" type="pres">
      <dgm:prSet presAssocID="{CE1F15B7-518B-44DF-BCDE-754CF12D6A37}" presName="parentLeftMargin" presStyleLbl="node1" presStyleIdx="2" presStyleCnt="6"/>
      <dgm:spPr/>
    </dgm:pt>
    <dgm:pt modelId="{1984B920-AB74-4221-9B7D-05FF4246C17C}" type="pres">
      <dgm:prSet presAssocID="{CE1F15B7-518B-44DF-BCDE-754CF12D6A37}" presName="parentText" presStyleLbl="node1" presStyleIdx="3" presStyleCnt="6">
        <dgm:presLayoutVars>
          <dgm:chMax val="0"/>
          <dgm:bulletEnabled val="1"/>
        </dgm:presLayoutVars>
      </dgm:prSet>
      <dgm:spPr/>
    </dgm:pt>
    <dgm:pt modelId="{C0DEC81F-A6B5-4C46-B527-28D6BBCC4A36}" type="pres">
      <dgm:prSet presAssocID="{CE1F15B7-518B-44DF-BCDE-754CF12D6A37}" presName="negativeSpace" presStyleCnt="0"/>
      <dgm:spPr/>
    </dgm:pt>
    <dgm:pt modelId="{DDC82886-C7E3-4D0E-B6FB-8CC809B0967B}" type="pres">
      <dgm:prSet presAssocID="{CE1F15B7-518B-44DF-BCDE-754CF12D6A37}" presName="childText" presStyleLbl="conFgAcc1" presStyleIdx="3" presStyleCnt="6">
        <dgm:presLayoutVars>
          <dgm:bulletEnabled val="1"/>
        </dgm:presLayoutVars>
      </dgm:prSet>
      <dgm:spPr/>
    </dgm:pt>
    <dgm:pt modelId="{89FEC74B-F69B-48E7-B86E-AF561378425A}" type="pres">
      <dgm:prSet presAssocID="{9B990F3C-BEEE-4FBC-B9C6-FCFE9153156B}" presName="spaceBetweenRectangles" presStyleCnt="0"/>
      <dgm:spPr/>
    </dgm:pt>
    <dgm:pt modelId="{560B1975-FEDE-442D-B437-46EE38EBC7EE}" type="pres">
      <dgm:prSet presAssocID="{A627DDF5-C08F-434B-BE3B-AFDAB267AA59}" presName="parentLin" presStyleCnt="0"/>
      <dgm:spPr/>
    </dgm:pt>
    <dgm:pt modelId="{C62D34E7-C318-4E88-BDAE-4CB9234C197F}" type="pres">
      <dgm:prSet presAssocID="{A627DDF5-C08F-434B-BE3B-AFDAB267AA59}" presName="parentLeftMargin" presStyleLbl="node1" presStyleIdx="3" presStyleCnt="6"/>
      <dgm:spPr/>
    </dgm:pt>
    <dgm:pt modelId="{FB75C176-6328-48C5-9C84-B5AE8C88DEAE}" type="pres">
      <dgm:prSet presAssocID="{A627DDF5-C08F-434B-BE3B-AFDAB267AA59}" presName="parentText" presStyleLbl="node1" presStyleIdx="4" presStyleCnt="6">
        <dgm:presLayoutVars>
          <dgm:chMax val="0"/>
          <dgm:bulletEnabled val="1"/>
        </dgm:presLayoutVars>
      </dgm:prSet>
      <dgm:spPr/>
    </dgm:pt>
    <dgm:pt modelId="{B300AA79-2204-4219-8F53-E9FC2D99A773}" type="pres">
      <dgm:prSet presAssocID="{A627DDF5-C08F-434B-BE3B-AFDAB267AA59}" presName="negativeSpace" presStyleCnt="0"/>
      <dgm:spPr/>
    </dgm:pt>
    <dgm:pt modelId="{32FE5B9E-83CF-4FB8-9B56-1585D2CD2474}" type="pres">
      <dgm:prSet presAssocID="{A627DDF5-C08F-434B-BE3B-AFDAB267AA59}" presName="childText" presStyleLbl="conFgAcc1" presStyleIdx="4" presStyleCnt="6">
        <dgm:presLayoutVars>
          <dgm:bulletEnabled val="1"/>
        </dgm:presLayoutVars>
      </dgm:prSet>
      <dgm:spPr/>
    </dgm:pt>
    <dgm:pt modelId="{DA4A8658-F798-449C-B018-9926526B020D}" type="pres">
      <dgm:prSet presAssocID="{417266CB-893F-4B01-8BCE-A01DA9EB6A4D}" presName="spaceBetweenRectangles" presStyleCnt="0"/>
      <dgm:spPr/>
    </dgm:pt>
    <dgm:pt modelId="{F92A5225-7C40-4436-AC2F-792723A3923B}" type="pres">
      <dgm:prSet presAssocID="{A467125E-3D9C-4B17-821C-607E4F22323C}" presName="parentLin" presStyleCnt="0"/>
      <dgm:spPr/>
    </dgm:pt>
    <dgm:pt modelId="{35B42734-C827-49A2-96BF-4C3E4BD74AE8}" type="pres">
      <dgm:prSet presAssocID="{A467125E-3D9C-4B17-821C-607E4F22323C}" presName="parentLeftMargin" presStyleLbl="node1" presStyleIdx="4" presStyleCnt="6"/>
      <dgm:spPr/>
    </dgm:pt>
    <dgm:pt modelId="{6FAF43A5-408F-45B0-BF28-6AD1424CCCDB}" type="pres">
      <dgm:prSet presAssocID="{A467125E-3D9C-4B17-821C-607E4F22323C}" presName="parentText" presStyleLbl="node1" presStyleIdx="5" presStyleCnt="6">
        <dgm:presLayoutVars>
          <dgm:chMax val="0"/>
          <dgm:bulletEnabled val="1"/>
        </dgm:presLayoutVars>
      </dgm:prSet>
      <dgm:spPr/>
    </dgm:pt>
    <dgm:pt modelId="{822B2E83-0672-4219-B2DF-7441DE7342C3}" type="pres">
      <dgm:prSet presAssocID="{A467125E-3D9C-4B17-821C-607E4F22323C}" presName="negativeSpace" presStyleCnt="0"/>
      <dgm:spPr/>
    </dgm:pt>
    <dgm:pt modelId="{FE5E2585-D5F6-40CC-AD03-3584B1C8F79B}" type="pres">
      <dgm:prSet presAssocID="{A467125E-3D9C-4B17-821C-607E4F22323C}" presName="childText" presStyleLbl="conFgAcc1" presStyleIdx="5" presStyleCnt="6">
        <dgm:presLayoutVars>
          <dgm:bulletEnabled val="1"/>
        </dgm:presLayoutVars>
      </dgm:prSet>
      <dgm:spPr/>
    </dgm:pt>
  </dgm:ptLst>
  <dgm:cxnLst>
    <dgm:cxn modelId="{1233CF0F-1B10-4CF5-A2B7-72812F29BFB7}" srcId="{592373DC-11B1-4708-92E2-E1B8EB8D76D8}" destId="{00075217-061D-4564-A92F-4F929E6813A2}" srcOrd="2" destOrd="0" parTransId="{ED6567EC-D76E-4402-A4DD-3CBDFE55413D}" sibTransId="{C9BA6172-1DA3-42A5-9A57-DEEE1CDA4E03}"/>
    <dgm:cxn modelId="{CD4A1410-4DBE-4D26-93AA-5F68101CB1EE}" srcId="{592373DC-11B1-4708-92E2-E1B8EB8D76D8}" destId="{A467125E-3D9C-4B17-821C-607E4F22323C}" srcOrd="5" destOrd="0" parTransId="{35EE19D0-7F39-4108-8F41-13B14A69AA12}" sibTransId="{162B86F8-FAF1-47AF-B7A2-7FBA19D94642}"/>
    <dgm:cxn modelId="{96399B24-276A-984F-814C-1D057736B3B2}" srcId="{592373DC-11B1-4708-92E2-E1B8EB8D76D8}" destId="{614766C9-F94D-8B47-BA7E-425C084E5D9D}" srcOrd="0" destOrd="0" parTransId="{299E255A-AC34-2144-8D32-52B582DE82AA}" sibTransId="{BCBBC1D3-1135-2241-ADB2-EAE0BC09D408}"/>
    <dgm:cxn modelId="{4047E93B-444C-4E11-B68B-42CD635DD186}" srcId="{592373DC-11B1-4708-92E2-E1B8EB8D76D8}" destId="{C10B3F98-AF7A-4CFF-8285-0521E2C59B1A}" srcOrd="1" destOrd="0" parTransId="{4FB8F01C-C571-4777-9209-C5E84FD6B9C8}" sibTransId="{ABD9BE19-F21F-47EA-995D-3812732C12C8}"/>
    <dgm:cxn modelId="{625AA23F-DBF4-4D2B-903D-22A89723EEED}" type="presOf" srcId="{592373DC-11B1-4708-92E2-E1B8EB8D76D8}" destId="{88A033FC-90E8-450A-9660-7C56FE44CF4B}" srcOrd="0" destOrd="0" presId="urn:microsoft.com/office/officeart/2005/8/layout/list1"/>
    <dgm:cxn modelId="{9A90474F-A36C-4D94-8211-DD0552810F79}" type="presOf" srcId="{CE1F15B7-518B-44DF-BCDE-754CF12D6A37}" destId="{1984B920-AB74-4221-9B7D-05FF4246C17C}" srcOrd="1" destOrd="0" presId="urn:microsoft.com/office/officeart/2005/8/layout/list1"/>
    <dgm:cxn modelId="{F4798470-6E1E-4743-AED1-C755E16610CB}" type="presOf" srcId="{A467125E-3D9C-4B17-821C-607E4F22323C}" destId="{6FAF43A5-408F-45B0-BF28-6AD1424CCCDB}" srcOrd="1" destOrd="0" presId="urn:microsoft.com/office/officeart/2005/8/layout/list1"/>
    <dgm:cxn modelId="{FED51054-62E0-403B-A3B3-509566906F01}" type="presOf" srcId="{A467125E-3D9C-4B17-821C-607E4F22323C}" destId="{35B42734-C827-49A2-96BF-4C3E4BD74AE8}" srcOrd="0" destOrd="0" presId="urn:microsoft.com/office/officeart/2005/8/layout/list1"/>
    <dgm:cxn modelId="{3519AF75-3217-4CF5-AC08-64D5531F320F}" type="presOf" srcId="{A627DDF5-C08F-434B-BE3B-AFDAB267AA59}" destId="{FB75C176-6328-48C5-9C84-B5AE8C88DEAE}" srcOrd="1" destOrd="0" presId="urn:microsoft.com/office/officeart/2005/8/layout/list1"/>
    <dgm:cxn modelId="{4A49DA78-A119-4F6B-B4AD-797ABEF5FD81}" type="presOf" srcId="{C10B3F98-AF7A-4CFF-8285-0521E2C59B1A}" destId="{A1D04456-0CCC-4EF7-A96C-868B02B12AEA}" srcOrd="0" destOrd="0" presId="urn:microsoft.com/office/officeart/2005/8/layout/list1"/>
    <dgm:cxn modelId="{1E5B7E5A-487E-4A91-85B1-384C278C2B74}" srcId="{592373DC-11B1-4708-92E2-E1B8EB8D76D8}" destId="{CE1F15B7-518B-44DF-BCDE-754CF12D6A37}" srcOrd="3" destOrd="0" parTransId="{3F99F9C6-5911-48B1-A748-61CC312FB981}" sibTransId="{9B990F3C-BEEE-4FBC-B9C6-FCFE9153156B}"/>
    <dgm:cxn modelId="{9B30F985-80C9-4CE0-B5AF-FD7E2652F770}" type="presOf" srcId="{00075217-061D-4564-A92F-4F929E6813A2}" destId="{7D60348C-A5B1-4281-B1EE-044E4FA92EC3}" srcOrd="0" destOrd="0" presId="urn:microsoft.com/office/officeart/2005/8/layout/list1"/>
    <dgm:cxn modelId="{0EBD3494-E9DB-4DD3-BBC3-A501614DE337}" type="presOf" srcId="{00075217-061D-4564-A92F-4F929E6813A2}" destId="{44F55056-A91A-4B79-B4E2-B863B6E3C052}" srcOrd="1" destOrd="0" presId="urn:microsoft.com/office/officeart/2005/8/layout/list1"/>
    <dgm:cxn modelId="{C2FB6296-F862-43F8-A518-35FD841E3CF0}" type="presOf" srcId="{614766C9-F94D-8B47-BA7E-425C084E5D9D}" destId="{22CAEA08-FCDD-C540-8C08-4901B8107183}" srcOrd="0" destOrd="0" presId="urn:microsoft.com/office/officeart/2005/8/layout/list1"/>
    <dgm:cxn modelId="{06C2239F-5BD5-4611-AB46-FD7E97D1578F}" type="presOf" srcId="{CE1F15B7-518B-44DF-BCDE-754CF12D6A37}" destId="{4E090322-77F2-4DBC-9799-D320686B7341}" srcOrd="0" destOrd="0" presId="urn:microsoft.com/office/officeart/2005/8/layout/list1"/>
    <dgm:cxn modelId="{9532FBA2-B007-44EC-A05F-88C24A310F34}" type="presOf" srcId="{614766C9-F94D-8B47-BA7E-425C084E5D9D}" destId="{2D5093A6-CDD8-CB46-BC90-BD80BE34895E}" srcOrd="1" destOrd="0" presId="urn:microsoft.com/office/officeart/2005/8/layout/list1"/>
    <dgm:cxn modelId="{0E2041CD-50D5-42CA-91BA-B2A39CAC6870}" srcId="{592373DC-11B1-4708-92E2-E1B8EB8D76D8}" destId="{A627DDF5-C08F-434B-BE3B-AFDAB267AA59}" srcOrd="4" destOrd="0" parTransId="{44B01B67-88CB-43AC-85AF-35667FD2719E}" sibTransId="{417266CB-893F-4B01-8BCE-A01DA9EB6A4D}"/>
    <dgm:cxn modelId="{3CC56DD8-5ACA-4E66-AF8C-595E40ECBA50}" type="presOf" srcId="{A627DDF5-C08F-434B-BE3B-AFDAB267AA59}" destId="{C62D34E7-C318-4E88-BDAE-4CB9234C197F}" srcOrd="0" destOrd="0" presId="urn:microsoft.com/office/officeart/2005/8/layout/list1"/>
    <dgm:cxn modelId="{0AE9DBF6-71B3-45E1-BBBF-AB873108F58E}" type="presOf" srcId="{C10B3F98-AF7A-4CFF-8285-0521E2C59B1A}" destId="{89357A2E-1C6F-41AA-99FA-5C45BDC5B399}" srcOrd="1" destOrd="0" presId="urn:microsoft.com/office/officeart/2005/8/layout/list1"/>
    <dgm:cxn modelId="{1DA1D2E7-9377-46B8-9FF3-AAFD058357E0}" type="presParOf" srcId="{88A033FC-90E8-450A-9660-7C56FE44CF4B}" destId="{491A2E60-BE14-3440-AD82-9BDC1266CCDD}" srcOrd="0" destOrd="0" presId="urn:microsoft.com/office/officeart/2005/8/layout/list1"/>
    <dgm:cxn modelId="{49AEFA1B-17D1-4E3F-B9D4-9628655D0B9F}" type="presParOf" srcId="{491A2E60-BE14-3440-AD82-9BDC1266CCDD}" destId="{22CAEA08-FCDD-C540-8C08-4901B8107183}" srcOrd="0" destOrd="0" presId="urn:microsoft.com/office/officeart/2005/8/layout/list1"/>
    <dgm:cxn modelId="{CA885E2F-5600-44CD-9C7B-FAEEBBBFFEF6}" type="presParOf" srcId="{491A2E60-BE14-3440-AD82-9BDC1266CCDD}" destId="{2D5093A6-CDD8-CB46-BC90-BD80BE34895E}" srcOrd="1" destOrd="0" presId="urn:microsoft.com/office/officeart/2005/8/layout/list1"/>
    <dgm:cxn modelId="{B491EB29-2429-4FCE-8822-F709F3D96C9B}" type="presParOf" srcId="{88A033FC-90E8-450A-9660-7C56FE44CF4B}" destId="{899F4849-0DA7-3542-9C14-03398820BEE4}" srcOrd="1" destOrd="0" presId="urn:microsoft.com/office/officeart/2005/8/layout/list1"/>
    <dgm:cxn modelId="{C3E911B5-07EA-41BB-A5BD-62B5758C3EE9}" type="presParOf" srcId="{88A033FC-90E8-450A-9660-7C56FE44CF4B}" destId="{B4FF4252-A8B3-8949-AD4C-65723B235F71}" srcOrd="2" destOrd="0" presId="urn:microsoft.com/office/officeart/2005/8/layout/list1"/>
    <dgm:cxn modelId="{89ACA005-AAF4-4971-A9AF-A913197FBCF0}" type="presParOf" srcId="{88A033FC-90E8-450A-9660-7C56FE44CF4B}" destId="{9AE110CA-64A8-4BCB-B4FE-7C74AD4C8979}" srcOrd="3" destOrd="0" presId="urn:microsoft.com/office/officeart/2005/8/layout/list1"/>
    <dgm:cxn modelId="{7019E8DE-312B-4E87-B252-A070928CB253}" type="presParOf" srcId="{88A033FC-90E8-450A-9660-7C56FE44CF4B}" destId="{7732AF44-96CE-40FD-8724-794FCA38A573}" srcOrd="4" destOrd="0" presId="urn:microsoft.com/office/officeart/2005/8/layout/list1"/>
    <dgm:cxn modelId="{A7A6DA0B-4DF3-4133-BB2A-64C3557B76C0}" type="presParOf" srcId="{7732AF44-96CE-40FD-8724-794FCA38A573}" destId="{A1D04456-0CCC-4EF7-A96C-868B02B12AEA}" srcOrd="0" destOrd="0" presId="urn:microsoft.com/office/officeart/2005/8/layout/list1"/>
    <dgm:cxn modelId="{7D6BC9F0-A43C-4195-9AF0-777B7F038776}" type="presParOf" srcId="{7732AF44-96CE-40FD-8724-794FCA38A573}" destId="{89357A2E-1C6F-41AA-99FA-5C45BDC5B399}" srcOrd="1" destOrd="0" presId="urn:microsoft.com/office/officeart/2005/8/layout/list1"/>
    <dgm:cxn modelId="{8BF5CBED-09EE-4693-9527-4EB541B4AD32}" type="presParOf" srcId="{88A033FC-90E8-450A-9660-7C56FE44CF4B}" destId="{13F4D236-B64F-4CBE-9C7D-23FA0AFB1583}" srcOrd="5" destOrd="0" presId="urn:microsoft.com/office/officeart/2005/8/layout/list1"/>
    <dgm:cxn modelId="{16327054-C422-4F59-82B5-816CD23C4492}" type="presParOf" srcId="{88A033FC-90E8-450A-9660-7C56FE44CF4B}" destId="{7F74F300-7FAD-4927-984A-35AEA116F761}" srcOrd="6" destOrd="0" presId="urn:microsoft.com/office/officeart/2005/8/layout/list1"/>
    <dgm:cxn modelId="{F419B1BE-73C3-4F66-ABA0-2233BE95FA07}" type="presParOf" srcId="{88A033FC-90E8-450A-9660-7C56FE44CF4B}" destId="{217F8BFC-836D-4142-9D76-BC536C1FF040}" srcOrd="7" destOrd="0" presId="urn:microsoft.com/office/officeart/2005/8/layout/list1"/>
    <dgm:cxn modelId="{18A4B16E-A0CF-49DB-A0A2-F669C6BED8E9}" type="presParOf" srcId="{88A033FC-90E8-450A-9660-7C56FE44CF4B}" destId="{F27D2374-3BB1-469A-9530-83A091366685}" srcOrd="8" destOrd="0" presId="urn:microsoft.com/office/officeart/2005/8/layout/list1"/>
    <dgm:cxn modelId="{F7CBE16A-5AD3-4D14-9487-E48E925A6E4C}" type="presParOf" srcId="{F27D2374-3BB1-469A-9530-83A091366685}" destId="{7D60348C-A5B1-4281-B1EE-044E4FA92EC3}" srcOrd="0" destOrd="0" presId="urn:microsoft.com/office/officeart/2005/8/layout/list1"/>
    <dgm:cxn modelId="{65CDB524-C0EC-42F3-B919-88E6A8F9FBF5}" type="presParOf" srcId="{F27D2374-3BB1-469A-9530-83A091366685}" destId="{44F55056-A91A-4B79-B4E2-B863B6E3C052}" srcOrd="1" destOrd="0" presId="urn:microsoft.com/office/officeart/2005/8/layout/list1"/>
    <dgm:cxn modelId="{B51F4D76-D34B-4751-B11A-D30249E847EC}" type="presParOf" srcId="{88A033FC-90E8-450A-9660-7C56FE44CF4B}" destId="{C300F75C-7E14-4F52-8688-6BBE174046A9}" srcOrd="9" destOrd="0" presId="urn:microsoft.com/office/officeart/2005/8/layout/list1"/>
    <dgm:cxn modelId="{7B43FBC1-1F8C-4097-9269-99B625F19544}" type="presParOf" srcId="{88A033FC-90E8-450A-9660-7C56FE44CF4B}" destId="{B1370874-1AAE-4B53-9B28-75B9FC650BE6}" srcOrd="10" destOrd="0" presId="urn:microsoft.com/office/officeart/2005/8/layout/list1"/>
    <dgm:cxn modelId="{40B6EE52-A0D0-4BFA-AF08-F90ABB6A62EF}" type="presParOf" srcId="{88A033FC-90E8-450A-9660-7C56FE44CF4B}" destId="{D11FAD82-7849-4DC7-93AC-7C484F3B5497}" srcOrd="11" destOrd="0" presId="urn:microsoft.com/office/officeart/2005/8/layout/list1"/>
    <dgm:cxn modelId="{EFA5A527-16FA-4FEB-A522-FA6DC2C0FFA5}" type="presParOf" srcId="{88A033FC-90E8-450A-9660-7C56FE44CF4B}" destId="{8E348F88-BA0A-4CF9-9953-73B27DAD544F}" srcOrd="12" destOrd="0" presId="urn:microsoft.com/office/officeart/2005/8/layout/list1"/>
    <dgm:cxn modelId="{6402D2AE-593F-4247-9A6D-17C0974CC06F}" type="presParOf" srcId="{8E348F88-BA0A-4CF9-9953-73B27DAD544F}" destId="{4E090322-77F2-4DBC-9799-D320686B7341}" srcOrd="0" destOrd="0" presId="urn:microsoft.com/office/officeart/2005/8/layout/list1"/>
    <dgm:cxn modelId="{4DD992B3-6A49-40CD-AF6D-A13FD3955EF9}" type="presParOf" srcId="{8E348F88-BA0A-4CF9-9953-73B27DAD544F}" destId="{1984B920-AB74-4221-9B7D-05FF4246C17C}" srcOrd="1" destOrd="0" presId="urn:microsoft.com/office/officeart/2005/8/layout/list1"/>
    <dgm:cxn modelId="{E1C173BF-5E1F-4CF4-96B1-C34278010909}" type="presParOf" srcId="{88A033FC-90E8-450A-9660-7C56FE44CF4B}" destId="{C0DEC81F-A6B5-4C46-B527-28D6BBCC4A36}" srcOrd="13" destOrd="0" presId="urn:microsoft.com/office/officeart/2005/8/layout/list1"/>
    <dgm:cxn modelId="{E76CE156-1B25-4649-B039-38B224F2E4C0}" type="presParOf" srcId="{88A033FC-90E8-450A-9660-7C56FE44CF4B}" destId="{DDC82886-C7E3-4D0E-B6FB-8CC809B0967B}" srcOrd="14" destOrd="0" presId="urn:microsoft.com/office/officeart/2005/8/layout/list1"/>
    <dgm:cxn modelId="{8FF772CF-133A-49EC-A8EC-F858F382B89B}" type="presParOf" srcId="{88A033FC-90E8-450A-9660-7C56FE44CF4B}" destId="{89FEC74B-F69B-48E7-B86E-AF561378425A}" srcOrd="15" destOrd="0" presId="urn:microsoft.com/office/officeart/2005/8/layout/list1"/>
    <dgm:cxn modelId="{18FEC26E-D05B-4892-BF7A-0B07AC4E2959}" type="presParOf" srcId="{88A033FC-90E8-450A-9660-7C56FE44CF4B}" destId="{560B1975-FEDE-442D-B437-46EE38EBC7EE}" srcOrd="16" destOrd="0" presId="urn:microsoft.com/office/officeart/2005/8/layout/list1"/>
    <dgm:cxn modelId="{9133AE62-ABC7-4E20-94D6-B3847C42728E}" type="presParOf" srcId="{560B1975-FEDE-442D-B437-46EE38EBC7EE}" destId="{C62D34E7-C318-4E88-BDAE-4CB9234C197F}" srcOrd="0" destOrd="0" presId="urn:microsoft.com/office/officeart/2005/8/layout/list1"/>
    <dgm:cxn modelId="{A95D00C2-7715-41D0-A370-D8CDB2A1311D}" type="presParOf" srcId="{560B1975-FEDE-442D-B437-46EE38EBC7EE}" destId="{FB75C176-6328-48C5-9C84-B5AE8C88DEAE}" srcOrd="1" destOrd="0" presId="urn:microsoft.com/office/officeart/2005/8/layout/list1"/>
    <dgm:cxn modelId="{F81D13A6-7E75-4C4A-9067-009EEF935082}" type="presParOf" srcId="{88A033FC-90E8-450A-9660-7C56FE44CF4B}" destId="{B300AA79-2204-4219-8F53-E9FC2D99A773}" srcOrd="17" destOrd="0" presId="urn:microsoft.com/office/officeart/2005/8/layout/list1"/>
    <dgm:cxn modelId="{94D80026-35FC-47AE-A18D-97D00ABD325C}" type="presParOf" srcId="{88A033FC-90E8-450A-9660-7C56FE44CF4B}" destId="{32FE5B9E-83CF-4FB8-9B56-1585D2CD2474}" srcOrd="18" destOrd="0" presId="urn:microsoft.com/office/officeart/2005/8/layout/list1"/>
    <dgm:cxn modelId="{550FCC47-C7FD-4427-AF5F-0FFB6BCBBED5}" type="presParOf" srcId="{88A033FC-90E8-450A-9660-7C56FE44CF4B}" destId="{DA4A8658-F798-449C-B018-9926526B020D}" srcOrd="19" destOrd="0" presId="urn:microsoft.com/office/officeart/2005/8/layout/list1"/>
    <dgm:cxn modelId="{3394824F-7707-4909-A455-20BCFF0269D8}" type="presParOf" srcId="{88A033FC-90E8-450A-9660-7C56FE44CF4B}" destId="{F92A5225-7C40-4436-AC2F-792723A3923B}" srcOrd="20" destOrd="0" presId="urn:microsoft.com/office/officeart/2005/8/layout/list1"/>
    <dgm:cxn modelId="{B351154F-17F0-4885-8849-A004D4AA50E9}" type="presParOf" srcId="{F92A5225-7C40-4436-AC2F-792723A3923B}" destId="{35B42734-C827-49A2-96BF-4C3E4BD74AE8}" srcOrd="0" destOrd="0" presId="urn:microsoft.com/office/officeart/2005/8/layout/list1"/>
    <dgm:cxn modelId="{D6D3CEC6-E90C-4E85-BDF4-5CC5CF098491}" type="presParOf" srcId="{F92A5225-7C40-4436-AC2F-792723A3923B}" destId="{6FAF43A5-408F-45B0-BF28-6AD1424CCCDB}" srcOrd="1" destOrd="0" presId="urn:microsoft.com/office/officeart/2005/8/layout/list1"/>
    <dgm:cxn modelId="{CD12F71B-C7F2-47D7-9531-F74D8A6548C1}" type="presParOf" srcId="{88A033FC-90E8-450A-9660-7C56FE44CF4B}" destId="{822B2E83-0672-4219-B2DF-7441DE7342C3}" srcOrd="21" destOrd="0" presId="urn:microsoft.com/office/officeart/2005/8/layout/list1"/>
    <dgm:cxn modelId="{EA65B261-789B-4A42-B964-B26818A5AFE0}" type="presParOf" srcId="{88A033FC-90E8-450A-9660-7C56FE44CF4B}" destId="{FE5E2585-D5F6-40CC-AD03-3584B1C8F79B}" srcOrd="22"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E53E33-04B2-4DBA-955F-87F792934A5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9B1553F1-C08E-4E1D-B9F6-3E97FB72384E}">
      <dgm:prSet phldr="0"/>
      <dgm:spPr/>
      <dgm:t>
        <a:bodyPr/>
        <a:lstStyle/>
        <a:p>
          <a:pPr rtl="0"/>
          <a:r>
            <a:rPr lang="en-GB" dirty="0"/>
            <a:t>Comprehensive Evaluation</a:t>
          </a:r>
        </a:p>
      </dgm:t>
    </dgm:pt>
    <dgm:pt modelId="{5452D1BA-3B50-4D0E-875D-E45C68440F6A}" type="parTrans" cxnId="{445D159A-D96D-465B-8961-33FA1000E470}">
      <dgm:prSet/>
      <dgm:spPr/>
      <dgm:t>
        <a:bodyPr/>
        <a:lstStyle/>
        <a:p>
          <a:endParaRPr lang="en-US"/>
        </a:p>
      </dgm:t>
    </dgm:pt>
    <dgm:pt modelId="{07777A58-1231-4FE1-92A9-621DFDE82AE6}" type="sibTrans" cxnId="{445D159A-D96D-465B-8961-33FA1000E470}">
      <dgm:prSet/>
      <dgm:spPr/>
      <dgm:t>
        <a:bodyPr/>
        <a:lstStyle/>
        <a:p>
          <a:endParaRPr lang="en-US"/>
        </a:p>
      </dgm:t>
    </dgm:pt>
    <dgm:pt modelId="{C722DFCE-05BD-4171-94BB-F05E3B95B114}">
      <dgm:prSet phldr="0"/>
      <dgm:spPr/>
      <dgm:t>
        <a:bodyPr/>
        <a:lstStyle/>
        <a:p>
          <a:pPr rtl="0"/>
          <a:r>
            <a:rPr lang="en-GB" dirty="0"/>
            <a:t>Better understanding of oneself</a:t>
          </a:r>
          <a:endParaRPr lang="en-GB" dirty="0">
            <a:latin typeface="Gill Sans MT" panose="020B0502020104020203"/>
          </a:endParaRPr>
        </a:p>
      </dgm:t>
    </dgm:pt>
    <dgm:pt modelId="{261A2F15-89A7-47F8-AD8F-F301A2927931}" type="parTrans" cxnId="{C2A2C512-1361-4B20-9383-412A779612DA}">
      <dgm:prSet/>
      <dgm:spPr/>
    </dgm:pt>
    <dgm:pt modelId="{43445745-73C0-48EC-991A-1FF57408BEB9}" type="sibTrans" cxnId="{C2A2C512-1361-4B20-9383-412A779612DA}">
      <dgm:prSet/>
      <dgm:spPr/>
    </dgm:pt>
    <dgm:pt modelId="{EFEE9850-B4E8-4C14-A129-714656BB8F51}">
      <dgm:prSet phldr="0"/>
      <dgm:spPr/>
      <dgm:t>
        <a:bodyPr/>
        <a:lstStyle/>
        <a:p>
          <a:pPr rtl="0"/>
          <a:r>
            <a:rPr lang="en-GB" dirty="0"/>
            <a:t>Opportunities for targeted growth</a:t>
          </a:r>
          <a:endParaRPr lang="en-GB" dirty="0">
            <a:latin typeface="Gill Sans MT" panose="020B0502020104020203"/>
          </a:endParaRPr>
        </a:p>
      </dgm:t>
    </dgm:pt>
    <dgm:pt modelId="{20286C5B-C9D1-472E-A86A-2ED957738E2A}" type="parTrans" cxnId="{946D5127-21BA-4CD6-BD83-E552F34538E2}">
      <dgm:prSet/>
      <dgm:spPr/>
    </dgm:pt>
    <dgm:pt modelId="{C13D8D1F-F5BE-4926-AD2A-338D757FCF0F}" type="sibTrans" cxnId="{946D5127-21BA-4CD6-BD83-E552F34538E2}">
      <dgm:prSet/>
      <dgm:spPr/>
    </dgm:pt>
    <dgm:pt modelId="{65F89FA4-3F4E-400D-897D-4A5D70CA86E6}">
      <dgm:prSet phldr="0"/>
      <dgm:spPr/>
      <dgm:t>
        <a:bodyPr/>
        <a:lstStyle/>
        <a:p>
          <a:pPr rtl="0"/>
          <a:r>
            <a:rPr lang="en-GB" dirty="0"/>
            <a:t>Evaluations that are fair and unbiased</a:t>
          </a:r>
          <a:endParaRPr lang="en-GB" dirty="0">
            <a:latin typeface="Gill Sans MT" panose="020B0502020104020203"/>
          </a:endParaRPr>
        </a:p>
      </dgm:t>
    </dgm:pt>
    <dgm:pt modelId="{80245028-363C-47E8-B27E-A96F4151561D}" type="parTrans" cxnId="{CE661838-D55C-44BC-BC51-FCB83CAE3A25}">
      <dgm:prSet/>
      <dgm:spPr/>
    </dgm:pt>
    <dgm:pt modelId="{A8522A7F-3EB3-45F2-8B31-E7713DF9D1B2}" type="sibTrans" cxnId="{CE661838-D55C-44BC-BC51-FCB83CAE3A25}">
      <dgm:prSet/>
      <dgm:spPr/>
    </dgm:pt>
    <dgm:pt modelId="{432253D6-F864-4E0B-90D9-2E9EF17E1D62}">
      <dgm:prSet phldr="0"/>
      <dgm:spPr/>
      <dgm:t>
        <a:bodyPr/>
        <a:lstStyle/>
        <a:p>
          <a:pPr rtl="0"/>
          <a:r>
            <a:rPr lang="en-GB" dirty="0">
              <a:latin typeface="Gill Sans MT" panose="020B0502020104020203"/>
            </a:rPr>
            <a:t>Improved</a:t>
          </a:r>
          <a:r>
            <a:rPr lang="en-GB" dirty="0"/>
            <a:t> communication and teamwork</a:t>
          </a:r>
          <a:endParaRPr lang="en-GB" dirty="0">
            <a:latin typeface="Gill Sans MT" panose="020B0502020104020203"/>
          </a:endParaRPr>
        </a:p>
      </dgm:t>
    </dgm:pt>
    <dgm:pt modelId="{2F570E8A-B1ED-4DB0-BAE8-216A6E351FDA}" type="parTrans" cxnId="{232618CE-F331-4359-A873-789B10765CC0}">
      <dgm:prSet/>
      <dgm:spPr/>
    </dgm:pt>
    <dgm:pt modelId="{30F564E5-0D2A-4C24-9C37-BB259803774C}" type="sibTrans" cxnId="{232618CE-F331-4359-A873-789B10765CC0}">
      <dgm:prSet/>
      <dgm:spPr/>
    </dgm:pt>
    <dgm:pt modelId="{30C5C6A7-E2F7-4761-81F1-7E5AFE93DD60}">
      <dgm:prSet phldr="0"/>
      <dgm:spPr/>
      <dgm:t>
        <a:bodyPr/>
        <a:lstStyle/>
        <a:p>
          <a:pPr rtl="0"/>
          <a:r>
            <a:rPr lang="en-GB" dirty="0"/>
            <a:t>Succession planning and talent management</a:t>
          </a:r>
          <a:endParaRPr lang="en-GB" dirty="0">
            <a:latin typeface="Gill Sans MT" panose="020B0502020104020203"/>
          </a:endParaRPr>
        </a:p>
      </dgm:t>
    </dgm:pt>
    <dgm:pt modelId="{06D72A0E-C82C-42C4-8B32-AF8FCC10BFBD}" type="parTrans" cxnId="{35D0895C-2F0C-4525-AED0-674767764D44}">
      <dgm:prSet/>
      <dgm:spPr/>
    </dgm:pt>
    <dgm:pt modelId="{F4E24DD0-6AA1-4087-83D3-8E787F5A9A63}" type="sibTrans" cxnId="{35D0895C-2F0C-4525-AED0-674767764D44}">
      <dgm:prSet/>
      <dgm:spPr/>
    </dgm:pt>
    <dgm:pt modelId="{1ADAB8F8-9516-4607-B981-599CC057ECFF}" type="pres">
      <dgm:prSet presAssocID="{60E53E33-04B2-4DBA-955F-87F792934A5F}" presName="diagram" presStyleCnt="0">
        <dgm:presLayoutVars>
          <dgm:dir/>
          <dgm:resizeHandles val="exact"/>
        </dgm:presLayoutVars>
      </dgm:prSet>
      <dgm:spPr/>
    </dgm:pt>
    <dgm:pt modelId="{838B83C4-35A2-4273-8676-7A3809202638}" type="pres">
      <dgm:prSet presAssocID="{9B1553F1-C08E-4E1D-B9F6-3E97FB72384E}" presName="node" presStyleLbl="node1" presStyleIdx="0" presStyleCnt="6">
        <dgm:presLayoutVars>
          <dgm:bulletEnabled val="1"/>
        </dgm:presLayoutVars>
      </dgm:prSet>
      <dgm:spPr/>
    </dgm:pt>
    <dgm:pt modelId="{C45E62D4-BC99-4B99-A8B0-5AB461ED468B}" type="pres">
      <dgm:prSet presAssocID="{07777A58-1231-4FE1-92A9-621DFDE82AE6}" presName="sibTrans" presStyleCnt="0"/>
      <dgm:spPr/>
    </dgm:pt>
    <dgm:pt modelId="{D88E6DF3-E4B2-4912-B853-DAA09A6E260F}" type="pres">
      <dgm:prSet presAssocID="{C722DFCE-05BD-4171-94BB-F05E3B95B114}" presName="node" presStyleLbl="node1" presStyleIdx="1" presStyleCnt="6">
        <dgm:presLayoutVars>
          <dgm:bulletEnabled val="1"/>
        </dgm:presLayoutVars>
      </dgm:prSet>
      <dgm:spPr/>
    </dgm:pt>
    <dgm:pt modelId="{0159A8DB-9FFE-49D8-92EB-6890C436A6B0}" type="pres">
      <dgm:prSet presAssocID="{43445745-73C0-48EC-991A-1FF57408BEB9}" presName="sibTrans" presStyleCnt="0"/>
      <dgm:spPr/>
    </dgm:pt>
    <dgm:pt modelId="{7110B150-DA8A-426F-8EEC-172E7F6E13CB}" type="pres">
      <dgm:prSet presAssocID="{EFEE9850-B4E8-4C14-A129-714656BB8F51}" presName="node" presStyleLbl="node1" presStyleIdx="2" presStyleCnt="6">
        <dgm:presLayoutVars>
          <dgm:bulletEnabled val="1"/>
        </dgm:presLayoutVars>
      </dgm:prSet>
      <dgm:spPr/>
    </dgm:pt>
    <dgm:pt modelId="{AE69C76D-7F66-4FD3-B2F8-9C0BA3853CB8}" type="pres">
      <dgm:prSet presAssocID="{C13D8D1F-F5BE-4926-AD2A-338D757FCF0F}" presName="sibTrans" presStyleCnt="0"/>
      <dgm:spPr/>
    </dgm:pt>
    <dgm:pt modelId="{E74DEAD2-302C-4B21-B9C7-466F26D6BE7D}" type="pres">
      <dgm:prSet presAssocID="{65F89FA4-3F4E-400D-897D-4A5D70CA86E6}" presName="node" presStyleLbl="node1" presStyleIdx="3" presStyleCnt="6">
        <dgm:presLayoutVars>
          <dgm:bulletEnabled val="1"/>
        </dgm:presLayoutVars>
      </dgm:prSet>
      <dgm:spPr/>
    </dgm:pt>
    <dgm:pt modelId="{B1BF4BE5-8B5F-40DC-88EE-BBB6D1A4C469}" type="pres">
      <dgm:prSet presAssocID="{A8522A7F-3EB3-45F2-8B31-E7713DF9D1B2}" presName="sibTrans" presStyleCnt="0"/>
      <dgm:spPr/>
    </dgm:pt>
    <dgm:pt modelId="{8AC97479-F93E-43B3-8607-0D2A3BF68364}" type="pres">
      <dgm:prSet presAssocID="{432253D6-F864-4E0B-90D9-2E9EF17E1D62}" presName="node" presStyleLbl="node1" presStyleIdx="4" presStyleCnt="6">
        <dgm:presLayoutVars>
          <dgm:bulletEnabled val="1"/>
        </dgm:presLayoutVars>
      </dgm:prSet>
      <dgm:spPr/>
    </dgm:pt>
    <dgm:pt modelId="{23D0D4E8-BB89-4F7F-8DCC-4DE4522F6F22}" type="pres">
      <dgm:prSet presAssocID="{30F564E5-0D2A-4C24-9C37-BB259803774C}" presName="sibTrans" presStyleCnt="0"/>
      <dgm:spPr/>
    </dgm:pt>
    <dgm:pt modelId="{0B167121-94B9-4BCD-BB87-DFC9A0D48906}" type="pres">
      <dgm:prSet presAssocID="{30C5C6A7-E2F7-4761-81F1-7E5AFE93DD60}" presName="node" presStyleLbl="node1" presStyleIdx="5" presStyleCnt="6">
        <dgm:presLayoutVars>
          <dgm:bulletEnabled val="1"/>
        </dgm:presLayoutVars>
      </dgm:prSet>
      <dgm:spPr/>
    </dgm:pt>
  </dgm:ptLst>
  <dgm:cxnLst>
    <dgm:cxn modelId="{CCDF7301-AD80-4C8B-89A2-BD59CF6CB526}" type="presOf" srcId="{65F89FA4-3F4E-400D-897D-4A5D70CA86E6}" destId="{E74DEAD2-302C-4B21-B9C7-466F26D6BE7D}" srcOrd="0" destOrd="0" presId="urn:microsoft.com/office/officeart/2005/8/layout/default"/>
    <dgm:cxn modelId="{BAC76204-9DA8-4AC0-B58F-E34762CBEFAA}" type="presOf" srcId="{C722DFCE-05BD-4171-94BB-F05E3B95B114}" destId="{D88E6DF3-E4B2-4912-B853-DAA09A6E260F}" srcOrd="0" destOrd="0" presId="urn:microsoft.com/office/officeart/2005/8/layout/default"/>
    <dgm:cxn modelId="{C2A2C512-1361-4B20-9383-412A779612DA}" srcId="{60E53E33-04B2-4DBA-955F-87F792934A5F}" destId="{C722DFCE-05BD-4171-94BB-F05E3B95B114}" srcOrd="1" destOrd="0" parTransId="{261A2F15-89A7-47F8-AD8F-F301A2927931}" sibTransId="{43445745-73C0-48EC-991A-1FF57408BEB9}"/>
    <dgm:cxn modelId="{946D5127-21BA-4CD6-BD83-E552F34538E2}" srcId="{60E53E33-04B2-4DBA-955F-87F792934A5F}" destId="{EFEE9850-B4E8-4C14-A129-714656BB8F51}" srcOrd="2" destOrd="0" parTransId="{20286C5B-C9D1-472E-A86A-2ED957738E2A}" sibTransId="{C13D8D1F-F5BE-4926-AD2A-338D757FCF0F}"/>
    <dgm:cxn modelId="{FB947029-9B16-4E63-8316-3EA78303CAB5}" type="presOf" srcId="{EFEE9850-B4E8-4C14-A129-714656BB8F51}" destId="{7110B150-DA8A-426F-8EEC-172E7F6E13CB}" srcOrd="0" destOrd="0" presId="urn:microsoft.com/office/officeart/2005/8/layout/default"/>
    <dgm:cxn modelId="{CE661838-D55C-44BC-BC51-FCB83CAE3A25}" srcId="{60E53E33-04B2-4DBA-955F-87F792934A5F}" destId="{65F89FA4-3F4E-400D-897D-4A5D70CA86E6}" srcOrd="3" destOrd="0" parTransId="{80245028-363C-47E8-B27E-A96F4151561D}" sibTransId="{A8522A7F-3EB3-45F2-8B31-E7713DF9D1B2}"/>
    <dgm:cxn modelId="{35D0895C-2F0C-4525-AED0-674767764D44}" srcId="{60E53E33-04B2-4DBA-955F-87F792934A5F}" destId="{30C5C6A7-E2F7-4761-81F1-7E5AFE93DD60}" srcOrd="5" destOrd="0" parTransId="{06D72A0E-C82C-42C4-8B32-AF8FCC10BFBD}" sibTransId="{F4E24DD0-6AA1-4087-83D3-8E787F5A9A63}"/>
    <dgm:cxn modelId="{58347941-135F-4136-B51E-AEDDA376A028}" type="presOf" srcId="{30C5C6A7-E2F7-4761-81F1-7E5AFE93DD60}" destId="{0B167121-94B9-4BCD-BB87-DFC9A0D48906}" srcOrd="0" destOrd="0" presId="urn:microsoft.com/office/officeart/2005/8/layout/default"/>
    <dgm:cxn modelId="{30A32D52-1C9E-49CC-9BC5-44BB55ED2C94}" type="presOf" srcId="{432253D6-F864-4E0B-90D9-2E9EF17E1D62}" destId="{8AC97479-F93E-43B3-8607-0D2A3BF68364}" srcOrd="0" destOrd="0" presId="urn:microsoft.com/office/officeart/2005/8/layout/default"/>
    <dgm:cxn modelId="{11EB9586-3DD4-41A0-951E-6ED6F1D7E587}" type="presOf" srcId="{9B1553F1-C08E-4E1D-B9F6-3E97FB72384E}" destId="{838B83C4-35A2-4273-8676-7A3809202638}" srcOrd="0" destOrd="0" presId="urn:microsoft.com/office/officeart/2005/8/layout/default"/>
    <dgm:cxn modelId="{445D159A-D96D-465B-8961-33FA1000E470}" srcId="{60E53E33-04B2-4DBA-955F-87F792934A5F}" destId="{9B1553F1-C08E-4E1D-B9F6-3E97FB72384E}" srcOrd="0" destOrd="0" parTransId="{5452D1BA-3B50-4D0E-875D-E45C68440F6A}" sibTransId="{07777A58-1231-4FE1-92A9-621DFDE82AE6}"/>
    <dgm:cxn modelId="{232618CE-F331-4359-A873-789B10765CC0}" srcId="{60E53E33-04B2-4DBA-955F-87F792934A5F}" destId="{432253D6-F864-4E0B-90D9-2E9EF17E1D62}" srcOrd="4" destOrd="0" parTransId="{2F570E8A-B1ED-4DB0-BAE8-216A6E351FDA}" sibTransId="{30F564E5-0D2A-4C24-9C37-BB259803774C}"/>
    <dgm:cxn modelId="{CF54AAEE-0382-40CE-A8F3-10C7AD33F532}" type="presOf" srcId="{60E53E33-04B2-4DBA-955F-87F792934A5F}" destId="{1ADAB8F8-9516-4607-B981-599CC057ECFF}" srcOrd="0" destOrd="0" presId="urn:microsoft.com/office/officeart/2005/8/layout/default"/>
    <dgm:cxn modelId="{DE3D682A-6611-4C87-99AA-2B1409F21A42}" type="presParOf" srcId="{1ADAB8F8-9516-4607-B981-599CC057ECFF}" destId="{838B83C4-35A2-4273-8676-7A3809202638}" srcOrd="0" destOrd="0" presId="urn:microsoft.com/office/officeart/2005/8/layout/default"/>
    <dgm:cxn modelId="{A20F03BA-DEAC-4886-A19C-04AAC9DD844D}" type="presParOf" srcId="{1ADAB8F8-9516-4607-B981-599CC057ECFF}" destId="{C45E62D4-BC99-4B99-A8B0-5AB461ED468B}" srcOrd="1" destOrd="0" presId="urn:microsoft.com/office/officeart/2005/8/layout/default"/>
    <dgm:cxn modelId="{4BBF8BF9-6D19-4F20-9FD3-1E5E6BAFEEFE}" type="presParOf" srcId="{1ADAB8F8-9516-4607-B981-599CC057ECFF}" destId="{D88E6DF3-E4B2-4912-B853-DAA09A6E260F}" srcOrd="2" destOrd="0" presId="urn:microsoft.com/office/officeart/2005/8/layout/default"/>
    <dgm:cxn modelId="{7A7EA1BC-2869-49B3-9C09-89C77C0D09B6}" type="presParOf" srcId="{1ADAB8F8-9516-4607-B981-599CC057ECFF}" destId="{0159A8DB-9FFE-49D8-92EB-6890C436A6B0}" srcOrd="3" destOrd="0" presId="urn:microsoft.com/office/officeart/2005/8/layout/default"/>
    <dgm:cxn modelId="{0087C77D-5069-450D-A286-D98420AF801B}" type="presParOf" srcId="{1ADAB8F8-9516-4607-B981-599CC057ECFF}" destId="{7110B150-DA8A-426F-8EEC-172E7F6E13CB}" srcOrd="4" destOrd="0" presId="urn:microsoft.com/office/officeart/2005/8/layout/default"/>
    <dgm:cxn modelId="{5E741484-103C-41B3-94F2-2C6C7C58CF9E}" type="presParOf" srcId="{1ADAB8F8-9516-4607-B981-599CC057ECFF}" destId="{AE69C76D-7F66-4FD3-B2F8-9C0BA3853CB8}" srcOrd="5" destOrd="0" presId="urn:microsoft.com/office/officeart/2005/8/layout/default"/>
    <dgm:cxn modelId="{7F171DAF-EC49-44A7-91A6-DEF1C240C12A}" type="presParOf" srcId="{1ADAB8F8-9516-4607-B981-599CC057ECFF}" destId="{E74DEAD2-302C-4B21-B9C7-466F26D6BE7D}" srcOrd="6" destOrd="0" presId="urn:microsoft.com/office/officeart/2005/8/layout/default"/>
    <dgm:cxn modelId="{05B6F874-3A5B-43D6-A37A-CD67AE59215A}" type="presParOf" srcId="{1ADAB8F8-9516-4607-B981-599CC057ECFF}" destId="{B1BF4BE5-8B5F-40DC-88EE-BBB6D1A4C469}" srcOrd="7" destOrd="0" presId="urn:microsoft.com/office/officeart/2005/8/layout/default"/>
    <dgm:cxn modelId="{9C6C1164-1A8A-4B11-B445-DD48B6F8955E}" type="presParOf" srcId="{1ADAB8F8-9516-4607-B981-599CC057ECFF}" destId="{8AC97479-F93E-43B3-8607-0D2A3BF68364}" srcOrd="8" destOrd="0" presId="urn:microsoft.com/office/officeart/2005/8/layout/default"/>
    <dgm:cxn modelId="{47395C87-FC6A-445E-BC8C-3C0BB42E2821}" type="presParOf" srcId="{1ADAB8F8-9516-4607-B981-599CC057ECFF}" destId="{23D0D4E8-BB89-4F7F-8DCC-4DE4522F6F22}" srcOrd="9" destOrd="0" presId="urn:microsoft.com/office/officeart/2005/8/layout/default"/>
    <dgm:cxn modelId="{3F3FDA63-7AC0-4E98-B413-64C0448877B6}" type="presParOf" srcId="{1ADAB8F8-9516-4607-B981-599CC057ECFF}" destId="{0B167121-94B9-4BCD-BB87-DFC9A0D48906}"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40787E7-6DD5-4E5E-AC4A-E9E3CEDC6B3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D7E38574-B07C-4949-B8CA-0C67AD7C73BC}">
      <dgm:prSet phldr="0"/>
      <dgm:spPr/>
      <dgm:t>
        <a:bodyPr/>
        <a:lstStyle/>
        <a:p>
          <a:pPr rtl="0"/>
          <a:r>
            <a:rPr lang="en-GB" dirty="0"/>
            <a:t>The topic of discussion pertains to the concept of developing and ongoing training, as well as the importance of self-awareness</a:t>
          </a:r>
          <a:r>
            <a:rPr lang="en-GB" dirty="0">
              <a:latin typeface="Gill Sans MT" panose="020B0502020104020203"/>
            </a:rPr>
            <a:t> </a:t>
          </a:r>
          <a:r>
            <a:rPr lang="en-GB" dirty="0"/>
            <a:t>in this context.</a:t>
          </a:r>
          <a:endParaRPr lang="en-GB" dirty="0">
            <a:latin typeface="Gill Sans MT" panose="020B0502020104020203"/>
          </a:endParaRPr>
        </a:p>
      </dgm:t>
    </dgm:pt>
    <dgm:pt modelId="{D220EB83-486E-4A64-BD7A-C1743C5FEE58}" type="parTrans" cxnId="{4E0C65F4-73E9-4522-B5DB-EA431A649547}">
      <dgm:prSet/>
      <dgm:spPr/>
      <dgm:t>
        <a:bodyPr/>
        <a:lstStyle/>
        <a:p>
          <a:endParaRPr lang="en-US"/>
        </a:p>
      </dgm:t>
    </dgm:pt>
    <dgm:pt modelId="{00B24D6A-A4CA-46B4-BD5C-F32092528DFE}" type="sibTrans" cxnId="{4E0C65F4-73E9-4522-B5DB-EA431A649547}">
      <dgm:prSet/>
      <dgm:spPr/>
      <dgm:t>
        <a:bodyPr/>
        <a:lstStyle/>
        <a:p>
          <a:endParaRPr lang="en-US"/>
        </a:p>
      </dgm:t>
    </dgm:pt>
    <dgm:pt modelId="{D408D772-DFDB-40D6-AADF-4F27DE9EB0B2}">
      <dgm:prSet phldr="0"/>
      <dgm:spPr/>
      <dgm:t>
        <a:bodyPr/>
        <a:lstStyle/>
        <a:p>
          <a:pPr algn="l" rtl="0"/>
          <a:r>
            <a:rPr lang="en-GB" dirty="0"/>
            <a:t>The potential for offering constructive criticism</a:t>
          </a:r>
          <a:endParaRPr lang="en-GB" dirty="0">
            <a:latin typeface="Gill Sans MT" panose="020B0502020104020203"/>
          </a:endParaRPr>
        </a:p>
      </dgm:t>
    </dgm:pt>
    <dgm:pt modelId="{41D6CB42-B15B-47B4-AB81-849EB72977A1}" type="parTrans" cxnId="{5A15DBBA-47A9-44F9-8C6E-46AA4F741429}">
      <dgm:prSet/>
      <dgm:spPr/>
    </dgm:pt>
    <dgm:pt modelId="{C5AD5C11-E7FB-4CAB-B327-5BF8DB785C6F}" type="sibTrans" cxnId="{5A15DBBA-47A9-44F9-8C6E-46AA4F741429}">
      <dgm:prSet/>
      <dgm:spPr/>
    </dgm:pt>
    <dgm:pt modelId="{B74DEDA0-AA90-45D5-923D-BBB1F7EFA499}">
      <dgm:prSet phldr="0"/>
      <dgm:spPr/>
      <dgm:t>
        <a:bodyPr/>
        <a:lstStyle/>
        <a:p>
          <a:pPr rtl="0"/>
          <a:r>
            <a:rPr lang="en-GB" dirty="0"/>
            <a:t>Builds stronger working connections with coworkers</a:t>
          </a:r>
          <a:endParaRPr lang="en-GB" dirty="0">
            <a:latin typeface="Gill Sans MT" panose="020B0502020104020203"/>
          </a:endParaRPr>
        </a:p>
      </dgm:t>
    </dgm:pt>
    <dgm:pt modelId="{B03E4D78-D2A5-4125-BBA6-335CF7F7C81E}" type="parTrans" cxnId="{08471095-A97C-4E2D-B187-47CD6BC0E206}">
      <dgm:prSet/>
      <dgm:spPr/>
    </dgm:pt>
    <dgm:pt modelId="{8002453F-0153-4F54-A356-147A4FA0685D}" type="sibTrans" cxnId="{08471095-A97C-4E2D-B187-47CD6BC0E206}">
      <dgm:prSet/>
      <dgm:spPr/>
    </dgm:pt>
    <dgm:pt modelId="{A1132CF4-0962-4113-BD98-D89FDE27A35A}">
      <dgm:prSet phldr="0"/>
      <dgm:spPr/>
      <dgm:t>
        <a:bodyPr/>
        <a:lstStyle/>
        <a:p>
          <a:pPr rtl="0"/>
          <a:r>
            <a:rPr lang="en-GB" dirty="0"/>
            <a:t>Less imposter syndrome and other fears at work</a:t>
          </a:r>
          <a:endParaRPr lang="en-GB" dirty="0">
            <a:latin typeface="Gill Sans MT" panose="020B0502020104020203"/>
          </a:endParaRPr>
        </a:p>
      </dgm:t>
    </dgm:pt>
    <dgm:pt modelId="{F339C36A-141C-4AC0-A8FF-867839A44E0F}" type="parTrans" cxnId="{C54974F7-0B89-4DAC-9C92-A7546E98D6F8}">
      <dgm:prSet/>
      <dgm:spPr/>
    </dgm:pt>
    <dgm:pt modelId="{56C25FED-2A8A-4E13-92A9-A0066215D37B}" type="sibTrans" cxnId="{C54974F7-0B89-4DAC-9C92-A7546E98D6F8}">
      <dgm:prSet/>
      <dgm:spPr/>
    </dgm:pt>
    <dgm:pt modelId="{AD3959F3-A619-47C0-9405-F5CF48527043}" type="pres">
      <dgm:prSet presAssocID="{540787E7-6DD5-4E5E-AC4A-E9E3CEDC6B31}" presName="diagram" presStyleCnt="0">
        <dgm:presLayoutVars>
          <dgm:dir/>
          <dgm:resizeHandles val="exact"/>
        </dgm:presLayoutVars>
      </dgm:prSet>
      <dgm:spPr/>
    </dgm:pt>
    <dgm:pt modelId="{789BC90F-4789-4A72-B5BE-A3C669406361}" type="pres">
      <dgm:prSet presAssocID="{D408D772-DFDB-40D6-AADF-4F27DE9EB0B2}" presName="node" presStyleLbl="node1" presStyleIdx="0" presStyleCnt="4">
        <dgm:presLayoutVars>
          <dgm:bulletEnabled val="1"/>
        </dgm:presLayoutVars>
      </dgm:prSet>
      <dgm:spPr/>
    </dgm:pt>
    <dgm:pt modelId="{98E4AD59-2CA9-4DC1-914D-F16A22761130}" type="pres">
      <dgm:prSet presAssocID="{C5AD5C11-E7FB-4CAB-B327-5BF8DB785C6F}" presName="sibTrans" presStyleCnt="0"/>
      <dgm:spPr/>
    </dgm:pt>
    <dgm:pt modelId="{CC7DF783-D393-44AC-9114-3139F9003984}" type="pres">
      <dgm:prSet presAssocID="{D7E38574-B07C-4949-B8CA-0C67AD7C73BC}" presName="node" presStyleLbl="node1" presStyleIdx="1" presStyleCnt="4">
        <dgm:presLayoutVars>
          <dgm:bulletEnabled val="1"/>
        </dgm:presLayoutVars>
      </dgm:prSet>
      <dgm:spPr/>
    </dgm:pt>
    <dgm:pt modelId="{B1D64C02-6E5C-49FB-BA25-E35CD635068B}" type="pres">
      <dgm:prSet presAssocID="{00B24D6A-A4CA-46B4-BD5C-F32092528DFE}" presName="sibTrans" presStyleCnt="0"/>
      <dgm:spPr/>
    </dgm:pt>
    <dgm:pt modelId="{74926492-DEFF-4E19-AA5E-1524104D2CBF}" type="pres">
      <dgm:prSet presAssocID="{B74DEDA0-AA90-45D5-923D-BBB1F7EFA499}" presName="node" presStyleLbl="node1" presStyleIdx="2" presStyleCnt="4">
        <dgm:presLayoutVars>
          <dgm:bulletEnabled val="1"/>
        </dgm:presLayoutVars>
      </dgm:prSet>
      <dgm:spPr/>
    </dgm:pt>
    <dgm:pt modelId="{930693C6-14FF-4F0A-9BAB-F78335FA4320}" type="pres">
      <dgm:prSet presAssocID="{8002453F-0153-4F54-A356-147A4FA0685D}" presName="sibTrans" presStyleCnt="0"/>
      <dgm:spPr/>
    </dgm:pt>
    <dgm:pt modelId="{ED847823-F9C2-4A13-9B43-2E7C62FCE82D}" type="pres">
      <dgm:prSet presAssocID="{A1132CF4-0962-4113-BD98-D89FDE27A35A}" presName="node" presStyleLbl="node1" presStyleIdx="3" presStyleCnt="4">
        <dgm:presLayoutVars>
          <dgm:bulletEnabled val="1"/>
        </dgm:presLayoutVars>
      </dgm:prSet>
      <dgm:spPr/>
    </dgm:pt>
  </dgm:ptLst>
  <dgm:cxnLst>
    <dgm:cxn modelId="{C8525030-F076-4AFF-8D01-14E23539A58F}" type="presOf" srcId="{B74DEDA0-AA90-45D5-923D-BBB1F7EFA499}" destId="{74926492-DEFF-4E19-AA5E-1524104D2CBF}" srcOrd="0" destOrd="0" presId="urn:microsoft.com/office/officeart/2005/8/layout/default"/>
    <dgm:cxn modelId="{45628239-9F64-4D9D-A308-B6318CC33D9A}" type="presOf" srcId="{540787E7-6DD5-4E5E-AC4A-E9E3CEDC6B31}" destId="{AD3959F3-A619-47C0-9405-F5CF48527043}" srcOrd="0" destOrd="0" presId="urn:microsoft.com/office/officeart/2005/8/layout/default"/>
    <dgm:cxn modelId="{DD6F9867-3BA4-4BD9-97C9-09242F0391A7}" type="presOf" srcId="{D408D772-DFDB-40D6-AADF-4F27DE9EB0B2}" destId="{789BC90F-4789-4A72-B5BE-A3C669406361}" srcOrd="0" destOrd="0" presId="urn:microsoft.com/office/officeart/2005/8/layout/default"/>
    <dgm:cxn modelId="{08471095-A97C-4E2D-B187-47CD6BC0E206}" srcId="{540787E7-6DD5-4E5E-AC4A-E9E3CEDC6B31}" destId="{B74DEDA0-AA90-45D5-923D-BBB1F7EFA499}" srcOrd="2" destOrd="0" parTransId="{B03E4D78-D2A5-4125-BBA6-335CF7F7C81E}" sibTransId="{8002453F-0153-4F54-A356-147A4FA0685D}"/>
    <dgm:cxn modelId="{454926B8-DF15-466F-9524-BB3CA0177582}" type="presOf" srcId="{A1132CF4-0962-4113-BD98-D89FDE27A35A}" destId="{ED847823-F9C2-4A13-9B43-2E7C62FCE82D}" srcOrd="0" destOrd="0" presId="urn:microsoft.com/office/officeart/2005/8/layout/default"/>
    <dgm:cxn modelId="{5A15DBBA-47A9-44F9-8C6E-46AA4F741429}" srcId="{540787E7-6DD5-4E5E-AC4A-E9E3CEDC6B31}" destId="{D408D772-DFDB-40D6-AADF-4F27DE9EB0B2}" srcOrd="0" destOrd="0" parTransId="{41D6CB42-B15B-47B4-AB81-849EB72977A1}" sibTransId="{C5AD5C11-E7FB-4CAB-B327-5BF8DB785C6F}"/>
    <dgm:cxn modelId="{DBEE11CC-818B-4A5E-824B-19D90E2EC55F}" type="presOf" srcId="{D7E38574-B07C-4949-B8CA-0C67AD7C73BC}" destId="{CC7DF783-D393-44AC-9114-3139F9003984}" srcOrd="0" destOrd="0" presId="urn:microsoft.com/office/officeart/2005/8/layout/default"/>
    <dgm:cxn modelId="{4E0C65F4-73E9-4522-B5DB-EA431A649547}" srcId="{540787E7-6DD5-4E5E-AC4A-E9E3CEDC6B31}" destId="{D7E38574-B07C-4949-B8CA-0C67AD7C73BC}" srcOrd="1" destOrd="0" parTransId="{D220EB83-486E-4A64-BD7A-C1743C5FEE58}" sibTransId="{00B24D6A-A4CA-46B4-BD5C-F32092528DFE}"/>
    <dgm:cxn modelId="{C54974F7-0B89-4DAC-9C92-A7546E98D6F8}" srcId="{540787E7-6DD5-4E5E-AC4A-E9E3CEDC6B31}" destId="{A1132CF4-0962-4113-BD98-D89FDE27A35A}" srcOrd="3" destOrd="0" parTransId="{F339C36A-141C-4AC0-A8FF-867839A44E0F}" sibTransId="{56C25FED-2A8A-4E13-92A9-A0066215D37B}"/>
    <dgm:cxn modelId="{7AE38709-761C-49DE-BC0F-16ADD554DDBF}" type="presParOf" srcId="{AD3959F3-A619-47C0-9405-F5CF48527043}" destId="{789BC90F-4789-4A72-B5BE-A3C669406361}" srcOrd="0" destOrd="0" presId="urn:microsoft.com/office/officeart/2005/8/layout/default"/>
    <dgm:cxn modelId="{81755120-44FB-48EA-8CB5-B2B2F4594B9C}" type="presParOf" srcId="{AD3959F3-A619-47C0-9405-F5CF48527043}" destId="{98E4AD59-2CA9-4DC1-914D-F16A22761130}" srcOrd="1" destOrd="0" presId="urn:microsoft.com/office/officeart/2005/8/layout/default"/>
    <dgm:cxn modelId="{FD97D606-4ACA-4542-A252-E2C9E5E3967B}" type="presParOf" srcId="{AD3959F3-A619-47C0-9405-F5CF48527043}" destId="{CC7DF783-D393-44AC-9114-3139F9003984}" srcOrd="2" destOrd="0" presId="urn:microsoft.com/office/officeart/2005/8/layout/default"/>
    <dgm:cxn modelId="{A88DCF89-54C1-4B66-892E-C3577ABF8D0B}" type="presParOf" srcId="{AD3959F3-A619-47C0-9405-F5CF48527043}" destId="{B1D64C02-6E5C-49FB-BA25-E35CD635068B}" srcOrd="3" destOrd="0" presId="urn:microsoft.com/office/officeart/2005/8/layout/default"/>
    <dgm:cxn modelId="{4DE727A8-A955-4939-9107-9155AB2D30C2}" type="presParOf" srcId="{AD3959F3-A619-47C0-9405-F5CF48527043}" destId="{74926492-DEFF-4E19-AA5E-1524104D2CBF}" srcOrd="4" destOrd="0" presId="urn:microsoft.com/office/officeart/2005/8/layout/default"/>
    <dgm:cxn modelId="{259A53CF-C9B3-44B9-9EA7-5F17EF4D1734}" type="presParOf" srcId="{AD3959F3-A619-47C0-9405-F5CF48527043}" destId="{930693C6-14FF-4F0A-9BAB-F78335FA4320}" srcOrd="5" destOrd="0" presId="urn:microsoft.com/office/officeart/2005/8/layout/default"/>
    <dgm:cxn modelId="{63FD15D3-371B-443A-B7C5-F6FD11491F7F}" type="presParOf" srcId="{AD3959F3-A619-47C0-9405-F5CF48527043}" destId="{ED847823-F9C2-4A13-9B43-2E7C62FCE82D}"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8EF8CD1-794F-4FC7-B9EB-9E5679B212B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A2162D4E-9E59-4B86-B0A3-8CD2EA53EE9E}">
      <dgm:prSet phldr="0"/>
      <dgm:spPr/>
      <dgm:t>
        <a:bodyPr/>
        <a:lstStyle/>
        <a:p>
          <a:pPr rtl="0"/>
          <a:r>
            <a:rPr lang="en-GB" dirty="0"/>
            <a:t>Clear Objectives</a:t>
          </a:r>
        </a:p>
      </dgm:t>
    </dgm:pt>
    <dgm:pt modelId="{410614AD-9E57-4CCA-A888-47F3AA41221C}" type="parTrans" cxnId="{08B7C7BA-133A-47BD-9A1C-2E1A1BBADB90}">
      <dgm:prSet/>
      <dgm:spPr/>
      <dgm:t>
        <a:bodyPr/>
        <a:lstStyle/>
        <a:p>
          <a:endParaRPr lang="en-US"/>
        </a:p>
      </dgm:t>
    </dgm:pt>
    <dgm:pt modelId="{26A29666-6C89-47A5-82FB-DE66180F97FE}" type="sibTrans" cxnId="{08B7C7BA-133A-47BD-9A1C-2E1A1BBADB90}">
      <dgm:prSet/>
      <dgm:spPr/>
      <dgm:t>
        <a:bodyPr/>
        <a:lstStyle/>
        <a:p>
          <a:endParaRPr lang="en-US"/>
        </a:p>
      </dgm:t>
    </dgm:pt>
    <dgm:pt modelId="{A618CF75-E718-403C-B828-AA8A1F4E6590}">
      <dgm:prSet phldr="0"/>
      <dgm:spPr/>
      <dgm:t>
        <a:bodyPr/>
        <a:lstStyle/>
        <a:p>
          <a:pPr rtl="0"/>
          <a:r>
            <a:rPr lang="en-GB" dirty="0"/>
            <a:t>Buy-In from Stakeholders</a:t>
          </a:r>
          <a:endParaRPr lang="en-GB" dirty="0">
            <a:latin typeface="Gill Sans MT" panose="020B0502020104020203"/>
          </a:endParaRPr>
        </a:p>
      </dgm:t>
    </dgm:pt>
    <dgm:pt modelId="{EE41CD1F-B8D5-4595-B551-27262D49734D}" type="parTrans" cxnId="{71967697-6075-456A-9E77-1D517713957D}">
      <dgm:prSet/>
      <dgm:spPr/>
    </dgm:pt>
    <dgm:pt modelId="{E9C60C40-006F-44FC-985B-1ACC7663ADBE}" type="sibTrans" cxnId="{71967697-6075-456A-9E77-1D517713957D}">
      <dgm:prSet/>
      <dgm:spPr/>
    </dgm:pt>
    <dgm:pt modelId="{D7EB68B5-658E-41F8-8DE6-FFF26FC3E361}">
      <dgm:prSet phldr="0"/>
      <dgm:spPr/>
      <dgm:t>
        <a:bodyPr/>
        <a:lstStyle/>
        <a:p>
          <a:pPr rtl="0"/>
          <a:r>
            <a:rPr lang="en-GB" dirty="0"/>
            <a:t>Designing the Feedback Process</a:t>
          </a:r>
          <a:endParaRPr lang="en-GB" dirty="0">
            <a:latin typeface="Gill Sans MT" panose="020B0502020104020203"/>
          </a:endParaRPr>
        </a:p>
      </dgm:t>
    </dgm:pt>
    <dgm:pt modelId="{AEAB03BD-E5A2-4781-92CF-F19EF82E2484}" type="parTrans" cxnId="{A6D2B930-9DC5-4A64-AE4A-302C1CC5738A}">
      <dgm:prSet/>
      <dgm:spPr/>
    </dgm:pt>
    <dgm:pt modelId="{AE8ACB83-FDD9-4CA7-92BF-4598AD1C578F}" type="sibTrans" cxnId="{A6D2B930-9DC5-4A64-AE4A-302C1CC5738A}">
      <dgm:prSet/>
      <dgm:spPr/>
    </dgm:pt>
    <dgm:pt modelId="{CF3B8D0E-FCD7-4210-A7AA-2B78157FCD29}">
      <dgm:prSet phldr="0"/>
      <dgm:spPr/>
      <dgm:t>
        <a:bodyPr/>
        <a:lstStyle/>
        <a:p>
          <a:pPr rtl="0"/>
          <a:r>
            <a:rPr lang="en-GB" dirty="0"/>
            <a:t>Confidentiality and Anonymity</a:t>
          </a:r>
          <a:endParaRPr lang="en-GB" dirty="0">
            <a:latin typeface="Gill Sans MT" panose="020B0502020104020203"/>
          </a:endParaRPr>
        </a:p>
      </dgm:t>
    </dgm:pt>
    <dgm:pt modelId="{06EF49A5-FC37-45DB-AE5E-1B32B2E6A1A9}" type="parTrans" cxnId="{D91EED3E-A385-42D1-9A70-2502252BB925}">
      <dgm:prSet/>
      <dgm:spPr/>
    </dgm:pt>
    <dgm:pt modelId="{6B8FA067-9B0C-4ECF-835B-C2DB1345A59A}" type="sibTrans" cxnId="{D91EED3E-A385-42D1-9A70-2502252BB925}">
      <dgm:prSet/>
      <dgm:spPr/>
    </dgm:pt>
    <dgm:pt modelId="{B893AD5E-6DF7-4BB7-A8B6-D6EC7B0C515F}">
      <dgm:prSet phldr="0"/>
      <dgm:spPr/>
      <dgm:t>
        <a:bodyPr/>
        <a:lstStyle/>
        <a:p>
          <a:r>
            <a:rPr lang="en-GB" dirty="0">
              <a:latin typeface="Gill Sans MT" panose="020B0502020104020203"/>
            </a:rPr>
            <a:t>Training</a:t>
          </a:r>
        </a:p>
      </dgm:t>
    </dgm:pt>
    <dgm:pt modelId="{B873E8B7-A175-45CF-B8FC-25FF50C58EE4}" type="parTrans" cxnId="{E9D684F4-9F72-43B3-BAC3-A9A61C58D067}">
      <dgm:prSet/>
      <dgm:spPr/>
    </dgm:pt>
    <dgm:pt modelId="{715FBA11-5BF8-45D9-8549-E6021C64AEDE}" type="sibTrans" cxnId="{E9D684F4-9F72-43B3-BAC3-A9A61C58D067}">
      <dgm:prSet/>
      <dgm:spPr/>
    </dgm:pt>
    <dgm:pt modelId="{C990DD4B-74F4-4CA2-AFAC-300A8369361E}">
      <dgm:prSet phldr="0"/>
      <dgm:spPr/>
      <dgm:t>
        <a:bodyPr/>
        <a:lstStyle/>
        <a:p>
          <a:r>
            <a:rPr lang="en-GB" dirty="0"/>
            <a:t>Effective Feedback Delivery</a:t>
          </a:r>
          <a:endParaRPr lang="en-GB" dirty="0">
            <a:latin typeface="Gill Sans MT" panose="020B0502020104020203"/>
          </a:endParaRPr>
        </a:p>
      </dgm:t>
    </dgm:pt>
    <dgm:pt modelId="{0CEAD337-344B-4075-AD91-2594DFFE853F}" type="parTrans" cxnId="{3E03B2B5-CC50-4A7B-A184-9D813C6140B1}">
      <dgm:prSet/>
      <dgm:spPr/>
    </dgm:pt>
    <dgm:pt modelId="{BC6F60F0-B083-48FB-A639-184BDAB6950D}" type="sibTrans" cxnId="{3E03B2B5-CC50-4A7B-A184-9D813C6140B1}">
      <dgm:prSet/>
      <dgm:spPr/>
    </dgm:pt>
    <dgm:pt modelId="{DEBDDB56-7684-4E5A-AA5D-04322E951B2B}">
      <dgm:prSet phldr="0"/>
      <dgm:spPr/>
      <dgm:t>
        <a:bodyPr/>
        <a:lstStyle/>
        <a:p>
          <a:pPr rtl="0"/>
          <a:r>
            <a:rPr lang="en-GB" dirty="0"/>
            <a:t>Action Planning</a:t>
          </a:r>
          <a:endParaRPr lang="en-GB" dirty="0">
            <a:latin typeface="Gill Sans MT" panose="020B0502020104020203"/>
          </a:endParaRPr>
        </a:p>
      </dgm:t>
    </dgm:pt>
    <dgm:pt modelId="{83117870-B104-42A2-BEA5-4F7438B57F41}" type="parTrans" cxnId="{5F0CF854-34CD-4FA5-B1CB-2CF2BE8E574A}">
      <dgm:prSet/>
      <dgm:spPr/>
    </dgm:pt>
    <dgm:pt modelId="{7E27A739-571A-4FBD-872E-31565EBF6416}" type="sibTrans" cxnId="{5F0CF854-34CD-4FA5-B1CB-2CF2BE8E574A}">
      <dgm:prSet/>
      <dgm:spPr/>
    </dgm:pt>
    <dgm:pt modelId="{666E7212-275B-405A-A731-336C6E2E8240}">
      <dgm:prSet phldr="0"/>
      <dgm:spPr/>
      <dgm:t>
        <a:bodyPr/>
        <a:lstStyle/>
        <a:p>
          <a:pPr rtl="0"/>
          <a:r>
            <a:rPr lang="en-GB" dirty="0"/>
            <a:t>Ongoing Assistance and Follow-UpOngoing Assistance and Follow-Up</a:t>
          </a:r>
        </a:p>
      </dgm:t>
    </dgm:pt>
    <dgm:pt modelId="{0A9BA444-623B-4C29-8E2E-A7AE8125318A}" type="parTrans" cxnId="{5A50BDB1-128A-4C78-B8F8-8E4FA7B86540}">
      <dgm:prSet/>
      <dgm:spPr/>
    </dgm:pt>
    <dgm:pt modelId="{A2D1C762-188A-4E14-AC92-355557734110}" type="sibTrans" cxnId="{5A50BDB1-128A-4C78-B8F8-8E4FA7B86540}">
      <dgm:prSet/>
      <dgm:spPr/>
    </dgm:pt>
    <dgm:pt modelId="{B4477182-69F6-4F6D-8CD7-3FCD1FBEA05C}">
      <dgm:prSet phldr="0"/>
      <dgm:spPr/>
      <dgm:t>
        <a:bodyPr/>
        <a:lstStyle/>
        <a:p>
          <a:pPr rtl="0"/>
          <a:r>
            <a:rPr lang="en-GB" dirty="0"/>
            <a:t>Evaluation and Review</a:t>
          </a:r>
          <a:endParaRPr lang="en-GB" dirty="0">
            <a:latin typeface="Gill Sans MT" panose="020B0502020104020203"/>
          </a:endParaRPr>
        </a:p>
      </dgm:t>
    </dgm:pt>
    <dgm:pt modelId="{EACE0316-9F23-462A-B3AA-A35DC22D3DFC}" type="parTrans" cxnId="{C09817BA-9730-4351-9020-99E525D70468}">
      <dgm:prSet/>
      <dgm:spPr/>
    </dgm:pt>
    <dgm:pt modelId="{AA075F59-4861-4A90-B5BD-3D71D893C282}" type="sibTrans" cxnId="{C09817BA-9730-4351-9020-99E525D70468}">
      <dgm:prSet/>
      <dgm:spPr/>
    </dgm:pt>
    <dgm:pt modelId="{067E5FA3-D4F1-4FBE-84B9-7B97F2135FCC}" type="pres">
      <dgm:prSet presAssocID="{28EF8CD1-794F-4FC7-B9EB-9E5679B212B4}" presName="diagram" presStyleCnt="0">
        <dgm:presLayoutVars>
          <dgm:dir/>
          <dgm:resizeHandles val="exact"/>
        </dgm:presLayoutVars>
      </dgm:prSet>
      <dgm:spPr/>
    </dgm:pt>
    <dgm:pt modelId="{9286DE5C-8F55-4323-8E5E-7D70A8B730E7}" type="pres">
      <dgm:prSet presAssocID="{A2162D4E-9E59-4B86-B0A3-8CD2EA53EE9E}" presName="node" presStyleLbl="node1" presStyleIdx="0" presStyleCnt="9">
        <dgm:presLayoutVars>
          <dgm:bulletEnabled val="1"/>
        </dgm:presLayoutVars>
      </dgm:prSet>
      <dgm:spPr/>
    </dgm:pt>
    <dgm:pt modelId="{D6051175-2F2F-40C0-9DD8-E6AA3F1D1947}" type="pres">
      <dgm:prSet presAssocID="{26A29666-6C89-47A5-82FB-DE66180F97FE}" presName="sibTrans" presStyleCnt="0"/>
      <dgm:spPr/>
    </dgm:pt>
    <dgm:pt modelId="{463B0D20-986F-428B-AEBF-AD840253E518}" type="pres">
      <dgm:prSet presAssocID="{A618CF75-E718-403C-B828-AA8A1F4E6590}" presName="node" presStyleLbl="node1" presStyleIdx="1" presStyleCnt="9">
        <dgm:presLayoutVars>
          <dgm:bulletEnabled val="1"/>
        </dgm:presLayoutVars>
      </dgm:prSet>
      <dgm:spPr/>
    </dgm:pt>
    <dgm:pt modelId="{DE54D751-A13A-4A97-BE26-81F162845E08}" type="pres">
      <dgm:prSet presAssocID="{E9C60C40-006F-44FC-985B-1ACC7663ADBE}" presName="sibTrans" presStyleCnt="0"/>
      <dgm:spPr/>
    </dgm:pt>
    <dgm:pt modelId="{0F8F0001-B081-46F0-A3A5-2FF84FC895F7}" type="pres">
      <dgm:prSet presAssocID="{D7EB68B5-658E-41F8-8DE6-FFF26FC3E361}" presName="node" presStyleLbl="node1" presStyleIdx="2" presStyleCnt="9">
        <dgm:presLayoutVars>
          <dgm:bulletEnabled val="1"/>
        </dgm:presLayoutVars>
      </dgm:prSet>
      <dgm:spPr/>
    </dgm:pt>
    <dgm:pt modelId="{8D8A620E-F86F-4F8B-B582-ADF4AB3935CC}" type="pres">
      <dgm:prSet presAssocID="{AE8ACB83-FDD9-4CA7-92BF-4598AD1C578F}" presName="sibTrans" presStyleCnt="0"/>
      <dgm:spPr/>
    </dgm:pt>
    <dgm:pt modelId="{EB186BE4-8F65-4463-8B01-62D247686A7E}" type="pres">
      <dgm:prSet presAssocID="{CF3B8D0E-FCD7-4210-A7AA-2B78157FCD29}" presName="node" presStyleLbl="node1" presStyleIdx="3" presStyleCnt="9">
        <dgm:presLayoutVars>
          <dgm:bulletEnabled val="1"/>
        </dgm:presLayoutVars>
      </dgm:prSet>
      <dgm:spPr/>
    </dgm:pt>
    <dgm:pt modelId="{91395A31-A016-460E-A0EA-C8E179AE252C}" type="pres">
      <dgm:prSet presAssocID="{6B8FA067-9B0C-4ECF-835B-C2DB1345A59A}" presName="sibTrans" presStyleCnt="0"/>
      <dgm:spPr/>
    </dgm:pt>
    <dgm:pt modelId="{A43AC9BC-97F5-43C5-8F7E-A4E1227A3FE3}" type="pres">
      <dgm:prSet presAssocID="{B893AD5E-6DF7-4BB7-A8B6-D6EC7B0C515F}" presName="node" presStyleLbl="node1" presStyleIdx="4" presStyleCnt="9">
        <dgm:presLayoutVars>
          <dgm:bulletEnabled val="1"/>
        </dgm:presLayoutVars>
      </dgm:prSet>
      <dgm:spPr/>
    </dgm:pt>
    <dgm:pt modelId="{7B510C18-9610-46A6-95EA-3C0CD0FE32E2}" type="pres">
      <dgm:prSet presAssocID="{715FBA11-5BF8-45D9-8549-E6021C64AEDE}" presName="sibTrans" presStyleCnt="0"/>
      <dgm:spPr/>
    </dgm:pt>
    <dgm:pt modelId="{BC657281-E925-4944-9652-9CE4C3E15B0C}" type="pres">
      <dgm:prSet presAssocID="{C990DD4B-74F4-4CA2-AFAC-300A8369361E}" presName="node" presStyleLbl="node1" presStyleIdx="5" presStyleCnt="9">
        <dgm:presLayoutVars>
          <dgm:bulletEnabled val="1"/>
        </dgm:presLayoutVars>
      </dgm:prSet>
      <dgm:spPr/>
    </dgm:pt>
    <dgm:pt modelId="{5C00BE3A-B71B-42E4-8EC8-C73FF98E52E9}" type="pres">
      <dgm:prSet presAssocID="{BC6F60F0-B083-48FB-A639-184BDAB6950D}" presName="sibTrans" presStyleCnt="0"/>
      <dgm:spPr/>
    </dgm:pt>
    <dgm:pt modelId="{E6D398DD-0302-4344-99CD-A7AF6BAE39FA}" type="pres">
      <dgm:prSet presAssocID="{DEBDDB56-7684-4E5A-AA5D-04322E951B2B}" presName="node" presStyleLbl="node1" presStyleIdx="6" presStyleCnt="9">
        <dgm:presLayoutVars>
          <dgm:bulletEnabled val="1"/>
        </dgm:presLayoutVars>
      </dgm:prSet>
      <dgm:spPr/>
    </dgm:pt>
    <dgm:pt modelId="{3E39294A-1A36-448B-9CED-FF0E08730A02}" type="pres">
      <dgm:prSet presAssocID="{7E27A739-571A-4FBD-872E-31565EBF6416}" presName="sibTrans" presStyleCnt="0"/>
      <dgm:spPr/>
    </dgm:pt>
    <dgm:pt modelId="{9FE43AC9-EFF3-4AE8-908C-C51A05BA4C79}" type="pres">
      <dgm:prSet presAssocID="{666E7212-275B-405A-A731-336C6E2E8240}" presName="node" presStyleLbl="node1" presStyleIdx="7" presStyleCnt="9">
        <dgm:presLayoutVars>
          <dgm:bulletEnabled val="1"/>
        </dgm:presLayoutVars>
      </dgm:prSet>
      <dgm:spPr/>
    </dgm:pt>
    <dgm:pt modelId="{5E66E609-663B-419C-B3CB-8E5DBD602E81}" type="pres">
      <dgm:prSet presAssocID="{A2D1C762-188A-4E14-AC92-355557734110}" presName="sibTrans" presStyleCnt="0"/>
      <dgm:spPr/>
    </dgm:pt>
    <dgm:pt modelId="{8057EB9D-1EC0-4C35-BDB9-144069C46CF9}" type="pres">
      <dgm:prSet presAssocID="{B4477182-69F6-4F6D-8CD7-3FCD1FBEA05C}" presName="node" presStyleLbl="node1" presStyleIdx="8" presStyleCnt="9">
        <dgm:presLayoutVars>
          <dgm:bulletEnabled val="1"/>
        </dgm:presLayoutVars>
      </dgm:prSet>
      <dgm:spPr/>
    </dgm:pt>
  </dgm:ptLst>
  <dgm:cxnLst>
    <dgm:cxn modelId="{ED74A20E-A045-4A1B-8FB7-14DCBDBBF1BF}" type="presOf" srcId="{DEBDDB56-7684-4E5A-AA5D-04322E951B2B}" destId="{E6D398DD-0302-4344-99CD-A7AF6BAE39FA}" srcOrd="0" destOrd="0" presId="urn:microsoft.com/office/officeart/2005/8/layout/default"/>
    <dgm:cxn modelId="{13E55816-D6CD-4CFB-8FC1-44337E85422F}" type="presOf" srcId="{CF3B8D0E-FCD7-4210-A7AA-2B78157FCD29}" destId="{EB186BE4-8F65-4463-8B01-62D247686A7E}" srcOrd="0" destOrd="0" presId="urn:microsoft.com/office/officeart/2005/8/layout/default"/>
    <dgm:cxn modelId="{5EC5DB23-D3CE-4C7E-9837-D3023C031CD6}" type="presOf" srcId="{666E7212-275B-405A-A731-336C6E2E8240}" destId="{9FE43AC9-EFF3-4AE8-908C-C51A05BA4C79}" srcOrd="0" destOrd="0" presId="urn:microsoft.com/office/officeart/2005/8/layout/default"/>
    <dgm:cxn modelId="{A6D2B930-9DC5-4A64-AE4A-302C1CC5738A}" srcId="{28EF8CD1-794F-4FC7-B9EB-9E5679B212B4}" destId="{D7EB68B5-658E-41F8-8DE6-FFF26FC3E361}" srcOrd="2" destOrd="0" parTransId="{AEAB03BD-E5A2-4781-92CF-F19EF82E2484}" sibTransId="{AE8ACB83-FDD9-4CA7-92BF-4598AD1C578F}"/>
    <dgm:cxn modelId="{D91EED3E-A385-42D1-9A70-2502252BB925}" srcId="{28EF8CD1-794F-4FC7-B9EB-9E5679B212B4}" destId="{CF3B8D0E-FCD7-4210-A7AA-2B78157FCD29}" srcOrd="3" destOrd="0" parTransId="{06EF49A5-FC37-45DB-AE5E-1B32B2E6A1A9}" sibTransId="{6B8FA067-9B0C-4ECF-835B-C2DB1345A59A}"/>
    <dgm:cxn modelId="{626DFF6E-7D31-4671-89EE-23D62A0B073A}" type="presOf" srcId="{28EF8CD1-794F-4FC7-B9EB-9E5679B212B4}" destId="{067E5FA3-D4F1-4FBE-84B9-7B97F2135FCC}" srcOrd="0" destOrd="0" presId="urn:microsoft.com/office/officeart/2005/8/layout/default"/>
    <dgm:cxn modelId="{5F0CF854-34CD-4FA5-B1CB-2CF2BE8E574A}" srcId="{28EF8CD1-794F-4FC7-B9EB-9E5679B212B4}" destId="{DEBDDB56-7684-4E5A-AA5D-04322E951B2B}" srcOrd="6" destOrd="0" parTransId="{83117870-B104-42A2-BEA5-4F7438B57F41}" sibTransId="{7E27A739-571A-4FBD-872E-31565EBF6416}"/>
    <dgm:cxn modelId="{E7E0E458-60F4-42C0-BE38-95273F8DFDD0}" type="presOf" srcId="{B893AD5E-6DF7-4BB7-A8B6-D6EC7B0C515F}" destId="{A43AC9BC-97F5-43C5-8F7E-A4E1227A3FE3}" srcOrd="0" destOrd="0" presId="urn:microsoft.com/office/officeart/2005/8/layout/default"/>
    <dgm:cxn modelId="{71967697-6075-456A-9E77-1D517713957D}" srcId="{28EF8CD1-794F-4FC7-B9EB-9E5679B212B4}" destId="{A618CF75-E718-403C-B828-AA8A1F4E6590}" srcOrd="1" destOrd="0" parTransId="{EE41CD1F-B8D5-4595-B551-27262D49734D}" sibTransId="{E9C60C40-006F-44FC-985B-1ACC7663ADBE}"/>
    <dgm:cxn modelId="{6B0599A5-E157-4E24-A91C-3CB5DCF24AC9}" type="presOf" srcId="{A618CF75-E718-403C-B828-AA8A1F4E6590}" destId="{463B0D20-986F-428B-AEBF-AD840253E518}" srcOrd="0" destOrd="0" presId="urn:microsoft.com/office/officeart/2005/8/layout/default"/>
    <dgm:cxn modelId="{5A50BDB1-128A-4C78-B8F8-8E4FA7B86540}" srcId="{28EF8CD1-794F-4FC7-B9EB-9E5679B212B4}" destId="{666E7212-275B-405A-A731-336C6E2E8240}" srcOrd="7" destOrd="0" parTransId="{0A9BA444-623B-4C29-8E2E-A7AE8125318A}" sibTransId="{A2D1C762-188A-4E14-AC92-355557734110}"/>
    <dgm:cxn modelId="{3E03B2B5-CC50-4A7B-A184-9D813C6140B1}" srcId="{28EF8CD1-794F-4FC7-B9EB-9E5679B212B4}" destId="{C990DD4B-74F4-4CA2-AFAC-300A8369361E}" srcOrd="5" destOrd="0" parTransId="{0CEAD337-344B-4075-AD91-2594DFFE853F}" sibTransId="{BC6F60F0-B083-48FB-A639-184BDAB6950D}"/>
    <dgm:cxn modelId="{621BF2B5-CED7-4AFE-A32D-2895DB4E30F2}" type="presOf" srcId="{D7EB68B5-658E-41F8-8DE6-FFF26FC3E361}" destId="{0F8F0001-B081-46F0-A3A5-2FF84FC895F7}" srcOrd="0" destOrd="0" presId="urn:microsoft.com/office/officeart/2005/8/layout/default"/>
    <dgm:cxn modelId="{C09817BA-9730-4351-9020-99E525D70468}" srcId="{28EF8CD1-794F-4FC7-B9EB-9E5679B212B4}" destId="{B4477182-69F6-4F6D-8CD7-3FCD1FBEA05C}" srcOrd="8" destOrd="0" parTransId="{EACE0316-9F23-462A-B3AA-A35DC22D3DFC}" sibTransId="{AA075F59-4861-4A90-B5BD-3D71D893C282}"/>
    <dgm:cxn modelId="{08B7C7BA-133A-47BD-9A1C-2E1A1BBADB90}" srcId="{28EF8CD1-794F-4FC7-B9EB-9E5679B212B4}" destId="{A2162D4E-9E59-4B86-B0A3-8CD2EA53EE9E}" srcOrd="0" destOrd="0" parTransId="{410614AD-9E57-4CCA-A888-47F3AA41221C}" sibTransId="{26A29666-6C89-47A5-82FB-DE66180F97FE}"/>
    <dgm:cxn modelId="{37D83EBC-E192-4E34-869E-B700B0D2ED65}" type="presOf" srcId="{B4477182-69F6-4F6D-8CD7-3FCD1FBEA05C}" destId="{8057EB9D-1EC0-4C35-BDB9-144069C46CF9}" srcOrd="0" destOrd="0" presId="urn:microsoft.com/office/officeart/2005/8/layout/default"/>
    <dgm:cxn modelId="{239C03C6-79B2-4ECA-800C-A37249AC79A3}" type="presOf" srcId="{A2162D4E-9E59-4B86-B0A3-8CD2EA53EE9E}" destId="{9286DE5C-8F55-4323-8E5E-7D70A8B730E7}" srcOrd="0" destOrd="0" presId="urn:microsoft.com/office/officeart/2005/8/layout/default"/>
    <dgm:cxn modelId="{B56610F1-452C-4126-8826-60BC0956CB48}" type="presOf" srcId="{C990DD4B-74F4-4CA2-AFAC-300A8369361E}" destId="{BC657281-E925-4944-9652-9CE4C3E15B0C}" srcOrd="0" destOrd="0" presId="urn:microsoft.com/office/officeart/2005/8/layout/default"/>
    <dgm:cxn modelId="{E9D684F4-9F72-43B3-BAC3-A9A61C58D067}" srcId="{28EF8CD1-794F-4FC7-B9EB-9E5679B212B4}" destId="{B893AD5E-6DF7-4BB7-A8B6-D6EC7B0C515F}" srcOrd="4" destOrd="0" parTransId="{B873E8B7-A175-45CF-B8FC-25FF50C58EE4}" sibTransId="{715FBA11-5BF8-45D9-8549-E6021C64AEDE}"/>
    <dgm:cxn modelId="{F263C29B-1EAE-48DE-AD96-B6D7DAB45AE5}" type="presParOf" srcId="{067E5FA3-D4F1-4FBE-84B9-7B97F2135FCC}" destId="{9286DE5C-8F55-4323-8E5E-7D70A8B730E7}" srcOrd="0" destOrd="0" presId="urn:microsoft.com/office/officeart/2005/8/layout/default"/>
    <dgm:cxn modelId="{DAD95D1B-374F-4AAD-ADDA-7AAA57CC0B73}" type="presParOf" srcId="{067E5FA3-D4F1-4FBE-84B9-7B97F2135FCC}" destId="{D6051175-2F2F-40C0-9DD8-E6AA3F1D1947}" srcOrd="1" destOrd="0" presId="urn:microsoft.com/office/officeart/2005/8/layout/default"/>
    <dgm:cxn modelId="{367B3121-F661-4624-B684-F4CA4FBB4F11}" type="presParOf" srcId="{067E5FA3-D4F1-4FBE-84B9-7B97F2135FCC}" destId="{463B0D20-986F-428B-AEBF-AD840253E518}" srcOrd="2" destOrd="0" presId="urn:microsoft.com/office/officeart/2005/8/layout/default"/>
    <dgm:cxn modelId="{CBD61A34-1D01-4DD2-A979-E09DAA6C0389}" type="presParOf" srcId="{067E5FA3-D4F1-4FBE-84B9-7B97F2135FCC}" destId="{DE54D751-A13A-4A97-BE26-81F162845E08}" srcOrd="3" destOrd="0" presId="urn:microsoft.com/office/officeart/2005/8/layout/default"/>
    <dgm:cxn modelId="{38FA0781-AAE3-4EEF-8514-B1DEE12D135E}" type="presParOf" srcId="{067E5FA3-D4F1-4FBE-84B9-7B97F2135FCC}" destId="{0F8F0001-B081-46F0-A3A5-2FF84FC895F7}" srcOrd="4" destOrd="0" presId="urn:microsoft.com/office/officeart/2005/8/layout/default"/>
    <dgm:cxn modelId="{757E9C75-C5DD-41FA-87C9-9F63339E4A31}" type="presParOf" srcId="{067E5FA3-D4F1-4FBE-84B9-7B97F2135FCC}" destId="{8D8A620E-F86F-4F8B-B582-ADF4AB3935CC}" srcOrd="5" destOrd="0" presId="urn:microsoft.com/office/officeart/2005/8/layout/default"/>
    <dgm:cxn modelId="{2C017BEE-CBB2-41C7-86DD-6C1EDF435CEC}" type="presParOf" srcId="{067E5FA3-D4F1-4FBE-84B9-7B97F2135FCC}" destId="{EB186BE4-8F65-4463-8B01-62D247686A7E}" srcOrd="6" destOrd="0" presId="urn:microsoft.com/office/officeart/2005/8/layout/default"/>
    <dgm:cxn modelId="{06D748BC-C84A-4B24-9B6D-8166D5EF18E0}" type="presParOf" srcId="{067E5FA3-D4F1-4FBE-84B9-7B97F2135FCC}" destId="{91395A31-A016-460E-A0EA-C8E179AE252C}" srcOrd="7" destOrd="0" presId="urn:microsoft.com/office/officeart/2005/8/layout/default"/>
    <dgm:cxn modelId="{79DB0548-1526-420E-B998-52C5B7FAB18A}" type="presParOf" srcId="{067E5FA3-D4F1-4FBE-84B9-7B97F2135FCC}" destId="{A43AC9BC-97F5-43C5-8F7E-A4E1227A3FE3}" srcOrd="8" destOrd="0" presId="urn:microsoft.com/office/officeart/2005/8/layout/default"/>
    <dgm:cxn modelId="{9C4ED1EE-98F6-4082-9DE7-0C953EB31F75}" type="presParOf" srcId="{067E5FA3-D4F1-4FBE-84B9-7B97F2135FCC}" destId="{7B510C18-9610-46A6-95EA-3C0CD0FE32E2}" srcOrd="9" destOrd="0" presId="urn:microsoft.com/office/officeart/2005/8/layout/default"/>
    <dgm:cxn modelId="{B0E3E9FC-5C32-405D-A144-0731EA3F5C3A}" type="presParOf" srcId="{067E5FA3-D4F1-4FBE-84B9-7B97F2135FCC}" destId="{BC657281-E925-4944-9652-9CE4C3E15B0C}" srcOrd="10" destOrd="0" presId="urn:microsoft.com/office/officeart/2005/8/layout/default"/>
    <dgm:cxn modelId="{2272ABBE-3565-4661-835F-0BB5F79979BE}" type="presParOf" srcId="{067E5FA3-D4F1-4FBE-84B9-7B97F2135FCC}" destId="{5C00BE3A-B71B-42E4-8EC8-C73FF98E52E9}" srcOrd="11" destOrd="0" presId="urn:microsoft.com/office/officeart/2005/8/layout/default"/>
    <dgm:cxn modelId="{A58C86B4-E4BE-42B3-BBE3-431A34897EEE}" type="presParOf" srcId="{067E5FA3-D4F1-4FBE-84B9-7B97F2135FCC}" destId="{E6D398DD-0302-4344-99CD-A7AF6BAE39FA}" srcOrd="12" destOrd="0" presId="urn:microsoft.com/office/officeart/2005/8/layout/default"/>
    <dgm:cxn modelId="{80C09943-4A3D-4090-9B40-7282B0C1C9FD}" type="presParOf" srcId="{067E5FA3-D4F1-4FBE-84B9-7B97F2135FCC}" destId="{3E39294A-1A36-448B-9CED-FF0E08730A02}" srcOrd="13" destOrd="0" presId="urn:microsoft.com/office/officeart/2005/8/layout/default"/>
    <dgm:cxn modelId="{9A58D667-0653-4607-B9AB-C4A461D1D88F}" type="presParOf" srcId="{067E5FA3-D4F1-4FBE-84B9-7B97F2135FCC}" destId="{9FE43AC9-EFF3-4AE8-908C-C51A05BA4C79}" srcOrd="14" destOrd="0" presId="urn:microsoft.com/office/officeart/2005/8/layout/default"/>
    <dgm:cxn modelId="{0FF54672-6F8A-4085-8023-D88999053F24}" type="presParOf" srcId="{067E5FA3-D4F1-4FBE-84B9-7B97F2135FCC}" destId="{5E66E609-663B-419C-B3CB-8E5DBD602E81}" srcOrd="15" destOrd="0" presId="urn:microsoft.com/office/officeart/2005/8/layout/default"/>
    <dgm:cxn modelId="{6138B3DE-8B4C-40AC-8E48-EA6EF07C778D}" type="presParOf" srcId="{067E5FA3-D4F1-4FBE-84B9-7B97F2135FCC}" destId="{8057EB9D-1EC0-4C35-BDB9-144069C46CF9}"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521682D-D380-46E3-A91A-18838A7DF1E3}" type="doc">
      <dgm:prSet loTypeId="urn:microsoft.com/office/officeart/2005/8/layout/vList2" loCatId="list" qsTypeId="urn:microsoft.com/office/officeart/2005/8/quickstyle/simple2" qsCatId="simple" csTypeId="urn:microsoft.com/office/officeart/2005/8/colors/accent2_2" csCatId="accent2" phldr="1"/>
      <dgm:spPr/>
      <dgm:t>
        <a:bodyPr rtlCol="0"/>
        <a:lstStyle/>
        <a:p>
          <a:pPr rtl="0"/>
          <a:endParaRPr lang="en-US"/>
        </a:p>
      </dgm:t>
    </dgm:pt>
    <dgm:pt modelId="{F727B807-1896-3543-A812-E0D2BEA6B188}">
      <dgm:prSet phldr="0" custT="1"/>
      <dgm:spPr/>
      <dgm:t>
        <a:bodyPr/>
        <a:lstStyle/>
        <a:p>
          <a:pPr rtl="0"/>
          <a:r>
            <a:rPr lang="en-GB" sz="1400" dirty="0"/>
            <a:t>Maintaining secrecy and anonymity throughout 360-degree feedback is crucial. Employees may be reluctant to give honest and helpful criticism if they think it will be tracked. Clear standards and methods for gathering and reporting feedback while retaining participant anonymity are needed to address this.</a:t>
          </a:r>
          <a:r>
            <a:rPr lang="en-GB" sz="1400" dirty="0">
              <a:latin typeface="Gill Sans MT" panose="020B0502020104020203"/>
            </a:rPr>
            <a:t> Bracken D.W. et.al (2004)</a:t>
          </a:r>
          <a:endParaRPr lang="en-GB" sz="1400" dirty="0"/>
        </a:p>
      </dgm:t>
    </dgm:pt>
    <dgm:pt modelId="{FD2C281C-A960-984F-8378-041E324EC468}" type="parTrans" cxnId="{D3941DC1-C77F-DE4F-843B-C157D1D3B852}">
      <dgm:prSet/>
      <dgm:spPr/>
      <dgm:t>
        <a:bodyPr/>
        <a:lstStyle/>
        <a:p>
          <a:endParaRPr lang="en-GB"/>
        </a:p>
      </dgm:t>
    </dgm:pt>
    <dgm:pt modelId="{2A628C64-A6F6-3945-9391-0B40B06C39F7}" type="sibTrans" cxnId="{D3941DC1-C77F-DE4F-843B-C157D1D3B852}">
      <dgm:prSet/>
      <dgm:spPr/>
      <dgm:t>
        <a:bodyPr/>
        <a:lstStyle/>
        <a:p>
          <a:endParaRPr lang="en-GB"/>
        </a:p>
      </dgm:t>
    </dgm:pt>
    <dgm:pt modelId="{6D207D14-66B7-42A2-A6A3-64AB05FAADCE}" type="pres">
      <dgm:prSet presAssocID="{4521682D-D380-46E3-A91A-18838A7DF1E3}" presName="linear" presStyleCnt="0">
        <dgm:presLayoutVars>
          <dgm:animLvl val="lvl"/>
          <dgm:resizeHandles val="exact"/>
        </dgm:presLayoutVars>
      </dgm:prSet>
      <dgm:spPr/>
    </dgm:pt>
    <dgm:pt modelId="{96A9F723-4520-664F-82E1-848489E7DF2B}" type="pres">
      <dgm:prSet presAssocID="{F727B807-1896-3543-A812-E0D2BEA6B188}" presName="parentText" presStyleLbl="node1" presStyleIdx="0" presStyleCnt="1" custScaleY="170808">
        <dgm:presLayoutVars>
          <dgm:chMax val="0"/>
          <dgm:bulletEnabled val="1"/>
        </dgm:presLayoutVars>
      </dgm:prSet>
      <dgm:spPr/>
    </dgm:pt>
  </dgm:ptLst>
  <dgm:cxnLst>
    <dgm:cxn modelId="{9DDFF236-8038-4738-8C70-C5BD0F06329C}" type="presOf" srcId="{F727B807-1896-3543-A812-E0D2BEA6B188}" destId="{96A9F723-4520-664F-82E1-848489E7DF2B}" srcOrd="0" destOrd="0" presId="urn:microsoft.com/office/officeart/2005/8/layout/vList2"/>
    <dgm:cxn modelId="{D3941DC1-C77F-DE4F-843B-C157D1D3B852}" srcId="{4521682D-D380-46E3-A91A-18838A7DF1E3}" destId="{F727B807-1896-3543-A812-E0D2BEA6B188}" srcOrd="0" destOrd="0" parTransId="{FD2C281C-A960-984F-8378-041E324EC468}" sibTransId="{2A628C64-A6F6-3945-9391-0B40B06C39F7}"/>
    <dgm:cxn modelId="{BC305AC1-DCA7-4118-B1B9-8F44AB11B46F}" type="presOf" srcId="{4521682D-D380-46E3-A91A-18838A7DF1E3}" destId="{6D207D14-66B7-42A2-A6A3-64AB05FAADCE}" srcOrd="0" destOrd="0" presId="urn:microsoft.com/office/officeart/2005/8/layout/vList2"/>
    <dgm:cxn modelId="{05322761-2BF3-4C27-ACBB-964B2F158307}" type="presParOf" srcId="{6D207D14-66B7-42A2-A6A3-64AB05FAADCE}" destId="{96A9F723-4520-664F-82E1-848489E7DF2B}"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FF4252-A8B3-8949-AD4C-65723B235F71}">
      <dsp:nvSpPr>
        <dsp:cNvPr id="0" name=""/>
        <dsp:cNvSpPr/>
      </dsp:nvSpPr>
      <dsp:spPr>
        <a:xfrm>
          <a:off x="0" y="242128"/>
          <a:ext cx="3690000" cy="378000"/>
        </a:xfrm>
        <a:prstGeom prst="rect">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D5093A6-CDD8-CB46-BC90-BD80BE34895E}">
      <dsp:nvSpPr>
        <dsp:cNvPr id="0" name=""/>
        <dsp:cNvSpPr/>
      </dsp:nvSpPr>
      <dsp:spPr>
        <a:xfrm>
          <a:off x="184500" y="20728"/>
          <a:ext cx="2583000" cy="44280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7631" tIns="0" rIns="97631" bIns="0" numCol="1" spcCol="1270" anchor="ctr" anchorCtr="0">
          <a:noAutofit/>
        </a:bodyPr>
        <a:lstStyle/>
        <a:p>
          <a:pPr marL="0" lvl="0" indent="0" algn="l" defTabSz="622300" rtl="0">
            <a:lnSpc>
              <a:spcPct val="90000"/>
            </a:lnSpc>
            <a:spcBef>
              <a:spcPct val="0"/>
            </a:spcBef>
            <a:spcAft>
              <a:spcPct val="35000"/>
            </a:spcAft>
            <a:buFont typeface="Symbol" pitchFamily="2" charset="2"/>
            <a:buNone/>
          </a:pPr>
          <a:r>
            <a:rPr lang="en-GB" sz="1400" kern="1200" dirty="0">
              <a:latin typeface="Gill Sans MT" panose="020B0502020104020203"/>
            </a:rPr>
            <a:t>Multiple Perspectives</a:t>
          </a:r>
          <a:endParaRPr lang="en-GB" sz="1400" kern="1200" dirty="0"/>
        </a:p>
      </dsp:txBody>
      <dsp:txXfrm>
        <a:off x="206116" y="42344"/>
        <a:ext cx="2539768" cy="399568"/>
      </dsp:txXfrm>
    </dsp:sp>
    <dsp:sp modelId="{7F74F300-7FAD-4927-984A-35AEA116F761}">
      <dsp:nvSpPr>
        <dsp:cNvPr id="0" name=""/>
        <dsp:cNvSpPr/>
      </dsp:nvSpPr>
      <dsp:spPr>
        <a:xfrm>
          <a:off x="0" y="922529"/>
          <a:ext cx="3690000" cy="378000"/>
        </a:xfrm>
        <a:prstGeom prst="rect">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9357A2E-1C6F-41AA-99FA-5C45BDC5B399}">
      <dsp:nvSpPr>
        <dsp:cNvPr id="0" name=""/>
        <dsp:cNvSpPr/>
      </dsp:nvSpPr>
      <dsp:spPr>
        <a:xfrm>
          <a:off x="184500" y="701129"/>
          <a:ext cx="2583000" cy="44280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7631" tIns="0" rIns="97631" bIns="0" numCol="1" spcCol="1270" anchor="ctr" anchorCtr="0">
          <a:noAutofit/>
        </a:bodyPr>
        <a:lstStyle/>
        <a:p>
          <a:pPr marL="0" lvl="0" indent="0" algn="l" defTabSz="666750" rtl="0">
            <a:lnSpc>
              <a:spcPct val="90000"/>
            </a:lnSpc>
            <a:spcBef>
              <a:spcPct val="0"/>
            </a:spcBef>
            <a:spcAft>
              <a:spcPct val="35000"/>
            </a:spcAft>
            <a:buNone/>
          </a:pPr>
          <a:r>
            <a:rPr lang="en-GB" sz="1500" kern="1200" dirty="0">
              <a:latin typeface="Gill Sans MT" panose="020B0502020104020203"/>
            </a:rPr>
            <a:t>Self-Awareness</a:t>
          </a:r>
        </a:p>
      </dsp:txBody>
      <dsp:txXfrm>
        <a:off x="206116" y="722745"/>
        <a:ext cx="2539768" cy="399568"/>
      </dsp:txXfrm>
    </dsp:sp>
    <dsp:sp modelId="{B1370874-1AAE-4B53-9B28-75B9FC650BE6}">
      <dsp:nvSpPr>
        <dsp:cNvPr id="0" name=""/>
        <dsp:cNvSpPr/>
      </dsp:nvSpPr>
      <dsp:spPr>
        <a:xfrm>
          <a:off x="0" y="1602929"/>
          <a:ext cx="3690000" cy="378000"/>
        </a:xfrm>
        <a:prstGeom prst="rect">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4F55056-A91A-4B79-B4E2-B863B6E3C052}">
      <dsp:nvSpPr>
        <dsp:cNvPr id="0" name=""/>
        <dsp:cNvSpPr/>
      </dsp:nvSpPr>
      <dsp:spPr>
        <a:xfrm>
          <a:off x="184500" y="1381529"/>
          <a:ext cx="2583000" cy="44280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7631" tIns="0" rIns="97631" bIns="0" numCol="1" spcCol="1270" anchor="ctr" anchorCtr="0">
          <a:noAutofit/>
        </a:bodyPr>
        <a:lstStyle/>
        <a:p>
          <a:pPr marL="0" lvl="0" indent="0" algn="l" defTabSz="666750" rtl="0">
            <a:lnSpc>
              <a:spcPct val="90000"/>
            </a:lnSpc>
            <a:spcBef>
              <a:spcPct val="0"/>
            </a:spcBef>
            <a:spcAft>
              <a:spcPct val="35000"/>
            </a:spcAft>
            <a:buNone/>
          </a:pPr>
          <a:r>
            <a:rPr lang="en-GB" sz="1500" kern="1200" dirty="0">
              <a:latin typeface="Gill Sans MT" panose="020B0502020104020203"/>
            </a:rPr>
            <a:t>Development and Growth</a:t>
          </a:r>
        </a:p>
      </dsp:txBody>
      <dsp:txXfrm>
        <a:off x="206116" y="1403145"/>
        <a:ext cx="2539768" cy="399568"/>
      </dsp:txXfrm>
    </dsp:sp>
    <dsp:sp modelId="{DDC82886-C7E3-4D0E-B6FB-8CC809B0967B}">
      <dsp:nvSpPr>
        <dsp:cNvPr id="0" name=""/>
        <dsp:cNvSpPr/>
      </dsp:nvSpPr>
      <dsp:spPr>
        <a:xfrm>
          <a:off x="0" y="2283329"/>
          <a:ext cx="3690000" cy="378000"/>
        </a:xfrm>
        <a:prstGeom prst="rect">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984B920-AB74-4221-9B7D-05FF4246C17C}">
      <dsp:nvSpPr>
        <dsp:cNvPr id="0" name=""/>
        <dsp:cNvSpPr/>
      </dsp:nvSpPr>
      <dsp:spPr>
        <a:xfrm>
          <a:off x="184500" y="2061929"/>
          <a:ext cx="2583000" cy="44280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7631" tIns="0" rIns="97631" bIns="0" numCol="1" spcCol="1270" anchor="ctr" anchorCtr="0">
          <a:noAutofit/>
        </a:bodyPr>
        <a:lstStyle/>
        <a:p>
          <a:pPr marL="0" lvl="0" indent="0" algn="l" defTabSz="666750" rtl="0">
            <a:lnSpc>
              <a:spcPct val="90000"/>
            </a:lnSpc>
            <a:spcBef>
              <a:spcPct val="0"/>
            </a:spcBef>
            <a:spcAft>
              <a:spcPct val="35000"/>
            </a:spcAft>
            <a:buNone/>
          </a:pPr>
          <a:r>
            <a:rPr lang="en-GB" sz="1500" kern="1200" dirty="0">
              <a:latin typeface="Gill Sans MT" panose="020B0502020104020203"/>
            </a:rPr>
            <a:t>Team Collaboration and Communication</a:t>
          </a:r>
        </a:p>
      </dsp:txBody>
      <dsp:txXfrm>
        <a:off x="206116" y="2083545"/>
        <a:ext cx="2539768" cy="399568"/>
      </dsp:txXfrm>
    </dsp:sp>
    <dsp:sp modelId="{32FE5B9E-83CF-4FB8-9B56-1585D2CD2474}">
      <dsp:nvSpPr>
        <dsp:cNvPr id="0" name=""/>
        <dsp:cNvSpPr/>
      </dsp:nvSpPr>
      <dsp:spPr>
        <a:xfrm>
          <a:off x="0" y="2963729"/>
          <a:ext cx="3690000" cy="378000"/>
        </a:xfrm>
        <a:prstGeom prst="rect">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B75C176-6328-48C5-9C84-B5AE8C88DEAE}">
      <dsp:nvSpPr>
        <dsp:cNvPr id="0" name=""/>
        <dsp:cNvSpPr/>
      </dsp:nvSpPr>
      <dsp:spPr>
        <a:xfrm>
          <a:off x="184500" y="2742329"/>
          <a:ext cx="2583000" cy="44280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7631" tIns="0" rIns="97631" bIns="0" numCol="1" spcCol="1270" anchor="ctr" anchorCtr="0">
          <a:noAutofit/>
        </a:bodyPr>
        <a:lstStyle/>
        <a:p>
          <a:pPr marL="0" lvl="0" indent="0" algn="l" defTabSz="666750">
            <a:lnSpc>
              <a:spcPct val="90000"/>
            </a:lnSpc>
            <a:spcBef>
              <a:spcPct val="0"/>
            </a:spcBef>
            <a:spcAft>
              <a:spcPct val="35000"/>
            </a:spcAft>
            <a:buNone/>
          </a:pPr>
          <a:r>
            <a:rPr lang="en-GB" sz="1500" kern="1200" dirty="0">
              <a:latin typeface="Gill Sans MT" panose="020B0502020104020203"/>
            </a:rPr>
            <a:t>Transperancy</a:t>
          </a:r>
        </a:p>
      </dsp:txBody>
      <dsp:txXfrm>
        <a:off x="206116" y="2763945"/>
        <a:ext cx="2539768" cy="399568"/>
      </dsp:txXfrm>
    </dsp:sp>
    <dsp:sp modelId="{FE5E2585-D5F6-40CC-AD03-3584B1C8F79B}">
      <dsp:nvSpPr>
        <dsp:cNvPr id="0" name=""/>
        <dsp:cNvSpPr/>
      </dsp:nvSpPr>
      <dsp:spPr>
        <a:xfrm>
          <a:off x="0" y="3644129"/>
          <a:ext cx="3690000" cy="378000"/>
        </a:xfrm>
        <a:prstGeom prst="rect">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FAF43A5-408F-45B0-BF28-6AD1424CCCDB}">
      <dsp:nvSpPr>
        <dsp:cNvPr id="0" name=""/>
        <dsp:cNvSpPr/>
      </dsp:nvSpPr>
      <dsp:spPr>
        <a:xfrm>
          <a:off x="184500" y="3422729"/>
          <a:ext cx="2583000" cy="44280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7631" tIns="0" rIns="97631" bIns="0" numCol="1" spcCol="1270" anchor="ctr" anchorCtr="0">
          <a:noAutofit/>
        </a:bodyPr>
        <a:lstStyle/>
        <a:p>
          <a:pPr marL="0" lvl="0" indent="0" algn="l" defTabSz="666750" rtl="0">
            <a:lnSpc>
              <a:spcPct val="90000"/>
            </a:lnSpc>
            <a:spcBef>
              <a:spcPct val="0"/>
            </a:spcBef>
            <a:spcAft>
              <a:spcPct val="35000"/>
            </a:spcAft>
            <a:buNone/>
          </a:pPr>
          <a:r>
            <a:rPr lang="en-GB" sz="1500" kern="1200" dirty="0">
              <a:latin typeface="Gill Sans MT" panose="020B0502020104020203"/>
            </a:rPr>
            <a:t>Improved Relationships</a:t>
          </a:r>
        </a:p>
      </dsp:txBody>
      <dsp:txXfrm>
        <a:off x="206116" y="3444345"/>
        <a:ext cx="2539768" cy="3995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8B83C4-35A2-4273-8676-7A3809202638}">
      <dsp:nvSpPr>
        <dsp:cNvPr id="0" name=""/>
        <dsp:cNvSpPr/>
      </dsp:nvSpPr>
      <dsp:spPr>
        <a:xfrm>
          <a:off x="990941" y="1331"/>
          <a:ext cx="2827415" cy="1696449"/>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GB" sz="2700" kern="1200" dirty="0"/>
            <a:t>Comprehensive Evaluation</a:t>
          </a:r>
        </a:p>
      </dsp:txBody>
      <dsp:txXfrm>
        <a:off x="990941" y="1331"/>
        <a:ext cx="2827415" cy="1696449"/>
      </dsp:txXfrm>
    </dsp:sp>
    <dsp:sp modelId="{D88E6DF3-E4B2-4912-B853-DAA09A6E260F}">
      <dsp:nvSpPr>
        <dsp:cNvPr id="0" name=""/>
        <dsp:cNvSpPr/>
      </dsp:nvSpPr>
      <dsp:spPr>
        <a:xfrm>
          <a:off x="4101099" y="1331"/>
          <a:ext cx="2827415" cy="1696449"/>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GB" sz="2700" kern="1200" dirty="0"/>
            <a:t>Better understanding of oneself</a:t>
          </a:r>
          <a:endParaRPr lang="en-GB" sz="2700" kern="1200" dirty="0">
            <a:latin typeface="Gill Sans MT" panose="020B0502020104020203"/>
          </a:endParaRPr>
        </a:p>
      </dsp:txBody>
      <dsp:txXfrm>
        <a:off x="4101099" y="1331"/>
        <a:ext cx="2827415" cy="1696449"/>
      </dsp:txXfrm>
    </dsp:sp>
    <dsp:sp modelId="{7110B150-DA8A-426F-8EEC-172E7F6E13CB}">
      <dsp:nvSpPr>
        <dsp:cNvPr id="0" name=""/>
        <dsp:cNvSpPr/>
      </dsp:nvSpPr>
      <dsp:spPr>
        <a:xfrm>
          <a:off x="7211257" y="1331"/>
          <a:ext cx="2827415" cy="1696449"/>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GB" sz="2700" kern="1200" dirty="0"/>
            <a:t>Opportunities for targeted growth</a:t>
          </a:r>
          <a:endParaRPr lang="en-GB" sz="2700" kern="1200" dirty="0">
            <a:latin typeface="Gill Sans MT" panose="020B0502020104020203"/>
          </a:endParaRPr>
        </a:p>
      </dsp:txBody>
      <dsp:txXfrm>
        <a:off x="7211257" y="1331"/>
        <a:ext cx="2827415" cy="1696449"/>
      </dsp:txXfrm>
    </dsp:sp>
    <dsp:sp modelId="{E74DEAD2-302C-4B21-B9C7-466F26D6BE7D}">
      <dsp:nvSpPr>
        <dsp:cNvPr id="0" name=""/>
        <dsp:cNvSpPr/>
      </dsp:nvSpPr>
      <dsp:spPr>
        <a:xfrm>
          <a:off x="990941" y="1980522"/>
          <a:ext cx="2827415" cy="1696449"/>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GB" sz="2700" kern="1200" dirty="0"/>
            <a:t>Evaluations that are fair and unbiased</a:t>
          </a:r>
          <a:endParaRPr lang="en-GB" sz="2700" kern="1200" dirty="0">
            <a:latin typeface="Gill Sans MT" panose="020B0502020104020203"/>
          </a:endParaRPr>
        </a:p>
      </dsp:txBody>
      <dsp:txXfrm>
        <a:off x="990941" y="1980522"/>
        <a:ext cx="2827415" cy="1696449"/>
      </dsp:txXfrm>
    </dsp:sp>
    <dsp:sp modelId="{8AC97479-F93E-43B3-8607-0D2A3BF68364}">
      <dsp:nvSpPr>
        <dsp:cNvPr id="0" name=""/>
        <dsp:cNvSpPr/>
      </dsp:nvSpPr>
      <dsp:spPr>
        <a:xfrm>
          <a:off x="4101099" y="1980522"/>
          <a:ext cx="2827415" cy="1696449"/>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GB" sz="2700" kern="1200" dirty="0">
              <a:latin typeface="Gill Sans MT" panose="020B0502020104020203"/>
            </a:rPr>
            <a:t>Improved</a:t>
          </a:r>
          <a:r>
            <a:rPr lang="en-GB" sz="2700" kern="1200" dirty="0"/>
            <a:t> communication and teamwork</a:t>
          </a:r>
          <a:endParaRPr lang="en-GB" sz="2700" kern="1200" dirty="0">
            <a:latin typeface="Gill Sans MT" panose="020B0502020104020203"/>
          </a:endParaRPr>
        </a:p>
      </dsp:txBody>
      <dsp:txXfrm>
        <a:off x="4101099" y="1980522"/>
        <a:ext cx="2827415" cy="1696449"/>
      </dsp:txXfrm>
    </dsp:sp>
    <dsp:sp modelId="{0B167121-94B9-4BCD-BB87-DFC9A0D48906}">
      <dsp:nvSpPr>
        <dsp:cNvPr id="0" name=""/>
        <dsp:cNvSpPr/>
      </dsp:nvSpPr>
      <dsp:spPr>
        <a:xfrm>
          <a:off x="7211257" y="1980522"/>
          <a:ext cx="2827415" cy="1696449"/>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GB" sz="2700" kern="1200" dirty="0"/>
            <a:t>Succession planning and talent management</a:t>
          </a:r>
          <a:endParaRPr lang="en-GB" sz="2700" kern="1200" dirty="0">
            <a:latin typeface="Gill Sans MT" panose="020B0502020104020203"/>
          </a:endParaRPr>
        </a:p>
      </dsp:txBody>
      <dsp:txXfrm>
        <a:off x="7211257" y="1980522"/>
        <a:ext cx="2827415" cy="16964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9BC90F-4789-4A72-B5BE-A3C669406361}">
      <dsp:nvSpPr>
        <dsp:cNvPr id="0" name=""/>
        <dsp:cNvSpPr/>
      </dsp:nvSpPr>
      <dsp:spPr>
        <a:xfrm>
          <a:off x="990941" y="1331"/>
          <a:ext cx="2827415" cy="1696449"/>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dirty="0"/>
            <a:t>The potential for offering constructive criticism</a:t>
          </a:r>
          <a:endParaRPr lang="en-GB" sz="1900" kern="1200" dirty="0">
            <a:latin typeface="Gill Sans MT" panose="020B0502020104020203"/>
          </a:endParaRPr>
        </a:p>
      </dsp:txBody>
      <dsp:txXfrm>
        <a:off x="990941" y="1331"/>
        <a:ext cx="2827415" cy="1696449"/>
      </dsp:txXfrm>
    </dsp:sp>
    <dsp:sp modelId="{CC7DF783-D393-44AC-9114-3139F9003984}">
      <dsp:nvSpPr>
        <dsp:cNvPr id="0" name=""/>
        <dsp:cNvSpPr/>
      </dsp:nvSpPr>
      <dsp:spPr>
        <a:xfrm>
          <a:off x="4101099" y="1331"/>
          <a:ext cx="2827415" cy="1696449"/>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dirty="0"/>
            <a:t>The topic of discussion pertains to the concept of developing and ongoing training, as well as the importance of self-awareness</a:t>
          </a:r>
          <a:r>
            <a:rPr lang="en-GB" sz="1900" kern="1200" dirty="0">
              <a:latin typeface="Gill Sans MT" panose="020B0502020104020203"/>
            </a:rPr>
            <a:t> </a:t>
          </a:r>
          <a:r>
            <a:rPr lang="en-GB" sz="1900" kern="1200" dirty="0"/>
            <a:t>in this context.</a:t>
          </a:r>
          <a:endParaRPr lang="en-GB" sz="1900" kern="1200" dirty="0">
            <a:latin typeface="Gill Sans MT" panose="020B0502020104020203"/>
          </a:endParaRPr>
        </a:p>
      </dsp:txBody>
      <dsp:txXfrm>
        <a:off x="4101099" y="1331"/>
        <a:ext cx="2827415" cy="1696449"/>
      </dsp:txXfrm>
    </dsp:sp>
    <dsp:sp modelId="{74926492-DEFF-4E19-AA5E-1524104D2CBF}">
      <dsp:nvSpPr>
        <dsp:cNvPr id="0" name=""/>
        <dsp:cNvSpPr/>
      </dsp:nvSpPr>
      <dsp:spPr>
        <a:xfrm>
          <a:off x="7211257" y="1331"/>
          <a:ext cx="2827415" cy="1696449"/>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dirty="0"/>
            <a:t>Builds stronger working connections with coworkers</a:t>
          </a:r>
          <a:endParaRPr lang="en-GB" sz="1900" kern="1200" dirty="0">
            <a:latin typeface="Gill Sans MT" panose="020B0502020104020203"/>
          </a:endParaRPr>
        </a:p>
      </dsp:txBody>
      <dsp:txXfrm>
        <a:off x="7211257" y="1331"/>
        <a:ext cx="2827415" cy="1696449"/>
      </dsp:txXfrm>
    </dsp:sp>
    <dsp:sp modelId="{ED847823-F9C2-4A13-9B43-2E7C62FCE82D}">
      <dsp:nvSpPr>
        <dsp:cNvPr id="0" name=""/>
        <dsp:cNvSpPr/>
      </dsp:nvSpPr>
      <dsp:spPr>
        <a:xfrm>
          <a:off x="4101099" y="1980522"/>
          <a:ext cx="2827415" cy="1696449"/>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dirty="0"/>
            <a:t>Less imposter syndrome and other fears at work</a:t>
          </a:r>
          <a:endParaRPr lang="en-GB" sz="1900" kern="1200" dirty="0">
            <a:latin typeface="Gill Sans MT" panose="020B0502020104020203"/>
          </a:endParaRPr>
        </a:p>
      </dsp:txBody>
      <dsp:txXfrm>
        <a:off x="4101099" y="1980522"/>
        <a:ext cx="2827415" cy="169644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86DE5C-8F55-4323-8E5E-7D70A8B730E7}">
      <dsp:nvSpPr>
        <dsp:cNvPr id="0" name=""/>
        <dsp:cNvSpPr/>
      </dsp:nvSpPr>
      <dsp:spPr>
        <a:xfrm>
          <a:off x="3769" y="512420"/>
          <a:ext cx="2041125" cy="122467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t>Clear Objectives</a:t>
          </a:r>
        </a:p>
      </dsp:txBody>
      <dsp:txXfrm>
        <a:off x="3769" y="512420"/>
        <a:ext cx="2041125" cy="1224675"/>
      </dsp:txXfrm>
    </dsp:sp>
    <dsp:sp modelId="{463B0D20-986F-428B-AEBF-AD840253E518}">
      <dsp:nvSpPr>
        <dsp:cNvPr id="0" name=""/>
        <dsp:cNvSpPr/>
      </dsp:nvSpPr>
      <dsp:spPr>
        <a:xfrm>
          <a:off x="2249007" y="512420"/>
          <a:ext cx="2041125" cy="122467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t>Buy-In from Stakeholders</a:t>
          </a:r>
          <a:endParaRPr lang="en-GB" sz="1600" kern="1200" dirty="0">
            <a:latin typeface="Gill Sans MT" panose="020B0502020104020203"/>
          </a:endParaRPr>
        </a:p>
      </dsp:txBody>
      <dsp:txXfrm>
        <a:off x="2249007" y="512420"/>
        <a:ext cx="2041125" cy="1224675"/>
      </dsp:txXfrm>
    </dsp:sp>
    <dsp:sp modelId="{0F8F0001-B081-46F0-A3A5-2FF84FC895F7}">
      <dsp:nvSpPr>
        <dsp:cNvPr id="0" name=""/>
        <dsp:cNvSpPr/>
      </dsp:nvSpPr>
      <dsp:spPr>
        <a:xfrm>
          <a:off x="4494244" y="512420"/>
          <a:ext cx="2041125" cy="122467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t>Designing the Feedback Process</a:t>
          </a:r>
          <a:endParaRPr lang="en-GB" sz="1600" kern="1200" dirty="0">
            <a:latin typeface="Gill Sans MT" panose="020B0502020104020203"/>
          </a:endParaRPr>
        </a:p>
      </dsp:txBody>
      <dsp:txXfrm>
        <a:off x="4494244" y="512420"/>
        <a:ext cx="2041125" cy="1224675"/>
      </dsp:txXfrm>
    </dsp:sp>
    <dsp:sp modelId="{EB186BE4-8F65-4463-8B01-62D247686A7E}">
      <dsp:nvSpPr>
        <dsp:cNvPr id="0" name=""/>
        <dsp:cNvSpPr/>
      </dsp:nvSpPr>
      <dsp:spPr>
        <a:xfrm>
          <a:off x="6739482" y="512420"/>
          <a:ext cx="2041125" cy="122467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t>Confidentiality and Anonymity</a:t>
          </a:r>
          <a:endParaRPr lang="en-GB" sz="1600" kern="1200" dirty="0">
            <a:latin typeface="Gill Sans MT" panose="020B0502020104020203"/>
          </a:endParaRPr>
        </a:p>
      </dsp:txBody>
      <dsp:txXfrm>
        <a:off x="6739482" y="512420"/>
        <a:ext cx="2041125" cy="1224675"/>
      </dsp:txXfrm>
    </dsp:sp>
    <dsp:sp modelId="{A43AC9BC-97F5-43C5-8F7E-A4E1227A3FE3}">
      <dsp:nvSpPr>
        <dsp:cNvPr id="0" name=""/>
        <dsp:cNvSpPr/>
      </dsp:nvSpPr>
      <dsp:spPr>
        <a:xfrm>
          <a:off x="8984720" y="512420"/>
          <a:ext cx="2041125" cy="122467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Gill Sans MT" panose="020B0502020104020203"/>
            </a:rPr>
            <a:t>Training</a:t>
          </a:r>
        </a:p>
      </dsp:txBody>
      <dsp:txXfrm>
        <a:off x="8984720" y="512420"/>
        <a:ext cx="2041125" cy="1224675"/>
      </dsp:txXfrm>
    </dsp:sp>
    <dsp:sp modelId="{BC657281-E925-4944-9652-9CE4C3E15B0C}">
      <dsp:nvSpPr>
        <dsp:cNvPr id="0" name=""/>
        <dsp:cNvSpPr/>
      </dsp:nvSpPr>
      <dsp:spPr>
        <a:xfrm>
          <a:off x="1126388" y="1941207"/>
          <a:ext cx="2041125" cy="122467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Effective Feedback Delivery</a:t>
          </a:r>
          <a:endParaRPr lang="en-GB" sz="1600" kern="1200" dirty="0">
            <a:latin typeface="Gill Sans MT" panose="020B0502020104020203"/>
          </a:endParaRPr>
        </a:p>
      </dsp:txBody>
      <dsp:txXfrm>
        <a:off x="1126388" y="1941207"/>
        <a:ext cx="2041125" cy="1224675"/>
      </dsp:txXfrm>
    </dsp:sp>
    <dsp:sp modelId="{E6D398DD-0302-4344-99CD-A7AF6BAE39FA}">
      <dsp:nvSpPr>
        <dsp:cNvPr id="0" name=""/>
        <dsp:cNvSpPr/>
      </dsp:nvSpPr>
      <dsp:spPr>
        <a:xfrm>
          <a:off x="3371626" y="1941207"/>
          <a:ext cx="2041125" cy="122467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t>Action Planning</a:t>
          </a:r>
          <a:endParaRPr lang="en-GB" sz="1600" kern="1200" dirty="0">
            <a:latin typeface="Gill Sans MT" panose="020B0502020104020203"/>
          </a:endParaRPr>
        </a:p>
      </dsp:txBody>
      <dsp:txXfrm>
        <a:off x="3371626" y="1941207"/>
        <a:ext cx="2041125" cy="1224675"/>
      </dsp:txXfrm>
    </dsp:sp>
    <dsp:sp modelId="{9FE43AC9-EFF3-4AE8-908C-C51A05BA4C79}">
      <dsp:nvSpPr>
        <dsp:cNvPr id="0" name=""/>
        <dsp:cNvSpPr/>
      </dsp:nvSpPr>
      <dsp:spPr>
        <a:xfrm>
          <a:off x="5616863" y="1941207"/>
          <a:ext cx="2041125" cy="122467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t>Ongoing Assistance and Follow-UpOngoing Assistance and Follow-Up</a:t>
          </a:r>
        </a:p>
      </dsp:txBody>
      <dsp:txXfrm>
        <a:off x="5616863" y="1941207"/>
        <a:ext cx="2041125" cy="1224675"/>
      </dsp:txXfrm>
    </dsp:sp>
    <dsp:sp modelId="{8057EB9D-1EC0-4C35-BDB9-144069C46CF9}">
      <dsp:nvSpPr>
        <dsp:cNvPr id="0" name=""/>
        <dsp:cNvSpPr/>
      </dsp:nvSpPr>
      <dsp:spPr>
        <a:xfrm>
          <a:off x="7862101" y="1941207"/>
          <a:ext cx="2041125" cy="122467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t>Evaluation and Review</a:t>
          </a:r>
          <a:endParaRPr lang="en-GB" sz="1600" kern="1200" dirty="0">
            <a:latin typeface="Gill Sans MT" panose="020B0502020104020203"/>
          </a:endParaRPr>
        </a:p>
      </dsp:txBody>
      <dsp:txXfrm>
        <a:off x="7862101" y="1941207"/>
        <a:ext cx="2041125" cy="122467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A9F723-4520-664F-82E1-848489E7DF2B}">
      <dsp:nvSpPr>
        <dsp:cNvPr id="0" name=""/>
        <dsp:cNvSpPr/>
      </dsp:nvSpPr>
      <dsp:spPr>
        <a:xfrm>
          <a:off x="0" y="363050"/>
          <a:ext cx="5422390" cy="2078391"/>
        </a:xfrm>
        <a:prstGeom prst="roundRect">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GB" sz="1400" kern="1200" dirty="0"/>
            <a:t>Maintaining secrecy and anonymity throughout 360-degree feedback is crucial. Employees may be reluctant to give honest and helpful criticism if they think it will be tracked. Clear standards and methods for gathering and reporting feedback while retaining participant anonymity are needed to address this.</a:t>
          </a:r>
          <a:r>
            <a:rPr lang="en-GB" sz="1400" kern="1200" dirty="0">
              <a:latin typeface="Gill Sans MT" panose="020B0502020104020203"/>
            </a:rPr>
            <a:t> Bracken D.W. et.al (2004)</a:t>
          </a:r>
          <a:endParaRPr lang="en-GB" sz="1400" kern="1200" dirty="0"/>
        </a:p>
      </dsp:txBody>
      <dsp:txXfrm>
        <a:off x="101459" y="464509"/>
        <a:ext cx="5219472" cy="1875473"/>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26D37A0-F398-4276-AAF6-E62AA90BC97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7D96B402-FD6E-4995-8160-C6DD76DAAC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00DDEA9E-3DFB-484A-A7E5-DF78A9F30029}" type="datetime1">
              <a:rPr lang="en-GB" smtClean="0"/>
              <a:t>29/10/2023</a:t>
            </a:fld>
            <a:endParaRPr lang="en-GB"/>
          </a:p>
        </p:txBody>
      </p:sp>
      <p:sp>
        <p:nvSpPr>
          <p:cNvPr id="4" name="Footer Placeholder 3">
            <a:extLst>
              <a:ext uri="{FF2B5EF4-FFF2-40B4-BE49-F238E27FC236}">
                <a16:creationId xmlns:a16="http://schemas.microsoft.com/office/drawing/2014/main" id="{67BA7967-B488-405D-84A2-64F6D9128F3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6A65115A-3EB4-4B47-8F4B-4F42519BF90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DD0885D5-D443-4228-8B2C-B9DF9A30D578}" type="slidenum">
              <a:rPr lang="en-GB" smtClean="0"/>
              <a:t>‹#›</a:t>
            </a:fld>
            <a:endParaRPr lang="en-GB"/>
          </a:p>
        </p:txBody>
      </p:sp>
    </p:spTree>
    <p:extLst>
      <p:ext uri="{BB962C8B-B14F-4D97-AF65-F5344CB8AC3E}">
        <p14:creationId xmlns:p14="http://schemas.microsoft.com/office/powerpoint/2010/main" val="414789139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1369334C-A6B0-4F62-AAE5-A61837ADF072}" type="datetime1">
              <a:rPr lang="en-GB" noProof="0" smtClean="0"/>
              <a:t>29/10/2023</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9D2F9AB-3C90-481E-8C34-4F549BF455D7}" type="slidenum">
              <a:rPr lang="en-GB" noProof="0" smtClean="0"/>
              <a:t>‹#›</a:t>
            </a:fld>
            <a:endParaRPr lang="en-GB" noProof="0"/>
          </a:p>
        </p:txBody>
      </p:sp>
    </p:spTree>
    <p:extLst>
      <p:ext uri="{BB962C8B-B14F-4D97-AF65-F5344CB8AC3E}">
        <p14:creationId xmlns:p14="http://schemas.microsoft.com/office/powerpoint/2010/main" val="389171794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9D2F9AB-3C90-481E-8C34-4F549BF455D7}" type="slidenum">
              <a:rPr lang="en-GB" smtClean="0"/>
              <a:t>1</a:t>
            </a:fld>
            <a:endParaRPr lang="en-GB"/>
          </a:p>
        </p:txBody>
      </p:sp>
    </p:spTree>
    <p:extLst>
      <p:ext uri="{BB962C8B-B14F-4D97-AF65-F5344CB8AC3E}">
        <p14:creationId xmlns:p14="http://schemas.microsoft.com/office/powerpoint/2010/main" val="616912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9D2F9AB-3C90-481E-8C34-4F549BF455D7}" type="slidenum">
              <a:rPr lang="en-GB" smtClean="0"/>
              <a:t>2</a:t>
            </a:fld>
            <a:endParaRPr lang="en-GB"/>
          </a:p>
        </p:txBody>
      </p:sp>
    </p:spTree>
    <p:extLst>
      <p:ext uri="{BB962C8B-B14F-4D97-AF65-F5344CB8AC3E}">
        <p14:creationId xmlns:p14="http://schemas.microsoft.com/office/powerpoint/2010/main" val="11213688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9D2F9AB-3C90-481E-8C34-4F549BF455D7}" type="slidenum">
              <a:rPr lang="en-GB" smtClean="0"/>
              <a:t>3</a:t>
            </a:fld>
            <a:endParaRPr lang="en-GB"/>
          </a:p>
        </p:txBody>
      </p:sp>
    </p:spTree>
    <p:extLst>
      <p:ext uri="{BB962C8B-B14F-4D97-AF65-F5344CB8AC3E}">
        <p14:creationId xmlns:p14="http://schemas.microsoft.com/office/powerpoint/2010/main" val="31301724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9D2F9AB-3C90-481E-8C34-4F549BF455D7}" type="slidenum">
              <a:rPr lang="en-GB" smtClean="0"/>
              <a:t>5</a:t>
            </a:fld>
            <a:endParaRPr lang="en-GB"/>
          </a:p>
        </p:txBody>
      </p:sp>
    </p:spTree>
    <p:extLst>
      <p:ext uri="{BB962C8B-B14F-4D97-AF65-F5344CB8AC3E}">
        <p14:creationId xmlns:p14="http://schemas.microsoft.com/office/powerpoint/2010/main" val="40943850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9D2F9AB-3C90-481E-8C34-4F549BF455D7}" type="slidenum">
              <a:rPr lang="en-GB" smtClean="0"/>
              <a:t>10</a:t>
            </a:fld>
            <a:endParaRPr lang="en-GB"/>
          </a:p>
        </p:txBody>
      </p:sp>
    </p:spTree>
    <p:extLst>
      <p:ext uri="{BB962C8B-B14F-4D97-AF65-F5344CB8AC3E}">
        <p14:creationId xmlns:p14="http://schemas.microsoft.com/office/powerpoint/2010/main" val="1732999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9D2F9AB-3C90-481E-8C34-4F549BF455D7}" type="slidenum">
              <a:rPr lang="en-GB" smtClean="0"/>
              <a:t>11</a:t>
            </a:fld>
            <a:endParaRPr lang="en-GB"/>
          </a:p>
        </p:txBody>
      </p:sp>
    </p:spTree>
    <p:extLst>
      <p:ext uri="{BB962C8B-B14F-4D97-AF65-F5344CB8AC3E}">
        <p14:creationId xmlns:p14="http://schemas.microsoft.com/office/powerpoint/2010/main" val="9497477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9D2F9AB-3C90-481E-8C34-4F549BF455D7}" type="slidenum">
              <a:rPr lang="en-GB" smtClean="0"/>
              <a:t>12</a:t>
            </a:fld>
            <a:endParaRPr lang="en-GB"/>
          </a:p>
        </p:txBody>
      </p:sp>
    </p:spTree>
    <p:extLst>
      <p:ext uri="{BB962C8B-B14F-4D97-AF65-F5344CB8AC3E}">
        <p14:creationId xmlns:p14="http://schemas.microsoft.com/office/powerpoint/2010/main" val="4250445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rtlCol="0" anchor="b">
            <a:normAutofit/>
          </a:bodyPr>
          <a:lstStyle>
            <a:lvl1pPr>
              <a:defRPr sz="3600">
                <a:solidFill>
                  <a:schemeClr val="tx1">
                    <a:lumMod val="75000"/>
                    <a:lumOff val="25000"/>
                  </a:schemeClr>
                </a:solidFill>
              </a:defRPr>
            </a:lvl1pPr>
          </a:lstStyle>
          <a:p>
            <a:pPr rtl="0"/>
            <a:r>
              <a:rPr lang="en-GB" noProof="0"/>
              <a:t>Click to edit Master title style</a:t>
            </a:r>
          </a:p>
        </p:txBody>
      </p:sp>
      <p:sp>
        <p:nvSpPr>
          <p:cNvPr id="3" name="Subtitle 2"/>
          <p:cNvSpPr>
            <a:spLocks noGrp="1"/>
          </p:cNvSpPr>
          <p:nvPr>
            <p:ph type="subTitle" idx="1"/>
          </p:nvPr>
        </p:nvSpPr>
        <p:spPr>
          <a:xfrm>
            <a:off x="581194" y="2495445"/>
            <a:ext cx="10993546" cy="590321"/>
          </a:xfrm>
        </p:spPr>
        <p:txBody>
          <a:bodyPr rtlCol="0"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a:xfrm>
            <a:off x="7605951" y="6423914"/>
            <a:ext cx="2844799" cy="365125"/>
          </a:xfrm>
        </p:spPr>
        <p:txBody>
          <a:bodyPr rtlCol="0"/>
          <a:lstStyle/>
          <a:p>
            <a:pPr rtl="0"/>
            <a:fld id="{B84A5C12-60C6-484B-A6D1-91B7E6130479}" type="datetime1">
              <a:rPr lang="en-GB" noProof="0" smtClean="0"/>
              <a:t>29/10/2023</a:t>
            </a:fld>
            <a:endParaRPr lang="en-GB" noProof="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a:xfrm>
            <a:off x="10795363" y="6423914"/>
            <a:ext cx="1052510" cy="365125"/>
          </a:xfrm>
        </p:spPr>
        <p:txBody>
          <a:bodyPr rtlCol="0"/>
          <a:lstStyle/>
          <a:p>
            <a:pPr rtl="0"/>
            <a:fld id="{3A98EE3D-8CD1-4C3F-BD1C-C98C9596463C}" type="slidenum">
              <a:rPr lang="en-GB" noProof="0" smtClean="0"/>
              <a:t>‹#›</a:t>
            </a:fld>
            <a:endParaRPr lang="en-GB" noProof="0"/>
          </a:p>
        </p:txBody>
      </p:sp>
      <p:sp>
        <p:nvSpPr>
          <p:cNvPr id="11" name="Footer Placeholder 5">
            <a:extLst>
              <a:ext uri="{FF2B5EF4-FFF2-40B4-BE49-F238E27FC236}">
                <a16:creationId xmlns:a16="http://schemas.microsoft.com/office/drawing/2014/main" id="{3FB45199-F13E-4CB5-AF62-71432CD4898C}"/>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Tree>
    <p:extLst>
      <p:ext uri="{BB962C8B-B14F-4D97-AF65-F5344CB8AC3E}">
        <p14:creationId xmlns:p14="http://schemas.microsoft.com/office/powerpoint/2010/main" val="3800925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7605951" y="6423914"/>
            <a:ext cx="2844799" cy="365125"/>
          </a:xfrm>
        </p:spPr>
        <p:txBody>
          <a:bodyPr rtlCol="0"/>
          <a:lstStyle/>
          <a:p>
            <a:pPr rtl="0"/>
            <a:fld id="{16F2442B-D6D5-4B6B-9256-CD72B6CB96D6}" type="datetime1">
              <a:rPr lang="en-GB" noProof="0" smtClean="0"/>
              <a:t>29/10/2023</a:t>
            </a:fld>
            <a:endParaRPr lang="en-GB" noProof="0"/>
          </a:p>
        </p:txBody>
      </p:sp>
      <p:sp>
        <p:nvSpPr>
          <p:cNvPr id="6" name="Slide Number Placeholder 5"/>
          <p:cNvSpPr>
            <a:spLocks noGrp="1"/>
          </p:cNvSpPr>
          <p:nvPr>
            <p:ph type="sldNum" sz="quarter" idx="12"/>
          </p:nvPr>
        </p:nvSpPr>
        <p:spPr>
          <a:xfrm>
            <a:off x="10795363" y="6423914"/>
            <a:ext cx="1052510" cy="365125"/>
          </a:xfrm>
        </p:spPr>
        <p:txBody>
          <a:bodyPr rtlCol="0"/>
          <a:lstStyle/>
          <a:p>
            <a:pPr rtl="0"/>
            <a:fld id="{3A98EE3D-8CD1-4C3F-BD1C-C98C9596463C}" type="slidenum">
              <a:rPr lang="en-GB" noProof="0" smtClean="0"/>
              <a:t>‹#›</a:t>
            </a:fld>
            <a:endParaRPr lang="en-GB" noProof="0"/>
          </a:p>
        </p:txBody>
      </p:sp>
      <p:sp>
        <p:nvSpPr>
          <p:cNvPr id="7" name="Footer Placeholder 5">
            <a:extLst>
              <a:ext uri="{FF2B5EF4-FFF2-40B4-BE49-F238E27FC236}">
                <a16:creationId xmlns:a16="http://schemas.microsoft.com/office/drawing/2014/main" id="{D5D91A8B-765C-4E59-8109-94DA4EA55B37}"/>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
        <p:nvSpPr>
          <p:cNvPr id="9" name="Rectangle 8">
            <a:extLst>
              <a:ext uri="{FF2B5EF4-FFF2-40B4-BE49-F238E27FC236}">
                <a16:creationId xmlns:a16="http://schemas.microsoft.com/office/drawing/2014/main" id="{0F0F318B-B2C4-4893-95F3-E1AB652A1F17}"/>
              </a:ext>
            </a:extLst>
          </p:cNvPr>
          <p:cNvSpPr>
            <a:spLocks noChangeAspect="1"/>
          </p:cNvSpPr>
          <p:nvPr userDrawn="1"/>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itle 1">
            <a:extLst>
              <a:ext uri="{FF2B5EF4-FFF2-40B4-BE49-F238E27FC236}">
                <a16:creationId xmlns:a16="http://schemas.microsoft.com/office/drawing/2014/main" id="{34FB09F2-FC78-4161-B5F8-C064B938BE73}"/>
              </a:ext>
            </a:extLst>
          </p:cNvPr>
          <p:cNvSpPr>
            <a:spLocks noGrp="1"/>
          </p:cNvSpPr>
          <p:nvPr>
            <p:ph type="title"/>
          </p:nvPr>
        </p:nvSpPr>
        <p:spPr>
          <a:xfrm>
            <a:off x="581192" y="702156"/>
            <a:ext cx="11029616" cy="1013800"/>
          </a:xfrm>
        </p:spPr>
        <p:txBody>
          <a:bodyPr rtlCol="0"/>
          <a:lstStyle>
            <a:lvl1pPr>
              <a:defRPr>
                <a:solidFill>
                  <a:schemeClr val="bg1"/>
                </a:solidFill>
              </a:defRPr>
            </a:lvl1pPr>
          </a:lstStyle>
          <a:p>
            <a:pPr rtl="0"/>
            <a:r>
              <a:rPr lang="en-GB" noProof="0"/>
              <a:t>Click to edit Master title style</a:t>
            </a:r>
          </a:p>
        </p:txBody>
      </p:sp>
      <p:sp>
        <p:nvSpPr>
          <p:cNvPr id="11" name="Content Placeholder 2">
            <a:extLst>
              <a:ext uri="{FF2B5EF4-FFF2-40B4-BE49-F238E27FC236}">
                <a16:creationId xmlns:a16="http://schemas.microsoft.com/office/drawing/2014/main" id="{08CB40EA-D0BA-41DA-91DE-15B4C161DD28}"/>
              </a:ext>
            </a:extLst>
          </p:cNvPr>
          <p:cNvSpPr>
            <a:spLocks noGrp="1"/>
          </p:cNvSpPr>
          <p:nvPr>
            <p:ph idx="1"/>
          </p:nvPr>
        </p:nvSpPr>
        <p:spPr>
          <a:xfrm>
            <a:off x="581192" y="2180496"/>
            <a:ext cx="11029615" cy="3678303"/>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41184940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rtlCol="0" anchor="b">
            <a:normAutofit/>
          </a:bodyPr>
          <a:lstStyle>
            <a:lvl1pPr algn="l">
              <a:defRPr sz="3600" b="0" cap="all">
                <a:solidFill>
                  <a:schemeClr val="accent1"/>
                </a:solidFill>
              </a:defRPr>
            </a:lvl1pPr>
          </a:lstStyle>
          <a:p>
            <a:pPr rtl="0"/>
            <a:r>
              <a:rPr lang="en-GB" noProof="0"/>
              <a:t>Click to edit Master title style</a:t>
            </a:r>
          </a:p>
        </p:txBody>
      </p:sp>
      <p:sp>
        <p:nvSpPr>
          <p:cNvPr id="3" name="Text Placeholder 2"/>
          <p:cNvSpPr>
            <a:spLocks noGrp="1"/>
          </p:cNvSpPr>
          <p:nvPr>
            <p:ph type="body" idx="1"/>
          </p:nvPr>
        </p:nvSpPr>
        <p:spPr>
          <a:xfrm>
            <a:off x="581192" y="4541417"/>
            <a:ext cx="11029615" cy="600556"/>
          </a:xfrm>
        </p:spPr>
        <p:txBody>
          <a:bodyPr rtlCol="0"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lvl1pPr>
              <a:defRPr>
                <a:solidFill>
                  <a:schemeClr val="accent1">
                    <a:lumMod val="75000"/>
                    <a:lumOff val="25000"/>
                  </a:schemeClr>
                </a:solidFill>
              </a:defRPr>
            </a:lvl1pPr>
          </a:lstStyle>
          <a:p>
            <a:pPr rtl="0"/>
            <a:fld id="{4A96EF53-1781-455E-9F35-EA016E099093}" type="datetime1">
              <a:rPr lang="en-GB" noProof="0" smtClean="0"/>
              <a:t>29/10/2023</a:t>
            </a:fld>
            <a:endParaRPr lang="en-GB" noProof="0"/>
          </a:p>
        </p:txBody>
      </p:sp>
      <p:sp>
        <p:nvSpPr>
          <p:cNvPr id="5" name="Footer Placeholder 4"/>
          <p:cNvSpPr>
            <a:spLocks noGrp="1"/>
          </p:cNvSpPr>
          <p:nvPr>
            <p:ph type="ftr" sz="quarter" idx="11"/>
          </p:nvPr>
        </p:nvSpPr>
        <p:spPr/>
        <p:txBody>
          <a:bodyPr rtlCol="0"/>
          <a:lstStyle>
            <a:lvl1pPr>
              <a:defRPr>
                <a:solidFill>
                  <a:schemeClr val="accent1">
                    <a:lumMod val="75000"/>
                    <a:lumOff val="25000"/>
                  </a:schemeClr>
                </a:solidFill>
              </a:defRPr>
            </a:lvl1pPr>
          </a:lstStyle>
          <a:p>
            <a:pPr rtl="0"/>
            <a:r>
              <a:rPr lang="en-GB" noProof="0"/>
              <a:t>Teach a Course</a:t>
            </a:r>
          </a:p>
        </p:txBody>
      </p:sp>
      <p:sp>
        <p:nvSpPr>
          <p:cNvPr id="6" name="Slide Number Placeholder 5"/>
          <p:cNvSpPr>
            <a:spLocks noGrp="1"/>
          </p:cNvSpPr>
          <p:nvPr>
            <p:ph type="sldNum" sz="quarter" idx="12"/>
          </p:nvPr>
        </p:nvSpPr>
        <p:spPr/>
        <p:txBody>
          <a:bodyPr rtlCol="0"/>
          <a:lstStyle>
            <a:lvl1pPr>
              <a:defRPr>
                <a:solidFill>
                  <a:schemeClr val="accent1">
                    <a:lumMod val="75000"/>
                    <a:lumOff val="25000"/>
                  </a:schemeClr>
                </a:solidFill>
              </a:defRPr>
            </a:lvl1pPr>
          </a:lstStyle>
          <a:p>
            <a:pPr rtl="0"/>
            <a:fld id="{159F479D-7533-4EEF-A06F-7CD2FE3DB90D}" type="slidenum">
              <a:rPr lang="en-GB" noProof="0" smtClean="0"/>
              <a:t>‹#›</a:t>
            </a:fld>
            <a:endParaRPr lang="en-GB" noProof="0"/>
          </a:p>
        </p:txBody>
      </p:sp>
    </p:spTree>
    <p:extLst>
      <p:ext uri="{BB962C8B-B14F-4D97-AF65-F5344CB8AC3E}">
        <p14:creationId xmlns:p14="http://schemas.microsoft.com/office/powerpoint/2010/main" val="37070331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Two Content">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a:xfrm>
            <a:off x="7605951" y="6423914"/>
            <a:ext cx="2844799" cy="365125"/>
          </a:xfrm>
        </p:spPr>
        <p:txBody>
          <a:bodyPr rtlCol="0"/>
          <a:lstStyle/>
          <a:p>
            <a:pPr rtl="0"/>
            <a:fld id="{41B666B4-2D8D-4BA0-96E4-E91F08627529}" type="datetime1">
              <a:rPr lang="en-GB" noProof="0" smtClean="0"/>
              <a:t>29/10/2023</a:t>
            </a:fld>
            <a:endParaRPr lang="en-GB" noProof="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a:xfrm>
            <a:off x="10795363" y="6423914"/>
            <a:ext cx="1052510" cy="365125"/>
          </a:xfrm>
        </p:spPr>
        <p:txBody>
          <a:bodyPr rtlCol="0"/>
          <a:lstStyle/>
          <a:p>
            <a:pPr rtl="0"/>
            <a:fld id="{3A98EE3D-8CD1-4C3F-BD1C-C98C9596463C}" type="slidenum">
              <a:rPr lang="en-GB" noProof="0" smtClean="0"/>
              <a:t>‹#›</a:t>
            </a:fld>
            <a:endParaRPr lang="en-GB" noProof="0"/>
          </a:p>
        </p:txBody>
      </p:sp>
      <p:sp>
        <p:nvSpPr>
          <p:cNvPr id="11" name="Footer Placeholder 5">
            <a:extLst>
              <a:ext uri="{FF2B5EF4-FFF2-40B4-BE49-F238E27FC236}">
                <a16:creationId xmlns:a16="http://schemas.microsoft.com/office/drawing/2014/main" id="{CAD31966-421C-41DC-9B46-21B1CD73A77E}"/>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
        <p:nvSpPr>
          <p:cNvPr id="12" name="Rectangle 11">
            <a:extLst>
              <a:ext uri="{FF2B5EF4-FFF2-40B4-BE49-F238E27FC236}">
                <a16:creationId xmlns:a16="http://schemas.microsoft.com/office/drawing/2014/main" id="{AF9102ED-C049-4F62-A2D8-58981A0621E3}"/>
              </a:ext>
            </a:extLst>
          </p:cNvPr>
          <p:cNvSpPr>
            <a:spLocks noChangeAspect="1"/>
          </p:cNvSpPr>
          <p:nvPr userDrawn="1"/>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Title 1">
            <a:extLst>
              <a:ext uri="{FF2B5EF4-FFF2-40B4-BE49-F238E27FC236}">
                <a16:creationId xmlns:a16="http://schemas.microsoft.com/office/drawing/2014/main" id="{CF5F73D5-EFB4-4DAE-8CBA-1128F10DF1B2}"/>
              </a:ext>
            </a:extLst>
          </p:cNvPr>
          <p:cNvSpPr>
            <a:spLocks noGrp="1"/>
          </p:cNvSpPr>
          <p:nvPr>
            <p:ph type="title"/>
          </p:nvPr>
        </p:nvSpPr>
        <p:spPr>
          <a:xfrm>
            <a:off x="581193" y="729658"/>
            <a:ext cx="11029616" cy="988332"/>
          </a:xfrm>
        </p:spPr>
        <p:txBody>
          <a:bodyPr rtlCol="0"/>
          <a:lstStyle>
            <a:lvl1pPr>
              <a:defRPr>
                <a:solidFill>
                  <a:schemeClr val="bg1"/>
                </a:solidFill>
              </a:defRPr>
            </a:lvl1pPr>
          </a:lstStyle>
          <a:p>
            <a:pPr rtl="0"/>
            <a:r>
              <a:rPr lang="en-GB" noProof="0"/>
              <a:t>Click to edit Master title style</a:t>
            </a:r>
          </a:p>
        </p:txBody>
      </p:sp>
      <p:sp>
        <p:nvSpPr>
          <p:cNvPr id="14" name="Content Placeholder 2">
            <a:extLst>
              <a:ext uri="{FF2B5EF4-FFF2-40B4-BE49-F238E27FC236}">
                <a16:creationId xmlns:a16="http://schemas.microsoft.com/office/drawing/2014/main" id="{2B92446D-E0AD-4899-86E1-DFBB50D92144}"/>
              </a:ext>
            </a:extLst>
          </p:cNvPr>
          <p:cNvSpPr>
            <a:spLocks noGrp="1"/>
          </p:cNvSpPr>
          <p:nvPr>
            <p:ph sz="half" idx="1"/>
          </p:nvPr>
        </p:nvSpPr>
        <p:spPr>
          <a:xfrm>
            <a:off x="581193" y="2228003"/>
            <a:ext cx="5422390" cy="3633047"/>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Content Placeholder 3">
            <a:extLst>
              <a:ext uri="{FF2B5EF4-FFF2-40B4-BE49-F238E27FC236}">
                <a16:creationId xmlns:a16="http://schemas.microsoft.com/office/drawing/2014/main" id="{9BF0768A-BCD3-4064-8FE0-C439326F00DD}"/>
              </a:ext>
            </a:extLst>
          </p:cNvPr>
          <p:cNvSpPr>
            <a:spLocks noGrp="1"/>
          </p:cNvSpPr>
          <p:nvPr>
            <p:ph sz="half" idx="2"/>
          </p:nvPr>
        </p:nvSpPr>
        <p:spPr>
          <a:xfrm>
            <a:off x="6188417" y="2228003"/>
            <a:ext cx="5422392" cy="3633047"/>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36352309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950CE4CA-34EA-472D-A23C-1DE165FCAA2F}"/>
              </a:ext>
            </a:extLst>
          </p:cNvPr>
          <p:cNvSpPr>
            <a:spLocks noGrp="1"/>
          </p:cNvSpPr>
          <p:nvPr>
            <p:ph type="dt" sz="half" idx="10"/>
          </p:nvPr>
        </p:nvSpPr>
        <p:spPr>
          <a:xfrm>
            <a:off x="7605951" y="6423914"/>
            <a:ext cx="2844799" cy="365125"/>
          </a:xfrm>
        </p:spPr>
        <p:txBody>
          <a:bodyPr rtlCol="0"/>
          <a:lstStyle/>
          <a:p>
            <a:pPr rtl="0"/>
            <a:fld id="{C1CD2C84-0417-42D6-8F58-63ED20F829DD}" type="datetime1">
              <a:rPr lang="en-GB" noProof="0" smtClean="0"/>
              <a:t>29/10/2023</a:t>
            </a:fld>
            <a:endParaRPr lang="en-GB" noProof="0"/>
          </a:p>
        </p:txBody>
      </p:sp>
      <p:sp>
        <p:nvSpPr>
          <p:cNvPr id="9" name="Slide Number Placeholder 8">
            <a:extLst>
              <a:ext uri="{FF2B5EF4-FFF2-40B4-BE49-F238E27FC236}">
                <a16:creationId xmlns:a16="http://schemas.microsoft.com/office/drawing/2014/main" id="{52AC1173-613F-48B1-B860-00397875FEEA}"/>
              </a:ext>
            </a:extLst>
          </p:cNvPr>
          <p:cNvSpPr>
            <a:spLocks noGrp="1"/>
          </p:cNvSpPr>
          <p:nvPr>
            <p:ph type="sldNum" sz="quarter" idx="12"/>
          </p:nvPr>
        </p:nvSpPr>
        <p:spPr>
          <a:xfrm>
            <a:off x="10795363" y="6423914"/>
            <a:ext cx="1052510" cy="365125"/>
          </a:xfrm>
        </p:spPr>
        <p:txBody>
          <a:bodyPr rtlCol="0"/>
          <a:lstStyle/>
          <a:p>
            <a:pPr rtl="0"/>
            <a:fld id="{F603CDE5-C1D8-4EDD-870F-A498BAFA520F}" type="slidenum">
              <a:rPr lang="en-GB" noProof="0" smtClean="0"/>
              <a:t>‹#›</a:t>
            </a:fld>
            <a:endParaRPr lang="en-GB" noProof="0"/>
          </a:p>
        </p:txBody>
      </p:sp>
      <p:sp>
        <p:nvSpPr>
          <p:cNvPr id="10" name="Footer Placeholder 5">
            <a:extLst>
              <a:ext uri="{FF2B5EF4-FFF2-40B4-BE49-F238E27FC236}">
                <a16:creationId xmlns:a16="http://schemas.microsoft.com/office/drawing/2014/main" id="{94036C93-814B-4155-A748-7731CA60AC88}"/>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
        <p:nvSpPr>
          <p:cNvPr id="11" name="Rectangle 10">
            <a:extLst>
              <a:ext uri="{FF2B5EF4-FFF2-40B4-BE49-F238E27FC236}">
                <a16:creationId xmlns:a16="http://schemas.microsoft.com/office/drawing/2014/main" id="{DA4EE69F-D906-40FA-8109-46DF1B1A16FA}"/>
              </a:ext>
            </a:extLst>
          </p:cNvPr>
          <p:cNvSpPr>
            <a:spLocks noChangeAspect="1"/>
          </p:cNvSpPr>
          <p:nvPr userDrawn="1"/>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a:extLst>
              <a:ext uri="{FF2B5EF4-FFF2-40B4-BE49-F238E27FC236}">
                <a16:creationId xmlns:a16="http://schemas.microsoft.com/office/drawing/2014/main" id="{7DC41C5E-3615-4EA8-B8E6-E2B196256B1C}"/>
              </a:ext>
            </a:extLst>
          </p:cNvPr>
          <p:cNvSpPr>
            <a:spLocks noGrp="1"/>
          </p:cNvSpPr>
          <p:nvPr>
            <p:ph type="title"/>
          </p:nvPr>
        </p:nvSpPr>
        <p:spPr>
          <a:xfrm>
            <a:off x="581193" y="729658"/>
            <a:ext cx="11029616" cy="988332"/>
          </a:xfrm>
        </p:spPr>
        <p:txBody>
          <a:bodyPr rtlCol="0"/>
          <a:lstStyle>
            <a:lvl1pPr>
              <a:defRPr>
                <a:solidFill>
                  <a:schemeClr val="bg1"/>
                </a:solidFill>
              </a:defRPr>
            </a:lvl1pPr>
          </a:lstStyle>
          <a:p>
            <a:pPr rtl="0"/>
            <a:r>
              <a:rPr lang="en-GB" noProof="0"/>
              <a:t>Click to edit Master title style</a:t>
            </a:r>
          </a:p>
        </p:txBody>
      </p:sp>
      <p:sp>
        <p:nvSpPr>
          <p:cNvPr id="13" name="Text Placeholder 2">
            <a:extLst>
              <a:ext uri="{FF2B5EF4-FFF2-40B4-BE49-F238E27FC236}">
                <a16:creationId xmlns:a16="http://schemas.microsoft.com/office/drawing/2014/main" id="{9555D9C2-1EA2-4557-9496-E7AEA7A128B8}"/>
              </a:ext>
            </a:extLst>
          </p:cNvPr>
          <p:cNvSpPr>
            <a:spLocks noGrp="1"/>
          </p:cNvSpPr>
          <p:nvPr>
            <p:ph type="body" idx="1"/>
          </p:nvPr>
        </p:nvSpPr>
        <p:spPr>
          <a:xfrm>
            <a:off x="887219" y="2250892"/>
            <a:ext cx="5087075" cy="536005"/>
          </a:xfrm>
        </p:spPr>
        <p:txBody>
          <a:bodyPr rtlCol="0"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4" name="Content Placeholder 3">
            <a:extLst>
              <a:ext uri="{FF2B5EF4-FFF2-40B4-BE49-F238E27FC236}">
                <a16:creationId xmlns:a16="http://schemas.microsoft.com/office/drawing/2014/main" id="{A464C6A4-3497-4DA5-945D-7A771E383ACF}"/>
              </a:ext>
            </a:extLst>
          </p:cNvPr>
          <p:cNvSpPr>
            <a:spLocks noGrp="1"/>
          </p:cNvSpPr>
          <p:nvPr>
            <p:ph sz="half" idx="2"/>
          </p:nvPr>
        </p:nvSpPr>
        <p:spPr>
          <a:xfrm>
            <a:off x="581194" y="2926052"/>
            <a:ext cx="5393100" cy="2934999"/>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Text Placeholder 4">
            <a:extLst>
              <a:ext uri="{FF2B5EF4-FFF2-40B4-BE49-F238E27FC236}">
                <a16:creationId xmlns:a16="http://schemas.microsoft.com/office/drawing/2014/main" id="{91C3F39A-C070-4EEB-9285-4EFBEE5FB54A}"/>
              </a:ext>
            </a:extLst>
          </p:cNvPr>
          <p:cNvSpPr>
            <a:spLocks noGrp="1"/>
          </p:cNvSpPr>
          <p:nvPr>
            <p:ph type="body" sz="quarter" idx="3"/>
          </p:nvPr>
        </p:nvSpPr>
        <p:spPr>
          <a:xfrm>
            <a:off x="6523735" y="2250892"/>
            <a:ext cx="5087073" cy="553373"/>
          </a:xfrm>
        </p:spPr>
        <p:txBody>
          <a:bodyPr rtlCol="0"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6" name="Content Placeholder 5">
            <a:extLst>
              <a:ext uri="{FF2B5EF4-FFF2-40B4-BE49-F238E27FC236}">
                <a16:creationId xmlns:a16="http://schemas.microsoft.com/office/drawing/2014/main" id="{07E4AC67-32FA-4B42-9340-5E57C82F7437}"/>
              </a:ext>
            </a:extLst>
          </p:cNvPr>
          <p:cNvSpPr>
            <a:spLocks noGrp="1"/>
          </p:cNvSpPr>
          <p:nvPr>
            <p:ph sz="quarter" idx="4"/>
          </p:nvPr>
        </p:nvSpPr>
        <p:spPr>
          <a:xfrm>
            <a:off x="6217709" y="2926052"/>
            <a:ext cx="5393100" cy="2934999"/>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1193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rtlCol="0"/>
          <a:lstStyle/>
          <a:p>
            <a:pPr rtl="0"/>
            <a:fld id="{BC88FF08-4178-4FCA-A4CC-F8E71B060F07}" type="datetime1">
              <a:rPr lang="en-GB" noProof="0" smtClean="0"/>
              <a:t>29/10/2023</a:t>
            </a:fld>
            <a:endParaRPr lang="en-GB" noProof="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rtlCol="0"/>
          <a:lstStyle/>
          <a:p>
            <a:pPr rtl="0"/>
            <a:fld id="{F603CDE5-C1D8-4EDD-870F-A498BAFA520F}" type="slidenum">
              <a:rPr lang="en-GB" noProof="0" smtClean="0"/>
              <a:t>‹#›</a:t>
            </a:fld>
            <a:endParaRPr lang="en-GB" noProof="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
        <p:nvSpPr>
          <p:cNvPr id="7" name="Rectangle 6">
            <a:extLst>
              <a:ext uri="{FF2B5EF4-FFF2-40B4-BE49-F238E27FC236}">
                <a16:creationId xmlns:a16="http://schemas.microsoft.com/office/drawing/2014/main" id="{0020220C-6241-4A3B-9017-445FC82876DD}"/>
              </a:ext>
            </a:extLst>
          </p:cNvPr>
          <p:cNvSpPr>
            <a:spLocks noChangeAspect="1"/>
          </p:cNvSpPr>
          <p:nvPr userDrawn="1"/>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575894" y="729658"/>
            <a:ext cx="11029616" cy="988332"/>
          </a:xfrm>
        </p:spPr>
        <p:txBody>
          <a:bodyPr rtlCol="0"/>
          <a:lstStyle>
            <a:lvl1pPr>
              <a:defRPr>
                <a:solidFill>
                  <a:schemeClr val="bg1"/>
                </a:solidFill>
              </a:defRPr>
            </a:lvl1pPr>
          </a:lstStyle>
          <a:p>
            <a:pPr rtl="0"/>
            <a:r>
              <a:rPr lang="en-GB" noProof="0"/>
              <a:t>Click to edit Master title style</a:t>
            </a:r>
          </a:p>
        </p:txBody>
      </p:sp>
    </p:spTree>
    <p:extLst>
      <p:ext uri="{BB962C8B-B14F-4D97-AF65-F5344CB8AC3E}">
        <p14:creationId xmlns:p14="http://schemas.microsoft.com/office/powerpoint/2010/main" val="2300412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A4B42F-2C80-4037-BF8E-C209D59D9300}"/>
              </a:ext>
            </a:extLst>
          </p:cNvPr>
          <p:cNvSpPr>
            <a:spLocks noGrp="1"/>
          </p:cNvSpPr>
          <p:nvPr>
            <p:ph type="dt" sz="half" idx="10"/>
          </p:nvPr>
        </p:nvSpPr>
        <p:spPr>
          <a:xfrm>
            <a:off x="7605951" y="6435376"/>
            <a:ext cx="2844799" cy="365125"/>
          </a:xfrm>
        </p:spPr>
        <p:txBody>
          <a:bodyPr rtlCol="0"/>
          <a:lstStyle/>
          <a:p>
            <a:pPr rtl="0"/>
            <a:fld id="{D76B5771-9747-4620-95C7-49EE62A26C98}" type="datetime1">
              <a:rPr lang="en-GB" noProof="0" smtClean="0"/>
              <a:t>29/10/2023</a:t>
            </a:fld>
            <a:endParaRPr lang="en-GB" noProof="0"/>
          </a:p>
        </p:txBody>
      </p:sp>
      <p:sp>
        <p:nvSpPr>
          <p:cNvPr id="4" name="Slide Number Placeholder 3">
            <a:extLst>
              <a:ext uri="{FF2B5EF4-FFF2-40B4-BE49-F238E27FC236}">
                <a16:creationId xmlns:a16="http://schemas.microsoft.com/office/drawing/2014/main" id="{78E56474-3A38-4097-8649-FAF662D8CFF7}"/>
              </a:ext>
            </a:extLst>
          </p:cNvPr>
          <p:cNvSpPr>
            <a:spLocks noGrp="1"/>
          </p:cNvSpPr>
          <p:nvPr>
            <p:ph type="sldNum" sz="quarter" idx="12"/>
          </p:nvPr>
        </p:nvSpPr>
        <p:spPr>
          <a:xfrm>
            <a:off x="10795363" y="6435376"/>
            <a:ext cx="1052510" cy="365125"/>
          </a:xfrm>
        </p:spPr>
        <p:txBody>
          <a:bodyPr rtlCol="0"/>
          <a:lstStyle/>
          <a:p>
            <a:pPr rtl="0"/>
            <a:fld id="{F603CDE5-C1D8-4EDD-870F-A498BAFA520F}" type="slidenum">
              <a:rPr lang="en-GB" noProof="0" smtClean="0"/>
              <a:t>‹#›</a:t>
            </a:fld>
            <a:endParaRPr lang="en-GB" noProof="0"/>
          </a:p>
        </p:txBody>
      </p:sp>
      <p:sp>
        <p:nvSpPr>
          <p:cNvPr id="5" name="Footer Placeholder 5">
            <a:extLst>
              <a:ext uri="{FF2B5EF4-FFF2-40B4-BE49-F238E27FC236}">
                <a16:creationId xmlns:a16="http://schemas.microsoft.com/office/drawing/2014/main" id="{FF907DD0-6A5F-4994-AB77-82E297226896}"/>
              </a:ext>
            </a:extLst>
          </p:cNvPr>
          <p:cNvSpPr>
            <a:spLocks noGrp="1"/>
          </p:cNvSpPr>
          <p:nvPr>
            <p:ph type="ftr" sz="quarter" idx="11"/>
          </p:nvPr>
        </p:nvSpPr>
        <p:spPr>
          <a:xfrm>
            <a:off x="355101" y="6435376"/>
            <a:ext cx="6818262" cy="365125"/>
          </a:xfrm>
        </p:spPr>
        <p:txBody>
          <a:bodyPr rtlCol="0"/>
          <a:lstStyle/>
          <a:p>
            <a:pPr algn="l" rtl="0"/>
            <a:r>
              <a:rPr lang="en-GB" noProof="0"/>
              <a:t>Teach a Course</a:t>
            </a:r>
          </a:p>
        </p:txBody>
      </p:sp>
    </p:spTree>
    <p:extLst>
      <p:ext uri="{BB962C8B-B14F-4D97-AF65-F5344CB8AC3E}">
        <p14:creationId xmlns:p14="http://schemas.microsoft.com/office/powerpoint/2010/main" val="2902114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B11BF3AA-AA64-40B2-94AA-20312968771D}"/>
              </a:ext>
            </a:extLst>
          </p:cNvPr>
          <p:cNvSpPr>
            <a:spLocks noGrp="1"/>
          </p:cNvSpPr>
          <p:nvPr>
            <p:ph type="dt" sz="half" idx="10"/>
          </p:nvPr>
        </p:nvSpPr>
        <p:spPr>
          <a:xfrm>
            <a:off x="7605951" y="6423914"/>
            <a:ext cx="2844799" cy="365125"/>
          </a:xfrm>
        </p:spPr>
        <p:txBody>
          <a:bodyPr rtlCol="0"/>
          <a:lstStyle/>
          <a:p>
            <a:pPr rtl="0"/>
            <a:fld id="{496BA4CA-76E4-410E-9C15-43F9B12CA56C}" type="datetime1">
              <a:rPr lang="en-GB" noProof="0" smtClean="0"/>
              <a:t>29/10/2023</a:t>
            </a:fld>
            <a:endParaRPr lang="en-GB" noProof="0"/>
          </a:p>
        </p:txBody>
      </p:sp>
      <p:sp>
        <p:nvSpPr>
          <p:cNvPr id="7" name="Slide Number Placeholder 6">
            <a:extLst>
              <a:ext uri="{FF2B5EF4-FFF2-40B4-BE49-F238E27FC236}">
                <a16:creationId xmlns:a16="http://schemas.microsoft.com/office/drawing/2014/main" id="{E1444EA1-5452-4A23-B72D-9B65C311F2FC}"/>
              </a:ext>
            </a:extLst>
          </p:cNvPr>
          <p:cNvSpPr>
            <a:spLocks noGrp="1"/>
          </p:cNvSpPr>
          <p:nvPr>
            <p:ph type="sldNum" sz="quarter" idx="12"/>
          </p:nvPr>
        </p:nvSpPr>
        <p:spPr>
          <a:xfrm>
            <a:off x="10795363" y="6423914"/>
            <a:ext cx="1052510" cy="365125"/>
          </a:xfrm>
        </p:spPr>
        <p:txBody>
          <a:bodyPr rtlCol="0"/>
          <a:lstStyle/>
          <a:p>
            <a:pPr rtl="0"/>
            <a:fld id="{F603CDE5-C1D8-4EDD-870F-A498BAFA520F}" type="slidenum">
              <a:rPr lang="en-GB" noProof="0" smtClean="0"/>
              <a:t>‹#›</a:t>
            </a:fld>
            <a:endParaRPr lang="en-GB" noProof="0"/>
          </a:p>
        </p:txBody>
      </p:sp>
      <p:sp>
        <p:nvSpPr>
          <p:cNvPr id="8" name="Footer Placeholder 5">
            <a:extLst>
              <a:ext uri="{FF2B5EF4-FFF2-40B4-BE49-F238E27FC236}">
                <a16:creationId xmlns:a16="http://schemas.microsoft.com/office/drawing/2014/main" id="{3A5BB48A-749C-4DBB-8723-91ACE9CEA73E}"/>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
        <p:nvSpPr>
          <p:cNvPr id="9" name="Rectangle 8">
            <a:extLst>
              <a:ext uri="{FF2B5EF4-FFF2-40B4-BE49-F238E27FC236}">
                <a16:creationId xmlns:a16="http://schemas.microsoft.com/office/drawing/2014/main" id="{24F70AE1-0373-4B8E-9C6F-A87681145315}"/>
              </a:ext>
            </a:extLst>
          </p:cNvPr>
          <p:cNvSpPr>
            <a:spLocks noChangeAspect="1"/>
          </p:cNvSpPr>
          <p:nvPr userDrawn="1"/>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itle 1">
            <a:extLst>
              <a:ext uri="{FF2B5EF4-FFF2-40B4-BE49-F238E27FC236}">
                <a16:creationId xmlns:a16="http://schemas.microsoft.com/office/drawing/2014/main" id="{A4CFD6FA-0DEF-4E30-82DA-0BAB26B41E5B}"/>
              </a:ext>
            </a:extLst>
          </p:cNvPr>
          <p:cNvSpPr>
            <a:spLocks noGrp="1"/>
          </p:cNvSpPr>
          <p:nvPr>
            <p:ph type="title"/>
          </p:nvPr>
        </p:nvSpPr>
        <p:spPr>
          <a:xfrm>
            <a:off x="581192" y="5262296"/>
            <a:ext cx="4909445" cy="689514"/>
          </a:xfrm>
        </p:spPr>
        <p:txBody>
          <a:bodyPr rtlCol="0" anchor="ctr"/>
          <a:lstStyle>
            <a:lvl1pPr algn="l">
              <a:defRPr sz="2000" b="0">
                <a:solidFill>
                  <a:schemeClr val="accent1">
                    <a:lumMod val="50000"/>
                  </a:schemeClr>
                </a:solidFill>
              </a:defRPr>
            </a:lvl1pPr>
          </a:lstStyle>
          <a:p>
            <a:pPr rtl="0"/>
            <a:r>
              <a:rPr lang="en-GB" noProof="0"/>
              <a:t>Click to edit Master title style</a:t>
            </a:r>
          </a:p>
        </p:txBody>
      </p:sp>
      <p:sp>
        <p:nvSpPr>
          <p:cNvPr id="11" name="Content Placeholder 2">
            <a:extLst>
              <a:ext uri="{FF2B5EF4-FFF2-40B4-BE49-F238E27FC236}">
                <a16:creationId xmlns:a16="http://schemas.microsoft.com/office/drawing/2014/main" id="{C01EE411-05BB-43B4-BF85-4222430030F4}"/>
              </a:ext>
            </a:extLst>
          </p:cNvPr>
          <p:cNvSpPr>
            <a:spLocks noGrp="1"/>
          </p:cNvSpPr>
          <p:nvPr>
            <p:ph idx="1"/>
          </p:nvPr>
        </p:nvSpPr>
        <p:spPr>
          <a:xfrm>
            <a:off x="447816" y="601200"/>
            <a:ext cx="11292840" cy="4204800"/>
          </a:xfrm>
        </p:spPr>
        <p:txBody>
          <a:bodyPr rtlCol="0"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2" name="Text Placeholder 3">
            <a:extLst>
              <a:ext uri="{FF2B5EF4-FFF2-40B4-BE49-F238E27FC236}">
                <a16:creationId xmlns:a16="http://schemas.microsoft.com/office/drawing/2014/main" id="{7C2A48C1-57D3-4A3D-B843-6ACC41EEE8E6}"/>
              </a:ext>
            </a:extLst>
          </p:cNvPr>
          <p:cNvSpPr>
            <a:spLocks noGrp="1"/>
          </p:cNvSpPr>
          <p:nvPr>
            <p:ph type="body" sz="half" idx="2"/>
          </p:nvPr>
        </p:nvSpPr>
        <p:spPr>
          <a:xfrm>
            <a:off x="5740823" y="5262296"/>
            <a:ext cx="5869987" cy="689515"/>
          </a:xfrm>
        </p:spPr>
        <p:txBody>
          <a:bodyPr rtlCol="0"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Tree>
    <p:extLst>
      <p:ext uri="{BB962C8B-B14F-4D97-AF65-F5344CB8AC3E}">
        <p14:creationId xmlns:p14="http://schemas.microsoft.com/office/powerpoint/2010/main" val="1402279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rtlCol="0"/>
          <a:lstStyle/>
          <a:p>
            <a:pPr rtl="0"/>
            <a:fld id="{5B2AEC8B-FABC-4599-B004-EB584BF9170D}" type="datetime1">
              <a:rPr lang="en-GB" noProof="0" smtClean="0"/>
              <a:t>29/10/2023</a:t>
            </a:fld>
            <a:endParaRPr lang="en-GB" noProof="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rtlCol="0"/>
          <a:lstStyle/>
          <a:p>
            <a:pPr rtl="0"/>
            <a:fld id="{F603CDE5-C1D8-4EDD-870F-A498BAFA520F}" type="slidenum">
              <a:rPr lang="en-GB" noProof="0" smtClean="0"/>
              <a:t>‹#›</a:t>
            </a:fld>
            <a:endParaRPr lang="en-GB" noProof="0"/>
          </a:p>
        </p:txBody>
      </p:sp>
      <p:sp>
        <p:nvSpPr>
          <p:cNvPr id="8" name="Footer Placeholder 5">
            <a:extLst>
              <a:ext uri="{FF2B5EF4-FFF2-40B4-BE49-F238E27FC236}">
                <a16:creationId xmlns:a16="http://schemas.microsoft.com/office/drawing/2014/main" id="{D740D193-BF72-46A1-AFE9-DA960BABE465}"/>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
        <p:nvSpPr>
          <p:cNvPr id="9" name="Title 1">
            <a:extLst>
              <a:ext uri="{FF2B5EF4-FFF2-40B4-BE49-F238E27FC236}">
                <a16:creationId xmlns:a16="http://schemas.microsoft.com/office/drawing/2014/main" id="{F47352EA-4890-4FE1-97BD-8CCB09F58794}"/>
              </a:ext>
            </a:extLst>
          </p:cNvPr>
          <p:cNvSpPr>
            <a:spLocks noGrp="1"/>
          </p:cNvSpPr>
          <p:nvPr>
            <p:ph type="title"/>
          </p:nvPr>
        </p:nvSpPr>
        <p:spPr>
          <a:xfrm>
            <a:off x="581193" y="4693389"/>
            <a:ext cx="11029616" cy="566738"/>
          </a:xfrm>
        </p:spPr>
        <p:txBody>
          <a:bodyPr rtlCol="0" anchor="b">
            <a:normAutofit/>
          </a:bodyPr>
          <a:lstStyle>
            <a:lvl1pPr algn="l">
              <a:defRPr sz="2400" b="0">
                <a:solidFill>
                  <a:schemeClr val="accent1"/>
                </a:solidFill>
              </a:defRPr>
            </a:lvl1pPr>
          </a:lstStyle>
          <a:p>
            <a:pPr rtl="0"/>
            <a:r>
              <a:rPr lang="en-GB" noProof="0"/>
              <a:t>Click to edit Master title style</a:t>
            </a:r>
          </a:p>
        </p:txBody>
      </p:sp>
      <p:sp>
        <p:nvSpPr>
          <p:cNvPr id="10" name="Picture Placeholder 2">
            <a:extLst>
              <a:ext uri="{FF2B5EF4-FFF2-40B4-BE49-F238E27FC236}">
                <a16:creationId xmlns:a16="http://schemas.microsoft.com/office/drawing/2014/main" id="{EEBAE269-6AC1-4BFB-8694-696AFD04DC84}"/>
              </a:ext>
            </a:extLst>
          </p:cNvPr>
          <p:cNvSpPr>
            <a:spLocks noGrp="1" noChangeAspect="1"/>
          </p:cNvSpPr>
          <p:nvPr>
            <p:ph type="pic" idx="1"/>
          </p:nvPr>
        </p:nvSpPr>
        <p:spPr>
          <a:xfrm>
            <a:off x="447817" y="599725"/>
            <a:ext cx="11290859" cy="3557252"/>
          </a:xfrm>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11" name="Text Placeholder 3">
            <a:extLst>
              <a:ext uri="{FF2B5EF4-FFF2-40B4-BE49-F238E27FC236}">
                <a16:creationId xmlns:a16="http://schemas.microsoft.com/office/drawing/2014/main" id="{F67E35A4-831E-477F-9962-C62C2A6492CD}"/>
              </a:ext>
            </a:extLst>
          </p:cNvPr>
          <p:cNvSpPr>
            <a:spLocks noGrp="1"/>
          </p:cNvSpPr>
          <p:nvPr>
            <p:ph type="body" sz="half" idx="2"/>
          </p:nvPr>
        </p:nvSpPr>
        <p:spPr>
          <a:xfrm>
            <a:off x="581192" y="5260127"/>
            <a:ext cx="11029617" cy="598671"/>
          </a:xfrm>
        </p:spPr>
        <p:txBody>
          <a:bodyPr rtlCol="0">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Tree>
    <p:extLst>
      <p:ext uri="{BB962C8B-B14F-4D97-AF65-F5344CB8AC3E}">
        <p14:creationId xmlns:p14="http://schemas.microsoft.com/office/powerpoint/2010/main" val="30081061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242275" y="641101"/>
            <a:ext cx="3702877" cy="5749461"/>
          </a:xfrm>
          <a:solidFill>
            <a:schemeClr val="bg1">
              <a:lumMod val="85000"/>
            </a:schemeClr>
          </a:solidFill>
        </p:spPr>
        <p:txBody>
          <a:bodyPr rtlCol="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rtlCol="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358529" y="457200"/>
            <a:ext cx="3790884" cy="1600200"/>
          </a:xfrm>
        </p:spPr>
        <p:txBody>
          <a:bodyPr rtlCol="0" anchor="b">
            <a:normAutofit/>
          </a:bodyPr>
          <a:lstStyle>
            <a:lvl1pPr>
              <a:defRPr sz="2800">
                <a:solidFill>
                  <a:schemeClr val="accent1">
                    <a:lumMod val="75000"/>
                  </a:schemeClr>
                </a:solidFill>
              </a:defRPr>
            </a:lvl1pPr>
          </a:lstStyle>
          <a:p>
            <a:pPr rtl="0"/>
            <a:r>
              <a:rPr lang="en-GB" noProof="0"/>
              <a:t>Click to edit Master title style</a:t>
            </a:r>
          </a:p>
        </p:txBody>
      </p:sp>
      <p:sp>
        <p:nvSpPr>
          <p:cNvPr id="4" name="Text Placeholder 3">
            <a:extLst>
              <a:ext uri="{FF2B5EF4-FFF2-40B4-BE49-F238E27FC236}">
                <a16:creationId xmlns:a16="http://schemas.microsoft.com/office/drawing/2014/main" id="{9AC935A1-3DFF-457D-8C70-E337C3D84F5A}"/>
              </a:ext>
            </a:extLst>
          </p:cNvPr>
          <p:cNvSpPr>
            <a:spLocks noGrp="1"/>
          </p:cNvSpPr>
          <p:nvPr>
            <p:ph type="body" sz="half" idx="2"/>
          </p:nvPr>
        </p:nvSpPr>
        <p:spPr>
          <a:xfrm>
            <a:off x="358529" y="2057400"/>
            <a:ext cx="3790884" cy="3811588"/>
          </a:xfrm>
        </p:spPr>
        <p:txBody>
          <a:bodyPr rtlCol="0"/>
          <a:lstStyle>
            <a:lvl1pPr marL="216000" indent="-216000">
              <a:lnSpc>
                <a:spcPct val="90000"/>
              </a:lnSpc>
              <a:buFont typeface="Wingdings" panose="05000000000000000000" pitchFamily="2" charset="2"/>
              <a:buChar char="§"/>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rtlCol="0"/>
          <a:lstStyle/>
          <a:p>
            <a:pPr rtl="0"/>
            <a:fld id="{94B97E00-C800-4CDF-A030-9BE41F409205}" type="datetime1">
              <a:rPr lang="en-GB" noProof="0" smtClean="0"/>
              <a:t>29/10/2023</a:t>
            </a:fld>
            <a:endParaRPr lang="en-GB" noProof="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rtlCol="0"/>
          <a:lstStyle/>
          <a:p>
            <a:pPr rtl="0"/>
            <a:fld id="{F603CDE5-C1D8-4EDD-870F-A498BAFA520F}" type="slidenum">
              <a:rPr lang="en-GB" noProof="0" smtClean="0"/>
              <a:t>‹#›</a:t>
            </a:fld>
            <a:endParaRPr lang="en-GB" noProof="0"/>
          </a:p>
        </p:txBody>
      </p:sp>
      <p:sp>
        <p:nvSpPr>
          <p:cNvPr id="11" name="Footer Placeholder 5">
            <a:extLst>
              <a:ext uri="{FF2B5EF4-FFF2-40B4-BE49-F238E27FC236}">
                <a16:creationId xmlns:a16="http://schemas.microsoft.com/office/drawing/2014/main" id="{A620A17C-5577-4021-9044-146DC609ECC5}"/>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Tree>
    <p:extLst>
      <p:ext uri="{BB962C8B-B14F-4D97-AF65-F5344CB8AC3E}">
        <p14:creationId xmlns:p14="http://schemas.microsoft.com/office/powerpoint/2010/main" val="2686224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Picture with Caption_1">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rtlCol="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rtlCol="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4144457" y="457200"/>
            <a:ext cx="3790884" cy="1600200"/>
          </a:xfrm>
        </p:spPr>
        <p:txBody>
          <a:bodyPr rtlCol="0" anchor="b">
            <a:normAutofit/>
          </a:bodyPr>
          <a:lstStyle>
            <a:lvl1pPr>
              <a:defRPr sz="2800">
                <a:solidFill>
                  <a:schemeClr val="accent1">
                    <a:lumMod val="75000"/>
                  </a:schemeClr>
                </a:solidFill>
              </a:defRPr>
            </a:lvl1pPr>
          </a:lstStyle>
          <a:p>
            <a:pPr rtl="0"/>
            <a:r>
              <a:rPr lang="en-GB"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rtlCol="0"/>
          <a:lstStyle/>
          <a:p>
            <a:pPr rtl="0"/>
            <a:fld id="{1B59F6C0-EE6A-41DB-BAD7-A98AC328A1C5}" type="datetime1">
              <a:rPr lang="en-GB" noProof="0" smtClean="0"/>
              <a:t>29/10/2023</a:t>
            </a:fld>
            <a:endParaRPr lang="en-GB" noProof="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rtlCol="0"/>
          <a:lstStyle/>
          <a:p>
            <a:pPr rtl="0"/>
            <a:fld id="{F603CDE5-C1D8-4EDD-870F-A498BAFA520F}" type="slidenum">
              <a:rPr lang="en-GB" noProof="0" smtClean="0"/>
              <a:t>‹#›</a:t>
            </a:fld>
            <a:endParaRPr lang="en-GB" noProof="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4144457" y="2057400"/>
            <a:ext cx="3791456" cy="3862388"/>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2" name="Footer Placeholder 5">
            <a:extLst>
              <a:ext uri="{FF2B5EF4-FFF2-40B4-BE49-F238E27FC236}">
                <a16:creationId xmlns:a16="http://schemas.microsoft.com/office/drawing/2014/main" id="{3D444C08-6A3A-4BFB-9494-43F3DE33E919}"/>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Tree>
    <p:extLst>
      <p:ext uri="{BB962C8B-B14F-4D97-AF65-F5344CB8AC3E}">
        <p14:creationId xmlns:p14="http://schemas.microsoft.com/office/powerpoint/2010/main" val="14455210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Picture with Caption_2">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rtlCol="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4244562" y="641101"/>
            <a:ext cx="3702877" cy="5749461"/>
          </a:xfrm>
          <a:solidFill>
            <a:schemeClr val="bg1">
              <a:lumMod val="85000"/>
            </a:schemeClr>
          </a:solidFill>
        </p:spPr>
        <p:txBody>
          <a:bodyPr rtlCol="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8355530" y="457200"/>
            <a:ext cx="3577394" cy="1600200"/>
          </a:xfrm>
        </p:spPr>
        <p:txBody>
          <a:bodyPr rtlCol="0" anchor="b">
            <a:normAutofit/>
          </a:bodyPr>
          <a:lstStyle>
            <a:lvl1pPr>
              <a:defRPr sz="2800">
                <a:solidFill>
                  <a:schemeClr val="accent1">
                    <a:lumMod val="75000"/>
                  </a:schemeClr>
                </a:solidFill>
              </a:defRPr>
            </a:lvl1pPr>
          </a:lstStyle>
          <a:p>
            <a:pPr rtl="0"/>
            <a:r>
              <a:rPr lang="en-GB"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rtlCol="0"/>
          <a:lstStyle/>
          <a:p>
            <a:pPr rtl="0"/>
            <a:fld id="{B90CFED3-B9CB-4046-B18B-32651D324448}" type="datetime1">
              <a:rPr lang="en-GB" noProof="0" smtClean="0"/>
              <a:t>29/10/2023</a:t>
            </a:fld>
            <a:endParaRPr lang="en-GB" noProof="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rtlCol="0"/>
          <a:lstStyle/>
          <a:p>
            <a:pPr rtl="0"/>
            <a:fld id="{F603CDE5-C1D8-4EDD-870F-A498BAFA520F}" type="slidenum">
              <a:rPr lang="en-GB" noProof="0" smtClean="0"/>
              <a:t>‹#›</a:t>
            </a:fld>
            <a:endParaRPr lang="en-GB" noProof="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8355530" y="2057400"/>
            <a:ext cx="3577934" cy="3862388"/>
          </a:xfrm>
        </p:spPr>
        <p:txBody>
          <a:bodyPr rtlCol="0"/>
          <a:lstStyle>
            <a:lvl1pPr marL="0" indent="0">
              <a:lnSpc>
                <a:spcPct val="90000"/>
              </a:lnSpc>
              <a:buNone/>
              <a:defRPr lang="ru-RU" sz="1600" kern="1200" dirty="0">
                <a:solidFill>
                  <a:schemeClr val="tx1">
                    <a:lumMod val="75000"/>
                    <a:lumOff val="25000"/>
                  </a:schemeClr>
                </a:solidFill>
                <a:latin typeface="+mn-lt"/>
                <a:ea typeface="+mn-ea"/>
                <a:cs typeface="+mn-cs"/>
              </a:defRPr>
            </a:lvl1pPr>
            <a:lvl2pPr marL="306000" indent="-306000">
              <a:defRPr/>
            </a:lvl2pPr>
            <a:lvl3pPr marL="306000" indent="-306000">
              <a:defRPr/>
            </a:lvl3pPr>
            <a:lvl4pPr marL="306000" indent="-306000">
              <a:defRPr/>
            </a:lvl4pPr>
            <a:lvl5pPr marL="306000" indent="-306000">
              <a:defRPr/>
            </a:lvl5pPr>
          </a:lstStyle>
          <a:p>
            <a:pPr marL="216000" lvl="0"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GB" noProof="0"/>
              <a:t>Click to edit Master text styles</a:t>
            </a:r>
          </a:p>
          <a:p>
            <a:pPr marL="216000" lvl="1"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GB" noProof="0"/>
              <a:t>Second level</a:t>
            </a:r>
          </a:p>
        </p:txBody>
      </p:sp>
      <p:sp>
        <p:nvSpPr>
          <p:cNvPr id="9" name="Footer Placeholder 5">
            <a:extLst>
              <a:ext uri="{FF2B5EF4-FFF2-40B4-BE49-F238E27FC236}">
                <a16:creationId xmlns:a16="http://schemas.microsoft.com/office/drawing/2014/main" id="{FE695AAC-8311-4518-A219-DE58BF92AEA9}"/>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Tree>
    <p:extLst>
      <p:ext uri="{BB962C8B-B14F-4D97-AF65-F5344CB8AC3E}">
        <p14:creationId xmlns:p14="http://schemas.microsoft.com/office/powerpoint/2010/main" val="9179567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Left 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CF262E62-E8FA-42DE-BC7E-BA73A13FCBFF}"/>
              </a:ext>
            </a:extLst>
          </p:cNvPr>
          <p:cNvSpPr>
            <a:spLocks noGrp="1"/>
          </p:cNvSpPr>
          <p:nvPr>
            <p:ph type="pic" sz="quarter" idx="15"/>
          </p:nvPr>
        </p:nvSpPr>
        <p:spPr>
          <a:xfrm>
            <a:off x="0" y="0"/>
            <a:ext cx="7537685" cy="6858000"/>
          </a:xfrm>
        </p:spPr>
        <p:txBody>
          <a:bodyPr rtlCol="0" anchor="ctr" anchorCtr="0"/>
          <a:lstStyle>
            <a:lvl1pPr algn="ctr">
              <a:defRPr/>
            </a:lvl1pPr>
          </a:lstStyle>
          <a:p>
            <a:pPr rtl="0"/>
            <a:r>
              <a:rPr lang="en-GB" noProof="0"/>
              <a:t>Click icon to add picture</a:t>
            </a:r>
          </a:p>
        </p:txBody>
      </p:sp>
      <p:sp>
        <p:nvSpPr>
          <p:cNvPr id="2" name="Title 1">
            <a:extLst>
              <a:ext uri="{FF2B5EF4-FFF2-40B4-BE49-F238E27FC236}">
                <a16:creationId xmlns:a16="http://schemas.microsoft.com/office/drawing/2014/main" id="{93696899-6846-4B29-AD05-49215C31489C}"/>
              </a:ext>
            </a:extLst>
          </p:cNvPr>
          <p:cNvSpPr>
            <a:spLocks noGrp="1"/>
          </p:cNvSpPr>
          <p:nvPr>
            <p:ph type="title"/>
          </p:nvPr>
        </p:nvSpPr>
        <p:spPr>
          <a:xfrm>
            <a:off x="7955459" y="197123"/>
            <a:ext cx="3392382" cy="1675219"/>
          </a:xfrm>
        </p:spPr>
        <p:txBody>
          <a:bodyPr rtlCol="0"/>
          <a:lstStyle>
            <a:lvl1pPr>
              <a:defRPr>
                <a:solidFill>
                  <a:schemeClr val="accent1">
                    <a:lumMod val="75000"/>
                  </a:schemeClr>
                </a:solidFill>
              </a:defRPr>
            </a:lvl1pPr>
          </a:lstStyle>
          <a:p>
            <a:pPr rtl="0"/>
            <a:r>
              <a:rPr lang="en-GB" noProof="0"/>
              <a:t>Click to edit Master title style</a:t>
            </a:r>
          </a:p>
        </p:txBody>
      </p:sp>
      <p:sp>
        <p:nvSpPr>
          <p:cNvPr id="19" name="Content Placeholder 8">
            <a:extLst>
              <a:ext uri="{FF2B5EF4-FFF2-40B4-BE49-F238E27FC236}">
                <a16:creationId xmlns:a16="http://schemas.microsoft.com/office/drawing/2014/main" id="{2939FABB-D58D-4DAF-878D-EB51A2AA620A}"/>
              </a:ext>
            </a:extLst>
          </p:cNvPr>
          <p:cNvSpPr>
            <a:spLocks noGrp="1"/>
          </p:cNvSpPr>
          <p:nvPr>
            <p:ph sz="quarter" idx="14"/>
          </p:nvPr>
        </p:nvSpPr>
        <p:spPr>
          <a:xfrm>
            <a:off x="7955459" y="2057400"/>
            <a:ext cx="3392382" cy="3862388"/>
          </a:xfrm>
        </p:spPr>
        <p:txBody>
          <a:bodyPr rtlCol="0"/>
          <a:lstStyle>
            <a:lvl1pPr marL="0" indent="0">
              <a:lnSpc>
                <a:spcPct val="90000"/>
              </a:lnSpc>
              <a:buNone/>
              <a:defRPr lang="ru-RU" sz="1600" kern="1200" dirty="0">
                <a:solidFill>
                  <a:schemeClr val="tx1">
                    <a:lumMod val="75000"/>
                    <a:lumOff val="25000"/>
                  </a:schemeClr>
                </a:solidFill>
                <a:latin typeface="+mn-lt"/>
                <a:ea typeface="+mn-ea"/>
                <a:cs typeface="+mn-cs"/>
              </a:defRPr>
            </a:lvl1pPr>
            <a:lvl2pPr marL="306000" indent="-306000">
              <a:defRPr/>
            </a:lvl2pPr>
            <a:lvl3pPr marL="306000" indent="-306000">
              <a:defRPr/>
            </a:lvl3pPr>
            <a:lvl4pPr marL="306000" indent="-306000">
              <a:defRPr/>
            </a:lvl4pPr>
            <a:lvl5pPr marL="306000" indent="-306000">
              <a:defRPr/>
            </a:lvl5pPr>
          </a:lstStyle>
          <a:p>
            <a:pPr marL="216000" lvl="0"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GB" noProof="0"/>
              <a:t>Click to edit Master text styles</a:t>
            </a:r>
          </a:p>
          <a:p>
            <a:pPr marL="216000" lvl="1"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GB" noProof="0"/>
              <a:t>Second level</a:t>
            </a:r>
          </a:p>
        </p:txBody>
      </p:sp>
      <p:sp>
        <p:nvSpPr>
          <p:cNvPr id="20" name="Rectangle 19">
            <a:extLst>
              <a:ext uri="{FF2B5EF4-FFF2-40B4-BE49-F238E27FC236}">
                <a16:creationId xmlns:a16="http://schemas.microsoft.com/office/drawing/2014/main" id="{82AD5814-D5B6-4BF5-BF94-2F284D0079F8}"/>
              </a:ext>
            </a:extLst>
          </p:cNvPr>
          <p:cNvSpPr/>
          <p:nvPr userDrawn="1"/>
        </p:nvSpPr>
        <p:spPr>
          <a:xfrm>
            <a:off x="8042147" y="453643"/>
            <a:ext cx="3528000" cy="9855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Date Placeholder 4">
            <a:extLst>
              <a:ext uri="{FF2B5EF4-FFF2-40B4-BE49-F238E27FC236}">
                <a16:creationId xmlns:a16="http://schemas.microsoft.com/office/drawing/2014/main" id="{1FB18E8B-6111-4A64-AA8C-4CD4C9814C59}"/>
              </a:ext>
            </a:extLst>
          </p:cNvPr>
          <p:cNvSpPr>
            <a:spLocks noGrp="1"/>
          </p:cNvSpPr>
          <p:nvPr>
            <p:ph type="dt" sz="half" idx="10"/>
          </p:nvPr>
        </p:nvSpPr>
        <p:spPr>
          <a:xfrm>
            <a:off x="7605951" y="6423914"/>
            <a:ext cx="2844799" cy="365125"/>
          </a:xfrm>
        </p:spPr>
        <p:txBody>
          <a:bodyPr rtlCol="0"/>
          <a:lstStyle/>
          <a:p>
            <a:pPr rtl="0"/>
            <a:fld id="{F1F28446-F6EE-43F1-9846-C7F46AE3C128}" type="datetime1">
              <a:rPr lang="en-GB" noProof="0" smtClean="0"/>
              <a:t>29/10/2023</a:t>
            </a:fld>
            <a:endParaRPr lang="en-GB" noProof="0"/>
          </a:p>
        </p:txBody>
      </p:sp>
      <p:sp>
        <p:nvSpPr>
          <p:cNvPr id="23" name="Slide Number Placeholder 6">
            <a:extLst>
              <a:ext uri="{FF2B5EF4-FFF2-40B4-BE49-F238E27FC236}">
                <a16:creationId xmlns:a16="http://schemas.microsoft.com/office/drawing/2014/main" id="{D5311807-ED2F-406C-B107-B5D885AD840F}"/>
              </a:ext>
            </a:extLst>
          </p:cNvPr>
          <p:cNvSpPr>
            <a:spLocks noGrp="1"/>
          </p:cNvSpPr>
          <p:nvPr>
            <p:ph type="sldNum" sz="quarter" idx="12"/>
          </p:nvPr>
        </p:nvSpPr>
        <p:spPr>
          <a:xfrm>
            <a:off x="10795363" y="6423914"/>
            <a:ext cx="1052510" cy="365125"/>
          </a:xfrm>
        </p:spPr>
        <p:txBody>
          <a:bodyPr rtlCol="0"/>
          <a:lstStyle/>
          <a:p>
            <a:pPr rtl="0"/>
            <a:fld id="{F603CDE5-C1D8-4EDD-870F-A498BAFA520F}" type="slidenum">
              <a:rPr lang="en-GB" noProof="0" smtClean="0"/>
              <a:t>‹#›</a:t>
            </a:fld>
            <a:endParaRPr lang="en-GB" noProof="0"/>
          </a:p>
        </p:txBody>
      </p:sp>
      <p:sp>
        <p:nvSpPr>
          <p:cNvPr id="24" name="Footer Placeholder 5">
            <a:extLst>
              <a:ext uri="{FF2B5EF4-FFF2-40B4-BE49-F238E27FC236}">
                <a16:creationId xmlns:a16="http://schemas.microsoft.com/office/drawing/2014/main" id="{643FEB5F-C4B2-43B5-B019-DC467A62FAC1}"/>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Tree>
    <p:extLst>
      <p:ext uri="{BB962C8B-B14F-4D97-AF65-F5344CB8AC3E}">
        <p14:creationId xmlns:p14="http://schemas.microsoft.com/office/powerpoint/2010/main" val="17156641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_1">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8119868" y="5356067"/>
            <a:ext cx="3625595" cy="1000782"/>
          </a:xfrm>
          <a:solidFill>
            <a:srgbClr val="465359"/>
          </a:solidFill>
        </p:spPr>
        <p:txBody>
          <a:bodyPr lIns="91440" tIns="0" rIns="91440" bIns="0" rtlCol="0">
            <a:normAutofit/>
          </a:bodyPr>
          <a:lstStyle>
            <a:lvl1pPr marL="0" indent="0" algn="ctr">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2" name="Title 1"/>
          <p:cNvSpPr>
            <a:spLocks noGrp="1"/>
          </p:cNvSpPr>
          <p:nvPr>
            <p:ph type="title"/>
          </p:nvPr>
        </p:nvSpPr>
        <p:spPr>
          <a:xfrm>
            <a:off x="8119869" y="453642"/>
            <a:ext cx="3625595" cy="4826023"/>
          </a:xfrm>
          <a:solidFill>
            <a:schemeClr val="accent1"/>
          </a:solidFill>
        </p:spPr>
        <p:txBody>
          <a:bodyPr tIns="0" bIns="0" rtlCol="0" anchor="ctr" anchorCtr="0">
            <a:noAutofit/>
          </a:bodyPr>
          <a:lstStyle>
            <a:lvl1pPr algn="ctr">
              <a:defRPr sz="3600" b="0">
                <a:solidFill>
                  <a:srgbClr val="FFFFFF"/>
                </a:solidFill>
              </a:defRPr>
            </a:lvl1pPr>
          </a:lstStyle>
          <a:p>
            <a:pPr rtl="0"/>
            <a:r>
              <a:rPr lang="en-GB" noProof="0"/>
              <a:t>Click to edit Master title style</a:t>
            </a:r>
          </a:p>
        </p:txBody>
      </p:sp>
      <p:sp>
        <p:nvSpPr>
          <p:cNvPr id="3" name="Picture Placeholder 2"/>
          <p:cNvSpPr>
            <a:spLocks noGrp="1" noChangeAspect="1"/>
          </p:cNvSpPr>
          <p:nvPr>
            <p:ph type="pic" idx="1"/>
          </p:nvPr>
        </p:nvSpPr>
        <p:spPr>
          <a:xfrm>
            <a:off x="439766" y="453642"/>
            <a:ext cx="7602421" cy="5903207"/>
          </a:xfrm>
          <a:solidFill>
            <a:schemeClr val="bg1">
              <a:lumMod val="85000"/>
            </a:schemeClr>
          </a:solidFill>
        </p:spPr>
        <p:txBody>
          <a:bodyPr lIns="457200" tIns="457200" rtlCol="0" anchor="ctr" anchorCtr="0"/>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5" name="Date Placeholder 4"/>
          <p:cNvSpPr>
            <a:spLocks noGrp="1"/>
          </p:cNvSpPr>
          <p:nvPr>
            <p:ph type="dt" sz="half" idx="10"/>
          </p:nvPr>
        </p:nvSpPr>
        <p:spPr>
          <a:xfrm>
            <a:off x="7605951" y="6423914"/>
            <a:ext cx="2844799" cy="365125"/>
          </a:xfrm>
        </p:spPr>
        <p:txBody>
          <a:bodyPr rtlCol="0"/>
          <a:lstStyle>
            <a:lvl1pPr>
              <a:defRPr/>
            </a:lvl1pPr>
          </a:lstStyle>
          <a:p>
            <a:pPr rtl="0"/>
            <a:fld id="{78D1017C-82A0-40F5-BC42-21AE23DD3A77}" type="datetime1">
              <a:rPr lang="en-GB" noProof="0" smtClean="0"/>
              <a:t>29/10/2023</a:t>
            </a:fld>
            <a:endParaRPr lang="en-GB" noProof="0"/>
          </a:p>
        </p:txBody>
      </p:sp>
      <p:sp>
        <p:nvSpPr>
          <p:cNvPr id="6" name="Footer Placeholder 5"/>
          <p:cNvSpPr>
            <a:spLocks noGrp="1"/>
          </p:cNvSpPr>
          <p:nvPr>
            <p:ph type="ftr" sz="quarter" idx="11"/>
          </p:nvPr>
        </p:nvSpPr>
        <p:spPr>
          <a:xfrm>
            <a:off x="355101" y="6423914"/>
            <a:ext cx="6818262" cy="365125"/>
          </a:xfrm>
        </p:spPr>
        <p:txBody>
          <a:bodyPr rtlCol="0"/>
          <a:lstStyle/>
          <a:p>
            <a:pPr algn="l" rtl="0"/>
            <a:r>
              <a:rPr lang="en-GB" noProof="0"/>
              <a:t>Teach a Course</a:t>
            </a:r>
          </a:p>
        </p:txBody>
      </p:sp>
      <p:sp>
        <p:nvSpPr>
          <p:cNvPr id="7" name="Slide Number Placeholder 6"/>
          <p:cNvSpPr>
            <a:spLocks noGrp="1"/>
          </p:cNvSpPr>
          <p:nvPr>
            <p:ph type="sldNum" sz="quarter" idx="12"/>
          </p:nvPr>
        </p:nvSpPr>
        <p:spPr>
          <a:xfrm>
            <a:off x="10795363" y="6423914"/>
            <a:ext cx="1052510" cy="365125"/>
          </a:xfrm>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617903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Picture with Caption_2">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1F13A5-61B9-419A-9B13-8BD37BE2841E}"/>
              </a:ext>
            </a:extLst>
          </p:cNvPr>
          <p:cNvSpPr/>
          <p:nvPr userDrawn="1"/>
        </p:nvSpPr>
        <p:spPr>
          <a:xfrm>
            <a:off x="446532" y="4199467"/>
            <a:ext cx="11296732" cy="2191098"/>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1059226" y="4262316"/>
            <a:ext cx="9391524" cy="988332"/>
          </a:xfrm>
        </p:spPr>
        <p:txBody>
          <a:bodyPr rtlCol="0">
            <a:normAutofit/>
          </a:bodyPr>
          <a:lstStyle>
            <a:lvl1pPr>
              <a:defRPr sz="3600">
                <a:solidFill>
                  <a:schemeClr val="bg1"/>
                </a:solidFill>
              </a:defRPr>
            </a:lvl1pPr>
          </a:lstStyle>
          <a:p>
            <a:pPr rtl="0"/>
            <a:r>
              <a:rPr lang="en-GB" noProof="0"/>
              <a:t>Click to edit Master title style</a:t>
            </a:r>
          </a:p>
        </p:txBody>
      </p:sp>
      <p:sp>
        <p:nvSpPr>
          <p:cNvPr id="4" name="Picture Placeholder 3">
            <a:extLst>
              <a:ext uri="{FF2B5EF4-FFF2-40B4-BE49-F238E27FC236}">
                <a16:creationId xmlns:a16="http://schemas.microsoft.com/office/drawing/2014/main" id="{5B084B74-38B3-42C8-B8E4-A0D13B059E92}"/>
              </a:ext>
            </a:extLst>
          </p:cNvPr>
          <p:cNvSpPr>
            <a:spLocks noGrp="1"/>
          </p:cNvSpPr>
          <p:nvPr>
            <p:ph type="pic" sz="quarter" idx="13"/>
          </p:nvPr>
        </p:nvSpPr>
        <p:spPr>
          <a:xfrm>
            <a:off x="441325" y="606425"/>
            <a:ext cx="11304588" cy="3536950"/>
          </a:xfrm>
        </p:spPr>
        <p:txBody>
          <a:bodyPr rtlCol="0"/>
          <a:lstStyle>
            <a:lvl1pPr marL="0" indent="0" algn="ctr">
              <a:buNone/>
              <a:defRPr/>
            </a:lvl1pPr>
          </a:lstStyle>
          <a:p>
            <a:pPr rtl="0"/>
            <a:r>
              <a:rPr lang="en-GB" noProof="0"/>
              <a:t>Click icon to add picture</a:t>
            </a:r>
          </a:p>
        </p:txBody>
      </p:sp>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rtlCol="0"/>
          <a:lstStyle/>
          <a:p>
            <a:pPr rtl="0"/>
            <a:fld id="{1440BF83-99AE-4B90-BD1E-1648B1FC9CBB}" type="datetime1">
              <a:rPr lang="en-GB" noProof="0" smtClean="0"/>
              <a:t>29/10/2023</a:t>
            </a:fld>
            <a:endParaRPr lang="en-GB" noProof="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rtlCol="0"/>
          <a:lstStyle/>
          <a:p>
            <a:pPr rtl="0"/>
            <a:fld id="{F603CDE5-C1D8-4EDD-870F-A498BAFA520F}" type="slidenum">
              <a:rPr lang="en-GB" noProof="0" smtClean="0"/>
              <a:t>‹#›</a:t>
            </a:fld>
            <a:endParaRPr lang="en-GB" noProof="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
        <p:nvSpPr>
          <p:cNvPr id="7" name="Text Placeholder 6">
            <a:extLst>
              <a:ext uri="{FF2B5EF4-FFF2-40B4-BE49-F238E27FC236}">
                <a16:creationId xmlns:a16="http://schemas.microsoft.com/office/drawing/2014/main" id="{85EB5327-3B98-4D40-987B-863866194FFC}"/>
              </a:ext>
            </a:extLst>
          </p:cNvPr>
          <p:cNvSpPr>
            <a:spLocks noGrp="1"/>
          </p:cNvSpPr>
          <p:nvPr>
            <p:ph type="body" sz="quarter" idx="14"/>
          </p:nvPr>
        </p:nvSpPr>
        <p:spPr>
          <a:xfrm>
            <a:off x="1058863" y="5303610"/>
            <a:ext cx="9391888" cy="614363"/>
          </a:xfrm>
        </p:spPr>
        <p:txBody>
          <a:bodyPr rtlCol="0">
            <a:normAutofit/>
          </a:bodyPr>
          <a:lstStyle>
            <a:lvl1pPr marL="0" indent="0">
              <a:buNone/>
              <a:defRPr sz="1600">
                <a:solidFill>
                  <a:schemeClr val="bg2">
                    <a:lumMod val="75000"/>
                  </a:schemeClr>
                </a:solidFill>
              </a:defRPr>
            </a:lvl1pPr>
            <a:lvl2pPr marL="324000" indent="0">
              <a:buNone/>
              <a:defRPr/>
            </a:lvl2pPr>
          </a:lstStyle>
          <a:p>
            <a:pPr lvl="0" rtl="0"/>
            <a:r>
              <a:rPr lang="en-GB" noProof="0"/>
              <a:t>Click to edit Master text styles</a:t>
            </a:r>
          </a:p>
        </p:txBody>
      </p:sp>
    </p:spTree>
    <p:extLst>
      <p:ext uri="{BB962C8B-B14F-4D97-AF65-F5344CB8AC3E}">
        <p14:creationId xmlns:p14="http://schemas.microsoft.com/office/powerpoint/2010/main" val="2130529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pPr rtl="0"/>
            <a:r>
              <a:rPr lang="en-GB" noProof="0"/>
              <a:t>Click to edit Master title style</a:t>
            </a:r>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accent1"/>
                </a:solidFill>
              </a:defRPr>
            </a:lvl1pPr>
          </a:lstStyle>
          <a:p>
            <a:pPr rtl="0"/>
            <a:fld id="{18DA422F-4D4F-4B29-B868-3C1AE0989E87}" type="datetime1">
              <a:rPr lang="en-GB" noProof="0" smtClean="0"/>
              <a:t>29/10/2023</a:t>
            </a:fld>
            <a:endParaRPr lang="en-GB" noProof="0"/>
          </a:p>
        </p:txBody>
      </p:sp>
      <p:sp>
        <p:nvSpPr>
          <p:cNvPr id="5" name="Footer Placeholder 4"/>
          <p:cNvSpPr>
            <a:spLocks noGrp="1"/>
          </p:cNvSpPr>
          <p:nvPr>
            <p:ph type="ftr" sz="quarter" idx="3"/>
          </p:nvPr>
        </p:nvSpPr>
        <p:spPr>
          <a:xfrm>
            <a:off x="484940" y="6423914"/>
            <a:ext cx="6917210" cy="365125"/>
          </a:xfrm>
          <a:prstGeom prst="rect">
            <a:avLst/>
          </a:prstGeom>
        </p:spPr>
        <p:txBody>
          <a:bodyPr vert="horz" lIns="91440" tIns="45720" rIns="91440" bIns="45720" rtlCol="0" anchor="ctr"/>
          <a:lstStyle>
            <a:lvl1pPr algn="l">
              <a:defRPr sz="900" cap="all">
                <a:solidFill>
                  <a:schemeClr val="accent1"/>
                </a:solidFill>
              </a:defRPr>
            </a:lvl1pPr>
          </a:lstStyle>
          <a:p>
            <a:pPr rtl="0"/>
            <a:r>
              <a:rPr lang="en-GB" noProof="0"/>
              <a:t>Teach a Course</a:t>
            </a:r>
          </a:p>
        </p:txBody>
      </p:sp>
      <p:sp>
        <p:nvSpPr>
          <p:cNvPr id="6" name="Slide Number Placeholder 5"/>
          <p:cNvSpPr>
            <a:spLocks noGrp="1"/>
          </p:cNvSpPr>
          <p:nvPr>
            <p:ph type="sldNum" sz="quarter" idx="4"/>
          </p:nvPr>
        </p:nvSpPr>
        <p:spPr>
          <a:xfrm>
            <a:off x="10795363" y="6423914"/>
            <a:ext cx="1052510" cy="365125"/>
          </a:xfrm>
          <a:prstGeom prst="rect">
            <a:avLst/>
          </a:prstGeom>
        </p:spPr>
        <p:txBody>
          <a:bodyPr vert="horz" lIns="91440" tIns="45720" rIns="91440" bIns="45720" rtlCol="0" anchor="ctr"/>
          <a:lstStyle>
            <a:lvl1pPr algn="r">
              <a:defRPr sz="900">
                <a:solidFill>
                  <a:schemeClr val="accent1"/>
                </a:solidFill>
              </a:defRPr>
            </a:lvl1pPr>
          </a:lstStyle>
          <a:p>
            <a:pPr rtl="0"/>
            <a:fld id="{3A98EE3D-8CD1-4C3F-BD1C-C98C9596463C}" type="slidenum">
              <a:rPr lang="en-GB" noProof="0" smtClean="0"/>
              <a:pPr rtl="0"/>
              <a:t>‹#›</a:t>
            </a:fld>
            <a:endParaRPr lang="en-GB" noProof="0"/>
          </a:p>
        </p:txBody>
      </p:sp>
      <p:sp>
        <p:nvSpPr>
          <p:cNvPr id="9" name="Rectangle 8"/>
          <p:cNvSpPr/>
          <p:nvPr/>
        </p:nvSpPr>
        <p:spPr>
          <a:xfrm>
            <a:off x="446534" y="455422"/>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6120"/>
            <a:ext cx="3703320" cy="93600"/>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6120"/>
            <a:ext cx="3703320" cy="936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93872371"/>
      </p:ext>
    </p:extLst>
  </p:cSld>
  <p:clrMap bg1="lt1" tx1="dk1" bg2="lt2" tx2="dk2" accent1="accent1" accent2="accent2" accent3="accent3" accent4="accent4" accent5="accent5" accent6="accent6" hlink="hlink" folHlink="folHlink"/>
  <p:sldLayoutIdLst>
    <p:sldLayoutId id="2147483714" r:id="rId1"/>
    <p:sldLayoutId id="2147483728" r:id="rId2"/>
    <p:sldLayoutId id="2147483743" r:id="rId3"/>
    <p:sldLayoutId id="2147483726" r:id="rId4"/>
    <p:sldLayoutId id="2147483734" r:id="rId5"/>
    <p:sldLayoutId id="2147483735" r:id="rId6"/>
    <p:sldLayoutId id="2147483736" r:id="rId7"/>
    <p:sldLayoutId id="2147483737" r:id="rId8"/>
    <p:sldLayoutId id="2147483738" r:id="rId9"/>
    <p:sldLayoutId id="2147483740" r:id="rId10"/>
    <p:sldLayoutId id="2147483741" r:id="rId11"/>
    <p:sldLayoutId id="2147483742" r:id="rId12"/>
    <p:sldLayoutId id="2147483730" r:id="rId13"/>
    <p:sldLayoutId id="2147483739" r:id="rId14"/>
    <p:sldLayoutId id="2147483744" r:id="rId15"/>
  </p:sldLayoutIdLst>
  <p:hf hdr="0" dt="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hyperlink" Target="https://www.reputationsciences.com/online-reputation-management-starts-with-business-analysis/" TargetMode="External"/><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jpe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1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hyperlink" Target="https://www.betterup.com/blog/360-degree-feedback" TargetMode="Externa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2D4960A-896E-4F6B-BF65-B4662AC9D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Gill Sans MT" panose="020B0502020104020203"/>
              <a:ea typeface="+mn-ea"/>
              <a:cs typeface="+mn-cs"/>
            </a:endParaRPr>
          </a:p>
        </p:txBody>
      </p:sp>
      <p:sp>
        <p:nvSpPr>
          <p:cNvPr id="20" name="Rectangle 19">
            <a:extLst>
              <a:ext uri="{FF2B5EF4-FFF2-40B4-BE49-F238E27FC236}">
                <a16:creationId xmlns:a16="http://schemas.microsoft.com/office/drawing/2014/main" id="{5684944A-8803-462C-84C5-4576C56A77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457199"/>
            <a:ext cx="3618827" cy="482246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E07F3B49-8C20-42F5-831D-59306D05F6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5367338"/>
            <a:ext cx="3618828" cy="989513"/>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3AA242D-B507-4381-A8CB-EFA346570379}"/>
              </a:ext>
            </a:extLst>
          </p:cNvPr>
          <p:cNvSpPr>
            <a:spLocks noGrp="1"/>
          </p:cNvSpPr>
          <p:nvPr>
            <p:ph type="ctrTitle"/>
          </p:nvPr>
        </p:nvSpPr>
        <p:spPr>
          <a:xfrm>
            <a:off x="8236799" y="501149"/>
            <a:ext cx="3202016" cy="1880052"/>
          </a:xfrm>
        </p:spPr>
        <p:txBody>
          <a:bodyPr rtlCol="0" anchor="ctr">
            <a:normAutofit/>
          </a:bodyPr>
          <a:lstStyle/>
          <a:p>
            <a:r>
              <a:rPr lang="en-GB" sz="2400">
                <a:solidFill>
                  <a:srgbClr val="FFFFFF"/>
                </a:solidFill>
              </a:rPr>
              <a:t>THE IMPORTANCE AND BENEFITS OF 360-DEGREE FEDBACK</a:t>
            </a:r>
          </a:p>
        </p:txBody>
      </p:sp>
      <p:sp>
        <p:nvSpPr>
          <p:cNvPr id="3" name="Subtitle 2">
            <a:extLst>
              <a:ext uri="{FF2B5EF4-FFF2-40B4-BE49-F238E27FC236}">
                <a16:creationId xmlns:a16="http://schemas.microsoft.com/office/drawing/2014/main" id="{A4F4068D-37AE-4B7D-BC75-216B123A6C44}"/>
              </a:ext>
            </a:extLst>
          </p:cNvPr>
          <p:cNvSpPr>
            <a:spLocks noGrp="1"/>
          </p:cNvSpPr>
          <p:nvPr>
            <p:ph type="subTitle" idx="1"/>
          </p:nvPr>
        </p:nvSpPr>
        <p:spPr>
          <a:xfrm>
            <a:off x="8236799" y="5367338"/>
            <a:ext cx="3366196" cy="819367"/>
          </a:xfrm>
          <a:noFill/>
        </p:spPr>
        <p:txBody>
          <a:bodyPr rtlCol="0" anchor="ctr">
            <a:normAutofit fontScale="62500" lnSpcReduction="20000"/>
          </a:bodyPr>
          <a:lstStyle/>
          <a:p>
            <a:r>
              <a:rPr lang="en-GB" sz="1800">
                <a:solidFill>
                  <a:schemeClr val="tx2">
                    <a:lumMod val="25000"/>
                    <a:lumOff val="75000"/>
                    <a:alpha val="75000"/>
                  </a:schemeClr>
                </a:solidFill>
              </a:rPr>
              <a:t> </a:t>
            </a:r>
            <a:r>
              <a:rPr lang="en-US" sz="1800">
                <a:solidFill>
                  <a:schemeClr val="tx2">
                    <a:lumMod val="25000"/>
                    <a:lumOff val="75000"/>
                    <a:alpha val="75000"/>
                  </a:schemeClr>
                </a:solidFill>
                <a:ea typeface="+mn-lt"/>
                <a:cs typeface="+mn-lt"/>
              </a:rPr>
              <a:t>Module Name: Developing Relationships and Workplace Achievement</a:t>
            </a:r>
            <a:endParaRPr lang="en-GB" sz="1800">
              <a:solidFill>
                <a:schemeClr val="tx2">
                  <a:lumMod val="25000"/>
                  <a:lumOff val="75000"/>
                  <a:alpha val="75000"/>
                </a:schemeClr>
              </a:solidFill>
            </a:endParaRPr>
          </a:p>
          <a:p>
            <a:r>
              <a:rPr lang="en-GB" sz="1800">
                <a:solidFill>
                  <a:schemeClr val="tx2">
                    <a:lumMod val="25000"/>
                    <a:lumOff val="75000"/>
                    <a:alpha val="75000"/>
                  </a:schemeClr>
                </a:solidFill>
              </a:rPr>
              <a:t>(BMSW5102)</a:t>
            </a:r>
          </a:p>
        </p:txBody>
      </p:sp>
      <p:pic>
        <p:nvPicPr>
          <p:cNvPr id="4" name="Picture 3" descr="people gathered around blueprints">
            <a:extLst>
              <a:ext uri="{FF2B5EF4-FFF2-40B4-BE49-F238E27FC236}">
                <a16:creationId xmlns:a16="http://schemas.microsoft.com/office/drawing/2014/main" id="{424717DA-0300-4297-B453-65314C5BEA09}"/>
              </a:ext>
            </a:extLst>
          </p:cNvPr>
          <p:cNvPicPr>
            <a:picLocks noChangeAspect="1"/>
          </p:cNvPicPr>
          <p:nvPr/>
        </p:nvPicPr>
        <p:blipFill>
          <a:blip r:embed="rId3"/>
          <a:srcRect/>
          <a:stretch/>
        </p:blipFill>
        <p:spPr>
          <a:xfrm>
            <a:off x="453302" y="458611"/>
            <a:ext cx="7588885" cy="5894002"/>
          </a:xfrm>
          <a:prstGeom prst="rect">
            <a:avLst/>
          </a:prstGeom>
        </p:spPr>
      </p:pic>
      <p:sp>
        <p:nvSpPr>
          <p:cNvPr id="5" name="TextBox 4">
            <a:extLst>
              <a:ext uri="{FF2B5EF4-FFF2-40B4-BE49-F238E27FC236}">
                <a16:creationId xmlns:a16="http://schemas.microsoft.com/office/drawing/2014/main" id="{4C93DB27-2AE0-623E-E99C-ED260A2337D2}"/>
              </a:ext>
            </a:extLst>
          </p:cNvPr>
          <p:cNvSpPr txBox="1"/>
          <p:nvPr/>
        </p:nvSpPr>
        <p:spPr>
          <a:xfrm>
            <a:off x="8377881" y="2381201"/>
            <a:ext cx="3060934" cy="1200329"/>
          </a:xfrm>
          <a:prstGeom prst="rect">
            <a:avLst/>
          </a:prstGeom>
          <a:noFill/>
        </p:spPr>
        <p:txBody>
          <a:bodyPr wrap="square" lIns="91440" tIns="45720" rIns="91440" bIns="45720" rtlCol="0" anchor="t">
            <a:spAutoFit/>
          </a:bodyPr>
          <a:lstStyle/>
          <a:p>
            <a:r>
              <a:rPr lang="en-US"/>
              <a:t>By </a:t>
            </a:r>
          </a:p>
          <a:p>
            <a:r>
              <a:rPr lang="en-US"/>
              <a:t>Pavlina Pavlova (2133271)</a:t>
            </a:r>
          </a:p>
          <a:p>
            <a:r>
              <a:rPr lang="en-US"/>
              <a:t>Module leader: Ehsan Khajeh</a:t>
            </a:r>
          </a:p>
          <a:p>
            <a:r>
              <a:rPr lang="en-US"/>
              <a:t>UWTSD Birmingham </a:t>
            </a:r>
          </a:p>
        </p:txBody>
      </p:sp>
    </p:spTree>
    <p:extLst>
      <p:ext uri="{BB962C8B-B14F-4D97-AF65-F5344CB8AC3E}">
        <p14:creationId xmlns:p14="http://schemas.microsoft.com/office/powerpoint/2010/main" val="4209711902"/>
      </p:ext>
    </p:extLst>
  </p:cSld>
  <p:clrMapOvr>
    <a:masterClrMapping/>
  </p:clrMapOvr>
  <p:timing>
    <p:tnLst>
      <p:par>
        <p:cTn id="1" dur="indefinite" restart="never" nodeType="tmRoot">
          <p:childTnLst>
            <p:seq concurrent="1">
              <p:cTn id="2" repeatCount="indefinite" restart="whenNotActive" fill="hold" evtFilter="cancelBubble" nodeType="interactiveSeq">
                <p:stCondLst>
                  <p:cond delay="indefinite"/>
                  <p:cond evt="onBegin" delay="0">
                    <p:tn val="1"/>
                  </p:cond>
                </p:stCondLst>
                <p:endSync evt="end" delay="0">
                  <p:rtn val="all"/>
                </p:endSync>
                <p:childTnLst>
                  <p:par>
                    <p:cTn id="3" fill="hold">
                      <p:stCondLst>
                        <p:cond delay="0"/>
                      </p:stCondLst>
                      <p:childTnLst>
                        <p:par>
                          <p:cTn id="4" fill="hold">
                            <p:stCondLst>
                              <p:cond delay="0"/>
                            </p:stCondLst>
                            <p:childTnLst>
                              <p:par>
                                <p:cTn id="5" presetID="0" presetClass="path" presetSubtype="0" accel="50000" decel="50000" fill="hold" nodeType="clickEffect">
                                  <p:stCondLst>
                                    <p:cond delay="0"/>
                                  </p:stCondLst>
                                  <p:childTnLst>
                                    <p:animMotion origin="layout" path="M 0 0 L -0.24922 -0.53416" pathEditMode="relative" ptsTypes="AA">
                                      <p:cBhvr>
                                        <p:cTn id="6" dur="30000" fill="hold"/>
                                        <p:tgtEl>
                                          <p:spTgt spid="4"/>
                                        </p:tgtEl>
                                        <p:attrNameLst>
                                          <p:attrName>ppt_x</p:attrName>
                                          <p:attrName>ppt_y</p:attrName>
                                        </p:attrNameLst>
                                      </p:cBhvr>
                                    </p:animMotion>
                                  </p:childTnLst>
                                </p:cTn>
                              </p:par>
                              <p:par>
                                <p:cTn id="7" presetID="6" presetClass="emph" presetSubtype="0" accel="50000" decel="50000" fill="hold" nodeType="withEffect">
                                  <p:stCondLst>
                                    <p:cond delay="0"/>
                                  </p:stCondLst>
                                  <p:childTnLst>
                                    <p:animScale>
                                      <p:cBhvr>
                                        <p:cTn id="8" dur="30000" fill="hold"/>
                                        <p:tgtEl>
                                          <p:spTgt spid="4"/>
                                        </p:tgtEl>
                                      </p:cBhvr>
                                      <p:by x="150000" y="150000"/>
                                    </p:animScale>
                                  </p:childTnLst>
                                </p:cTn>
                              </p:par>
                            </p:childTnLst>
                          </p:cTn>
                        </p:par>
                        <p:par>
                          <p:cTn id="9" fill="hold">
                            <p:stCondLst>
                              <p:cond delay="30000"/>
                            </p:stCondLst>
                            <p:childTnLst>
                              <p:par>
                                <p:cTn id="10" presetID="0" presetClass="path" presetSubtype="0" accel="50000" decel="50000" fill="hold" nodeType="afterEffect">
                                  <p:stCondLst>
                                    <p:cond delay="5000"/>
                                  </p:stCondLst>
                                  <p:childTnLst>
                                    <p:animMotion origin="layout" path="M -0.24922 -0.53416 L 0 0" pathEditMode="relative" ptsTypes="AA">
                                      <p:cBhvr>
                                        <p:cTn id="11" dur="30000" fill="hold"/>
                                        <p:tgtEl>
                                          <p:spTgt spid="4"/>
                                        </p:tgtEl>
                                        <p:attrNameLst>
                                          <p:attrName>ppt_x</p:attrName>
                                          <p:attrName>ppt_y</p:attrName>
                                        </p:attrNameLst>
                                      </p:cBhvr>
                                    </p:animMotion>
                                  </p:childTnLst>
                                </p:cTn>
                              </p:par>
                              <p:par>
                                <p:cTn id="12" presetID="6" presetClass="emph" presetSubtype="0" accel="50000" decel="50000" fill="hold" nodeType="withEffect">
                                  <p:stCondLst>
                                    <p:cond delay="5000"/>
                                  </p:stCondLst>
                                  <p:childTnLst>
                                    <p:animScale>
                                      <p:cBhvr>
                                        <p:cTn id="13" dur="30000" fill="hold"/>
                                        <p:tgtEl>
                                          <p:spTgt spid="4"/>
                                        </p:tgtEl>
                                      </p:cBhvr>
                                      <p:by x="150000" y="150000"/>
                                      <p:to x="100000" y="100000"/>
                                    </p:animScale>
                                  </p:childTnLst>
                                </p:cTn>
                              </p:par>
                            </p:childTnLst>
                          </p:cTn>
                        </p:par>
                        <p:par>
                          <p:cTn id="14" fill="hold">
                            <p:stCondLst>
                              <p:cond delay="65000"/>
                            </p:stCondLst>
                            <p:childTnLst>
                              <p:par>
                                <p:cTn id="15" presetID="0" presetClass="path" presetSubtype="0" accel="50000" decel="50000" fill="hold" nodeType="afterEffect">
                                  <p:stCondLst>
                                    <p:cond delay="0"/>
                                  </p:stCondLst>
                                  <p:childTnLst>
                                    <p:animMotion origin="layout" path="M 0 0 L 0 0" pathEditMode="relative" ptsTypes="AA">
                                      <p:cBhvr>
                                        <p:cTn id="16" dur="5000" fill="hold"/>
                                        <p:tgtEl>
                                          <p:spTgt spid="4"/>
                                        </p:tgtEl>
                                        <p:attrNameLst>
                                          <p:attrName>ppt_x</p:attrName>
                                          <p:attrName>ppt_y</p:attrName>
                                        </p:attrNameLst>
                                      </p:cBhvr>
                                    </p:animMotion>
                                  </p:childTnLst>
                                </p:cTn>
                              </p:par>
                            </p:childTnLst>
                          </p:cTn>
                        </p:par>
                      </p:childTnLst>
                    </p:cTn>
                  </p:par>
                </p:childTnLst>
              </p:cTn>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Women with a pencil">
            <a:extLst>
              <a:ext uri="{FF2B5EF4-FFF2-40B4-BE49-F238E27FC236}">
                <a16:creationId xmlns:a16="http://schemas.microsoft.com/office/drawing/2014/main" id="{70DBF7FC-769A-4F7C-86D9-921C2CEAF6EC}"/>
              </a:ext>
            </a:extLst>
          </p:cNvPr>
          <p:cNvPicPr>
            <a:picLocks noGrp="1" noChangeAspect="1"/>
          </p:cNvPicPr>
          <p:nvPr>
            <p:ph type="pic" sz="quarter" idx="15"/>
          </p:nvPr>
        </p:nvPicPr>
        <p:blipFill>
          <a:blip r:embed="rId3">
            <a:extLst>
              <a:ext uri="{28A0092B-C50C-407E-A947-70E740481C1C}">
                <a14:useLocalDpi xmlns:a14="http://schemas.microsoft.com/office/drawing/2010/main" val="0"/>
              </a:ext>
            </a:extLst>
          </a:blip>
          <a:srcRect/>
          <a:stretch/>
        </p:blipFill>
        <p:spPr>
          <a:xfrm>
            <a:off x="1705" y="0"/>
            <a:ext cx="7534275" cy="6858000"/>
          </a:xfrm>
        </p:spPr>
      </p:pic>
      <p:sp>
        <p:nvSpPr>
          <p:cNvPr id="6" name="Content Placeholder 5">
            <a:extLst>
              <a:ext uri="{FF2B5EF4-FFF2-40B4-BE49-F238E27FC236}">
                <a16:creationId xmlns:a16="http://schemas.microsoft.com/office/drawing/2014/main" id="{1E9EACF6-E8C5-485F-B9F8-6F314C3308D6}"/>
              </a:ext>
            </a:extLst>
          </p:cNvPr>
          <p:cNvSpPr>
            <a:spLocks noGrp="1"/>
          </p:cNvSpPr>
          <p:nvPr>
            <p:ph sz="quarter" idx="14"/>
          </p:nvPr>
        </p:nvSpPr>
        <p:spPr>
          <a:xfrm>
            <a:off x="7857025" y="1775360"/>
            <a:ext cx="3587798" cy="4574496"/>
          </a:xfrm>
        </p:spPr>
        <p:txBody>
          <a:bodyPr rtlCol="0">
            <a:normAutofit/>
          </a:bodyPr>
          <a:lstStyle/>
          <a:p>
            <a:pPr>
              <a:tabLst>
                <a:tab pos="457200" algn="l"/>
              </a:tabLst>
            </a:pPr>
            <a:r>
              <a:rPr lang="en-US">
                <a:ea typeface="+mn-lt"/>
                <a:cs typeface="+mn-lt"/>
              </a:rPr>
              <a:t>The objective of this presentation is to introduce the concept of 360-degree feedback inside an organization, with the intention of facilitating employee and employer comprehension and acceptance of this innovative practice within the workplace. </a:t>
            </a:r>
            <a:endParaRPr lang="en-US"/>
          </a:p>
          <a:p>
            <a:pPr>
              <a:tabLst>
                <a:tab pos="457200" algn="l"/>
              </a:tabLst>
            </a:pPr>
            <a:r>
              <a:rPr lang="en-US">
                <a:ea typeface="+mn-lt"/>
                <a:cs typeface="+mn-lt"/>
              </a:rPr>
              <a:t>The forthcoming presentation will elucidate both the obstacles and benefits encountered by the organization. Additionally, it will proffer recommendations for improvement.</a:t>
            </a:r>
            <a:endParaRPr lang="en-US"/>
          </a:p>
          <a:p>
            <a:endParaRPr lang="en-US"/>
          </a:p>
          <a:p>
            <a:pPr marL="215900" indent="-215900">
              <a:buFont typeface="Wingdings" panose="05000000000000000000" pitchFamily="2" charset="2"/>
              <a:buChar char="§"/>
            </a:pPr>
            <a:endParaRPr lang="en-GB"/>
          </a:p>
        </p:txBody>
      </p:sp>
      <p:sp>
        <p:nvSpPr>
          <p:cNvPr id="3" name="Footer Placeholder 2">
            <a:extLst>
              <a:ext uri="{FF2B5EF4-FFF2-40B4-BE49-F238E27FC236}">
                <a16:creationId xmlns:a16="http://schemas.microsoft.com/office/drawing/2014/main" id="{1EDDB1DA-AD73-4E32-B7D5-0BD10081893B}"/>
              </a:ext>
            </a:extLst>
          </p:cNvPr>
          <p:cNvSpPr>
            <a:spLocks noGrp="1"/>
          </p:cNvSpPr>
          <p:nvPr>
            <p:ph type="ftr" sz="quarter" idx="11"/>
          </p:nvPr>
        </p:nvSpPr>
        <p:spPr>
          <a:xfrm>
            <a:off x="424391" y="6446838"/>
            <a:ext cx="6818262" cy="365125"/>
          </a:xfrm>
        </p:spPr>
        <p:txBody>
          <a:bodyPr rtlCol="0"/>
          <a:lstStyle/>
          <a:p>
            <a:pPr rtl="0"/>
            <a:endParaRPr lang="en-GB"/>
          </a:p>
        </p:txBody>
      </p:sp>
      <p:sp>
        <p:nvSpPr>
          <p:cNvPr id="4" name="Slide Number Placeholder 3">
            <a:extLst>
              <a:ext uri="{FF2B5EF4-FFF2-40B4-BE49-F238E27FC236}">
                <a16:creationId xmlns:a16="http://schemas.microsoft.com/office/drawing/2014/main" id="{36B7E12A-8BF8-4D3D-842F-D070248D1B08}"/>
              </a:ext>
            </a:extLst>
          </p:cNvPr>
          <p:cNvSpPr>
            <a:spLocks noGrp="1"/>
          </p:cNvSpPr>
          <p:nvPr>
            <p:ph type="sldNum" sz="quarter" idx="12"/>
          </p:nvPr>
        </p:nvSpPr>
        <p:spPr>
          <a:xfrm>
            <a:off x="10930596" y="6446838"/>
            <a:ext cx="617912" cy="365125"/>
          </a:xfrm>
        </p:spPr>
        <p:txBody>
          <a:bodyPr rtlCol="0"/>
          <a:lstStyle/>
          <a:p>
            <a:pPr rtl="0"/>
            <a:fld id="{3A98EE3D-8CD1-4C3F-BD1C-C98C9596463C}" type="slidenum">
              <a:rPr lang="en-GB" smtClean="0"/>
              <a:t>2</a:t>
            </a:fld>
            <a:endParaRPr lang="en-GB"/>
          </a:p>
        </p:txBody>
      </p:sp>
      <p:sp>
        <p:nvSpPr>
          <p:cNvPr id="7" name="Title 6">
            <a:extLst>
              <a:ext uri="{FF2B5EF4-FFF2-40B4-BE49-F238E27FC236}">
                <a16:creationId xmlns:a16="http://schemas.microsoft.com/office/drawing/2014/main" id="{5B7C1735-7735-1350-6245-77553E994146}"/>
              </a:ext>
            </a:extLst>
          </p:cNvPr>
          <p:cNvSpPr>
            <a:spLocks noGrp="1"/>
          </p:cNvSpPr>
          <p:nvPr>
            <p:ph type="title"/>
          </p:nvPr>
        </p:nvSpPr>
        <p:spPr/>
        <p:txBody>
          <a:bodyPr/>
          <a:lstStyle/>
          <a:p>
            <a:r>
              <a:rPr lang="en-GB" sz="2000">
                <a:latin typeface="Calibri"/>
                <a:ea typeface="Calibri" panose="020F0502020204030204" pitchFamily="34" charset="0"/>
                <a:cs typeface="Times New Roman"/>
              </a:rPr>
              <a:t>INTRODUCTION</a:t>
            </a:r>
            <a:br>
              <a:rPr lang="en-GB" sz="1800">
                <a:effectLst/>
                <a:latin typeface="Calibri" panose="020F0502020204030204" pitchFamily="34" charset="0"/>
                <a:cs typeface="Times New Roman" panose="02020603050405020304" pitchFamily="18" charset="0"/>
              </a:rPr>
            </a:br>
            <a:endParaRPr lang="en-US"/>
          </a:p>
        </p:txBody>
      </p:sp>
    </p:spTree>
    <p:extLst>
      <p:ext uri="{BB962C8B-B14F-4D97-AF65-F5344CB8AC3E}">
        <p14:creationId xmlns:p14="http://schemas.microsoft.com/office/powerpoint/2010/main" val="29553629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019A2A-640A-4285-BA5E-7A47E95D04EC}"/>
              </a:ext>
            </a:extLst>
          </p:cNvPr>
          <p:cNvSpPr>
            <a:spLocks noGrp="1"/>
          </p:cNvSpPr>
          <p:nvPr>
            <p:ph type="title"/>
          </p:nvPr>
        </p:nvSpPr>
        <p:spPr/>
        <p:txBody>
          <a:bodyPr rtlCol="0"/>
          <a:lstStyle/>
          <a:p>
            <a:r>
              <a:rPr lang="en-GB" sz="1800" dirty="0">
                <a:latin typeface="Calibri"/>
                <a:ea typeface="Calibri" panose="020F0502020204030204" pitchFamily="34" charset="0"/>
                <a:cs typeface="Times New Roman"/>
              </a:rPr>
              <a:t>The Concept OF 360-DEGREE FEEDBACK</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a:p>
        </p:txBody>
      </p:sp>
      <p:pic>
        <p:nvPicPr>
          <p:cNvPr id="15" name="Picture Placeholder 14" descr="people at conference table viewing laptops">
            <a:extLst>
              <a:ext uri="{FF2B5EF4-FFF2-40B4-BE49-F238E27FC236}">
                <a16:creationId xmlns:a16="http://schemas.microsoft.com/office/drawing/2014/main" id="{60700499-F5C8-4234-A554-8E26834CCF11}"/>
              </a:ext>
            </a:extLst>
          </p:cNvPr>
          <p:cNvPicPr>
            <a:picLocks noGrp="1" noChangeAspect="1"/>
          </p:cNvPicPr>
          <p:nvPr>
            <p:ph type="pic" idx="1"/>
          </p:nvPr>
        </p:nvPicPr>
        <p:blipFill>
          <a:blip r:embed="rId3"/>
          <a:srcRect t="6" b="6"/>
          <a:stretch>
            <a:fillRect/>
          </a:stretch>
        </p:blipFill>
        <p:spPr/>
      </p:pic>
      <p:pic>
        <p:nvPicPr>
          <p:cNvPr id="14" name="Picture Placeholder 13" descr="Meeting room with a people">
            <a:extLst>
              <a:ext uri="{FF2B5EF4-FFF2-40B4-BE49-F238E27FC236}">
                <a16:creationId xmlns:a16="http://schemas.microsoft.com/office/drawing/2014/main" id="{31727492-A578-4CB1-994B-D17649C2D4AA}"/>
              </a:ext>
            </a:extLst>
          </p:cNvPr>
          <p:cNvPicPr>
            <a:picLocks noGrp="1" noChangeAspect="1"/>
          </p:cNvPicPr>
          <p:nvPr>
            <p:ph type="pic" idx="13"/>
          </p:nvPr>
        </p:nvPicPr>
        <p:blipFill>
          <a:blip r:embed="rId4">
            <a:extLst>
              <a:ext uri="{28A0092B-C50C-407E-A947-70E740481C1C}">
                <a14:useLocalDpi xmlns:a14="http://schemas.microsoft.com/office/drawing/2010/main" val="0"/>
              </a:ext>
            </a:extLst>
          </a:blip>
          <a:srcRect/>
          <a:stretch>
            <a:fillRect/>
          </a:stretch>
        </p:blipFill>
        <p:spPr/>
      </p:pic>
      <p:sp>
        <p:nvSpPr>
          <p:cNvPr id="4" name="Text Placeholder 3">
            <a:extLst>
              <a:ext uri="{FF2B5EF4-FFF2-40B4-BE49-F238E27FC236}">
                <a16:creationId xmlns:a16="http://schemas.microsoft.com/office/drawing/2014/main" id="{FBA1D6E0-6A9C-4ADB-984E-B54DD59C6DF0}"/>
              </a:ext>
            </a:extLst>
          </p:cNvPr>
          <p:cNvSpPr>
            <a:spLocks noGrp="1"/>
          </p:cNvSpPr>
          <p:nvPr>
            <p:ph sz="quarter" idx="14"/>
          </p:nvPr>
        </p:nvSpPr>
        <p:spPr>
          <a:xfrm>
            <a:off x="8355530" y="1941695"/>
            <a:ext cx="3394511" cy="3924000"/>
          </a:xfrm>
        </p:spPr>
        <p:txBody>
          <a:bodyPr rtlCol="0">
            <a:normAutofit/>
          </a:bodyPr>
          <a:lstStyle/>
          <a:p>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215900" indent="-215900" rtl="0">
              <a:buFont typeface="Wingdings" panose="05000000000000000000" pitchFamily="2" charset="2"/>
              <a:buChar char="§"/>
            </a:pPr>
            <a:endParaRPr lang="en-GB"/>
          </a:p>
        </p:txBody>
      </p:sp>
      <p:sp>
        <p:nvSpPr>
          <p:cNvPr id="6" name="Slide Number Placeholder 5">
            <a:extLst>
              <a:ext uri="{FF2B5EF4-FFF2-40B4-BE49-F238E27FC236}">
                <a16:creationId xmlns:a16="http://schemas.microsoft.com/office/drawing/2014/main" id="{F2CF6BB9-EEA3-41F4-8032-BEDB0257613C}"/>
              </a:ext>
            </a:extLst>
          </p:cNvPr>
          <p:cNvSpPr>
            <a:spLocks noGrp="1"/>
          </p:cNvSpPr>
          <p:nvPr>
            <p:ph type="sldNum" sz="quarter" idx="12"/>
          </p:nvPr>
        </p:nvSpPr>
        <p:spPr/>
        <p:txBody>
          <a:bodyPr rtlCol="0"/>
          <a:lstStyle/>
          <a:p>
            <a:pPr rtl="0"/>
            <a:fld id="{3A98EE3D-8CD1-4C3F-BD1C-C98C9596463C}" type="slidenum">
              <a:rPr lang="en-GB" smtClean="0"/>
              <a:pPr rtl="0"/>
              <a:t>3</a:t>
            </a:fld>
            <a:endParaRPr lang="en-GB"/>
          </a:p>
        </p:txBody>
      </p:sp>
      <p:sp>
        <p:nvSpPr>
          <p:cNvPr id="2" name="TextBox 1">
            <a:extLst>
              <a:ext uri="{FF2B5EF4-FFF2-40B4-BE49-F238E27FC236}">
                <a16:creationId xmlns:a16="http://schemas.microsoft.com/office/drawing/2014/main" id="{3A22591A-8F38-7DC8-06B6-C512A9EE1D0E}"/>
              </a:ext>
            </a:extLst>
          </p:cNvPr>
          <p:cNvSpPr txBox="1"/>
          <p:nvPr/>
        </p:nvSpPr>
        <p:spPr>
          <a:xfrm>
            <a:off x="8354291" y="2715491"/>
            <a:ext cx="3228109"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rgbClr val="404040"/>
                </a:solidFill>
                <a:ea typeface="+mn-lt"/>
                <a:cs typeface="+mn-lt"/>
              </a:rPr>
              <a:t>Today's fast-paced, networked world has made 360 degrees popular. From the concept of a full circle, "360 degrees" represents a broad perspective. A 360-degree approach to company strategy, personal growth, and immersive experiences </a:t>
            </a:r>
            <a:r>
              <a:rPr lang="en-US" sz="1600" err="1">
                <a:solidFill>
                  <a:srgbClr val="404040"/>
                </a:solidFill>
                <a:ea typeface="+mn-lt"/>
                <a:cs typeface="+mn-lt"/>
              </a:rPr>
              <a:t>maximises</a:t>
            </a:r>
            <a:r>
              <a:rPr lang="en-US" sz="1600">
                <a:solidFill>
                  <a:srgbClr val="404040"/>
                </a:solidFill>
                <a:ea typeface="+mn-lt"/>
                <a:cs typeface="+mn-lt"/>
              </a:rPr>
              <a:t> understanding and success (Smith, J 2021).</a:t>
            </a:r>
          </a:p>
          <a:p>
            <a:endParaRPr lang="en-US" sz="1600">
              <a:solidFill>
                <a:srgbClr val="404040"/>
              </a:solidFill>
            </a:endParaRPr>
          </a:p>
        </p:txBody>
      </p:sp>
    </p:spTree>
    <p:extLst>
      <p:ext uri="{BB962C8B-B14F-4D97-AF65-F5344CB8AC3E}">
        <p14:creationId xmlns:p14="http://schemas.microsoft.com/office/powerpoint/2010/main" val="13392436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7CBC135D-73AA-91B1-C913-68950311632D}"/>
              </a:ext>
            </a:extLst>
          </p:cNvPr>
          <p:cNvSpPr>
            <a:spLocks noGrp="1"/>
          </p:cNvSpPr>
          <p:nvPr>
            <p:ph type="sldNum" sz="quarter" idx="12"/>
          </p:nvPr>
        </p:nvSpPr>
        <p:spPr>
          <a:xfrm>
            <a:off x="10795363" y="6423914"/>
            <a:ext cx="1052510" cy="365125"/>
          </a:xfrm>
        </p:spPr>
        <p:txBody>
          <a:bodyPr anchor="ctr">
            <a:normAutofit/>
          </a:bodyPr>
          <a:lstStyle/>
          <a:p>
            <a:pPr rtl="0">
              <a:spcAft>
                <a:spcPts val="600"/>
              </a:spcAft>
            </a:pPr>
            <a:fld id="{F603CDE5-C1D8-4EDD-870F-A498BAFA520F}" type="slidenum">
              <a:rPr lang="en-GB" noProof="0" smtClean="0"/>
              <a:pPr rtl="0">
                <a:spcAft>
                  <a:spcPts val="600"/>
                </a:spcAft>
              </a:pPr>
              <a:t>4</a:t>
            </a:fld>
            <a:endParaRPr lang="en-GB" noProof="0"/>
          </a:p>
        </p:txBody>
      </p:sp>
      <p:sp>
        <p:nvSpPr>
          <p:cNvPr id="17" name="Footer Placeholder 2">
            <a:extLst>
              <a:ext uri="{FF2B5EF4-FFF2-40B4-BE49-F238E27FC236}">
                <a16:creationId xmlns:a16="http://schemas.microsoft.com/office/drawing/2014/main" id="{E76A44F8-A5B2-2E69-FBF4-B4C64A7556B8}"/>
              </a:ext>
            </a:extLst>
          </p:cNvPr>
          <p:cNvSpPr>
            <a:spLocks noGrp="1"/>
          </p:cNvSpPr>
          <p:nvPr>
            <p:ph type="ftr" sz="quarter" idx="11"/>
          </p:nvPr>
        </p:nvSpPr>
        <p:spPr>
          <a:xfrm>
            <a:off x="355101" y="6423914"/>
            <a:ext cx="6818262" cy="365125"/>
          </a:xfrm>
        </p:spPr>
        <p:txBody>
          <a:bodyPr/>
          <a:lstStyle/>
          <a:p>
            <a:pPr algn="l" rtl="0">
              <a:spcAft>
                <a:spcPts val="600"/>
              </a:spcAft>
            </a:pPr>
            <a:r>
              <a:rPr lang="en-GB" noProof="0"/>
              <a:t>Teach a Course</a:t>
            </a:r>
          </a:p>
        </p:txBody>
      </p:sp>
      <p:sp>
        <p:nvSpPr>
          <p:cNvPr id="3" name="Title 2">
            <a:extLst>
              <a:ext uri="{FF2B5EF4-FFF2-40B4-BE49-F238E27FC236}">
                <a16:creationId xmlns:a16="http://schemas.microsoft.com/office/drawing/2014/main" id="{70666053-FCDC-1F90-6D36-1A118AB99E6E}"/>
              </a:ext>
            </a:extLst>
          </p:cNvPr>
          <p:cNvSpPr>
            <a:spLocks noGrp="1"/>
          </p:cNvSpPr>
          <p:nvPr>
            <p:ph type="title"/>
          </p:nvPr>
        </p:nvSpPr>
        <p:spPr>
          <a:xfrm>
            <a:off x="581193" y="729658"/>
            <a:ext cx="11029616" cy="988332"/>
          </a:xfrm>
        </p:spPr>
        <p:txBody>
          <a:bodyPr anchor="b">
            <a:normAutofit/>
          </a:bodyPr>
          <a:lstStyle/>
          <a:p>
            <a:r>
              <a:rPr lang="en-IN"/>
              <a:t>THE CONCEPT OF 360-DEGREES FEEDBACK</a:t>
            </a:r>
            <a:endParaRPr lang="en-IN">
              <a:effectLst/>
            </a:endParaRPr>
          </a:p>
        </p:txBody>
      </p:sp>
      <p:pic>
        <p:nvPicPr>
          <p:cNvPr id="8" name="Picture Placeholder 7" descr="A group of people standing around a table with lots of paper on it&#10;&#10;Description automatically generated with low confidence">
            <a:extLst>
              <a:ext uri="{FF2B5EF4-FFF2-40B4-BE49-F238E27FC236}">
                <a16:creationId xmlns:a16="http://schemas.microsoft.com/office/drawing/2014/main" id="{4C0016D7-DE3F-ABB6-4EA6-088BE24F8DBF}"/>
              </a:ext>
            </a:extLst>
          </p:cNvPr>
          <p:cNvPicPr>
            <a:picLocks noGrp="1" noChangeAspect="1"/>
          </p:cNvPicPr>
          <p:nvPr>
            <p:ph sz="half" idx="1"/>
          </p:nvPr>
        </p:nvPicPr>
        <p:blipFill rotWithShape="1">
          <a:blip r:embed="rId2">
            <a:extLst>
              <a:ext uri="{837473B0-CC2E-450A-ABE3-18F120FF3D39}">
                <a1611:picAttrSrcUrl xmlns:a1611="http://schemas.microsoft.com/office/drawing/2016/11/main" r:id="rId3"/>
              </a:ext>
            </a:extLst>
          </a:blip>
          <a:srcRect l="374" r="373" b="-1"/>
          <a:stretch/>
        </p:blipFill>
        <p:spPr>
          <a:xfrm>
            <a:off x="581193" y="2228003"/>
            <a:ext cx="5422390" cy="3633047"/>
          </a:xfrm>
          <a:noFill/>
        </p:spPr>
      </p:pic>
      <p:sp>
        <p:nvSpPr>
          <p:cNvPr id="4" name="Content Placeholder 3">
            <a:extLst>
              <a:ext uri="{FF2B5EF4-FFF2-40B4-BE49-F238E27FC236}">
                <a16:creationId xmlns:a16="http://schemas.microsoft.com/office/drawing/2014/main" id="{46B58FD0-8AD3-ED9E-31D3-EF64C6872E0F}"/>
              </a:ext>
            </a:extLst>
          </p:cNvPr>
          <p:cNvSpPr>
            <a:spLocks noGrp="1"/>
          </p:cNvSpPr>
          <p:nvPr>
            <p:ph sz="half" idx="2"/>
          </p:nvPr>
        </p:nvSpPr>
        <p:spPr>
          <a:xfrm>
            <a:off x="6188417" y="2228003"/>
            <a:ext cx="5422392" cy="3633047"/>
          </a:xfrm>
        </p:spPr>
        <p:txBody>
          <a:bodyPr anchor="ctr">
            <a:normAutofit/>
          </a:bodyPr>
          <a:lstStyle/>
          <a:p>
            <a:pPr>
              <a:lnSpc>
                <a:spcPct val="90000"/>
              </a:lnSpc>
              <a:tabLst>
                <a:tab pos="457200" algn="l"/>
              </a:tabLst>
            </a:pPr>
            <a:r>
              <a:rPr lang="en-GB" sz="1700"/>
              <a:t>Performance appraisal using 360-degree feedback 360-degree feedback analyzes an individual's strengths, weaknesses, and growth prospects using feedback from superiors, peers, subordinates, and sometimes external stakeholders. It gathers feedback from multiple organizational perspectives to assess employee performance.</a:t>
            </a:r>
          </a:p>
          <a:p>
            <a:pPr>
              <a:lnSpc>
                <a:spcPct val="90000"/>
              </a:lnSpc>
              <a:buFont typeface="Arial" panose="020B0602020104020603" pitchFamily="34" charset="77"/>
              <a:buChar char="•"/>
              <a:tabLst>
                <a:tab pos="457200" algn="l"/>
              </a:tabLst>
            </a:pPr>
            <a:endParaRPr lang="en-GB" sz="1700"/>
          </a:p>
          <a:p>
            <a:pPr>
              <a:lnSpc>
                <a:spcPct val="90000"/>
              </a:lnSpc>
              <a:tabLst>
                <a:tab pos="457200" algn="l"/>
              </a:tabLst>
            </a:pPr>
            <a:r>
              <a:rPr lang="en-GB" sz="1700"/>
              <a:t>Participants evaluate their skills and habits via anonymous surveys or questionnaires. Compiled and shared feedback gives the individual multiple viewpoints on their performance. Feedback can help in self-reflection, goal-setting, and career development.( Bracken.et al 2001)</a:t>
            </a:r>
          </a:p>
        </p:txBody>
      </p:sp>
    </p:spTree>
    <p:extLst>
      <p:ext uri="{BB962C8B-B14F-4D97-AF65-F5344CB8AC3E}">
        <p14:creationId xmlns:p14="http://schemas.microsoft.com/office/powerpoint/2010/main" val="25865135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019A2A-640A-4285-BA5E-7A47E95D04EC}"/>
              </a:ext>
            </a:extLst>
          </p:cNvPr>
          <p:cNvSpPr>
            <a:spLocks noGrp="1"/>
          </p:cNvSpPr>
          <p:nvPr>
            <p:ph type="title"/>
          </p:nvPr>
        </p:nvSpPr>
        <p:spPr>
          <a:xfrm>
            <a:off x="4242341" y="457200"/>
            <a:ext cx="3693000" cy="1600200"/>
          </a:xfrm>
        </p:spPr>
        <p:txBody>
          <a:bodyPr rtlCol="0"/>
          <a:lstStyle/>
          <a:p>
            <a:pPr algn="ctr"/>
            <a:r>
              <a:rPr lang="en-GB" dirty="0"/>
              <a:t>Importance to employes</a:t>
            </a:r>
          </a:p>
        </p:txBody>
      </p:sp>
      <p:pic>
        <p:nvPicPr>
          <p:cNvPr id="9" name="Picture Placeholder 8" descr="aerial view of people studying at tables in library study room">
            <a:extLst>
              <a:ext uri="{FF2B5EF4-FFF2-40B4-BE49-F238E27FC236}">
                <a16:creationId xmlns:a16="http://schemas.microsoft.com/office/drawing/2014/main" id="{3896A4E6-8FD8-4D77-AAB0-2B6A3165482E}"/>
              </a:ext>
            </a:extLst>
          </p:cNvPr>
          <p:cNvPicPr>
            <a:picLocks noGrp="1" noChangeAspect="1"/>
          </p:cNvPicPr>
          <p:nvPr>
            <p:ph type="pic" idx="1"/>
          </p:nvPr>
        </p:nvPicPr>
        <p:blipFill>
          <a:blip r:embed="rId3"/>
          <a:srcRect t="6" b="6"/>
          <a:stretch>
            <a:fillRect/>
          </a:stretch>
        </p:blipFill>
        <p:spPr/>
      </p:pic>
      <p:graphicFrame>
        <p:nvGraphicFramePr>
          <p:cNvPr id="15" name="Content Placeholder 14" descr="SmartArt object">
            <a:extLst>
              <a:ext uri="{FF2B5EF4-FFF2-40B4-BE49-F238E27FC236}">
                <a16:creationId xmlns:a16="http://schemas.microsoft.com/office/drawing/2014/main" id="{E48394F2-4497-4281-8861-03B845B20BE2}"/>
              </a:ext>
            </a:extLst>
          </p:cNvPr>
          <p:cNvGraphicFramePr>
            <a:graphicFrameLocks noGrp="1"/>
          </p:cNvGraphicFramePr>
          <p:nvPr>
            <p:ph sz="quarter" idx="14"/>
            <p:extLst>
              <p:ext uri="{D42A27DB-BD31-4B8C-83A1-F6EECF244321}">
                <p14:modId xmlns:p14="http://schemas.microsoft.com/office/powerpoint/2010/main" val="908993691"/>
              </p:ext>
            </p:extLst>
          </p:nvPr>
        </p:nvGraphicFramePr>
        <p:xfrm>
          <a:off x="4242341" y="2408099"/>
          <a:ext cx="3690000" cy="404285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4" name="Picture Placeholder 13" descr="woman posing as she reads book in front of stack of books&#10;">
            <a:extLst>
              <a:ext uri="{FF2B5EF4-FFF2-40B4-BE49-F238E27FC236}">
                <a16:creationId xmlns:a16="http://schemas.microsoft.com/office/drawing/2014/main" id="{1DA21010-05F7-45C3-98F1-385BABF640CD}"/>
              </a:ext>
            </a:extLst>
          </p:cNvPr>
          <p:cNvPicPr>
            <a:picLocks noGrp="1" noChangeAspect="1"/>
          </p:cNvPicPr>
          <p:nvPr>
            <p:ph type="pic" idx="13"/>
          </p:nvPr>
        </p:nvPicPr>
        <p:blipFill>
          <a:blip r:embed="rId9"/>
          <a:srcRect t="6" b="6"/>
          <a:stretch>
            <a:fillRect/>
          </a:stretch>
        </p:blipFill>
        <p:spPr/>
      </p:pic>
      <p:sp>
        <p:nvSpPr>
          <p:cNvPr id="5" name="Footer Placeholder 4">
            <a:extLst>
              <a:ext uri="{FF2B5EF4-FFF2-40B4-BE49-F238E27FC236}">
                <a16:creationId xmlns:a16="http://schemas.microsoft.com/office/drawing/2014/main" id="{8DD3FEC5-159E-43A5-9588-54A48A0C2BCE}"/>
              </a:ext>
            </a:extLst>
          </p:cNvPr>
          <p:cNvSpPr>
            <a:spLocks noGrp="1"/>
          </p:cNvSpPr>
          <p:nvPr>
            <p:ph type="ftr" sz="quarter" idx="11"/>
          </p:nvPr>
        </p:nvSpPr>
        <p:spPr>
          <a:xfrm>
            <a:off x="366407" y="6423914"/>
            <a:ext cx="6917210" cy="365125"/>
          </a:xfrm>
        </p:spPr>
        <p:txBody>
          <a:bodyPr rtlCol="0"/>
          <a:lstStyle/>
          <a:p>
            <a:pPr rtl="0"/>
            <a:endParaRPr lang="en-GB"/>
          </a:p>
        </p:txBody>
      </p:sp>
      <p:sp>
        <p:nvSpPr>
          <p:cNvPr id="6" name="Slide Number Placeholder 5">
            <a:extLst>
              <a:ext uri="{FF2B5EF4-FFF2-40B4-BE49-F238E27FC236}">
                <a16:creationId xmlns:a16="http://schemas.microsoft.com/office/drawing/2014/main" id="{F2CF6BB9-EEA3-41F4-8032-BEDB0257613C}"/>
              </a:ext>
            </a:extLst>
          </p:cNvPr>
          <p:cNvSpPr>
            <a:spLocks noGrp="1"/>
          </p:cNvSpPr>
          <p:nvPr>
            <p:ph type="sldNum" sz="quarter" idx="12"/>
          </p:nvPr>
        </p:nvSpPr>
        <p:spPr>
          <a:xfrm>
            <a:off x="10795363" y="6423914"/>
            <a:ext cx="1052510" cy="365125"/>
          </a:xfrm>
        </p:spPr>
        <p:txBody>
          <a:bodyPr rtlCol="0"/>
          <a:lstStyle/>
          <a:p>
            <a:pPr rtl="0"/>
            <a:fld id="{3A98EE3D-8CD1-4C3F-BD1C-C98C9596463C}" type="slidenum">
              <a:rPr lang="en-GB" smtClean="0"/>
              <a:pPr rtl="0"/>
              <a:t>5</a:t>
            </a:fld>
            <a:endParaRPr lang="en-GB"/>
          </a:p>
        </p:txBody>
      </p:sp>
    </p:spTree>
    <p:extLst>
      <p:ext uri="{BB962C8B-B14F-4D97-AF65-F5344CB8AC3E}">
        <p14:creationId xmlns:p14="http://schemas.microsoft.com/office/powerpoint/2010/main" val="5024112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A987428-53BA-9441-830B-F053D3C87448}"/>
              </a:ext>
            </a:extLst>
          </p:cNvPr>
          <p:cNvSpPr>
            <a:spLocks noGrp="1"/>
          </p:cNvSpPr>
          <p:nvPr>
            <p:ph type="sldNum" sz="quarter" idx="12"/>
          </p:nvPr>
        </p:nvSpPr>
        <p:spPr>
          <a:xfrm>
            <a:off x="10795363" y="6423914"/>
            <a:ext cx="1052510" cy="365125"/>
          </a:xfrm>
        </p:spPr>
        <p:txBody>
          <a:bodyPr anchor="ctr">
            <a:normAutofit/>
          </a:bodyPr>
          <a:lstStyle/>
          <a:p>
            <a:pPr rtl="0">
              <a:spcAft>
                <a:spcPts val="600"/>
              </a:spcAft>
            </a:pPr>
            <a:fld id="{3A98EE3D-8CD1-4C3F-BD1C-C98C9596463C}" type="slidenum">
              <a:rPr lang="en-GB" noProof="0" smtClean="0"/>
              <a:pPr rtl="0">
                <a:spcAft>
                  <a:spcPts val="600"/>
                </a:spcAft>
              </a:pPr>
              <a:t>6</a:t>
            </a:fld>
            <a:endParaRPr lang="en-GB" noProof="0"/>
          </a:p>
        </p:txBody>
      </p:sp>
      <p:sp>
        <p:nvSpPr>
          <p:cNvPr id="3" name="Footer Placeholder 2">
            <a:extLst>
              <a:ext uri="{FF2B5EF4-FFF2-40B4-BE49-F238E27FC236}">
                <a16:creationId xmlns:a16="http://schemas.microsoft.com/office/drawing/2014/main" id="{2004FBA5-29D2-D9D8-98C6-9E068DA3AA14}"/>
              </a:ext>
            </a:extLst>
          </p:cNvPr>
          <p:cNvSpPr>
            <a:spLocks noGrp="1"/>
          </p:cNvSpPr>
          <p:nvPr>
            <p:ph type="ftr" sz="quarter" idx="11"/>
          </p:nvPr>
        </p:nvSpPr>
        <p:spPr>
          <a:xfrm>
            <a:off x="355101" y="6423914"/>
            <a:ext cx="6818262" cy="365125"/>
          </a:xfrm>
        </p:spPr>
        <p:txBody>
          <a:bodyPr anchor="ctr">
            <a:normAutofit/>
          </a:bodyPr>
          <a:lstStyle/>
          <a:p>
            <a:pPr rtl="0">
              <a:spcAft>
                <a:spcPts val="600"/>
              </a:spcAft>
            </a:pPr>
            <a:r>
              <a:rPr lang="en-GB" noProof="0"/>
              <a:t>Teach a Course</a:t>
            </a:r>
          </a:p>
        </p:txBody>
      </p:sp>
      <p:sp>
        <p:nvSpPr>
          <p:cNvPr id="4" name="Title 3">
            <a:extLst>
              <a:ext uri="{FF2B5EF4-FFF2-40B4-BE49-F238E27FC236}">
                <a16:creationId xmlns:a16="http://schemas.microsoft.com/office/drawing/2014/main" id="{D01074EA-3455-4FE2-DD3F-533701EF2A57}"/>
              </a:ext>
            </a:extLst>
          </p:cNvPr>
          <p:cNvSpPr>
            <a:spLocks noGrp="1"/>
          </p:cNvSpPr>
          <p:nvPr>
            <p:ph type="title"/>
          </p:nvPr>
        </p:nvSpPr>
        <p:spPr>
          <a:xfrm>
            <a:off x="581192" y="702156"/>
            <a:ext cx="11029616" cy="1013800"/>
          </a:xfrm>
        </p:spPr>
        <p:txBody>
          <a:bodyPr anchor="b">
            <a:normAutofit/>
          </a:bodyPr>
          <a:lstStyle/>
          <a:p>
            <a:r>
              <a:rPr lang="en-GB" dirty="0"/>
              <a:t>Importance of 360-degree feedback for employers</a:t>
            </a:r>
          </a:p>
        </p:txBody>
      </p:sp>
      <p:graphicFrame>
        <p:nvGraphicFramePr>
          <p:cNvPr id="16" name="Content Placeholder 4">
            <a:extLst>
              <a:ext uri="{FF2B5EF4-FFF2-40B4-BE49-F238E27FC236}">
                <a16:creationId xmlns:a16="http://schemas.microsoft.com/office/drawing/2014/main" id="{E62A483F-2D16-B86E-7995-77F95EE0B9CD}"/>
              </a:ext>
            </a:extLst>
          </p:cNvPr>
          <p:cNvGraphicFramePr>
            <a:graphicFrameLocks noGrp="1"/>
          </p:cNvGraphicFramePr>
          <p:nvPr>
            <p:ph idx="1"/>
            <p:extLst>
              <p:ext uri="{D42A27DB-BD31-4B8C-83A1-F6EECF244321}">
                <p14:modId xmlns:p14="http://schemas.microsoft.com/office/powerpoint/2010/main" val="373872257"/>
              </p:ext>
            </p:extLst>
          </p:nvPr>
        </p:nvGraphicFramePr>
        <p:xfrm>
          <a:off x="581192" y="2180496"/>
          <a:ext cx="11029615" cy="36783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40458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01A81EA-15BE-4020-EC4D-C5C402ABE04F}"/>
              </a:ext>
            </a:extLst>
          </p:cNvPr>
          <p:cNvSpPr>
            <a:spLocks noGrp="1"/>
          </p:cNvSpPr>
          <p:nvPr>
            <p:ph type="sldNum" sz="quarter" idx="12"/>
          </p:nvPr>
        </p:nvSpPr>
        <p:spPr/>
        <p:txBody>
          <a:bodyPr/>
          <a:lstStyle/>
          <a:p>
            <a:pPr rtl="0"/>
            <a:fld id="{3A98EE3D-8CD1-4C3F-BD1C-C98C9596463C}" type="slidenum">
              <a:rPr lang="en-GB" noProof="0" smtClean="0"/>
              <a:t>7</a:t>
            </a:fld>
            <a:endParaRPr lang="en-GB" noProof="0"/>
          </a:p>
        </p:txBody>
      </p:sp>
      <p:sp>
        <p:nvSpPr>
          <p:cNvPr id="3" name="Footer Placeholder 2">
            <a:extLst>
              <a:ext uri="{FF2B5EF4-FFF2-40B4-BE49-F238E27FC236}">
                <a16:creationId xmlns:a16="http://schemas.microsoft.com/office/drawing/2014/main" id="{C0CA663D-2B30-AD1E-340F-49887B63EB34}"/>
              </a:ext>
            </a:extLst>
          </p:cNvPr>
          <p:cNvSpPr>
            <a:spLocks noGrp="1"/>
          </p:cNvSpPr>
          <p:nvPr>
            <p:ph type="ftr" sz="quarter" idx="11"/>
          </p:nvPr>
        </p:nvSpPr>
        <p:spPr/>
        <p:txBody>
          <a:bodyPr/>
          <a:lstStyle/>
          <a:p>
            <a:pPr algn="l" rtl="0"/>
            <a:r>
              <a:rPr lang="en-GB" noProof="0"/>
              <a:t>Teach a Course</a:t>
            </a:r>
          </a:p>
        </p:txBody>
      </p:sp>
      <p:sp>
        <p:nvSpPr>
          <p:cNvPr id="4" name="Title 3">
            <a:extLst>
              <a:ext uri="{FF2B5EF4-FFF2-40B4-BE49-F238E27FC236}">
                <a16:creationId xmlns:a16="http://schemas.microsoft.com/office/drawing/2014/main" id="{E890D568-0716-3DFD-C625-DF389852201C}"/>
              </a:ext>
            </a:extLst>
          </p:cNvPr>
          <p:cNvSpPr>
            <a:spLocks noGrp="1"/>
          </p:cNvSpPr>
          <p:nvPr>
            <p:ph type="title"/>
          </p:nvPr>
        </p:nvSpPr>
        <p:spPr/>
        <p:txBody>
          <a:bodyPr/>
          <a:lstStyle/>
          <a:p>
            <a:r>
              <a:rPr lang="en-GB" dirty="0"/>
              <a:t>Benefits to employers</a:t>
            </a:r>
          </a:p>
        </p:txBody>
      </p:sp>
      <p:sp>
        <p:nvSpPr>
          <p:cNvPr id="5" name="Content Placeholder 4">
            <a:extLst>
              <a:ext uri="{FF2B5EF4-FFF2-40B4-BE49-F238E27FC236}">
                <a16:creationId xmlns:a16="http://schemas.microsoft.com/office/drawing/2014/main" id="{60ABF1CE-3318-7E8B-A5A8-30FDEDB80F5F}"/>
              </a:ext>
            </a:extLst>
          </p:cNvPr>
          <p:cNvSpPr>
            <a:spLocks noGrp="1"/>
          </p:cNvSpPr>
          <p:nvPr>
            <p:ph sz="half" idx="1"/>
          </p:nvPr>
        </p:nvSpPr>
        <p:spPr/>
        <p:txBody>
          <a:bodyPr/>
          <a:lstStyle/>
          <a:p>
            <a:pPr marL="305435" indent="-305435"/>
            <a:r>
              <a:rPr lang="en-GB" dirty="0">
                <a:ea typeface="+mn-lt"/>
                <a:cs typeface="+mn-lt"/>
              </a:rPr>
              <a:t>The topic of discussion pertains to the significance of informed decision making in the context of promotions.</a:t>
            </a:r>
            <a:endParaRPr lang="en-GB" dirty="0"/>
          </a:p>
        </p:txBody>
      </p:sp>
      <p:sp>
        <p:nvSpPr>
          <p:cNvPr id="6" name="Content Placeholder 5">
            <a:extLst>
              <a:ext uri="{FF2B5EF4-FFF2-40B4-BE49-F238E27FC236}">
                <a16:creationId xmlns:a16="http://schemas.microsoft.com/office/drawing/2014/main" id="{1B06BB5A-FD16-4B38-3E00-6A56C355ECFE}"/>
              </a:ext>
            </a:extLst>
          </p:cNvPr>
          <p:cNvSpPr>
            <a:spLocks noGrp="1"/>
          </p:cNvSpPr>
          <p:nvPr>
            <p:ph sz="half" idx="2"/>
          </p:nvPr>
        </p:nvSpPr>
        <p:spPr/>
        <p:txBody>
          <a:bodyPr/>
          <a:lstStyle/>
          <a:p>
            <a:pPr marL="305435" indent="-305435"/>
            <a:r>
              <a:rPr lang="en-GB" dirty="0">
                <a:ea typeface="+mn-lt"/>
                <a:cs typeface="+mn-lt"/>
              </a:rPr>
              <a:t>The establishment of a feedback mechanism has been found to contribute to the enhancement of overall organizational performance.</a:t>
            </a:r>
            <a:endParaRPr lang="en-GB" dirty="0"/>
          </a:p>
        </p:txBody>
      </p:sp>
    </p:spTree>
    <p:extLst>
      <p:ext uri="{BB962C8B-B14F-4D97-AF65-F5344CB8AC3E}">
        <p14:creationId xmlns:p14="http://schemas.microsoft.com/office/powerpoint/2010/main" val="7502103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A964E93-BFDA-5676-0894-B2A310E399D3}"/>
              </a:ext>
            </a:extLst>
          </p:cNvPr>
          <p:cNvSpPr>
            <a:spLocks noGrp="1"/>
          </p:cNvSpPr>
          <p:nvPr>
            <p:ph type="sldNum" sz="quarter" idx="12"/>
          </p:nvPr>
        </p:nvSpPr>
        <p:spPr>
          <a:xfrm>
            <a:off x="10795363" y="6423914"/>
            <a:ext cx="1052510" cy="365125"/>
          </a:xfrm>
        </p:spPr>
        <p:txBody>
          <a:bodyPr anchor="ctr">
            <a:normAutofit/>
          </a:bodyPr>
          <a:lstStyle/>
          <a:p>
            <a:pPr rtl="0">
              <a:spcAft>
                <a:spcPts val="600"/>
              </a:spcAft>
            </a:pPr>
            <a:fld id="{3A98EE3D-8CD1-4C3F-BD1C-C98C9596463C}" type="slidenum">
              <a:rPr lang="en-GB" noProof="0" smtClean="0"/>
              <a:pPr rtl="0">
                <a:spcAft>
                  <a:spcPts val="600"/>
                </a:spcAft>
              </a:pPr>
              <a:t>8</a:t>
            </a:fld>
            <a:endParaRPr lang="en-GB" noProof="0"/>
          </a:p>
        </p:txBody>
      </p:sp>
      <p:sp>
        <p:nvSpPr>
          <p:cNvPr id="23" name="Footer Placeholder 2">
            <a:extLst>
              <a:ext uri="{FF2B5EF4-FFF2-40B4-BE49-F238E27FC236}">
                <a16:creationId xmlns:a16="http://schemas.microsoft.com/office/drawing/2014/main" id="{C4E2B82D-D2C3-0763-CB47-DE83D2528803}"/>
              </a:ext>
            </a:extLst>
          </p:cNvPr>
          <p:cNvSpPr>
            <a:spLocks noGrp="1"/>
          </p:cNvSpPr>
          <p:nvPr>
            <p:ph type="ftr" sz="quarter" idx="11"/>
          </p:nvPr>
        </p:nvSpPr>
        <p:spPr>
          <a:xfrm>
            <a:off x="355101" y="6423914"/>
            <a:ext cx="6818262" cy="365125"/>
          </a:xfrm>
        </p:spPr>
        <p:txBody>
          <a:bodyPr/>
          <a:lstStyle/>
          <a:p>
            <a:pPr algn="l" rtl="0">
              <a:spcAft>
                <a:spcPts val="600"/>
              </a:spcAft>
            </a:pPr>
            <a:r>
              <a:rPr lang="en-GB" noProof="0"/>
              <a:t>Teach a Course</a:t>
            </a:r>
          </a:p>
        </p:txBody>
      </p:sp>
      <p:sp>
        <p:nvSpPr>
          <p:cNvPr id="4" name="Title 3">
            <a:extLst>
              <a:ext uri="{FF2B5EF4-FFF2-40B4-BE49-F238E27FC236}">
                <a16:creationId xmlns:a16="http://schemas.microsoft.com/office/drawing/2014/main" id="{E200DDE5-52C2-AA54-678B-C9D51F40B17C}"/>
              </a:ext>
            </a:extLst>
          </p:cNvPr>
          <p:cNvSpPr>
            <a:spLocks noGrp="1"/>
          </p:cNvSpPr>
          <p:nvPr>
            <p:ph type="title"/>
          </p:nvPr>
        </p:nvSpPr>
        <p:spPr>
          <a:xfrm>
            <a:off x="581192" y="702156"/>
            <a:ext cx="11029616" cy="1013800"/>
          </a:xfrm>
        </p:spPr>
        <p:txBody>
          <a:bodyPr anchor="b">
            <a:normAutofit/>
          </a:bodyPr>
          <a:lstStyle/>
          <a:p>
            <a:r>
              <a:rPr lang="en-GB" dirty="0"/>
              <a:t>Benefits to employees</a:t>
            </a:r>
          </a:p>
        </p:txBody>
      </p:sp>
      <p:graphicFrame>
        <p:nvGraphicFramePr>
          <p:cNvPr id="24" name="Content Placeholder 6">
            <a:extLst>
              <a:ext uri="{FF2B5EF4-FFF2-40B4-BE49-F238E27FC236}">
                <a16:creationId xmlns:a16="http://schemas.microsoft.com/office/drawing/2014/main" id="{ADDF20F0-FE3D-8F24-0350-DFAF42DFDAC2}"/>
              </a:ext>
            </a:extLst>
          </p:cNvPr>
          <p:cNvGraphicFramePr>
            <a:graphicFrameLocks noGrp="1"/>
          </p:cNvGraphicFramePr>
          <p:nvPr>
            <p:ph idx="1"/>
            <p:extLst>
              <p:ext uri="{D42A27DB-BD31-4B8C-83A1-F6EECF244321}">
                <p14:modId xmlns:p14="http://schemas.microsoft.com/office/powerpoint/2010/main" val="1263336899"/>
              </p:ext>
            </p:extLst>
          </p:nvPr>
        </p:nvGraphicFramePr>
        <p:xfrm>
          <a:off x="581192" y="2180496"/>
          <a:ext cx="11029615" cy="36783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699149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8278EC8-3E95-85F8-9420-28456A43B1CA}"/>
              </a:ext>
            </a:extLst>
          </p:cNvPr>
          <p:cNvSpPr>
            <a:spLocks noGrp="1"/>
          </p:cNvSpPr>
          <p:nvPr>
            <p:ph type="sldNum" sz="quarter" idx="12"/>
          </p:nvPr>
        </p:nvSpPr>
        <p:spPr>
          <a:xfrm>
            <a:off x="10795363" y="6423914"/>
            <a:ext cx="1052510" cy="365125"/>
          </a:xfrm>
        </p:spPr>
        <p:txBody>
          <a:bodyPr anchor="ctr">
            <a:normAutofit/>
          </a:bodyPr>
          <a:lstStyle/>
          <a:p>
            <a:pPr rtl="0">
              <a:spcAft>
                <a:spcPts val="600"/>
              </a:spcAft>
            </a:pPr>
            <a:fld id="{3A98EE3D-8CD1-4C3F-BD1C-C98C9596463C}" type="slidenum">
              <a:rPr lang="en-GB" noProof="0" smtClean="0"/>
              <a:pPr rtl="0">
                <a:spcAft>
                  <a:spcPts val="600"/>
                </a:spcAft>
              </a:pPr>
              <a:t>9</a:t>
            </a:fld>
            <a:endParaRPr lang="en-GB" noProof="0"/>
          </a:p>
        </p:txBody>
      </p:sp>
      <p:sp>
        <p:nvSpPr>
          <p:cNvPr id="11" name="Footer Placeholder 2">
            <a:extLst>
              <a:ext uri="{FF2B5EF4-FFF2-40B4-BE49-F238E27FC236}">
                <a16:creationId xmlns:a16="http://schemas.microsoft.com/office/drawing/2014/main" id="{7E67C08D-FC4C-36E0-B3E8-D2272BA2207B}"/>
              </a:ext>
            </a:extLst>
          </p:cNvPr>
          <p:cNvSpPr>
            <a:spLocks noGrp="1"/>
          </p:cNvSpPr>
          <p:nvPr>
            <p:ph type="ftr" sz="quarter" idx="11"/>
          </p:nvPr>
        </p:nvSpPr>
        <p:spPr>
          <a:xfrm>
            <a:off x="355101" y="6423914"/>
            <a:ext cx="6818262" cy="365125"/>
          </a:xfrm>
        </p:spPr>
        <p:txBody>
          <a:bodyPr/>
          <a:lstStyle/>
          <a:p>
            <a:pPr algn="l" rtl="0">
              <a:spcAft>
                <a:spcPts val="600"/>
              </a:spcAft>
            </a:pPr>
            <a:endParaRPr lang="en-GB" noProof="0" dirty="0"/>
          </a:p>
        </p:txBody>
      </p:sp>
      <p:sp>
        <p:nvSpPr>
          <p:cNvPr id="4" name="Title 3">
            <a:extLst>
              <a:ext uri="{FF2B5EF4-FFF2-40B4-BE49-F238E27FC236}">
                <a16:creationId xmlns:a16="http://schemas.microsoft.com/office/drawing/2014/main" id="{A40A386F-165C-D754-7BB6-C87C53F1D7A1}"/>
              </a:ext>
            </a:extLst>
          </p:cNvPr>
          <p:cNvSpPr>
            <a:spLocks noGrp="1"/>
          </p:cNvSpPr>
          <p:nvPr>
            <p:ph type="title"/>
          </p:nvPr>
        </p:nvSpPr>
        <p:spPr>
          <a:xfrm>
            <a:off x="581192" y="702156"/>
            <a:ext cx="11029616" cy="1013800"/>
          </a:xfrm>
        </p:spPr>
        <p:txBody>
          <a:bodyPr anchor="b">
            <a:normAutofit/>
          </a:bodyPr>
          <a:lstStyle/>
          <a:p>
            <a:r>
              <a:rPr lang="en-GB" dirty="0"/>
              <a:t>Focus areas for successful implementation</a:t>
            </a:r>
          </a:p>
        </p:txBody>
      </p:sp>
      <p:graphicFrame>
        <p:nvGraphicFramePr>
          <p:cNvPr id="7" name="Content Placeholder 4">
            <a:extLst>
              <a:ext uri="{FF2B5EF4-FFF2-40B4-BE49-F238E27FC236}">
                <a16:creationId xmlns:a16="http://schemas.microsoft.com/office/drawing/2014/main" id="{1CD286DC-B6FA-5F0C-0903-45709CD82CDA}"/>
              </a:ext>
            </a:extLst>
          </p:cNvPr>
          <p:cNvGraphicFramePr>
            <a:graphicFrameLocks noGrp="1"/>
          </p:cNvGraphicFramePr>
          <p:nvPr>
            <p:ph idx="1"/>
            <p:extLst>
              <p:ext uri="{D42A27DB-BD31-4B8C-83A1-F6EECF244321}">
                <p14:modId xmlns:p14="http://schemas.microsoft.com/office/powerpoint/2010/main" val="700502664"/>
              </p:ext>
            </p:extLst>
          </p:nvPr>
        </p:nvGraphicFramePr>
        <p:xfrm>
          <a:off x="581192" y="2180496"/>
          <a:ext cx="11029615" cy="36783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01181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16" name="Content Placeholder 4" descr="SmartArt object">
            <a:extLst>
              <a:ext uri="{FF2B5EF4-FFF2-40B4-BE49-F238E27FC236}">
                <a16:creationId xmlns:a16="http://schemas.microsoft.com/office/drawing/2014/main" id="{F35B8AB0-B78B-405A-AC99-8E100E28E890}"/>
              </a:ext>
            </a:extLst>
          </p:cNvPr>
          <p:cNvGraphicFramePr>
            <a:graphicFrameLocks noGrp="1"/>
          </p:cNvGraphicFramePr>
          <p:nvPr>
            <p:ph sz="half" idx="1"/>
            <p:extLst>
              <p:ext uri="{D42A27DB-BD31-4B8C-83A1-F6EECF244321}">
                <p14:modId xmlns:p14="http://schemas.microsoft.com/office/powerpoint/2010/main" val="67254901"/>
              </p:ext>
            </p:extLst>
          </p:nvPr>
        </p:nvGraphicFramePr>
        <p:xfrm>
          <a:off x="445729" y="2563921"/>
          <a:ext cx="5422390" cy="28044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Content Placeholder 5" descr="Two women with a smartphone">
            <a:extLst>
              <a:ext uri="{FF2B5EF4-FFF2-40B4-BE49-F238E27FC236}">
                <a16:creationId xmlns:a16="http://schemas.microsoft.com/office/drawing/2014/main" id="{BF79C0FC-6A53-48FD-A2FB-DC1F7E6C6B69}"/>
              </a:ext>
            </a:extLst>
          </p:cNvPr>
          <p:cNvPicPr>
            <a:picLocks noGrp="1" noChangeAspect="1"/>
          </p:cNvPicPr>
          <p:nvPr>
            <p:ph sz="half" idx="2"/>
          </p:nvPr>
        </p:nvPicPr>
        <p:blipFill>
          <a:blip r:embed="rId8">
            <a:extLst>
              <a:ext uri="{28A0092B-C50C-407E-A947-70E740481C1C}">
                <a14:useLocalDpi xmlns:a14="http://schemas.microsoft.com/office/drawing/2010/main" val="0"/>
              </a:ext>
            </a:extLst>
          </a:blip>
          <a:srcRect/>
          <a:stretch/>
        </p:blipFill>
        <p:spPr>
          <a:xfrm>
            <a:off x="6188417" y="2602108"/>
            <a:ext cx="5557854" cy="2912163"/>
          </a:xfrm>
          <a:prstGeom prst="rect">
            <a:avLst/>
          </a:prstGeom>
          <a:noFill/>
        </p:spPr>
      </p:pic>
      <p:sp>
        <p:nvSpPr>
          <p:cNvPr id="3" name="Footer Placeholder 2">
            <a:extLst>
              <a:ext uri="{FF2B5EF4-FFF2-40B4-BE49-F238E27FC236}">
                <a16:creationId xmlns:a16="http://schemas.microsoft.com/office/drawing/2014/main" id="{4EF15B35-3E87-AB47-A668-38DD000ADF27}"/>
              </a:ext>
            </a:extLst>
          </p:cNvPr>
          <p:cNvSpPr>
            <a:spLocks noGrp="1"/>
          </p:cNvSpPr>
          <p:nvPr>
            <p:ph type="ftr" sz="quarter" idx="11"/>
          </p:nvPr>
        </p:nvSpPr>
        <p:spPr>
          <a:xfrm>
            <a:off x="355101" y="6446838"/>
            <a:ext cx="6818262" cy="365125"/>
          </a:xfrm>
          <a:prstGeom prst="rect">
            <a:avLst/>
          </a:prstGeom>
        </p:spPr>
        <p:txBody>
          <a:bodyPr vert="horz" lIns="91440" tIns="45720" rIns="91440" bIns="45720" rtlCol="0" anchor="ctr">
            <a:normAutofit/>
          </a:bodyPr>
          <a:lstStyle/>
          <a:p>
            <a:pPr defTabSz="457200" rtl="0">
              <a:spcAft>
                <a:spcPts val="600"/>
              </a:spcAft>
            </a:pPr>
            <a:endParaRPr lang="en-GB" kern="1200" cap="all"/>
          </a:p>
        </p:txBody>
      </p:sp>
      <p:sp>
        <p:nvSpPr>
          <p:cNvPr id="4" name="Slide Number Placeholder 3">
            <a:extLst>
              <a:ext uri="{FF2B5EF4-FFF2-40B4-BE49-F238E27FC236}">
                <a16:creationId xmlns:a16="http://schemas.microsoft.com/office/drawing/2014/main" id="{85AABE02-3816-F449-8686-534CFAFAAD82}"/>
              </a:ext>
            </a:extLst>
          </p:cNvPr>
          <p:cNvSpPr>
            <a:spLocks noGrp="1"/>
          </p:cNvSpPr>
          <p:nvPr>
            <p:ph type="sldNum" sz="quarter" idx="12"/>
          </p:nvPr>
        </p:nvSpPr>
        <p:spPr>
          <a:xfrm>
            <a:off x="10795365" y="6423914"/>
            <a:ext cx="1052510" cy="365125"/>
          </a:xfrm>
          <a:prstGeom prst="rect">
            <a:avLst/>
          </a:prstGeom>
        </p:spPr>
        <p:txBody>
          <a:bodyPr vert="horz" lIns="91440" tIns="45720" rIns="91440" bIns="45720" rtlCol="0" anchor="ctr">
            <a:normAutofit/>
          </a:bodyPr>
          <a:lstStyle/>
          <a:p>
            <a:pPr defTabSz="457200" rtl="0">
              <a:spcAft>
                <a:spcPts val="600"/>
              </a:spcAft>
            </a:pPr>
            <a:fld id="{3A98EE3D-8CD1-4C3F-BD1C-C98C9596463C}" type="slidenum">
              <a:rPr lang="en-GB" smtClean="0"/>
              <a:pPr defTabSz="457200" rtl="0">
                <a:spcAft>
                  <a:spcPts val="600"/>
                </a:spcAft>
              </a:pPr>
              <a:t>10</a:t>
            </a:fld>
            <a:endParaRPr lang="en-GB"/>
          </a:p>
        </p:txBody>
      </p:sp>
      <p:sp>
        <p:nvSpPr>
          <p:cNvPr id="7" name="Title 6">
            <a:extLst>
              <a:ext uri="{FF2B5EF4-FFF2-40B4-BE49-F238E27FC236}">
                <a16:creationId xmlns:a16="http://schemas.microsoft.com/office/drawing/2014/main" id="{D9B1C3C7-876B-5838-E7B5-A6860E7C5D3F}"/>
              </a:ext>
            </a:extLst>
          </p:cNvPr>
          <p:cNvSpPr>
            <a:spLocks noGrp="1"/>
          </p:cNvSpPr>
          <p:nvPr>
            <p:ph type="title"/>
          </p:nvPr>
        </p:nvSpPr>
        <p:spPr/>
        <p:txBody>
          <a:bodyPr>
            <a:normAutofit/>
          </a:bodyPr>
          <a:lstStyle/>
          <a:p>
            <a:r>
              <a:rPr lang="en-US" dirty="0"/>
              <a:t>Key issues of implementing</a:t>
            </a:r>
            <a:br>
              <a:rPr lang="en-US" dirty="0"/>
            </a:br>
            <a:endParaRPr lang="en-US"/>
          </a:p>
        </p:txBody>
      </p:sp>
    </p:spTree>
    <p:extLst>
      <p:ext uri="{BB962C8B-B14F-4D97-AF65-F5344CB8AC3E}">
        <p14:creationId xmlns:p14="http://schemas.microsoft.com/office/powerpoint/2010/main" val="143239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Men is writing ">
            <a:extLst>
              <a:ext uri="{FF2B5EF4-FFF2-40B4-BE49-F238E27FC236}">
                <a16:creationId xmlns:a16="http://schemas.microsoft.com/office/drawing/2014/main" id="{29E16458-0C9B-4162-8A08-7C0E3BE746CB}"/>
              </a:ext>
            </a:extLst>
          </p:cNvPr>
          <p:cNvPicPr>
            <a:picLocks noGrp="1" noChangeAspect="1"/>
          </p:cNvPicPr>
          <p:nvPr>
            <p:ph type="pic" sz="quarter" idx="15"/>
          </p:nvPr>
        </p:nvPicPr>
        <p:blipFill>
          <a:blip r:embed="rId3">
            <a:extLst>
              <a:ext uri="{28A0092B-C50C-407E-A947-70E740481C1C}">
                <a14:useLocalDpi xmlns:a14="http://schemas.microsoft.com/office/drawing/2010/main" val="0"/>
              </a:ext>
            </a:extLst>
          </a:blip>
          <a:stretch/>
        </p:blipFill>
        <p:spPr>
          <a:xfrm>
            <a:off x="0" y="2241815"/>
            <a:ext cx="7537685" cy="2374370"/>
          </a:xfrm>
          <a:noFill/>
        </p:spPr>
      </p:pic>
      <p:sp>
        <p:nvSpPr>
          <p:cNvPr id="4" name="Title 3">
            <a:extLst>
              <a:ext uri="{FF2B5EF4-FFF2-40B4-BE49-F238E27FC236}">
                <a16:creationId xmlns:a16="http://schemas.microsoft.com/office/drawing/2014/main" id="{262B8B63-820C-4F4B-9D8C-FA49920100AA}"/>
              </a:ext>
            </a:extLst>
          </p:cNvPr>
          <p:cNvSpPr>
            <a:spLocks noGrp="1"/>
          </p:cNvSpPr>
          <p:nvPr>
            <p:ph type="title"/>
          </p:nvPr>
        </p:nvSpPr>
        <p:spPr>
          <a:xfrm>
            <a:off x="7955459" y="197123"/>
            <a:ext cx="3392382" cy="1675219"/>
          </a:xfrm>
        </p:spPr>
        <p:txBody>
          <a:bodyPr rtlCol="0" anchor="b">
            <a:normAutofit/>
          </a:bodyPr>
          <a:lstStyle/>
          <a:p>
            <a:pPr rtl="0"/>
            <a:r>
              <a:rPr lang="en-GB" dirty="0" err="1"/>
              <a:t>COnclusion</a:t>
            </a:r>
          </a:p>
        </p:txBody>
      </p:sp>
      <p:sp>
        <p:nvSpPr>
          <p:cNvPr id="6" name="Text Placeholder 5">
            <a:extLst>
              <a:ext uri="{FF2B5EF4-FFF2-40B4-BE49-F238E27FC236}">
                <a16:creationId xmlns:a16="http://schemas.microsoft.com/office/drawing/2014/main" id="{EA58F096-46A3-4EB4-950C-04CC7361A037}"/>
              </a:ext>
            </a:extLst>
          </p:cNvPr>
          <p:cNvSpPr>
            <a:spLocks noGrp="1"/>
          </p:cNvSpPr>
          <p:nvPr>
            <p:ph sz="quarter" idx="14"/>
          </p:nvPr>
        </p:nvSpPr>
        <p:spPr>
          <a:xfrm>
            <a:off x="7955459" y="2057400"/>
            <a:ext cx="3392382" cy="3862388"/>
          </a:xfrm>
        </p:spPr>
        <p:txBody>
          <a:bodyPr rtlCol="0" anchor="ctr">
            <a:normAutofit/>
          </a:bodyPr>
          <a:lstStyle/>
          <a:p>
            <a:r>
              <a:rPr lang="en-GB"/>
              <a:t>To sum up, 360-degree feedback is a useful tool for improving both your personal and business life. By getting feedback from a lot of different people, like supervisors, peers, subordinates, and sometimes even outside stakeholders, it gives a full picture of a person's success. </a:t>
            </a:r>
            <a:endParaRPr lang="en-US"/>
          </a:p>
          <a:p>
            <a:r>
              <a:rPr lang="en-GB"/>
              <a:t>Overall, 360-degree feedback can be a powerful tool for personal and professional growth if it is used correctly. It can help people learn more about themselves, do better at their jobs, and build stronger relationships within their organizations.</a:t>
            </a:r>
            <a:endParaRPr lang="en-GB" dirty="0"/>
          </a:p>
          <a:p>
            <a:pPr rtl="0"/>
            <a:endParaRPr lang="en-GB"/>
          </a:p>
        </p:txBody>
      </p:sp>
      <p:sp>
        <p:nvSpPr>
          <p:cNvPr id="2" name="Slide Number Placeholder 1">
            <a:extLst>
              <a:ext uri="{FF2B5EF4-FFF2-40B4-BE49-F238E27FC236}">
                <a16:creationId xmlns:a16="http://schemas.microsoft.com/office/drawing/2014/main" id="{7F2BD5CD-FE0A-435A-88F4-C85979451FBF}"/>
              </a:ext>
            </a:extLst>
          </p:cNvPr>
          <p:cNvSpPr>
            <a:spLocks noGrp="1"/>
          </p:cNvSpPr>
          <p:nvPr>
            <p:ph type="sldNum" sz="quarter" idx="12"/>
          </p:nvPr>
        </p:nvSpPr>
        <p:spPr>
          <a:xfrm>
            <a:off x="10795363" y="6423914"/>
            <a:ext cx="1052510" cy="365125"/>
          </a:xfrm>
        </p:spPr>
        <p:txBody>
          <a:bodyPr rtlCol="0" anchor="ctr">
            <a:normAutofit/>
          </a:bodyPr>
          <a:lstStyle/>
          <a:p>
            <a:pPr rtl="0">
              <a:spcAft>
                <a:spcPts val="600"/>
              </a:spcAft>
            </a:pPr>
            <a:fld id="{F603CDE5-C1D8-4EDD-870F-A498BAFA520F}" type="slidenum">
              <a:rPr lang="en-GB" smtClean="0"/>
              <a:pPr rtl="0">
                <a:spcAft>
                  <a:spcPts val="600"/>
                </a:spcAft>
              </a:pPr>
              <a:t>11</a:t>
            </a:fld>
            <a:endParaRPr lang="en-GB"/>
          </a:p>
        </p:txBody>
      </p:sp>
      <p:sp>
        <p:nvSpPr>
          <p:cNvPr id="19" name="Footer Placeholder 5">
            <a:extLst>
              <a:ext uri="{FF2B5EF4-FFF2-40B4-BE49-F238E27FC236}">
                <a16:creationId xmlns:a16="http://schemas.microsoft.com/office/drawing/2014/main" id="{FE6D7D0F-911C-46B7-3EC7-18FEF55510EE}"/>
              </a:ext>
            </a:extLst>
          </p:cNvPr>
          <p:cNvSpPr>
            <a:spLocks noGrp="1"/>
          </p:cNvSpPr>
          <p:nvPr>
            <p:ph type="ftr" sz="quarter" idx="11"/>
          </p:nvPr>
        </p:nvSpPr>
        <p:spPr>
          <a:xfrm>
            <a:off x="355101" y="6423914"/>
            <a:ext cx="6818262" cy="365125"/>
          </a:xfrm>
        </p:spPr>
        <p:txBody>
          <a:bodyPr/>
          <a:lstStyle/>
          <a:p>
            <a:pPr algn="l" rtl="0">
              <a:spcAft>
                <a:spcPts val="600"/>
              </a:spcAft>
            </a:pPr>
            <a:r>
              <a:rPr lang="en-GB" noProof="0"/>
              <a:t>Teach a Course</a:t>
            </a:r>
          </a:p>
        </p:txBody>
      </p:sp>
    </p:spTree>
    <p:extLst>
      <p:ext uri="{BB962C8B-B14F-4D97-AF65-F5344CB8AC3E}">
        <p14:creationId xmlns:p14="http://schemas.microsoft.com/office/powerpoint/2010/main" val="26080159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4EC38A0-3DAB-4B29-9BBE-45A9EBDBF417}"/>
              </a:ext>
            </a:extLst>
          </p:cNvPr>
          <p:cNvSpPr>
            <a:spLocks noGrp="1"/>
          </p:cNvSpPr>
          <p:nvPr>
            <p:ph type="title"/>
          </p:nvPr>
        </p:nvSpPr>
        <p:spPr/>
        <p:txBody>
          <a:bodyPr rtlCol="0"/>
          <a:lstStyle/>
          <a:p>
            <a:pPr rtl="0"/>
            <a:r>
              <a:rPr lang="en-GB"/>
              <a:t>THANK YOU!</a:t>
            </a:r>
          </a:p>
        </p:txBody>
      </p:sp>
      <p:pic>
        <p:nvPicPr>
          <p:cNvPr id="14" name="Picture Placeholder 13" descr="Young women in a library">
            <a:extLst>
              <a:ext uri="{FF2B5EF4-FFF2-40B4-BE49-F238E27FC236}">
                <a16:creationId xmlns:a16="http://schemas.microsoft.com/office/drawing/2014/main" id="{E923BD5B-22B6-4E92-B95F-5F7B6467380E}"/>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p:blipFill>
        <p:spPr>
          <a:xfrm>
            <a:off x="450662" y="606425"/>
            <a:ext cx="11285913" cy="3536950"/>
          </a:xfrm>
          <a:prstGeom prst="rect">
            <a:avLst/>
          </a:prstGeom>
        </p:spPr>
      </p:pic>
      <p:sp>
        <p:nvSpPr>
          <p:cNvPr id="2" name="Footer Placeholder 1">
            <a:extLst>
              <a:ext uri="{FF2B5EF4-FFF2-40B4-BE49-F238E27FC236}">
                <a16:creationId xmlns:a16="http://schemas.microsoft.com/office/drawing/2014/main" id="{90AE093C-1BAA-4765-BCC0-1CDCB9492D29}"/>
              </a:ext>
            </a:extLst>
          </p:cNvPr>
          <p:cNvSpPr>
            <a:spLocks noGrp="1"/>
          </p:cNvSpPr>
          <p:nvPr>
            <p:ph type="ftr" sz="quarter" idx="11"/>
          </p:nvPr>
        </p:nvSpPr>
        <p:spPr/>
        <p:txBody>
          <a:bodyPr/>
          <a:lstStyle/>
          <a:p>
            <a:pPr algn="l" rtl="0"/>
            <a:endParaRPr lang="en-gb" noProof="0" dirty="0"/>
          </a:p>
        </p:txBody>
      </p:sp>
      <p:sp>
        <p:nvSpPr>
          <p:cNvPr id="3" name="Slide Number Placeholder 2">
            <a:extLst>
              <a:ext uri="{FF2B5EF4-FFF2-40B4-BE49-F238E27FC236}">
                <a16:creationId xmlns:a16="http://schemas.microsoft.com/office/drawing/2014/main" id="{15BB3414-F761-4854-918A-4826382B6F85}"/>
              </a:ext>
            </a:extLst>
          </p:cNvPr>
          <p:cNvSpPr>
            <a:spLocks noGrp="1"/>
          </p:cNvSpPr>
          <p:nvPr>
            <p:ph type="sldNum" sz="quarter" idx="12"/>
          </p:nvPr>
        </p:nvSpPr>
        <p:spPr/>
        <p:txBody>
          <a:bodyPr/>
          <a:lstStyle/>
          <a:p>
            <a:pPr rtl="0"/>
            <a:fld id="{F603CDE5-C1D8-4EDD-870F-A498BAFA520F}" type="slidenum">
              <a:rPr lang="en-US" noProof="0" smtClean="0"/>
              <a:t>12</a:t>
            </a:fld>
            <a:endParaRPr lang="en-US" noProof="0"/>
          </a:p>
        </p:txBody>
      </p:sp>
    </p:spTree>
    <p:extLst>
      <p:ext uri="{BB962C8B-B14F-4D97-AF65-F5344CB8AC3E}">
        <p14:creationId xmlns:p14="http://schemas.microsoft.com/office/powerpoint/2010/main" val="37983088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EBA1804-CC15-4E20-53C1-70D47286BC14}"/>
              </a:ext>
            </a:extLst>
          </p:cNvPr>
          <p:cNvSpPr>
            <a:spLocks noGrp="1"/>
          </p:cNvSpPr>
          <p:nvPr>
            <p:ph type="sldNum" sz="quarter" idx="12"/>
          </p:nvPr>
        </p:nvSpPr>
        <p:spPr/>
        <p:txBody>
          <a:bodyPr/>
          <a:lstStyle/>
          <a:p>
            <a:pPr rtl="0"/>
            <a:fld id="{F603CDE5-C1D8-4EDD-870F-A498BAFA520F}" type="slidenum">
              <a:rPr lang="en-GB" noProof="0" smtClean="0"/>
              <a:t>13</a:t>
            </a:fld>
            <a:endParaRPr lang="en-GB" noProof="0"/>
          </a:p>
        </p:txBody>
      </p:sp>
      <p:sp>
        <p:nvSpPr>
          <p:cNvPr id="3" name="Footer Placeholder 2">
            <a:extLst>
              <a:ext uri="{FF2B5EF4-FFF2-40B4-BE49-F238E27FC236}">
                <a16:creationId xmlns:a16="http://schemas.microsoft.com/office/drawing/2014/main" id="{FCE18013-84E0-2D54-5542-18579BCC5316}"/>
              </a:ext>
            </a:extLst>
          </p:cNvPr>
          <p:cNvSpPr>
            <a:spLocks noGrp="1"/>
          </p:cNvSpPr>
          <p:nvPr>
            <p:ph type="ftr" sz="quarter" idx="11"/>
          </p:nvPr>
        </p:nvSpPr>
        <p:spPr/>
        <p:txBody>
          <a:bodyPr/>
          <a:lstStyle/>
          <a:p>
            <a:pPr algn="l" rtl="0"/>
            <a:r>
              <a:rPr lang="en-GB" noProof="0"/>
              <a:t>Teach a Course</a:t>
            </a:r>
          </a:p>
        </p:txBody>
      </p:sp>
      <p:sp>
        <p:nvSpPr>
          <p:cNvPr id="4" name="Title 3">
            <a:extLst>
              <a:ext uri="{FF2B5EF4-FFF2-40B4-BE49-F238E27FC236}">
                <a16:creationId xmlns:a16="http://schemas.microsoft.com/office/drawing/2014/main" id="{660A4EA1-4B06-0B8F-4415-4878D70FDA9C}"/>
              </a:ext>
            </a:extLst>
          </p:cNvPr>
          <p:cNvSpPr>
            <a:spLocks noGrp="1"/>
          </p:cNvSpPr>
          <p:nvPr>
            <p:ph type="title"/>
          </p:nvPr>
        </p:nvSpPr>
        <p:spPr/>
        <p:txBody>
          <a:bodyPr/>
          <a:lstStyle/>
          <a:p>
            <a:r>
              <a:rPr lang="en-GB" dirty="0"/>
              <a:t>References</a:t>
            </a:r>
          </a:p>
        </p:txBody>
      </p:sp>
      <p:sp>
        <p:nvSpPr>
          <p:cNvPr id="5" name="Content Placeholder 4">
            <a:extLst>
              <a:ext uri="{FF2B5EF4-FFF2-40B4-BE49-F238E27FC236}">
                <a16:creationId xmlns:a16="http://schemas.microsoft.com/office/drawing/2014/main" id="{9B2A7D2D-90B9-394E-1D1D-F224E4DBB4D3}"/>
              </a:ext>
            </a:extLst>
          </p:cNvPr>
          <p:cNvSpPr>
            <a:spLocks noGrp="1"/>
          </p:cNvSpPr>
          <p:nvPr>
            <p:ph idx="1"/>
          </p:nvPr>
        </p:nvSpPr>
        <p:spPr/>
        <p:txBody>
          <a:bodyPr>
            <a:normAutofit/>
          </a:bodyPr>
          <a:lstStyle/>
          <a:p>
            <a:pPr marL="305435" indent="-305435"/>
            <a:r>
              <a:rPr lang="en-GB" sz="1000" cap="all">
                <a:ea typeface="+mn-lt"/>
                <a:cs typeface="+mn-lt"/>
              </a:rPr>
              <a:t>WOOLL, M. (2022). </a:t>
            </a:r>
            <a:r>
              <a:rPr lang="en-GB" sz="1000" i="1" cap="all">
                <a:ea typeface="+mn-lt"/>
                <a:cs typeface="+mn-lt"/>
              </a:rPr>
              <a:t>360 DEGREE FEEDBACK: DEFINITION, BENEFITS, AND EXAMPLES</a:t>
            </a:r>
            <a:r>
              <a:rPr lang="en-GB" sz="1000" cap="all">
                <a:ea typeface="+mn-lt"/>
                <a:cs typeface="+mn-lt"/>
              </a:rPr>
              <a:t>. [ONLINE] WWW.BETTERUP.COM. AVAILABLE AT: </a:t>
            </a:r>
            <a:r>
              <a:rPr lang="en-GB" sz="1000" cap="all" dirty="0">
                <a:solidFill>
                  <a:srgbClr val="000000"/>
                </a:solidFill>
                <a:ea typeface="+mn-lt"/>
                <a:cs typeface="+mn-lt"/>
                <a:hlinkClick r:id="rId2"/>
              </a:rPr>
              <a:t>HTTPS://WWW.BETTERUP.COM/BLOG/360-DEGREE-FEEDBACK</a:t>
            </a:r>
            <a:r>
              <a:rPr lang="en-GB" sz="1000" cap="all" dirty="0">
                <a:ea typeface="+mn-lt"/>
                <a:cs typeface="+mn-lt"/>
              </a:rPr>
              <a:t>.</a:t>
            </a:r>
            <a:br>
              <a:rPr lang="en-GB" sz="1000" cap="all" dirty="0">
                <a:ea typeface="+mn-lt"/>
                <a:cs typeface="+mn-lt"/>
              </a:rPr>
            </a:br>
            <a:r>
              <a:rPr lang="en-GB" sz="1000" cap="all">
                <a:ea typeface="+mn-lt"/>
                <a:cs typeface="+mn-lt"/>
              </a:rPr>
              <a:t>FLEENOR, J.W., TAYLOR, S. AND CHAPPELOW, C. (2020). </a:t>
            </a:r>
            <a:r>
              <a:rPr lang="en-GB" sz="1000" i="1" cap="all">
                <a:ea typeface="+mn-lt"/>
                <a:cs typeface="+mn-lt"/>
              </a:rPr>
              <a:t>LEVERAGING THE IMPACT OF 360-DEGREE FEEDBACK</a:t>
            </a:r>
            <a:r>
              <a:rPr lang="en-GB" sz="1000" cap="all">
                <a:ea typeface="+mn-lt"/>
                <a:cs typeface="+mn-lt"/>
              </a:rPr>
              <a:t>. OAKLAND, CA: BERRETT-KOEHLER PUBLISHERS.</a:t>
            </a:r>
            <a:br>
              <a:rPr lang="en-GB" sz="1000" cap="all" dirty="0">
                <a:ea typeface="+mn-lt"/>
                <a:cs typeface="+mn-lt"/>
              </a:rPr>
            </a:br>
            <a:r>
              <a:rPr lang="en-GB" sz="1000" cap="all">
                <a:ea typeface="+mn-lt"/>
                <a:cs typeface="+mn-lt"/>
              </a:rPr>
              <a:t>BRACKEN, D. W., TIMMRECK, C. W., &amp; CHURCH, A. H. (EDS.). (2004). THE HANDBOOK OF MULTISOURCE FEEDBACK: THE COMPREHENSIVE RESOURCE FOR DESIGNING AND IMPLEMENTING MSF PROCESSES. JOHN WILEY &amp; SONS.</a:t>
            </a:r>
            <a:br>
              <a:rPr lang="en-GB" sz="1000" cap="all" dirty="0">
                <a:ea typeface="+mn-lt"/>
                <a:cs typeface="+mn-lt"/>
              </a:rPr>
            </a:br>
            <a:r>
              <a:rPr lang="en-GB" sz="1000" cap="all">
                <a:ea typeface="+mn-lt"/>
                <a:cs typeface="+mn-lt"/>
              </a:rPr>
              <a:t>LONDON, M., &amp; BEATTY, R. W. (1993). 360-DEGREE FEEDBACK AS A COMPETITIVE ADVANTAGE. HUMAN RESOURCE MANAGEMENT, 32(2-3), 353-372.</a:t>
            </a:r>
            <a:br>
              <a:rPr lang="en-GB" sz="1000" cap="all" dirty="0">
                <a:ea typeface="+mn-lt"/>
                <a:cs typeface="+mn-lt"/>
              </a:rPr>
            </a:br>
            <a:r>
              <a:rPr lang="en-GB" sz="1000" cap="all">
                <a:ea typeface="+mn-lt"/>
                <a:cs typeface="+mn-lt"/>
              </a:rPr>
              <a:t>London, M., &amp; Smither, J. W. (2002). Feedback orientation, feedback culture, and the longitudinal performance management process. Human Resource Management, 41(1), 67-82</a:t>
            </a:r>
            <a:endParaRPr lang="en-GB" sz="1100" cap="all">
              <a:ea typeface="+mn-lt"/>
              <a:cs typeface="+mn-lt"/>
            </a:endParaRPr>
          </a:p>
        </p:txBody>
      </p:sp>
      <p:sp>
        <p:nvSpPr>
          <p:cNvPr id="6" name="Text Placeholder 5">
            <a:extLst>
              <a:ext uri="{FF2B5EF4-FFF2-40B4-BE49-F238E27FC236}">
                <a16:creationId xmlns:a16="http://schemas.microsoft.com/office/drawing/2014/main" id="{7AB26692-7093-BCDE-20F5-B45B94CACA78}"/>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2914529581"/>
      </p:ext>
    </p:extLst>
  </p:cSld>
  <p:clrMapOvr>
    <a:masterClrMapping/>
  </p:clrMapOvr>
</p:sld>
</file>

<file path=ppt/theme/theme1.xml><?xml version="1.0" encoding="utf-8"?>
<a:theme xmlns:a="http://schemas.openxmlformats.org/drawingml/2006/main" name="DividendVTI">
  <a:themeElements>
    <a:clrScheme name="">
      <a:dk1>
        <a:srgbClr val="000000"/>
      </a:dk1>
      <a:lt1>
        <a:srgbClr val="FFFFFF"/>
      </a:lt1>
      <a:dk2>
        <a:srgbClr val="242F41"/>
      </a:dk2>
      <a:lt2>
        <a:srgbClr val="E2E6E8"/>
      </a:lt2>
      <a:accent1>
        <a:srgbClr val="CE7242"/>
      </a:accent1>
      <a:accent2>
        <a:srgbClr val="BC303B"/>
      </a:accent2>
      <a:accent3>
        <a:srgbClr val="CE4287"/>
      </a:accent3>
      <a:accent4>
        <a:srgbClr val="BC30AF"/>
      </a:accent4>
      <a:accent5>
        <a:srgbClr val="A042CE"/>
      </a:accent5>
      <a:accent6>
        <a:srgbClr val="6444C2"/>
      </a:accent6>
      <a:hlink>
        <a:srgbClr val="3B8AB3"/>
      </a:hlink>
      <a:folHlink>
        <a:srgbClr val="7F7F7F"/>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Office_61330752_TF00870617_Win32" id="{6085E9D9-FE7A-4CE9-9E5E-3BA08D6295A0}" vid="{2093148A-2C49-4EC8-A337-B90899B1AC8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DividendVTI</Template>
  <Application>Microsoft Office PowerPoint</Application>
  <PresentationFormat>Widescreen</PresentationFormat>
  <Slides>13</Slides>
  <Notes>7</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DividendVTI</vt:lpstr>
      <vt:lpstr>THE IMPORTANCE AND BENEFITS OF 360-DEGREE FEDBACK</vt:lpstr>
      <vt:lpstr>INTRODUCTION </vt:lpstr>
      <vt:lpstr>The Concept OF 360-DEGREE FEEDBACK </vt:lpstr>
      <vt:lpstr>THE CONCEPT OF 360-DEGREES FEEDBACK</vt:lpstr>
      <vt:lpstr>Importance to employes</vt:lpstr>
      <vt:lpstr>Importance of 360-degree feedback for employers</vt:lpstr>
      <vt:lpstr>Benefits to employers</vt:lpstr>
      <vt:lpstr>Benefits to employees</vt:lpstr>
      <vt:lpstr>Focus areas for successful implementation</vt:lpstr>
      <vt:lpstr>Key issues of implementing </vt:lpstr>
      <vt:lpstr>COnclusion</vt:lpstr>
      <vt:lpstr>THANK YOU!</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Teach a course</dc:title>
  <dc:creator>reppropertiesmanagement ltd</dc:creator>
  <cp:revision>247</cp:revision>
  <dcterms:created xsi:type="dcterms:W3CDTF">2022-11-08T20:47:26Z</dcterms:created>
  <dcterms:modified xsi:type="dcterms:W3CDTF">2023-10-29T14:54:45Z</dcterms:modified>
</cp:coreProperties>
</file>