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ms-powerpoint.presentation.macroEnabled.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ECFF"/>
    <a:srgbClr val="FF99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473" autoAdjust="0"/>
  </p:normalViewPr>
  <p:slideViewPr>
    <p:cSldViewPr snapToGrid="0">
      <p:cViewPr varScale="1">
        <p:scale>
          <a:sx n="69" d="100"/>
          <a:sy n="69" d="100"/>
        </p:scale>
        <p:origin x="-588" y="-96"/>
      </p:cViewPr>
      <p:guideLst>
        <p:guide orient="horz" pos="2160"/>
        <p:guide pos="2880"/>
      </p:guideLst>
    </p:cSldViewPr>
  </p:slideViewPr>
  <p:notesTextViewPr>
    <p:cViewPr>
      <p:scale>
        <a:sx n="100" d="100"/>
        <a:sy n="100" d="100"/>
      </p:scale>
      <p:origin x="0" y="0"/>
    </p:cViewPr>
  </p:notesTextViewPr>
  <p:gridSpacing cx="36868100" cy="368681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GB"/>
          </a:p>
        </p:txBody>
      </p:sp>
      <p:sp>
        <p:nvSpPr>
          <p:cNvPr id="30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GB"/>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GB"/>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063C1971-B07C-4CE2-A1C4-209793375B07}" type="slidenum">
              <a:rPr lang="en-GB"/>
              <a:pPr/>
              <a:t>‹#›</a:t>
            </a:fld>
            <a:endParaRPr lang="en-GB"/>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06651AC-9984-44A0-9352-81B0E131AA99}" type="slidenum">
              <a:rPr lang="en-GB"/>
              <a:pPr/>
              <a:t>1</a:t>
            </a:fld>
            <a:endParaRPr lang="en-GB"/>
          </a:p>
        </p:txBody>
      </p:sp>
      <p:sp>
        <p:nvSpPr>
          <p:cNvPr id="4098" name="Rectangle 2"/>
          <p:cNvSpPr>
            <a:spLocks noRot="1" noChangeArrowheads="1" noTextEdit="1"/>
          </p:cNvSpPr>
          <p:nvPr>
            <p:ph type="sldImg"/>
          </p:nvPr>
        </p:nvSpPr>
        <p:spPr>
          <a:ln/>
        </p:spPr>
      </p:sp>
      <p:sp>
        <p:nvSpPr>
          <p:cNvPr id="40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32FE932-BDAB-4C4A-8B09-9741E96D6413}" type="slidenum">
              <a:rPr lang="en-GB"/>
              <a:pPr/>
              <a:t>2</a:t>
            </a:fld>
            <a:endParaRPr lang="en-GB"/>
          </a:p>
        </p:txBody>
      </p:sp>
      <p:sp>
        <p:nvSpPr>
          <p:cNvPr id="6146" name="Rectangle 2"/>
          <p:cNvSpPr>
            <a:spLocks noRot="1" noChangeArrowheads="1" noTextEdit="1"/>
          </p:cNvSpPr>
          <p:nvPr>
            <p:ph type="sldImg"/>
          </p:nvPr>
        </p:nvSpPr>
        <p:spPr>
          <a:ln/>
        </p:spPr>
      </p:sp>
      <p:sp>
        <p:nvSpPr>
          <p:cNvPr id="6147" name="Rectangle 3"/>
          <p:cNvSpPr>
            <a:spLocks noGrp="1" noChangeArrowheads="1"/>
          </p:cNvSpPr>
          <p:nvPr>
            <p:ph type="body" idx="1"/>
          </p:nvPr>
        </p:nvSpPr>
        <p:spPr/>
        <p:txBody>
          <a:bodyPr/>
          <a:lstStyle/>
          <a:p>
            <a:r>
              <a:rPr lang="en-GB"/>
              <a:t>What is economic anthropology? Why are anthropologists interested in economics? Moreover, isn’t economics defined here : ‘blah’ an almost archetypal domain of typically euro-centric and western social science? In attempting to answer these questions I believe we can get a little closer to thinking usefully and critically about the writings of Marx, Engels and their expositors, and consequently where Marxian approaches can help anthropologists and also where Marxian approaches could hinder potentially hinder anthropologists. In this talk today I will aim to give you a critical overview of the main arguments and intellectual themes that touch on Marxian thinking generally and the sub discipline of economic anthropology.</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152BBE2-0B6E-44B7-AE1B-985DBFB22D17}" type="slidenum">
              <a:rPr lang="en-GB"/>
              <a:pPr/>
              <a:t>3</a:t>
            </a:fld>
            <a:endParaRPr lang="en-GB"/>
          </a:p>
        </p:txBody>
      </p:sp>
      <p:sp>
        <p:nvSpPr>
          <p:cNvPr id="9218" name="Rectangle 2"/>
          <p:cNvSpPr>
            <a:spLocks noRot="1" noChangeArrowheads="1" noTextEdit="1"/>
          </p:cNvSpPr>
          <p:nvPr>
            <p:ph type="sldImg"/>
          </p:nvPr>
        </p:nvSpPr>
        <p:spPr>
          <a:ln/>
        </p:spPr>
      </p:sp>
      <p:sp>
        <p:nvSpPr>
          <p:cNvPr id="9219" name="Rectangle 3"/>
          <p:cNvSpPr>
            <a:spLocks noGrp="1" noChangeArrowheads="1"/>
          </p:cNvSpPr>
          <p:nvPr>
            <p:ph type="body" idx="1"/>
          </p:nvPr>
        </p:nvSpPr>
        <p:spPr/>
        <p:txBody>
          <a:bodyPr/>
          <a:lstStyle/>
          <a:p>
            <a:pPr>
              <a:lnSpc>
                <a:spcPct val="90000"/>
              </a:lnSpc>
            </a:pPr>
            <a:r>
              <a:rPr lang="en-GB" sz="1000"/>
              <a:t>It is clear that economic anthropology in its formative years was a sub-discipline which sought either to account for social relations in terms of exchange, gifts, reciprocity (Malinowski 1922) in contrast to approaches which attempted to explain societies in terms of classical and neo classical assumptions that individuals irrespective of their ethnicity or the context of study displayed proto economic decision making, that emphasised individual interests and notions of value and productive capacity. Goodfellow (1939) and Herskovitz (1940).</a:t>
            </a:r>
          </a:p>
          <a:p>
            <a:pPr>
              <a:lnSpc>
                <a:spcPct val="90000"/>
              </a:lnSpc>
            </a:pPr>
            <a:endParaRPr lang="en-GB" sz="1000"/>
          </a:p>
          <a:p>
            <a:pPr>
              <a:lnSpc>
                <a:spcPct val="90000"/>
              </a:lnSpc>
            </a:pPr>
            <a:r>
              <a:rPr lang="en-GB" sz="1000"/>
              <a:t>‘Most of early economic anthropology was heavily descriptive, detailing the facts of economic activities in production, distribution, exchange and consumption. In 1957 Karl Polanyi published Trade and Market in the Early Empires spurring the huge formalist-substantivist debate which the sub-discipline is best know for and which, in many ways, solidified the field of economic anthropology. Formalists, on the one hand, believed that the principles of rational choice were universal and thus, were useful in analyzing even "primitive economies." The substantivist, on the other hand, believed that the economies of different societies were based on different logical processes and hence, should be understood on their own terms. It was argued that such formal principles were perhaps appropriate for economies that were embedded in the market but were useless for those non-market societies where the economy was embedded in other social institutions. The real concept of economy for substantivists was to be found in the notion of institutional transactions toward the satisfaction of wants. At its roots the formalist-substantivist debate was essentially the long run universalitst/relativist anthropological debate. Such formalist supporters as Harold Schneider, Edward Le Clair, and Scott Cook, argued that substantivists were romanticizing the primitive and were rejecting economics based on ideological abhorrence of the market and capitalism. Substantivists such as Marshall Sahlins and George Dalton argued that the importation of neo-classical economic models was ethnocentric and inappropriate to the various societies. The debate climaxed in the 1960's and was drawn out, without resolution, until the early 70's’.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CD81163-C5D5-41D9-88E6-912D3C7836A6}" type="slidenum">
              <a:rPr lang="en-GB"/>
              <a:pPr/>
              <a:t>4</a:t>
            </a:fld>
            <a:endParaRPr lang="en-GB"/>
          </a:p>
        </p:txBody>
      </p:sp>
      <p:sp>
        <p:nvSpPr>
          <p:cNvPr id="12290" name="Rectangle 2"/>
          <p:cNvSpPr>
            <a:spLocks noRot="1" noChangeArrowheads="1" noTextEdit="1"/>
          </p:cNvSpPr>
          <p:nvPr>
            <p:ph type="sldImg"/>
          </p:nvPr>
        </p:nvSpPr>
        <p:spPr>
          <a:ln/>
        </p:spPr>
      </p:sp>
      <p:sp>
        <p:nvSpPr>
          <p:cNvPr id="12291" name="Rectangle 3"/>
          <p:cNvSpPr>
            <a:spLocks noGrp="1" noChangeArrowheads="1"/>
          </p:cNvSpPr>
          <p:nvPr>
            <p:ph type="body" idx="1"/>
          </p:nvPr>
        </p:nvSpPr>
        <p:spPr/>
        <p:txBody>
          <a:bodyPr/>
          <a:lstStyle/>
          <a:p>
            <a:r>
              <a:rPr lang="en-GB"/>
              <a:t>In very simple terms these allowed economists (and to some extent sociologists) to retain their ‘pole position’ on the intellectual grid. This can be accounted for in terms of ‘the market’, understood via concepts such as liquidity, liquidity ratios, profit margins and modes and units of production is more amenable to quantative methodologies (the natural domain of economists and sociologists) whilst the substantivists and their largely ‘qualitative tool kits’ have tended to mark off and make their own studies of dead or exotic societies primarily in terms of kinship, exchange and reciprocity. Formalists in this schema are somewhat like free radicals, preferring to see  ‘abstract individualism’ in all aspects of society (Hann &amp; Hart 2011:70)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3B5CB41-16AC-40DD-B59E-6748CE9B9F51}" type="slidenum">
              <a:rPr lang="en-GB"/>
              <a:pPr/>
              <a:t>5</a:t>
            </a:fld>
            <a:endParaRPr lang="en-GB"/>
          </a:p>
        </p:txBody>
      </p:sp>
      <p:sp>
        <p:nvSpPr>
          <p:cNvPr id="38914" name="Rectangle 2"/>
          <p:cNvSpPr>
            <a:spLocks noRot="1" noChangeArrowheads="1" noTextEdit="1"/>
          </p:cNvSpPr>
          <p:nvPr>
            <p:ph type="sldImg"/>
          </p:nvPr>
        </p:nvSpPr>
        <p:spPr>
          <a:ln/>
        </p:spPr>
      </p:sp>
      <p:sp>
        <p:nvSpPr>
          <p:cNvPr id="38915" name="Rectangle 3"/>
          <p:cNvSpPr>
            <a:spLocks noGrp="1" noChangeArrowheads="1"/>
          </p:cNvSpPr>
          <p:nvPr>
            <p:ph type="body" idx="1"/>
          </p:nvPr>
        </p:nvSpPr>
        <p:spPr/>
        <p:txBody>
          <a:bodyPr/>
          <a:lstStyle/>
          <a:p>
            <a:r>
              <a:rPr lang="en-GB"/>
              <a:t>There appears to be an opportunity to explore the current economic malaise through the lens of its most vociferous critic  or critics if one includes Englels.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9992EAC-C189-46F9-8D31-563B3D38215A}" type="slidenum">
              <a:rPr lang="en-GB"/>
              <a:pPr/>
              <a:t>6</a:t>
            </a:fld>
            <a:endParaRPr lang="en-GB"/>
          </a:p>
        </p:txBody>
      </p:sp>
      <p:sp>
        <p:nvSpPr>
          <p:cNvPr id="41986" name="Rectangle 2"/>
          <p:cNvSpPr>
            <a:spLocks noRot="1" noChangeArrowheads="1" noTextEdit="1"/>
          </p:cNvSpPr>
          <p:nvPr>
            <p:ph type="sldImg"/>
          </p:nvPr>
        </p:nvSpPr>
        <p:spPr>
          <a:ln/>
        </p:spPr>
      </p:sp>
      <p:sp>
        <p:nvSpPr>
          <p:cNvPr id="41987" name="Rectangle 3"/>
          <p:cNvSpPr>
            <a:spLocks noGrp="1" noChangeArrowheads="1"/>
          </p:cNvSpPr>
          <p:nvPr>
            <p:ph type="body" idx="1"/>
          </p:nvPr>
        </p:nvSpPr>
        <p:spPr/>
        <p:txBody>
          <a:bodyPr/>
          <a:lstStyle/>
          <a:p>
            <a:r>
              <a:rPr lang="en-GB"/>
              <a:t>Discuss: fact value distinction (is /ought) note the difference between this and formalist and substantivist approaches.</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6E8EC03-FB32-4647-B642-65781BAAB22A}" type="slidenum">
              <a:rPr lang="en-GB"/>
              <a:pPr/>
              <a:t>7</a:t>
            </a:fld>
            <a:endParaRPr lang="en-GB"/>
          </a:p>
        </p:txBody>
      </p:sp>
      <p:sp>
        <p:nvSpPr>
          <p:cNvPr id="45058" name="Rectangle 2"/>
          <p:cNvSpPr>
            <a:spLocks noRot="1" noChangeArrowheads="1" noTextEdit="1"/>
          </p:cNvSpPr>
          <p:nvPr>
            <p:ph type="sldImg"/>
          </p:nvPr>
        </p:nvSpPr>
        <p:spPr>
          <a:ln/>
        </p:spPr>
      </p:sp>
      <p:sp>
        <p:nvSpPr>
          <p:cNvPr id="4505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EB3E018-EC5E-4F9C-B660-61D04F2883C6}" type="slidenum">
              <a:rPr lang="en-GB"/>
              <a:pPr/>
              <a:t>8</a:t>
            </a:fld>
            <a:endParaRPr lang="en-GB"/>
          </a:p>
        </p:txBody>
      </p:sp>
      <p:sp>
        <p:nvSpPr>
          <p:cNvPr id="48130" name="Rectangle 2"/>
          <p:cNvSpPr>
            <a:spLocks noRot="1" noChangeArrowheads="1" noTextEdit="1"/>
          </p:cNvSpPr>
          <p:nvPr>
            <p:ph type="sldImg"/>
          </p:nvPr>
        </p:nvSpPr>
        <p:spPr>
          <a:ln/>
        </p:spPr>
      </p:sp>
      <p:sp>
        <p:nvSpPr>
          <p:cNvPr id="4813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B919BE4-2BBD-40A1-859D-92F0E1D361C0}" type="slidenum">
              <a:rPr lang="en-GB"/>
              <a:pPr/>
              <a:t>9</a:t>
            </a:fld>
            <a:endParaRPr lang="en-GB"/>
          </a:p>
        </p:txBody>
      </p:sp>
      <p:sp>
        <p:nvSpPr>
          <p:cNvPr id="50178" name="Rectangle 2"/>
          <p:cNvSpPr>
            <a:spLocks noRot="1" noChangeArrowheads="1" noTextEdit="1"/>
          </p:cNvSpPr>
          <p:nvPr>
            <p:ph type="sldImg"/>
          </p:nvPr>
        </p:nvSpPr>
        <p:spPr>
          <a:ln/>
        </p:spPr>
      </p:sp>
      <p:sp>
        <p:nvSpPr>
          <p:cNvPr id="50179" name="Rectangle 3"/>
          <p:cNvSpPr>
            <a:spLocks noGrp="1" noChangeArrowheads="1"/>
          </p:cNvSpPr>
          <p:nvPr>
            <p:ph type="body" idx="1"/>
          </p:nvPr>
        </p:nvSpPr>
        <p:spPr/>
        <p:txBody>
          <a:bodyPr/>
          <a:lstStyle/>
          <a:p>
            <a:r>
              <a:rPr lang="en-GB"/>
              <a:t>Discuss means modes of production and dominant ideologies.</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AAFAD74-C447-4724-BAE9-5C6CC3372F78}" type="slidenum">
              <a:rPr lang="en-GB"/>
              <a:pPr/>
              <a:t>10</a:t>
            </a:fld>
            <a:endParaRPr lang="en-GB"/>
          </a:p>
        </p:txBody>
      </p:sp>
      <p:sp>
        <p:nvSpPr>
          <p:cNvPr id="53250" name="Rectangle 2"/>
          <p:cNvSpPr>
            <a:spLocks noRot="1" noChangeArrowheads="1" noTextEdit="1"/>
          </p:cNvSpPr>
          <p:nvPr>
            <p:ph type="sldImg"/>
          </p:nvPr>
        </p:nvSpPr>
        <p:spPr>
          <a:ln/>
        </p:spPr>
      </p:sp>
      <p:sp>
        <p:nvSpPr>
          <p:cNvPr id="53251"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gradFill rotWithShape="0">
          <a:gsLst>
            <a:gs pos="0">
              <a:schemeClr val="bg1"/>
            </a:gs>
            <a:gs pos="100000">
              <a:schemeClr val="bg1">
                <a:gamma/>
                <a:shade val="48627"/>
                <a:invGamma/>
              </a:schemeClr>
            </a:gs>
          </a:gsLst>
          <a:lin ang="2700000" scaled="1"/>
        </a:gradFill>
        <a:effectLst/>
      </p:bgPr>
    </p:bg>
    <p:spTree>
      <p:nvGrpSpPr>
        <p:cNvPr id="1" name=""/>
        <p:cNvGrpSpPr/>
        <p:nvPr/>
      </p:nvGrpSpPr>
      <p:grpSpPr>
        <a:xfrm>
          <a:off x="0" y="0"/>
          <a:ext cx="0" cy="0"/>
          <a:chOff x="0" y="0"/>
          <a:chExt cx="0" cy="0"/>
        </a:xfrm>
      </p:grpSpPr>
      <p:grpSp>
        <p:nvGrpSpPr>
          <p:cNvPr id="35842" name="Group 2"/>
          <p:cNvGrpSpPr>
            <a:grpSpLocks/>
          </p:cNvGrpSpPr>
          <p:nvPr/>
        </p:nvGrpSpPr>
        <p:grpSpPr bwMode="auto">
          <a:xfrm>
            <a:off x="-498475" y="1311275"/>
            <a:ext cx="10429875" cy="5908675"/>
            <a:chOff x="-313" y="824"/>
            <a:chExt cx="6570" cy="3722"/>
          </a:xfrm>
        </p:grpSpPr>
        <p:sp>
          <p:nvSpPr>
            <p:cNvPr id="35843" name="Rectangle 3"/>
            <p:cNvSpPr>
              <a:spLocks noChangeArrowheads="1"/>
            </p:cNvSpPr>
            <p:nvPr userDrawn="1"/>
          </p:nvSpPr>
          <p:spPr bwMode="hidden">
            <a:xfrm rot="20798144" flipV="1">
              <a:off x="-14" y="1033"/>
              <a:ext cx="1744"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endParaRPr lang="en-US"/>
            </a:p>
          </p:txBody>
        </p:sp>
        <p:sp>
          <p:nvSpPr>
            <p:cNvPr id="35844" name="Rectangle 4"/>
            <p:cNvSpPr>
              <a:spLocks noChangeArrowheads="1"/>
            </p:cNvSpPr>
            <p:nvPr userDrawn="1"/>
          </p:nvSpPr>
          <p:spPr bwMode="hidden">
            <a:xfrm rot="20774366" flipV="1">
              <a:off x="-24" y="1127"/>
              <a:ext cx="2033"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endParaRPr lang="en-US"/>
            </a:p>
          </p:txBody>
        </p:sp>
        <p:sp>
          <p:nvSpPr>
            <p:cNvPr id="35845" name="Rectangle 5"/>
            <p:cNvSpPr>
              <a:spLocks noChangeArrowheads="1"/>
            </p:cNvSpPr>
            <p:nvPr userDrawn="1"/>
          </p:nvSpPr>
          <p:spPr bwMode="hidden">
            <a:xfrm rot="20757421" flipV="1">
              <a:off x="-27" y="1198"/>
              <a:ext cx="2246"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endParaRPr lang="en-US"/>
            </a:p>
          </p:txBody>
        </p:sp>
        <p:sp>
          <p:nvSpPr>
            <p:cNvPr id="35846" name="Rectangle 6"/>
            <p:cNvSpPr>
              <a:spLocks noChangeArrowheads="1"/>
            </p:cNvSpPr>
            <p:nvPr userDrawn="1"/>
          </p:nvSpPr>
          <p:spPr bwMode="hidden">
            <a:xfrm rot="20684206" flipV="1">
              <a:off x="-43" y="1283"/>
              <a:ext cx="2476"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endParaRPr lang="en-US"/>
            </a:p>
          </p:txBody>
        </p:sp>
        <p:sp>
          <p:nvSpPr>
            <p:cNvPr id="35847" name="Rectangle 7"/>
            <p:cNvSpPr>
              <a:spLocks noChangeArrowheads="1"/>
            </p:cNvSpPr>
            <p:nvPr userDrawn="1"/>
          </p:nvSpPr>
          <p:spPr bwMode="hidden">
            <a:xfrm rot="20631226" flipV="1">
              <a:off x="-51" y="1397"/>
              <a:ext cx="2770"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endParaRPr lang="en-US"/>
            </a:p>
          </p:txBody>
        </p:sp>
        <p:sp>
          <p:nvSpPr>
            <p:cNvPr id="35848" name="Rectangle 8"/>
            <p:cNvSpPr>
              <a:spLocks noChangeArrowheads="1"/>
            </p:cNvSpPr>
            <p:nvPr userDrawn="1"/>
          </p:nvSpPr>
          <p:spPr bwMode="hidden">
            <a:xfrm rot="20554235" flipV="1">
              <a:off x="-65" y="1523"/>
              <a:ext cx="3058"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endParaRPr lang="en-US"/>
            </a:p>
          </p:txBody>
        </p:sp>
        <p:sp>
          <p:nvSpPr>
            <p:cNvPr id="35849" name="Rectangle 9"/>
            <p:cNvSpPr>
              <a:spLocks noChangeArrowheads="1"/>
            </p:cNvSpPr>
            <p:nvPr userDrawn="1"/>
          </p:nvSpPr>
          <p:spPr bwMode="hidden">
            <a:xfrm rot="20466593" flipV="1">
              <a:off x="-93" y="1694"/>
              <a:ext cx="3403"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endParaRPr lang="en-US"/>
            </a:p>
          </p:txBody>
        </p:sp>
        <p:sp>
          <p:nvSpPr>
            <p:cNvPr id="35850" name="Rectangle 10"/>
            <p:cNvSpPr>
              <a:spLocks noChangeArrowheads="1"/>
            </p:cNvSpPr>
            <p:nvPr userDrawn="1"/>
          </p:nvSpPr>
          <p:spPr bwMode="hidden">
            <a:xfrm rot="20343219" flipV="1">
              <a:off x="-99" y="1863"/>
              <a:ext cx="3749" cy="6"/>
            </a:xfrm>
            <a:prstGeom prst="rect">
              <a:avLst/>
            </a:prstGeom>
            <a:gradFill rotWithShape="0">
              <a:gsLst>
                <a:gs pos="0">
                  <a:schemeClr val="bg1"/>
                </a:gs>
                <a:gs pos="100000">
                  <a:schemeClr val="bg1">
                    <a:gamma/>
                    <a:shade val="84706"/>
                    <a:invGamma/>
                  </a:schemeClr>
                </a:gs>
              </a:gsLst>
              <a:lin ang="2700000" scaled="1"/>
            </a:gradFill>
            <a:ln w="9525">
              <a:noFill/>
              <a:miter lim="800000"/>
              <a:headEnd/>
              <a:tailEnd/>
            </a:ln>
            <a:effectLst/>
          </p:spPr>
          <p:txBody>
            <a:bodyPr rot="10800000"/>
            <a:lstStyle/>
            <a:p>
              <a:pPr algn="ctr"/>
              <a:endParaRPr lang="en-US"/>
            </a:p>
          </p:txBody>
        </p:sp>
        <p:sp>
          <p:nvSpPr>
            <p:cNvPr id="35851" name="Rectangle 11"/>
            <p:cNvSpPr>
              <a:spLocks noChangeArrowheads="1"/>
            </p:cNvSpPr>
            <p:nvPr userDrawn="1"/>
          </p:nvSpPr>
          <p:spPr bwMode="hidden">
            <a:xfrm rot="20211065" flipV="1">
              <a:off x="-165" y="2053"/>
              <a:ext cx="4209" cy="6"/>
            </a:xfrm>
            <a:prstGeom prst="rect">
              <a:avLst/>
            </a:prstGeom>
            <a:gradFill rotWithShape="0">
              <a:gsLst>
                <a:gs pos="0">
                  <a:schemeClr val="bg1"/>
                </a:gs>
                <a:gs pos="100000">
                  <a:schemeClr val="bg1">
                    <a:gamma/>
                    <a:shade val="75686"/>
                    <a:invGamma/>
                  </a:schemeClr>
                </a:gs>
              </a:gsLst>
              <a:lin ang="2700000" scaled="1"/>
            </a:gradFill>
            <a:ln w="9525">
              <a:noFill/>
              <a:miter lim="800000"/>
              <a:headEnd/>
              <a:tailEnd/>
            </a:ln>
            <a:effectLst/>
          </p:spPr>
          <p:txBody>
            <a:bodyPr rot="10800000"/>
            <a:lstStyle/>
            <a:p>
              <a:pPr algn="ctr"/>
              <a:endParaRPr lang="en-US"/>
            </a:p>
          </p:txBody>
        </p:sp>
        <p:sp>
          <p:nvSpPr>
            <p:cNvPr id="35852" name="Rectangle 12"/>
            <p:cNvSpPr>
              <a:spLocks noChangeArrowheads="1"/>
            </p:cNvSpPr>
            <p:nvPr userDrawn="1"/>
          </p:nvSpPr>
          <p:spPr bwMode="hidden">
            <a:xfrm rot="20102912" flipV="1">
              <a:off x="-214" y="2289"/>
              <a:ext cx="4612" cy="6"/>
            </a:xfrm>
            <a:prstGeom prst="rect">
              <a:avLst/>
            </a:prstGeom>
            <a:gradFill rotWithShape="0">
              <a:gsLst>
                <a:gs pos="0">
                  <a:schemeClr val="bg1"/>
                </a:gs>
                <a:gs pos="100000">
                  <a:schemeClr val="bg1">
                    <a:gamma/>
                    <a:shade val="69804"/>
                    <a:invGamma/>
                  </a:schemeClr>
                </a:gs>
              </a:gsLst>
              <a:lin ang="2700000" scaled="1"/>
            </a:gradFill>
            <a:ln w="9525">
              <a:noFill/>
              <a:miter lim="800000"/>
              <a:headEnd/>
              <a:tailEnd/>
            </a:ln>
            <a:effectLst/>
          </p:spPr>
          <p:txBody>
            <a:bodyPr rot="10800000"/>
            <a:lstStyle/>
            <a:p>
              <a:pPr algn="ctr"/>
              <a:endParaRPr lang="en-US"/>
            </a:p>
          </p:txBody>
        </p:sp>
        <p:sp>
          <p:nvSpPr>
            <p:cNvPr id="35853" name="Rectangle 13"/>
            <p:cNvSpPr>
              <a:spLocks noChangeArrowheads="1"/>
            </p:cNvSpPr>
            <p:nvPr userDrawn="1"/>
          </p:nvSpPr>
          <p:spPr bwMode="hidden">
            <a:xfrm rot="19923405" flipV="1">
              <a:off x="-313" y="2617"/>
              <a:ext cx="5200"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rot="10800000"/>
            <a:lstStyle/>
            <a:p>
              <a:pPr algn="ctr"/>
              <a:endParaRPr lang="en-US"/>
            </a:p>
          </p:txBody>
        </p:sp>
        <p:sp>
          <p:nvSpPr>
            <p:cNvPr id="35854" name="Rectangle 14"/>
            <p:cNvSpPr>
              <a:spLocks noChangeArrowheads="1"/>
            </p:cNvSpPr>
            <p:nvPr userDrawn="1"/>
          </p:nvSpPr>
          <p:spPr bwMode="hidden">
            <a:xfrm rot="19686284" flipV="1">
              <a:off x="9" y="2881"/>
              <a:ext cx="5401" cy="6"/>
            </a:xfrm>
            <a:prstGeom prst="rect">
              <a:avLst/>
            </a:prstGeom>
            <a:gradFill rotWithShape="0">
              <a:gsLst>
                <a:gs pos="0">
                  <a:schemeClr val="bg1"/>
                </a:gs>
                <a:gs pos="100000">
                  <a:schemeClr val="bg1">
                    <a:gamma/>
                    <a:shade val="46275"/>
                    <a:invGamma/>
                  </a:schemeClr>
                </a:gs>
              </a:gsLst>
              <a:lin ang="2700000" scaled="1"/>
            </a:gradFill>
            <a:ln w="9525">
              <a:noFill/>
              <a:miter lim="800000"/>
              <a:headEnd/>
              <a:tailEnd/>
            </a:ln>
            <a:effectLst/>
          </p:spPr>
          <p:txBody>
            <a:bodyPr rot="10800000"/>
            <a:lstStyle/>
            <a:p>
              <a:pPr algn="ctr"/>
              <a:endParaRPr lang="en-US"/>
            </a:p>
          </p:txBody>
        </p:sp>
        <p:sp>
          <p:nvSpPr>
            <p:cNvPr id="35855" name="Rectangle 15"/>
            <p:cNvSpPr>
              <a:spLocks noChangeArrowheads="1"/>
            </p:cNvSpPr>
            <p:nvPr userDrawn="1"/>
          </p:nvSpPr>
          <p:spPr bwMode="hidden">
            <a:xfrm rot="19383534" flipV="1">
              <a:off x="1319" y="2928"/>
              <a:ext cx="4612" cy="6"/>
            </a:xfrm>
            <a:prstGeom prst="rect">
              <a:avLst/>
            </a:prstGeom>
            <a:gradFill rotWithShape="0">
              <a:gsLst>
                <a:gs pos="0">
                  <a:schemeClr val="bg1"/>
                </a:gs>
                <a:gs pos="100000">
                  <a:schemeClr val="bg1">
                    <a:gamma/>
                    <a:shade val="30196"/>
                    <a:invGamma/>
                  </a:schemeClr>
                </a:gs>
              </a:gsLst>
              <a:lin ang="2700000" scaled="1"/>
            </a:gradFill>
            <a:ln w="9525">
              <a:noFill/>
              <a:miter lim="800000"/>
              <a:headEnd/>
              <a:tailEnd/>
            </a:ln>
            <a:effectLst/>
          </p:spPr>
          <p:txBody>
            <a:bodyPr rot="10800000"/>
            <a:lstStyle/>
            <a:p>
              <a:pPr algn="ctr"/>
              <a:endParaRPr lang="en-US"/>
            </a:p>
          </p:txBody>
        </p:sp>
        <p:sp>
          <p:nvSpPr>
            <p:cNvPr id="35856" name="Rectangle 16"/>
            <p:cNvSpPr>
              <a:spLocks noChangeArrowheads="1"/>
            </p:cNvSpPr>
            <p:nvPr userDrawn="1"/>
          </p:nvSpPr>
          <p:spPr bwMode="hidden">
            <a:xfrm rot="18994182" flipV="1">
              <a:off x="2681" y="3071"/>
              <a:ext cx="3576" cy="6"/>
            </a:xfrm>
            <a:prstGeom prst="rect">
              <a:avLst/>
            </a:prstGeom>
            <a:gradFill rotWithShape="0">
              <a:gsLst>
                <a:gs pos="0">
                  <a:schemeClr val="bg1"/>
                </a:gs>
                <a:gs pos="100000">
                  <a:schemeClr val="bg1">
                    <a:gamma/>
                    <a:shade val="3137"/>
                    <a:invGamma/>
                  </a:schemeClr>
                </a:gs>
              </a:gsLst>
              <a:lin ang="2700000" scaled="1"/>
            </a:gradFill>
            <a:ln w="9525">
              <a:noFill/>
              <a:miter lim="800000"/>
              <a:headEnd/>
              <a:tailEnd/>
            </a:ln>
            <a:effectLst/>
          </p:spPr>
          <p:txBody>
            <a:bodyPr rot="10800000"/>
            <a:lstStyle/>
            <a:p>
              <a:pPr algn="ctr"/>
              <a:endParaRPr lang="en-US"/>
            </a:p>
          </p:txBody>
        </p:sp>
        <p:sp>
          <p:nvSpPr>
            <p:cNvPr id="35857" name="Rectangle 17"/>
            <p:cNvSpPr>
              <a:spLocks noChangeArrowheads="1"/>
            </p:cNvSpPr>
            <p:nvPr userDrawn="1"/>
          </p:nvSpPr>
          <p:spPr bwMode="hidden">
            <a:xfrm rot="18603245" flipV="1">
              <a:off x="4052" y="3504"/>
              <a:ext cx="2079" cy="6"/>
            </a:xfrm>
            <a:prstGeom prst="rect">
              <a:avLst/>
            </a:prstGeom>
            <a:gradFill rotWithShape="0">
              <a:gsLst>
                <a:gs pos="0">
                  <a:schemeClr val="bg1"/>
                </a:gs>
                <a:gs pos="100000">
                  <a:schemeClr val="bg1">
                    <a:gamma/>
                    <a:shade val="0"/>
                    <a:invGamma/>
                  </a:schemeClr>
                </a:gs>
              </a:gsLst>
              <a:lin ang="2700000" scaled="1"/>
            </a:gradFill>
            <a:ln w="9525">
              <a:noFill/>
              <a:miter lim="800000"/>
              <a:headEnd/>
              <a:tailEnd/>
            </a:ln>
            <a:effectLst/>
          </p:spPr>
          <p:txBody>
            <a:bodyPr rot="10800000" vert="eaVert"/>
            <a:lstStyle/>
            <a:p>
              <a:pPr algn="ctr"/>
              <a:endParaRPr lang="en-US"/>
            </a:p>
          </p:txBody>
        </p:sp>
        <p:sp>
          <p:nvSpPr>
            <p:cNvPr id="35858" name="Rectangle 18"/>
            <p:cNvSpPr>
              <a:spLocks noChangeArrowheads="1"/>
            </p:cNvSpPr>
            <p:nvPr userDrawn="1"/>
          </p:nvSpPr>
          <p:spPr bwMode="hidden">
            <a:xfrm rot="39991575" flipH="1" flipV="1">
              <a:off x="5368" y="4167"/>
              <a:ext cx="501" cy="6"/>
            </a:xfrm>
            <a:prstGeom prst="rect">
              <a:avLst/>
            </a:prstGeom>
            <a:gradFill rotWithShape="0">
              <a:gsLst>
                <a:gs pos="0">
                  <a:schemeClr val="bg1"/>
                </a:gs>
                <a:gs pos="100000">
                  <a:schemeClr val="bg1">
                    <a:gamma/>
                    <a:shade val="0"/>
                    <a:invGamma/>
                  </a:schemeClr>
                </a:gs>
              </a:gsLst>
              <a:lin ang="2700000" scaled="1"/>
            </a:gradFill>
            <a:ln w="9525">
              <a:noFill/>
              <a:miter lim="800000"/>
              <a:headEnd/>
              <a:tailEnd/>
            </a:ln>
            <a:effectLst/>
          </p:spPr>
          <p:txBody>
            <a:bodyPr rot="10800000" vert="eaVert"/>
            <a:lstStyle/>
            <a:p>
              <a:pPr algn="ctr"/>
              <a:endParaRPr lang="en-US"/>
            </a:p>
          </p:txBody>
        </p:sp>
        <p:sp>
          <p:nvSpPr>
            <p:cNvPr id="35859" name="Rectangle 19"/>
            <p:cNvSpPr>
              <a:spLocks noChangeArrowheads="1"/>
            </p:cNvSpPr>
            <p:nvPr userDrawn="1"/>
          </p:nvSpPr>
          <p:spPr bwMode="hidden">
            <a:xfrm rot="-20541361">
              <a:off x="-146" y="2360"/>
              <a:ext cx="6046" cy="6"/>
            </a:xfrm>
            <a:prstGeom prst="rect">
              <a:avLst/>
            </a:prstGeom>
            <a:gradFill rotWithShape="0">
              <a:gsLst>
                <a:gs pos="0">
                  <a:schemeClr val="bg1"/>
                </a:gs>
                <a:gs pos="100000">
                  <a:schemeClr val="bg1">
                    <a:gamma/>
                    <a:shade val="54510"/>
                    <a:invGamma/>
                  </a:schemeClr>
                </a:gs>
              </a:gsLst>
              <a:lin ang="2700000" scaled="1"/>
            </a:gradFill>
            <a:ln w="9525">
              <a:noFill/>
              <a:miter lim="800000"/>
              <a:headEnd/>
              <a:tailEnd/>
            </a:ln>
            <a:effectLst/>
          </p:spPr>
          <p:txBody>
            <a:bodyPr/>
            <a:lstStyle/>
            <a:p>
              <a:pPr algn="ctr"/>
              <a:endParaRPr lang="en-US"/>
            </a:p>
          </p:txBody>
        </p:sp>
        <p:sp>
          <p:nvSpPr>
            <p:cNvPr id="35860" name="Rectangle 20"/>
            <p:cNvSpPr>
              <a:spLocks noChangeArrowheads="1"/>
            </p:cNvSpPr>
            <p:nvPr userDrawn="1"/>
          </p:nvSpPr>
          <p:spPr bwMode="hidden">
            <a:xfrm rot="-20036206">
              <a:off x="-198" y="3396"/>
              <a:ext cx="4142" cy="6"/>
            </a:xfrm>
            <a:prstGeom prst="rect">
              <a:avLst/>
            </a:prstGeom>
            <a:gradFill rotWithShape="0">
              <a:gsLst>
                <a:gs pos="0">
                  <a:schemeClr val="bg1"/>
                </a:gs>
                <a:gs pos="100000">
                  <a:schemeClr val="bg1">
                    <a:gamma/>
                    <a:shade val="63529"/>
                    <a:invGamma/>
                  </a:schemeClr>
                </a:gs>
              </a:gsLst>
              <a:lin ang="2700000" scaled="1"/>
            </a:gradFill>
            <a:ln w="9525">
              <a:noFill/>
              <a:miter lim="800000"/>
              <a:headEnd/>
              <a:tailEnd/>
            </a:ln>
            <a:effectLst/>
          </p:spPr>
          <p:txBody>
            <a:bodyPr/>
            <a:lstStyle/>
            <a:p>
              <a:pPr algn="ctr"/>
              <a:endParaRPr lang="en-US"/>
            </a:p>
          </p:txBody>
        </p:sp>
        <p:sp>
          <p:nvSpPr>
            <p:cNvPr id="35861" name="Rectangle 21"/>
            <p:cNvSpPr>
              <a:spLocks noChangeArrowheads="1"/>
            </p:cNvSpPr>
            <p:nvPr userDrawn="1"/>
          </p:nvSpPr>
          <p:spPr bwMode="hidden">
            <a:xfrm rot="1732981">
              <a:off x="-165" y="3624"/>
              <a:ext cx="2804" cy="6"/>
            </a:xfrm>
            <a:prstGeom prst="rect">
              <a:avLst/>
            </a:prstGeom>
            <a:gradFill rotWithShape="0">
              <a:gsLst>
                <a:gs pos="0">
                  <a:schemeClr val="bg1"/>
                </a:gs>
                <a:gs pos="100000">
                  <a:schemeClr val="bg1">
                    <a:gamma/>
                    <a:shade val="63529"/>
                    <a:invGamma/>
                  </a:schemeClr>
                </a:gs>
              </a:gsLst>
              <a:lin ang="2700000" scaled="1"/>
            </a:gradFill>
            <a:ln w="9525">
              <a:noFill/>
              <a:miter lim="800000"/>
              <a:headEnd/>
              <a:tailEnd/>
            </a:ln>
            <a:effectLst/>
          </p:spPr>
          <p:txBody>
            <a:bodyPr/>
            <a:lstStyle/>
            <a:p>
              <a:pPr algn="ctr"/>
              <a:endParaRPr lang="en-US"/>
            </a:p>
          </p:txBody>
        </p:sp>
        <p:sp>
          <p:nvSpPr>
            <p:cNvPr id="35862" name="Rectangle 22"/>
            <p:cNvSpPr>
              <a:spLocks noChangeArrowheads="1"/>
            </p:cNvSpPr>
            <p:nvPr userDrawn="1"/>
          </p:nvSpPr>
          <p:spPr bwMode="hidden">
            <a:xfrm rot="1969083">
              <a:off x="-110" y="3922"/>
              <a:ext cx="1400" cy="6"/>
            </a:xfrm>
            <a:prstGeom prst="rect">
              <a:avLst/>
            </a:prstGeom>
            <a:gradFill rotWithShape="0">
              <a:gsLst>
                <a:gs pos="0">
                  <a:schemeClr val="bg1"/>
                </a:gs>
                <a:gs pos="100000">
                  <a:schemeClr val="bg1">
                    <a:gamma/>
                    <a:shade val="69804"/>
                    <a:invGamma/>
                  </a:schemeClr>
                </a:gs>
              </a:gsLst>
              <a:lin ang="2700000" scaled="1"/>
            </a:gradFill>
            <a:ln w="9525">
              <a:noFill/>
              <a:miter lim="800000"/>
              <a:headEnd/>
              <a:tailEnd/>
            </a:ln>
            <a:effectLst/>
          </p:spPr>
          <p:txBody>
            <a:bodyPr/>
            <a:lstStyle/>
            <a:p>
              <a:pPr algn="ctr"/>
              <a:endParaRPr lang="en-US"/>
            </a:p>
          </p:txBody>
        </p:sp>
        <p:sp>
          <p:nvSpPr>
            <p:cNvPr id="35863" name="Rectangle 23"/>
            <p:cNvSpPr>
              <a:spLocks noChangeArrowheads="1"/>
            </p:cNvSpPr>
            <p:nvPr userDrawn="1"/>
          </p:nvSpPr>
          <p:spPr bwMode="hidden">
            <a:xfrm rot="-20213826">
              <a:off x="-216" y="3221"/>
              <a:ext cx="5477" cy="6"/>
            </a:xfrm>
            <a:prstGeom prst="rect">
              <a:avLst/>
            </a:prstGeom>
            <a:gradFill rotWithShape="0">
              <a:gsLst>
                <a:gs pos="0">
                  <a:schemeClr val="bg1"/>
                </a:gs>
                <a:gs pos="100000">
                  <a:schemeClr val="bg1">
                    <a:gamma/>
                    <a:shade val="48627"/>
                    <a:invGamma/>
                  </a:schemeClr>
                </a:gs>
              </a:gsLst>
              <a:lin ang="2700000" scaled="1"/>
            </a:gradFill>
            <a:ln w="9525">
              <a:noFill/>
              <a:miter lim="800000"/>
              <a:headEnd/>
              <a:tailEnd/>
            </a:ln>
            <a:effectLst/>
          </p:spPr>
          <p:txBody>
            <a:bodyPr/>
            <a:lstStyle/>
            <a:p>
              <a:pPr algn="ctr"/>
              <a:endParaRPr lang="en-US"/>
            </a:p>
          </p:txBody>
        </p:sp>
        <p:sp>
          <p:nvSpPr>
            <p:cNvPr id="35864" name="Rectangle 24"/>
            <p:cNvSpPr>
              <a:spLocks noChangeArrowheads="1"/>
            </p:cNvSpPr>
            <p:nvPr userDrawn="1"/>
          </p:nvSpPr>
          <p:spPr bwMode="hidden">
            <a:xfrm rot="22583969">
              <a:off x="-115" y="2129"/>
              <a:ext cx="6016" cy="6"/>
            </a:xfrm>
            <a:prstGeom prst="rect">
              <a:avLst/>
            </a:prstGeom>
            <a:gradFill rotWithShape="0">
              <a:gsLst>
                <a:gs pos="0">
                  <a:schemeClr val="bg1"/>
                </a:gs>
                <a:gs pos="100000">
                  <a:schemeClr val="bg1">
                    <a:gamma/>
                    <a:shade val="57647"/>
                    <a:invGamma/>
                  </a:schemeClr>
                </a:gs>
              </a:gsLst>
              <a:lin ang="0" scaled="1"/>
            </a:gradFill>
            <a:ln w="9525">
              <a:noFill/>
              <a:miter lim="800000"/>
              <a:headEnd/>
              <a:tailEnd/>
            </a:ln>
            <a:effectLst/>
          </p:spPr>
          <p:txBody>
            <a:bodyPr/>
            <a:lstStyle/>
            <a:p>
              <a:pPr algn="ctr"/>
              <a:endParaRPr lang="en-US"/>
            </a:p>
          </p:txBody>
        </p:sp>
        <p:sp>
          <p:nvSpPr>
            <p:cNvPr id="35865" name="Rectangle 25"/>
            <p:cNvSpPr>
              <a:spLocks noChangeArrowheads="1"/>
            </p:cNvSpPr>
            <p:nvPr userDrawn="1"/>
          </p:nvSpPr>
          <p:spPr bwMode="hidden">
            <a:xfrm rot="930109" flipV="1">
              <a:off x="80" y="1946"/>
              <a:ext cx="5756"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rot="10800000"/>
            <a:lstStyle/>
            <a:p>
              <a:pPr algn="ctr"/>
              <a:endParaRPr lang="en-US"/>
            </a:p>
          </p:txBody>
        </p:sp>
        <p:sp>
          <p:nvSpPr>
            <p:cNvPr id="35866" name="Rectangle 26"/>
            <p:cNvSpPr>
              <a:spLocks noChangeArrowheads="1"/>
            </p:cNvSpPr>
            <p:nvPr userDrawn="1"/>
          </p:nvSpPr>
          <p:spPr bwMode="hidden">
            <a:xfrm rot="-20731987">
              <a:off x="374" y="1802"/>
              <a:ext cx="5475"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a:lstStyle/>
            <a:p>
              <a:pPr algn="ctr"/>
              <a:endParaRPr lang="en-US"/>
            </a:p>
          </p:txBody>
        </p:sp>
        <p:sp>
          <p:nvSpPr>
            <p:cNvPr id="35867" name="Rectangle 27"/>
            <p:cNvSpPr>
              <a:spLocks noChangeArrowheads="1"/>
            </p:cNvSpPr>
            <p:nvPr userDrawn="1"/>
          </p:nvSpPr>
          <p:spPr bwMode="hidden">
            <a:xfrm rot="-64024402">
              <a:off x="848" y="1582"/>
              <a:ext cx="4976"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a:lstStyle/>
            <a:p>
              <a:pPr algn="ctr"/>
              <a:endParaRPr lang="en-US"/>
            </a:p>
          </p:txBody>
        </p:sp>
        <p:sp>
          <p:nvSpPr>
            <p:cNvPr id="35868" name="Rectangle 28"/>
            <p:cNvSpPr>
              <a:spLocks noChangeArrowheads="1"/>
            </p:cNvSpPr>
            <p:nvPr userDrawn="1"/>
          </p:nvSpPr>
          <p:spPr bwMode="hidden">
            <a:xfrm rot="-42464612">
              <a:off x="1053" y="1476"/>
              <a:ext cx="4759"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a:lstStyle/>
            <a:p>
              <a:pPr algn="ctr"/>
              <a:endParaRPr lang="en-US"/>
            </a:p>
          </p:txBody>
        </p:sp>
        <p:sp>
          <p:nvSpPr>
            <p:cNvPr id="35869" name="Rectangle 29"/>
            <p:cNvSpPr>
              <a:spLocks noChangeArrowheads="1"/>
            </p:cNvSpPr>
            <p:nvPr userDrawn="1"/>
          </p:nvSpPr>
          <p:spPr bwMode="hidden">
            <a:xfrm rot="-20907336">
              <a:off x="1244" y="1377"/>
              <a:ext cx="4557" cy="6"/>
            </a:xfrm>
            <a:prstGeom prst="rect">
              <a:avLst/>
            </a:prstGeom>
            <a:gradFill rotWithShape="0">
              <a:gsLst>
                <a:gs pos="0">
                  <a:schemeClr val="bg1"/>
                </a:gs>
                <a:gs pos="100000">
                  <a:schemeClr val="bg1">
                    <a:gamma/>
                    <a:shade val="66667"/>
                    <a:invGamma/>
                  </a:schemeClr>
                </a:gs>
              </a:gsLst>
              <a:lin ang="2700000" scaled="1"/>
            </a:gradFill>
            <a:ln w="9525">
              <a:noFill/>
              <a:miter lim="800000"/>
              <a:headEnd/>
              <a:tailEnd/>
            </a:ln>
            <a:effectLst/>
          </p:spPr>
          <p:txBody>
            <a:bodyPr/>
            <a:lstStyle/>
            <a:p>
              <a:pPr algn="ctr"/>
              <a:endParaRPr lang="en-US"/>
            </a:p>
          </p:txBody>
        </p:sp>
        <p:sp>
          <p:nvSpPr>
            <p:cNvPr id="35870" name="Rectangle 30"/>
            <p:cNvSpPr>
              <a:spLocks noChangeArrowheads="1"/>
            </p:cNvSpPr>
            <p:nvPr userDrawn="1"/>
          </p:nvSpPr>
          <p:spPr bwMode="hidden">
            <a:xfrm rot="655690" flipV="1">
              <a:off x="1487" y="1305"/>
              <a:ext cx="4314" cy="6"/>
            </a:xfrm>
            <a:prstGeom prst="rect">
              <a:avLst/>
            </a:prstGeom>
            <a:gradFill rotWithShape="0">
              <a:gsLst>
                <a:gs pos="0">
                  <a:schemeClr val="bg1"/>
                </a:gs>
                <a:gs pos="100000">
                  <a:schemeClr val="bg1">
                    <a:gamma/>
                    <a:shade val="66667"/>
                    <a:invGamma/>
                  </a:schemeClr>
                </a:gs>
              </a:gsLst>
              <a:lin ang="2700000" scaled="1"/>
            </a:gradFill>
            <a:ln w="9525">
              <a:noFill/>
              <a:miter lim="800000"/>
              <a:headEnd/>
              <a:tailEnd/>
            </a:ln>
            <a:effectLst/>
          </p:spPr>
          <p:txBody>
            <a:bodyPr rot="10800000"/>
            <a:lstStyle/>
            <a:p>
              <a:pPr algn="ctr"/>
              <a:endParaRPr lang="en-US"/>
            </a:p>
          </p:txBody>
        </p:sp>
        <p:sp>
          <p:nvSpPr>
            <p:cNvPr id="35871" name="Rectangle 31"/>
            <p:cNvSpPr>
              <a:spLocks noChangeArrowheads="1"/>
            </p:cNvSpPr>
            <p:nvPr userDrawn="1"/>
          </p:nvSpPr>
          <p:spPr bwMode="hidden">
            <a:xfrm rot="636921" flipV="1">
              <a:off x="1650" y="1218"/>
              <a:ext cx="4154" cy="6"/>
            </a:xfrm>
            <a:prstGeom prst="rect">
              <a:avLst/>
            </a:prstGeom>
            <a:gradFill rotWithShape="0">
              <a:gsLst>
                <a:gs pos="0">
                  <a:schemeClr val="bg1"/>
                </a:gs>
                <a:gs pos="100000">
                  <a:schemeClr val="bg1">
                    <a:gamma/>
                    <a:shade val="66667"/>
                    <a:invGamma/>
                  </a:schemeClr>
                </a:gs>
              </a:gsLst>
              <a:lin ang="2700000" scaled="1"/>
            </a:gradFill>
            <a:ln w="9525">
              <a:noFill/>
              <a:miter lim="800000"/>
              <a:headEnd/>
              <a:tailEnd/>
            </a:ln>
            <a:effectLst/>
          </p:spPr>
          <p:txBody>
            <a:bodyPr rot="10800000"/>
            <a:lstStyle/>
            <a:p>
              <a:pPr algn="ctr"/>
              <a:endParaRPr lang="en-US"/>
            </a:p>
          </p:txBody>
        </p:sp>
        <p:sp>
          <p:nvSpPr>
            <p:cNvPr id="35872" name="Rectangle 32"/>
            <p:cNvSpPr>
              <a:spLocks noChangeArrowheads="1"/>
            </p:cNvSpPr>
            <p:nvPr userDrawn="1"/>
          </p:nvSpPr>
          <p:spPr bwMode="hidden">
            <a:xfrm rot="803987" flipV="1">
              <a:off x="611" y="1684"/>
              <a:ext cx="5204"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rot="10800000"/>
            <a:lstStyle/>
            <a:p>
              <a:pPr algn="ctr"/>
              <a:endParaRPr lang="en-US"/>
            </a:p>
          </p:txBody>
        </p:sp>
        <p:sp>
          <p:nvSpPr>
            <p:cNvPr id="35873" name="Rectangle 33"/>
            <p:cNvSpPr>
              <a:spLocks noChangeArrowheads="1"/>
            </p:cNvSpPr>
            <p:nvPr userDrawn="1"/>
          </p:nvSpPr>
          <p:spPr bwMode="hidden">
            <a:xfrm rot="1273217" flipV="1">
              <a:off x="-204" y="2976"/>
              <a:ext cx="6150" cy="6"/>
            </a:xfrm>
            <a:prstGeom prst="rect">
              <a:avLst/>
            </a:prstGeom>
            <a:gradFill rotWithShape="0">
              <a:gsLst>
                <a:gs pos="0">
                  <a:schemeClr val="bg1"/>
                </a:gs>
                <a:gs pos="100000">
                  <a:schemeClr val="bg1">
                    <a:gamma/>
                    <a:shade val="54510"/>
                    <a:invGamma/>
                  </a:schemeClr>
                </a:gs>
              </a:gsLst>
              <a:lin ang="2700000" scaled="1"/>
            </a:gradFill>
            <a:ln w="9525">
              <a:noFill/>
              <a:miter lim="800000"/>
              <a:headEnd/>
              <a:tailEnd/>
            </a:ln>
            <a:effectLst/>
          </p:spPr>
          <p:txBody>
            <a:bodyPr rot="10800000"/>
            <a:lstStyle/>
            <a:p>
              <a:pPr algn="ctr"/>
              <a:endParaRPr lang="en-US"/>
            </a:p>
          </p:txBody>
        </p:sp>
        <p:sp>
          <p:nvSpPr>
            <p:cNvPr id="35874" name="Rectangle 34"/>
            <p:cNvSpPr>
              <a:spLocks noChangeArrowheads="1"/>
            </p:cNvSpPr>
            <p:nvPr userDrawn="1"/>
          </p:nvSpPr>
          <p:spPr bwMode="hidden">
            <a:xfrm rot="1169729" flipV="1">
              <a:off x="-174" y="2663"/>
              <a:ext cx="6104" cy="6"/>
            </a:xfrm>
            <a:prstGeom prst="rect">
              <a:avLst/>
            </a:prstGeom>
            <a:gradFill rotWithShape="0">
              <a:gsLst>
                <a:gs pos="0">
                  <a:schemeClr val="bg1"/>
                </a:gs>
                <a:gs pos="100000">
                  <a:schemeClr val="bg1">
                    <a:gamma/>
                    <a:shade val="51373"/>
                    <a:invGamma/>
                  </a:schemeClr>
                </a:gs>
              </a:gsLst>
              <a:lin ang="2700000" scaled="1"/>
            </a:gradFill>
            <a:ln w="9525">
              <a:noFill/>
              <a:miter lim="800000"/>
              <a:headEnd/>
              <a:tailEnd/>
            </a:ln>
            <a:effectLst/>
          </p:spPr>
          <p:txBody>
            <a:bodyPr rot="10800000"/>
            <a:lstStyle/>
            <a:p>
              <a:pPr algn="ctr"/>
              <a:endParaRPr lang="en-US"/>
            </a:p>
          </p:txBody>
        </p:sp>
        <p:sp>
          <p:nvSpPr>
            <p:cNvPr id="35875" name="Oval 35"/>
            <p:cNvSpPr>
              <a:spLocks noChangeArrowheads="1"/>
            </p:cNvSpPr>
            <p:nvPr/>
          </p:nvSpPr>
          <p:spPr bwMode="hidden">
            <a:xfrm>
              <a:off x="740" y="3359"/>
              <a:ext cx="168" cy="96"/>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endParaRPr lang="en-US"/>
            </a:p>
          </p:txBody>
        </p:sp>
        <p:sp>
          <p:nvSpPr>
            <p:cNvPr id="35876" name="Oval 36"/>
            <p:cNvSpPr>
              <a:spLocks noChangeArrowheads="1"/>
            </p:cNvSpPr>
            <p:nvPr/>
          </p:nvSpPr>
          <p:spPr bwMode="hidden">
            <a:xfrm>
              <a:off x="236" y="3074"/>
              <a:ext cx="168" cy="95"/>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5877" name="Oval 37"/>
            <p:cNvSpPr>
              <a:spLocks noChangeArrowheads="1"/>
            </p:cNvSpPr>
            <p:nvPr/>
          </p:nvSpPr>
          <p:spPr bwMode="hidden">
            <a:xfrm>
              <a:off x="159" y="3652"/>
              <a:ext cx="196" cy="106"/>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endParaRPr lang="en-US"/>
            </a:p>
          </p:txBody>
        </p:sp>
        <p:sp>
          <p:nvSpPr>
            <p:cNvPr id="35878" name="Oval 38"/>
            <p:cNvSpPr>
              <a:spLocks noChangeArrowheads="1"/>
            </p:cNvSpPr>
            <p:nvPr/>
          </p:nvSpPr>
          <p:spPr bwMode="hidden">
            <a:xfrm>
              <a:off x="2077" y="2661"/>
              <a:ext cx="156" cy="84"/>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endParaRPr lang="en-US"/>
            </a:p>
          </p:txBody>
        </p:sp>
        <p:sp>
          <p:nvSpPr>
            <p:cNvPr id="35879" name="Oval 39"/>
            <p:cNvSpPr>
              <a:spLocks noChangeArrowheads="1"/>
            </p:cNvSpPr>
            <p:nvPr/>
          </p:nvSpPr>
          <p:spPr bwMode="hidden">
            <a:xfrm>
              <a:off x="1223" y="3076"/>
              <a:ext cx="168" cy="95"/>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endParaRPr lang="en-US"/>
            </a:p>
          </p:txBody>
        </p:sp>
        <p:sp>
          <p:nvSpPr>
            <p:cNvPr id="35880" name="Oval 40"/>
            <p:cNvSpPr>
              <a:spLocks noChangeArrowheads="1"/>
            </p:cNvSpPr>
            <p:nvPr/>
          </p:nvSpPr>
          <p:spPr bwMode="hidden">
            <a:xfrm>
              <a:off x="1686" y="2857"/>
              <a:ext cx="156" cy="90"/>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endParaRPr lang="en-US"/>
            </a:p>
          </p:txBody>
        </p:sp>
        <p:sp>
          <p:nvSpPr>
            <p:cNvPr id="35881" name="Oval 41"/>
            <p:cNvSpPr>
              <a:spLocks noChangeArrowheads="1"/>
            </p:cNvSpPr>
            <p:nvPr/>
          </p:nvSpPr>
          <p:spPr bwMode="hidden">
            <a:xfrm>
              <a:off x="750" y="2839"/>
              <a:ext cx="151" cy="89"/>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5882" name="Oval 42"/>
            <p:cNvSpPr>
              <a:spLocks noChangeArrowheads="1"/>
            </p:cNvSpPr>
            <p:nvPr/>
          </p:nvSpPr>
          <p:spPr bwMode="hidden">
            <a:xfrm>
              <a:off x="367" y="2656"/>
              <a:ext cx="150" cy="84"/>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endParaRPr lang="en-US"/>
            </a:p>
          </p:txBody>
        </p:sp>
        <p:sp>
          <p:nvSpPr>
            <p:cNvPr id="35883" name="Oval 43"/>
            <p:cNvSpPr>
              <a:spLocks noChangeArrowheads="1"/>
            </p:cNvSpPr>
            <p:nvPr/>
          </p:nvSpPr>
          <p:spPr bwMode="hidden">
            <a:xfrm>
              <a:off x="1172" y="2642"/>
              <a:ext cx="156" cy="83"/>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5884" name="Oval 44"/>
            <p:cNvSpPr>
              <a:spLocks noChangeArrowheads="1"/>
            </p:cNvSpPr>
            <p:nvPr/>
          </p:nvSpPr>
          <p:spPr bwMode="hidden">
            <a:xfrm>
              <a:off x="2401" y="2485"/>
              <a:ext cx="156" cy="83"/>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endParaRPr lang="en-US"/>
            </a:p>
          </p:txBody>
        </p:sp>
        <p:sp>
          <p:nvSpPr>
            <p:cNvPr id="35885" name="Oval 45"/>
            <p:cNvSpPr>
              <a:spLocks noChangeArrowheads="1"/>
            </p:cNvSpPr>
            <p:nvPr/>
          </p:nvSpPr>
          <p:spPr bwMode="hidden">
            <a:xfrm>
              <a:off x="1910" y="2314"/>
              <a:ext cx="134" cy="73"/>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5886" name="Oval 46"/>
            <p:cNvSpPr>
              <a:spLocks noChangeArrowheads="1"/>
            </p:cNvSpPr>
            <p:nvPr/>
          </p:nvSpPr>
          <p:spPr bwMode="hidden">
            <a:xfrm>
              <a:off x="2254" y="2154"/>
              <a:ext cx="134"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5887" name="Oval 47"/>
            <p:cNvSpPr>
              <a:spLocks noChangeArrowheads="1"/>
            </p:cNvSpPr>
            <p:nvPr/>
          </p:nvSpPr>
          <p:spPr bwMode="hidden">
            <a:xfrm>
              <a:off x="2742" y="2305"/>
              <a:ext cx="140" cy="72"/>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endParaRPr lang="en-US"/>
            </a:p>
          </p:txBody>
        </p:sp>
        <p:sp>
          <p:nvSpPr>
            <p:cNvPr id="35888" name="Oval 48"/>
            <p:cNvSpPr>
              <a:spLocks noChangeArrowheads="1"/>
            </p:cNvSpPr>
            <p:nvPr/>
          </p:nvSpPr>
          <p:spPr bwMode="hidden">
            <a:xfrm>
              <a:off x="2812" y="1898"/>
              <a:ext cx="129"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5889" name="Oval 49"/>
            <p:cNvSpPr>
              <a:spLocks noChangeArrowheads="1"/>
            </p:cNvSpPr>
            <p:nvPr/>
          </p:nvSpPr>
          <p:spPr bwMode="hidden">
            <a:xfrm>
              <a:off x="3721" y="1792"/>
              <a:ext cx="128"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5890" name="Oval 50"/>
            <p:cNvSpPr>
              <a:spLocks noChangeArrowheads="1"/>
            </p:cNvSpPr>
            <p:nvPr/>
          </p:nvSpPr>
          <p:spPr bwMode="hidden">
            <a:xfrm>
              <a:off x="3528" y="1896"/>
              <a:ext cx="128"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5891" name="Oval 51"/>
            <p:cNvSpPr>
              <a:spLocks noChangeArrowheads="1"/>
            </p:cNvSpPr>
            <p:nvPr/>
          </p:nvSpPr>
          <p:spPr bwMode="hidden">
            <a:xfrm>
              <a:off x="3064" y="1778"/>
              <a:ext cx="128" cy="62"/>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5892" name="Oval 52"/>
            <p:cNvSpPr>
              <a:spLocks noChangeArrowheads="1"/>
            </p:cNvSpPr>
            <p:nvPr/>
          </p:nvSpPr>
          <p:spPr bwMode="hidden">
            <a:xfrm>
              <a:off x="3277" y="2024"/>
              <a:ext cx="134" cy="73"/>
            </a:xfrm>
            <a:prstGeom prst="ellipse">
              <a:avLst/>
            </a:prstGeom>
            <a:gradFill rotWithShape="0">
              <a:gsLst>
                <a:gs pos="0">
                  <a:schemeClr val="bg1"/>
                </a:gs>
                <a:gs pos="100000">
                  <a:schemeClr val="bg1">
                    <a:gamma/>
                    <a:shade val="60784"/>
                    <a:invGamma/>
                  </a:schemeClr>
                </a:gs>
              </a:gsLst>
              <a:lin ang="2700000" scaled="1"/>
            </a:gradFill>
            <a:ln w="9525">
              <a:noFill/>
              <a:round/>
              <a:headEnd/>
              <a:tailEnd/>
            </a:ln>
            <a:effectLst/>
          </p:spPr>
          <p:txBody>
            <a:bodyPr/>
            <a:lstStyle/>
            <a:p>
              <a:endParaRPr lang="en-US"/>
            </a:p>
          </p:txBody>
        </p:sp>
        <p:sp>
          <p:nvSpPr>
            <p:cNvPr id="35893" name="Oval 53"/>
            <p:cNvSpPr>
              <a:spLocks noChangeArrowheads="1"/>
            </p:cNvSpPr>
            <p:nvPr/>
          </p:nvSpPr>
          <p:spPr bwMode="hidden">
            <a:xfrm>
              <a:off x="3027" y="2160"/>
              <a:ext cx="133" cy="61"/>
            </a:xfrm>
            <a:prstGeom prst="ellipse">
              <a:avLst/>
            </a:prstGeom>
            <a:gradFill rotWithShape="0">
              <a:gsLst>
                <a:gs pos="0">
                  <a:schemeClr val="bg1"/>
                </a:gs>
                <a:gs pos="100000">
                  <a:schemeClr val="bg1">
                    <a:gamma/>
                    <a:shade val="60784"/>
                    <a:invGamma/>
                  </a:schemeClr>
                </a:gs>
              </a:gsLst>
              <a:lin ang="2700000" scaled="1"/>
            </a:gradFill>
            <a:ln w="9525">
              <a:noFill/>
              <a:round/>
              <a:headEnd/>
              <a:tailEnd/>
            </a:ln>
            <a:effectLst/>
          </p:spPr>
          <p:txBody>
            <a:bodyPr/>
            <a:lstStyle/>
            <a:p>
              <a:endParaRPr lang="en-US"/>
            </a:p>
          </p:txBody>
        </p:sp>
        <p:sp>
          <p:nvSpPr>
            <p:cNvPr id="35894" name="Oval 54"/>
            <p:cNvSpPr>
              <a:spLocks noChangeArrowheads="1"/>
            </p:cNvSpPr>
            <p:nvPr/>
          </p:nvSpPr>
          <p:spPr bwMode="hidden">
            <a:xfrm>
              <a:off x="1569" y="2453"/>
              <a:ext cx="150" cy="90"/>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5895" name="Oval 55"/>
            <p:cNvSpPr>
              <a:spLocks noChangeArrowheads="1"/>
            </p:cNvSpPr>
            <p:nvPr/>
          </p:nvSpPr>
          <p:spPr bwMode="hidden">
            <a:xfrm>
              <a:off x="1863" y="2028"/>
              <a:ext cx="139" cy="6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endParaRPr lang="en-US"/>
            </a:p>
          </p:txBody>
        </p:sp>
        <p:sp>
          <p:nvSpPr>
            <p:cNvPr id="35896" name="Oval 56"/>
            <p:cNvSpPr>
              <a:spLocks noChangeArrowheads="1"/>
            </p:cNvSpPr>
            <p:nvPr/>
          </p:nvSpPr>
          <p:spPr bwMode="hidden">
            <a:xfrm>
              <a:off x="1513" y="2175"/>
              <a:ext cx="139" cy="6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endParaRPr lang="en-US"/>
            </a:p>
          </p:txBody>
        </p:sp>
        <p:sp>
          <p:nvSpPr>
            <p:cNvPr id="35897" name="Oval 57"/>
            <p:cNvSpPr>
              <a:spLocks noChangeArrowheads="1"/>
            </p:cNvSpPr>
            <p:nvPr/>
          </p:nvSpPr>
          <p:spPr bwMode="hidden">
            <a:xfrm>
              <a:off x="1191" y="2311"/>
              <a:ext cx="134" cy="72"/>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endParaRPr lang="en-US"/>
            </a:p>
          </p:txBody>
        </p:sp>
        <p:sp>
          <p:nvSpPr>
            <p:cNvPr id="35898" name="Oval 58"/>
            <p:cNvSpPr>
              <a:spLocks noChangeArrowheads="1"/>
            </p:cNvSpPr>
            <p:nvPr/>
          </p:nvSpPr>
          <p:spPr bwMode="hidden">
            <a:xfrm>
              <a:off x="1154" y="2047"/>
              <a:ext cx="134"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5899" name="Oval 59"/>
            <p:cNvSpPr>
              <a:spLocks noChangeArrowheads="1"/>
            </p:cNvSpPr>
            <p:nvPr/>
          </p:nvSpPr>
          <p:spPr bwMode="hidden">
            <a:xfrm>
              <a:off x="1142" y="1803"/>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5900" name="Oval 60"/>
            <p:cNvSpPr>
              <a:spLocks noChangeArrowheads="1"/>
            </p:cNvSpPr>
            <p:nvPr/>
          </p:nvSpPr>
          <p:spPr bwMode="hidden">
            <a:xfrm>
              <a:off x="1500" y="1912"/>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5901" name="Oval 61"/>
            <p:cNvSpPr>
              <a:spLocks noChangeArrowheads="1"/>
            </p:cNvSpPr>
            <p:nvPr/>
          </p:nvSpPr>
          <p:spPr bwMode="hidden">
            <a:xfrm>
              <a:off x="1804" y="1801"/>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5902" name="Oval 62"/>
            <p:cNvSpPr>
              <a:spLocks noChangeArrowheads="1"/>
            </p:cNvSpPr>
            <p:nvPr/>
          </p:nvSpPr>
          <p:spPr bwMode="hidden">
            <a:xfrm>
              <a:off x="2159" y="1905"/>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5903" name="Oval 63"/>
            <p:cNvSpPr>
              <a:spLocks noChangeArrowheads="1"/>
            </p:cNvSpPr>
            <p:nvPr/>
          </p:nvSpPr>
          <p:spPr bwMode="hidden">
            <a:xfrm>
              <a:off x="2432" y="1787"/>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5904" name="Oval 64"/>
            <p:cNvSpPr>
              <a:spLocks noChangeArrowheads="1"/>
            </p:cNvSpPr>
            <p:nvPr/>
          </p:nvSpPr>
          <p:spPr bwMode="hidden">
            <a:xfrm>
              <a:off x="470" y="2032"/>
              <a:ext cx="134" cy="73"/>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5905" name="Oval 65"/>
            <p:cNvSpPr>
              <a:spLocks noChangeArrowheads="1"/>
            </p:cNvSpPr>
            <p:nvPr/>
          </p:nvSpPr>
          <p:spPr bwMode="hidden">
            <a:xfrm>
              <a:off x="68" y="2166"/>
              <a:ext cx="134" cy="73"/>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5906" name="Oval 66"/>
            <p:cNvSpPr>
              <a:spLocks noChangeArrowheads="1"/>
            </p:cNvSpPr>
            <p:nvPr/>
          </p:nvSpPr>
          <p:spPr bwMode="hidden">
            <a:xfrm>
              <a:off x="798" y="1916"/>
              <a:ext cx="128" cy="6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5907" name="Oval 67"/>
            <p:cNvSpPr>
              <a:spLocks noChangeArrowheads="1"/>
            </p:cNvSpPr>
            <p:nvPr/>
          </p:nvSpPr>
          <p:spPr bwMode="hidden">
            <a:xfrm>
              <a:off x="455" y="1797"/>
              <a:ext cx="128" cy="6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endParaRPr lang="en-US"/>
            </a:p>
          </p:txBody>
        </p:sp>
        <p:sp>
          <p:nvSpPr>
            <p:cNvPr id="35908" name="Oval 68"/>
            <p:cNvSpPr>
              <a:spLocks noChangeArrowheads="1"/>
            </p:cNvSpPr>
            <p:nvPr/>
          </p:nvSpPr>
          <p:spPr bwMode="hidden">
            <a:xfrm>
              <a:off x="113" y="1901"/>
              <a:ext cx="128" cy="6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endParaRPr lang="en-US"/>
            </a:p>
          </p:txBody>
        </p:sp>
        <p:sp>
          <p:nvSpPr>
            <p:cNvPr id="35909" name="Oval 69"/>
            <p:cNvSpPr>
              <a:spLocks noChangeArrowheads="1"/>
            </p:cNvSpPr>
            <p:nvPr/>
          </p:nvSpPr>
          <p:spPr bwMode="hidden">
            <a:xfrm>
              <a:off x="432" y="2323"/>
              <a:ext cx="139"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5910" name="Oval 70"/>
            <p:cNvSpPr>
              <a:spLocks noChangeArrowheads="1"/>
            </p:cNvSpPr>
            <p:nvPr/>
          </p:nvSpPr>
          <p:spPr bwMode="hidden">
            <a:xfrm>
              <a:off x="814" y="2178"/>
              <a:ext cx="134"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5911" name="Oval 71"/>
            <p:cNvSpPr>
              <a:spLocks noChangeArrowheads="1"/>
            </p:cNvSpPr>
            <p:nvPr/>
          </p:nvSpPr>
          <p:spPr bwMode="hidden">
            <a:xfrm>
              <a:off x="789" y="2472"/>
              <a:ext cx="156" cy="89"/>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endParaRPr lang="en-US"/>
            </a:p>
          </p:txBody>
        </p:sp>
        <p:sp>
          <p:nvSpPr>
            <p:cNvPr id="35912" name="Oval 72"/>
            <p:cNvSpPr>
              <a:spLocks noChangeArrowheads="1"/>
            </p:cNvSpPr>
            <p:nvPr/>
          </p:nvSpPr>
          <p:spPr bwMode="hidden">
            <a:xfrm>
              <a:off x="2544" y="2015"/>
              <a:ext cx="140" cy="72"/>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5913" name="Oval 73"/>
            <p:cNvSpPr>
              <a:spLocks noChangeArrowheads="1"/>
            </p:cNvSpPr>
            <p:nvPr/>
          </p:nvSpPr>
          <p:spPr bwMode="hidden">
            <a:xfrm>
              <a:off x="1457" y="1700"/>
              <a:ext cx="123"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5914" name="Oval 74"/>
            <p:cNvSpPr>
              <a:spLocks noChangeArrowheads="1"/>
            </p:cNvSpPr>
            <p:nvPr/>
          </p:nvSpPr>
          <p:spPr bwMode="hidden">
            <a:xfrm>
              <a:off x="1747" y="1599"/>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5915" name="Oval 75"/>
            <p:cNvSpPr>
              <a:spLocks noChangeArrowheads="1"/>
            </p:cNvSpPr>
            <p:nvPr/>
          </p:nvSpPr>
          <p:spPr bwMode="hidden">
            <a:xfrm>
              <a:off x="1385" y="1506"/>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5916" name="Oval 76"/>
            <p:cNvSpPr>
              <a:spLocks noChangeArrowheads="1"/>
            </p:cNvSpPr>
            <p:nvPr/>
          </p:nvSpPr>
          <p:spPr bwMode="hidden">
            <a:xfrm>
              <a:off x="1093" y="1595"/>
              <a:ext cx="123"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5917" name="Oval 77"/>
            <p:cNvSpPr>
              <a:spLocks noChangeArrowheads="1"/>
            </p:cNvSpPr>
            <p:nvPr/>
          </p:nvSpPr>
          <p:spPr bwMode="hidden">
            <a:xfrm>
              <a:off x="792" y="1690"/>
              <a:ext cx="124"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endParaRPr lang="en-US"/>
            </a:p>
          </p:txBody>
        </p:sp>
        <p:sp>
          <p:nvSpPr>
            <p:cNvPr id="35918" name="Oval 78"/>
            <p:cNvSpPr>
              <a:spLocks noChangeArrowheads="1"/>
            </p:cNvSpPr>
            <p:nvPr/>
          </p:nvSpPr>
          <p:spPr bwMode="hidden">
            <a:xfrm>
              <a:off x="2011" y="1512"/>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5919" name="Oval 79"/>
            <p:cNvSpPr>
              <a:spLocks noChangeArrowheads="1"/>
            </p:cNvSpPr>
            <p:nvPr/>
          </p:nvSpPr>
          <p:spPr bwMode="hidden">
            <a:xfrm>
              <a:off x="2087" y="1696"/>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5920" name="Oval 80"/>
            <p:cNvSpPr>
              <a:spLocks noChangeArrowheads="1"/>
            </p:cNvSpPr>
            <p:nvPr/>
          </p:nvSpPr>
          <p:spPr bwMode="hidden">
            <a:xfrm>
              <a:off x="2345" y="1601"/>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5921" name="Oval 81"/>
            <p:cNvSpPr>
              <a:spLocks noChangeArrowheads="1"/>
            </p:cNvSpPr>
            <p:nvPr/>
          </p:nvSpPr>
          <p:spPr bwMode="hidden">
            <a:xfrm>
              <a:off x="2684" y="1686"/>
              <a:ext cx="123"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5922" name="Oval 82"/>
            <p:cNvSpPr>
              <a:spLocks noChangeArrowheads="1"/>
            </p:cNvSpPr>
            <p:nvPr/>
          </p:nvSpPr>
          <p:spPr bwMode="hidden">
            <a:xfrm>
              <a:off x="806" y="1512"/>
              <a:ext cx="123"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endParaRPr lang="en-US"/>
            </a:p>
          </p:txBody>
        </p:sp>
        <p:sp>
          <p:nvSpPr>
            <p:cNvPr id="35923" name="Oval 83"/>
            <p:cNvSpPr>
              <a:spLocks noChangeArrowheads="1"/>
            </p:cNvSpPr>
            <p:nvPr/>
          </p:nvSpPr>
          <p:spPr bwMode="hidden">
            <a:xfrm>
              <a:off x="495" y="1597"/>
              <a:ext cx="123"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endParaRPr lang="en-US"/>
            </a:p>
          </p:txBody>
        </p:sp>
        <p:sp>
          <p:nvSpPr>
            <p:cNvPr id="35924" name="Oval 84"/>
            <p:cNvSpPr>
              <a:spLocks noChangeArrowheads="1"/>
            </p:cNvSpPr>
            <p:nvPr/>
          </p:nvSpPr>
          <p:spPr bwMode="hidden">
            <a:xfrm>
              <a:off x="228" y="1508"/>
              <a:ext cx="123" cy="50"/>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5925" name="Oval 85"/>
            <p:cNvSpPr>
              <a:spLocks noChangeArrowheads="1"/>
            </p:cNvSpPr>
            <p:nvPr/>
          </p:nvSpPr>
          <p:spPr bwMode="hidden">
            <a:xfrm>
              <a:off x="157" y="1698"/>
              <a:ext cx="123"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endParaRPr lang="en-US"/>
            </a:p>
          </p:txBody>
        </p:sp>
        <p:sp>
          <p:nvSpPr>
            <p:cNvPr id="35926" name="Oval 86"/>
            <p:cNvSpPr>
              <a:spLocks noChangeArrowheads="1"/>
            </p:cNvSpPr>
            <p:nvPr/>
          </p:nvSpPr>
          <p:spPr bwMode="hidden">
            <a:xfrm>
              <a:off x="2887" y="1595"/>
              <a:ext cx="124" cy="50"/>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endParaRPr lang="en-US"/>
            </a:p>
          </p:txBody>
        </p:sp>
        <p:sp>
          <p:nvSpPr>
            <p:cNvPr id="35927" name="Oval 87"/>
            <p:cNvSpPr>
              <a:spLocks noChangeArrowheads="1"/>
            </p:cNvSpPr>
            <p:nvPr/>
          </p:nvSpPr>
          <p:spPr bwMode="hidden">
            <a:xfrm>
              <a:off x="3079" y="1511"/>
              <a:ext cx="124" cy="5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endParaRPr lang="en-US"/>
            </a:p>
          </p:txBody>
        </p:sp>
        <p:sp>
          <p:nvSpPr>
            <p:cNvPr id="35928" name="Oval 88"/>
            <p:cNvSpPr>
              <a:spLocks noChangeArrowheads="1"/>
            </p:cNvSpPr>
            <p:nvPr/>
          </p:nvSpPr>
          <p:spPr bwMode="hidden">
            <a:xfrm>
              <a:off x="3270" y="1688"/>
              <a:ext cx="124"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5929" name="Oval 89"/>
            <p:cNvSpPr>
              <a:spLocks noChangeArrowheads="1"/>
            </p:cNvSpPr>
            <p:nvPr/>
          </p:nvSpPr>
          <p:spPr bwMode="hidden">
            <a:xfrm>
              <a:off x="3453" y="1599"/>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5930" name="Oval 90"/>
            <p:cNvSpPr>
              <a:spLocks noChangeArrowheads="1"/>
            </p:cNvSpPr>
            <p:nvPr/>
          </p:nvSpPr>
          <p:spPr bwMode="hidden">
            <a:xfrm>
              <a:off x="3651" y="1506"/>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5931" name="Oval 91"/>
            <p:cNvSpPr>
              <a:spLocks noChangeArrowheads="1"/>
            </p:cNvSpPr>
            <p:nvPr/>
          </p:nvSpPr>
          <p:spPr bwMode="hidden">
            <a:xfrm>
              <a:off x="4251" y="1513"/>
              <a:ext cx="124"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5932" name="Oval 92"/>
            <p:cNvSpPr>
              <a:spLocks noChangeArrowheads="1"/>
            </p:cNvSpPr>
            <p:nvPr/>
          </p:nvSpPr>
          <p:spPr bwMode="hidden">
            <a:xfrm>
              <a:off x="3901" y="1701"/>
              <a:ext cx="128" cy="50"/>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endParaRPr lang="en-US"/>
            </a:p>
          </p:txBody>
        </p:sp>
        <p:sp>
          <p:nvSpPr>
            <p:cNvPr id="35933" name="Oval 93"/>
            <p:cNvSpPr>
              <a:spLocks noChangeArrowheads="1"/>
            </p:cNvSpPr>
            <p:nvPr/>
          </p:nvSpPr>
          <p:spPr bwMode="hidden">
            <a:xfrm>
              <a:off x="4086" y="1608"/>
              <a:ext cx="128" cy="50"/>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endParaRPr lang="en-US"/>
            </a:p>
          </p:txBody>
        </p:sp>
        <p:sp>
          <p:nvSpPr>
            <p:cNvPr id="35934" name="Oval 94"/>
            <p:cNvSpPr>
              <a:spLocks noChangeArrowheads="1"/>
            </p:cNvSpPr>
            <p:nvPr/>
          </p:nvSpPr>
          <p:spPr bwMode="hidden">
            <a:xfrm>
              <a:off x="1282" y="3653"/>
              <a:ext cx="196" cy="111"/>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endParaRPr lang="en-US"/>
            </a:p>
          </p:txBody>
        </p:sp>
        <p:sp>
          <p:nvSpPr>
            <p:cNvPr id="35935" name="Oval 95"/>
            <p:cNvSpPr>
              <a:spLocks noChangeArrowheads="1"/>
            </p:cNvSpPr>
            <p:nvPr/>
          </p:nvSpPr>
          <p:spPr bwMode="hidden">
            <a:xfrm>
              <a:off x="707" y="4014"/>
              <a:ext cx="191" cy="112"/>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endParaRPr lang="en-US"/>
            </a:p>
          </p:txBody>
        </p:sp>
        <p:sp>
          <p:nvSpPr>
            <p:cNvPr id="35936" name="Oval 96"/>
            <p:cNvSpPr>
              <a:spLocks noChangeArrowheads="1"/>
            </p:cNvSpPr>
            <p:nvPr/>
          </p:nvSpPr>
          <p:spPr bwMode="hidden">
            <a:xfrm>
              <a:off x="2229" y="3090"/>
              <a:ext cx="168" cy="95"/>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endParaRPr lang="en-US"/>
            </a:p>
          </p:txBody>
        </p:sp>
        <p:sp>
          <p:nvSpPr>
            <p:cNvPr id="35937" name="Oval 97"/>
            <p:cNvSpPr>
              <a:spLocks noChangeArrowheads="1"/>
            </p:cNvSpPr>
            <p:nvPr/>
          </p:nvSpPr>
          <p:spPr bwMode="hidden">
            <a:xfrm>
              <a:off x="2604" y="2867"/>
              <a:ext cx="156" cy="89"/>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endParaRPr lang="en-US"/>
            </a:p>
          </p:txBody>
        </p:sp>
        <p:sp>
          <p:nvSpPr>
            <p:cNvPr id="35938" name="Oval 98"/>
            <p:cNvSpPr>
              <a:spLocks noChangeArrowheads="1"/>
            </p:cNvSpPr>
            <p:nvPr/>
          </p:nvSpPr>
          <p:spPr bwMode="hidden">
            <a:xfrm>
              <a:off x="2907" y="2668"/>
              <a:ext cx="156" cy="84"/>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endParaRPr lang="en-US"/>
            </a:p>
          </p:txBody>
        </p:sp>
        <p:sp>
          <p:nvSpPr>
            <p:cNvPr id="35939" name="Oval 99"/>
            <p:cNvSpPr>
              <a:spLocks noChangeArrowheads="1"/>
            </p:cNvSpPr>
            <p:nvPr/>
          </p:nvSpPr>
          <p:spPr bwMode="hidden">
            <a:xfrm>
              <a:off x="3248" y="2454"/>
              <a:ext cx="150" cy="90"/>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endParaRPr lang="en-US"/>
            </a:p>
          </p:txBody>
        </p:sp>
        <p:sp>
          <p:nvSpPr>
            <p:cNvPr id="35940" name="Oval 100"/>
            <p:cNvSpPr>
              <a:spLocks noChangeArrowheads="1"/>
            </p:cNvSpPr>
            <p:nvPr/>
          </p:nvSpPr>
          <p:spPr bwMode="hidden">
            <a:xfrm>
              <a:off x="1801" y="3360"/>
              <a:ext cx="168" cy="95"/>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endParaRPr lang="en-US"/>
            </a:p>
          </p:txBody>
        </p:sp>
        <p:sp>
          <p:nvSpPr>
            <p:cNvPr id="35941" name="Oval 101"/>
            <p:cNvSpPr>
              <a:spLocks noChangeArrowheads="1"/>
            </p:cNvSpPr>
            <p:nvPr/>
          </p:nvSpPr>
          <p:spPr bwMode="hidden">
            <a:xfrm>
              <a:off x="3512" y="2302"/>
              <a:ext cx="134" cy="73"/>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endParaRPr lang="en-US"/>
            </a:p>
          </p:txBody>
        </p:sp>
        <p:sp>
          <p:nvSpPr>
            <p:cNvPr id="35942" name="Oval 102"/>
            <p:cNvSpPr>
              <a:spLocks noChangeArrowheads="1"/>
            </p:cNvSpPr>
            <p:nvPr/>
          </p:nvSpPr>
          <p:spPr bwMode="hidden">
            <a:xfrm>
              <a:off x="3980" y="2014"/>
              <a:ext cx="134" cy="72"/>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endParaRPr lang="en-US"/>
            </a:p>
          </p:txBody>
        </p:sp>
        <p:sp>
          <p:nvSpPr>
            <p:cNvPr id="35943" name="Oval 103"/>
            <p:cNvSpPr>
              <a:spLocks noChangeArrowheads="1"/>
            </p:cNvSpPr>
            <p:nvPr/>
          </p:nvSpPr>
          <p:spPr bwMode="hidden">
            <a:xfrm>
              <a:off x="3753" y="2158"/>
              <a:ext cx="134" cy="61"/>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endParaRPr lang="en-US"/>
            </a:p>
          </p:txBody>
        </p:sp>
        <p:sp>
          <p:nvSpPr>
            <p:cNvPr id="35944" name="Oval 104"/>
            <p:cNvSpPr>
              <a:spLocks noChangeArrowheads="1"/>
            </p:cNvSpPr>
            <p:nvPr/>
          </p:nvSpPr>
          <p:spPr bwMode="hidden">
            <a:xfrm>
              <a:off x="4176" y="1898"/>
              <a:ext cx="128"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endParaRPr lang="en-US"/>
            </a:p>
          </p:txBody>
        </p:sp>
        <p:sp>
          <p:nvSpPr>
            <p:cNvPr id="35945" name="Oval 105"/>
            <p:cNvSpPr>
              <a:spLocks noChangeArrowheads="1"/>
            </p:cNvSpPr>
            <p:nvPr/>
          </p:nvSpPr>
          <p:spPr bwMode="hidden">
            <a:xfrm>
              <a:off x="4338" y="1797"/>
              <a:ext cx="129"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endParaRPr lang="en-US"/>
            </a:p>
          </p:txBody>
        </p:sp>
        <p:sp>
          <p:nvSpPr>
            <p:cNvPr id="35946" name="Oval 106"/>
            <p:cNvSpPr>
              <a:spLocks noChangeArrowheads="1"/>
            </p:cNvSpPr>
            <p:nvPr/>
          </p:nvSpPr>
          <p:spPr bwMode="hidden">
            <a:xfrm>
              <a:off x="4505" y="1700"/>
              <a:ext cx="124" cy="51"/>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endParaRPr lang="en-US"/>
            </a:p>
          </p:txBody>
        </p:sp>
        <p:sp>
          <p:nvSpPr>
            <p:cNvPr id="35947" name="Oval 107"/>
            <p:cNvSpPr>
              <a:spLocks noChangeArrowheads="1"/>
            </p:cNvSpPr>
            <p:nvPr/>
          </p:nvSpPr>
          <p:spPr bwMode="hidden">
            <a:xfrm>
              <a:off x="4661" y="1603"/>
              <a:ext cx="123" cy="50"/>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endParaRPr lang="en-US"/>
            </a:p>
          </p:txBody>
        </p:sp>
        <p:sp>
          <p:nvSpPr>
            <p:cNvPr id="35948" name="Oval 108"/>
            <p:cNvSpPr>
              <a:spLocks noChangeArrowheads="1"/>
            </p:cNvSpPr>
            <p:nvPr/>
          </p:nvSpPr>
          <p:spPr bwMode="hidden">
            <a:xfrm>
              <a:off x="4803" y="1512"/>
              <a:ext cx="128" cy="51"/>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endParaRPr lang="en-US"/>
            </a:p>
          </p:txBody>
        </p:sp>
        <p:sp>
          <p:nvSpPr>
            <p:cNvPr id="35949" name="Oval 109"/>
            <p:cNvSpPr>
              <a:spLocks noChangeArrowheads="1"/>
            </p:cNvSpPr>
            <p:nvPr/>
          </p:nvSpPr>
          <p:spPr bwMode="hidden">
            <a:xfrm>
              <a:off x="4930" y="1431"/>
              <a:ext cx="111" cy="50"/>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endParaRPr lang="en-US"/>
            </a:p>
          </p:txBody>
        </p:sp>
        <p:sp>
          <p:nvSpPr>
            <p:cNvPr id="35950" name="Oval 110"/>
            <p:cNvSpPr>
              <a:spLocks noChangeArrowheads="1"/>
            </p:cNvSpPr>
            <p:nvPr/>
          </p:nvSpPr>
          <p:spPr bwMode="hidden">
            <a:xfrm>
              <a:off x="3835" y="1430"/>
              <a:ext cx="112" cy="50"/>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5951" name="Oval 111"/>
            <p:cNvSpPr>
              <a:spLocks noChangeArrowheads="1"/>
            </p:cNvSpPr>
            <p:nvPr/>
          </p:nvSpPr>
          <p:spPr bwMode="hidden">
            <a:xfrm>
              <a:off x="3286" y="1430"/>
              <a:ext cx="112" cy="50"/>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endParaRPr lang="en-US"/>
            </a:p>
          </p:txBody>
        </p:sp>
        <p:sp>
          <p:nvSpPr>
            <p:cNvPr id="35952" name="Oval 112"/>
            <p:cNvSpPr>
              <a:spLocks noChangeArrowheads="1"/>
            </p:cNvSpPr>
            <p:nvPr/>
          </p:nvSpPr>
          <p:spPr bwMode="hidden">
            <a:xfrm>
              <a:off x="2972" y="1366"/>
              <a:ext cx="111" cy="5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5953" name="Oval 113"/>
            <p:cNvSpPr>
              <a:spLocks noChangeArrowheads="1"/>
            </p:cNvSpPr>
            <p:nvPr/>
          </p:nvSpPr>
          <p:spPr bwMode="hidden">
            <a:xfrm>
              <a:off x="3152" y="1292"/>
              <a:ext cx="112" cy="50"/>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5954" name="Oval 114"/>
            <p:cNvSpPr>
              <a:spLocks noChangeArrowheads="1"/>
            </p:cNvSpPr>
            <p:nvPr/>
          </p:nvSpPr>
          <p:spPr bwMode="hidden">
            <a:xfrm>
              <a:off x="3020" y="1170"/>
              <a:ext cx="112"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5955" name="Oval 115"/>
            <p:cNvSpPr>
              <a:spLocks noChangeArrowheads="1"/>
            </p:cNvSpPr>
            <p:nvPr/>
          </p:nvSpPr>
          <p:spPr bwMode="hidden">
            <a:xfrm>
              <a:off x="2443" y="1368"/>
              <a:ext cx="112"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5956" name="Oval 116"/>
            <p:cNvSpPr>
              <a:spLocks noChangeArrowheads="1"/>
            </p:cNvSpPr>
            <p:nvPr/>
          </p:nvSpPr>
          <p:spPr bwMode="hidden">
            <a:xfrm>
              <a:off x="2301" y="1220"/>
              <a:ext cx="112"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endParaRPr lang="en-US"/>
            </a:p>
          </p:txBody>
        </p:sp>
        <p:sp>
          <p:nvSpPr>
            <p:cNvPr id="35957" name="Oval 117"/>
            <p:cNvSpPr>
              <a:spLocks noChangeArrowheads="1"/>
            </p:cNvSpPr>
            <p:nvPr/>
          </p:nvSpPr>
          <p:spPr bwMode="hidden">
            <a:xfrm>
              <a:off x="2095" y="1284"/>
              <a:ext cx="112"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endParaRPr lang="en-US"/>
            </a:p>
          </p:txBody>
        </p:sp>
        <p:sp>
          <p:nvSpPr>
            <p:cNvPr id="35958" name="Oval 118"/>
            <p:cNvSpPr>
              <a:spLocks noChangeArrowheads="1"/>
            </p:cNvSpPr>
            <p:nvPr/>
          </p:nvSpPr>
          <p:spPr bwMode="hidden">
            <a:xfrm>
              <a:off x="2228" y="1442"/>
              <a:ext cx="111"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5959" name="Oval 119"/>
            <p:cNvSpPr>
              <a:spLocks noChangeArrowheads="1"/>
            </p:cNvSpPr>
            <p:nvPr/>
          </p:nvSpPr>
          <p:spPr bwMode="hidden">
            <a:xfrm>
              <a:off x="1109" y="1424"/>
              <a:ext cx="112"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endParaRPr lang="en-US"/>
            </a:p>
          </p:txBody>
        </p:sp>
        <p:sp>
          <p:nvSpPr>
            <p:cNvPr id="35960" name="Oval 120"/>
            <p:cNvSpPr>
              <a:spLocks noChangeArrowheads="1"/>
            </p:cNvSpPr>
            <p:nvPr/>
          </p:nvSpPr>
          <p:spPr bwMode="hidden">
            <a:xfrm>
              <a:off x="611" y="1284"/>
              <a:ext cx="111" cy="51"/>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5961" name="Oval 121"/>
            <p:cNvSpPr>
              <a:spLocks noChangeArrowheads="1"/>
            </p:cNvSpPr>
            <p:nvPr/>
          </p:nvSpPr>
          <p:spPr bwMode="hidden">
            <a:xfrm>
              <a:off x="305" y="1358"/>
              <a:ext cx="111" cy="51"/>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5962" name="Oval 122"/>
            <p:cNvSpPr>
              <a:spLocks noChangeArrowheads="1"/>
            </p:cNvSpPr>
            <p:nvPr/>
          </p:nvSpPr>
          <p:spPr bwMode="hidden">
            <a:xfrm>
              <a:off x="156" y="1154"/>
              <a:ext cx="112" cy="50"/>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5963" name="Oval 123"/>
            <p:cNvSpPr>
              <a:spLocks noChangeArrowheads="1"/>
            </p:cNvSpPr>
            <p:nvPr/>
          </p:nvSpPr>
          <p:spPr bwMode="hidden">
            <a:xfrm>
              <a:off x="4538" y="1365"/>
              <a:ext cx="106" cy="45"/>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endParaRPr lang="en-US"/>
            </a:p>
          </p:txBody>
        </p:sp>
        <p:sp>
          <p:nvSpPr>
            <p:cNvPr id="35964" name="Oval 124"/>
            <p:cNvSpPr>
              <a:spLocks noChangeArrowheads="1"/>
            </p:cNvSpPr>
            <p:nvPr/>
          </p:nvSpPr>
          <p:spPr bwMode="hidden">
            <a:xfrm>
              <a:off x="4407" y="1440"/>
              <a:ext cx="105" cy="44"/>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endParaRPr lang="en-US"/>
            </a:p>
          </p:txBody>
        </p:sp>
        <p:sp>
          <p:nvSpPr>
            <p:cNvPr id="35965" name="Oval 125"/>
            <p:cNvSpPr>
              <a:spLocks noChangeArrowheads="1"/>
            </p:cNvSpPr>
            <p:nvPr/>
          </p:nvSpPr>
          <p:spPr bwMode="hidden">
            <a:xfrm>
              <a:off x="3992" y="1356"/>
              <a:ext cx="106" cy="45"/>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endParaRPr lang="en-US"/>
            </a:p>
          </p:txBody>
        </p:sp>
        <p:sp>
          <p:nvSpPr>
            <p:cNvPr id="35966" name="Oval 126"/>
            <p:cNvSpPr>
              <a:spLocks noChangeArrowheads="1"/>
            </p:cNvSpPr>
            <p:nvPr/>
          </p:nvSpPr>
          <p:spPr bwMode="hidden">
            <a:xfrm>
              <a:off x="3466" y="1356"/>
              <a:ext cx="106" cy="45"/>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endParaRPr lang="en-US"/>
            </a:p>
          </p:txBody>
        </p:sp>
        <p:sp>
          <p:nvSpPr>
            <p:cNvPr id="35967" name="Oval 127"/>
            <p:cNvSpPr>
              <a:spLocks noChangeArrowheads="1"/>
            </p:cNvSpPr>
            <p:nvPr/>
          </p:nvSpPr>
          <p:spPr bwMode="hidden">
            <a:xfrm>
              <a:off x="2852" y="1228"/>
              <a:ext cx="106" cy="44"/>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5968" name="Oval 128"/>
            <p:cNvSpPr>
              <a:spLocks noChangeArrowheads="1"/>
            </p:cNvSpPr>
            <p:nvPr/>
          </p:nvSpPr>
          <p:spPr bwMode="hidden">
            <a:xfrm>
              <a:off x="2678" y="1109"/>
              <a:ext cx="106" cy="44"/>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endParaRPr lang="en-US"/>
            </a:p>
          </p:txBody>
        </p:sp>
        <p:sp>
          <p:nvSpPr>
            <p:cNvPr id="35969" name="Oval 129"/>
            <p:cNvSpPr>
              <a:spLocks noChangeArrowheads="1"/>
            </p:cNvSpPr>
            <p:nvPr/>
          </p:nvSpPr>
          <p:spPr bwMode="hidden">
            <a:xfrm>
              <a:off x="2859" y="1045"/>
              <a:ext cx="106" cy="45"/>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endParaRPr lang="en-US"/>
            </a:p>
          </p:txBody>
        </p:sp>
        <p:sp>
          <p:nvSpPr>
            <p:cNvPr id="35970" name="Oval 130"/>
            <p:cNvSpPr>
              <a:spLocks noChangeArrowheads="1"/>
            </p:cNvSpPr>
            <p:nvPr/>
          </p:nvSpPr>
          <p:spPr bwMode="hidden">
            <a:xfrm>
              <a:off x="1942" y="104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5971" name="Oval 131"/>
            <p:cNvSpPr>
              <a:spLocks noChangeArrowheads="1"/>
            </p:cNvSpPr>
            <p:nvPr/>
          </p:nvSpPr>
          <p:spPr bwMode="hidden">
            <a:xfrm>
              <a:off x="1088" y="1277"/>
              <a:ext cx="106"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5972" name="Oval 132"/>
            <p:cNvSpPr>
              <a:spLocks noChangeArrowheads="1"/>
            </p:cNvSpPr>
            <p:nvPr/>
          </p:nvSpPr>
          <p:spPr bwMode="hidden">
            <a:xfrm>
              <a:off x="827" y="135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5973" name="Oval 133"/>
            <p:cNvSpPr>
              <a:spLocks noChangeArrowheads="1"/>
            </p:cNvSpPr>
            <p:nvPr/>
          </p:nvSpPr>
          <p:spPr bwMode="hidden">
            <a:xfrm>
              <a:off x="537" y="1428"/>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5974" name="Oval 134"/>
            <p:cNvSpPr>
              <a:spLocks noChangeArrowheads="1"/>
            </p:cNvSpPr>
            <p:nvPr/>
          </p:nvSpPr>
          <p:spPr bwMode="hidden">
            <a:xfrm>
              <a:off x="635" y="106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5975" name="Oval 135"/>
            <p:cNvSpPr>
              <a:spLocks noChangeArrowheads="1"/>
            </p:cNvSpPr>
            <p:nvPr/>
          </p:nvSpPr>
          <p:spPr bwMode="hidden">
            <a:xfrm>
              <a:off x="1540" y="105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5976" name="Oval 136"/>
            <p:cNvSpPr>
              <a:spLocks noChangeArrowheads="1"/>
            </p:cNvSpPr>
            <p:nvPr/>
          </p:nvSpPr>
          <p:spPr bwMode="hidden">
            <a:xfrm>
              <a:off x="1120" y="1063"/>
              <a:ext cx="105"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5977" name="Oval 137"/>
            <p:cNvSpPr>
              <a:spLocks noChangeArrowheads="1"/>
            </p:cNvSpPr>
            <p:nvPr/>
          </p:nvSpPr>
          <p:spPr bwMode="hidden">
            <a:xfrm>
              <a:off x="4131" y="1284"/>
              <a:ext cx="111" cy="45"/>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5978" name="Oval 138"/>
            <p:cNvSpPr>
              <a:spLocks noChangeArrowheads="1"/>
            </p:cNvSpPr>
            <p:nvPr/>
          </p:nvSpPr>
          <p:spPr bwMode="hidden">
            <a:xfrm>
              <a:off x="3477" y="1163"/>
              <a:ext cx="112" cy="45"/>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5979" name="Oval 139"/>
            <p:cNvSpPr>
              <a:spLocks noChangeArrowheads="1"/>
            </p:cNvSpPr>
            <p:nvPr/>
          </p:nvSpPr>
          <p:spPr bwMode="hidden">
            <a:xfrm>
              <a:off x="3315" y="1229"/>
              <a:ext cx="112" cy="45"/>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5980" name="Oval 140"/>
            <p:cNvSpPr>
              <a:spLocks noChangeArrowheads="1"/>
            </p:cNvSpPr>
            <p:nvPr/>
          </p:nvSpPr>
          <p:spPr bwMode="hidden">
            <a:xfrm>
              <a:off x="3174" y="1112"/>
              <a:ext cx="112" cy="44"/>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5981" name="Oval 141"/>
            <p:cNvSpPr>
              <a:spLocks noChangeArrowheads="1"/>
            </p:cNvSpPr>
            <p:nvPr/>
          </p:nvSpPr>
          <p:spPr bwMode="hidden">
            <a:xfrm>
              <a:off x="2396" y="1051"/>
              <a:ext cx="112"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endParaRPr lang="en-US"/>
            </a:p>
          </p:txBody>
        </p:sp>
        <p:sp>
          <p:nvSpPr>
            <p:cNvPr id="35982" name="Oval 142"/>
            <p:cNvSpPr>
              <a:spLocks noChangeArrowheads="1"/>
            </p:cNvSpPr>
            <p:nvPr/>
          </p:nvSpPr>
          <p:spPr bwMode="hidden">
            <a:xfrm>
              <a:off x="2769" y="1446"/>
              <a:ext cx="111" cy="44"/>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5983" name="Oval 143"/>
            <p:cNvSpPr>
              <a:spLocks noChangeArrowheads="1"/>
            </p:cNvSpPr>
            <p:nvPr/>
          </p:nvSpPr>
          <p:spPr bwMode="hidden">
            <a:xfrm>
              <a:off x="2656" y="1294"/>
              <a:ext cx="112" cy="45"/>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5984" name="Oval 144"/>
            <p:cNvSpPr>
              <a:spLocks noChangeArrowheads="1"/>
            </p:cNvSpPr>
            <p:nvPr/>
          </p:nvSpPr>
          <p:spPr bwMode="hidden">
            <a:xfrm>
              <a:off x="2501" y="1159"/>
              <a:ext cx="111" cy="45"/>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endParaRPr lang="en-US"/>
            </a:p>
          </p:txBody>
        </p:sp>
        <p:sp>
          <p:nvSpPr>
            <p:cNvPr id="35985" name="Oval 145"/>
            <p:cNvSpPr>
              <a:spLocks noChangeArrowheads="1"/>
            </p:cNvSpPr>
            <p:nvPr/>
          </p:nvSpPr>
          <p:spPr bwMode="hidden">
            <a:xfrm>
              <a:off x="2222" y="1101"/>
              <a:ext cx="112" cy="44"/>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endParaRPr lang="en-US"/>
            </a:p>
          </p:txBody>
        </p:sp>
        <p:sp>
          <p:nvSpPr>
            <p:cNvPr id="35986" name="Oval 146"/>
            <p:cNvSpPr>
              <a:spLocks noChangeArrowheads="1"/>
            </p:cNvSpPr>
            <p:nvPr/>
          </p:nvSpPr>
          <p:spPr bwMode="hidden">
            <a:xfrm>
              <a:off x="2029" y="1162"/>
              <a:ext cx="111"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endParaRPr lang="en-US"/>
            </a:p>
          </p:txBody>
        </p:sp>
        <p:sp>
          <p:nvSpPr>
            <p:cNvPr id="35987" name="Oval 147"/>
            <p:cNvSpPr>
              <a:spLocks noChangeArrowheads="1"/>
            </p:cNvSpPr>
            <p:nvPr/>
          </p:nvSpPr>
          <p:spPr bwMode="hidden">
            <a:xfrm>
              <a:off x="1875" y="1356"/>
              <a:ext cx="112" cy="45"/>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endParaRPr lang="en-US"/>
            </a:p>
          </p:txBody>
        </p:sp>
        <p:sp>
          <p:nvSpPr>
            <p:cNvPr id="35988" name="Oval 148"/>
            <p:cNvSpPr>
              <a:spLocks noChangeArrowheads="1"/>
            </p:cNvSpPr>
            <p:nvPr/>
          </p:nvSpPr>
          <p:spPr bwMode="hidden">
            <a:xfrm>
              <a:off x="1809" y="1223"/>
              <a:ext cx="111"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endParaRPr lang="en-US"/>
            </a:p>
          </p:txBody>
        </p:sp>
        <p:sp>
          <p:nvSpPr>
            <p:cNvPr id="35989" name="Oval 149"/>
            <p:cNvSpPr>
              <a:spLocks noChangeArrowheads="1"/>
            </p:cNvSpPr>
            <p:nvPr/>
          </p:nvSpPr>
          <p:spPr bwMode="hidden">
            <a:xfrm>
              <a:off x="1738" y="1098"/>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5990" name="Oval 150"/>
            <p:cNvSpPr>
              <a:spLocks noChangeArrowheads="1"/>
            </p:cNvSpPr>
            <p:nvPr/>
          </p:nvSpPr>
          <p:spPr bwMode="hidden">
            <a:xfrm>
              <a:off x="1583" y="1289"/>
              <a:ext cx="112"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endParaRPr lang="en-US"/>
            </a:p>
          </p:txBody>
        </p:sp>
        <p:sp>
          <p:nvSpPr>
            <p:cNvPr id="35991" name="Oval 151"/>
            <p:cNvSpPr>
              <a:spLocks noChangeArrowheads="1"/>
            </p:cNvSpPr>
            <p:nvPr/>
          </p:nvSpPr>
          <p:spPr bwMode="hidden">
            <a:xfrm>
              <a:off x="1379" y="1343"/>
              <a:ext cx="112"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endParaRPr lang="en-US"/>
            </a:p>
          </p:txBody>
        </p:sp>
        <p:sp>
          <p:nvSpPr>
            <p:cNvPr id="35992" name="Oval 152"/>
            <p:cNvSpPr>
              <a:spLocks noChangeArrowheads="1"/>
            </p:cNvSpPr>
            <p:nvPr/>
          </p:nvSpPr>
          <p:spPr bwMode="hidden">
            <a:xfrm>
              <a:off x="1529" y="1156"/>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5993" name="Oval 153"/>
            <p:cNvSpPr>
              <a:spLocks noChangeArrowheads="1"/>
            </p:cNvSpPr>
            <p:nvPr/>
          </p:nvSpPr>
          <p:spPr bwMode="hidden">
            <a:xfrm>
              <a:off x="1294" y="1222"/>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5994" name="Oval 154"/>
            <p:cNvSpPr>
              <a:spLocks noChangeArrowheads="1"/>
            </p:cNvSpPr>
            <p:nvPr/>
          </p:nvSpPr>
          <p:spPr bwMode="hidden">
            <a:xfrm>
              <a:off x="1314" y="1112"/>
              <a:ext cx="112"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5995" name="Oval 155"/>
            <p:cNvSpPr>
              <a:spLocks noChangeArrowheads="1"/>
            </p:cNvSpPr>
            <p:nvPr/>
          </p:nvSpPr>
          <p:spPr bwMode="hidden">
            <a:xfrm>
              <a:off x="1082" y="1166"/>
              <a:ext cx="111"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5996" name="Oval 156"/>
            <p:cNvSpPr>
              <a:spLocks noChangeArrowheads="1"/>
            </p:cNvSpPr>
            <p:nvPr/>
          </p:nvSpPr>
          <p:spPr bwMode="hidden">
            <a:xfrm>
              <a:off x="877" y="1121"/>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5997" name="Oval 157"/>
            <p:cNvSpPr>
              <a:spLocks noChangeArrowheads="1"/>
            </p:cNvSpPr>
            <p:nvPr/>
          </p:nvSpPr>
          <p:spPr bwMode="hidden">
            <a:xfrm>
              <a:off x="875" y="1216"/>
              <a:ext cx="111"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5998" name="Oval 158"/>
            <p:cNvSpPr>
              <a:spLocks noChangeArrowheads="1"/>
            </p:cNvSpPr>
            <p:nvPr/>
          </p:nvSpPr>
          <p:spPr bwMode="hidden">
            <a:xfrm>
              <a:off x="680" y="1170"/>
              <a:ext cx="112"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5999" name="Oval 159"/>
            <p:cNvSpPr>
              <a:spLocks noChangeArrowheads="1"/>
            </p:cNvSpPr>
            <p:nvPr/>
          </p:nvSpPr>
          <p:spPr bwMode="hidden">
            <a:xfrm>
              <a:off x="411" y="1232"/>
              <a:ext cx="111"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6000" name="Oval 160"/>
            <p:cNvSpPr>
              <a:spLocks noChangeArrowheads="1"/>
            </p:cNvSpPr>
            <p:nvPr/>
          </p:nvSpPr>
          <p:spPr bwMode="hidden">
            <a:xfrm>
              <a:off x="434" y="1100"/>
              <a:ext cx="112"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6001" name="Oval 161"/>
            <p:cNvSpPr>
              <a:spLocks noChangeArrowheads="1"/>
            </p:cNvSpPr>
            <p:nvPr/>
          </p:nvSpPr>
          <p:spPr bwMode="hidden">
            <a:xfrm>
              <a:off x="119" y="1312"/>
              <a:ext cx="111"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6002" name="Oval 162"/>
            <p:cNvSpPr>
              <a:spLocks noChangeArrowheads="1"/>
            </p:cNvSpPr>
            <p:nvPr/>
          </p:nvSpPr>
          <p:spPr bwMode="hidden">
            <a:xfrm>
              <a:off x="858" y="1001"/>
              <a:ext cx="101" cy="38"/>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6003" name="Oval 163"/>
            <p:cNvSpPr>
              <a:spLocks noChangeArrowheads="1"/>
            </p:cNvSpPr>
            <p:nvPr/>
          </p:nvSpPr>
          <p:spPr bwMode="hidden">
            <a:xfrm>
              <a:off x="1341" y="1013"/>
              <a:ext cx="101"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6004" name="Oval 164"/>
            <p:cNvSpPr>
              <a:spLocks noChangeArrowheads="1"/>
            </p:cNvSpPr>
            <p:nvPr/>
          </p:nvSpPr>
          <p:spPr bwMode="hidden">
            <a:xfrm>
              <a:off x="1739" y="1008"/>
              <a:ext cx="101" cy="38"/>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6005" name="Oval 165"/>
            <p:cNvSpPr>
              <a:spLocks noChangeArrowheads="1"/>
            </p:cNvSpPr>
            <p:nvPr/>
          </p:nvSpPr>
          <p:spPr bwMode="hidden">
            <a:xfrm>
              <a:off x="2116" y="1001"/>
              <a:ext cx="100"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6006" name="Oval 166"/>
            <p:cNvSpPr>
              <a:spLocks noChangeArrowheads="1"/>
            </p:cNvSpPr>
            <p:nvPr/>
          </p:nvSpPr>
          <p:spPr bwMode="hidden">
            <a:xfrm>
              <a:off x="2320" y="941"/>
              <a:ext cx="101"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6007" name="Oval 167"/>
            <p:cNvSpPr>
              <a:spLocks noChangeArrowheads="1"/>
            </p:cNvSpPr>
            <p:nvPr/>
          </p:nvSpPr>
          <p:spPr bwMode="hidden">
            <a:xfrm>
              <a:off x="2601" y="995"/>
              <a:ext cx="101"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6008" name="Oval 168"/>
            <p:cNvSpPr>
              <a:spLocks noChangeArrowheads="1"/>
            </p:cNvSpPr>
            <p:nvPr/>
          </p:nvSpPr>
          <p:spPr bwMode="hidden">
            <a:xfrm>
              <a:off x="1667" y="1420"/>
              <a:ext cx="106"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endParaRPr lang="en-US"/>
            </a:p>
          </p:txBody>
        </p:sp>
        <p:sp>
          <p:nvSpPr>
            <p:cNvPr id="36009" name="Oval 169"/>
            <p:cNvSpPr>
              <a:spLocks noChangeArrowheads="1"/>
            </p:cNvSpPr>
            <p:nvPr/>
          </p:nvSpPr>
          <p:spPr bwMode="hidden">
            <a:xfrm>
              <a:off x="2557" y="1516"/>
              <a:ext cx="123" cy="5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6010" name="Oval 170"/>
            <p:cNvSpPr>
              <a:spLocks noChangeArrowheads="1"/>
            </p:cNvSpPr>
            <p:nvPr/>
          </p:nvSpPr>
          <p:spPr bwMode="hidden">
            <a:xfrm>
              <a:off x="3619" y="1287"/>
              <a:ext cx="112" cy="5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endParaRPr lang="en-US"/>
            </a:p>
          </p:txBody>
        </p:sp>
        <p:sp>
          <p:nvSpPr>
            <p:cNvPr id="36011" name="Oval 171"/>
            <p:cNvSpPr>
              <a:spLocks noChangeArrowheads="1"/>
            </p:cNvSpPr>
            <p:nvPr/>
          </p:nvSpPr>
          <p:spPr bwMode="hidden">
            <a:xfrm>
              <a:off x="3791" y="1212"/>
              <a:ext cx="111" cy="5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endParaRPr lang="en-US"/>
            </a:p>
          </p:txBody>
        </p:sp>
        <p:sp>
          <p:nvSpPr>
            <p:cNvPr id="36012" name="Oval 172"/>
            <p:cNvSpPr>
              <a:spLocks noChangeArrowheads="1"/>
            </p:cNvSpPr>
            <p:nvPr/>
          </p:nvSpPr>
          <p:spPr bwMode="hidden">
            <a:xfrm>
              <a:off x="2134" y="908"/>
              <a:ext cx="79"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6013" name="Oval 173"/>
            <p:cNvSpPr>
              <a:spLocks noChangeArrowheads="1"/>
            </p:cNvSpPr>
            <p:nvPr/>
          </p:nvSpPr>
          <p:spPr bwMode="hidden">
            <a:xfrm>
              <a:off x="1264" y="908"/>
              <a:ext cx="79"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6014" name="Oval 174"/>
            <p:cNvSpPr>
              <a:spLocks noChangeArrowheads="1"/>
            </p:cNvSpPr>
            <p:nvPr/>
          </p:nvSpPr>
          <p:spPr bwMode="hidden">
            <a:xfrm>
              <a:off x="1471" y="869"/>
              <a:ext cx="79"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6015" name="Oval 175"/>
            <p:cNvSpPr>
              <a:spLocks noChangeArrowheads="1"/>
            </p:cNvSpPr>
            <p:nvPr/>
          </p:nvSpPr>
          <p:spPr bwMode="hidden">
            <a:xfrm>
              <a:off x="1650" y="824"/>
              <a:ext cx="83"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6016" name="Oval 176"/>
            <p:cNvSpPr>
              <a:spLocks noChangeArrowheads="1"/>
            </p:cNvSpPr>
            <p:nvPr/>
          </p:nvSpPr>
          <p:spPr bwMode="hidden">
            <a:xfrm>
              <a:off x="1918" y="869"/>
              <a:ext cx="84"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6017" name="Oval 177"/>
            <p:cNvSpPr>
              <a:spLocks noChangeArrowheads="1"/>
            </p:cNvSpPr>
            <p:nvPr/>
          </p:nvSpPr>
          <p:spPr bwMode="hidden">
            <a:xfrm>
              <a:off x="1720" y="923"/>
              <a:ext cx="83"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6018" name="Oval 178"/>
            <p:cNvSpPr>
              <a:spLocks noChangeArrowheads="1"/>
            </p:cNvSpPr>
            <p:nvPr/>
          </p:nvSpPr>
          <p:spPr bwMode="hidden">
            <a:xfrm>
              <a:off x="1913" y="957"/>
              <a:ext cx="95"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6019" name="Oval 179"/>
            <p:cNvSpPr>
              <a:spLocks noChangeArrowheads="1"/>
            </p:cNvSpPr>
            <p:nvPr/>
          </p:nvSpPr>
          <p:spPr bwMode="hidden">
            <a:xfrm>
              <a:off x="1541" y="962"/>
              <a:ext cx="89"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6020" name="Oval 180"/>
            <p:cNvSpPr>
              <a:spLocks noChangeArrowheads="1"/>
            </p:cNvSpPr>
            <p:nvPr/>
          </p:nvSpPr>
          <p:spPr bwMode="hidden">
            <a:xfrm>
              <a:off x="1076" y="953"/>
              <a:ext cx="101"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6021" name="Oval 181"/>
            <p:cNvSpPr>
              <a:spLocks noChangeArrowheads="1"/>
            </p:cNvSpPr>
            <p:nvPr/>
          </p:nvSpPr>
          <p:spPr bwMode="hidden">
            <a:xfrm>
              <a:off x="1983" y="4027"/>
              <a:ext cx="195" cy="105"/>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endParaRPr lang="en-US"/>
            </a:p>
          </p:txBody>
        </p:sp>
        <p:sp>
          <p:nvSpPr>
            <p:cNvPr id="36022" name="Oval 182"/>
            <p:cNvSpPr>
              <a:spLocks noChangeArrowheads="1"/>
            </p:cNvSpPr>
            <p:nvPr/>
          </p:nvSpPr>
          <p:spPr bwMode="hidden">
            <a:xfrm>
              <a:off x="2460" y="3671"/>
              <a:ext cx="196" cy="112"/>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endParaRPr lang="en-US"/>
            </a:p>
          </p:txBody>
        </p:sp>
        <p:sp>
          <p:nvSpPr>
            <p:cNvPr id="36023" name="Oval 183"/>
            <p:cNvSpPr>
              <a:spLocks noChangeArrowheads="1"/>
            </p:cNvSpPr>
            <p:nvPr/>
          </p:nvSpPr>
          <p:spPr bwMode="hidden">
            <a:xfrm>
              <a:off x="3238" y="3121"/>
              <a:ext cx="168" cy="95"/>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endParaRPr lang="en-US"/>
            </a:p>
          </p:txBody>
        </p:sp>
        <p:sp>
          <p:nvSpPr>
            <p:cNvPr id="36024" name="Oval 184"/>
            <p:cNvSpPr>
              <a:spLocks noChangeArrowheads="1"/>
            </p:cNvSpPr>
            <p:nvPr/>
          </p:nvSpPr>
          <p:spPr bwMode="hidden">
            <a:xfrm>
              <a:off x="3550" y="2880"/>
              <a:ext cx="157" cy="89"/>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endParaRPr lang="en-US"/>
            </a:p>
          </p:txBody>
        </p:sp>
        <p:sp>
          <p:nvSpPr>
            <p:cNvPr id="36025" name="Oval 185"/>
            <p:cNvSpPr>
              <a:spLocks noChangeArrowheads="1"/>
            </p:cNvSpPr>
            <p:nvPr/>
          </p:nvSpPr>
          <p:spPr bwMode="hidden">
            <a:xfrm>
              <a:off x="2892" y="3377"/>
              <a:ext cx="168" cy="95"/>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endParaRPr lang="en-US"/>
            </a:p>
          </p:txBody>
        </p:sp>
        <p:sp>
          <p:nvSpPr>
            <p:cNvPr id="36026" name="Oval 186"/>
            <p:cNvSpPr>
              <a:spLocks noChangeArrowheads="1"/>
            </p:cNvSpPr>
            <p:nvPr/>
          </p:nvSpPr>
          <p:spPr bwMode="hidden">
            <a:xfrm>
              <a:off x="3869" y="2657"/>
              <a:ext cx="151" cy="84"/>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endParaRPr lang="en-US"/>
            </a:p>
          </p:txBody>
        </p:sp>
        <p:sp>
          <p:nvSpPr>
            <p:cNvPr id="36027" name="Oval 187"/>
            <p:cNvSpPr>
              <a:spLocks noChangeArrowheads="1"/>
            </p:cNvSpPr>
            <p:nvPr/>
          </p:nvSpPr>
          <p:spPr bwMode="hidden">
            <a:xfrm>
              <a:off x="4090" y="2475"/>
              <a:ext cx="156" cy="89"/>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endParaRPr lang="en-US"/>
            </a:p>
          </p:txBody>
        </p:sp>
        <p:sp>
          <p:nvSpPr>
            <p:cNvPr id="36028" name="Oval 188"/>
            <p:cNvSpPr>
              <a:spLocks noChangeArrowheads="1"/>
            </p:cNvSpPr>
            <p:nvPr/>
          </p:nvSpPr>
          <p:spPr bwMode="hidden">
            <a:xfrm>
              <a:off x="4327" y="2314"/>
              <a:ext cx="134" cy="72"/>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endParaRPr lang="en-US"/>
            </a:p>
          </p:txBody>
        </p:sp>
        <p:sp>
          <p:nvSpPr>
            <p:cNvPr id="36029" name="Oval 189"/>
            <p:cNvSpPr>
              <a:spLocks noChangeArrowheads="1"/>
            </p:cNvSpPr>
            <p:nvPr/>
          </p:nvSpPr>
          <p:spPr bwMode="hidden">
            <a:xfrm>
              <a:off x="4712" y="2022"/>
              <a:ext cx="134" cy="73"/>
            </a:xfrm>
            <a:prstGeom prst="ellipse">
              <a:avLst/>
            </a:prstGeom>
            <a:gradFill rotWithShape="0">
              <a:gsLst>
                <a:gs pos="0">
                  <a:schemeClr val="bg2"/>
                </a:gs>
                <a:gs pos="100000">
                  <a:schemeClr val="bg2">
                    <a:gamma/>
                    <a:shade val="54510"/>
                    <a:invGamma/>
                  </a:schemeClr>
                </a:gs>
              </a:gsLst>
              <a:lin ang="2700000" scaled="1"/>
            </a:gradFill>
            <a:ln w="9525">
              <a:noFill/>
              <a:round/>
              <a:headEnd/>
              <a:tailEnd/>
            </a:ln>
            <a:effectLst/>
          </p:spPr>
          <p:txBody>
            <a:bodyPr/>
            <a:lstStyle/>
            <a:p>
              <a:endParaRPr lang="en-US"/>
            </a:p>
          </p:txBody>
        </p:sp>
        <p:sp>
          <p:nvSpPr>
            <p:cNvPr id="36030" name="Oval 190"/>
            <p:cNvSpPr>
              <a:spLocks noChangeArrowheads="1"/>
            </p:cNvSpPr>
            <p:nvPr/>
          </p:nvSpPr>
          <p:spPr bwMode="hidden">
            <a:xfrm>
              <a:off x="4533" y="2162"/>
              <a:ext cx="139"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endParaRPr lang="en-US"/>
            </a:p>
          </p:txBody>
        </p:sp>
        <p:sp>
          <p:nvSpPr>
            <p:cNvPr id="36031" name="Oval 191"/>
            <p:cNvSpPr>
              <a:spLocks noChangeArrowheads="1"/>
            </p:cNvSpPr>
            <p:nvPr/>
          </p:nvSpPr>
          <p:spPr bwMode="hidden">
            <a:xfrm>
              <a:off x="4863" y="1920"/>
              <a:ext cx="128"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endParaRPr lang="en-US"/>
            </a:p>
          </p:txBody>
        </p:sp>
        <p:sp>
          <p:nvSpPr>
            <p:cNvPr id="36032" name="Oval 192"/>
            <p:cNvSpPr>
              <a:spLocks noChangeArrowheads="1"/>
            </p:cNvSpPr>
            <p:nvPr/>
          </p:nvSpPr>
          <p:spPr bwMode="hidden">
            <a:xfrm>
              <a:off x="5009" y="1807"/>
              <a:ext cx="128"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endParaRPr lang="en-US"/>
            </a:p>
          </p:txBody>
        </p:sp>
        <p:sp>
          <p:nvSpPr>
            <p:cNvPr id="36033" name="Oval 193"/>
            <p:cNvSpPr>
              <a:spLocks noChangeArrowheads="1"/>
            </p:cNvSpPr>
            <p:nvPr/>
          </p:nvSpPr>
          <p:spPr bwMode="hidden">
            <a:xfrm>
              <a:off x="5161" y="1702"/>
              <a:ext cx="123" cy="50"/>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endParaRPr lang="en-US"/>
            </a:p>
          </p:txBody>
        </p:sp>
        <p:sp>
          <p:nvSpPr>
            <p:cNvPr id="36034" name="Oval 194"/>
            <p:cNvSpPr>
              <a:spLocks noChangeArrowheads="1"/>
            </p:cNvSpPr>
            <p:nvPr/>
          </p:nvSpPr>
          <p:spPr bwMode="hidden">
            <a:xfrm>
              <a:off x="5277" y="1614"/>
              <a:ext cx="124" cy="51"/>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endParaRPr lang="en-US"/>
            </a:p>
          </p:txBody>
        </p:sp>
        <p:sp>
          <p:nvSpPr>
            <p:cNvPr id="36035" name="Oval 195"/>
            <p:cNvSpPr>
              <a:spLocks noChangeArrowheads="1"/>
            </p:cNvSpPr>
            <p:nvPr/>
          </p:nvSpPr>
          <p:spPr bwMode="hidden">
            <a:xfrm>
              <a:off x="5398" y="1521"/>
              <a:ext cx="123" cy="51"/>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endParaRPr lang="en-US"/>
            </a:p>
          </p:txBody>
        </p:sp>
        <p:sp>
          <p:nvSpPr>
            <p:cNvPr id="36036" name="Oval 196"/>
            <p:cNvSpPr>
              <a:spLocks noChangeArrowheads="1"/>
            </p:cNvSpPr>
            <p:nvPr/>
          </p:nvSpPr>
          <p:spPr bwMode="hidden">
            <a:xfrm>
              <a:off x="3255" y="4071"/>
              <a:ext cx="196" cy="106"/>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endParaRPr lang="en-US"/>
            </a:p>
          </p:txBody>
        </p:sp>
        <p:sp>
          <p:nvSpPr>
            <p:cNvPr id="36037" name="Oval 197"/>
            <p:cNvSpPr>
              <a:spLocks noChangeArrowheads="1"/>
            </p:cNvSpPr>
            <p:nvPr/>
          </p:nvSpPr>
          <p:spPr bwMode="hidden">
            <a:xfrm>
              <a:off x="3651" y="3693"/>
              <a:ext cx="196" cy="111"/>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endParaRPr lang="en-US"/>
            </a:p>
          </p:txBody>
        </p:sp>
        <p:sp>
          <p:nvSpPr>
            <p:cNvPr id="36038" name="Oval 198"/>
            <p:cNvSpPr>
              <a:spLocks noChangeArrowheads="1"/>
            </p:cNvSpPr>
            <p:nvPr/>
          </p:nvSpPr>
          <p:spPr bwMode="hidden">
            <a:xfrm>
              <a:off x="4773" y="3705"/>
              <a:ext cx="201" cy="106"/>
            </a:xfrm>
            <a:prstGeom prst="ellipse">
              <a:avLst/>
            </a:prstGeom>
            <a:gradFill rotWithShape="0">
              <a:gsLst>
                <a:gs pos="0">
                  <a:schemeClr val="bg1"/>
                </a:gs>
                <a:gs pos="100000">
                  <a:schemeClr val="bg1">
                    <a:gamma/>
                    <a:shade val="39216"/>
                    <a:invGamma/>
                  </a:schemeClr>
                </a:gs>
              </a:gsLst>
              <a:lin ang="2700000" scaled="1"/>
            </a:gradFill>
            <a:ln w="9525">
              <a:noFill/>
              <a:round/>
              <a:headEnd/>
              <a:tailEnd/>
            </a:ln>
            <a:effectLst/>
          </p:spPr>
          <p:txBody>
            <a:bodyPr/>
            <a:lstStyle/>
            <a:p>
              <a:endParaRPr lang="en-US"/>
            </a:p>
          </p:txBody>
        </p:sp>
        <p:sp>
          <p:nvSpPr>
            <p:cNvPr id="36039" name="Oval 199"/>
            <p:cNvSpPr>
              <a:spLocks noChangeArrowheads="1"/>
            </p:cNvSpPr>
            <p:nvPr/>
          </p:nvSpPr>
          <p:spPr bwMode="hidden">
            <a:xfrm>
              <a:off x="4491" y="4049"/>
              <a:ext cx="196" cy="105"/>
            </a:xfrm>
            <a:prstGeom prst="ellipse">
              <a:avLst/>
            </a:prstGeom>
            <a:gradFill rotWithShape="0">
              <a:gsLst>
                <a:gs pos="0">
                  <a:schemeClr val="bg1"/>
                </a:gs>
                <a:gs pos="100000">
                  <a:schemeClr val="bg1">
                    <a:gamma/>
                    <a:shade val="39216"/>
                    <a:invGamma/>
                  </a:schemeClr>
                </a:gs>
              </a:gsLst>
              <a:lin ang="2700000" scaled="1"/>
            </a:gradFill>
            <a:ln w="9525">
              <a:noFill/>
              <a:round/>
              <a:headEnd/>
              <a:tailEnd/>
            </a:ln>
            <a:effectLst/>
          </p:spPr>
          <p:txBody>
            <a:bodyPr/>
            <a:lstStyle/>
            <a:p>
              <a:endParaRPr lang="en-US"/>
            </a:p>
          </p:txBody>
        </p:sp>
        <p:sp>
          <p:nvSpPr>
            <p:cNvPr id="36040" name="Oval 200"/>
            <p:cNvSpPr>
              <a:spLocks noChangeArrowheads="1"/>
            </p:cNvSpPr>
            <p:nvPr/>
          </p:nvSpPr>
          <p:spPr bwMode="hidden">
            <a:xfrm>
              <a:off x="3989" y="3396"/>
              <a:ext cx="168" cy="96"/>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endParaRPr lang="en-US"/>
            </a:p>
          </p:txBody>
        </p:sp>
        <p:sp>
          <p:nvSpPr>
            <p:cNvPr id="36041" name="Oval 201"/>
            <p:cNvSpPr>
              <a:spLocks noChangeArrowheads="1"/>
            </p:cNvSpPr>
            <p:nvPr/>
          </p:nvSpPr>
          <p:spPr bwMode="hidden">
            <a:xfrm>
              <a:off x="4263" y="3141"/>
              <a:ext cx="167" cy="95"/>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endParaRPr lang="en-US"/>
            </a:p>
          </p:txBody>
        </p:sp>
        <p:sp>
          <p:nvSpPr>
            <p:cNvPr id="36042" name="Oval 202"/>
            <p:cNvSpPr>
              <a:spLocks noChangeArrowheads="1"/>
            </p:cNvSpPr>
            <p:nvPr/>
          </p:nvSpPr>
          <p:spPr bwMode="hidden">
            <a:xfrm>
              <a:off x="5044" y="3418"/>
              <a:ext cx="167" cy="95"/>
            </a:xfrm>
            <a:prstGeom prst="ellipse">
              <a:avLst/>
            </a:prstGeom>
            <a:gradFill rotWithShape="0">
              <a:gsLst>
                <a:gs pos="0">
                  <a:schemeClr val="bg1"/>
                </a:gs>
                <a:gs pos="100000">
                  <a:schemeClr val="bg1">
                    <a:gamma/>
                    <a:shade val="39216"/>
                    <a:invGamma/>
                  </a:schemeClr>
                </a:gs>
              </a:gsLst>
              <a:lin ang="2700000" scaled="1"/>
            </a:gradFill>
            <a:ln w="9525">
              <a:noFill/>
              <a:round/>
              <a:headEnd/>
              <a:tailEnd/>
            </a:ln>
            <a:effectLst/>
          </p:spPr>
          <p:txBody>
            <a:bodyPr/>
            <a:lstStyle/>
            <a:p>
              <a:endParaRPr lang="en-US"/>
            </a:p>
          </p:txBody>
        </p:sp>
        <p:sp>
          <p:nvSpPr>
            <p:cNvPr id="36043" name="Oval 203"/>
            <p:cNvSpPr>
              <a:spLocks noChangeArrowheads="1"/>
            </p:cNvSpPr>
            <p:nvPr/>
          </p:nvSpPr>
          <p:spPr bwMode="hidden">
            <a:xfrm>
              <a:off x="4553" y="2873"/>
              <a:ext cx="156" cy="83"/>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endParaRPr lang="en-US"/>
            </a:p>
          </p:txBody>
        </p:sp>
        <p:sp>
          <p:nvSpPr>
            <p:cNvPr id="36044" name="Oval 204"/>
            <p:cNvSpPr>
              <a:spLocks noChangeArrowheads="1"/>
            </p:cNvSpPr>
            <p:nvPr/>
          </p:nvSpPr>
          <p:spPr bwMode="hidden">
            <a:xfrm>
              <a:off x="5293" y="3116"/>
              <a:ext cx="168" cy="95"/>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endParaRPr lang="en-US"/>
            </a:p>
          </p:txBody>
        </p:sp>
        <p:sp>
          <p:nvSpPr>
            <p:cNvPr id="36045" name="Oval 205"/>
            <p:cNvSpPr>
              <a:spLocks noChangeArrowheads="1"/>
            </p:cNvSpPr>
            <p:nvPr/>
          </p:nvSpPr>
          <p:spPr bwMode="hidden">
            <a:xfrm>
              <a:off x="5497" y="2879"/>
              <a:ext cx="156" cy="89"/>
            </a:xfrm>
            <a:prstGeom prst="ellipse">
              <a:avLst/>
            </a:prstGeom>
            <a:gradFill rotWithShape="0">
              <a:gsLst>
                <a:gs pos="0">
                  <a:schemeClr val="bg1"/>
                </a:gs>
                <a:gs pos="100000">
                  <a:schemeClr val="bg1">
                    <a:gamma/>
                    <a:shade val="39216"/>
                    <a:invGamma/>
                  </a:schemeClr>
                </a:gs>
              </a:gsLst>
              <a:lin ang="2700000" scaled="1"/>
            </a:gradFill>
            <a:ln w="9525">
              <a:noFill/>
              <a:round/>
              <a:headEnd/>
              <a:tailEnd/>
            </a:ln>
            <a:effectLst/>
          </p:spPr>
          <p:txBody>
            <a:bodyPr/>
            <a:lstStyle/>
            <a:p>
              <a:endParaRPr lang="en-US"/>
            </a:p>
          </p:txBody>
        </p:sp>
        <p:sp>
          <p:nvSpPr>
            <p:cNvPr id="36046" name="Oval 206"/>
            <p:cNvSpPr>
              <a:spLocks noChangeArrowheads="1"/>
            </p:cNvSpPr>
            <p:nvPr/>
          </p:nvSpPr>
          <p:spPr bwMode="hidden">
            <a:xfrm>
              <a:off x="4772" y="2673"/>
              <a:ext cx="156" cy="83"/>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endParaRPr lang="en-US"/>
            </a:p>
          </p:txBody>
        </p:sp>
        <p:sp>
          <p:nvSpPr>
            <p:cNvPr id="36047" name="Oval 207"/>
            <p:cNvSpPr>
              <a:spLocks noChangeArrowheads="1"/>
            </p:cNvSpPr>
            <p:nvPr/>
          </p:nvSpPr>
          <p:spPr bwMode="hidden">
            <a:xfrm>
              <a:off x="4966" y="2488"/>
              <a:ext cx="156" cy="84"/>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endParaRPr lang="en-US"/>
            </a:p>
          </p:txBody>
        </p:sp>
        <p:sp>
          <p:nvSpPr>
            <p:cNvPr id="36048" name="Oval 208"/>
            <p:cNvSpPr>
              <a:spLocks noChangeArrowheads="1"/>
            </p:cNvSpPr>
            <p:nvPr/>
          </p:nvSpPr>
          <p:spPr bwMode="hidden">
            <a:xfrm>
              <a:off x="5444" y="2052"/>
              <a:ext cx="134" cy="73"/>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endParaRPr lang="en-US"/>
            </a:p>
          </p:txBody>
        </p:sp>
        <p:sp>
          <p:nvSpPr>
            <p:cNvPr id="36049" name="Oval 209"/>
            <p:cNvSpPr>
              <a:spLocks noChangeArrowheads="1"/>
            </p:cNvSpPr>
            <p:nvPr/>
          </p:nvSpPr>
          <p:spPr bwMode="hidden">
            <a:xfrm>
              <a:off x="5161" y="2314"/>
              <a:ext cx="140" cy="73"/>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endParaRPr lang="en-US"/>
            </a:p>
          </p:txBody>
        </p:sp>
        <p:sp>
          <p:nvSpPr>
            <p:cNvPr id="36050" name="Oval 210"/>
            <p:cNvSpPr>
              <a:spLocks noChangeArrowheads="1"/>
            </p:cNvSpPr>
            <p:nvPr/>
          </p:nvSpPr>
          <p:spPr bwMode="hidden">
            <a:xfrm>
              <a:off x="5318" y="2176"/>
              <a:ext cx="134" cy="61"/>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endParaRPr lang="en-US"/>
            </a:p>
          </p:txBody>
        </p:sp>
        <p:sp>
          <p:nvSpPr>
            <p:cNvPr id="36051" name="Oval 211"/>
            <p:cNvSpPr>
              <a:spLocks noChangeArrowheads="1"/>
            </p:cNvSpPr>
            <p:nvPr/>
          </p:nvSpPr>
          <p:spPr bwMode="hidden">
            <a:xfrm>
              <a:off x="5581" y="1933"/>
              <a:ext cx="128" cy="61"/>
            </a:xfrm>
            <a:prstGeom prst="ellipse">
              <a:avLst/>
            </a:prstGeom>
            <a:gradFill rotWithShape="0">
              <a:gsLst>
                <a:gs pos="0">
                  <a:schemeClr val="bg1"/>
                </a:gs>
                <a:gs pos="100000">
                  <a:schemeClr val="bg1">
                    <a:gamma/>
                    <a:shade val="57647"/>
                    <a:invGamma/>
                  </a:schemeClr>
                </a:gs>
              </a:gsLst>
              <a:lin ang="2700000" scaled="1"/>
            </a:gradFill>
            <a:ln w="9525">
              <a:noFill/>
              <a:round/>
              <a:headEnd/>
              <a:tailEnd/>
            </a:ln>
            <a:effectLst/>
          </p:spPr>
          <p:txBody>
            <a:bodyPr/>
            <a:lstStyle/>
            <a:p>
              <a:endParaRPr lang="en-US"/>
            </a:p>
          </p:txBody>
        </p:sp>
        <p:sp>
          <p:nvSpPr>
            <p:cNvPr id="36052" name="Oval 212"/>
            <p:cNvSpPr>
              <a:spLocks noChangeArrowheads="1"/>
            </p:cNvSpPr>
            <p:nvPr/>
          </p:nvSpPr>
          <p:spPr bwMode="hidden">
            <a:xfrm>
              <a:off x="5689" y="1811"/>
              <a:ext cx="128" cy="61"/>
            </a:xfrm>
            <a:prstGeom prst="ellipse">
              <a:avLst/>
            </a:prstGeom>
            <a:gradFill rotWithShape="0">
              <a:gsLst>
                <a:gs pos="0">
                  <a:schemeClr val="bg1"/>
                </a:gs>
                <a:gs pos="100000">
                  <a:schemeClr val="bg1">
                    <a:gamma/>
                    <a:shade val="57647"/>
                    <a:invGamma/>
                  </a:schemeClr>
                </a:gs>
              </a:gsLst>
              <a:lin ang="2700000" scaled="1"/>
            </a:gradFill>
            <a:ln w="9525">
              <a:noFill/>
              <a:round/>
              <a:headEnd/>
              <a:tailEnd/>
            </a:ln>
            <a:effectLst/>
          </p:spPr>
          <p:txBody>
            <a:bodyPr/>
            <a:lstStyle/>
            <a:p>
              <a:endParaRPr lang="en-US"/>
            </a:p>
          </p:txBody>
        </p:sp>
        <p:sp>
          <p:nvSpPr>
            <p:cNvPr id="36053" name="Oval 213"/>
            <p:cNvSpPr>
              <a:spLocks noChangeArrowheads="1"/>
            </p:cNvSpPr>
            <p:nvPr/>
          </p:nvSpPr>
          <p:spPr bwMode="hidden">
            <a:xfrm>
              <a:off x="5663" y="2680"/>
              <a:ext cx="156" cy="83"/>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endParaRPr lang="en-US"/>
            </a:p>
          </p:txBody>
        </p:sp>
        <p:sp>
          <p:nvSpPr>
            <p:cNvPr id="36054" name="Oval 214"/>
            <p:cNvSpPr>
              <a:spLocks noChangeArrowheads="1"/>
            </p:cNvSpPr>
            <p:nvPr/>
          </p:nvSpPr>
          <p:spPr bwMode="hidden">
            <a:xfrm>
              <a:off x="-65" y="2865"/>
              <a:ext cx="150" cy="89"/>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6055" name="Oval 215"/>
            <p:cNvSpPr>
              <a:spLocks noChangeArrowheads="1"/>
            </p:cNvSpPr>
            <p:nvPr/>
          </p:nvSpPr>
          <p:spPr bwMode="hidden">
            <a:xfrm>
              <a:off x="2" y="2477"/>
              <a:ext cx="156" cy="89"/>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endParaRPr lang="en-US"/>
            </a:p>
          </p:txBody>
        </p:sp>
        <p:sp>
          <p:nvSpPr>
            <p:cNvPr id="36056" name="Oval 216"/>
            <p:cNvSpPr>
              <a:spLocks noChangeArrowheads="1"/>
            </p:cNvSpPr>
            <p:nvPr/>
          </p:nvSpPr>
          <p:spPr bwMode="hidden">
            <a:xfrm>
              <a:off x="-9" y="1436"/>
              <a:ext cx="106"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6057" name="Oval 217"/>
            <p:cNvSpPr>
              <a:spLocks noChangeArrowheads="1"/>
            </p:cNvSpPr>
            <p:nvPr/>
          </p:nvSpPr>
          <p:spPr bwMode="hidden">
            <a:xfrm>
              <a:off x="5624" y="4010"/>
              <a:ext cx="201" cy="106"/>
            </a:xfrm>
            <a:prstGeom prst="ellipse">
              <a:avLst/>
            </a:prstGeom>
            <a:gradFill rotWithShape="0">
              <a:gsLst>
                <a:gs pos="0">
                  <a:schemeClr val="bg1"/>
                </a:gs>
                <a:gs pos="100000">
                  <a:schemeClr val="bg1">
                    <a:gamma/>
                    <a:shade val="39216"/>
                    <a:invGamma/>
                  </a:schemeClr>
                </a:gs>
              </a:gsLst>
              <a:lin ang="2700000" scaled="1"/>
            </a:gradFill>
            <a:ln w="9525">
              <a:noFill/>
              <a:round/>
              <a:headEnd/>
              <a:tailEnd/>
            </a:ln>
            <a:effectLst/>
          </p:spPr>
          <p:txBody>
            <a:bodyPr/>
            <a:lstStyle/>
            <a:p>
              <a:endParaRPr lang="en-US"/>
            </a:p>
          </p:txBody>
        </p:sp>
      </p:grpSp>
      <p:sp>
        <p:nvSpPr>
          <p:cNvPr id="36058" name="Rectangle 218"/>
          <p:cNvSpPr>
            <a:spLocks noGrp="1" noChangeArrowheads="1"/>
          </p:cNvSpPr>
          <p:nvPr>
            <p:ph type="ctrTitle" sz="quarter"/>
          </p:nvPr>
        </p:nvSpPr>
        <p:spPr>
          <a:xfrm>
            <a:off x="685800" y="1844675"/>
            <a:ext cx="7772400" cy="1736725"/>
          </a:xfrm>
        </p:spPr>
        <p:txBody>
          <a:bodyPr anchor="b" anchorCtr="1"/>
          <a:lstStyle>
            <a:lvl1pPr>
              <a:defRPr sz="5400"/>
            </a:lvl1pPr>
          </a:lstStyle>
          <a:p>
            <a:r>
              <a:rPr lang="en-GB"/>
              <a:t>Click to edit Master title style</a:t>
            </a:r>
          </a:p>
        </p:txBody>
      </p:sp>
      <p:sp>
        <p:nvSpPr>
          <p:cNvPr id="36059" name="Rectangle 219"/>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GB"/>
              <a:t>Click to edit Master subtitle style</a:t>
            </a:r>
          </a:p>
        </p:txBody>
      </p:sp>
      <p:sp>
        <p:nvSpPr>
          <p:cNvPr id="36060" name="Rectangle 220"/>
          <p:cNvSpPr>
            <a:spLocks noGrp="1" noChangeArrowheads="1"/>
          </p:cNvSpPr>
          <p:nvPr>
            <p:ph type="dt" sz="quarter" idx="2"/>
          </p:nvPr>
        </p:nvSpPr>
        <p:spPr/>
        <p:txBody>
          <a:bodyPr/>
          <a:lstStyle>
            <a:lvl1pPr>
              <a:defRPr/>
            </a:lvl1pPr>
          </a:lstStyle>
          <a:p>
            <a:endParaRPr lang="en-GB"/>
          </a:p>
        </p:txBody>
      </p:sp>
      <p:sp>
        <p:nvSpPr>
          <p:cNvPr id="36061" name="Rectangle 221"/>
          <p:cNvSpPr>
            <a:spLocks noGrp="1" noChangeArrowheads="1"/>
          </p:cNvSpPr>
          <p:nvPr>
            <p:ph type="ftr" sz="quarter" idx="3"/>
          </p:nvPr>
        </p:nvSpPr>
        <p:spPr>
          <a:xfrm>
            <a:off x="3124200" y="6248400"/>
            <a:ext cx="2895600" cy="457200"/>
          </a:xfrm>
        </p:spPr>
        <p:txBody>
          <a:bodyPr/>
          <a:lstStyle>
            <a:lvl1pPr>
              <a:defRPr/>
            </a:lvl1pPr>
          </a:lstStyle>
          <a:p>
            <a:endParaRPr lang="en-GB"/>
          </a:p>
        </p:txBody>
      </p:sp>
      <p:sp>
        <p:nvSpPr>
          <p:cNvPr id="36062" name="Rectangle 222"/>
          <p:cNvSpPr>
            <a:spLocks noGrp="1" noChangeArrowheads="1"/>
          </p:cNvSpPr>
          <p:nvPr>
            <p:ph type="sldNum" sz="quarter" idx="4"/>
          </p:nvPr>
        </p:nvSpPr>
        <p:spPr/>
        <p:txBody>
          <a:bodyPr/>
          <a:lstStyle>
            <a:lvl1pPr>
              <a:defRPr/>
            </a:lvl1pPr>
          </a:lstStyle>
          <a:p>
            <a:fld id="{6D6E45FF-3E1E-4A65-9313-AF50D7EA14C6}" type="slidenum">
              <a:rPr lang="en-GB"/>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3"/>
          <p:cNvSpPr>
            <a:spLocks noGrp="1"/>
          </p:cNvSpPr>
          <p:nvPr>
            <p:ph type="sldNum" sz="quarter" idx="10"/>
          </p:nvPr>
        </p:nvSpPr>
        <p:spPr/>
        <p:txBody>
          <a:bodyPr/>
          <a:lstStyle>
            <a:lvl1pPr>
              <a:defRPr/>
            </a:lvl1pPr>
          </a:lstStyle>
          <a:p>
            <a:fld id="{9239439D-9F13-4AA5-BB89-8D3C0AF354BB}" type="slidenum">
              <a:rPr lang="en-GB"/>
              <a:pPr/>
              <a:t>‹#›</a:t>
            </a:fld>
            <a:endParaRPr lang="en-GB"/>
          </a:p>
        </p:txBody>
      </p:sp>
      <p:sp>
        <p:nvSpPr>
          <p:cNvPr id="5" name="Date Placeholder 4"/>
          <p:cNvSpPr>
            <a:spLocks noGrp="1"/>
          </p:cNvSpPr>
          <p:nvPr>
            <p:ph type="dt" sz="half" idx="11"/>
          </p:nvPr>
        </p:nvSpPr>
        <p:spPr/>
        <p:txBody>
          <a:bodyPr/>
          <a:lstStyle>
            <a:lvl1pPr>
              <a:defRPr/>
            </a:lvl1pPr>
          </a:lstStyle>
          <a:p>
            <a:endParaRPr lang="en-GB"/>
          </a:p>
        </p:txBody>
      </p:sp>
      <p:sp>
        <p:nvSpPr>
          <p:cNvPr id="6" name="Footer Placeholder 5"/>
          <p:cNvSpPr>
            <a:spLocks noGrp="1"/>
          </p:cNvSpPr>
          <p:nvPr>
            <p:ph type="ftr" sz="quarter" idx="12"/>
          </p:nvPr>
        </p:nvSpPr>
        <p:spPr/>
        <p:txBody>
          <a:bodyPr/>
          <a:lstStyle>
            <a:lvl1pPr>
              <a:defRPr/>
            </a:lvl1pPr>
          </a:lstStyle>
          <a:p>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Slide Number Placeholder 3"/>
          <p:cNvSpPr>
            <a:spLocks noGrp="1"/>
          </p:cNvSpPr>
          <p:nvPr>
            <p:ph type="sldNum" sz="quarter" idx="10"/>
          </p:nvPr>
        </p:nvSpPr>
        <p:spPr/>
        <p:txBody>
          <a:bodyPr/>
          <a:lstStyle>
            <a:lvl1pPr>
              <a:defRPr/>
            </a:lvl1pPr>
          </a:lstStyle>
          <a:p>
            <a:fld id="{BF377974-C825-4DF5-B218-1E021F3829B2}" type="slidenum">
              <a:rPr lang="en-GB"/>
              <a:pPr/>
              <a:t>‹#›</a:t>
            </a:fld>
            <a:endParaRPr lang="en-GB"/>
          </a:p>
        </p:txBody>
      </p:sp>
      <p:sp>
        <p:nvSpPr>
          <p:cNvPr id="5" name="Date Placeholder 4"/>
          <p:cNvSpPr>
            <a:spLocks noGrp="1"/>
          </p:cNvSpPr>
          <p:nvPr>
            <p:ph type="dt" sz="half" idx="11"/>
          </p:nvPr>
        </p:nvSpPr>
        <p:spPr/>
        <p:txBody>
          <a:bodyPr/>
          <a:lstStyle>
            <a:lvl1pPr>
              <a:defRPr/>
            </a:lvl1pPr>
          </a:lstStyle>
          <a:p>
            <a:endParaRPr lang="en-GB"/>
          </a:p>
        </p:txBody>
      </p:sp>
      <p:sp>
        <p:nvSpPr>
          <p:cNvPr id="6" name="Footer Placeholder 5"/>
          <p:cNvSpPr>
            <a:spLocks noGrp="1"/>
          </p:cNvSpPr>
          <p:nvPr>
            <p:ph type="ftr" sz="quarter" idx="12"/>
          </p:nvPr>
        </p:nvSpPr>
        <p:spPr/>
        <p:txBody>
          <a:bodyPr/>
          <a:lstStyle>
            <a:lvl1pPr>
              <a:defRPr/>
            </a:lvl1pPr>
          </a:lstStyle>
          <a:p>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33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33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p:cNvSpPr>
            <a:spLocks noGrp="1"/>
          </p:cNvSpPr>
          <p:nvPr>
            <p:ph type="sldNum" sz="quarter" idx="10"/>
          </p:nvPr>
        </p:nvSpPr>
        <p:spPr/>
        <p:txBody>
          <a:bodyPr/>
          <a:lstStyle>
            <a:lvl1pPr>
              <a:defRPr/>
            </a:lvl1pPr>
          </a:lstStyle>
          <a:p>
            <a:fld id="{3094C6C5-483A-4341-939A-2BA44D6396AB}" type="slidenum">
              <a:rPr lang="en-GB"/>
              <a:pPr/>
              <a:t>‹#›</a:t>
            </a:fld>
            <a:endParaRPr lang="en-GB"/>
          </a:p>
        </p:txBody>
      </p:sp>
      <p:sp>
        <p:nvSpPr>
          <p:cNvPr id="6" name="Date Placeholder 5"/>
          <p:cNvSpPr>
            <a:spLocks noGrp="1"/>
          </p:cNvSpPr>
          <p:nvPr>
            <p:ph type="dt" sz="half" idx="11"/>
          </p:nvPr>
        </p:nvSpPr>
        <p:spPr/>
        <p:txBody>
          <a:bodyPr/>
          <a:lstStyle>
            <a:lvl1pPr>
              <a:defRPr/>
            </a:lvl1pPr>
          </a:lstStyle>
          <a:p>
            <a:endParaRPr lang="en-GB"/>
          </a:p>
        </p:txBody>
      </p:sp>
      <p:sp>
        <p:nvSpPr>
          <p:cNvPr id="7" name="Footer Placeholder 6"/>
          <p:cNvSpPr>
            <a:spLocks noGrp="1"/>
          </p:cNvSpPr>
          <p:nvPr>
            <p:ph type="ftr" sz="quarter" idx="12"/>
          </p:nvPr>
        </p:nvSpPr>
        <p:spPr/>
        <p:txBody>
          <a:bodyPr/>
          <a:lstStyle>
            <a:lvl1pPr>
              <a:defRPr/>
            </a:lvl1pPr>
          </a:lstStyle>
          <a:p>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0"/>
          </p:nvPr>
        </p:nvSpPr>
        <p:spPr/>
        <p:txBody>
          <a:bodyPr/>
          <a:lstStyle>
            <a:lvl1pPr>
              <a:defRPr/>
            </a:lvl1pPr>
          </a:lstStyle>
          <a:p>
            <a:fld id="{0DA35A4D-D005-4DAF-88FF-3F1AA8D88DBE}" type="slidenum">
              <a:rPr lang="en-GB"/>
              <a:pPr/>
              <a:t>‹#›</a:t>
            </a:fld>
            <a:endParaRPr lang="en-GB"/>
          </a:p>
        </p:txBody>
      </p:sp>
      <p:sp>
        <p:nvSpPr>
          <p:cNvPr id="8" name="Date Placeholder 7"/>
          <p:cNvSpPr>
            <a:spLocks noGrp="1"/>
          </p:cNvSpPr>
          <p:nvPr>
            <p:ph type="dt" sz="half" idx="11"/>
          </p:nvPr>
        </p:nvSpPr>
        <p:spPr/>
        <p:txBody>
          <a:bodyPr/>
          <a:lstStyle>
            <a:lvl1pPr>
              <a:defRPr/>
            </a:lvl1pPr>
          </a:lstStyle>
          <a:p>
            <a:endParaRPr lang="en-GB"/>
          </a:p>
        </p:txBody>
      </p:sp>
      <p:sp>
        <p:nvSpPr>
          <p:cNvPr id="9" name="Footer Placeholder 8"/>
          <p:cNvSpPr>
            <a:spLocks noGrp="1"/>
          </p:cNvSpPr>
          <p:nvPr>
            <p:ph type="ftr" sz="quarter" idx="12"/>
          </p:nvPr>
        </p:nvSpPr>
        <p:spPr/>
        <p:txBody>
          <a:bodyPr/>
          <a:lstStyle>
            <a:lvl1pPr>
              <a:defRPr/>
            </a:lvl1pPr>
          </a:lstStyle>
          <a:p>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Slide Number Placeholder 2"/>
          <p:cNvSpPr>
            <a:spLocks noGrp="1"/>
          </p:cNvSpPr>
          <p:nvPr>
            <p:ph type="sldNum" sz="quarter" idx="10"/>
          </p:nvPr>
        </p:nvSpPr>
        <p:spPr/>
        <p:txBody>
          <a:bodyPr/>
          <a:lstStyle>
            <a:lvl1pPr>
              <a:defRPr/>
            </a:lvl1pPr>
          </a:lstStyle>
          <a:p>
            <a:fld id="{308854ED-6876-42BD-865B-8E2B92E82D15}" type="slidenum">
              <a:rPr lang="en-GB"/>
              <a:pPr/>
              <a:t>‹#›</a:t>
            </a:fld>
            <a:endParaRPr lang="en-GB"/>
          </a:p>
        </p:txBody>
      </p:sp>
      <p:sp>
        <p:nvSpPr>
          <p:cNvPr id="4" name="Date Placeholder 3"/>
          <p:cNvSpPr>
            <a:spLocks noGrp="1"/>
          </p:cNvSpPr>
          <p:nvPr>
            <p:ph type="dt" sz="half" idx="11"/>
          </p:nvPr>
        </p:nvSpPr>
        <p:spPr/>
        <p:txBody>
          <a:bodyPr/>
          <a:lstStyle>
            <a:lvl1pPr>
              <a:defRPr/>
            </a:lvl1pPr>
          </a:lstStyle>
          <a:p>
            <a:endParaRPr lang="en-GB"/>
          </a:p>
        </p:txBody>
      </p:sp>
      <p:sp>
        <p:nvSpPr>
          <p:cNvPr id="5" name="Footer Placeholder 4"/>
          <p:cNvSpPr>
            <a:spLocks noGrp="1"/>
          </p:cNvSpPr>
          <p:nvPr>
            <p:ph type="ftr" sz="quarter" idx="12"/>
          </p:nvPr>
        </p:nvSpPr>
        <p:spPr/>
        <p:txBody>
          <a:bodyPr/>
          <a:lstStyle>
            <a:lvl1pPr>
              <a:defRPr/>
            </a:lvl1pPr>
          </a:lstStyle>
          <a:p>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476A7612-BCA2-40D2-AC1B-3139209DED12}" type="slidenum">
              <a:rPr lang="en-GB"/>
              <a:pPr/>
              <a:t>‹#›</a:t>
            </a:fld>
            <a:endParaRPr lang="en-GB"/>
          </a:p>
        </p:txBody>
      </p:sp>
      <p:sp>
        <p:nvSpPr>
          <p:cNvPr id="3" name="Date Placeholder 2"/>
          <p:cNvSpPr>
            <a:spLocks noGrp="1"/>
          </p:cNvSpPr>
          <p:nvPr>
            <p:ph type="dt" sz="half" idx="11"/>
          </p:nvPr>
        </p:nvSpPr>
        <p:spPr/>
        <p:txBody>
          <a:bodyPr/>
          <a:lstStyle>
            <a:lvl1pPr>
              <a:defRPr/>
            </a:lvl1pPr>
          </a:lstStyle>
          <a:p>
            <a:endParaRPr lang="en-GB"/>
          </a:p>
        </p:txBody>
      </p:sp>
      <p:sp>
        <p:nvSpPr>
          <p:cNvPr id="4" name="Footer Placeholder 3"/>
          <p:cNvSpPr>
            <a:spLocks noGrp="1"/>
          </p:cNvSpPr>
          <p:nvPr>
            <p:ph type="ftr" sz="quarter" idx="12"/>
          </p:nvPr>
        </p:nvSpPr>
        <p:spPr/>
        <p:txBody>
          <a:bodyPr/>
          <a:lstStyle>
            <a:lvl1pPr>
              <a:defRPr/>
            </a:lvl1pPr>
          </a:lstStyle>
          <a:p>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lide Number Placeholder 4"/>
          <p:cNvSpPr>
            <a:spLocks noGrp="1"/>
          </p:cNvSpPr>
          <p:nvPr>
            <p:ph type="sldNum" sz="quarter" idx="10"/>
          </p:nvPr>
        </p:nvSpPr>
        <p:spPr/>
        <p:txBody>
          <a:bodyPr/>
          <a:lstStyle>
            <a:lvl1pPr>
              <a:defRPr/>
            </a:lvl1pPr>
          </a:lstStyle>
          <a:p>
            <a:fld id="{AE58FDF3-5C08-48C3-A626-60D6C386D10E}" type="slidenum">
              <a:rPr lang="en-GB"/>
              <a:pPr/>
              <a:t>‹#›</a:t>
            </a:fld>
            <a:endParaRPr lang="en-GB"/>
          </a:p>
        </p:txBody>
      </p:sp>
      <p:sp>
        <p:nvSpPr>
          <p:cNvPr id="6" name="Date Placeholder 5"/>
          <p:cNvSpPr>
            <a:spLocks noGrp="1"/>
          </p:cNvSpPr>
          <p:nvPr>
            <p:ph type="dt" sz="half" idx="11"/>
          </p:nvPr>
        </p:nvSpPr>
        <p:spPr/>
        <p:txBody>
          <a:bodyPr/>
          <a:lstStyle>
            <a:lvl1pPr>
              <a:defRPr/>
            </a:lvl1pPr>
          </a:lstStyle>
          <a:p>
            <a:endParaRPr lang="en-GB"/>
          </a:p>
        </p:txBody>
      </p:sp>
      <p:sp>
        <p:nvSpPr>
          <p:cNvPr id="7" name="Footer Placeholder 6"/>
          <p:cNvSpPr>
            <a:spLocks noGrp="1"/>
          </p:cNvSpPr>
          <p:nvPr>
            <p:ph type="ftr" sz="quarter" idx="12"/>
          </p:nvPr>
        </p:nvSpPr>
        <p:spPr/>
        <p:txBody>
          <a:bodyPr/>
          <a:lstStyle>
            <a:lvl1pPr>
              <a:defRPr/>
            </a:lvl1pPr>
          </a:lstStyle>
          <a:p>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lide Number Placeholder 4"/>
          <p:cNvSpPr>
            <a:spLocks noGrp="1"/>
          </p:cNvSpPr>
          <p:nvPr>
            <p:ph type="sldNum" sz="quarter" idx="10"/>
          </p:nvPr>
        </p:nvSpPr>
        <p:spPr/>
        <p:txBody>
          <a:bodyPr/>
          <a:lstStyle>
            <a:lvl1pPr>
              <a:defRPr/>
            </a:lvl1pPr>
          </a:lstStyle>
          <a:p>
            <a:fld id="{10D04A22-3C82-4561-ADC1-F379106F3CDF}" type="slidenum">
              <a:rPr lang="en-GB"/>
              <a:pPr/>
              <a:t>‹#›</a:t>
            </a:fld>
            <a:endParaRPr lang="en-GB"/>
          </a:p>
        </p:txBody>
      </p:sp>
      <p:sp>
        <p:nvSpPr>
          <p:cNvPr id="6" name="Date Placeholder 5"/>
          <p:cNvSpPr>
            <a:spLocks noGrp="1"/>
          </p:cNvSpPr>
          <p:nvPr>
            <p:ph type="dt" sz="half" idx="11"/>
          </p:nvPr>
        </p:nvSpPr>
        <p:spPr/>
        <p:txBody>
          <a:bodyPr/>
          <a:lstStyle>
            <a:lvl1pPr>
              <a:defRPr/>
            </a:lvl1pPr>
          </a:lstStyle>
          <a:p>
            <a:endParaRPr lang="en-GB"/>
          </a:p>
        </p:txBody>
      </p:sp>
      <p:sp>
        <p:nvSpPr>
          <p:cNvPr id="7" name="Footer Placeholder 6"/>
          <p:cNvSpPr>
            <a:spLocks noGrp="1"/>
          </p:cNvSpPr>
          <p:nvPr>
            <p:ph type="ftr" sz="quarter" idx="12"/>
          </p:nvPr>
        </p:nvSpPr>
        <p:spPr/>
        <p:txBody>
          <a:bodyPr/>
          <a:lstStyle>
            <a:lvl1pPr>
              <a:defRPr/>
            </a:lvl1pPr>
          </a:lstStyle>
          <a:p>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3"/>
          <p:cNvSpPr>
            <a:spLocks noGrp="1"/>
          </p:cNvSpPr>
          <p:nvPr>
            <p:ph type="sldNum" sz="quarter" idx="10"/>
          </p:nvPr>
        </p:nvSpPr>
        <p:spPr/>
        <p:txBody>
          <a:bodyPr/>
          <a:lstStyle>
            <a:lvl1pPr>
              <a:defRPr/>
            </a:lvl1pPr>
          </a:lstStyle>
          <a:p>
            <a:fld id="{8A19D46F-2419-41AD-BCA4-B6D13F25647D}" type="slidenum">
              <a:rPr lang="en-GB"/>
              <a:pPr/>
              <a:t>‹#›</a:t>
            </a:fld>
            <a:endParaRPr lang="en-GB"/>
          </a:p>
        </p:txBody>
      </p:sp>
      <p:sp>
        <p:nvSpPr>
          <p:cNvPr id="5" name="Date Placeholder 4"/>
          <p:cNvSpPr>
            <a:spLocks noGrp="1"/>
          </p:cNvSpPr>
          <p:nvPr>
            <p:ph type="dt" sz="half" idx="11"/>
          </p:nvPr>
        </p:nvSpPr>
        <p:spPr/>
        <p:txBody>
          <a:bodyPr/>
          <a:lstStyle>
            <a:lvl1pPr>
              <a:defRPr/>
            </a:lvl1pPr>
          </a:lstStyle>
          <a:p>
            <a:endParaRPr lang="en-GB"/>
          </a:p>
        </p:txBody>
      </p:sp>
      <p:sp>
        <p:nvSpPr>
          <p:cNvPr id="6" name="Footer Placeholder 5"/>
          <p:cNvSpPr>
            <a:spLocks noGrp="1"/>
          </p:cNvSpPr>
          <p:nvPr>
            <p:ph type="ftr" sz="quarter" idx="12"/>
          </p:nvPr>
        </p:nvSpPr>
        <p:spPr/>
        <p:txBody>
          <a:bodyPr/>
          <a:lstStyle>
            <a:lvl1pPr>
              <a:defRPr/>
            </a:lvl1pPr>
          </a:lstStyle>
          <a:p>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94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94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3"/>
          <p:cNvSpPr>
            <a:spLocks noGrp="1"/>
          </p:cNvSpPr>
          <p:nvPr>
            <p:ph type="sldNum" sz="quarter" idx="10"/>
          </p:nvPr>
        </p:nvSpPr>
        <p:spPr/>
        <p:txBody>
          <a:bodyPr/>
          <a:lstStyle>
            <a:lvl1pPr>
              <a:defRPr/>
            </a:lvl1pPr>
          </a:lstStyle>
          <a:p>
            <a:fld id="{6180ADE7-6DAC-419C-83EB-54AA0D921E19}" type="slidenum">
              <a:rPr lang="en-GB"/>
              <a:pPr/>
              <a:t>‹#›</a:t>
            </a:fld>
            <a:endParaRPr lang="en-GB"/>
          </a:p>
        </p:txBody>
      </p:sp>
      <p:sp>
        <p:nvSpPr>
          <p:cNvPr id="5" name="Date Placeholder 4"/>
          <p:cNvSpPr>
            <a:spLocks noGrp="1"/>
          </p:cNvSpPr>
          <p:nvPr>
            <p:ph type="dt" sz="half" idx="11"/>
          </p:nvPr>
        </p:nvSpPr>
        <p:spPr/>
        <p:txBody>
          <a:bodyPr/>
          <a:lstStyle>
            <a:lvl1pPr>
              <a:defRPr/>
            </a:lvl1pPr>
          </a:lstStyle>
          <a:p>
            <a:endParaRPr lang="en-GB"/>
          </a:p>
        </p:txBody>
      </p:sp>
      <p:sp>
        <p:nvSpPr>
          <p:cNvPr id="6" name="Footer Placeholder 5"/>
          <p:cNvSpPr>
            <a:spLocks noGrp="1"/>
          </p:cNvSpPr>
          <p:nvPr>
            <p:ph type="ftr" sz="quarter" idx="12"/>
          </p:nvPr>
        </p:nvSpPr>
        <p:spPr/>
        <p:txBody>
          <a:bodyPr/>
          <a:lstStyle>
            <a:lvl1pPr>
              <a:defRPr/>
            </a:lvl1pPr>
          </a:lstStyle>
          <a:p>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33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48200" y="1600200"/>
            <a:ext cx="4038600" cy="21907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648200" y="3943350"/>
            <a:ext cx="4038600" cy="21907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0"/>
          </p:nvPr>
        </p:nvSpPr>
        <p:spPr>
          <a:xfrm>
            <a:off x="6553200" y="6243638"/>
            <a:ext cx="2133600" cy="457200"/>
          </a:xfrm>
        </p:spPr>
        <p:txBody>
          <a:bodyPr/>
          <a:lstStyle>
            <a:lvl1pPr>
              <a:defRPr/>
            </a:lvl1pPr>
          </a:lstStyle>
          <a:p>
            <a:fld id="{243ADC15-3775-45EB-9B56-9D114336CF77}" type="slidenum">
              <a:rPr lang="en-GB"/>
              <a:pPr/>
              <a:t>‹#›</a:t>
            </a:fld>
            <a:endParaRPr lang="en-GB"/>
          </a:p>
        </p:txBody>
      </p:sp>
      <p:sp>
        <p:nvSpPr>
          <p:cNvPr id="7" name="Date Placeholder 6"/>
          <p:cNvSpPr>
            <a:spLocks noGrp="1"/>
          </p:cNvSpPr>
          <p:nvPr>
            <p:ph type="dt" sz="half" idx="11"/>
          </p:nvPr>
        </p:nvSpPr>
        <p:spPr>
          <a:xfrm>
            <a:off x="457200" y="6243638"/>
            <a:ext cx="2133600" cy="457200"/>
          </a:xfrm>
        </p:spPr>
        <p:txBody>
          <a:bodyPr/>
          <a:lstStyle>
            <a:lvl1pPr>
              <a:defRPr/>
            </a:lvl1pPr>
          </a:lstStyle>
          <a:p>
            <a:endParaRPr lang="en-GB"/>
          </a:p>
        </p:txBody>
      </p:sp>
      <p:sp>
        <p:nvSpPr>
          <p:cNvPr id="8" name="Footer Placeholder 7"/>
          <p:cNvSpPr>
            <a:spLocks noGrp="1"/>
          </p:cNvSpPr>
          <p:nvPr>
            <p:ph type="ftr" sz="quarter" idx="12"/>
          </p:nvPr>
        </p:nvSpPr>
        <p:spPr>
          <a:xfrm>
            <a:off x="3124200" y="6243638"/>
            <a:ext cx="2895600" cy="457200"/>
          </a:xfrm>
        </p:spPr>
        <p:txBody>
          <a:bodyPr/>
          <a:lstStyle>
            <a:lvl1pPr>
              <a:defRPr/>
            </a:lvl1pPr>
          </a:lstStyle>
          <a:p>
            <a:endParaRPr lang="en-GB"/>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Content Placeholder 2"/>
          <p:cNvSpPr>
            <a:spLocks noGrp="1"/>
          </p:cNvSpPr>
          <p:nvPr>
            <p:ph sz="half" idx="1"/>
          </p:nvPr>
        </p:nvSpPr>
        <p:spPr>
          <a:xfrm>
            <a:off x="457200" y="1600200"/>
            <a:ext cx="8229600" cy="21907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3943350"/>
            <a:ext cx="8229600" cy="21907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p:cNvSpPr>
            <a:spLocks noGrp="1"/>
          </p:cNvSpPr>
          <p:nvPr>
            <p:ph type="sldNum" sz="quarter" idx="10"/>
          </p:nvPr>
        </p:nvSpPr>
        <p:spPr>
          <a:xfrm>
            <a:off x="6553200" y="6243638"/>
            <a:ext cx="2133600" cy="457200"/>
          </a:xfrm>
        </p:spPr>
        <p:txBody>
          <a:bodyPr/>
          <a:lstStyle>
            <a:lvl1pPr>
              <a:defRPr/>
            </a:lvl1pPr>
          </a:lstStyle>
          <a:p>
            <a:fld id="{B2F76EB1-F0B3-4D46-B7BA-FE43CCDB384B}" type="slidenum">
              <a:rPr lang="en-GB"/>
              <a:pPr/>
              <a:t>‹#›</a:t>
            </a:fld>
            <a:endParaRPr lang="en-GB"/>
          </a:p>
        </p:txBody>
      </p:sp>
      <p:sp>
        <p:nvSpPr>
          <p:cNvPr id="6" name="Date Placeholder 5"/>
          <p:cNvSpPr>
            <a:spLocks noGrp="1"/>
          </p:cNvSpPr>
          <p:nvPr>
            <p:ph type="dt" sz="half" idx="11"/>
          </p:nvPr>
        </p:nvSpPr>
        <p:spPr>
          <a:xfrm>
            <a:off x="457200" y="6243638"/>
            <a:ext cx="2133600" cy="457200"/>
          </a:xfrm>
        </p:spPr>
        <p:txBody>
          <a:bodyPr/>
          <a:lstStyle>
            <a:lvl1pPr>
              <a:defRPr/>
            </a:lvl1pPr>
          </a:lstStyle>
          <a:p>
            <a:endParaRPr lang="en-GB"/>
          </a:p>
        </p:txBody>
      </p:sp>
      <p:sp>
        <p:nvSpPr>
          <p:cNvPr id="7" name="Footer Placeholder 6"/>
          <p:cNvSpPr>
            <a:spLocks noGrp="1"/>
          </p:cNvSpPr>
          <p:nvPr>
            <p:ph type="ftr" sz="quarter" idx="12"/>
          </p:nvPr>
        </p:nvSpPr>
        <p:spPr>
          <a:xfrm>
            <a:off x="3124200" y="6243638"/>
            <a:ext cx="2895600" cy="457200"/>
          </a:xfrm>
        </p:spPr>
        <p:txBody>
          <a:bodyPr/>
          <a:lstStyle>
            <a:lvl1pPr>
              <a:defRPr/>
            </a:lvl1pPr>
          </a:lstStyle>
          <a:p>
            <a:endParaRPr lang="en-GB"/>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OverObj" preserve="1">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8229600" cy="21907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57200" y="3943350"/>
            <a:ext cx="8229600" cy="21907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p:cNvSpPr>
            <a:spLocks noGrp="1"/>
          </p:cNvSpPr>
          <p:nvPr>
            <p:ph type="sldNum" sz="quarter" idx="10"/>
          </p:nvPr>
        </p:nvSpPr>
        <p:spPr>
          <a:xfrm>
            <a:off x="6553200" y="6243638"/>
            <a:ext cx="2133600" cy="457200"/>
          </a:xfrm>
        </p:spPr>
        <p:txBody>
          <a:bodyPr/>
          <a:lstStyle>
            <a:lvl1pPr>
              <a:defRPr/>
            </a:lvl1pPr>
          </a:lstStyle>
          <a:p>
            <a:fld id="{CB48A81F-9051-4E1E-879D-58EEA04F42F7}" type="slidenum">
              <a:rPr lang="en-GB"/>
              <a:pPr/>
              <a:t>‹#›</a:t>
            </a:fld>
            <a:endParaRPr lang="en-GB"/>
          </a:p>
        </p:txBody>
      </p:sp>
      <p:sp>
        <p:nvSpPr>
          <p:cNvPr id="6" name="Date Placeholder 5"/>
          <p:cNvSpPr>
            <a:spLocks noGrp="1"/>
          </p:cNvSpPr>
          <p:nvPr>
            <p:ph type="dt" sz="half" idx="11"/>
          </p:nvPr>
        </p:nvSpPr>
        <p:spPr>
          <a:xfrm>
            <a:off x="457200" y="6243638"/>
            <a:ext cx="2133600" cy="457200"/>
          </a:xfrm>
        </p:spPr>
        <p:txBody>
          <a:bodyPr/>
          <a:lstStyle>
            <a:lvl1pPr>
              <a:defRPr/>
            </a:lvl1pPr>
          </a:lstStyle>
          <a:p>
            <a:endParaRPr lang="en-GB"/>
          </a:p>
        </p:txBody>
      </p:sp>
      <p:sp>
        <p:nvSpPr>
          <p:cNvPr id="7" name="Footer Placeholder 6"/>
          <p:cNvSpPr>
            <a:spLocks noGrp="1"/>
          </p:cNvSpPr>
          <p:nvPr>
            <p:ph type="ftr" sz="quarter" idx="12"/>
          </p:nvPr>
        </p:nvSpPr>
        <p:spPr>
          <a:xfrm>
            <a:off x="3124200" y="6243638"/>
            <a:ext cx="2895600" cy="457200"/>
          </a:xfrm>
        </p:spPr>
        <p:txBody>
          <a:bodyPr/>
          <a:lstStyle>
            <a:lvl1pPr>
              <a:defRPr/>
            </a:lvl1pPr>
          </a:lstStyle>
          <a:p>
            <a:endParaRPr lang="en-GB"/>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33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648200" y="1600200"/>
            <a:ext cx="4038600" cy="4533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p:cNvSpPr>
            <a:spLocks noGrp="1"/>
          </p:cNvSpPr>
          <p:nvPr>
            <p:ph type="sldNum" sz="quarter" idx="10"/>
          </p:nvPr>
        </p:nvSpPr>
        <p:spPr>
          <a:xfrm>
            <a:off x="6553200" y="6243638"/>
            <a:ext cx="2133600" cy="457200"/>
          </a:xfrm>
        </p:spPr>
        <p:txBody>
          <a:bodyPr/>
          <a:lstStyle>
            <a:lvl1pPr>
              <a:defRPr/>
            </a:lvl1pPr>
          </a:lstStyle>
          <a:p>
            <a:fld id="{AFA0BBA4-365F-4A55-89C5-46292F2B299D}" type="slidenum">
              <a:rPr lang="en-GB"/>
              <a:pPr/>
              <a:t>‹#›</a:t>
            </a:fld>
            <a:endParaRPr lang="en-GB"/>
          </a:p>
        </p:txBody>
      </p:sp>
      <p:sp>
        <p:nvSpPr>
          <p:cNvPr id="6" name="Date Placeholder 5"/>
          <p:cNvSpPr>
            <a:spLocks noGrp="1"/>
          </p:cNvSpPr>
          <p:nvPr>
            <p:ph type="dt" sz="half" idx="11"/>
          </p:nvPr>
        </p:nvSpPr>
        <p:spPr>
          <a:xfrm>
            <a:off x="457200" y="6243638"/>
            <a:ext cx="2133600" cy="457200"/>
          </a:xfrm>
        </p:spPr>
        <p:txBody>
          <a:bodyPr/>
          <a:lstStyle>
            <a:lvl1pPr>
              <a:defRPr/>
            </a:lvl1pPr>
          </a:lstStyle>
          <a:p>
            <a:endParaRPr lang="en-GB"/>
          </a:p>
        </p:txBody>
      </p:sp>
      <p:sp>
        <p:nvSpPr>
          <p:cNvPr id="7" name="Footer Placeholder 6"/>
          <p:cNvSpPr>
            <a:spLocks noGrp="1"/>
          </p:cNvSpPr>
          <p:nvPr>
            <p:ph type="ftr" sz="quarter" idx="12"/>
          </p:nvPr>
        </p:nvSpPr>
        <p:spPr>
          <a:xfrm>
            <a:off x="3124200" y="6243638"/>
            <a:ext cx="2895600" cy="457200"/>
          </a:xfrm>
        </p:spPr>
        <p:txBody>
          <a:bodyPr/>
          <a:lstStyle>
            <a:lvl1pPr>
              <a:defRPr/>
            </a:lvl1pPr>
          </a:lstStyle>
          <a:p>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46275"/>
                <a:invGamma/>
              </a:schemeClr>
            </a:gs>
          </a:gsLst>
          <a:lin ang="2700000" scaled="1"/>
        </a:gradFill>
        <a:effectLst/>
      </p:bgPr>
    </p:bg>
    <p:spTree>
      <p:nvGrpSpPr>
        <p:cNvPr id="1" name=""/>
        <p:cNvGrpSpPr/>
        <p:nvPr/>
      </p:nvGrpSpPr>
      <p:grpSpPr>
        <a:xfrm>
          <a:off x="0" y="0"/>
          <a:ext cx="0" cy="0"/>
          <a:chOff x="0" y="0"/>
          <a:chExt cx="0" cy="0"/>
        </a:xfrm>
      </p:grpSpPr>
      <p:grpSp>
        <p:nvGrpSpPr>
          <p:cNvPr id="34818" name="Group 2"/>
          <p:cNvGrpSpPr>
            <a:grpSpLocks/>
          </p:cNvGrpSpPr>
          <p:nvPr/>
        </p:nvGrpSpPr>
        <p:grpSpPr bwMode="auto">
          <a:xfrm>
            <a:off x="-496888" y="1308100"/>
            <a:ext cx="10429876" cy="5908675"/>
            <a:chOff x="-313" y="824"/>
            <a:chExt cx="6570" cy="3722"/>
          </a:xfrm>
        </p:grpSpPr>
        <p:sp>
          <p:nvSpPr>
            <p:cNvPr id="34819" name="Rectangle 3"/>
            <p:cNvSpPr>
              <a:spLocks noChangeArrowheads="1"/>
            </p:cNvSpPr>
            <p:nvPr userDrawn="1"/>
          </p:nvSpPr>
          <p:spPr bwMode="hidden">
            <a:xfrm rot="20798144" flipV="1">
              <a:off x="-14" y="1033"/>
              <a:ext cx="1744"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endParaRPr lang="en-US">
                <a:effectLst>
                  <a:outerShdw blurRad="38100" dist="38100" dir="2700000" algn="tl">
                    <a:srgbClr val="000000"/>
                  </a:outerShdw>
                </a:effectLst>
              </a:endParaRPr>
            </a:p>
          </p:txBody>
        </p:sp>
        <p:sp>
          <p:nvSpPr>
            <p:cNvPr id="34820" name="Rectangle 4"/>
            <p:cNvSpPr>
              <a:spLocks noChangeArrowheads="1"/>
            </p:cNvSpPr>
            <p:nvPr userDrawn="1"/>
          </p:nvSpPr>
          <p:spPr bwMode="hidden">
            <a:xfrm rot="20774366" flipV="1">
              <a:off x="-24" y="1127"/>
              <a:ext cx="2033"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endParaRPr lang="en-US">
                <a:effectLst>
                  <a:outerShdw blurRad="38100" dist="38100" dir="2700000" algn="tl">
                    <a:srgbClr val="000000"/>
                  </a:outerShdw>
                </a:effectLst>
              </a:endParaRPr>
            </a:p>
          </p:txBody>
        </p:sp>
        <p:sp>
          <p:nvSpPr>
            <p:cNvPr id="34821" name="Rectangle 5"/>
            <p:cNvSpPr>
              <a:spLocks noChangeArrowheads="1"/>
            </p:cNvSpPr>
            <p:nvPr userDrawn="1"/>
          </p:nvSpPr>
          <p:spPr bwMode="hidden">
            <a:xfrm rot="20757421" flipV="1">
              <a:off x="-27" y="1198"/>
              <a:ext cx="2246"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endParaRPr lang="en-US">
                <a:effectLst>
                  <a:outerShdw blurRad="38100" dist="38100" dir="2700000" algn="tl">
                    <a:srgbClr val="000000"/>
                  </a:outerShdw>
                </a:effectLst>
              </a:endParaRPr>
            </a:p>
          </p:txBody>
        </p:sp>
        <p:sp>
          <p:nvSpPr>
            <p:cNvPr id="34822" name="Rectangle 6"/>
            <p:cNvSpPr>
              <a:spLocks noChangeArrowheads="1"/>
            </p:cNvSpPr>
            <p:nvPr userDrawn="1"/>
          </p:nvSpPr>
          <p:spPr bwMode="hidden">
            <a:xfrm rot="20684206" flipV="1">
              <a:off x="-43" y="1283"/>
              <a:ext cx="2476"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endParaRPr lang="en-US">
                <a:effectLst>
                  <a:outerShdw blurRad="38100" dist="38100" dir="2700000" algn="tl">
                    <a:srgbClr val="000000"/>
                  </a:outerShdw>
                </a:effectLst>
              </a:endParaRPr>
            </a:p>
          </p:txBody>
        </p:sp>
        <p:sp>
          <p:nvSpPr>
            <p:cNvPr id="34823" name="Rectangle 7"/>
            <p:cNvSpPr>
              <a:spLocks noChangeArrowheads="1"/>
            </p:cNvSpPr>
            <p:nvPr userDrawn="1"/>
          </p:nvSpPr>
          <p:spPr bwMode="hidden">
            <a:xfrm rot="20631226" flipV="1">
              <a:off x="-51" y="1397"/>
              <a:ext cx="2770"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endParaRPr lang="en-US">
                <a:effectLst>
                  <a:outerShdw blurRad="38100" dist="38100" dir="2700000" algn="tl">
                    <a:srgbClr val="000000"/>
                  </a:outerShdw>
                </a:effectLst>
              </a:endParaRPr>
            </a:p>
          </p:txBody>
        </p:sp>
        <p:sp>
          <p:nvSpPr>
            <p:cNvPr id="34824" name="Rectangle 8"/>
            <p:cNvSpPr>
              <a:spLocks noChangeArrowheads="1"/>
            </p:cNvSpPr>
            <p:nvPr userDrawn="1"/>
          </p:nvSpPr>
          <p:spPr bwMode="hidden">
            <a:xfrm rot="20554235" flipV="1">
              <a:off x="-65" y="1523"/>
              <a:ext cx="3058"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endParaRPr lang="en-US">
                <a:effectLst>
                  <a:outerShdw blurRad="38100" dist="38100" dir="2700000" algn="tl">
                    <a:srgbClr val="000000"/>
                  </a:outerShdw>
                </a:effectLst>
              </a:endParaRPr>
            </a:p>
          </p:txBody>
        </p:sp>
        <p:sp>
          <p:nvSpPr>
            <p:cNvPr id="34825" name="Rectangle 9"/>
            <p:cNvSpPr>
              <a:spLocks noChangeArrowheads="1"/>
            </p:cNvSpPr>
            <p:nvPr userDrawn="1"/>
          </p:nvSpPr>
          <p:spPr bwMode="hidden">
            <a:xfrm rot="20466593" flipV="1">
              <a:off x="-93" y="1694"/>
              <a:ext cx="3403"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a:endParaRPr lang="en-US">
                <a:effectLst>
                  <a:outerShdw blurRad="38100" dist="38100" dir="2700000" algn="tl">
                    <a:srgbClr val="000000"/>
                  </a:outerShdw>
                </a:effectLst>
              </a:endParaRPr>
            </a:p>
          </p:txBody>
        </p:sp>
        <p:sp>
          <p:nvSpPr>
            <p:cNvPr id="34826" name="Rectangle 10"/>
            <p:cNvSpPr>
              <a:spLocks noChangeArrowheads="1"/>
            </p:cNvSpPr>
            <p:nvPr userDrawn="1"/>
          </p:nvSpPr>
          <p:spPr bwMode="hidden">
            <a:xfrm rot="20343219" flipV="1">
              <a:off x="-99" y="1863"/>
              <a:ext cx="3749" cy="6"/>
            </a:xfrm>
            <a:prstGeom prst="rect">
              <a:avLst/>
            </a:prstGeom>
            <a:gradFill rotWithShape="0">
              <a:gsLst>
                <a:gs pos="0">
                  <a:schemeClr val="bg1"/>
                </a:gs>
                <a:gs pos="100000">
                  <a:schemeClr val="bg1">
                    <a:gamma/>
                    <a:shade val="84706"/>
                    <a:invGamma/>
                  </a:schemeClr>
                </a:gs>
              </a:gsLst>
              <a:lin ang="2700000" scaled="1"/>
            </a:gradFill>
            <a:ln w="9525">
              <a:noFill/>
              <a:miter lim="800000"/>
              <a:headEnd/>
              <a:tailEnd/>
            </a:ln>
            <a:effectLst/>
          </p:spPr>
          <p:txBody>
            <a:bodyPr rot="10800000"/>
            <a:lstStyle/>
            <a:p>
              <a:pPr algn="ctr"/>
              <a:endParaRPr lang="en-US">
                <a:effectLst>
                  <a:outerShdw blurRad="38100" dist="38100" dir="2700000" algn="tl">
                    <a:srgbClr val="000000"/>
                  </a:outerShdw>
                </a:effectLst>
              </a:endParaRPr>
            </a:p>
          </p:txBody>
        </p:sp>
        <p:sp>
          <p:nvSpPr>
            <p:cNvPr id="34827" name="Rectangle 11"/>
            <p:cNvSpPr>
              <a:spLocks noChangeArrowheads="1"/>
            </p:cNvSpPr>
            <p:nvPr userDrawn="1"/>
          </p:nvSpPr>
          <p:spPr bwMode="hidden">
            <a:xfrm rot="20211065" flipV="1">
              <a:off x="-165" y="2053"/>
              <a:ext cx="4209" cy="6"/>
            </a:xfrm>
            <a:prstGeom prst="rect">
              <a:avLst/>
            </a:prstGeom>
            <a:gradFill rotWithShape="0">
              <a:gsLst>
                <a:gs pos="0">
                  <a:schemeClr val="bg1"/>
                </a:gs>
                <a:gs pos="100000">
                  <a:schemeClr val="bg1">
                    <a:gamma/>
                    <a:shade val="75686"/>
                    <a:invGamma/>
                  </a:schemeClr>
                </a:gs>
              </a:gsLst>
              <a:lin ang="2700000" scaled="1"/>
            </a:gradFill>
            <a:ln w="9525">
              <a:noFill/>
              <a:miter lim="800000"/>
              <a:headEnd/>
              <a:tailEnd/>
            </a:ln>
            <a:effectLst/>
          </p:spPr>
          <p:txBody>
            <a:bodyPr rot="10800000"/>
            <a:lstStyle/>
            <a:p>
              <a:pPr algn="ctr"/>
              <a:endParaRPr lang="en-US">
                <a:effectLst>
                  <a:outerShdw blurRad="38100" dist="38100" dir="2700000" algn="tl">
                    <a:srgbClr val="000000"/>
                  </a:outerShdw>
                </a:effectLst>
              </a:endParaRPr>
            </a:p>
          </p:txBody>
        </p:sp>
        <p:sp>
          <p:nvSpPr>
            <p:cNvPr id="34828" name="Rectangle 12"/>
            <p:cNvSpPr>
              <a:spLocks noChangeArrowheads="1"/>
            </p:cNvSpPr>
            <p:nvPr userDrawn="1"/>
          </p:nvSpPr>
          <p:spPr bwMode="hidden">
            <a:xfrm rot="20102912" flipV="1">
              <a:off x="-214" y="2289"/>
              <a:ext cx="4612" cy="6"/>
            </a:xfrm>
            <a:prstGeom prst="rect">
              <a:avLst/>
            </a:prstGeom>
            <a:gradFill rotWithShape="0">
              <a:gsLst>
                <a:gs pos="0">
                  <a:schemeClr val="bg1"/>
                </a:gs>
                <a:gs pos="100000">
                  <a:schemeClr val="bg1">
                    <a:gamma/>
                    <a:shade val="69804"/>
                    <a:invGamma/>
                  </a:schemeClr>
                </a:gs>
              </a:gsLst>
              <a:lin ang="2700000" scaled="1"/>
            </a:gradFill>
            <a:ln w="9525">
              <a:noFill/>
              <a:miter lim="800000"/>
              <a:headEnd/>
              <a:tailEnd/>
            </a:ln>
            <a:effectLst/>
          </p:spPr>
          <p:txBody>
            <a:bodyPr rot="10800000"/>
            <a:lstStyle/>
            <a:p>
              <a:pPr algn="ctr"/>
              <a:endParaRPr lang="en-US">
                <a:effectLst>
                  <a:outerShdw blurRad="38100" dist="38100" dir="2700000" algn="tl">
                    <a:srgbClr val="000000"/>
                  </a:outerShdw>
                </a:effectLst>
              </a:endParaRPr>
            </a:p>
          </p:txBody>
        </p:sp>
        <p:sp>
          <p:nvSpPr>
            <p:cNvPr id="34829" name="Rectangle 13"/>
            <p:cNvSpPr>
              <a:spLocks noChangeArrowheads="1"/>
            </p:cNvSpPr>
            <p:nvPr userDrawn="1"/>
          </p:nvSpPr>
          <p:spPr bwMode="hidden">
            <a:xfrm rot="19923405" flipV="1">
              <a:off x="-313" y="2617"/>
              <a:ext cx="5200"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rot="10800000"/>
            <a:lstStyle/>
            <a:p>
              <a:pPr algn="ctr"/>
              <a:endParaRPr lang="en-US">
                <a:effectLst>
                  <a:outerShdw blurRad="38100" dist="38100" dir="2700000" algn="tl">
                    <a:srgbClr val="000000"/>
                  </a:outerShdw>
                </a:effectLst>
              </a:endParaRPr>
            </a:p>
          </p:txBody>
        </p:sp>
        <p:sp>
          <p:nvSpPr>
            <p:cNvPr id="34830" name="Rectangle 14"/>
            <p:cNvSpPr>
              <a:spLocks noChangeArrowheads="1"/>
            </p:cNvSpPr>
            <p:nvPr userDrawn="1"/>
          </p:nvSpPr>
          <p:spPr bwMode="hidden">
            <a:xfrm rot="19686284" flipV="1">
              <a:off x="9" y="2881"/>
              <a:ext cx="5401" cy="6"/>
            </a:xfrm>
            <a:prstGeom prst="rect">
              <a:avLst/>
            </a:prstGeom>
            <a:gradFill rotWithShape="0">
              <a:gsLst>
                <a:gs pos="0">
                  <a:schemeClr val="bg1"/>
                </a:gs>
                <a:gs pos="100000">
                  <a:schemeClr val="bg1">
                    <a:gamma/>
                    <a:shade val="46275"/>
                    <a:invGamma/>
                  </a:schemeClr>
                </a:gs>
              </a:gsLst>
              <a:lin ang="2700000" scaled="1"/>
            </a:gradFill>
            <a:ln w="9525">
              <a:noFill/>
              <a:miter lim="800000"/>
              <a:headEnd/>
              <a:tailEnd/>
            </a:ln>
            <a:effectLst/>
          </p:spPr>
          <p:txBody>
            <a:bodyPr rot="10800000"/>
            <a:lstStyle/>
            <a:p>
              <a:pPr algn="ctr"/>
              <a:endParaRPr lang="en-US">
                <a:effectLst>
                  <a:outerShdw blurRad="38100" dist="38100" dir="2700000" algn="tl">
                    <a:srgbClr val="000000"/>
                  </a:outerShdw>
                </a:effectLst>
              </a:endParaRPr>
            </a:p>
          </p:txBody>
        </p:sp>
        <p:sp>
          <p:nvSpPr>
            <p:cNvPr id="34831" name="Rectangle 15"/>
            <p:cNvSpPr>
              <a:spLocks noChangeArrowheads="1"/>
            </p:cNvSpPr>
            <p:nvPr userDrawn="1"/>
          </p:nvSpPr>
          <p:spPr bwMode="hidden">
            <a:xfrm rot="19383534" flipV="1">
              <a:off x="1319" y="2928"/>
              <a:ext cx="4612" cy="6"/>
            </a:xfrm>
            <a:prstGeom prst="rect">
              <a:avLst/>
            </a:prstGeom>
            <a:gradFill rotWithShape="0">
              <a:gsLst>
                <a:gs pos="0">
                  <a:schemeClr val="bg1"/>
                </a:gs>
                <a:gs pos="100000">
                  <a:schemeClr val="bg1">
                    <a:gamma/>
                    <a:shade val="30196"/>
                    <a:invGamma/>
                  </a:schemeClr>
                </a:gs>
              </a:gsLst>
              <a:lin ang="2700000" scaled="1"/>
            </a:gradFill>
            <a:ln w="9525">
              <a:noFill/>
              <a:miter lim="800000"/>
              <a:headEnd/>
              <a:tailEnd/>
            </a:ln>
            <a:effectLst/>
          </p:spPr>
          <p:txBody>
            <a:bodyPr rot="10800000"/>
            <a:lstStyle/>
            <a:p>
              <a:pPr algn="ctr"/>
              <a:endParaRPr lang="en-US">
                <a:effectLst>
                  <a:outerShdw blurRad="38100" dist="38100" dir="2700000" algn="tl">
                    <a:srgbClr val="000000"/>
                  </a:outerShdw>
                </a:effectLst>
              </a:endParaRPr>
            </a:p>
          </p:txBody>
        </p:sp>
        <p:sp>
          <p:nvSpPr>
            <p:cNvPr id="34832" name="Rectangle 16"/>
            <p:cNvSpPr>
              <a:spLocks noChangeArrowheads="1"/>
            </p:cNvSpPr>
            <p:nvPr userDrawn="1"/>
          </p:nvSpPr>
          <p:spPr bwMode="hidden">
            <a:xfrm rot="18994182" flipV="1">
              <a:off x="2681" y="3071"/>
              <a:ext cx="3576" cy="6"/>
            </a:xfrm>
            <a:prstGeom prst="rect">
              <a:avLst/>
            </a:prstGeom>
            <a:gradFill rotWithShape="0">
              <a:gsLst>
                <a:gs pos="0">
                  <a:schemeClr val="bg1"/>
                </a:gs>
                <a:gs pos="100000">
                  <a:schemeClr val="bg1">
                    <a:gamma/>
                    <a:shade val="3137"/>
                    <a:invGamma/>
                  </a:schemeClr>
                </a:gs>
              </a:gsLst>
              <a:lin ang="2700000" scaled="1"/>
            </a:gradFill>
            <a:ln w="9525">
              <a:noFill/>
              <a:miter lim="800000"/>
              <a:headEnd/>
              <a:tailEnd/>
            </a:ln>
            <a:effectLst/>
          </p:spPr>
          <p:txBody>
            <a:bodyPr rot="10800000"/>
            <a:lstStyle/>
            <a:p>
              <a:pPr algn="ctr"/>
              <a:endParaRPr lang="en-US">
                <a:effectLst>
                  <a:outerShdw blurRad="38100" dist="38100" dir="2700000" algn="tl">
                    <a:srgbClr val="000000"/>
                  </a:outerShdw>
                </a:effectLst>
              </a:endParaRPr>
            </a:p>
          </p:txBody>
        </p:sp>
        <p:sp>
          <p:nvSpPr>
            <p:cNvPr id="34833" name="Rectangle 17"/>
            <p:cNvSpPr>
              <a:spLocks noChangeArrowheads="1"/>
            </p:cNvSpPr>
            <p:nvPr userDrawn="1"/>
          </p:nvSpPr>
          <p:spPr bwMode="hidden">
            <a:xfrm rot="18603245" flipV="1">
              <a:off x="4052" y="3504"/>
              <a:ext cx="2079" cy="6"/>
            </a:xfrm>
            <a:prstGeom prst="rect">
              <a:avLst/>
            </a:prstGeom>
            <a:gradFill rotWithShape="0">
              <a:gsLst>
                <a:gs pos="0">
                  <a:schemeClr val="bg1"/>
                </a:gs>
                <a:gs pos="100000">
                  <a:schemeClr val="bg1">
                    <a:gamma/>
                    <a:shade val="0"/>
                    <a:invGamma/>
                  </a:schemeClr>
                </a:gs>
              </a:gsLst>
              <a:lin ang="2700000" scaled="1"/>
            </a:gradFill>
            <a:ln w="9525">
              <a:noFill/>
              <a:miter lim="800000"/>
              <a:headEnd/>
              <a:tailEnd/>
            </a:ln>
            <a:effectLst/>
          </p:spPr>
          <p:txBody>
            <a:bodyPr rot="10800000" vert="eaVert"/>
            <a:lstStyle/>
            <a:p>
              <a:pPr algn="ctr"/>
              <a:endParaRPr lang="en-US">
                <a:effectLst>
                  <a:outerShdw blurRad="38100" dist="38100" dir="2700000" algn="tl">
                    <a:srgbClr val="000000"/>
                  </a:outerShdw>
                </a:effectLst>
              </a:endParaRPr>
            </a:p>
          </p:txBody>
        </p:sp>
        <p:sp>
          <p:nvSpPr>
            <p:cNvPr id="34834" name="Rectangle 18"/>
            <p:cNvSpPr>
              <a:spLocks noChangeArrowheads="1"/>
            </p:cNvSpPr>
            <p:nvPr userDrawn="1"/>
          </p:nvSpPr>
          <p:spPr bwMode="hidden">
            <a:xfrm rot="39991575" flipH="1" flipV="1">
              <a:off x="5368" y="4167"/>
              <a:ext cx="501" cy="6"/>
            </a:xfrm>
            <a:prstGeom prst="rect">
              <a:avLst/>
            </a:prstGeom>
            <a:gradFill rotWithShape="0">
              <a:gsLst>
                <a:gs pos="0">
                  <a:schemeClr val="bg1"/>
                </a:gs>
                <a:gs pos="100000">
                  <a:schemeClr val="bg1">
                    <a:gamma/>
                    <a:shade val="0"/>
                    <a:invGamma/>
                  </a:schemeClr>
                </a:gs>
              </a:gsLst>
              <a:lin ang="2700000" scaled="1"/>
            </a:gradFill>
            <a:ln w="9525">
              <a:noFill/>
              <a:miter lim="800000"/>
              <a:headEnd/>
              <a:tailEnd/>
            </a:ln>
            <a:effectLst/>
          </p:spPr>
          <p:txBody>
            <a:bodyPr rot="10800000" vert="eaVert"/>
            <a:lstStyle/>
            <a:p>
              <a:pPr algn="ctr"/>
              <a:endParaRPr lang="en-US">
                <a:effectLst>
                  <a:outerShdw blurRad="38100" dist="38100" dir="2700000" algn="tl">
                    <a:srgbClr val="000000"/>
                  </a:outerShdw>
                </a:effectLst>
              </a:endParaRPr>
            </a:p>
          </p:txBody>
        </p:sp>
        <p:sp>
          <p:nvSpPr>
            <p:cNvPr id="34835" name="Rectangle 19"/>
            <p:cNvSpPr>
              <a:spLocks noChangeArrowheads="1"/>
            </p:cNvSpPr>
            <p:nvPr userDrawn="1"/>
          </p:nvSpPr>
          <p:spPr bwMode="hidden">
            <a:xfrm rot="-20541361">
              <a:off x="-146" y="2360"/>
              <a:ext cx="6046" cy="6"/>
            </a:xfrm>
            <a:prstGeom prst="rect">
              <a:avLst/>
            </a:prstGeom>
            <a:gradFill rotWithShape="0">
              <a:gsLst>
                <a:gs pos="0">
                  <a:schemeClr val="bg1"/>
                </a:gs>
                <a:gs pos="100000">
                  <a:schemeClr val="bg1">
                    <a:gamma/>
                    <a:shade val="54510"/>
                    <a:invGamma/>
                  </a:schemeClr>
                </a:gs>
              </a:gsLst>
              <a:lin ang="2700000" scaled="1"/>
            </a:gradFill>
            <a:ln w="9525">
              <a:noFill/>
              <a:miter lim="800000"/>
              <a:headEnd/>
              <a:tailEnd/>
            </a:ln>
            <a:effectLst/>
          </p:spPr>
          <p:txBody>
            <a:bodyPr/>
            <a:lstStyle/>
            <a:p>
              <a:pPr algn="ctr"/>
              <a:endParaRPr lang="en-US">
                <a:effectLst>
                  <a:outerShdw blurRad="38100" dist="38100" dir="2700000" algn="tl">
                    <a:srgbClr val="000000"/>
                  </a:outerShdw>
                </a:effectLst>
              </a:endParaRPr>
            </a:p>
          </p:txBody>
        </p:sp>
        <p:sp>
          <p:nvSpPr>
            <p:cNvPr id="34836" name="Rectangle 20"/>
            <p:cNvSpPr>
              <a:spLocks noChangeArrowheads="1"/>
            </p:cNvSpPr>
            <p:nvPr userDrawn="1"/>
          </p:nvSpPr>
          <p:spPr bwMode="hidden">
            <a:xfrm rot="-20036206">
              <a:off x="-198" y="3396"/>
              <a:ext cx="4142" cy="6"/>
            </a:xfrm>
            <a:prstGeom prst="rect">
              <a:avLst/>
            </a:prstGeom>
            <a:gradFill rotWithShape="0">
              <a:gsLst>
                <a:gs pos="0">
                  <a:schemeClr val="bg1"/>
                </a:gs>
                <a:gs pos="100000">
                  <a:schemeClr val="bg1">
                    <a:gamma/>
                    <a:shade val="63529"/>
                    <a:invGamma/>
                  </a:schemeClr>
                </a:gs>
              </a:gsLst>
              <a:lin ang="2700000" scaled="1"/>
            </a:gradFill>
            <a:ln w="9525">
              <a:noFill/>
              <a:miter lim="800000"/>
              <a:headEnd/>
              <a:tailEnd/>
            </a:ln>
            <a:effectLst/>
          </p:spPr>
          <p:txBody>
            <a:bodyPr/>
            <a:lstStyle/>
            <a:p>
              <a:pPr algn="ctr"/>
              <a:endParaRPr lang="en-US">
                <a:effectLst>
                  <a:outerShdw blurRad="38100" dist="38100" dir="2700000" algn="tl">
                    <a:srgbClr val="000000"/>
                  </a:outerShdw>
                </a:effectLst>
              </a:endParaRPr>
            </a:p>
          </p:txBody>
        </p:sp>
        <p:sp>
          <p:nvSpPr>
            <p:cNvPr id="34837" name="Rectangle 21"/>
            <p:cNvSpPr>
              <a:spLocks noChangeArrowheads="1"/>
            </p:cNvSpPr>
            <p:nvPr userDrawn="1"/>
          </p:nvSpPr>
          <p:spPr bwMode="hidden">
            <a:xfrm rot="1732981">
              <a:off x="-165" y="3624"/>
              <a:ext cx="2804" cy="6"/>
            </a:xfrm>
            <a:prstGeom prst="rect">
              <a:avLst/>
            </a:prstGeom>
            <a:gradFill rotWithShape="0">
              <a:gsLst>
                <a:gs pos="0">
                  <a:schemeClr val="bg1"/>
                </a:gs>
                <a:gs pos="100000">
                  <a:schemeClr val="bg1">
                    <a:gamma/>
                    <a:shade val="63529"/>
                    <a:invGamma/>
                  </a:schemeClr>
                </a:gs>
              </a:gsLst>
              <a:lin ang="2700000" scaled="1"/>
            </a:gradFill>
            <a:ln w="9525">
              <a:noFill/>
              <a:miter lim="800000"/>
              <a:headEnd/>
              <a:tailEnd/>
            </a:ln>
            <a:effectLst/>
          </p:spPr>
          <p:txBody>
            <a:bodyPr/>
            <a:lstStyle/>
            <a:p>
              <a:pPr algn="ctr"/>
              <a:endParaRPr lang="en-US">
                <a:effectLst>
                  <a:outerShdw blurRad="38100" dist="38100" dir="2700000" algn="tl">
                    <a:srgbClr val="000000"/>
                  </a:outerShdw>
                </a:effectLst>
              </a:endParaRPr>
            </a:p>
          </p:txBody>
        </p:sp>
        <p:sp>
          <p:nvSpPr>
            <p:cNvPr id="34838" name="Rectangle 22"/>
            <p:cNvSpPr>
              <a:spLocks noChangeArrowheads="1"/>
            </p:cNvSpPr>
            <p:nvPr userDrawn="1"/>
          </p:nvSpPr>
          <p:spPr bwMode="hidden">
            <a:xfrm rot="1969083">
              <a:off x="-110" y="3922"/>
              <a:ext cx="1400" cy="6"/>
            </a:xfrm>
            <a:prstGeom prst="rect">
              <a:avLst/>
            </a:prstGeom>
            <a:gradFill rotWithShape="0">
              <a:gsLst>
                <a:gs pos="0">
                  <a:schemeClr val="bg1"/>
                </a:gs>
                <a:gs pos="100000">
                  <a:schemeClr val="bg1">
                    <a:gamma/>
                    <a:shade val="69804"/>
                    <a:invGamma/>
                  </a:schemeClr>
                </a:gs>
              </a:gsLst>
              <a:lin ang="2700000" scaled="1"/>
            </a:gradFill>
            <a:ln w="9525">
              <a:noFill/>
              <a:miter lim="800000"/>
              <a:headEnd/>
              <a:tailEnd/>
            </a:ln>
            <a:effectLst/>
          </p:spPr>
          <p:txBody>
            <a:bodyPr/>
            <a:lstStyle/>
            <a:p>
              <a:pPr algn="ctr"/>
              <a:endParaRPr lang="en-US">
                <a:effectLst>
                  <a:outerShdw blurRad="38100" dist="38100" dir="2700000" algn="tl">
                    <a:srgbClr val="000000"/>
                  </a:outerShdw>
                </a:effectLst>
              </a:endParaRPr>
            </a:p>
          </p:txBody>
        </p:sp>
        <p:sp>
          <p:nvSpPr>
            <p:cNvPr id="34839" name="Rectangle 23"/>
            <p:cNvSpPr>
              <a:spLocks noChangeArrowheads="1"/>
            </p:cNvSpPr>
            <p:nvPr userDrawn="1"/>
          </p:nvSpPr>
          <p:spPr bwMode="hidden">
            <a:xfrm rot="-20213826">
              <a:off x="-216" y="3221"/>
              <a:ext cx="5477" cy="6"/>
            </a:xfrm>
            <a:prstGeom prst="rect">
              <a:avLst/>
            </a:prstGeom>
            <a:gradFill rotWithShape="0">
              <a:gsLst>
                <a:gs pos="0">
                  <a:schemeClr val="bg1"/>
                </a:gs>
                <a:gs pos="100000">
                  <a:schemeClr val="bg1">
                    <a:gamma/>
                    <a:shade val="48627"/>
                    <a:invGamma/>
                  </a:schemeClr>
                </a:gs>
              </a:gsLst>
              <a:lin ang="2700000" scaled="1"/>
            </a:gradFill>
            <a:ln w="9525">
              <a:noFill/>
              <a:miter lim="800000"/>
              <a:headEnd/>
              <a:tailEnd/>
            </a:ln>
            <a:effectLst/>
          </p:spPr>
          <p:txBody>
            <a:bodyPr/>
            <a:lstStyle/>
            <a:p>
              <a:pPr algn="ctr"/>
              <a:endParaRPr lang="en-US">
                <a:effectLst>
                  <a:outerShdw blurRad="38100" dist="38100" dir="2700000" algn="tl">
                    <a:srgbClr val="000000"/>
                  </a:outerShdw>
                </a:effectLst>
              </a:endParaRPr>
            </a:p>
          </p:txBody>
        </p:sp>
        <p:sp>
          <p:nvSpPr>
            <p:cNvPr id="34840" name="Rectangle 24"/>
            <p:cNvSpPr>
              <a:spLocks noChangeArrowheads="1"/>
            </p:cNvSpPr>
            <p:nvPr userDrawn="1"/>
          </p:nvSpPr>
          <p:spPr bwMode="hidden">
            <a:xfrm rot="22583969">
              <a:off x="-115" y="2129"/>
              <a:ext cx="6016" cy="6"/>
            </a:xfrm>
            <a:prstGeom prst="rect">
              <a:avLst/>
            </a:prstGeom>
            <a:gradFill rotWithShape="0">
              <a:gsLst>
                <a:gs pos="0">
                  <a:schemeClr val="bg1"/>
                </a:gs>
                <a:gs pos="100000">
                  <a:schemeClr val="bg1">
                    <a:gamma/>
                    <a:shade val="57647"/>
                    <a:invGamma/>
                  </a:schemeClr>
                </a:gs>
              </a:gsLst>
              <a:lin ang="0" scaled="1"/>
            </a:gradFill>
            <a:ln w="9525">
              <a:noFill/>
              <a:miter lim="800000"/>
              <a:headEnd/>
              <a:tailEnd/>
            </a:ln>
            <a:effectLst/>
          </p:spPr>
          <p:txBody>
            <a:bodyPr/>
            <a:lstStyle/>
            <a:p>
              <a:pPr algn="ctr"/>
              <a:endParaRPr lang="en-US">
                <a:effectLst>
                  <a:outerShdw blurRad="38100" dist="38100" dir="2700000" algn="tl">
                    <a:srgbClr val="000000"/>
                  </a:outerShdw>
                </a:effectLst>
              </a:endParaRPr>
            </a:p>
          </p:txBody>
        </p:sp>
        <p:sp>
          <p:nvSpPr>
            <p:cNvPr id="34841" name="Rectangle 25"/>
            <p:cNvSpPr>
              <a:spLocks noChangeArrowheads="1"/>
            </p:cNvSpPr>
            <p:nvPr userDrawn="1"/>
          </p:nvSpPr>
          <p:spPr bwMode="hidden">
            <a:xfrm rot="930109" flipV="1">
              <a:off x="80" y="1946"/>
              <a:ext cx="5756"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rot="10800000"/>
            <a:lstStyle/>
            <a:p>
              <a:pPr algn="ctr"/>
              <a:endParaRPr lang="en-US">
                <a:effectLst>
                  <a:outerShdw blurRad="38100" dist="38100" dir="2700000" algn="tl">
                    <a:srgbClr val="000000"/>
                  </a:outerShdw>
                </a:effectLst>
              </a:endParaRPr>
            </a:p>
          </p:txBody>
        </p:sp>
        <p:sp>
          <p:nvSpPr>
            <p:cNvPr id="34842" name="Rectangle 26"/>
            <p:cNvSpPr>
              <a:spLocks noChangeArrowheads="1"/>
            </p:cNvSpPr>
            <p:nvPr userDrawn="1"/>
          </p:nvSpPr>
          <p:spPr bwMode="hidden">
            <a:xfrm rot="-20731987">
              <a:off x="374" y="1802"/>
              <a:ext cx="5475"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a:lstStyle/>
            <a:p>
              <a:pPr algn="ctr"/>
              <a:endParaRPr lang="en-US">
                <a:effectLst>
                  <a:outerShdw blurRad="38100" dist="38100" dir="2700000" algn="tl">
                    <a:srgbClr val="000000"/>
                  </a:outerShdw>
                </a:effectLst>
              </a:endParaRPr>
            </a:p>
          </p:txBody>
        </p:sp>
        <p:sp>
          <p:nvSpPr>
            <p:cNvPr id="34843" name="Rectangle 27"/>
            <p:cNvSpPr>
              <a:spLocks noChangeArrowheads="1"/>
            </p:cNvSpPr>
            <p:nvPr userDrawn="1"/>
          </p:nvSpPr>
          <p:spPr bwMode="hidden">
            <a:xfrm rot="-64024402">
              <a:off x="848" y="1582"/>
              <a:ext cx="4976"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a:lstStyle/>
            <a:p>
              <a:pPr algn="ctr"/>
              <a:endParaRPr lang="en-US">
                <a:effectLst>
                  <a:outerShdw blurRad="38100" dist="38100" dir="2700000" algn="tl">
                    <a:srgbClr val="000000"/>
                  </a:outerShdw>
                </a:effectLst>
              </a:endParaRPr>
            </a:p>
          </p:txBody>
        </p:sp>
        <p:sp>
          <p:nvSpPr>
            <p:cNvPr id="34844" name="Rectangle 28"/>
            <p:cNvSpPr>
              <a:spLocks noChangeArrowheads="1"/>
            </p:cNvSpPr>
            <p:nvPr userDrawn="1"/>
          </p:nvSpPr>
          <p:spPr bwMode="hidden">
            <a:xfrm rot="-42464612">
              <a:off x="1053" y="1476"/>
              <a:ext cx="4759"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a:lstStyle/>
            <a:p>
              <a:pPr algn="ctr"/>
              <a:endParaRPr lang="en-US">
                <a:effectLst>
                  <a:outerShdw blurRad="38100" dist="38100" dir="2700000" algn="tl">
                    <a:srgbClr val="000000"/>
                  </a:outerShdw>
                </a:effectLst>
              </a:endParaRPr>
            </a:p>
          </p:txBody>
        </p:sp>
        <p:sp>
          <p:nvSpPr>
            <p:cNvPr id="34845" name="Rectangle 29"/>
            <p:cNvSpPr>
              <a:spLocks noChangeArrowheads="1"/>
            </p:cNvSpPr>
            <p:nvPr userDrawn="1"/>
          </p:nvSpPr>
          <p:spPr bwMode="hidden">
            <a:xfrm rot="-20907336">
              <a:off x="1244" y="1377"/>
              <a:ext cx="4557" cy="6"/>
            </a:xfrm>
            <a:prstGeom prst="rect">
              <a:avLst/>
            </a:prstGeom>
            <a:gradFill rotWithShape="0">
              <a:gsLst>
                <a:gs pos="0">
                  <a:schemeClr val="bg1"/>
                </a:gs>
                <a:gs pos="100000">
                  <a:schemeClr val="bg1">
                    <a:gamma/>
                    <a:shade val="66667"/>
                    <a:invGamma/>
                  </a:schemeClr>
                </a:gs>
              </a:gsLst>
              <a:lin ang="2700000" scaled="1"/>
            </a:gradFill>
            <a:ln w="9525">
              <a:noFill/>
              <a:miter lim="800000"/>
              <a:headEnd/>
              <a:tailEnd/>
            </a:ln>
            <a:effectLst/>
          </p:spPr>
          <p:txBody>
            <a:bodyPr/>
            <a:lstStyle/>
            <a:p>
              <a:pPr algn="ctr"/>
              <a:endParaRPr lang="en-US">
                <a:effectLst>
                  <a:outerShdw blurRad="38100" dist="38100" dir="2700000" algn="tl">
                    <a:srgbClr val="000000"/>
                  </a:outerShdw>
                </a:effectLst>
              </a:endParaRPr>
            </a:p>
          </p:txBody>
        </p:sp>
        <p:sp>
          <p:nvSpPr>
            <p:cNvPr id="34846" name="Rectangle 30"/>
            <p:cNvSpPr>
              <a:spLocks noChangeArrowheads="1"/>
            </p:cNvSpPr>
            <p:nvPr userDrawn="1"/>
          </p:nvSpPr>
          <p:spPr bwMode="hidden">
            <a:xfrm rot="655690" flipV="1">
              <a:off x="1487" y="1305"/>
              <a:ext cx="4314" cy="6"/>
            </a:xfrm>
            <a:prstGeom prst="rect">
              <a:avLst/>
            </a:prstGeom>
            <a:gradFill rotWithShape="0">
              <a:gsLst>
                <a:gs pos="0">
                  <a:schemeClr val="bg1"/>
                </a:gs>
                <a:gs pos="100000">
                  <a:schemeClr val="bg1">
                    <a:gamma/>
                    <a:shade val="66667"/>
                    <a:invGamma/>
                  </a:schemeClr>
                </a:gs>
              </a:gsLst>
              <a:lin ang="2700000" scaled="1"/>
            </a:gradFill>
            <a:ln w="9525">
              <a:noFill/>
              <a:miter lim="800000"/>
              <a:headEnd/>
              <a:tailEnd/>
            </a:ln>
            <a:effectLst/>
          </p:spPr>
          <p:txBody>
            <a:bodyPr rot="10800000"/>
            <a:lstStyle/>
            <a:p>
              <a:pPr algn="ctr"/>
              <a:endParaRPr lang="en-US">
                <a:effectLst>
                  <a:outerShdw blurRad="38100" dist="38100" dir="2700000" algn="tl">
                    <a:srgbClr val="000000"/>
                  </a:outerShdw>
                </a:effectLst>
              </a:endParaRPr>
            </a:p>
          </p:txBody>
        </p:sp>
        <p:sp>
          <p:nvSpPr>
            <p:cNvPr id="34847" name="Rectangle 31"/>
            <p:cNvSpPr>
              <a:spLocks noChangeArrowheads="1"/>
            </p:cNvSpPr>
            <p:nvPr userDrawn="1"/>
          </p:nvSpPr>
          <p:spPr bwMode="hidden">
            <a:xfrm rot="636921" flipV="1">
              <a:off x="1650" y="1218"/>
              <a:ext cx="4154" cy="6"/>
            </a:xfrm>
            <a:prstGeom prst="rect">
              <a:avLst/>
            </a:prstGeom>
            <a:gradFill rotWithShape="0">
              <a:gsLst>
                <a:gs pos="0">
                  <a:schemeClr val="bg1"/>
                </a:gs>
                <a:gs pos="100000">
                  <a:schemeClr val="bg1">
                    <a:gamma/>
                    <a:shade val="66667"/>
                    <a:invGamma/>
                  </a:schemeClr>
                </a:gs>
              </a:gsLst>
              <a:lin ang="2700000" scaled="1"/>
            </a:gradFill>
            <a:ln w="9525">
              <a:noFill/>
              <a:miter lim="800000"/>
              <a:headEnd/>
              <a:tailEnd/>
            </a:ln>
            <a:effectLst/>
          </p:spPr>
          <p:txBody>
            <a:bodyPr rot="10800000"/>
            <a:lstStyle/>
            <a:p>
              <a:pPr algn="ctr"/>
              <a:endParaRPr lang="en-US">
                <a:effectLst>
                  <a:outerShdw blurRad="38100" dist="38100" dir="2700000" algn="tl">
                    <a:srgbClr val="000000"/>
                  </a:outerShdw>
                </a:effectLst>
              </a:endParaRPr>
            </a:p>
          </p:txBody>
        </p:sp>
        <p:sp>
          <p:nvSpPr>
            <p:cNvPr id="34848" name="Rectangle 32"/>
            <p:cNvSpPr>
              <a:spLocks noChangeArrowheads="1"/>
            </p:cNvSpPr>
            <p:nvPr userDrawn="1"/>
          </p:nvSpPr>
          <p:spPr bwMode="hidden">
            <a:xfrm rot="803987" flipV="1">
              <a:off x="611" y="1684"/>
              <a:ext cx="5204"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rot="10800000"/>
            <a:lstStyle/>
            <a:p>
              <a:pPr algn="ctr"/>
              <a:endParaRPr lang="en-US">
                <a:effectLst>
                  <a:outerShdw blurRad="38100" dist="38100" dir="2700000" algn="tl">
                    <a:srgbClr val="000000"/>
                  </a:outerShdw>
                </a:effectLst>
              </a:endParaRPr>
            </a:p>
          </p:txBody>
        </p:sp>
        <p:sp>
          <p:nvSpPr>
            <p:cNvPr id="34849" name="Rectangle 33"/>
            <p:cNvSpPr>
              <a:spLocks noChangeArrowheads="1"/>
            </p:cNvSpPr>
            <p:nvPr userDrawn="1"/>
          </p:nvSpPr>
          <p:spPr bwMode="hidden">
            <a:xfrm rot="1273217" flipV="1">
              <a:off x="-204" y="2976"/>
              <a:ext cx="6150" cy="6"/>
            </a:xfrm>
            <a:prstGeom prst="rect">
              <a:avLst/>
            </a:prstGeom>
            <a:gradFill rotWithShape="0">
              <a:gsLst>
                <a:gs pos="0">
                  <a:schemeClr val="bg1"/>
                </a:gs>
                <a:gs pos="100000">
                  <a:schemeClr val="bg1">
                    <a:gamma/>
                    <a:shade val="54510"/>
                    <a:invGamma/>
                  </a:schemeClr>
                </a:gs>
              </a:gsLst>
              <a:lin ang="2700000" scaled="1"/>
            </a:gradFill>
            <a:ln w="9525">
              <a:noFill/>
              <a:miter lim="800000"/>
              <a:headEnd/>
              <a:tailEnd/>
            </a:ln>
            <a:effectLst/>
          </p:spPr>
          <p:txBody>
            <a:bodyPr rot="10800000"/>
            <a:lstStyle/>
            <a:p>
              <a:pPr algn="ctr"/>
              <a:endParaRPr lang="en-US">
                <a:effectLst>
                  <a:outerShdw blurRad="38100" dist="38100" dir="2700000" algn="tl">
                    <a:srgbClr val="000000"/>
                  </a:outerShdw>
                </a:effectLst>
              </a:endParaRPr>
            </a:p>
          </p:txBody>
        </p:sp>
        <p:sp>
          <p:nvSpPr>
            <p:cNvPr id="34850" name="Rectangle 34"/>
            <p:cNvSpPr>
              <a:spLocks noChangeArrowheads="1"/>
            </p:cNvSpPr>
            <p:nvPr userDrawn="1"/>
          </p:nvSpPr>
          <p:spPr bwMode="hidden">
            <a:xfrm rot="1169729" flipV="1">
              <a:off x="-174" y="2663"/>
              <a:ext cx="6104" cy="6"/>
            </a:xfrm>
            <a:prstGeom prst="rect">
              <a:avLst/>
            </a:prstGeom>
            <a:gradFill rotWithShape="0">
              <a:gsLst>
                <a:gs pos="0">
                  <a:schemeClr val="bg1"/>
                </a:gs>
                <a:gs pos="100000">
                  <a:schemeClr val="bg1">
                    <a:gamma/>
                    <a:shade val="51373"/>
                    <a:invGamma/>
                  </a:schemeClr>
                </a:gs>
              </a:gsLst>
              <a:lin ang="2700000" scaled="1"/>
            </a:gradFill>
            <a:ln w="9525">
              <a:noFill/>
              <a:miter lim="800000"/>
              <a:headEnd/>
              <a:tailEnd/>
            </a:ln>
            <a:effectLst/>
          </p:spPr>
          <p:txBody>
            <a:bodyPr rot="10800000"/>
            <a:lstStyle/>
            <a:p>
              <a:pPr algn="ctr"/>
              <a:endParaRPr lang="en-US">
                <a:effectLst>
                  <a:outerShdw blurRad="38100" dist="38100" dir="2700000" algn="tl">
                    <a:srgbClr val="000000"/>
                  </a:outerShdw>
                </a:effectLst>
              </a:endParaRPr>
            </a:p>
          </p:txBody>
        </p:sp>
        <p:sp>
          <p:nvSpPr>
            <p:cNvPr id="34851" name="Oval 35"/>
            <p:cNvSpPr>
              <a:spLocks noChangeArrowheads="1"/>
            </p:cNvSpPr>
            <p:nvPr/>
          </p:nvSpPr>
          <p:spPr bwMode="hidden">
            <a:xfrm>
              <a:off x="740" y="3359"/>
              <a:ext cx="168" cy="96"/>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endParaRPr lang="en-US"/>
            </a:p>
          </p:txBody>
        </p:sp>
        <p:sp>
          <p:nvSpPr>
            <p:cNvPr id="34852" name="Oval 36"/>
            <p:cNvSpPr>
              <a:spLocks noChangeArrowheads="1"/>
            </p:cNvSpPr>
            <p:nvPr/>
          </p:nvSpPr>
          <p:spPr bwMode="hidden">
            <a:xfrm>
              <a:off x="236" y="3074"/>
              <a:ext cx="168" cy="95"/>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4853" name="Oval 37"/>
            <p:cNvSpPr>
              <a:spLocks noChangeArrowheads="1"/>
            </p:cNvSpPr>
            <p:nvPr/>
          </p:nvSpPr>
          <p:spPr bwMode="hidden">
            <a:xfrm>
              <a:off x="159" y="3652"/>
              <a:ext cx="196" cy="106"/>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endParaRPr lang="en-US"/>
            </a:p>
          </p:txBody>
        </p:sp>
        <p:sp>
          <p:nvSpPr>
            <p:cNvPr id="34854" name="Oval 38"/>
            <p:cNvSpPr>
              <a:spLocks noChangeArrowheads="1"/>
            </p:cNvSpPr>
            <p:nvPr/>
          </p:nvSpPr>
          <p:spPr bwMode="hidden">
            <a:xfrm>
              <a:off x="2077" y="2661"/>
              <a:ext cx="156" cy="84"/>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endParaRPr lang="en-US"/>
            </a:p>
          </p:txBody>
        </p:sp>
        <p:sp>
          <p:nvSpPr>
            <p:cNvPr id="34855" name="Oval 39"/>
            <p:cNvSpPr>
              <a:spLocks noChangeArrowheads="1"/>
            </p:cNvSpPr>
            <p:nvPr/>
          </p:nvSpPr>
          <p:spPr bwMode="hidden">
            <a:xfrm>
              <a:off x="1223" y="3076"/>
              <a:ext cx="168" cy="95"/>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endParaRPr lang="en-US"/>
            </a:p>
          </p:txBody>
        </p:sp>
        <p:sp>
          <p:nvSpPr>
            <p:cNvPr id="34856" name="Oval 40"/>
            <p:cNvSpPr>
              <a:spLocks noChangeArrowheads="1"/>
            </p:cNvSpPr>
            <p:nvPr/>
          </p:nvSpPr>
          <p:spPr bwMode="hidden">
            <a:xfrm>
              <a:off x="1686" y="2857"/>
              <a:ext cx="156" cy="90"/>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endParaRPr lang="en-US"/>
            </a:p>
          </p:txBody>
        </p:sp>
        <p:sp>
          <p:nvSpPr>
            <p:cNvPr id="34857" name="Oval 41"/>
            <p:cNvSpPr>
              <a:spLocks noChangeArrowheads="1"/>
            </p:cNvSpPr>
            <p:nvPr/>
          </p:nvSpPr>
          <p:spPr bwMode="hidden">
            <a:xfrm>
              <a:off x="750" y="2839"/>
              <a:ext cx="151" cy="89"/>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4858" name="Oval 42"/>
            <p:cNvSpPr>
              <a:spLocks noChangeArrowheads="1"/>
            </p:cNvSpPr>
            <p:nvPr/>
          </p:nvSpPr>
          <p:spPr bwMode="hidden">
            <a:xfrm>
              <a:off x="367" y="2656"/>
              <a:ext cx="150" cy="84"/>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endParaRPr lang="en-US"/>
            </a:p>
          </p:txBody>
        </p:sp>
        <p:sp>
          <p:nvSpPr>
            <p:cNvPr id="34859" name="Oval 43"/>
            <p:cNvSpPr>
              <a:spLocks noChangeArrowheads="1"/>
            </p:cNvSpPr>
            <p:nvPr/>
          </p:nvSpPr>
          <p:spPr bwMode="hidden">
            <a:xfrm>
              <a:off x="1172" y="2642"/>
              <a:ext cx="156" cy="83"/>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4860" name="Oval 44"/>
            <p:cNvSpPr>
              <a:spLocks noChangeArrowheads="1"/>
            </p:cNvSpPr>
            <p:nvPr/>
          </p:nvSpPr>
          <p:spPr bwMode="hidden">
            <a:xfrm>
              <a:off x="2401" y="2485"/>
              <a:ext cx="156" cy="83"/>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endParaRPr lang="en-US"/>
            </a:p>
          </p:txBody>
        </p:sp>
        <p:sp>
          <p:nvSpPr>
            <p:cNvPr id="34861" name="Oval 45"/>
            <p:cNvSpPr>
              <a:spLocks noChangeArrowheads="1"/>
            </p:cNvSpPr>
            <p:nvPr/>
          </p:nvSpPr>
          <p:spPr bwMode="hidden">
            <a:xfrm>
              <a:off x="1910" y="2314"/>
              <a:ext cx="134" cy="73"/>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4862" name="Oval 46"/>
            <p:cNvSpPr>
              <a:spLocks noChangeArrowheads="1"/>
            </p:cNvSpPr>
            <p:nvPr/>
          </p:nvSpPr>
          <p:spPr bwMode="hidden">
            <a:xfrm>
              <a:off x="2254" y="2154"/>
              <a:ext cx="134"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4863" name="Oval 47"/>
            <p:cNvSpPr>
              <a:spLocks noChangeArrowheads="1"/>
            </p:cNvSpPr>
            <p:nvPr/>
          </p:nvSpPr>
          <p:spPr bwMode="hidden">
            <a:xfrm>
              <a:off x="2742" y="2305"/>
              <a:ext cx="140" cy="72"/>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endParaRPr lang="en-US"/>
            </a:p>
          </p:txBody>
        </p:sp>
        <p:sp>
          <p:nvSpPr>
            <p:cNvPr id="34864" name="Oval 48"/>
            <p:cNvSpPr>
              <a:spLocks noChangeArrowheads="1"/>
            </p:cNvSpPr>
            <p:nvPr/>
          </p:nvSpPr>
          <p:spPr bwMode="hidden">
            <a:xfrm>
              <a:off x="2812" y="1898"/>
              <a:ext cx="129"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4865" name="Oval 49"/>
            <p:cNvSpPr>
              <a:spLocks noChangeArrowheads="1"/>
            </p:cNvSpPr>
            <p:nvPr/>
          </p:nvSpPr>
          <p:spPr bwMode="hidden">
            <a:xfrm>
              <a:off x="3721" y="1792"/>
              <a:ext cx="128"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4866" name="Oval 50"/>
            <p:cNvSpPr>
              <a:spLocks noChangeArrowheads="1"/>
            </p:cNvSpPr>
            <p:nvPr/>
          </p:nvSpPr>
          <p:spPr bwMode="hidden">
            <a:xfrm>
              <a:off x="3528" y="1896"/>
              <a:ext cx="128"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4867" name="Oval 51"/>
            <p:cNvSpPr>
              <a:spLocks noChangeArrowheads="1"/>
            </p:cNvSpPr>
            <p:nvPr/>
          </p:nvSpPr>
          <p:spPr bwMode="hidden">
            <a:xfrm>
              <a:off x="3064" y="1778"/>
              <a:ext cx="128" cy="62"/>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4868" name="Oval 52"/>
            <p:cNvSpPr>
              <a:spLocks noChangeArrowheads="1"/>
            </p:cNvSpPr>
            <p:nvPr/>
          </p:nvSpPr>
          <p:spPr bwMode="hidden">
            <a:xfrm>
              <a:off x="3277" y="2024"/>
              <a:ext cx="134" cy="73"/>
            </a:xfrm>
            <a:prstGeom prst="ellipse">
              <a:avLst/>
            </a:prstGeom>
            <a:gradFill rotWithShape="0">
              <a:gsLst>
                <a:gs pos="0">
                  <a:schemeClr val="bg1"/>
                </a:gs>
                <a:gs pos="100000">
                  <a:schemeClr val="bg1">
                    <a:gamma/>
                    <a:shade val="60784"/>
                    <a:invGamma/>
                  </a:schemeClr>
                </a:gs>
              </a:gsLst>
              <a:lin ang="2700000" scaled="1"/>
            </a:gradFill>
            <a:ln w="9525">
              <a:noFill/>
              <a:round/>
              <a:headEnd/>
              <a:tailEnd/>
            </a:ln>
            <a:effectLst/>
          </p:spPr>
          <p:txBody>
            <a:bodyPr/>
            <a:lstStyle/>
            <a:p>
              <a:endParaRPr lang="en-US"/>
            </a:p>
          </p:txBody>
        </p:sp>
        <p:sp>
          <p:nvSpPr>
            <p:cNvPr id="34869" name="Oval 53"/>
            <p:cNvSpPr>
              <a:spLocks noChangeArrowheads="1"/>
            </p:cNvSpPr>
            <p:nvPr/>
          </p:nvSpPr>
          <p:spPr bwMode="hidden">
            <a:xfrm>
              <a:off x="3027" y="2160"/>
              <a:ext cx="133" cy="61"/>
            </a:xfrm>
            <a:prstGeom prst="ellipse">
              <a:avLst/>
            </a:prstGeom>
            <a:gradFill rotWithShape="0">
              <a:gsLst>
                <a:gs pos="0">
                  <a:schemeClr val="bg1"/>
                </a:gs>
                <a:gs pos="100000">
                  <a:schemeClr val="bg1">
                    <a:gamma/>
                    <a:shade val="60784"/>
                    <a:invGamma/>
                  </a:schemeClr>
                </a:gs>
              </a:gsLst>
              <a:lin ang="2700000" scaled="1"/>
            </a:gradFill>
            <a:ln w="9525">
              <a:noFill/>
              <a:round/>
              <a:headEnd/>
              <a:tailEnd/>
            </a:ln>
            <a:effectLst/>
          </p:spPr>
          <p:txBody>
            <a:bodyPr/>
            <a:lstStyle/>
            <a:p>
              <a:endParaRPr lang="en-US"/>
            </a:p>
          </p:txBody>
        </p:sp>
        <p:sp>
          <p:nvSpPr>
            <p:cNvPr id="34870" name="Oval 54"/>
            <p:cNvSpPr>
              <a:spLocks noChangeArrowheads="1"/>
            </p:cNvSpPr>
            <p:nvPr/>
          </p:nvSpPr>
          <p:spPr bwMode="hidden">
            <a:xfrm>
              <a:off x="1569" y="2453"/>
              <a:ext cx="150" cy="90"/>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4871" name="Oval 55"/>
            <p:cNvSpPr>
              <a:spLocks noChangeArrowheads="1"/>
            </p:cNvSpPr>
            <p:nvPr/>
          </p:nvSpPr>
          <p:spPr bwMode="hidden">
            <a:xfrm>
              <a:off x="1863" y="2028"/>
              <a:ext cx="139" cy="6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endParaRPr lang="en-US"/>
            </a:p>
          </p:txBody>
        </p:sp>
        <p:sp>
          <p:nvSpPr>
            <p:cNvPr id="34872" name="Oval 56"/>
            <p:cNvSpPr>
              <a:spLocks noChangeArrowheads="1"/>
            </p:cNvSpPr>
            <p:nvPr/>
          </p:nvSpPr>
          <p:spPr bwMode="hidden">
            <a:xfrm>
              <a:off x="1513" y="2175"/>
              <a:ext cx="139" cy="6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endParaRPr lang="en-US"/>
            </a:p>
          </p:txBody>
        </p:sp>
        <p:sp>
          <p:nvSpPr>
            <p:cNvPr id="34873" name="Oval 57"/>
            <p:cNvSpPr>
              <a:spLocks noChangeArrowheads="1"/>
            </p:cNvSpPr>
            <p:nvPr/>
          </p:nvSpPr>
          <p:spPr bwMode="hidden">
            <a:xfrm>
              <a:off x="1191" y="2311"/>
              <a:ext cx="134" cy="72"/>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endParaRPr lang="en-US"/>
            </a:p>
          </p:txBody>
        </p:sp>
        <p:sp>
          <p:nvSpPr>
            <p:cNvPr id="34874" name="Oval 58"/>
            <p:cNvSpPr>
              <a:spLocks noChangeArrowheads="1"/>
            </p:cNvSpPr>
            <p:nvPr/>
          </p:nvSpPr>
          <p:spPr bwMode="hidden">
            <a:xfrm>
              <a:off x="1154" y="2047"/>
              <a:ext cx="134"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4875" name="Oval 59"/>
            <p:cNvSpPr>
              <a:spLocks noChangeArrowheads="1"/>
            </p:cNvSpPr>
            <p:nvPr/>
          </p:nvSpPr>
          <p:spPr bwMode="hidden">
            <a:xfrm>
              <a:off x="1142" y="1803"/>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4876" name="Oval 60"/>
            <p:cNvSpPr>
              <a:spLocks noChangeArrowheads="1"/>
            </p:cNvSpPr>
            <p:nvPr/>
          </p:nvSpPr>
          <p:spPr bwMode="hidden">
            <a:xfrm>
              <a:off x="1500" y="1912"/>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4877" name="Oval 61"/>
            <p:cNvSpPr>
              <a:spLocks noChangeArrowheads="1"/>
            </p:cNvSpPr>
            <p:nvPr/>
          </p:nvSpPr>
          <p:spPr bwMode="hidden">
            <a:xfrm>
              <a:off x="1804" y="1801"/>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4878" name="Oval 62"/>
            <p:cNvSpPr>
              <a:spLocks noChangeArrowheads="1"/>
            </p:cNvSpPr>
            <p:nvPr/>
          </p:nvSpPr>
          <p:spPr bwMode="hidden">
            <a:xfrm>
              <a:off x="2159" y="1905"/>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4879" name="Oval 63"/>
            <p:cNvSpPr>
              <a:spLocks noChangeArrowheads="1"/>
            </p:cNvSpPr>
            <p:nvPr/>
          </p:nvSpPr>
          <p:spPr bwMode="hidden">
            <a:xfrm>
              <a:off x="2432" y="1787"/>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4880" name="Oval 64"/>
            <p:cNvSpPr>
              <a:spLocks noChangeArrowheads="1"/>
            </p:cNvSpPr>
            <p:nvPr/>
          </p:nvSpPr>
          <p:spPr bwMode="hidden">
            <a:xfrm>
              <a:off x="470" y="2032"/>
              <a:ext cx="134" cy="73"/>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4881" name="Oval 65"/>
            <p:cNvSpPr>
              <a:spLocks noChangeArrowheads="1"/>
            </p:cNvSpPr>
            <p:nvPr/>
          </p:nvSpPr>
          <p:spPr bwMode="hidden">
            <a:xfrm>
              <a:off x="68" y="2166"/>
              <a:ext cx="134" cy="73"/>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4882" name="Oval 66"/>
            <p:cNvSpPr>
              <a:spLocks noChangeArrowheads="1"/>
            </p:cNvSpPr>
            <p:nvPr/>
          </p:nvSpPr>
          <p:spPr bwMode="hidden">
            <a:xfrm>
              <a:off x="798" y="1916"/>
              <a:ext cx="128" cy="6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4883" name="Oval 67"/>
            <p:cNvSpPr>
              <a:spLocks noChangeArrowheads="1"/>
            </p:cNvSpPr>
            <p:nvPr/>
          </p:nvSpPr>
          <p:spPr bwMode="hidden">
            <a:xfrm>
              <a:off x="455" y="1797"/>
              <a:ext cx="128" cy="6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endParaRPr lang="en-US"/>
            </a:p>
          </p:txBody>
        </p:sp>
        <p:sp>
          <p:nvSpPr>
            <p:cNvPr id="34884" name="Oval 68"/>
            <p:cNvSpPr>
              <a:spLocks noChangeArrowheads="1"/>
            </p:cNvSpPr>
            <p:nvPr/>
          </p:nvSpPr>
          <p:spPr bwMode="hidden">
            <a:xfrm>
              <a:off x="113" y="1901"/>
              <a:ext cx="128" cy="6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endParaRPr lang="en-US"/>
            </a:p>
          </p:txBody>
        </p:sp>
        <p:sp>
          <p:nvSpPr>
            <p:cNvPr id="34885" name="Oval 69"/>
            <p:cNvSpPr>
              <a:spLocks noChangeArrowheads="1"/>
            </p:cNvSpPr>
            <p:nvPr/>
          </p:nvSpPr>
          <p:spPr bwMode="hidden">
            <a:xfrm>
              <a:off x="432" y="2323"/>
              <a:ext cx="139"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4886" name="Oval 70"/>
            <p:cNvSpPr>
              <a:spLocks noChangeArrowheads="1"/>
            </p:cNvSpPr>
            <p:nvPr/>
          </p:nvSpPr>
          <p:spPr bwMode="hidden">
            <a:xfrm>
              <a:off x="814" y="2178"/>
              <a:ext cx="134"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4887" name="Oval 71"/>
            <p:cNvSpPr>
              <a:spLocks noChangeArrowheads="1"/>
            </p:cNvSpPr>
            <p:nvPr/>
          </p:nvSpPr>
          <p:spPr bwMode="hidden">
            <a:xfrm>
              <a:off x="789" y="2472"/>
              <a:ext cx="156" cy="89"/>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endParaRPr lang="en-US"/>
            </a:p>
          </p:txBody>
        </p:sp>
        <p:sp>
          <p:nvSpPr>
            <p:cNvPr id="34888" name="Oval 72"/>
            <p:cNvSpPr>
              <a:spLocks noChangeArrowheads="1"/>
            </p:cNvSpPr>
            <p:nvPr/>
          </p:nvSpPr>
          <p:spPr bwMode="hidden">
            <a:xfrm>
              <a:off x="2544" y="2015"/>
              <a:ext cx="140" cy="72"/>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4889" name="Oval 73"/>
            <p:cNvSpPr>
              <a:spLocks noChangeArrowheads="1"/>
            </p:cNvSpPr>
            <p:nvPr/>
          </p:nvSpPr>
          <p:spPr bwMode="hidden">
            <a:xfrm>
              <a:off x="1457" y="1700"/>
              <a:ext cx="123"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4890" name="Oval 74"/>
            <p:cNvSpPr>
              <a:spLocks noChangeArrowheads="1"/>
            </p:cNvSpPr>
            <p:nvPr/>
          </p:nvSpPr>
          <p:spPr bwMode="hidden">
            <a:xfrm>
              <a:off x="1747" y="1599"/>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4891" name="Oval 75"/>
            <p:cNvSpPr>
              <a:spLocks noChangeArrowheads="1"/>
            </p:cNvSpPr>
            <p:nvPr/>
          </p:nvSpPr>
          <p:spPr bwMode="hidden">
            <a:xfrm>
              <a:off x="1385" y="1506"/>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4892" name="Oval 76"/>
            <p:cNvSpPr>
              <a:spLocks noChangeArrowheads="1"/>
            </p:cNvSpPr>
            <p:nvPr/>
          </p:nvSpPr>
          <p:spPr bwMode="hidden">
            <a:xfrm>
              <a:off x="1093" y="1595"/>
              <a:ext cx="123"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4893" name="Oval 77"/>
            <p:cNvSpPr>
              <a:spLocks noChangeArrowheads="1"/>
            </p:cNvSpPr>
            <p:nvPr/>
          </p:nvSpPr>
          <p:spPr bwMode="hidden">
            <a:xfrm>
              <a:off x="792" y="1690"/>
              <a:ext cx="124"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endParaRPr lang="en-US"/>
            </a:p>
          </p:txBody>
        </p:sp>
        <p:sp>
          <p:nvSpPr>
            <p:cNvPr id="34894" name="Oval 78"/>
            <p:cNvSpPr>
              <a:spLocks noChangeArrowheads="1"/>
            </p:cNvSpPr>
            <p:nvPr/>
          </p:nvSpPr>
          <p:spPr bwMode="hidden">
            <a:xfrm>
              <a:off x="2011" y="1512"/>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4895" name="Oval 79"/>
            <p:cNvSpPr>
              <a:spLocks noChangeArrowheads="1"/>
            </p:cNvSpPr>
            <p:nvPr/>
          </p:nvSpPr>
          <p:spPr bwMode="hidden">
            <a:xfrm>
              <a:off x="2087" y="1696"/>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4896" name="Oval 80"/>
            <p:cNvSpPr>
              <a:spLocks noChangeArrowheads="1"/>
            </p:cNvSpPr>
            <p:nvPr/>
          </p:nvSpPr>
          <p:spPr bwMode="hidden">
            <a:xfrm>
              <a:off x="2345" y="1601"/>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4897" name="Oval 81"/>
            <p:cNvSpPr>
              <a:spLocks noChangeArrowheads="1"/>
            </p:cNvSpPr>
            <p:nvPr/>
          </p:nvSpPr>
          <p:spPr bwMode="hidden">
            <a:xfrm>
              <a:off x="2684" y="1686"/>
              <a:ext cx="123"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4898" name="Oval 82"/>
            <p:cNvSpPr>
              <a:spLocks noChangeArrowheads="1"/>
            </p:cNvSpPr>
            <p:nvPr/>
          </p:nvSpPr>
          <p:spPr bwMode="hidden">
            <a:xfrm>
              <a:off x="806" y="1512"/>
              <a:ext cx="123"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endParaRPr lang="en-US"/>
            </a:p>
          </p:txBody>
        </p:sp>
        <p:sp>
          <p:nvSpPr>
            <p:cNvPr id="34899" name="Oval 83"/>
            <p:cNvSpPr>
              <a:spLocks noChangeArrowheads="1"/>
            </p:cNvSpPr>
            <p:nvPr/>
          </p:nvSpPr>
          <p:spPr bwMode="hidden">
            <a:xfrm>
              <a:off x="495" y="1597"/>
              <a:ext cx="123"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endParaRPr lang="en-US"/>
            </a:p>
          </p:txBody>
        </p:sp>
        <p:sp>
          <p:nvSpPr>
            <p:cNvPr id="34900" name="Oval 84"/>
            <p:cNvSpPr>
              <a:spLocks noChangeArrowheads="1"/>
            </p:cNvSpPr>
            <p:nvPr/>
          </p:nvSpPr>
          <p:spPr bwMode="hidden">
            <a:xfrm>
              <a:off x="228" y="1508"/>
              <a:ext cx="123" cy="50"/>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01" name="Oval 85"/>
            <p:cNvSpPr>
              <a:spLocks noChangeArrowheads="1"/>
            </p:cNvSpPr>
            <p:nvPr/>
          </p:nvSpPr>
          <p:spPr bwMode="hidden">
            <a:xfrm>
              <a:off x="157" y="1698"/>
              <a:ext cx="123"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endParaRPr lang="en-US"/>
            </a:p>
          </p:txBody>
        </p:sp>
        <p:sp>
          <p:nvSpPr>
            <p:cNvPr id="34902" name="Oval 86"/>
            <p:cNvSpPr>
              <a:spLocks noChangeArrowheads="1"/>
            </p:cNvSpPr>
            <p:nvPr/>
          </p:nvSpPr>
          <p:spPr bwMode="hidden">
            <a:xfrm>
              <a:off x="2887" y="1595"/>
              <a:ext cx="124" cy="50"/>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endParaRPr lang="en-US"/>
            </a:p>
          </p:txBody>
        </p:sp>
        <p:sp>
          <p:nvSpPr>
            <p:cNvPr id="34903" name="Oval 87"/>
            <p:cNvSpPr>
              <a:spLocks noChangeArrowheads="1"/>
            </p:cNvSpPr>
            <p:nvPr/>
          </p:nvSpPr>
          <p:spPr bwMode="hidden">
            <a:xfrm>
              <a:off x="3079" y="1511"/>
              <a:ext cx="124" cy="5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endParaRPr lang="en-US"/>
            </a:p>
          </p:txBody>
        </p:sp>
        <p:sp>
          <p:nvSpPr>
            <p:cNvPr id="34904" name="Oval 88"/>
            <p:cNvSpPr>
              <a:spLocks noChangeArrowheads="1"/>
            </p:cNvSpPr>
            <p:nvPr/>
          </p:nvSpPr>
          <p:spPr bwMode="hidden">
            <a:xfrm>
              <a:off x="3270" y="1688"/>
              <a:ext cx="124"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4905" name="Oval 89"/>
            <p:cNvSpPr>
              <a:spLocks noChangeArrowheads="1"/>
            </p:cNvSpPr>
            <p:nvPr/>
          </p:nvSpPr>
          <p:spPr bwMode="hidden">
            <a:xfrm>
              <a:off x="3453" y="1599"/>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4906" name="Oval 90"/>
            <p:cNvSpPr>
              <a:spLocks noChangeArrowheads="1"/>
            </p:cNvSpPr>
            <p:nvPr/>
          </p:nvSpPr>
          <p:spPr bwMode="hidden">
            <a:xfrm>
              <a:off x="3651" y="1506"/>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4907" name="Oval 91"/>
            <p:cNvSpPr>
              <a:spLocks noChangeArrowheads="1"/>
            </p:cNvSpPr>
            <p:nvPr/>
          </p:nvSpPr>
          <p:spPr bwMode="hidden">
            <a:xfrm>
              <a:off x="4251" y="1513"/>
              <a:ext cx="124"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4908" name="Oval 92"/>
            <p:cNvSpPr>
              <a:spLocks noChangeArrowheads="1"/>
            </p:cNvSpPr>
            <p:nvPr/>
          </p:nvSpPr>
          <p:spPr bwMode="hidden">
            <a:xfrm>
              <a:off x="3901" y="1701"/>
              <a:ext cx="128" cy="50"/>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endParaRPr lang="en-US"/>
            </a:p>
          </p:txBody>
        </p:sp>
        <p:sp>
          <p:nvSpPr>
            <p:cNvPr id="34909" name="Oval 93"/>
            <p:cNvSpPr>
              <a:spLocks noChangeArrowheads="1"/>
            </p:cNvSpPr>
            <p:nvPr/>
          </p:nvSpPr>
          <p:spPr bwMode="hidden">
            <a:xfrm>
              <a:off x="4086" y="1608"/>
              <a:ext cx="128" cy="50"/>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endParaRPr lang="en-US"/>
            </a:p>
          </p:txBody>
        </p:sp>
        <p:sp>
          <p:nvSpPr>
            <p:cNvPr id="34910" name="Oval 94"/>
            <p:cNvSpPr>
              <a:spLocks noChangeArrowheads="1"/>
            </p:cNvSpPr>
            <p:nvPr/>
          </p:nvSpPr>
          <p:spPr bwMode="hidden">
            <a:xfrm>
              <a:off x="1282" y="3653"/>
              <a:ext cx="196" cy="111"/>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endParaRPr lang="en-US"/>
            </a:p>
          </p:txBody>
        </p:sp>
        <p:sp>
          <p:nvSpPr>
            <p:cNvPr id="34911" name="Oval 95"/>
            <p:cNvSpPr>
              <a:spLocks noChangeArrowheads="1"/>
            </p:cNvSpPr>
            <p:nvPr/>
          </p:nvSpPr>
          <p:spPr bwMode="hidden">
            <a:xfrm>
              <a:off x="707" y="4014"/>
              <a:ext cx="191" cy="112"/>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endParaRPr lang="en-US"/>
            </a:p>
          </p:txBody>
        </p:sp>
        <p:sp>
          <p:nvSpPr>
            <p:cNvPr id="34912" name="Oval 96"/>
            <p:cNvSpPr>
              <a:spLocks noChangeArrowheads="1"/>
            </p:cNvSpPr>
            <p:nvPr/>
          </p:nvSpPr>
          <p:spPr bwMode="hidden">
            <a:xfrm>
              <a:off x="2229" y="3090"/>
              <a:ext cx="168" cy="95"/>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endParaRPr lang="en-US"/>
            </a:p>
          </p:txBody>
        </p:sp>
        <p:sp>
          <p:nvSpPr>
            <p:cNvPr id="34913" name="Oval 97"/>
            <p:cNvSpPr>
              <a:spLocks noChangeArrowheads="1"/>
            </p:cNvSpPr>
            <p:nvPr/>
          </p:nvSpPr>
          <p:spPr bwMode="hidden">
            <a:xfrm>
              <a:off x="2604" y="2867"/>
              <a:ext cx="156" cy="89"/>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endParaRPr lang="en-US"/>
            </a:p>
          </p:txBody>
        </p:sp>
        <p:sp>
          <p:nvSpPr>
            <p:cNvPr id="34914" name="Oval 98"/>
            <p:cNvSpPr>
              <a:spLocks noChangeArrowheads="1"/>
            </p:cNvSpPr>
            <p:nvPr/>
          </p:nvSpPr>
          <p:spPr bwMode="hidden">
            <a:xfrm>
              <a:off x="2907" y="2668"/>
              <a:ext cx="156" cy="84"/>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endParaRPr lang="en-US"/>
            </a:p>
          </p:txBody>
        </p:sp>
        <p:sp>
          <p:nvSpPr>
            <p:cNvPr id="34915" name="Oval 99"/>
            <p:cNvSpPr>
              <a:spLocks noChangeArrowheads="1"/>
            </p:cNvSpPr>
            <p:nvPr/>
          </p:nvSpPr>
          <p:spPr bwMode="hidden">
            <a:xfrm>
              <a:off x="3248" y="2454"/>
              <a:ext cx="150" cy="90"/>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endParaRPr lang="en-US"/>
            </a:p>
          </p:txBody>
        </p:sp>
        <p:sp>
          <p:nvSpPr>
            <p:cNvPr id="34916" name="Oval 100"/>
            <p:cNvSpPr>
              <a:spLocks noChangeArrowheads="1"/>
            </p:cNvSpPr>
            <p:nvPr/>
          </p:nvSpPr>
          <p:spPr bwMode="hidden">
            <a:xfrm>
              <a:off x="1801" y="3360"/>
              <a:ext cx="168" cy="95"/>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endParaRPr lang="en-US"/>
            </a:p>
          </p:txBody>
        </p:sp>
        <p:sp>
          <p:nvSpPr>
            <p:cNvPr id="34917" name="Oval 101"/>
            <p:cNvSpPr>
              <a:spLocks noChangeArrowheads="1"/>
            </p:cNvSpPr>
            <p:nvPr/>
          </p:nvSpPr>
          <p:spPr bwMode="hidden">
            <a:xfrm>
              <a:off x="3512" y="2302"/>
              <a:ext cx="134" cy="73"/>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endParaRPr lang="en-US"/>
            </a:p>
          </p:txBody>
        </p:sp>
        <p:sp>
          <p:nvSpPr>
            <p:cNvPr id="34918" name="Oval 102"/>
            <p:cNvSpPr>
              <a:spLocks noChangeArrowheads="1"/>
            </p:cNvSpPr>
            <p:nvPr/>
          </p:nvSpPr>
          <p:spPr bwMode="hidden">
            <a:xfrm>
              <a:off x="3980" y="2014"/>
              <a:ext cx="134" cy="72"/>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endParaRPr lang="en-US"/>
            </a:p>
          </p:txBody>
        </p:sp>
        <p:sp>
          <p:nvSpPr>
            <p:cNvPr id="34919" name="Oval 103"/>
            <p:cNvSpPr>
              <a:spLocks noChangeArrowheads="1"/>
            </p:cNvSpPr>
            <p:nvPr/>
          </p:nvSpPr>
          <p:spPr bwMode="hidden">
            <a:xfrm>
              <a:off x="3753" y="2158"/>
              <a:ext cx="134" cy="61"/>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endParaRPr lang="en-US"/>
            </a:p>
          </p:txBody>
        </p:sp>
        <p:sp>
          <p:nvSpPr>
            <p:cNvPr id="34920" name="Oval 104"/>
            <p:cNvSpPr>
              <a:spLocks noChangeArrowheads="1"/>
            </p:cNvSpPr>
            <p:nvPr/>
          </p:nvSpPr>
          <p:spPr bwMode="hidden">
            <a:xfrm>
              <a:off x="4176" y="1898"/>
              <a:ext cx="128"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endParaRPr lang="en-US"/>
            </a:p>
          </p:txBody>
        </p:sp>
        <p:sp>
          <p:nvSpPr>
            <p:cNvPr id="34921" name="Oval 105"/>
            <p:cNvSpPr>
              <a:spLocks noChangeArrowheads="1"/>
            </p:cNvSpPr>
            <p:nvPr/>
          </p:nvSpPr>
          <p:spPr bwMode="hidden">
            <a:xfrm>
              <a:off x="4338" y="1797"/>
              <a:ext cx="129"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endParaRPr lang="en-US"/>
            </a:p>
          </p:txBody>
        </p:sp>
        <p:sp>
          <p:nvSpPr>
            <p:cNvPr id="34922" name="Oval 106"/>
            <p:cNvSpPr>
              <a:spLocks noChangeArrowheads="1"/>
            </p:cNvSpPr>
            <p:nvPr/>
          </p:nvSpPr>
          <p:spPr bwMode="hidden">
            <a:xfrm>
              <a:off x="4505" y="1700"/>
              <a:ext cx="124" cy="51"/>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endParaRPr lang="en-US"/>
            </a:p>
          </p:txBody>
        </p:sp>
        <p:sp>
          <p:nvSpPr>
            <p:cNvPr id="34923" name="Oval 107"/>
            <p:cNvSpPr>
              <a:spLocks noChangeArrowheads="1"/>
            </p:cNvSpPr>
            <p:nvPr/>
          </p:nvSpPr>
          <p:spPr bwMode="hidden">
            <a:xfrm>
              <a:off x="4661" y="1603"/>
              <a:ext cx="123" cy="50"/>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endParaRPr lang="en-US"/>
            </a:p>
          </p:txBody>
        </p:sp>
        <p:sp>
          <p:nvSpPr>
            <p:cNvPr id="34924" name="Oval 108"/>
            <p:cNvSpPr>
              <a:spLocks noChangeArrowheads="1"/>
            </p:cNvSpPr>
            <p:nvPr/>
          </p:nvSpPr>
          <p:spPr bwMode="hidden">
            <a:xfrm>
              <a:off x="4803" y="1512"/>
              <a:ext cx="128" cy="51"/>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endParaRPr lang="en-US"/>
            </a:p>
          </p:txBody>
        </p:sp>
        <p:sp>
          <p:nvSpPr>
            <p:cNvPr id="34925" name="Oval 109"/>
            <p:cNvSpPr>
              <a:spLocks noChangeArrowheads="1"/>
            </p:cNvSpPr>
            <p:nvPr/>
          </p:nvSpPr>
          <p:spPr bwMode="hidden">
            <a:xfrm>
              <a:off x="4930" y="1431"/>
              <a:ext cx="111" cy="50"/>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endParaRPr lang="en-US"/>
            </a:p>
          </p:txBody>
        </p:sp>
        <p:sp>
          <p:nvSpPr>
            <p:cNvPr id="34926" name="Oval 110"/>
            <p:cNvSpPr>
              <a:spLocks noChangeArrowheads="1"/>
            </p:cNvSpPr>
            <p:nvPr/>
          </p:nvSpPr>
          <p:spPr bwMode="hidden">
            <a:xfrm>
              <a:off x="3835" y="1430"/>
              <a:ext cx="112" cy="50"/>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4927" name="Oval 111"/>
            <p:cNvSpPr>
              <a:spLocks noChangeArrowheads="1"/>
            </p:cNvSpPr>
            <p:nvPr/>
          </p:nvSpPr>
          <p:spPr bwMode="hidden">
            <a:xfrm>
              <a:off x="3286" y="1430"/>
              <a:ext cx="112" cy="50"/>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endParaRPr lang="en-US"/>
            </a:p>
          </p:txBody>
        </p:sp>
        <p:sp>
          <p:nvSpPr>
            <p:cNvPr id="34928" name="Oval 112"/>
            <p:cNvSpPr>
              <a:spLocks noChangeArrowheads="1"/>
            </p:cNvSpPr>
            <p:nvPr/>
          </p:nvSpPr>
          <p:spPr bwMode="hidden">
            <a:xfrm>
              <a:off x="2972" y="1366"/>
              <a:ext cx="111" cy="5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4929" name="Oval 113"/>
            <p:cNvSpPr>
              <a:spLocks noChangeArrowheads="1"/>
            </p:cNvSpPr>
            <p:nvPr/>
          </p:nvSpPr>
          <p:spPr bwMode="hidden">
            <a:xfrm>
              <a:off x="3152" y="1292"/>
              <a:ext cx="112" cy="50"/>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4930" name="Oval 114"/>
            <p:cNvSpPr>
              <a:spLocks noChangeArrowheads="1"/>
            </p:cNvSpPr>
            <p:nvPr/>
          </p:nvSpPr>
          <p:spPr bwMode="hidden">
            <a:xfrm>
              <a:off x="3020" y="1170"/>
              <a:ext cx="112"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4931" name="Oval 115"/>
            <p:cNvSpPr>
              <a:spLocks noChangeArrowheads="1"/>
            </p:cNvSpPr>
            <p:nvPr/>
          </p:nvSpPr>
          <p:spPr bwMode="hidden">
            <a:xfrm>
              <a:off x="2443" y="1368"/>
              <a:ext cx="112"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4932" name="Oval 116"/>
            <p:cNvSpPr>
              <a:spLocks noChangeArrowheads="1"/>
            </p:cNvSpPr>
            <p:nvPr/>
          </p:nvSpPr>
          <p:spPr bwMode="hidden">
            <a:xfrm>
              <a:off x="2301" y="1220"/>
              <a:ext cx="112"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endParaRPr lang="en-US"/>
            </a:p>
          </p:txBody>
        </p:sp>
        <p:sp>
          <p:nvSpPr>
            <p:cNvPr id="34933" name="Oval 117"/>
            <p:cNvSpPr>
              <a:spLocks noChangeArrowheads="1"/>
            </p:cNvSpPr>
            <p:nvPr/>
          </p:nvSpPr>
          <p:spPr bwMode="hidden">
            <a:xfrm>
              <a:off x="2095" y="1284"/>
              <a:ext cx="112"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endParaRPr lang="en-US"/>
            </a:p>
          </p:txBody>
        </p:sp>
        <p:sp>
          <p:nvSpPr>
            <p:cNvPr id="34934" name="Oval 118"/>
            <p:cNvSpPr>
              <a:spLocks noChangeArrowheads="1"/>
            </p:cNvSpPr>
            <p:nvPr/>
          </p:nvSpPr>
          <p:spPr bwMode="hidden">
            <a:xfrm>
              <a:off x="2228" y="1442"/>
              <a:ext cx="111"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4935" name="Oval 119"/>
            <p:cNvSpPr>
              <a:spLocks noChangeArrowheads="1"/>
            </p:cNvSpPr>
            <p:nvPr/>
          </p:nvSpPr>
          <p:spPr bwMode="hidden">
            <a:xfrm>
              <a:off x="1109" y="1424"/>
              <a:ext cx="112"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endParaRPr lang="en-US"/>
            </a:p>
          </p:txBody>
        </p:sp>
        <p:sp>
          <p:nvSpPr>
            <p:cNvPr id="34936" name="Oval 120"/>
            <p:cNvSpPr>
              <a:spLocks noChangeArrowheads="1"/>
            </p:cNvSpPr>
            <p:nvPr/>
          </p:nvSpPr>
          <p:spPr bwMode="hidden">
            <a:xfrm>
              <a:off x="611" y="1284"/>
              <a:ext cx="111" cy="51"/>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37" name="Oval 121"/>
            <p:cNvSpPr>
              <a:spLocks noChangeArrowheads="1"/>
            </p:cNvSpPr>
            <p:nvPr/>
          </p:nvSpPr>
          <p:spPr bwMode="hidden">
            <a:xfrm>
              <a:off x="305" y="1358"/>
              <a:ext cx="111" cy="51"/>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38" name="Oval 122"/>
            <p:cNvSpPr>
              <a:spLocks noChangeArrowheads="1"/>
            </p:cNvSpPr>
            <p:nvPr/>
          </p:nvSpPr>
          <p:spPr bwMode="hidden">
            <a:xfrm>
              <a:off x="156" y="1154"/>
              <a:ext cx="112" cy="50"/>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39" name="Oval 123"/>
            <p:cNvSpPr>
              <a:spLocks noChangeArrowheads="1"/>
            </p:cNvSpPr>
            <p:nvPr/>
          </p:nvSpPr>
          <p:spPr bwMode="hidden">
            <a:xfrm>
              <a:off x="4538" y="1365"/>
              <a:ext cx="106" cy="45"/>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endParaRPr lang="en-US"/>
            </a:p>
          </p:txBody>
        </p:sp>
        <p:sp>
          <p:nvSpPr>
            <p:cNvPr id="34940" name="Oval 124"/>
            <p:cNvSpPr>
              <a:spLocks noChangeArrowheads="1"/>
            </p:cNvSpPr>
            <p:nvPr/>
          </p:nvSpPr>
          <p:spPr bwMode="hidden">
            <a:xfrm>
              <a:off x="4407" y="1440"/>
              <a:ext cx="105" cy="44"/>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endParaRPr lang="en-US"/>
            </a:p>
          </p:txBody>
        </p:sp>
        <p:sp>
          <p:nvSpPr>
            <p:cNvPr id="34941" name="Oval 125"/>
            <p:cNvSpPr>
              <a:spLocks noChangeArrowheads="1"/>
            </p:cNvSpPr>
            <p:nvPr/>
          </p:nvSpPr>
          <p:spPr bwMode="hidden">
            <a:xfrm>
              <a:off x="3992" y="1356"/>
              <a:ext cx="106" cy="45"/>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endParaRPr lang="en-US"/>
            </a:p>
          </p:txBody>
        </p:sp>
        <p:sp>
          <p:nvSpPr>
            <p:cNvPr id="34942" name="Oval 126"/>
            <p:cNvSpPr>
              <a:spLocks noChangeArrowheads="1"/>
            </p:cNvSpPr>
            <p:nvPr/>
          </p:nvSpPr>
          <p:spPr bwMode="hidden">
            <a:xfrm>
              <a:off x="3466" y="1356"/>
              <a:ext cx="106" cy="45"/>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endParaRPr lang="en-US"/>
            </a:p>
          </p:txBody>
        </p:sp>
        <p:sp>
          <p:nvSpPr>
            <p:cNvPr id="34943" name="Oval 127"/>
            <p:cNvSpPr>
              <a:spLocks noChangeArrowheads="1"/>
            </p:cNvSpPr>
            <p:nvPr/>
          </p:nvSpPr>
          <p:spPr bwMode="hidden">
            <a:xfrm>
              <a:off x="2852" y="1228"/>
              <a:ext cx="106" cy="44"/>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4944" name="Oval 128"/>
            <p:cNvSpPr>
              <a:spLocks noChangeArrowheads="1"/>
            </p:cNvSpPr>
            <p:nvPr/>
          </p:nvSpPr>
          <p:spPr bwMode="hidden">
            <a:xfrm>
              <a:off x="2678" y="1109"/>
              <a:ext cx="106" cy="44"/>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endParaRPr lang="en-US"/>
            </a:p>
          </p:txBody>
        </p:sp>
        <p:sp>
          <p:nvSpPr>
            <p:cNvPr id="34945" name="Oval 129"/>
            <p:cNvSpPr>
              <a:spLocks noChangeArrowheads="1"/>
            </p:cNvSpPr>
            <p:nvPr/>
          </p:nvSpPr>
          <p:spPr bwMode="hidden">
            <a:xfrm>
              <a:off x="2859" y="1045"/>
              <a:ext cx="106" cy="45"/>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endParaRPr lang="en-US"/>
            </a:p>
          </p:txBody>
        </p:sp>
        <p:sp>
          <p:nvSpPr>
            <p:cNvPr id="34946" name="Oval 130"/>
            <p:cNvSpPr>
              <a:spLocks noChangeArrowheads="1"/>
            </p:cNvSpPr>
            <p:nvPr/>
          </p:nvSpPr>
          <p:spPr bwMode="hidden">
            <a:xfrm>
              <a:off x="1942" y="104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47" name="Oval 131"/>
            <p:cNvSpPr>
              <a:spLocks noChangeArrowheads="1"/>
            </p:cNvSpPr>
            <p:nvPr/>
          </p:nvSpPr>
          <p:spPr bwMode="hidden">
            <a:xfrm>
              <a:off x="1088" y="1277"/>
              <a:ext cx="106"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48" name="Oval 132"/>
            <p:cNvSpPr>
              <a:spLocks noChangeArrowheads="1"/>
            </p:cNvSpPr>
            <p:nvPr/>
          </p:nvSpPr>
          <p:spPr bwMode="hidden">
            <a:xfrm>
              <a:off x="827" y="135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49" name="Oval 133"/>
            <p:cNvSpPr>
              <a:spLocks noChangeArrowheads="1"/>
            </p:cNvSpPr>
            <p:nvPr/>
          </p:nvSpPr>
          <p:spPr bwMode="hidden">
            <a:xfrm>
              <a:off x="537" y="1428"/>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50" name="Oval 134"/>
            <p:cNvSpPr>
              <a:spLocks noChangeArrowheads="1"/>
            </p:cNvSpPr>
            <p:nvPr/>
          </p:nvSpPr>
          <p:spPr bwMode="hidden">
            <a:xfrm>
              <a:off x="635" y="106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51" name="Oval 135"/>
            <p:cNvSpPr>
              <a:spLocks noChangeArrowheads="1"/>
            </p:cNvSpPr>
            <p:nvPr/>
          </p:nvSpPr>
          <p:spPr bwMode="hidden">
            <a:xfrm>
              <a:off x="1540" y="105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52" name="Oval 136"/>
            <p:cNvSpPr>
              <a:spLocks noChangeArrowheads="1"/>
            </p:cNvSpPr>
            <p:nvPr/>
          </p:nvSpPr>
          <p:spPr bwMode="hidden">
            <a:xfrm>
              <a:off x="1120" y="1063"/>
              <a:ext cx="105"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53" name="Oval 137"/>
            <p:cNvSpPr>
              <a:spLocks noChangeArrowheads="1"/>
            </p:cNvSpPr>
            <p:nvPr/>
          </p:nvSpPr>
          <p:spPr bwMode="hidden">
            <a:xfrm>
              <a:off x="4131" y="1284"/>
              <a:ext cx="111" cy="45"/>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4954" name="Oval 138"/>
            <p:cNvSpPr>
              <a:spLocks noChangeArrowheads="1"/>
            </p:cNvSpPr>
            <p:nvPr/>
          </p:nvSpPr>
          <p:spPr bwMode="hidden">
            <a:xfrm>
              <a:off x="3477" y="1163"/>
              <a:ext cx="112" cy="45"/>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4955" name="Oval 139"/>
            <p:cNvSpPr>
              <a:spLocks noChangeArrowheads="1"/>
            </p:cNvSpPr>
            <p:nvPr/>
          </p:nvSpPr>
          <p:spPr bwMode="hidden">
            <a:xfrm>
              <a:off x="3315" y="1229"/>
              <a:ext cx="112" cy="45"/>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4956" name="Oval 140"/>
            <p:cNvSpPr>
              <a:spLocks noChangeArrowheads="1"/>
            </p:cNvSpPr>
            <p:nvPr/>
          </p:nvSpPr>
          <p:spPr bwMode="hidden">
            <a:xfrm>
              <a:off x="3174" y="1112"/>
              <a:ext cx="112" cy="44"/>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4957" name="Oval 141"/>
            <p:cNvSpPr>
              <a:spLocks noChangeArrowheads="1"/>
            </p:cNvSpPr>
            <p:nvPr/>
          </p:nvSpPr>
          <p:spPr bwMode="hidden">
            <a:xfrm>
              <a:off x="2396" y="1051"/>
              <a:ext cx="112"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endParaRPr lang="en-US"/>
            </a:p>
          </p:txBody>
        </p:sp>
        <p:sp>
          <p:nvSpPr>
            <p:cNvPr id="34958" name="Oval 142"/>
            <p:cNvSpPr>
              <a:spLocks noChangeArrowheads="1"/>
            </p:cNvSpPr>
            <p:nvPr/>
          </p:nvSpPr>
          <p:spPr bwMode="hidden">
            <a:xfrm>
              <a:off x="2769" y="1446"/>
              <a:ext cx="111" cy="44"/>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4959" name="Oval 143"/>
            <p:cNvSpPr>
              <a:spLocks noChangeArrowheads="1"/>
            </p:cNvSpPr>
            <p:nvPr/>
          </p:nvSpPr>
          <p:spPr bwMode="hidden">
            <a:xfrm>
              <a:off x="2656" y="1294"/>
              <a:ext cx="112" cy="45"/>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endParaRPr lang="en-US"/>
            </a:p>
          </p:txBody>
        </p:sp>
        <p:sp>
          <p:nvSpPr>
            <p:cNvPr id="34960" name="Oval 144"/>
            <p:cNvSpPr>
              <a:spLocks noChangeArrowheads="1"/>
            </p:cNvSpPr>
            <p:nvPr/>
          </p:nvSpPr>
          <p:spPr bwMode="hidden">
            <a:xfrm>
              <a:off x="2501" y="1159"/>
              <a:ext cx="111" cy="45"/>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endParaRPr lang="en-US"/>
            </a:p>
          </p:txBody>
        </p:sp>
        <p:sp>
          <p:nvSpPr>
            <p:cNvPr id="34961" name="Oval 145"/>
            <p:cNvSpPr>
              <a:spLocks noChangeArrowheads="1"/>
            </p:cNvSpPr>
            <p:nvPr/>
          </p:nvSpPr>
          <p:spPr bwMode="hidden">
            <a:xfrm>
              <a:off x="2222" y="1101"/>
              <a:ext cx="112" cy="44"/>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endParaRPr lang="en-US"/>
            </a:p>
          </p:txBody>
        </p:sp>
        <p:sp>
          <p:nvSpPr>
            <p:cNvPr id="34962" name="Oval 146"/>
            <p:cNvSpPr>
              <a:spLocks noChangeArrowheads="1"/>
            </p:cNvSpPr>
            <p:nvPr/>
          </p:nvSpPr>
          <p:spPr bwMode="hidden">
            <a:xfrm>
              <a:off x="2029" y="1162"/>
              <a:ext cx="111"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endParaRPr lang="en-US"/>
            </a:p>
          </p:txBody>
        </p:sp>
        <p:sp>
          <p:nvSpPr>
            <p:cNvPr id="34963" name="Oval 147"/>
            <p:cNvSpPr>
              <a:spLocks noChangeArrowheads="1"/>
            </p:cNvSpPr>
            <p:nvPr/>
          </p:nvSpPr>
          <p:spPr bwMode="hidden">
            <a:xfrm>
              <a:off x="1875" y="1356"/>
              <a:ext cx="112" cy="45"/>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endParaRPr lang="en-US"/>
            </a:p>
          </p:txBody>
        </p:sp>
        <p:sp>
          <p:nvSpPr>
            <p:cNvPr id="34964" name="Oval 148"/>
            <p:cNvSpPr>
              <a:spLocks noChangeArrowheads="1"/>
            </p:cNvSpPr>
            <p:nvPr/>
          </p:nvSpPr>
          <p:spPr bwMode="hidden">
            <a:xfrm>
              <a:off x="1809" y="1223"/>
              <a:ext cx="111"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endParaRPr lang="en-US"/>
            </a:p>
          </p:txBody>
        </p:sp>
        <p:sp>
          <p:nvSpPr>
            <p:cNvPr id="34965" name="Oval 149"/>
            <p:cNvSpPr>
              <a:spLocks noChangeArrowheads="1"/>
            </p:cNvSpPr>
            <p:nvPr/>
          </p:nvSpPr>
          <p:spPr bwMode="hidden">
            <a:xfrm>
              <a:off x="1738" y="1098"/>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66" name="Oval 150"/>
            <p:cNvSpPr>
              <a:spLocks noChangeArrowheads="1"/>
            </p:cNvSpPr>
            <p:nvPr/>
          </p:nvSpPr>
          <p:spPr bwMode="hidden">
            <a:xfrm>
              <a:off x="1583" y="1289"/>
              <a:ext cx="112"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endParaRPr lang="en-US"/>
            </a:p>
          </p:txBody>
        </p:sp>
        <p:sp>
          <p:nvSpPr>
            <p:cNvPr id="34967" name="Oval 151"/>
            <p:cNvSpPr>
              <a:spLocks noChangeArrowheads="1"/>
            </p:cNvSpPr>
            <p:nvPr/>
          </p:nvSpPr>
          <p:spPr bwMode="hidden">
            <a:xfrm>
              <a:off x="1379" y="1343"/>
              <a:ext cx="112"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endParaRPr lang="en-US"/>
            </a:p>
          </p:txBody>
        </p:sp>
        <p:sp>
          <p:nvSpPr>
            <p:cNvPr id="34968" name="Oval 152"/>
            <p:cNvSpPr>
              <a:spLocks noChangeArrowheads="1"/>
            </p:cNvSpPr>
            <p:nvPr/>
          </p:nvSpPr>
          <p:spPr bwMode="hidden">
            <a:xfrm>
              <a:off x="1529" y="1156"/>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69" name="Oval 153"/>
            <p:cNvSpPr>
              <a:spLocks noChangeArrowheads="1"/>
            </p:cNvSpPr>
            <p:nvPr/>
          </p:nvSpPr>
          <p:spPr bwMode="hidden">
            <a:xfrm>
              <a:off x="1294" y="1222"/>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70" name="Oval 154"/>
            <p:cNvSpPr>
              <a:spLocks noChangeArrowheads="1"/>
            </p:cNvSpPr>
            <p:nvPr/>
          </p:nvSpPr>
          <p:spPr bwMode="hidden">
            <a:xfrm>
              <a:off x="1314" y="1112"/>
              <a:ext cx="112"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71" name="Oval 155"/>
            <p:cNvSpPr>
              <a:spLocks noChangeArrowheads="1"/>
            </p:cNvSpPr>
            <p:nvPr/>
          </p:nvSpPr>
          <p:spPr bwMode="hidden">
            <a:xfrm>
              <a:off x="1082" y="1166"/>
              <a:ext cx="111"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72" name="Oval 156"/>
            <p:cNvSpPr>
              <a:spLocks noChangeArrowheads="1"/>
            </p:cNvSpPr>
            <p:nvPr/>
          </p:nvSpPr>
          <p:spPr bwMode="hidden">
            <a:xfrm>
              <a:off x="877" y="1121"/>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73" name="Oval 157"/>
            <p:cNvSpPr>
              <a:spLocks noChangeArrowheads="1"/>
            </p:cNvSpPr>
            <p:nvPr/>
          </p:nvSpPr>
          <p:spPr bwMode="hidden">
            <a:xfrm>
              <a:off x="875" y="1216"/>
              <a:ext cx="111"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74" name="Oval 158"/>
            <p:cNvSpPr>
              <a:spLocks noChangeArrowheads="1"/>
            </p:cNvSpPr>
            <p:nvPr/>
          </p:nvSpPr>
          <p:spPr bwMode="hidden">
            <a:xfrm>
              <a:off x="680" y="1170"/>
              <a:ext cx="112"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75" name="Oval 159"/>
            <p:cNvSpPr>
              <a:spLocks noChangeArrowheads="1"/>
            </p:cNvSpPr>
            <p:nvPr/>
          </p:nvSpPr>
          <p:spPr bwMode="hidden">
            <a:xfrm>
              <a:off x="411" y="1232"/>
              <a:ext cx="111"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76" name="Oval 160"/>
            <p:cNvSpPr>
              <a:spLocks noChangeArrowheads="1"/>
            </p:cNvSpPr>
            <p:nvPr/>
          </p:nvSpPr>
          <p:spPr bwMode="hidden">
            <a:xfrm>
              <a:off x="434" y="1100"/>
              <a:ext cx="112"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77" name="Oval 161"/>
            <p:cNvSpPr>
              <a:spLocks noChangeArrowheads="1"/>
            </p:cNvSpPr>
            <p:nvPr/>
          </p:nvSpPr>
          <p:spPr bwMode="hidden">
            <a:xfrm>
              <a:off x="119" y="1312"/>
              <a:ext cx="111"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78" name="Oval 162"/>
            <p:cNvSpPr>
              <a:spLocks noChangeArrowheads="1"/>
            </p:cNvSpPr>
            <p:nvPr/>
          </p:nvSpPr>
          <p:spPr bwMode="hidden">
            <a:xfrm>
              <a:off x="858" y="1001"/>
              <a:ext cx="101" cy="38"/>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79" name="Oval 163"/>
            <p:cNvSpPr>
              <a:spLocks noChangeArrowheads="1"/>
            </p:cNvSpPr>
            <p:nvPr/>
          </p:nvSpPr>
          <p:spPr bwMode="hidden">
            <a:xfrm>
              <a:off x="1341" y="1013"/>
              <a:ext cx="101"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80" name="Oval 164"/>
            <p:cNvSpPr>
              <a:spLocks noChangeArrowheads="1"/>
            </p:cNvSpPr>
            <p:nvPr/>
          </p:nvSpPr>
          <p:spPr bwMode="hidden">
            <a:xfrm>
              <a:off x="1739" y="1008"/>
              <a:ext cx="101" cy="38"/>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81" name="Oval 165"/>
            <p:cNvSpPr>
              <a:spLocks noChangeArrowheads="1"/>
            </p:cNvSpPr>
            <p:nvPr/>
          </p:nvSpPr>
          <p:spPr bwMode="hidden">
            <a:xfrm>
              <a:off x="2116" y="1001"/>
              <a:ext cx="100"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82" name="Oval 166"/>
            <p:cNvSpPr>
              <a:spLocks noChangeArrowheads="1"/>
            </p:cNvSpPr>
            <p:nvPr/>
          </p:nvSpPr>
          <p:spPr bwMode="hidden">
            <a:xfrm>
              <a:off x="2320" y="941"/>
              <a:ext cx="101"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83" name="Oval 167"/>
            <p:cNvSpPr>
              <a:spLocks noChangeArrowheads="1"/>
            </p:cNvSpPr>
            <p:nvPr/>
          </p:nvSpPr>
          <p:spPr bwMode="hidden">
            <a:xfrm>
              <a:off x="2601" y="995"/>
              <a:ext cx="101"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84" name="Oval 168"/>
            <p:cNvSpPr>
              <a:spLocks noChangeArrowheads="1"/>
            </p:cNvSpPr>
            <p:nvPr/>
          </p:nvSpPr>
          <p:spPr bwMode="hidden">
            <a:xfrm>
              <a:off x="1667" y="1420"/>
              <a:ext cx="106"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endParaRPr lang="en-US"/>
            </a:p>
          </p:txBody>
        </p:sp>
        <p:sp>
          <p:nvSpPr>
            <p:cNvPr id="34985" name="Oval 169"/>
            <p:cNvSpPr>
              <a:spLocks noChangeArrowheads="1"/>
            </p:cNvSpPr>
            <p:nvPr/>
          </p:nvSpPr>
          <p:spPr bwMode="hidden">
            <a:xfrm>
              <a:off x="2557" y="1516"/>
              <a:ext cx="123" cy="5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endParaRPr lang="en-US"/>
            </a:p>
          </p:txBody>
        </p:sp>
        <p:sp>
          <p:nvSpPr>
            <p:cNvPr id="34986" name="Oval 170"/>
            <p:cNvSpPr>
              <a:spLocks noChangeArrowheads="1"/>
            </p:cNvSpPr>
            <p:nvPr/>
          </p:nvSpPr>
          <p:spPr bwMode="hidden">
            <a:xfrm>
              <a:off x="3619" y="1287"/>
              <a:ext cx="112" cy="5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endParaRPr lang="en-US"/>
            </a:p>
          </p:txBody>
        </p:sp>
        <p:sp>
          <p:nvSpPr>
            <p:cNvPr id="34987" name="Oval 171"/>
            <p:cNvSpPr>
              <a:spLocks noChangeArrowheads="1"/>
            </p:cNvSpPr>
            <p:nvPr/>
          </p:nvSpPr>
          <p:spPr bwMode="hidden">
            <a:xfrm>
              <a:off x="3791" y="1212"/>
              <a:ext cx="111" cy="5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endParaRPr lang="en-US"/>
            </a:p>
          </p:txBody>
        </p:sp>
        <p:sp>
          <p:nvSpPr>
            <p:cNvPr id="34988" name="Oval 172"/>
            <p:cNvSpPr>
              <a:spLocks noChangeArrowheads="1"/>
            </p:cNvSpPr>
            <p:nvPr/>
          </p:nvSpPr>
          <p:spPr bwMode="hidden">
            <a:xfrm>
              <a:off x="2134" y="908"/>
              <a:ext cx="79"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89" name="Oval 173"/>
            <p:cNvSpPr>
              <a:spLocks noChangeArrowheads="1"/>
            </p:cNvSpPr>
            <p:nvPr/>
          </p:nvSpPr>
          <p:spPr bwMode="hidden">
            <a:xfrm>
              <a:off x="1264" y="908"/>
              <a:ext cx="79"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90" name="Oval 174"/>
            <p:cNvSpPr>
              <a:spLocks noChangeArrowheads="1"/>
            </p:cNvSpPr>
            <p:nvPr/>
          </p:nvSpPr>
          <p:spPr bwMode="hidden">
            <a:xfrm>
              <a:off x="1471" y="869"/>
              <a:ext cx="79"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91" name="Oval 175"/>
            <p:cNvSpPr>
              <a:spLocks noChangeArrowheads="1"/>
            </p:cNvSpPr>
            <p:nvPr/>
          </p:nvSpPr>
          <p:spPr bwMode="hidden">
            <a:xfrm>
              <a:off x="1650" y="824"/>
              <a:ext cx="83"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92" name="Oval 176"/>
            <p:cNvSpPr>
              <a:spLocks noChangeArrowheads="1"/>
            </p:cNvSpPr>
            <p:nvPr/>
          </p:nvSpPr>
          <p:spPr bwMode="hidden">
            <a:xfrm>
              <a:off x="1918" y="869"/>
              <a:ext cx="84"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93" name="Oval 177"/>
            <p:cNvSpPr>
              <a:spLocks noChangeArrowheads="1"/>
            </p:cNvSpPr>
            <p:nvPr/>
          </p:nvSpPr>
          <p:spPr bwMode="hidden">
            <a:xfrm>
              <a:off x="1720" y="923"/>
              <a:ext cx="83"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94" name="Oval 178"/>
            <p:cNvSpPr>
              <a:spLocks noChangeArrowheads="1"/>
            </p:cNvSpPr>
            <p:nvPr/>
          </p:nvSpPr>
          <p:spPr bwMode="hidden">
            <a:xfrm>
              <a:off x="1913" y="957"/>
              <a:ext cx="95"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95" name="Oval 179"/>
            <p:cNvSpPr>
              <a:spLocks noChangeArrowheads="1"/>
            </p:cNvSpPr>
            <p:nvPr/>
          </p:nvSpPr>
          <p:spPr bwMode="hidden">
            <a:xfrm>
              <a:off x="1541" y="962"/>
              <a:ext cx="89"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96" name="Oval 180"/>
            <p:cNvSpPr>
              <a:spLocks noChangeArrowheads="1"/>
            </p:cNvSpPr>
            <p:nvPr/>
          </p:nvSpPr>
          <p:spPr bwMode="hidden">
            <a:xfrm>
              <a:off x="1076" y="953"/>
              <a:ext cx="101"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4997" name="Oval 181"/>
            <p:cNvSpPr>
              <a:spLocks noChangeArrowheads="1"/>
            </p:cNvSpPr>
            <p:nvPr/>
          </p:nvSpPr>
          <p:spPr bwMode="hidden">
            <a:xfrm>
              <a:off x="1983" y="4027"/>
              <a:ext cx="195" cy="105"/>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endParaRPr lang="en-US"/>
            </a:p>
          </p:txBody>
        </p:sp>
        <p:sp>
          <p:nvSpPr>
            <p:cNvPr id="34998" name="Oval 182"/>
            <p:cNvSpPr>
              <a:spLocks noChangeArrowheads="1"/>
            </p:cNvSpPr>
            <p:nvPr/>
          </p:nvSpPr>
          <p:spPr bwMode="hidden">
            <a:xfrm>
              <a:off x="2460" y="3671"/>
              <a:ext cx="196" cy="112"/>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endParaRPr lang="en-US"/>
            </a:p>
          </p:txBody>
        </p:sp>
        <p:sp>
          <p:nvSpPr>
            <p:cNvPr id="34999" name="Oval 183"/>
            <p:cNvSpPr>
              <a:spLocks noChangeArrowheads="1"/>
            </p:cNvSpPr>
            <p:nvPr/>
          </p:nvSpPr>
          <p:spPr bwMode="hidden">
            <a:xfrm>
              <a:off x="3238" y="3121"/>
              <a:ext cx="168" cy="95"/>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endParaRPr lang="en-US"/>
            </a:p>
          </p:txBody>
        </p:sp>
        <p:sp>
          <p:nvSpPr>
            <p:cNvPr id="35000" name="Oval 184"/>
            <p:cNvSpPr>
              <a:spLocks noChangeArrowheads="1"/>
            </p:cNvSpPr>
            <p:nvPr/>
          </p:nvSpPr>
          <p:spPr bwMode="hidden">
            <a:xfrm>
              <a:off x="3550" y="2880"/>
              <a:ext cx="157" cy="89"/>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endParaRPr lang="en-US"/>
            </a:p>
          </p:txBody>
        </p:sp>
        <p:sp>
          <p:nvSpPr>
            <p:cNvPr id="35001" name="Oval 185"/>
            <p:cNvSpPr>
              <a:spLocks noChangeArrowheads="1"/>
            </p:cNvSpPr>
            <p:nvPr/>
          </p:nvSpPr>
          <p:spPr bwMode="hidden">
            <a:xfrm>
              <a:off x="2892" y="3377"/>
              <a:ext cx="168" cy="95"/>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endParaRPr lang="en-US"/>
            </a:p>
          </p:txBody>
        </p:sp>
        <p:sp>
          <p:nvSpPr>
            <p:cNvPr id="35002" name="Oval 186"/>
            <p:cNvSpPr>
              <a:spLocks noChangeArrowheads="1"/>
            </p:cNvSpPr>
            <p:nvPr/>
          </p:nvSpPr>
          <p:spPr bwMode="hidden">
            <a:xfrm>
              <a:off x="3869" y="2657"/>
              <a:ext cx="151" cy="84"/>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endParaRPr lang="en-US"/>
            </a:p>
          </p:txBody>
        </p:sp>
        <p:sp>
          <p:nvSpPr>
            <p:cNvPr id="35003" name="Oval 187"/>
            <p:cNvSpPr>
              <a:spLocks noChangeArrowheads="1"/>
            </p:cNvSpPr>
            <p:nvPr/>
          </p:nvSpPr>
          <p:spPr bwMode="hidden">
            <a:xfrm>
              <a:off x="4090" y="2475"/>
              <a:ext cx="156" cy="89"/>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endParaRPr lang="en-US"/>
            </a:p>
          </p:txBody>
        </p:sp>
        <p:sp>
          <p:nvSpPr>
            <p:cNvPr id="35004" name="Oval 188"/>
            <p:cNvSpPr>
              <a:spLocks noChangeArrowheads="1"/>
            </p:cNvSpPr>
            <p:nvPr/>
          </p:nvSpPr>
          <p:spPr bwMode="hidden">
            <a:xfrm>
              <a:off x="4327" y="2314"/>
              <a:ext cx="134" cy="72"/>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endParaRPr lang="en-US"/>
            </a:p>
          </p:txBody>
        </p:sp>
        <p:sp>
          <p:nvSpPr>
            <p:cNvPr id="35005" name="Oval 189"/>
            <p:cNvSpPr>
              <a:spLocks noChangeArrowheads="1"/>
            </p:cNvSpPr>
            <p:nvPr/>
          </p:nvSpPr>
          <p:spPr bwMode="hidden">
            <a:xfrm>
              <a:off x="4712" y="2022"/>
              <a:ext cx="134" cy="73"/>
            </a:xfrm>
            <a:prstGeom prst="ellipse">
              <a:avLst/>
            </a:prstGeom>
            <a:gradFill rotWithShape="0">
              <a:gsLst>
                <a:gs pos="0">
                  <a:schemeClr val="bg2"/>
                </a:gs>
                <a:gs pos="100000">
                  <a:schemeClr val="bg2">
                    <a:gamma/>
                    <a:shade val="54510"/>
                    <a:invGamma/>
                  </a:schemeClr>
                </a:gs>
              </a:gsLst>
              <a:lin ang="2700000" scaled="1"/>
            </a:gradFill>
            <a:ln w="9525">
              <a:noFill/>
              <a:round/>
              <a:headEnd/>
              <a:tailEnd/>
            </a:ln>
            <a:effectLst/>
          </p:spPr>
          <p:txBody>
            <a:bodyPr/>
            <a:lstStyle/>
            <a:p>
              <a:endParaRPr lang="en-US"/>
            </a:p>
          </p:txBody>
        </p:sp>
        <p:sp>
          <p:nvSpPr>
            <p:cNvPr id="35006" name="Oval 190"/>
            <p:cNvSpPr>
              <a:spLocks noChangeArrowheads="1"/>
            </p:cNvSpPr>
            <p:nvPr/>
          </p:nvSpPr>
          <p:spPr bwMode="hidden">
            <a:xfrm>
              <a:off x="4533" y="2162"/>
              <a:ext cx="139"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endParaRPr lang="en-US"/>
            </a:p>
          </p:txBody>
        </p:sp>
        <p:sp>
          <p:nvSpPr>
            <p:cNvPr id="35007" name="Oval 191"/>
            <p:cNvSpPr>
              <a:spLocks noChangeArrowheads="1"/>
            </p:cNvSpPr>
            <p:nvPr/>
          </p:nvSpPr>
          <p:spPr bwMode="hidden">
            <a:xfrm>
              <a:off x="4863" y="1920"/>
              <a:ext cx="128"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endParaRPr lang="en-US"/>
            </a:p>
          </p:txBody>
        </p:sp>
        <p:sp>
          <p:nvSpPr>
            <p:cNvPr id="35008" name="Oval 192"/>
            <p:cNvSpPr>
              <a:spLocks noChangeArrowheads="1"/>
            </p:cNvSpPr>
            <p:nvPr/>
          </p:nvSpPr>
          <p:spPr bwMode="hidden">
            <a:xfrm>
              <a:off x="5009" y="1807"/>
              <a:ext cx="128"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endParaRPr lang="en-US"/>
            </a:p>
          </p:txBody>
        </p:sp>
        <p:sp>
          <p:nvSpPr>
            <p:cNvPr id="35009" name="Oval 193"/>
            <p:cNvSpPr>
              <a:spLocks noChangeArrowheads="1"/>
            </p:cNvSpPr>
            <p:nvPr/>
          </p:nvSpPr>
          <p:spPr bwMode="hidden">
            <a:xfrm>
              <a:off x="5161" y="1702"/>
              <a:ext cx="123" cy="50"/>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endParaRPr lang="en-US"/>
            </a:p>
          </p:txBody>
        </p:sp>
        <p:sp>
          <p:nvSpPr>
            <p:cNvPr id="35010" name="Oval 194"/>
            <p:cNvSpPr>
              <a:spLocks noChangeArrowheads="1"/>
            </p:cNvSpPr>
            <p:nvPr/>
          </p:nvSpPr>
          <p:spPr bwMode="hidden">
            <a:xfrm>
              <a:off x="5277" y="1614"/>
              <a:ext cx="124" cy="51"/>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endParaRPr lang="en-US"/>
            </a:p>
          </p:txBody>
        </p:sp>
        <p:sp>
          <p:nvSpPr>
            <p:cNvPr id="35011" name="Oval 195"/>
            <p:cNvSpPr>
              <a:spLocks noChangeArrowheads="1"/>
            </p:cNvSpPr>
            <p:nvPr/>
          </p:nvSpPr>
          <p:spPr bwMode="hidden">
            <a:xfrm>
              <a:off x="5398" y="1521"/>
              <a:ext cx="123" cy="51"/>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endParaRPr lang="en-US"/>
            </a:p>
          </p:txBody>
        </p:sp>
        <p:sp>
          <p:nvSpPr>
            <p:cNvPr id="35012" name="Oval 196"/>
            <p:cNvSpPr>
              <a:spLocks noChangeArrowheads="1"/>
            </p:cNvSpPr>
            <p:nvPr/>
          </p:nvSpPr>
          <p:spPr bwMode="hidden">
            <a:xfrm>
              <a:off x="3255" y="4071"/>
              <a:ext cx="196" cy="106"/>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endParaRPr lang="en-US"/>
            </a:p>
          </p:txBody>
        </p:sp>
        <p:sp>
          <p:nvSpPr>
            <p:cNvPr id="35013" name="Oval 197"/>
            <p:cNvSpPr>
              <a:spLocks noChangeArrowheads="1"/>
            </p:cNvSpPr>
            <p:nvPr/>
          </p:nvSpPr>
          <p:spPr bwMode="hidden">
            <a:xfrm>
              <a:off x="3651" y="3693"/>
              <a:ext cx="196" cy="111"/>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endParaRPr lang="en-US"/>
            </a:p>
          </p:txBody>
        </p:sp>
        <p:sp>
          <p:nvSpPr>
            <p:cNvPr id="35014" name="Oval 198"/>
            <p:cNvSpPr>
              <a:spLocks noChangeArrowheads="1"/>
            </p:cNvSpPr>
            <p:nvPr/>
          </p:nvSpPr>
          <p:spPr bwMode="hidden">
            <a:xfrm>
              <a:off x="4773" y="3705"/>
              <a:ext cx="201" cy="106"/>
            </a:xfrm>
            <a:prstGeom prst="ellipse">
              <a:avLst/>
            </a:prstGeom>
            <a:gradFill rotWithShape="0">
              <a:gsLst>
                <a:gs pos="0">
                  <a:schemeClr val="accent2"/>
                </a:gs>
                <a:gs pos="100000">
                  <a:schemeClr val="accent2">
                    <a:gamma/>
                    <a:shade val="39216"/>
                    <a:invGamma/>
                  </a:schemeClr>
                </a:gs>
              </a:gsLst>
              <a:lin ang="2700000" scaled="1"/>
            </a:gradFill>
            <a:ln w="9525">
              <a:noFill/>
              <a:round/>
              <a:headEnd/>
              <a:tailEnd/>
            </a:ln>
            <a:effectLst/>
          </p:spPr>
          <p:txBody>
            <a:bodyPr/>
            <a:lstStyle/>
            <a:p>
              <a:endParaRPr lang="en-US"/>
            </a:p>
          </p:txBody>
        </p:sp>
        <p:sp>
          <p:nvSpPr>
            <p:cNvPr id="35015" name="Oval 199"/>
            <p:cNvSpPr>
              <a:spLocks noChangeArrowheads="1"/>
            </p:cNvSpPr>
            <p:nvPr/>
          </p:nvSpPr>
          <p:spPr bwMode="hidden">
            <a:xfrm>
              <a:off x="4491" y="4049"/>
              <a:ext cx="196" cy="105"/>
            </a:xfrm>
            <a:prstGeom prst="ellipse">
              <a:avLst/>
            </a:prstGeom>
            <a:gradFill rotWithShape="0">
              <a:gsLst>
                <a:gs pos="0">
                  <a:schemeClr val="accent2"/>
                </a:gs>
                <a:gs pos="100000">
                  <a:schemeClr val="accent2">
                    <a:gamma/>
                    <a:shade val="39216"/>
                    <a:invGamma/>
                  </a:schemeClr>
                </a:gs>
              </a:gsLst>
              <a:lin ang="2700000" scaled="1"/>
            </a:gradFill>
            <a:ln w="9525">
              <a:noFill/>
              <a:round/>
              <a:headEnd/>
              <a:tailEnd/>
            </a:ln>
            <a:effectLst/>
          </p:spPr>
          <p:txBody>
            <a:bodyPr/>
            <a:lstStyle/>
            <a:p>
              <a:endParaRPr lang="en-US"/>
            </a:p>
          </p:txBody>
        </p:sp>
        <p:sp>
          <p:nvSpPr>
            <p:cNvPr id="35016" name="Oval 200"/>
            <p:cNvSpPr>
              <a:spLocks noChangeArrowheads="1"/>
            </p:cNvSpPr>
            <p:nvPr/>
          </p:nvSpPr>
          <p:spPr bwMode="hidden">
            <a:xfrm>
              <a:off x="3989" y="3396"/>
              <a:ext cx="168" cy="96"/>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endParaRPr lang="en-US"/>
            </a:p>
          </p:txBody>
        </p:sp>
        <p:sp>
          <p:nvSpPr>
            <p:cNvPr id="35017" name="Oval 201"/>
            <p:cNvSpPr>
              <a:spLocks noChangeArrowheads="1"/>
            </p:cNvSpPr>
            <p:nvPr/>
          </p:nvSpPr>
          <p:spPr bwMode="hidden">
            <a:xfrm>
              <a:off x="4263" y="3141"/>
              <a:ext cx="167" cy="95"/>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endParaRPr lang="en-US"/>
            </a:p>
          </p:txBody>
        </p:sp>
        <p:sp>
          <p:nvSpPr>
            <p:cNvPr id="35018" name="Oval 202"/>
            <p:cNvSpPr>
              <a:spLocks noChangeArrowheads="1"/>
            </p:cNvSpPr>
            <p:nvPr/>
          </p:nvSpPr>
          <p:spPr bwMode="hidden">
            <a:xfrm>
              <a:off x="5044" y="3418"/>
              <a:ext cx="167" cy="95"/>
            </a:xfrm>
            <a:prstGeom prst="ellipse">
              <a:avLst/>
            </a:prstGeom>
            <a:gradFill rotWithShape="0">
              <a:gsLst>
                <a:gs pos="0">
                  <a:schemeClr val="accent2"/>
                </a:gs>
                <a:gs pos="100000">
                  <a:schemeClr val="accent2">
                    <a:gamma/>
                    <a:shade val="39216"/>
                    <a:invGamma/>
                  </a:schemeClr>
                </a:gs>
              </a:gsLst>
              <a:lin ang="2700000" scaled="1"/>
            </a:gradFill>
            <a:ln w="9525">
              <a:noFill/>
              <a:round/>
              <a:headEnd/>
              <a:tailEnd/>
            </a:ln>
            <a:effectLst/>
          </p:spPr>
          <p:txBody>
            <a:bodyPr/>
            <a:lstStyle/>
            <a:p>
              <a:endParaRPr lang="en-US"/>
            </a:p>
          </p:txBody>
        </p:sp>
        <p:sp>
          <p:nvSpPr>
            <p:cNvPr id="35019" name="Oval 203"/>
            <p:cNvSpPr>
              <a:spLocks noChangeArrowheads="1"/>
            </p:cNvSpPr>
            <p:nvPr/>
          </p:nvSpPr>
          <p:spPr bwMode="hidden">
            <a:xfrm>
              <a:off x="4553" y="2873"/>
              <a:ext cx="156" cy="83"/>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endParaRPr lang="en-US"/>
            </a:p>
          </p:txBody>
        </p:sp>
        <p:sp>
          <p:nvSpPr>
            <p:cNvPr id="35020" name="Oval 204"/>
            <p:cNvSpPr>
              <a:spLocks noChangeArrowheads="1"/>
            </p:cNvSpPr>
            <p:nvPr/>
          </p:nvSpPr>
          <p:spPr bwMode="hidden">
            <a:xfrm>
              <a:off x="5293" y="3116"/>
              <a:ext cx="168" cy="95"/>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endParaRPr lang="en-US"/>
            </a:p>
          </p:txBody>
        </p:sp>
        <p:sp>
          <p:nvSpPr>
            <p:cNvPr id="35021" name="Oval 205"/>
            <p:cNvSpPr>
              <a:spLocks noChangeArrowheads="1"/>
            </p:cNvSpPr>
            <p:nvPr/>
          </p:nvSpPr>
          <p:spPr bwMode="hidden">
            <a:xfrm>
              <a:off x="5497" y="2879"/>
              <a:ext cx="156" cy="89"/>
            </a:xfrm>
            <a:prstGeom prst="ellipse">
              <a:avLst/>
            </a:prstGeom>
            <a:gradFill rotWithShape="0">
              <a:gsLst>
                <a:gs pos="0">
                  <a:schemeClr val="accent2"/>
                </a:gs>
                <a:gs pos="100000">
                  <a:schemeClr val="accent2">
                    <a:gamma/>
                    <a:shade val="39216"/>
                    <a:invGamma/>
                  </a:schemeClr>
                </a:gs>
              </a:gsLst>
              <a:lin ang="2700000" scaled="1"/>
            </a:gradFill>
            <a:ln w="9525">
              <a:noFill/>
              <a:round/>
              <a:headEnd/>
              <a:tailEnd/>
            </a:ln>
            <a:effectLst/>
          </p:spPr>
          <p:txBody>
            <a:bodyPr/>
            <a:lstStyle/>
            <a:p>
              <a:endParaRPr lang="en-US"/>
            </a:p>
          </p:txBody>
        </p:sp>
        <p:sp>
          <p:nvSpPr>
            <p:cNvPr id="35022" name="Oval 206"/>
            <p:cNvSpPr>
              <a:spLocks noChangeArrowheads="1"/>
            </p:cNvSpPr>
            <p:nvPr/>
          </p:nvSpPr>
          <p:spPr bwMode="hidden">
            <a:xfrm>
              <a:off x="4772" y="2673"/>
              <a:ext cx="156" cy="83"/>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endParaRPr lang="en-US"/>
            </a:p>
          </p:txBody>
        </p:sp>
        <p:sp>
          <p:nvSpPr>
            <p:cNvPr id="35023" name="Oval 207"/>
            <p:cNvSpPr>
              <a:spLocks noChangeArrowheads="1"/>
            </p:cNvSpPr>
            <p:nvPr/>
          </p:nvSpPr>
          <p:spPr bwMode="hidden">
            <a:xfrm>
              <a:off x="4966" y="2488"/>
              <a:ext cx="156" cy="84"/>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endParaRPr lang="en-US"/>
            </a:p>
          </p:txBody>
        </p:sp>
        <p:sp>
          <p:nvSpPr>
            <p:cNvPr id="35024" name="Oval 208"/>
            <p:cNvSpPr>
              <a:spLocks noChangeArrowheads="1"/>
            </p:cNvSpPr>
            <p:nvPr/>
          </p:nvSpPr>
          <p:spPr bwMode="hidden">
            <a:xfrm>
              <a:off x="5444" y="2052"/>
              <a:ext cx="134" cy="73"/>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endParaRPr lang="en-US"/>
            </a:p>
          </p:txBody>
        </p:sp>
        <p:sp>
          <p:nvSpPr>
            <p:cNvPr id="35025" name="Oval 209"/>
            <p:cNvSpPr>
              <a:spLocks noChangeArrowheads="1"/>
            </p:cNvSpPr>
            <p:nvPr/>
          </p:nvSpPr>
          <p:spPr bwMode="hidden">
            <a:xfrm>
              <a:off x="5161" y="2314"/>
              <a:ext cx="140" cy="73"/>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endParaRPr lang="en-US"/>
            </a:p>
          </p:txBody>
        </p:sp>
        <p:sp>
          <p:nvSpPr>
            <p:cNvPr id="35026" name="Oval 210"/>
            <p:cNvSpPr>
              <a:spLocks noChangeArrowheads="1"/>
            </p:cNvSpPr>
            <p:nvPr/>
          </p:nvSpPr>
          <p:spPr bwMode="hidden">
            <a:xfrm>
              <a:off x="5318" y="2176"/>
              <a:ext cx="134" cy="61"/>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endParaRPr lang="en-US"/>
            </a:p>
          </p:txBody>
        </p:sp>
        <p:sp>
          <p:nvSpPr>
            <p:cNvPr id="35027" name="Oval 211"/>
            <p:cNvSpPr>
              <a:spLocks noChangeArrowheads="1"/>
            </p:cNvSpPr>
            <p:nvPr/>
          </p:nvSpPr>
          <p:spPr bwMode="hidden">
            <a:xfrm>
              <a:off x="5581" y="1933"/>
              <a:ext cx="128" cy="61"/>
            </a:xfrm>
            <a:prstGeom prst="ellipse">
              <a:avLst/>
            </a:prstGeom>
            <a:gradFill rotWithShape="0">
              <a:gsLst>
                <a:gs pos="0">
                  <a:schemeClr val="accent2"/>
                </a:gs>
                <a:gs pos="100000">
                  <a:schemeClr val="accent2">
                    <a:gamma/>
                    <a:shade val="57647"/>
                    <a:invGamma/>
                  </a:schemeClr>
                </a:gs>
              </a:gsLst>
              <a:lin ang="2700000" scaled="1"/>
            </a:gradFill>
            <a:ln w="9525">
              <a:noFill/>
              <a:round/>
              <a:headEnd/>
              <a:tailEnd/>
            </a:ln>
            <a:effectLst/>
          </p:spPr>
          <p:txBody>
            <a:bodyPr/>
            <a:lstStyle/>
            <a:p>
              <a:endParaRPr lang="en-US"/>
            </a:p>
          </p:txBody>
        </p:sp>
        <p:sp>
          <p:nvSpPr>
            <p:cNvPr id="35028" name="Oval 212"/>
            <p:cNvSpPr>
              <a:spLocks noChangeArrowheads="1"/>
            </p:cNvSpPr>
            <p:nvPr/>
          </p:nvSpPr>
          <p:spPr bwMode="hidden">
            <a:xfrm>
              <a:off x="5689" y="1811"/>
              <a:ext cx="128" cy="61"/>
            </a:xfrm>
            <a:prstGeom prst="ellipse">
              <a:avLst/>
            </a:prstGeom>
            <a:gradFill rotWithShape="0">
              <a:gsLst>
                <a:gs pos="0">
                  <a:schemeClr val="accent2"/>
                </a:gs>
                <a:gs pos="100000">
                  <a:schemeClr val="accent2">
                    <a:gamma/>
                    <a:shade val="57647"/>
                    <a:invGamma/>
                  </a:schemeClr>
                </a:gs>
              </a:gsLst>
              <a:lin ang="2700000" scaled="1"/>
            </a:gradFill>
            <a:ln w="9525">
              <a:noFill/>
              <a:round/>
              <a:headEnd/>
              <a:tailEnd/>
            </a:ln>
            <a:effectLst/>
          </p:spPr>
          <p:txBody>
            <a:bodyPr/>
            <a:lstStyle/>
            <a:p>
              <a:endParaRPr lang="en-US"/>
            </a:p>
          </p:txBody>
        </p:sp>
        <p:sp>
          <p:nvSpPr>
            <p:cNvPr id="35029" name="Oval 213"/>
            <p:cNvSpPr>
              <a:spLocks noChangeArrowheads="1"/>
            </p:cNvSpPr>
            <p:nvPr/>
          </p:nvSpPr>
          <p:spPr bwMode="hidden">
            <a:xfrm>
              <a:off x="5663" y="2680"/>
              <a:ext cx="156" cy="83"/>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endParaRPr lang="en-US"/>
            </a:p>
          </p:txBody>
        </p:sp>
        <p:sp>
          <p:nvSpPr>
            <p:cNvPr id="35030" name="Oval 214"/>
            <p:cNvSpPr>
              <a:spLocks noChangeArrowheads="1"/>
            </p:cNvSpPr>
            <p:nvPr/>
          </p:nvSpPr>
          <p:spPr bwMode="hidden">
            <a:xfrm>
              <a:off x="-65" y="2865"/>
              <a:ext cx="150" cy="89"/>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endParaRPr lang="en-US"/>
            </a:p>
          </p:txBody>
        </p:sp>
        <p:sp>
          <p:nvSpPr>
            <p:cNvPr id="35031" name="Oval 215"/>
            <p:cNvSpPr>
              <a:spLocks noChangeArrowheads="1"/>
            </p:cNvSpPr>
            <p:nvPr/>
          </p:nvSpPr>
          <p:spPr bwMode="hidden">
            <a:xfrm>
              <a:off x="2" y="2477"/>
              <a:ext cx="156" cy="89"/>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endParaRPr lang="en-US"/>
            </a:p>
          </p:txBody>
        </p:sp>
        <p:sp>
          <p:nvSpPr>
            <p:cNvPr id="35032" name="Oval 216"/>
            <p:cNvSpPr>
              <a:spLocks noChangeArrowheads="1"/>
            </p:cNvSpPr>
            <p:nvPr/>
          </p:nvSpPr>
          <p:spPr bwMode="hidden">
            <a:xfrm>
              <a:off x="-9" y="1436"/>
              <a:ext cx="106"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endParaRPr lang="en-US"/>
            </a:p>
          </p:txBody>
        </p:sp>
        <p:sp>
          <p:nvSpPr>
            <p:cNvPr id="35033" name="Oval 217"/>
            <p:cNvSpPr>
              <a:spLocks noChangeArrowheads="1"/>
            </p:cNvSpPr>
            <p:nvPr/>
          </p:nvSpPr>
          <p:spPr bwMode="hidden">
            <a:xfrm>
              <a:off x="5624" y="4010"/>
              <a:ext cx="201" cy="106"/>
            </a:xfrm>
            <a:prstGeom prst="ellipse">
              <a:avLst/>
            </a:prstGeom>
            <a:gradFill rotWithShape="0">
              <a:gsLst>
                <a:gs pos="0">
                  <a:schemeClr val="accent2"/>
                </a:gs>
                <a:gs pos="100000">
                  <a:schemeClr val="accent2">
                    <a:gamma/>
                    <a:shade val="39216"/>
                    <a:invGamma/>
                  </a:schemeClr>
                </a:gs>
              </a:gsLst>
              <a:lin ang="2700000" scaled="1"/>
            </a:gradFill>
            <a:ln w="9525">
              <a:noFill/>
              <a:round/>
              <a:headEnd/>
              <a:tailEnd/>
            </a:ln>
            <a:effectLst/>
          </p:spPr>
          <p:txBody>
            <a:bodyPr/>
            <a:lstStyle/>
            <a:p>
              <a:endParaRPr lang="en-US"/>
            </a:p>
          </p:txBody>
        </p:sp>
      </p:grpSp>
      <p:sp>
        <p:nvSpPr>
          <p:cNvPr id="35034" name="Rectangle 218"/>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effectLst>
                  <a:outerShdw blurRad="38100" dist="38100" dir="2700000" algn="tl">
                    <a:srgbClr val="000000"/>
                  </a:outerShdw>
                </a:effectLst>
              </a:defRPr>
            </a:lvl1pPr>
          </a:lstStyle>
          <a:p>
            <a:fld id="{4D6B3E4D-03BA-4DBD-B319-0BA2639E6BF8}" type="slidenum">
              <a:rPr lang="en-GB"/>
              <a:pPr/>
              <a:t>‹#›</a:t>
            </a:fld>
            <a:endParaRPr lang="en-GB"/>
          </a:p>
        </p:txBody>
      </p:sp>
      <p:sp>
        <p:nvSpPr>
          <p:cNvPr id="35035" name="Rectangle 219"/>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effectLst>
                  <a:outerShdw blurRad="38100" dist="38100" dir="2700000" algn="tl">
                    <a:srgbClr val="000000"/>
                  </a:outerShdw>
                </a:effectLst>
              </a:defRPr>
            </a:lvl1pPr>
          </a:lstStyle>
          <a:p>
            <a:endParaRPr lang="en-GB"/>
          </a:p>
        </p:txBody>
      </p:sp>
      <p:sp>
        <p:nvSpPr>
          <p:cNvPr id="35036" name="Rectangle 220"/>
          <p:cNvSpPr>
            <a:spLocks noGrp="1" noChangeArrowheads="1"/>
          </p:cNvSpPr>
          <p:nvPr>
            <p:ph type="ftr" sz="quarter" idx="3"/>
          </p:nvPr>
        </p:nvSpPr>
        <p:spPr bwMode="auto">
          <a:xfrm>
            <a:off x="3124200" y="6243638"/>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effectLst>
                  <a:outerShdw blurRad="38100" dist="38100" dir="2700000" algn="tl">
                    <a:srgbClr val="000000"/>
                  </a:outerShdw>
                </a:effectLst>
              </a:defRPr>
            </a:lvl1pPr>
          </a:lstStyle>
          <a:p>
            <a:endParaRPr lang="en-GB"/>
          </a:p>
        </p:txBody>
      </p:sp>
      <p:sp>
        <p:nvSpPr>
          <p:cNvPr id="35037" name="Rectangle 221"/>
          <p:cNvSpPr>
            <a:spLocks noGrp="1" noChangeArrowheads="1"/>
          </p:cNvSpPr>
          <p:nvPr>
            <p:ph type="body" idx="1"/>
          </p:nvPr>
        </p:nvSpPr>
        <p:spPr bwMode="auto">
          <a:xfrm>
            <a:off x="457200" y="1600200"/>
            <a:ext cx="8229600" cy="4533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35038" name="Rectangle 22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Tree>
  </p:cSld>
  <p:clrMap bg1="dk2" tx1="lt1" bg2="dk1"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Lst>
  <p:txStyles>
    <p:titleStyle>
      <a:lvl1pPr algn="ctr" rtl="0"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l" rtl="0" fontAlgn="base">
        <a:spcBef>
          <a:spcPct val="20000"/>
        </a:spcBef>
        <a:spcAft>
          <a:spcPct val="0"/>
        </a:spcAft>
        <a:buClr>
          <a:schemeClr val="hlink"/>
        </a:buClr>
        <a:buFont typeface="Wingdings" pitchFamily="2" charset="2"/>
        <a:buBlip>
          <a:blip r:embed="rId17"/>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folHlink"/>
        </a:buClr>
        <a:buSzPct val="50000"/>
        <a:buFont typeface="Wingdings" pitchFamily="2" charset="2"/>
        <a:buChar char="n"/>
        <a:defRPr sz="2800">
          <a:solidFill>
            <a:schemeClr val="tx1"/>
          </a:solidFill>
          <a:effectLst>
            <a:outerShdw blurRad="38100" dist="38100" dir="2700000" algn="tl">
              <a:srgbClr val="000000"/>
            </a:outerShdw>
          </a:effectLst>
          <a:latin typeface="+mn-lt"/>
          <a:cs typeface="+mn-cs"/>
        </a:defRPr>
      </a:lvl2pPr>
      <a:lvl3pPr marL="1143000" indent="-228600" algn="l" rtl="0" fontAlgn="base">
        <a:spcBef>
          <a:spcPct val="20000"/>
        </a:spcBef>
        <a:spcAft>
          <a:spcPct val="0"/>
        </a:spcAft>
        <a:buClr>
          <a:schemeClr val="hlink"/>
        </a:buClr>
        <a:buFont typeface="Wingdings" pitchFamily="2" charset="2"/>
        <a:buBlip>
          <a:blip r:embed="rId17"/>
        </a:buBlip>
        <a:defRPr sz="2400">
          <a:solidFill>
            <a:schemeClr val="tx1"/>
          </a:solidFill>
          <a:effectLst>
            <a:outerShdw blurRad="38100" dist="38100" dir="2700000" algn="tl">
              <a:srgbClr val="000000"/>
            </a:outerShdw>
          </a:effectLst>
          <a:latin typeface="+mn-lt"/>
          <a:cs typeface="+mn-cs"/>
        </a:defRPr>
      </a:lvl3pPr>
      <a:lvl4pPr marL="1600200" indent="-228600" algn="l" rtl="0" fontAlgn="base">
        <a:spcBef>
          <a:spcPct val="20000"/>
        </a:spcBef>
        <a:spcAft>
          <a:spcPct val="0"/>
        </a:spcAft>
        <a:buClr>
          <a:schemeClr val="folHlink"/>
        </a:buClr>
        <a:buSzPct val="50000"/>
        <a:buFont typeface="Wingdings" pitchFamily="2" charset="2"/>
        <a:buChar char="n"/>
        <a:defRPr sz="2000">
          <a:solidFill>
            <a:schemeClr val="tx1"/>
          </a:solidFill>
          <a:effectLst>
            <a:outerShdw blurRad="38100" dist="38100" dir="2700000" algn="tl">
              <a:srgbClr val="000000"/>
            </a:outerShdw>
          </a:effectLst>
          <a:latin typeface="+mn-lt"/>
          <a:cs typeface="+mn-cs"/>
        </a:defRPr>
      </a:lvl4pPr>
      <a:lvl5pPr marL="2057400" indent="-228600" algn="l" rtl="0" fontAlgn="base">
        <a:spcBef>
          <a:spcPct val="20000"/>
        </a:spcBef>
        <a:spcAft>
          <a:spcPct val="0"/>
        </a:spcAft>
        <a:buClr>
          <a:schemeClr val="hlink"/>
        </a:buClr>
        <a:buFont typeface="Wingdings" pitchFamily="2" charset="2"/>
        <a:buBlip>
          <a:blip r:embed="rId17"/>
        </a:buBlip>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hlink"/>
        </a:buClr>
        <a:buFont typeface="Wingdings" pitchFamily="2" charset="2"/>
        <a:buBlip>
          <a:blip r:embed="rId17"/>
        </a:buBlip>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hlink"/>
        </a:buClr>
        <a:buFont typeface="Wingdings" pitchFamily="2" charset="2"/>
        <a:buBlip>
          <a:blip r:embed="rId17"/>
        </a:buBlip>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hlink"/>
        </a:buClr>
        <a:buFont typeface="Wingdings" pitchFamily="2" charset="2"/>
        <a:buBlip>
          <a:blip r:embed="rId17"/>
        </a:buBlip>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hlink"/>
        </a:buClr>
        <a:buFont typeface="Wingdings" pitchFamily="2" charset="2"/>
        <a:buBlip>
          <a:blip r:embed="rId17"/>
        </a:buBlip>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n-GB"/>
              <a:t> Economic Anthropology</a:t>
            </a:r>
          </a:p>
        </p:txBody>
      </p:sp>
      <p:sp>
        <p:nvSpPr>
          <p:cNvPr id="2051" name="Rectangle 3"/>
          <p:cNvSpPr>
            <a:spLocks noGrp="1" noChangeArrowheads="1"/>
          </p:cNvSpPr>
          <p:nvPr>
            <p:ph type="subTitle" idx="1"/>
          </p:nvPr>
        </p:nvSpPr>
        <p:spPr/>
        <p:txBody>
          <a:bodyPr/>
          <a:lstStyle/>
          <a:p>
            <a:r>
              <a:rPr lang="en-GB"/>
              <a:t>Marxian perspectives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4"/>
          <p:cNvSpPr>
            <a:spLocks noGrp="1" noChangeArrowheads="1"/>
          </p:cNvSpPr>
          <p:nvPr>
            <p:ph type="title"/>
          </p:nvPr>
        </p:nvSpPr>
        <p:spPr/>
        <p:txBody>
          <a:bodyPr/>
          <a:lstStyle/>
          <a:p>
            <a:r>
              <a:rPr lang="en-GB" sz="2800" b="1"/>
              <a:t>Lecture overview: agreeing terms.</a:t>
            </a:r>
          </a:p>
        </p:txBody>
      </p:sp>
      <p:sp>
        <p:nvSpPr>
          <p:cNvPr id="5125" name="Rectangle 5"/>
          <p:cNvSpPr>
            <a:spLocks noGrp="1" noChangeArrowheads="1"/>
          </p:cNvSpPr>
          <p:nvPr>
            <p:ph type="body" sz="half" idx="1"/>
          </p:nvPr>
        </p:nvSpPr>
        <p:spPr/>
        <p:txBody>
          <a:bodyPr/>
          <a:lstStyle/>
          <a:p>
            <a:pPr marL="533400" indent="-533400">
              <a:lnSpc>
                <a:spcPct val="90000"/>
              </a:lnSpc>
              <a:buFontTx/>
              <a:buAutoNum type="arabicPeriod"/>
            </a:pPr>
            <a:r>
              <a:rPr lang="en-GB" sz="1600" b="1"/>
              <a:t>What is economic anthropology?</a:t>
            </a:r>
          </a:p>
          <a:p>
            <a:pPr marL="533400" indent="-533400">
              <a:lnSpc>
                <a:spcPct val="90000"/>
              </a:lnSpc>
              <a:buFontTx/>
              <a:buAutoNum type="arabicPeriod"/>
            </a:pPr>
            <a:endParaRPr lang="en-GB" sz="1600" b="1"/>
          </a:p>
          <a:p>
            <a:pPr marL="533400" indent="-533400">
              <a:lnSpc>
                <a:spcPct val="90000"/>
              </a:lnSpc>
              <a:buFontTx/>
              <a:buAutoNum type="arabicPeriod"/>
            </a:pPr>
            <a:r>
              <a:rPr lang="en-GB" sz="1600" b="1"/>
              <a:t>What is Marxism and Neo Marxism?</a:t>
            </a:r>
          </a:p>
          <a:p>
            <a:pPr marL="533400" indent="-533400">
              <a:lnSpc>
                <a:spcPct val="90000"/>
              </a:lnSpc>
              <a:buFontTx/>
              <a:buAutoNum type="arabicPeriod"/>
            </a:pPr>
            <a:endParaRPr lang="en-GB" sz="1600" b="1"/>
          </a:p>
          <a:p>
            <a:pPr marL="533400" indent="-533400">
              <a:lnSpc>
                <a:spcPct val="90000"/>
              </a:lnSpc>
              <a:buFontTx/>
              <a:buAutoNum type="arabicPeriod"/>
            </a:pPr>
            <a:r>
              <a:rPr lang="en-GB" sz="1600" b="1"/>
              <a:t>Some criticisms of Marxian thought </a:t>
            </a:r>
          </a:p>
          <a:p>
            <a:pPr marL="533400" indent="-533400">
              <a:lnSpc>
                <a:spcPct val="90000"/>
              </a:lnSpc>
              <a:buFontTx/>
              <a:buAutoNum type="arabicPeriod"/>
            </a:pPr>
            <a:endParaRPr lang="en-GB" sz="1600" b="1"/>
          </a:p>
          <a:p>
            <a:pPr marL="533400" indent="-533400">
              <a:lnSpc>
                <a:spcPct val="90000"/>
              </a:lnSpc>
              <a:buFontTx/>
              <a:buAutoNum type="arabicPeriod"/>
            </a:pPr>
            <a:r>
              <a:rPr lang="en-GB" sz="1600" b="1"/>
              <a:t>Examples of Marxist anthropology </a:t>
            </a:r>
          </a:p>
          <a:p>
            <a:pPr marL="533400" indent="-533400">
              <a:lnSpc>
                <a:spcPct val="90000"/>
              </a:lnSpc>
              <a:buFontTx/>
              <a:buAutoNum type="arabicPeriod"/>
            </a:pPr>
            <a:endParaRPr lang="en-GB" sz="1600" b="1"/>
          </a:p>
          <a:p>
            <a:pPr marL="533400" indent="-533400">
              <a:lnSpc>
                <a:spcPct val="90000"/>
              </a:lnSpc>
              <a:buFontTx/>
              <a:buAutoNum type="arabicPeriod"/>
            </a:pPr>
            <a:r>
              <a:rPr lang="en-GB" sz="1600" b="1"/>
              <a:t>Thinking critically and anthropologically with Marx and Engels</a:t>
            </a:r>
          </a:p>
          <a:p>
            <a:pPr marL="533400" indent="-533400">
              <a:lnSpc>
                <a:spcPct val="90000"/>
              </a:lnSpc>
              <a:buFontTx/>
              <a:buAutoNum type="arabicPeriod"/>
            </a:pPr>
            <a:endParaRPr lang="en-GB" sz="1600" b="1"/>
          </a:p>
          <a:p>
            <a:pPr marL="533400" indent="-533400">
              <a:lnSpc>
                <a:spcPct val="90000"/>
              </a:lnSpc>
              <a:buFontTx/>
              <a:buAutoNum type="arabicPeriod"/>
            </a:pPr>
            <a:r>
              <a:rPr lang="en-GB" sz="1600" b="1"/>
              <a:t>Discussion</a:t>
            </a:r>
          </a:p>
          <a:p>
            <a:pPr marL="533400" indent="-533400">
              <a:lnSpc>
                <a:spcPct val="90000"/>
              </a:lnSpc>
              <a:buFontTx/>
              <a:buAutoNum type="arabicPeriod"/>
            </a:pPr>
            <a:endParaRPr lang="en-GB" sz="1600" b="1"/>
          </a:p>
          <a:p>
            <a:pPr marL="533400" indent="-533400">
              <a:lnSpc>
                <a:spcPct val="90000"/>
              </a:lnSpc>
              <a:buFontTx/>
              <a:buAutoNum type="arabicPeriod"/>
            </a:pPr>
            <a:r>
              <a:rPr lang="en-GB" sz="1600" b="1"/>
              <a:t>Summing up</a:t>
            </a:r>
          </a:p>
          <a:p>
            <a:pPr marL="533400" indent="-533400">
              <a:lnSpc>
                <a:spcPct val="90000"/>
              </a:lnSpc>
              <a:buFontTx/>
              <a:buAutoNum type="arabicPeriod"/>
            </a:pPr>
            <a:endParaRPr lang="en-GB" sz="1600" b="1"/>
          </a:p>
          <a:p>
            <a:pPr marL="533400" indent="-533400">
              <a:lnSpc>
                <a:spcPct val="90000"/>
              </a:lnSpc>
              <a:buFontTx/>
              <a:buAutoNum type="arabicPeriod"/>
            </a:pPr>
            <a:endParaRPr lang="en-GB" sz="1600"/>
          </a:p>
          <a:p>
            <a:pPr marL="533400" indent="-533400">
              <a:lnSpc>
                <a:spcPct val="90000"/>
              </a:lnSpc>
              <a:buFontTx/>
              <a:buAutoNum type="arabicPeriod"/>
            </a:pPr>
            <a:endParaRPr lang="en-GB" sz="1600"/>
          </a:p>
          <a:p>
            <a:pPr marL="533400" indent="-533400">
              <a:lnSpc>
                <a:spcPct val="90000"/>
              </a:lnSpc>
              <a:buFontTx/>
              <a:buAutoNum type="arabicPeriod"/>
            </a:pPr>
            <a:endParaRPr lang="en-GB" sz="1600"/>
          </a:p>
          <a:p>
            <a:pPr marL="533400" indent="-533400">
              <a:lnSpc>
                <a:spcPct val="90000"/>
              </a:lnSpc>
              <a:buFontTx/>
              <a:buAutoNum type="arabicPeriod"/>
            </a:pPr>
            <a:endParaRPr lang="en-GB" sz="1600"/>
          </a:p>
          <a:p>
            <a:pPr marL="533400" indent="-533400">
              <a:lnSpc>
                <a:spcPct val="90000"/>
              </a:lnSpc>
            </a:pPr>
            <a:endParaRPr lang="en-GB" sz="1600"/>
          </a:p>
          <a:p>
            <a:pPr marL="533400" indent="-533400">
              <a:lnSpc>
                <a:spcPct val="90000"/>
              </a:lnSpc>
              <a:buFontTx/>
              <a:buAutoNum type="arabicPeriod"/>
            </a:pPr>
            <a:endParaRPr lang="en-GB" sz="1600"/>
          </a:p>
          <a:p>
            <a:pPr marL="533400" indent="-533400">
              <a:lnSpc>
                <a:spcPct val="90000"/>
              </a:lnSpc>
            </a:pPr>
            <a:endParaRPr lang="en-GB" sz="1600"/>
          </a:p>
          <a:p>
            <a:pPr marL="533400" indent="-533400">
              <a:lnSpc>
                <a:spcPct val="90000"/>
              </a:lnSpc>
            </a:pPr>
            <a:endParaRPr lang="en-GB" sz="1600"/>
          </a:p>
          <a:p>
            <a:pPr marL="533400" indent="-533400">
              <a:lnSpc>
                <a:spcPct val="90000"/>
              </a:lnSpc>
            </a:pPr>
            <a:endParaRPr lang="en-GB" sz="1600"/>
          </a:p>
          <a:p>
            <a:pPr marL="533400" indent="-533400">
              <a:lnSpc>
                <a:spcPct val="90000"/>
              </a:lnSpc>
            </a:pPr>
            <a:endParaRPr lang="en-GB" sz="1600"/>
          </a:p>
          <a:p>
            <a:pPr marL="533400" indent="-533400">
              <a:lnSpc>
                <a:spcPct val="90000"/>
              </a:lnSpc>
            </a:pPr>
            <a:endParaRPr lang="en-GB" sz="1600"/>
          </a:p>
          <a:p>
            <a:pPr marL="533400" indent="-533400">
              <a:lnSpc>
                <a:spcPct val="90000"/>
              </a:lnSpc>
            </a:pPr>
            <a:endParaRPr lang="en-GB" sz="1600"/>
          </a:p>
        </p:txBody>
      </p:sp>
      <p:sp>
        <p:nvSpPr>
          <p:cNvPr id="5126" name="Rectangle 6"/>
          <p:cNvSpPr>
            <a:spLocks noGrp="1" noChangeArrowheads="1"/>
          </p:cNvSpPr>
          <p:nvPr>
            <p:ph sz="quarter" idx="2"/>
          </p:nvPr>
        </p:nvSpPr>
        <p:spPr>
          <a:xfrm>
            <a:off x="4648200" y="1600200"/>
            <a:ext cx="4038600" cy="2187575"/>
          </a:xfrm>
        </p:spPr>
        <p:txBody>
          <a:bodyPr/>
          <a:lstStyle/>
          <a:p>
            <a:endParaRPr lang="en-US" sz="2400"/>
          </a:p>
        </p:txBody>
      </p:sp>
      <p:sp>
        <p:nvSpPr>
          <p:cNvPr id="5127" name="Rectangle 7"/>
          <p:cNvSpPr>
            <a:spLocks noGrp="1" noChangeArrowheads="1"/>
          </p:cNvSpPr>
          <p:nvPr>
            <p:ph sz="quarter" idx="3"/>
          </p:nvPr>
        </p:nvSpPr>
        <p:spPr>
          <a:xfrm>
            <a:off x="4572000" y="3938588"/>
            <a:ext cx="4176713" cy="2187575"/>
          </a:xfrm>
        </p:spPr>
        <p:txBody>
          <a:bodyPr/>
          <a:lstStyle/>
          <a:p>
            <a:endParaRPr lang="en-US" sz="2400"/>
          </a:p>
        </p:txBody>
      </p:sp>
      <p:pic>
        <p:nvPicPr>
          <p:cNvPr id="5129" name="Picture 9" descr="books?id=iszxJdUWRFcC&amp;printsec=frontcover&amp;img=1&amp;zoom=1&amp;edge=curl"/>
          <p:cNvPicPr>
            <a:picLocks noChangeAspect="1" noChangeArrowheads="1"/>
          </p:cNvPicPr>
          <p:nvPr/>
        </p:nvPicPr>
        <p:blipFill>
          <a:blip r:embed="rId3"/>
          <a:srcRect/>
          <a:stretch>
            <a:fillRect/>
          </a:stretch>
        </p:blipFill>
        <p:spPr bwMode="auto">
          <a:xfrm>
            <a:off x="5087938" y="1228725"/>
            <a:ext cx="3394075" cy="2200275"/>
          </a:xfrm>
          <a:prstGeom prst="rect">
            <a:avLst/>
          </a:prstGeom>
          <a:noFill/>
        </p:spPr>
      </p:pic>
      <p:pic>
        <p:nvPicPr>
          <p:cNvPr id="5131" name="Picture 11" descr="patterson_marx"/>
          <p:cNvPicPr>
            <a:picLocks noChangeAspect="1" noChangeArrowheads="1"/>
          </p:cNvPicPr>
          <p:nvPr/>
        </p:nvPicPr>
        <p:blipFill>
          <a:blip r:embed="rId4"/>
          <a:srcRect/>
          <a:stretch>
            <a:fillRect/>
          </a:stretch>
        </p:blipFill>
        <p:spPr bwMode="auto">
          <a:xfrm>
            <a:off x="5060950" y="3602038"/>
            <a:ext cx="3659188" cy="303530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4"/>
          <p:cNvSpPr>
            <a:spLocks noGrp="1" noChangeArrowheads="1"/>
          </p:cNvSpPr>
          <p:nvPr>
            <p:ph type="title"/>
          </p:nvPr>
        </p:nvSpPr>
        <p:spPr/>
        <p:txBody>
          <a:bodyPr/>
          <a:lstStyle/>
          <a:p>
            <a:r>
              <a:rPr lang="en-GB" sz="4000"/>
              <a:t>What is economic anthropology? 1</a:t>
            </a:r>
          </a:p>
        </p:txBody>
      </p:sp>
      <p:sp>
        <p:nvSpPr>
          <p:cNvPr id="8197" name="Rectangle 5"/>
          <p:cNvSpPr>
            <a:spLocks noGrp="1" noChangeArrowheads="1"/>
          </p:cNvSpPr>
          <p:nvPr>
            <p:ph sz="half" idx="1"/>
          </p:nvPr>
        </p:nvSpPr>
        <p:spPr>
          <a:xfrm>
            <a:off x="457200" y="1600200"/>
            <a:ext cx="8229600" cy="2187575"/>
          </a:xfrm>
        </p:spPr>
        <p:txBody>
          <a:bodyPr/>
          <a:lstStyle/>
          <a:p>
            <a:endParaRPr lang="en-US" sz="2800"/>
          </a:p>
        </p:txBody>
      </p:sp>
      <p:sp>
        <p:nvSpPr>
          <p:cNvPr id="8198" name="Rectangle 6"/>
          <p:cNvSpPr>
            <a:spLocks noGrp="1" noChangeArrowheads="1"/>
          </p:cNvSpPr>
          <p:nvPr>
            <p:ph type="body" sz="half" idx="2"/>
          </p:nvPr>
        </p:nvSpPr>
        <p:spPr>
          <a:xfrm>
            <a:off x="457200" y="3744913"/>
            <a:ext cx="8229600" cy="2797175"/>
          </a:xfrm>
        </p:spPr>
        <p:txBody>
          <a:bodyPr/>
          <a:lstStyle/>
          <a:p>
            <a:pPr>
              <a:lnSpc>
                <a:spcPct val="80000"/>
              </a:lnSpc>
            </a:pPr>
            <a:r>
              <a:rPr lang="en-GB" sz="2800"/>
              <a:t>‘</a:t>
            </a:r>
            <a:r>
              <a:rPr lang="en-GB" sz="1800"/>
              <a:t>Economic anthropology, broadly defined, is the study of material processes in their social relations’</a:t>
            </a:r>
          </a:p>
          <a:p>
            <a:pPr>
              <a:lnSpc>
                <a:spcPct val="80000"/>
              </a:lnSpc>
            </a:pPr>
            <a:r>
              <a:rPr lang="en-GB" sz="1800"/>
              <a:t>In its formative years it divided into two distinct methodological and ideological branches: substantivism and formalism.</a:t>
            </a:r>
          </a:p>
          <a:p>
            <a:pPr>
              <a:lnSpc>
                <a:spcPct val="80000"/>
              </a:lnSpc>
            </a:pPr>
            <a:r>
              <a:rPr lang="en-GB" sz="1800"/>
              <a:t>Substantivists, such as Marshall Sahlins  (1968, 1970) argued against importing</a:t>
            </a:r>
            <a:r>
              <a:rPr lang="en-GB" sz="2800"/>
              <a:t> </a:t>
            </a:r>
            <a:r>
              <a:rPr lang="en-GB" sz="1800"/>
              <a:t>in ‘neo-classical economic models’.</a:t>
            </a:r>
          </a:p>
          <a:p>
            <a:pPr>
              <a:lnSpc>
                <a:spcPct val="80000"/>
              </a:lnSpc>
            </a:pPr>
            <a:r>
              <a:rPr lang="en-GB" sz="1800"/>
              <a:t>Formalists such as Edward Le Clair (1968) and Scott Cook (1982) took this to be a naïve and ideological rejection of  ‘individualism’ and abstract notions of the ‘market’ .  </a:t>
            </a:r>
            <a:r>
              <a:rPr lang="en-GB" sz="2800"/>
              <a:t> </a:t>
            </a:r>
          </a:p>
          <a:p>
            <a:pPr>
              <a:lnSpc>
                <a:spcPct val="80000"/>
              </a:lnSpc>
            </a:pPr>
            <a:endParaRPr lang="en-GB" sz="2800"/>
          </a:p>
          <a:p>
            <a:pPr>
              <a:lnSpc>
                <a:spcPct val="80000"/>
              </a:lnSpc>
            </a:pPr>
            <a:endParaRPr lang="en-GB" sz="2800"/>
          </a:p>
        </p:txBody>
      </p:sp>
      <p:pic>
        <p:nvPicPr>
          <p:cNvPr id="8200" name="Picture 8" descr="5545869609_da8b9dd376_o"/>
          <p:cNvPicPr>
            <a:picLocks noChangeAspect="1" noChangeArrowheads="1"/>
          </p:cNvPicPr>
          <p:nvPr/>
        </p:nvPicPr>
        <p:blipFill>
          <a:blip r:embed="rId3"/>
          <a:srcRect/>
          <a:stretch>
            <a:fillRect/>
          </a:stretch>
        </p:blipFill>
        <p:spPr bwMode="auto">
          <a:xfrm>
            <a:off x="1360488" y="1181100"/>
            <a:ext cx="6283325" cy="2532063"/>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GB"/>
              <a:t>Economic anthropology 2</a:t>
            </a:r>
          </a:p>
        </p:txBody>
      </p:sp>
      <p:sp>
        <p:nvSpPr>
          <p:cNvPr id="11267" name="Rectangle 3"/>
          <p:cNvSpPr>
            <a:spLocks noGrp="1" noChangeArrowheads="1"/>
          </p:cNvSpPr>
          <p:nvPr>
            <p:ph type="body" idx="1"/>
          </p:nvPr>
        </p:nvSpPr>
        <p:spPr>
          <a:xfrm>
            <a:off x="457200" y="1350963"/>
            <a:ext cx="8229600" cy="4948237"/>
          </a:xfrm>
        </p:spPr>
        <p:txBody>
          <a:bodyPr/>
          <a:lstStyle/>
          <a:p>
            <a:r>
              <a:rPr lang="en-GB" sz="2800"/>
              <a:t>‘Whereas pre-industrial societies were structured by institutions of  reciprocity and redistribution guaranteeing the survival of the social order, industrial societies had a ‘delocalized’ (embedded) economy dominated abstractly by the market, where individual decision making ruled.  Anthropologists and Historians could study the first on concrete empirical grounds while the methods of the economists were better suited to the latter.’ (Hann and Hart 2011: 70).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2" name="Rectangle 4"/>
          <p:cNvSpPr>
            <a:spLocks noGrp="1" noChangeArrowheads="1"/>
          </p:cNvSpPr>
          <p:nvPr>
            <p:ph type="title"/>
          </p:nvPr>
        </p:nvSpPr>
        <p:spPr/>
        <p:txBody>
          <a:bodyPr/>
          <a:lstStyle/>
          <a:p>
            <a:r>
              <a:rPr lang="en-GB"/>
              <a:t>Economic anthropology 3</a:t>
            </a:r>
          </a:p>
        </p:txBody>
      </p:sp>
      <p:sp>
        <p:nvSpPr>
          <p:cNvPr id="37893" name="Rectangle 5"/>
          <p:cNvSpPr>
            <a:spLocks noGrp="1" noChangeArrowheads="1"/>
          </p:cNvSpPr>
          <p:nvPr>
            <p:ph type="body" sz="half" idx="1"/>
          </p:nvPr>
        </p:nvSpPr>
        <p:spPr>
          <a:xfrm>
            <a:off x="457200" y="1406525"/>
            <a:ext cx="8229600" cy="2592388"/>
          </a:xfrm>
        </p:spPr>
        <p:txBody>
          <a:bodyPr/>
          <a:lstStyle/>
          <a:p>
            <a:pPr>
              <a:lnSpc>
                <a:spcPct val="80000"/>
              </a:lnSpc>
            </a:pPr>
            <a:r>
              <a:rPr lang="en-GB" sz="2000"/>
              <a:t>… ‘the ceasefire that emerged in the 1970s, predicated on general agreement that the birth of industrial society had indeed led to a ‘Great Transformation’ was never more than a temporary </a:t>
            </a:r>
            <a:r>
              <a:rPr lang="en-GB" sz="2000" i="1"/>
              <a:t>modus vivendi</a:t>
            </a:r>
            <a:r>
              <a:rPr lang="en-GB" sz="2000"/>
              <a:t> </a:t>
            </a:r>
            <a:r>
              <a:rPr lang="en-GB" sz="2000" i="1"/>
              <a:t>‘</a:t>
            </a:r>
            <a:r>
              <a:rPr lang="en-GB" sz="2000"/>
              <a:t> </a:t>
            </a:r>
          </a:p>
          <a:p>
            <a:pPr>
              <a:lnSpc>
                <a:spcPct val="80000"/>
              </a:lnSpc>
            </a:pPr>
            <a:endParaRPr lang="en-GB" sz="2000"/>
          </a:p>
          <a:p>
            <a:pPr>
              <a:lnSpc>
                <a:spcPct val="80000"/>
              </a:lnSpc>
            </a:pPr>
            <a:r>
              <a:rPr lang="en-GB" sz="2000"/>
              <a:t>If the latest crisis of capitalism provokes another revival of Marxist economic anthropology, we can only hope that Marx’s own economic vision of human history might become more influential than it has been in the last half century (2011: 70, 78) </a:t>
            </a:r>
          </a:p>
        </p:txBody>
      </p:sp>
      <p:sp>
        <p:nvSpPr>
          <p:cNvPr id="37894" name="Rectangle 6"/>
          <p:cNvSpPr>
            <a:spLocks noGrp="1" noChangeArrowheads="1"/>
          </p:cNvSpPr>
          <p:nvPr>
            <p:ph sz="half" idx="2"/>
          </p:nvPr>
        </p:nvSpPr>
        <p:spPr/>
        <p:txBody>
          <a:bodyPr/>
          <a:lstStyle/>
          <a:p>
            <a:endParaRPr lang="en-US" sz="2800"/>
          </a:p>
        </p:txBody>
      </p:sp>
      <p:pic>
        <p:nvPicPr>
          <p:cNvPr id="37896" name="Picture 8" descr="IW206_1"/>
          <p:cNvPicPr>
            <a:picLocks noChangeAspect="1" noChangeArrowheads="1"/>
          </p:cNvPicPr>
          <p:nvPr/>
        </p:nvPicPr>
        <p:blipFill>
          <a:blip r:embed="rId3"/>
          <a:srcRect/>
          <a:stretch>
            <a:fillRect/>
          </a:stretch>
        </p:blipFill>
        <p:spPr bwMode="auto">
          <a:xfrm>
            <a:off x="169863" y="3983038"/>
            <a:ext cx="4402137" cy="2706687"/>
          </a:xfrm>
          <a:prstGeom prst="rect">
            <a:avLst/>
          </a:prstGeom>
          <a:noFill/>
        </p:spPr>
      </p:pic>
      <p:sp>
        <p:nvSpPr>
          <p:cNvPr id="37898" name="AutoShape 10" descr="2Q=="/>
          <p:cNvSpPr>
            <a:spLocks noChangeAspect="1" noChangeArrowheads="1"/>
          </p:cNvSpPr>
          <p:nvPr/>
        </p:nvSpPr>
        <p:spPr bwMode="auto">
          <a:xfrm>
            <a:off x="155575" y="46038"/>
            <a:ext cx="304800" cy="304800"/>
          </a:xfrm>
          <a:prstGeom prst="rect">
            <a:avLst/>
          </a:prstGeom>
          <a:noFill/>
        </p:spPr>
        <p:txBody>
          <a:bodyPr/>
          <a:lstStyle/>
          <a:p>
            <a:endParaRPr lang="en-US"/>
          </a:p>
        </p:txBody>
      </p:sp>
      <p:pic>
        <p:nvPicPr>
          <p:cNvPr id="37900" name="Picture 12" descr="karl-marx-fish"/>
          <p:cNvPicPr>
            <a:picLocks noChangeAspect="1" noChangeArrowheads="1"/>
          </p:cNvPicPr>
          <p:nvPr/>
        </p:nvPicPr>
        <p:blipFill>
          <a:blip r:embed="rId4"/>
          <a:srcRect/>
          <a:stretch>
            <a:fillRect/>
          </a:stretch>
        </p:blipFill>
        <p:spPr bwMode="auto">
          <a:xfrm>
            <a:off x="4948238" y="3911600"/>
            <a:ext cx="3810000" cy="2773363"/>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Rectangle 4"/>
          <p:cNvSpPr>
            <a:spLocks noGrp="1" noChangeArrowheads="1"/>
          </p:cNvSpPr>
          <p:nvPr>
            <p:ph type="title"/>
          </p:nvPr>
        </p:nvSpPr>
        <p:spPr/>
        <p:txBody>
          <a:bodyPr/>
          <a:lstStyle/>
          <a:p>
            <a:r>
              <a:rPr lang="en-GB"/>
              <a:t>What is Marxism?</a:t>
            </a:r>
          </a:p>
        </p:txBody>
      </p:sp>
      <p:sp>
        <p:nvSpPr>
          <p:cNvPr id="40965" name="Rectangle 5"/>
          <p:cNvSpPr>
            <a:spLocks noGrp="1" noChangeArrowheads="1"/>
          </p:cNvSpPr>
          <p:nvPr>
            <p:ph sz="half" idx="1"/>
          </p:nvPr>
        </p:nvSpPr>
        <p:spPr/>
        <p:txBody>
          <a:bodyPr/>
          <a:lstStyle/>
          <a:p>
            <a:endParaRPr lang="en-US" sz="2800"/>
          </a:p>
        </p:txBody>
      </p:sp>
      <p:sp>
        <p:nvSpPr>
          <p:cNvPr id="40966" name="Rectangle 6"/>
          <p:cNvSpPr>
            <a:spLocks noGrp="1" noChangeArrowheads="1"/>
          </p:cNvSpPr>
          <p:nvPr>
            <p:ph type="body" sz="half" idx="2"/>
          </p:nvPr>
        </p:nvSpPr>
        <p:spPr>
          <a:xfrm>
            <a:off x="457200" y="3943350"/>
            <a:ext cx="8229600" cy="2466975"/>
          </a:xfrm>
        </p:spPr>
        <p:txBody>
          <a:bodyPr/>
          <a:lstStyle/>
          <a:p>
            <a:pPr>
              <a:lnSpc>
                <a:spcPct val="90000"/>
              </a:lnSpc>
            </a:pPr>
            <a:r>
              <a:rPr lang="en-GB" sz="2000"/>
              <a:t>Marx proposed a philosophical view of history according to which private property [Capital] was viewed as a symptom of human alienation from nature, as well as giving rise to alienation [conflict] between classes in capitalist society’ (Benton and Craib 2001: 51)</a:t>
            </a:r>
          </a:p>
          <a:p>
            <a:pPr>
              <a:lnSpc>
                <a:spcPct val="90000"/>
              </a:lnSpc>
            </a:pPr>
            <a:endParaRPr lang="en-GB" sz="2000"/>
          </a:p>
          <a:p>
            <a:pPr>
              <a:lnSpc>
                <a:spcPct val="90000"/>
              </a:lnSpc>
            </a:pPr>
            <a:r>
              <a:rPr lang="en-GB" sz="2000"/>
              <a:t>Marx’s theory like Freud’s is prescriptive, that is, it tells us what ought to be the case as well as what is the case’ (Rosenberg 2008: 122)  </a:t>
            </a:r>
          </a:p>
        </p:txBody>
      </p:sp>
      <p:pic>
        <p:nvPicPr>
          <p:cNvPr id="40968" name="Picture 8" descr="workers-of-the-world-unite"/>
          <p:cNvPicPr>
            <a:picLocks noChangeAspect="1" noChangeArrowheads="1"/>
          </p:cNvPicPr>
          <p:nvPr/>
        </p:nvPicPr>
        <p:blipFill>
          <a:blip r:embed="rId3"/>
          <a:srcRect/>
          <a:stretch>
            <a:fillRect/>
          </a:stretch>
        </p:blipFill>
        <p:spPr bwMode="auto">
          <a:xfrm>
            <a:off x="1873250" y="1681163"/>
            <a:ext cx="4762500" cy="2063750"/>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6" name="Rectangle 4"/>
          <p:cNvSpPr>
            <a:spLocks noGrp="1" noChangeArrowheads="1"/>
          </p:cNvSpPr>
          <p:nvPr>
            <p:ph type="title"/>
          </p:nvPr>
        </p:nvSpPr>
        <p:spPr/>
        <p:txBody>
          <a:bodyPr/>
          <a:lstStyle/>
          <a:p>
            <a:r>
              <a:rPr lang="en-GB"/>
              <a:t>More Marx</a:t>
            </a:r>
          </a:p>
        </p:txBody>
      </p:sp>
      <p:sp>
        <p:nvSpPr>
          <p:cNvPr id="44037" name="Rectangle 5"/>
          <p:cNvSpPr>
            <a:spLocks noGrp="1" noChangeArrowheads="1"/>
          </p:cNvSpPr>
          <p:nvPr>
            <p:ph sz="half" idx="1"/>
          </p:nvPr>
        </p:nvSpPr>
        <p:spPr>
          <a:xfrm>
            <a:off x="457200" y="1476375"/>
            <a:ext cx="8229600" cy="2190750"/>
          </a:xfrm>
        </p:spPr>
        <p:txBody>
          <a:bodyPr/>
          <a:lstStyle/>
          <a:p>
            <a:endParaRPr lang="en-US" sz="2800"/>
          </a:p>
        </p:txBody>
      </p:sp>
      <p:sp>
        <p:nvSpPr>
          <p:cNvPr id="44038" name="Rectangle 6"/>
          <p:cNvSpPr>
            <a:spLocks noGrp="1" noChangeArrowheads="1"/>
          </p:cNvSpPr>
          <p:nvPr>
            <p:ph type="body" sz="half" idx="2"/>
          </p:nvPr>
        </p:nvSpPr>
        <p:spPr>
          <a:xfrm>
            <a:off x="457200" y="3860800"/>
            <a:ext cx="8229600" cy="2717800"/>
          </a:xfrm>
        </p:spPr>
        <p:txBody>
          <a:bodyPr/>
          <a:lstStyle/>
          <a:p>
            <a:pPr>
              <a:lnSpc>
                <a:spcPct val="80000"/>
              </a:lnSpc>
            </a:pPr>
            <a:r>
              <a:rPr lang="en-GB" sz="2000"/>
              <a:t>Marxism is predicated on returning industrialised societies back to what he thought was a pre classless society (was Marx the first substantivist?)</a:t>
            </a:r>
          </a:p>
          <a:p>
            <a:pPr>
              <a:lnSpc>
                <a:spcPct val="80000"/>
              </a:lnSpc>
            </a:pPr>
            <a:r>
              <a:rPr lang="en-GB" sz="2000"/>
              <a:t>Conditions of a true ‘pure’ Marxist democracy : ‘</a:t>
            </a:r>
            <a:r>
              <a:rPr lang="en-GB" sz="2000" i="1"/>
              <a:t>all production should be for use, and not for profit’</a:t>
            </a:r>
          </a:p>
          <a:p>
            <a:pPr>
              <a:lnSpc>
                <a:spcPct val="80000"/>
              </a:lnSpc>
            </a:pPr>
            <a:r>
              <a:rPr lang="en-GB" sz="2000" i="1"/>
              <a:t>Each should give according to his ability, and each receive  according to his needs.</a:t>
            </a:r>
          </a:p>
          <a:p>
            <a:pPr>
              <a:lnSpc>
                <a:spcPct val="80000"/>
              </a:lnSpc>
            </a:pPr>
            <a:r>
              <a:rPr lang="en-GB" sz="2000" i="1"/>
              <a:t>The workers in each industry should collectively own and control that industry</a:t>
            </a:r>
            <a:r>
              <a:rPr lang="en-GB" sz="1800" i="1"/>
              <a:t> (Read 1941: 19)</a:t>
            </a:r>
          </a:p>
          <a:p>
            <a:pPr>
              <a:lnSpc>
                <a:spcPct val="80000"/>
              </a:lnSpc>
            </a:pPr>
            <a:endParaRPr lang="en-GB" sz="1800" i="1"/>
          </a:p>
          <a:p>
            <a:pPr>
              <a:lnSpc>
                <a:spcPct val="80000"/>
              </a:lnSpc>
            </a:pPr>
            <a:endParaRPr lang="en-GB" sz="1800" i="1"/>
          </a:p>
        </p:txBody>
      </p:sp>
      <p:pic>
        <p:nvPicPr>
          <p:cNvPr id="44040" name="Picture 8" descr="marxism-quotes"/>
          <p:cNvPicPr>
            <a:picLocks noChangeAspect="1" noChangeArrowheads="1"/>
          </p:cNvPicPr>
          <p:nvPr/>
        </p:nvPicPr>
        <p:blipFill>
          <a:blip r:embed="rId3"/>
          <a:srcRect/>
          <a:stretch>
            <a:fillRect/>
          </a:stretch>
        </p:blipFill>
        <p:spPr bwMode="auto">
          <a:xfrm>
            <a:off x="557213" y="1419225"/>
            <a:ext cx="4014787" cy="2219325"/>
          </a:xfrm>
          <a:prstGeom prst="rect">
            <a:avLst/>
          </a:prstGeom>
          <a:noFill/>
        </p:spPr>
      </p:pic>
      <p:pic>
        <p:nvPicPr>
          <p:cNvPr id="44042" name="Picture 10" descr="ANd9GcR8FaV70S8xyn-gPX3Ny947eBdxiaojmkEt8om0HgQAUpP6MFfmXg"/>
          <p:cNvPicPr>
            <a:picLocks noChangeAspect="1" noChangeArrowheads="1"/>
          </p:cNvPicPr>
          <p:nvPr/>
        </p:nvPicPr>
        <p:blipFill>
          <a:blip r:embed="rId4"/>
          <a:srcRect/>
          <a:stretch>
            <a:fillRect/>
          </a:stretch>
        </p:blipFill>
        <p:spPr bwMode="auto">
          <a:xfrm>
            <a:off x="4865688" y="1831975"/>
            <a:ext cx="3225800" cy="17780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r>
              <a:rPr lang="en-GB"/>
              <a:t>Marxist dynamic</a:t>
            </a:r>
          </a:p>
        </p:txBody>
      </p:sp>
      <p:sp>
        <p:nvSpPr>
          <p:cNvPr id="47107" name="Rectangle 3"/>
          <p:cNvSpPr>
            <a:spLocks noGrp="1" noChangeArrowheads="1"/>
          </p:cNvSpPr>
          <p:nvPr>
            <p:ph type="body" idx="1"/>
          </p:nvPr>
        </p:nvSpPr>
        <p:spPr/>
        <p:txBody>
          <a:bodyPr/>
          <a:lstStyle/>
          <a:p>
            <a:r>
              <a:rPr lang="en-GB" sz="2800"/>
              <a:t>Materialism not idealism was the presumptive philosophical and economic position.</a:t>
            </a:r>
          </a:p>
          <a:p>
            <a:r>
              <a:rPr lang="en-GB" sz="2800"/>
              <a:t>‘Marx thought that a social class can surpass its limits when the contradictions existing between the classes became so great that the subordinate class came to realise that they share common conditions of poverty and exploitation’ ( Morrison 1995: 118)</a:t>
            </a:r>
          </a:p>
          <a:p>
            <a:endParaRPr lang="en-GB" sz="28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6" name="Rectangle 4"/>
          <p:cNvSpPr>
            <a:spLocks noGrp="1" noChangeArrowheads="1"/>
          </p:cNvSpPr>
          <p:nvPr>
            <p:ph type="title"/>
          </p:nvPr>
        </p:nvSpPr>
        <p:spPr/>
        <p:txBody>
          <a:bodyPr/>
          <a:lstStyle/>
          <a:p>
            <a:r>
              <a:rPr lang="en-GB"/>
              <a:t>Classic Marxist schematic</a:t>
            </a:r>
          </a:p>
        </p:txBody>
      </p:sp>
      <p:sp>
        <p:nvSpPr>
          <p:cNvPr id="49157" name="Rectangle 5"/>
          <p:cNvSpPr>
            <a:spLocks noGrp="1" noChangeArrowheads="1"/>
          </p:cNvSpPr>
          <p:nvPr>
            <p:ph sz="half" idx="1"/>
          </p:nvPr>
        </p:nvSpPr>
        <p:spPr>
          <a:xfrm>
            <a:off x="533400" y="1600200"/>
            <a:ext cx="4038600" cy="4533900"/>
          </a:xfrm>
        </p:spPr>
        <p:txBody>
          <a:bodyPr/>
          <a:lstStyle/>
          <a:p>
            <a:endParaRPr lang="en-US" sz="2800"/>
          </a:p>
        </p:txBody>
      </p:sp>
      <p:sp>
        <p:nvSpPr>
          <p:cNvPr id="49158" name="Rectangle 6"/>
          <p:cNvSpPr>
            <a:spLocks noGrp="1" noChangeArrowheads="1"/>
          </p:cNvSpPr>
          <p:nvPr>
            <p:ph type="body" sz="half" idx="2"/>
          </p:nvPr>
        </p:nvSpPr>
        <p:spPr/>
        <p:txBody>
          <a:bodyPr/>
          <a:lstStyle/>
          <a:p>
            <a:r>
              <a:rPr lang="en-GB" sz="1800" b="1" i="1"/>
              <a:t>Ideology</a:t>
            </a:r>
            <a:r>
              <a:rPr lang="en-GB" sz="1800"/>
              <a:t>: ‘…exploration into why capitalism which was held to be an exploitative system of economic and social relations, was not being overthrown by working class revolution’ (Barker 2000: 54)</a:t>
            </a:r>
          </a:p>
          <a:p>
            <a:r>
              <a:rPr lang="en-GB" sz="1800"/>
              <a:t>Example: … ‘on the Marxist analysis, the options offered to voters in capitalist societies will be severely restricted to only those that are consistent with continued smooth operations of the economy’ ( Bishop 2007: 247)  </a:t>
            </a:r>
          </a:p>
          <a:p>
            <a:endParaRPr lang="en-GB" sz="2800"/>
          </a:p>
        </p:txBody>
      </p:sp>
      <p:pic>
        <p:nvPicPr>
          <p:cNvPr id="49160" name="Picture 8" descr="Marx-base-superstructure1-335x279"/>
          <p:cNvPicPr>
            <a:picLocks noChangeAspect="1" noChangeArrowheads="1"/>
          </p:cNvPicPr>
          <p:nvPr/>
        </p:nvPicPr>
        <p:blipFill>
          <a:blip r:embed="rId3"/>
          <a:srcRect/>
          <a:stretch>
            <a:fillRect/>
          </a:stretch>
        </p:blipFill>
        <p:spPr bwMode="auto">
          <a:xfrm>
            <a:off x="627063" y="1649413"/>
            <a:ext cx="3690937" cy="4437062"/>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r>
              <a:rPr lang="en-GB" sz="4000"/>
              <a:t>Thinking critically with Marx in anthropological contexts</a:t>
            </a:r>
          </a:p>
        </p:txBody>
      </p:sp>
      <p:sp>
        <p:nvSpPr>
          <p:cNvPr id="52227" name="Rectangle 3"/>
          <p:cNvSpPr>
            <a:spLocks noGrp="1" noChangeArrowheads="1"/>
          </p:cNvSpPr>
          <p:nvPr>
            <p:ph type="body" idx="1"/>
          </p:nvPr>
        </p:nvSpPr>
        <p:spPr/>
        <p:txBody>
          <a:bodyPr/>
          <a:lstStyle/>
          <a:p>
            <a:pPr>
              <a:lnSpc>
                <a:spcPct val="80000"/>
              </a:lnSpc>
            </a:pPr>
            <a:r>
              <a:rPr lang="en-GB" sz="2000"/>
              <a:t>Where are class antagonisms to be found?</a:t>
            </a:r>
          </a:p>
          <a:p>
            <a:pPr>
              <a:lnSpc>
                <a:spcPct val="80000"/>
              </a:lnSpc>
            </a:pPr>
            <a:endParaRPr lang="en-GB" sz="2000"/>
          </a:p>
          <a:p>
            <a:pPr>
              <a:lnSpc>
                <a:spcPct val="80000"/>
              </a:lnSpc>
            </a:pPr>
            <a:r>
              <a:rPr lang="en-GB" sz="2000"/>
              <a:t>Who controls and mediates the ‘modes’ and ‘relations of production’?</a:t>
            </a:r>
          </a:p>
          <a:p>
            <a:pPr>
              <a:lnSpc>
                <a:spcPct val="80000"/>
              </a:lnSpc>
            </a:pPr>
            <a:endParaRPr lang="en-GB" sz="2000"/>
          </a:p>
          <a:p>
            <a:pPr>
              <a:lnSpc>
                <a:spcPct val="80000"/>
              </a:lnSpc>
            </a:pPr>
            <a:r>
              <a:rPr lang="en-GB" sz="2000"/>
              <a:t>Does Marx’s appropriation of Morgan’s classical classless society presuppose what Marx </a:t>
            </a:r>
            <a:r>
              <a:rPr lang="en-GB" sz="2000" i="1"/>
              <a:t>can</a:t>
            </a:r>
            <a:r>
              <a:rPr lang="en-GB" sz="2000"/>
              <a:t> critique?</a:t>
            </a:r>
          </a:p>
          <a:p>
            <a:pPr>
              <a:lnSpc>
                <a:spcPct val="80000"/>
              </a:lnSpc>
            </a:pPr>
            <a:endParaRPr lang="en-GB" sz="2000"/>
          </a:p>
          <a:p>
            <a:pPr>
              <a:lnSpc>
                <a:spcPct val="80000"/>
              </a:lnSpc>
            </a:pPr>
            <a:r>
              <a:rPr lang="en-GB" sz="2000"/>
              <a:t>How can or could Marx and Engles develop an awareness of history outside the dominant ideologies?</a:t>
            </a:r>
          </a:p>
          <a:p>
            <a:pPr>
              <a:lnSpc>
                <a:spcPct val="80000"/>
              </a:lnSpc>
            </a:pPr>
            <a:endParaRPr lang="en-GB" sz="2000"/>
          </a:p>
          <a:p>
            <a:pPr>
              <a:lnSpc>
                <a:spcPct val="80000"/>
              </a:lnSpc>
            </a:pPr>
            <a:r>
              <a:rPr lang="en-GB" sz="2000"/>
              <a:t>Is prescriptivism preferable to descriptivism?</a:t>
            </a:r>
          </a:p>
          <a:p>
            <a:pPr>
              <a:lnSpc>
                <a:spcPct val="80000"/>
              </a:lnSpc>
            </a:pPr>
            <a:endParaRPr lang="en-GB" sz="2000"/>
          </a:p>
          <a:p>
            <a:pPr>
              <a:lnSpc>
                <a:spcPct val="80000"/>
              </a:lnSpc>
            </a:pPr>
            <a:r>
              <a:rPr lang="en-GB" sz="2000"/>
              <a:t>What has Marx to say on Globalization and Cosmopolitan trends in Anthropology?  </a:t>
            </a:r>
          </a:p>
          <a:p>
            <a:pPr>
              <a:lnSpc>
                <a:spcPct val="80000"/>
              </a:lnSpc>
            </a:pPr>
            <a:endParaRPr lang="en-GB" sz="2000"/>
          </a:p>
        </p:txBody>
      </p:sp>
      <p:sp>
        <p:nvSpPr>
          <p:cNvPr id="52229" name="AutoShape 5" descr="9k="/>
          <p:cNvSpPr>
            <a:spLocks noChangeAspect="1" noChangeArrowheads="1"/>
          </p:cNvSpPr>
          <p:nvPr/>
        </p:nvSpPr>
        <p:spPr bwMode="auto">
          <a:xfrm>
            <a:off x="155575" y="46038"/>
            <a:ext cx="304800" cy="304800"/>
          </a:xfrm>
          <a:prstGeom prst="rect">
            <a:avLst/>
          </a:prstGeom>
          <a:noFill/>
        </p:spPr>
        <p:txBody>
          <a:bodyPr/>
          <a:lstStyle/>
          <a:p>
            <a:endParaRPr lang="en-US"/>
          </a:p>
        </p:txBody>
      </p:sp>
    </p:spTree>
  </p:cSld>
  <p:clrMapOvr>
    <a:masterClrMapping/>
  </p:clrMapOvr>
</p:sld>
</file>

<file path=ppt/theme/theme1.xml><?xml version="1.0" encoding="utf-8"?>
<a:theme xmlns:a="http://schemas.openxmlformats.org/drawingml/2006/main" name="Digital Dots">
  <a:themeElements>
    <a:clrScheme name="Digital Dots 2">
      <a:dk1>
        <a:srgbClr val="5B5B89"/>
      </a:dk1>
      <a:lt1>
        <a:srgbClr val="FFFFFF"/>
      </a:lt1>
      <a:dk2>
        <a:srgbClr val="666699"/>
      </a:dk2>
      <a:lt2>
        <a:srgbClr val="DFDEF6"/>
      </a:lt2>
      <a:accent1>
        <a:srgbClr val="6666FF"/>
      </a:accent1>
      <a:accent2>
        <a:srgbClr val="52527C"/>
      </a:accent2>
      <a:accent3>
        <a:srgbClr val="B8B8CA"/>
      </a:accent3>
      <a:accent4>
        <a:srgbClr val="DADADA"/>
      </a:accent4>
      <a:accent5>
        <a:srgbClr val="B8B8FF"/>
      </a:accent5>
      <a:accent6>
        <a:srgbClr val="494970"/>
      </a:accent6>
      <a:hlink>
        <a:srgbClr val="9999FF"/>
      </a:hlink>
      <a:folHlink>
        <a:srgbClr val="CCCCFF"/>
      </a:folHlink>
    </a:clrScheme>
    <a:fontScheme name="Digital Dots">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gital Dots 1">
        <a:dk1>
          <a:srgbClr val="00008A"/>
        </a:dk1>
        <a:lt1>
          <a:srgbClr val="FFFFFF"/>
        </a:lt1>
        <a:dk2>
          <a:srgbClr val="000099"/>
        </a:dk2>
        <a:lt2>
          <a:srgbClr val="FFFFFF"/>
        </a:lt2>
        <a:accent1>
          <a:srgbClr val="0099FF"/>
        </a:accent1>
        <a:accent2>
          <a:srgbClr val="00007A"/>
        </a:accent2>
        <a:accent3>
          <a:srgbClr val="AAAACA"/>
        </a:accent3>
        <a:accent4>
          <a:srgbClr val="DADADA"/>
        </a:accent4>
        <a:accent5>
          <a:srgbClr val="AACAFF"/>
        </a:accent5>
        <a:accent6>
          <a:srgbClr val="00006E"/>
        </a:accent6>
        <a:hlink>
          <a:srgbClr val="EAEAEA"/>
        </a:hlink>
        <a:folHlink>
          <a:srgbClr val="FFCC00"/>
        </a:folHlink>
      </a:clrScheme>
      <a:clrMap bg1="dk2" tx1="lt1" bg2="dk1" tx2="lt2" accent1="accent1" accent2="accent2" accent3="accent3" accent4="accent4" accent5="accent5" accent6="accent6" hlink="hlink" folHlink="folHlink"/>
    </a:extraClrScheme>
    <a:extraClrScheme>
      <a:clrScheme name="Digital Dots 2">
        <a:dk1>
          <a:srgbClr val="5B5B89"/>
        </a:dk1>
        <a:lt1>
          <a:srgbClr val="FFFFFF"/>
        </a:lt1>
        <a:dk2>
          <a:srgbClr val="666699"/>
        </a:dk2>
        <a:lt2>
          <a:srgbClr val="DFDEF6"/>
        </a:lt2>
        <a:accent1>
          <a:srgbClr val="6666FF"/>
        </a:accent1>
        <a:accent2>
          <a:srgbClr val="52527C"/>
        </a:accent2>
        <a:accent3>
          <a:srgbClr val="B8B8CA"/>
        </a:accent3>
        <a:accent4>
          <a:srgbClr val="DADADA"/>
        </a:accent4>
        <a:accent5>
          <a:srgbClr val="B8B8FF"/>
        </a:accent5>
        <a:accent6>
          <a:srgbClr val="494970"/>
        </a:accent6>
        <a:hlink>
          <a:srgbClr val="9999FF"/>
        </a:hlink>
        <a:folHlink>
          <a:srgbClr val="CCCCFF"/>
        </a:folHlink>
      </a:clrScheme>
      <a:clrMap bg1="dk2" tx1="lt1" bg2="dk1" tx2="lt2" accent1="accent1" accent2="accent2" accent3="accent3" accent4="accent4" accent5="accent5" accent6="accent6" hlink="hlink" folHlink="folHlink"/>
    </a:extraClrScheme>
    <a:extraClrScheme>
      <a:clrScheme name="Digital Dots 3">
        <a:dk1>
          <a:srgbClr val="700000"/>
        </a:dk1>
        <a:lt1>
          <a:srgbClr val="FFFFFF"/>
        </a:lt1>
        <a:dk2>
          <a:srgbClr val="800000"/>
        </a:dk2>
        <a:lt2>
          <a:srgbClr val="FFFFCC"/>
        </a:lt2>
        <a:accent1>
          <a:srgbClr val="BE7960"/>
        </a:accent1>
        <a:accent2>
          <a:srgbClr val="600000"/>
        </a:accent2>
        <a:accent3>
          <a:srgbClr val="C0AAAA"/>
        </a:accent3>
        <a:accent4>
          <a:srgbClr val="DADADA"/>
        </a:accent4>
        <a:accent5>
          <a:srgbClr val="DBBEB6"/>
        </a:accent5>
        <a:accent6>
          <a:srgbClr val="560000"/>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gital Dots 4">
        <a:dk1>
          <a:srgbClr val="000000"/>
        </a:dk1>
        <a:lt1>
          <a:srgbClr val="FDEB9D"/>
        </a:lt1>
        <a:dk2>
          <a:srgbClr val="000000"/>
        </a:dk2>
        <a:lt2>
          <a:srgbClr val="E0CE82"/>
        </a:lt2>
        <a:accent1>
          <a:srgbClr val="EAEAEA"/>
        </a:accent1>
        <a:accent2>
          <a:srgbClr val="C2B476"/>
        </a:accent2>
        <a:accent3>
          <a:srgbClr val="FEF3CC"/>
        </a:accent3>
        <a:accent4>
          <a:srgbClr val="000000"/>
        </a:accent4>
        <a:accent5>
          <a:srgbClr val="F3F3F3"/>
        </a:accent5>
        <a:accent6>
          <a:srgbClr val="B0A36A"/>
        </a:accent6>
        <a:hlink>
          <a:srgbClr val="A47900"/>
        </a:hlink>
        <a:folHlink>
          <a:srgbClr val="8C8900"/>
        </a:folHlink>
      </a:clrScheme>
      <a:clrMap bg1="lt1" tx1="dk1" bg2="lt2" tx2="dk2" accent1="accent1" accent2="accent2" accent3="accent3" accent4="accent4" accent5="accent5" accent6="accent6" hlink="hlink" folHlink="folHlink"/>
    </a:extraClrScheme>
    <a:extraClrScheme>
      <a:clrScheme name="Digital Dots 5">
        <a:dk1>
          <a:srgbClr val="5B5E52"/>
        </a:dk1>
        <a:lt1>
          <a:srgbClr val="FFFFFF"/>
        </a:lt1>
        <a:dk2>
          <a:srgbClr val="686B5D"/>
        </a:dk2>
        <a:lt2>
          <a:srgbClr val="CCD5C7"/>
        </a:lt2>
        <a:accent1>
          <a:srgbClr val="809EA8"/>
        </a:accent1>
        <a:accent2>
          <a:srgbClr val="4F5147"/>
        </a:accent2>
        <a:accent3>
          <a:srgbClr val="B9BAB6"/>
        </a:accent3>
        <a:accent4>
          <a:srgbClr val="DADADA"/>
        </a:accent4>
        <a:accent5>
          <a:srgbClr val="C0CCD1"/>
        </a:accent5>
        <a:accent6>
          <a:srgbClr val="47493F"/>
        </a:accent6>
        <a:hlink>
          <a:srgbClr val="AAA854"/>
        </a:hlink>
        <a:folHlink>
          <a:srgbClr val="E1D09F"/>
        </a:folHlink>
      </a:clrScheme>
      <a:clrMap bg1="dk2" tx1="lt1" bg2="dk1" tx2="lt2" accent1="accent1" accent2="accent2" accent3="accent3" accent4="accent4" accent5="accent5" accent6="accent6" hlink="hlink" folHlink="folHlink"/>
    </a:extraClrScheme>
    <a:extraClrScheme>
      <a:clrScheme name="Digital Dots 6">
        <a:dk1>
          <a:srgbClr val="46532B"/>
        </a:dk1>
        <a:lt1>
          <a:srgbClr val="FFFFFF"/>
        </a:lt1>
        <a:dk2>
          <a:srgbClr val="4E5D31"/>
        </a:dk2>
        <a:lt2>
          <a:srgbClr val="FFFFCC"/>
        </a:lt2>
        <a:accent1>
          <a:srgbClr val="8F8C00"/>
        </a:accent1>
        <a:accent2>
          <a:srgbClr val="424F29"/>
        </a:accent2>
        <a:accent3>
          <a:srgbClr val="B2B6AD"/>
        </a:accent3>
        <a:accent4>
          <a:srgbClr val="DADADA"/>
        </a:accent4>
        <a:accent5>
          <a:srgbClr val="C6C5AA"/>
        </a:accent5>
        <a:accent6>
          <a:srgbClr val="3B4724"/>
        </a:accent6>
        <a:hlink>
          <a:srgbClr val="33CC33"/>
        </a:hlink>
        <a:folHlink>
          <a:srgbClr val="00A1B2"/>
        </a:folHlink>
      </a:clrScheme>
      <a:clrMap bg1="dk2" tx1="lt1" bg2="dk1" tx2="lt2" accent1="accent1" accent2="accent2" accent3="accent3" accent4="accent4" accent5="accent5" accent6="accent6" hlink="hlink" folHlink="folHlink"/>
    </a:extraClrScheme>
    <a:extraClrScheme>
      <a:clrScheme name="Digital Dots 7">
        <a:dk1>
          <a:srgbClr val="007673"/>
        </a:dk1>
        <a:lt1>
          <a:srgbClr val="FFFFFF"/>
        </a:lt1>
        <a:dk2>
          <a:srgbClr val="008080"/>
        </a:dk2>
        <a:lt2>
          <a:srgbClr val="FFFF99"/>
        </a:lt2>
        <a:accent1>
          <a:srgbClr val="33CCCC"/>
        </a:accent1>
        <a:accent2>
          <a:srgbClr val="006462"/>
        </a:accent2>
        <a:accent3>
          <a:srgbClr val="AAC0C0"/>
        </a:accent3>
        <a:accent4>
          <a:srgbClr val="DADADA"/>
        </a:accent4>
        <a:accent5>
          <a:srgbClr val="ADE2E2"/>
        </a:accent5>
        <a:accent6>
          <a:srgbClr val="005A58"/>
        </a:accent6>
        <a:hlink>
          <a:srgbClr val="FFCC00"/>
        </a:hlink>
        <a:folHlink>
          <a:srgbClr val="CC3300"/>
        </a:folHlink>
      </a:clrScheme>
      <a:clrMap bg1="dk2" tx1="lt1" bg2="dk1" tx2="lt2" accent1="accent1" accent2="accent2" accent3="accent3" accent4="accent4" accent5="accent5" accent6="accent6" hlink="hlink" folHlink="folHlink"/>
    </a:extraClrScheme>
    <a:extraClrScheme>
      <a:clrScheme name="Digital Dots 8">
        <a:dk1>
          <a:srgbClr val="000000"/>
        </a:dk1>
        <a:lt1>
          <a:srgbClr val="E6F8F4"/>
        </a:lt1>
        <a:dk2>
          <a:srgbClr val="000000"/>
        </a:dk2>
        <a:lt2>
          <a:srgbClr val="C5DBD6"/>
        </a:lt2>
        <a:accent1>
          <a:srgbClr val="CCFF99"/>
        </a:accent1>
        <a:accent2>
          <a:srgbClr val="ACBAB7"/>
        </a:accent2>
        <a:accent3>
          <a:srgbClr val="F0FBF8"/>
        </a:accent3>
        <a:accent4>
          <a:srgbClr val="000000"/>
        </a:accent4>
        <a:accent5>
          <a:srgbClr val="E2FFCA"/>
        </a:accent5>
        <a:accent6>
          <a:srgbClr val="9BA8A6"/>
        </a:accent6>
        <a:hlink>
          <a:srgbClr val="008080"/>
        </a:hlink>
        <a:folHlink>
          <a:srgbClr val="0066CC"/>
        </a:folHlink>
      </a:clrScheme>
      <a:clrMap bg1="lt1" tx1="dk1" bg2="lt2" tx2="dk2" accent1="accent1" accent2="accent2" accent3="accent3" accent4="accent4" accent5="accent5" accent6="accent6" hlink="hlink" folHlink="folHlink"/>
    </a:extraClrScheme>
    <a:extraClrScheme>
      <a:clrScheme name="Digital Dots 9">
        <a:dk1>
          <a:srgbClr val="000000"/>
        </a:dk1>
        <a:lt1>
          <a:srgbClr val="EAEAEA"/>
        </a:lt1>
        <a:dk2>
          <a:srgbClr val="000000"/>
        </a:dk2>
        <a:lt2>
          <a:srgbClr val="D1D1D1"/>
        </a:lt2>
        <a:accent1>
          <a:srgbClr val="CCECFF"/>
        </a:accent1>
        <a:accent2>
          <a:srgbClr val="B2B2B2"/>
        </a:accent2>
        <a:accent3>
          <a:srgbClr val="F3F3F3"/>
        </a:accent3>
        <a:accent4>
          <a:srgbClr val="000000"/>
        </a:accent4>
        <a:accent5>
          <a:srgbClr val="E2F4FF"/>
        </a:accent5>
        <a:accent6>
          <a:srgbClr val="A1A1A1"/>
        </a:accent6>
        <a:hlink>
          <a:srgbClr val="7200E4"/>
        </a:hlink>
        <a:folHlink>
          <a:srgbClr val="0033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Digital Dots</Template>
  <TotalTime>396</TotalTime>
  <Words>1180</Words>
  <Application>Microsoft Office PowerPoint</Application>
  <PresentationFormat>On-screen Show (4:3)</PresentationFormat>
  <Paragraphs>73</Paragraphs>
  <Slides>10</Slides>
  <Notes>10</Notes>
  <HiddenSlides>0</HiddenSlides>
  <MMClips>0</MMClips>
  <ScaleCrop>false</ScaleCrop>
  <HeadingPairs>
    <vt:vector size="6" baseType="variant">
      <vt:variant>
        <vt:lpstr>Fonts Used</vt:lpstr>
      </vt:variant>
      <vt:variant>
        <vt:i4>3</vt:i4>
      </vt:variant>
      <vt:variant>
        <vt:lpstr>Design Template</vt:lpstr>
      </vt:variant>
      <vt:variant>
        <vt:i4>1</vt:i4>
      </vt:variant>
      <vt:variant>
        <vt:lpstr>Slide Titles</vt:lpstr>
      </vt:variant>
      <vt:variant>
        <vt:i4>10</vt:i4>
      </vt:variant>
    </vt:vector>
  </HeadingPairs>
  <TitlesOfParts>
    <vt:vector size="14" baseType="lpstr">
      <vt:lpstr>Arial</vt:lpstr>
      <vt:lpstr>Times New Roman</vt:lpstr>
      <vt:lpstr>Wingdings</vt:lpstr>
      <vt:lpstr>Digital Dots</vt:lpstr>
      <vt:lpstr> Economic Anthropology</vt:lpstr>
      <vt:lpstr>Lecture overview: agreeing terms.</vt:lpstr>
      <vt:lpstr>What is economic anthropology? 1</vt:lpstr>
      <vt:lpstr>Economic anthropology 2</vt:lpstr>
      <vt:lpstr>Economic anthropology 3</vt:lpstr>
      <vt:lpstr>What is Marxism?</vt:lpstr>
      <vt:lpstr>More Marx</vt:lpstr>
      <vt:lpstr>Marxist dynamic</vt:lpstr>
      <vt:lpstr>Classic Marxist schematic</vt:lpstr>
      <vt:lpstr>Thinking critically with Marx in anthropological contexts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Economic Anthropology</dc:title>
  <dc:creator>Adrian</dc:creator>
  <cp:lastModifiedBy>Adrian</cp:lastModifiedBy>
  <cp:revision>12</cp:revision>
  <dcterms:created xsi:type="dcterms:W3CDTF">2012-02-22T20:07:56Z</dcterms:created>
  <dcterms:modified xsi:type="dcterms:W3CDTF">2012-02-23T12:04:25Z</dcterms:modified>
</cp:coreProperties>
</file>