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  <p:sldId id="25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81"/>
  </p:normalViewPr>
  <p:slideViewPr>
    <p:cSldViewPr snapToGrid="0" snapToObjects="1">
      <p:cViewPr varScale="1">
        <p:scale>
          <a:sx n="90" d="100"/>
          <a:sy n="90" d="100"/>
        </p:scale>
        <p:origin x="232" y="5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02529-1BE0-4E4C-A73C-BA3D0A539C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212986-AD04-3744-B7C2-6C7F10889E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A09EDA-E71A-5243-A114-AFA8F262B7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E1D2A-FC69-744E-9860-F2D181A31D1C}" type="datetimeFigureOut">
              <a:rPr lang="en-US" smtClean="0"/>
              <a:t>2/21/20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1B1C81-8870-6842-B97B-CB45B3543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DCE8F0-E733-2F4E-93CC-2CCAD4177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EE79E-9CAF-124D-A2E3-BE7070C452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0946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F9855-60DD-BC46-A0F9-D980832D2A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024362-8195-D443-8EB6-B5A0D5CA79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E7DA62-D5D3-D04D-A214-3E0D78327A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E1D2A-FC69-744E-9860-F2D181A31D1C}" type="datetimeFigureOut">
              <a:rPr lang="en-US" smtClean="0"/>
              <a:t>2/21/20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7C326F-86A6-9B47-AA3B-2E098303FA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768408-B777-3342-B894-50F570C7DA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EE79E-9CAF-124D-A2E3-BE7070C452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06777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BFFAD-8BF2-9448-9F00-334C2AE97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628D2B-DCD9-084C-ACF7-4BEA9CAF77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226AEB-D3EA-8D43-8334-365C75C7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E1D2A-FC69-744E-9860-F2D181A31D1C}" type="datetimeFigureOut">
              <a:rPr lang="en-US" smtClean="0"/>
              <a:t>2/21/20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2BCCCF-A996-5F4D-8ECA-9A694FA50D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D23A1E-2D38-F34C-A773-3CCDEA4ECF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EE79E-9CAF-124D-A2E3-BE7070C452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51076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FCDDE-D470-8840-AB09-D80B1B7E04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1F94E6-EAF7-8547-A876-8F126EEAC2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F62CCF-25CE-534C-A3F7-5659A2EAC8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3A5C30-436B-FC4D-BD59-0F71ADCC83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E1D2A-FC69-744E-9860-F2D181A31D1C}" type="datetimeFigureOut">
              <a:rPr lang="en-US" smtClean="0"/>
              <a:t>2/21/20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5DDE67-8AB4-744A-B69F-6010CC066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333D45-F952-4E4B-8EB6-D3C74D718D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EE79E-9CAF-124D-A2E3-BE7070C452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05591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0A4EE-5EAB-2446-97CC-B5A3E55A90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9663DD-A468-AA48-8AA8-CD8E9BA437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D65010-AD60-C64B-AA34-3FF491050E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0C87FEE-E21B-D146-BC16-24294753BC6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FB4C689-B874-EF42-B34C-1E95CC13A93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56851FB-52D7-434A-BDD3-E8B1540C21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E1D2A-FC69-744E-9860-F2D181A31D1C}" type="datetimeFigureOut">
              <a:rPr lang="en-US" smtClean="0"/>
              <a:t>2/21/20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2AA7BC8-E4C9-C34D-B79B-F34418B063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00EA7A-5AC2-6F49-AC92-855F447FA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EE79E-9CAF-124D-A2E3-BE7070C452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55248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8CC6D-6CA9-1D46-BC72-717C614FF6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300BA5A-BD3F-114B-A885-DD44ACCF54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E1D2A-FC69-744E-9860-F2D181A31D1C}" type="datetimeFigureOut">
              <a:rPr lang="en-US" smtClean="0"/>
              <a:t>2/21/20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088FFE-55E6-3441-9894-70C1215828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C3D97B-BDA1-1446-AC63-80A99F9FFA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EE79E-9CAF-124D-A2E3-BE7070C452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79956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35F7715-FA9B-C14E-9458-9FCC4FF89F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E1D2A-FC69-744E-9860-F2D181A31D1C}" type="datetimeFigureOut">
              <a:rPr lang="en-US" smtClean="0"/>
              <a:t>2/21/20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7BA2332-C82D-FD46-9D50-6277D5D7B9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988CCA-77A3-F645-9F4C-D47FAF692D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EE79E-9CAF-124D-A2E3-BE7070C452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841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2CDAB-17EF-7B4C-8B5B-4A3CD5A2FA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8514A-1A36-3D4D-9CC5-9189A710B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9B91F7-9E21-0A4A-B42D-2D44A2C394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BE0576-B321-AC45-910B-D73E3CED9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E1D2A-FC69-744E-9860-F2D181A31D1C}" type="datetimeFigureOut">
              <a:rPr lang="en-US" smtClean="0"/>
              <a:t>2/21/20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741D45-C7C5-974B-88F9-F403F8B027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D26F8C-30C9-F34E-8A4B-2F3046769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EE79E-9CAF-124D-A2E3-BE7070C452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83506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745CC-C8C8-394E-963A-56BBEEEA3A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CAA942-4958-1748-9327-18EF8F81FFF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AB8F2A-A6B3-5840-ACEC-3C210D26DA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CA456B-624B-2C48-87C4-2EE53E1D1D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E1D2A-FC69-744E-9860-F2D181A31D1C}" type="datetimeFigureOut">
              <a:rPr lang="en-US" smtClean="0"/>
              <a:t>2/21/20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E47B61-C7D4-4541-A85B-12F46A0FC3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23EA82-78F4-C247-A338-4CA1DD02D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EE79E-9CAF-124D-A2E3-BE7070C452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48935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8A449-BBAB-F14D-A0F3-CC2EFBD5C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58FB8D-6C20-BB44-B30E-DD99BCD0DE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D69193-6FEE-514E-8369-5EA442CFE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E1D2A-FC69-744E-9860-F2D181A31D1C}" type="datetimeFigureOut">
              <a:rPr lang="en-US" smtClean="0"/>
              <a:t>2/21/20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E26552-810C-D742-97A6-4290260205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16FA9F-E48B-A843-BD09-DD4CC3051B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EE79E-9CAF-124D-A2E3-BE7070C452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7852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CDD1AE8-A9F3-6547-9615-A18B8FB38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26B38E-5B03-6E4E-AE03-EC4B658505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B4E8A4-8FE6-994D-930E-CA8A333911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E1D2A-FC69-744E-9860-F2D181A31D1C}" type="datetimeFigureOut">
              <a:rPr lang="en-US" smtClean="0"/>
              <a:t>2/21/20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D159AD-268E-EE41-860A-1462F8668A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8712FD-6E54-AD45-A4E0-CD1C836CD9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EE79E-9CAF-124D-A2E3-BE7070C452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37522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3AFE538-FE24-4140-8719-4B6E62D4A8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C562D4-D3ED-B041-9E29-6EC0EDAB76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6AE571-C822-664D-B19A-BF9D7D158CD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DE1D2A-FC69-744E-9860-F2D181A31D1C}" type="datetimeFigureOut">
              <a:rPr lang="en-US" smtClean="0"/>
              <a:t>2/21/20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7C5154-0954-9D48-8B16-3D412E9C3C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1ADCD6-7C83-F144-93D3-6725A7D477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DEE79E-9CAF-124D-A2E3-BE7070C452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9608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31199-8D91-4D46-B647-8BF1EC5444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953636"/>
            <a:ext cx="9144000" cy="2387600"/>
          </a:xfrm>
        </p:spPr>
        <p:txBody>
          <a:bodyPr>
            <a:normAutofit/>
          </a:bodyPr>
          <a:lstStyle/>
          <a:p>
            <a:r>
              <a:rPr lang="en-US" sz="6600" b="1" dirty="0" err="1"/>
              <a:t>Addio</a:t>
            </a:r>
            <a:r>
              <a:rPr lang="en-US" sz="6600" b="1" dirty="0"/>
              <a:t> a </a:t>
            </a:r>
            <a:r>
              <a:rPr lang="en-US" sz="6600" b="1" dirty="0" err="1"/>
              <a:t>Tynni</a:t>
            </a:r>
            <a:r>
              <a:rPr lang="en-US" sz="6600" b="1" dirty="0"/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C51CE9-DB3C-2048-A85E-7DC815556D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75367" y="1791196"/>
            <a:ext cx="7180613" cy="661204"/>
          </a:xfrm>
        </p:spPr>
        <p:txBody>
          <a:bodyPr>
            <a:normAutofit lnSpcReduction="10000"/>
          </a:bodyPr>
          <a:lstStyle/>
          <a:p>
            <a:r>
              <a:rPr lang="en-US" sz="4400" dirty="0"/>
              <a:t>25</a:t>
            </a:r>
            <a:r>
              <a:rPr lang="en-US" sz="4400" baseline="30000" dirty="0"/>
              <a:t>th</a:t>
            </a:r>
            <a:r>
              <a:rPr lang="en-US" sz="4400" dirty="0"/>
              <a:t> February 2020</a:t>
            </a:r>
          </a:p>
        </p:txBody>
      </p:sp>
    </p:spTree>
    <p:extLst>
      <p:ext uri="{BB962C8B-B14F-4D97-AF65-F5344CB8AC3E}">
        <p14:creationId xmlns:p14="http://schemas.microsoft.com/office/powerpoint/2010/main" val="40852535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09A6F-9ED8-7340-A2E9-C8C3ACE361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1075" y="511175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700" dirty="0"/>
              <a:t> +, -, =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5DC843-C7E9-F748-B611-38EF50B79B3A}"/>
              </a:ext>
            </a:extLst>
          </p:cNvPr>
          <p:cNvSpPr txBox="1"/>
          <p:nvPr/>
        </p:nvSpPr>
        <p:spPr>
          <a:xfrm>
            <a:off x="1728788" y="4629151"/>
            <a:ext cx="16546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dirty="0" err="1"/>
              <a:t>Addio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CAAC40-9822-3649-9A39-F79F2CBFCDA2}"/>
              </a:ext>
            </a:extLst>
          </p:cNvPr>
          <p:cNvSpPr txBox="1"/>
          <p:nvPr/>
        </p:nvSpPr>
        <p:spPr>
          <a:xfrm>
            <a:off x="5138738" y="4629150"/>
            <a:ext cx="15240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dirty="0" err="1"/>
              <a:t>Tynni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E184DF-CD84-7345-AD02-6526C00DF69C}"/>
              </a:ext>
            </a:extLst>
          </p:cNvPr>
          <p:cNvSpPr txBox="1"/>
          <p:nvPr/>
        </p:nvSpPr>
        <p:spPr>
          <a:xfrm>
            <a:off x="8610600" y="4629149"/>
            <a:ext cx="147065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dirty="0" err="1"/>
              <a:t>Hafal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15181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2C7EC4E-53D3-B742-BA9D-910B336F193D}"/>
              </a:ext>
            </a:extLst>
          </p:cNvPr>
          <p:cNvSpPr txBox="1"/>
          <p:nvPr/>
        </p:nvSpPr>
        <p:spPr>
          <a:xfrm>
            <a:off x="8386762" y="485775"/>
            <a:ext cx="1710725" cy="37702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3900" dirty="0"/>
              <a:t>=</a:t>
            </a:r>
            <a:endParaRPr lang="en-US" sz="16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E8E01F-F87D-7B46-9D4E-1828FC75A7BF}"/>
              </a:ext>
            </a:extLst>
          </p:cNvPr>
          <p:cNvSpPr txBox="1"/>
          <p:nvPr/>
        </p:nvSpPr>
        <p:spPr>
          <a:xfrm>
            <a:off x="5691189" y="1995487"/>
            <a:ext cx="1311578" cy="45089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700" dirty="0"/>
              <a:t>-</a:t>
            </a:r>
            <a:endParaRPr lang="en-US" sz="166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91E9FD-9B7B-F146-9874-85296E974FB3}"/>
              </a:ext>
            </a:extLst>
          </p:cNvPr>
          <p:cNvSpPr txBox="1"/>
          <p:nvPr/>
        </p:nvSpPr>
        <p:spPr>
          <a:xfrm>
            <a:off x="2928939" y="-258976"/>
            <a:ext cx="2018501" cy="45089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700" dirty="0"/>
              <a:t>+</a:t>
            </a:r>
            <a:endParaRPr lang="en-US" sz="16600" dirty="0"/>
          </a:p>
        </p:txBody>
      </p:sp>
    </p:spTree>
    <p:extLst>
      <p:ext uri="{BB962C8B-B14F-4D97-AF65-F5344CB8AC3E}">
        <p14:creationId xmlns:p14="http://schemas.microsoft.com/office/powerpoint/2010/main" val="21065423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16</Words>
  <Application>Microsoft Macintosh PowerPoint</Application>
  <PresentationFormat>Widescreen</PresentationFormat>
  <Paragraphs>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Addio a Tynni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Addio a Tynni </dc:title>
  <dc:creator>Alexander Deighton (P149462)</dc:creator>
  <cp:lastModifiedBy>Alexander Deighton (P149462)</cp:lastModifiedBy>
  <cp:revision>1</cp:revision>
  <dcterms:created xsi:type="dcterms:W3CDTF">2020-02-21T14:01:38Z</dcterms:created>
  <dcterms:modified xsi:type="dcterms:W3CDTF">2020-02-21T14:05:13Z</dcterms:modified>
</cp:coreProperties>
</file>