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24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88D9-D82C-46B3-B402-CF149DE19C5F}" type="datetimeFigureOut">
              <a:rPr lang="en-GB" smtClean="0"/>
              <a:t>26/08/2015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F73C6-6ABB-44BE-9290-472A3AC85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8422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88D9-D82C-46B3-B402-CF149DE19C5F}" type="datetimeFigureOut">
              <a:rPr lang="en-GB" smtClean="0"/>
              <a:t>26/08/2015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F73C6-6ABB-44BE-9290-472A3AC85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06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88D9-D82C-46B3-B402-CF149DE19C5F}" type="datetimeFigureOut">
              <a:rPr lang="en-GB" smtClean="0"/>
              <a:t>26/08/2015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F73C6-6ABB-44BE-9290-472A3AC85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4027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88D9-D82C-46B3-B402-CF149DE19C5F}" type="datetimeFigureOut">
              <a:rPr lang="en-GB" smtClean="0"/>
              <a:t>26/08/2015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F73C6-6ABB-44BE-9290-472A3AC85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6923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88D9-D82C-46B3-B402-CF149DE19C5F}" type="datetimeFigureOut">
              <a:rPr lang="en-GB" smtClean="0"/>
              <a:t>26/08/2015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F73C6-6ABB-44BE-9290-472A3AC85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1591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88D9-D82C-46B3-B402-CF149DE19C5F}" type="datetimeFigureOut">
              <a:rPr lang="en-GB" smtClean="0"/>
              <a:t>26/08/2015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F73C6-6ABB-44BE-9290-472A3AC85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193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88D9-D82C-46B3-B402-CF149DE19C5F}" type="datetimeFigureOut">
              <a:rPr lang="en-GB" smtClean="0"/>
              <a:t>26/08/2015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F73C6-6ABB-44BE-9290-472A3AC85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132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88D9-D82C-46B3-B402-CF149DE19C5F}" type="datetimeFigureOut">
              <a:rPr lang="en-GB" smtClean="0"/>
              <a:t>26/08/2015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F73C6-6ABB-44BE-9290-472A3AC85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1744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88D9-D82C-46B3-B402-CF149DE19C5F}" type="datetimeFigureOut">
              <a:rPr lang="en-GB" smtClean="0"/>
              <a:t>26/08/2015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F73C6-6ABB-44BE-9290-472A3AC85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3629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88D9-D82C-46B3-B402-CF149DE19C5F}" type="datetimeFigureOut">
              <a:rPr lang="en-GB" smtClean="0"/>
              <a:t>26/08/2015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F73C6-6ABB-44BE-9290-472A3AC85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408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188D9-D82C-46B3-B402-CF149DE19C5F}" type="datetimeFigureOut">
              <a:rPr lang="en-GB" smtClean="0"/>
              <a:t>26/08/2015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F73C6-6ABB-44BE-9290-472A3AC85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6112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F188D9-D82C-46B3-B402-CF149DE19C5F}" type="datetimeFigureOut">
              <a:rPr lang="en-GB" smtClean="0"/>
              <a:t>26/08/2015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BF73C6-6ABB-44BE-9290-472A3AC85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187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CLSK5002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Epigraphy: </a:t>
            </a:r>
            <a:r>
              <a:rPr lang="en-GB" dirty="0" err="1" smtClean="0"/>
              <a:t>Stoichedon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20204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en-GB" altLang="en-US" sz="3600"/>
              <a:t>Stoichedon is a pattern of writing on stone. In effect the stonecutter created a grid on the stone and cut the letters in the grid.</a:t>
            </a:r>
            <a:br>
              <a:rPr lang="en-GB" altLang="en-US" sz="3600"/>
            </a:br>
            <a:r>
              <a:rPr lang="en-GB" altLang="en-US" sz="2400"/>
              <a:t/>
            </a:r>
            <a:br>
              <a:rPr lang="en-GB" altLang="en-US" sz="2400"/>
            </a:br>
            <a:r>
              <a:rPr lang="en-GB" altLang="en-US" sz="4000"/>
              <a:t/>
            </a:r>
            <a:br>
              <a:rPr lang="en-GB" altLang="en-US" sz="4000"/>
            </a:br>
            <a:endParaRPr lang="en-GB" altLang="en-US" sz="4000"/>
          </a:p>
        </p:txBody>
      </p:sp>
      <p:sp>
        <p:nvSpPr>
          <p:cNvPr id="62469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/>
              <a:t>I.e. each letter occupies one space in the grid and they are all on the same axis</a:t>
            </a:r>
          </a:p>
        </p:txBody>
      </p:sp>
    </p:spTree>
    <p:extLst>
      <p:ext uri="{BB962C8B-B14F-4D97-AF65-F5344CB8AC3E}">
        <p14:creationId xmlns:p14="http://schemas.microsoft.com/office/powerpoint/2010/main" val="4167892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0" name="Rectangle 4"/>
          <p:cNvSpPr>
            <a:spLocks noGrp="1" noChangeArrowheads="1"/>
          </p:cNvSpPr>
          <p:nvPr>
            <p:ph type="title"/>
          </p:nvPr>
        </p:nvSpPr>
        <p:spPr>
          <a:xfrm>
            <a:off x="611188" y="-242888"/>
            <a:ext cx="8229600" cy="1143001"/>
          </a:xfrm>
        </p:spPr>
        <p:txBody>
          <a:bodyPr/>
          <a:lstStyle/>
          <a:p>
            <a:r>
              <a:rPr lang="en-US" altLang="en-US"/>
              <a:t>Typical Stoichedon</a:t>
            </a:r>
            <a:endParaRPr lang="en-GB" altLang="en-US"/>
          </a:p>
        </p:txBody>
      </p:sp>
      <p:pic>
        <p:nvPicPr>
          <p:cNvPr id="65541" name="Picture 5" descr="stoichedon-bis"/>
          <p:cNvPicPr>
            <a:picLocks noChangeAspect="1" noChangeArrowheads="1"/>
          </p:cNvPicPr>
          <p:nvPr/>
        </p:nvPicPr>
        <p:blipFill>
          <a:blip r:embed="rId2">
            <a:lum contrast="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582613"/>
            <a:ext cx="8243887" cy="6275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766035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/>
              <a:t>When an inscription is in stoichedon pattern, then restoration becomes easier.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/>
          </a:p>
          <a:p>
            <a:r>
              <a:rPr lang="en-GB" altLang="en-US"/>
              <a:t>Why?  Because we know or can deduce how many letters are on the stone and more importantly how many letters are in any one line.</a:t>
            </a:r>
          </a:p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953628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91</Words>
  <Application>Microsoft Office PowerPoint</Application>
  <PresentationFormat>On-screen Show (4:3)</PresentationFormat>
  <Paragraphs>8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CLSK5002</vt:lpstr>
      <vt:lpstr>Stoichedon is a pattern of writing on stone. In effect the stonecutter created a grid on the stone and cut the letters in the grid.   </vt:lpstr>
      <vt:lpstr>Typical Stoichedon</vt:lpstr>
      <vt:lpstr>When an inscription is in stoichedon pattern, then restoration becomes easier.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CLSK5002</dc:title>
  <dc:creator>Errietta Bissa</dc:creator>
  <cp:lastModifiedBy>Errietta Bissa</cp:lastModifiedBy>
  <cp:revision>2</cp:revision>
  <dcterms:created xsi:type="dcterms:W3CDTF">2015-08-26T11:37:38Z</dcterms:created>
  <dcterms:modified xsi:type="dcterms:W3CDTF">2015-08-26T11:38:35Z</dcterms:modified>
</cp:coreProperties>
</file>