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63" r:id="rId3"/>
    <p:sldId id="266" r:id="rId4"/>
    <p:sldId id="260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ob Summers (1801142)" userId="461751ac-c5f2-49f9-a73b-31bc4f4e4fcc" providerId="ADAL" clId="{1FD6FE90-C196-4F03-9682-E0EA9D12E7B6}"/>
    <pc:docChg chg="modSld">
      <pc:chgData name="Jacob Summers (1801142)" userId="461751ac-c5f2-49f9-a73b-31bc4f4e4fcc" providerId="ADAL" clId="{1FD6FE90-C196-4F03-9682-E0EA9D12E7B6}" dt="2020-11-05T22:10:00.375" v="6" actId="20577"/>
      <pc:docMkLst>
        <pc:docMk/>
      </pc:docMkLst>
      <pc:sldChg chg="modSp mod">
        <pc:chgData name="Jacob Summers (1801142)" userId="461751ac-c5f2-49f9-a73b-31bc4f4e4fcc" providerId="ADAL" clId="{1FD6FE90-C196-4F03-9682-E0EA9D12E7B6}" dt="2020-11-05T22:10:00.375" v="6" actId="20577"/>
        <pc:sldMkLst>
          <pc:docMk/>
          <pc:sldMk cId="1228575419" sldId="256"/>
        </pc:sldMkLst>
        <pc:spChg chg="mod">
          <ac:chgData name="Jacob Summers (1801142)" userId="461751ac-c5f2-49f9-a73b-31bc4f4e4fcc" providerId="ADAL" clId="{1FD6FE90-C196-4F03-9682-E0EA9D12E7B6}" dt="2020-11-05T22:10:00.375" v="6" actId="20577"/>
          <ac:spMkLst>
            <pc:docMk/>
            <pc:sldMk cId="1228575419" sldId="256"/>
            <ac:spMk id="2" creationId="{3350B8B5-60D5-4666-A834-23C6F21235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334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83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24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48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624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28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665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928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73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98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9554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9251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996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639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92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6794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579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EF17FCB-A6C5-427A-8468-7EB39CBF33E9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17A7E-CEEF-492E-BA2A-19B2DA67E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7655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4173E4-C39E-483A-9DD8-76B22A7B91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6974911" cy="8614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Jacob Summers</a:t>
            </a:r>
          </a:p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(1801142)</a:t>
            </a: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0B8B5-60D5-4666-A834-23C6F21235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/>
              <a:t>How does the artistic representations of the Pharaoh Hatshepsut subvert expectations/notions of gender?</a:t>
            </a:r>
            <a:endParaRPr lang="en-GB" sz="3400" dirty="0"/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285754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2B3E64-7B89-480D-A57F-B3899EAC05B2}"/>
              </a:ext>
            </a:extLst>
          </p:cNvPr>
          <p:cNvSpPr txBox="1"/>
          <p:nvPr/>
        </p:nvSpPr>
        <p:spPr>
          <a:xfrm>
            <a:off x="5282384" y="1454963"/>
            <a:ext cx="6261915" cy="33083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Who was Hatshepsut?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3006CE-F199-45B4-ABBF-D52154748F1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64" r="5755"/>
          <a:stretch/>
        </p:blipFill>
        <p:spPr>
          <a:xfrm>
            <a:off x="563207" y="467938"/>
            <a:ext cx="402746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1FC88C-4475-463A-B022-82F592743DA6}"/>
              </a:ext>
            </a:extLst>
          </p:cNvPr>
          <p:cNvSpPr txBox="1"/>
          <p:nvPr/>
        </p:nvSpPr>
        <p:spPr>
          <a:xfrm>
            <a:off x="575468" y="6106735"/>
            <a:ext cx="4027466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The Female Pharaoh Hatshepsut</a:t>
            </a:r>
          </a:p>
          <a:p>
            <a:r>
              <a:rPr lang="en-US" sz="1200" dirty="0">
                <a:solidFill>
                  <a:schemeClr val="bg1"/>
                </a:solidFill>
              </a:rPr>
              <a:t>ca. 1479–1458 B.C. [Statue], Metropolitan Museum, New York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CDE4D7-AA49-482D-AADA-F43ADC5F7235}"/>
              </a:ext>
            </a:extLst>
          </p:cNvPr>
          <p:cNvSpPr txBox="1"/>
          <p:nvPr/>
        </p:nvSpPr>
        <p:spPr>
          <a:xfrm>
            <a:off x="5153880" y="2324323"/>
            <a:ext cx="65043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Hatshepsut was 5th pharaoh of the 18</a:t>
            </a:r>
            <a:r>
              <a:rPr lang="en-GB" sz="2400" baseline="30000" dirty="0"/>
              <a:t>th</a:t>
            </a:r>
            <a:r>
              <a:rPr lang="en-GB" sz="2400" dirty="0"/>
              <a:t> dynasty and was the second confirmed female pharaoh after Sobekneferu.</a:t>
            </a:r>
          </a:p>
          <a:p>
            <a:r>
              <a:rPr lang="en-GB" sz="2400" dirty="0"/>
              <a:t>(Wilkinson, 2010)</a:t>
            </a:r>
          </a:p>
        </p:txBody>
      </p:sp>
    </p:spTree>
    <p:extLst>
      <p:ext uri="{BB962C8B-B14F-4D97-AF65-F5344CB8AC3E}">
        <p14:creationId xmlns:p14="http://schemas.microsoft.com/office/powerpoint/2010/main" val="204524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2D77A-D18B-4D18-902C-90F49AA6F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the Pharaoh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9E904E-4DD9-4379-8834-C25D2A726BC6}"/>
              </a:ext>
            </a:extLst>
          </p:cNvPr>
          <p:cNvSpPr txBox="1"/>
          <p:nvPr/>
        </p:nvSpPr>
        <p:spPr>
          <a:xfrm>
            <a:off x="2266155" y="1997839"/>
            <a:ext cx="765968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“The king was divine, even in human form, and his lineage was meant to follow from father to son forever.”</a:t>
            </a:r>
          </a:p>
          <a:p>
            <a:r>
              <a:rPr lang="en-US" sz="3600" dirty="0"/>
              <a:t>(</a:t>
            </a:r>
            <a:r>
              <a:rPr lang="en-US" sz="3600" dirty="0" err="1"/>
              <a:t>Conney</a:t>
            </a:r>
            <a:r>
              <a:rPr lang="en-US" sz="3600" dirty="0"/>
              <a:t>, 2018)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88141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CDB7CED-5C5C-460F-ACCE-D20224234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3472B9C-1FEA-4E16-9D4F-392B5238C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738" y="175633"/>
            <a:ext cx="3133725" cy="5571067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2CAFB6C-117A-4524-8020-0D1DA6872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084" y="1010265"/>
            <a:ext cx="0" cy="48374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D3FFAA1-7EE1-4AC4-85D4-F1612D236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538" y="175633"/>
            <a:ext cx="3175507" cy="5571067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BA78A2AE-9CF5-46A8-BB2C-804EDCD74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F33031-D715-469E-AAB3-AE51467716AA}"/>
              </a:ext>
            </a:extLst>
          </p:cNvPr>
          <p:cNvSpPr txBox="1"/>
          <p:nvPr/>
        </p:nvSpPr>
        <p:spPr>
          <a:xfrm>
            <a:off x="2838738" y="5746700"/>
            <a:ext cx="325234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Hatshepsut in a Devotional Attitude</a:t>
            </a:r>
          </a:p>
          <a:p>
            <a:r>
              <a:rPr lang="en-GB" sz="1400" dirty="0"/>
              <a:t>ca. 1479–1458 B.C.E. [Statue], Metropolitan Museum, New York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EBE38B-A380-40FB-94CA-57FE112D51F0}"/>
              </a:ext>
            </a:extLst>
          </p:cNvPr>
          <p:cNvSpPr txBox="1"/>
          <p:nvPr/>
        </p:nvSpPr>
        <p:spPr>
          <a:xfrm>
            <a:off x="6100918" y="5746528"/>
            <a:ext cx="32941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Large Kneeling Statue of Hatshepsut</a:t>
            </a:r>
          </a:p>
          <a:p>
            <a:r>
              <a:rPr lang="en-US" sz="1400" dirty="0"/>
              <a:t>ca. 1479–1458 B.C.E. </a:t>
            </a:r>
            <a:r>
              <a:rPr lang="en-GB" sz="1400" dirty="0"/>
              <a:t>[Statue], Metropolitan Museum, New York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58C3DB-8283-4706-95C5-A390AC7644B4}"/>
              </a:ext>
            </a:extLst>
          </p:cNvPr>
          <p:cNvSpPr txBox="1"/>
          <p:nvPr/>
        </p:nvSpPr>
        <p:spPr>
          <a:xfrm>
            <a:off x="9675628" y="1499191"/>
            <a:ext cx="21945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being represented as a male 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wearing a fake beard.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represented with a male body, lacking certain features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Also wearing the north crown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4C5B950-2779-42C1-9221-8CFB6A36E706}"/>
              </a:ext>
            </a:extLst>
          </p:cNvPr>
          <p:cNvSpPr txBox="1"/>
          <p:nvPr/>
        </p:nvSpPr>
        <p:spPr>
          <a:xfrm>
            <a:off x="127591" y="1722473"/>
            <a:ext cx="25925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being represented as a male 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 is wearing a fake beard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She is wearing the king's </a:t>
            </a:r>
            <a:r>
              <a:rPr lang="en-GB" dirty="0" err="1"/>
              <a:t>nemes</a:t>
            </a:r>
            <a:r>
              <a:rPr lang="en-GB" dirty="0"/>
              <a:t>-headcloth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565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A6DE49-5F46-483E-B0FF-5E44E4385ABD}"/>
              </a:ext>
            </a:extLst>
          </p:cNvPr>
          <p:cNvSpPr txBox="1"/>
          <p:nvPr/>
        </p:nvSpPr>
        <p:spPr>
          <a:xfrm>
            <a:off x="1104901" y="523875"/>
            <a:ext cx="91535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Bibliography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Butler, J. (2004) Undoing Gender. New York;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Cooney, K. (2018) When Women Ruled the World. New York; National Geographic.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Diamond, K. A. (2020) Hatshepsut: Transcending Gender in Ancient Egypt. Gender &amp; History, 32(1), 169-188.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Matic, U. (2016) Gender in Ancient Egypt: Norms, Ambiguities and Sensualities. Near Eastern Archaeology, 79(3), 174-183.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Wilkinson, T. A. H. (2011) The Rise and Fall of Ancient Egypt: The History of a </a:t>
            </a:r>
            <a:r>
              <a:rPr lang="en-US" dirty="0" err="1"/>
              <a:t>Civilisation</a:t>
            </a:r>
            <a:r>
              <a:rPr lang="en-US" dirty="0"/>
              <a:t> from 3000 BC to Cleopatra. London; Bloomsbury.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Wilkinson, Toby (2010). The Rise and Fall of Ancient Egypt. London: Bloomsbury. pp. 181, 230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6D1804-8502-437F-A2E6-9F6A640CE599}"/>
              </a:ext>
            </a:extLst>
          </p:cNvPr>
          <p:cNvSpPr txBox="1"/>
          <p:nvPr/>
        </p:nvSpPr>
        <p:spPr>
          <a:xfrm>
            <a:off x="1104902" y="4401879"/>
            <a:ext cx="91535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Hatshepsut in a Devotional Attitude ca. 1479–1458 B.C.E. [Statue], Metropolitan Museum, New York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Large Kneeling Statue of Hatshepsut ca. 1479–1458 B.C.E. [Statue], Metropolitan Museum, New York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Female Pharaoh Hatshepsut ca. 1479–1458 B.C. [Statue], Metropolitan Museum, New York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417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406</Words>
  <Application>Microsoft Office PowerPoint</Application>
  <PresentationFormat>Widescreen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How does the artistic representations of the Pharaoh Hatshepsut subvert expectations/notions of gender?</vt:lpstr>
      <vt:lpstr>PowerPoint Presentation</vt:lpstr>
      <vt:lpstr>The Role of the Pharaoh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artistic representations of the Pharaoh Hatshepsut subvert modern expectations/notions of gender?</dc:title>
  <dc:creator>Jacob Summers (1801142)</dc:creator>
  <cp:lastModifiedBy>Jacob Summers (1801142)</cp:lastModifiedBy>
  <cp:revision>4</cp:revision>
  <dcterms:created xsi:type="dcterms:W3CDTF">2020-11-05T21:42:59Z</dcterms:created>
  <dcterms:modified xsi:type="dcterms:W3CDTF">2020-11-05T22:10:04Z</dcterms:modified>
</cp:coreProperties>
</file>