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6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85CE0F-D645-4A69-AC5E-3F7764D3F3C6}" v="27" dt="2026-04-03T21:35:00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1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ya dogu" userId="8c91752a99c2e5fa" providerId="LiveId" clId="{5A17A32D-2C3D-4F1D-BE47-4637CEF9CF74}"/>
    <pc:docChg chg="undo redo custSel addSld delSld modSld">
      <pc:chgData name="oya dogu" userId="8c91752a99c2e5fa" providerId="LiveId" clId="{5A17A32D-2C3D-4F1D-BE47-4637CEF9CF74}" dt="2026-04-03T21:36:47.502" v="6063" actId="27636"/>
      <pc:docMkLst>
        <pc:docMk/>
      </pc:docMkLst>
      <pc:sldChg chg="addSp delSp modSp new mod setBg modNotesTx">
        <pc:chgData name="oya dogu" userId="8c91752a99c2e5fa" providerId="LiveId" clId="{5A17A32D-2C3D-4F1D-BE47-4637CEF9CF74}" dt="2026-04-03T21:01:22.301" v="2478" actId="20577"/>
        <pc:sldMkLst>
          <pc:docMk/>
          <pc:sldMk cId="1034129188" sldId="257"/>
        </pc:sldMkLst>
        <pc:spChg chg="mod">
          <ac:chgData name="oya dogu" userId="8c91752a99c2e5fa" providerId="LiveId" clId="{5A17A32D-2C3D-4F1D-BE47-4637CEF9CF74}" dt="2026-03-16T11:04:16.602" v="57" actId="2711"/>
          <ac:spMkLst>
            <pc:docMk/>
            <pc:sldMk cId="1034129188" sldId="257"/>
            <ac:spMk id="2" creationId="{954A3CBC-70F9-A3EB-FC12-753E13F6DA0A}"/>
          </ac:spMkLst>
        </pc:spChg>
        <pc:spChg chg="mod ord">
          <ac:chgData name="oya dogu" userId="8c91752a99c2e5fa" providerId="LiveId" clId="{5A17A32D-2C3D-4F1D-BE47-4637CEF9CF74}" dt="2026-04-03T21:01:22.301" v="2478" actId="20577"/>
          <ac:spMkLst>
            <pc:docMk/>
            <pc:sldMk cId="1034129188" sldId="257"/>
            <ac:spMk id="3" creationId="{98414D0F-0294-3789-E3CE-0FC0B8A081F2}"/>
          </ac:spMkLst>
        </pc:spChg>
        <pc:spChg chg="add">
          <ac:chgData name="oya dogu" userId="8c91752a99c2e5fa" providerId="LiveId" clId="{5A17A32D-2C3D-4F1D-BE47-4637CEF9CF74}" dt="2026-03-16T10:54:23.172" v="39" actId="26606"/>
          <ac:spMkLst>
            <pc:docMk/>
            <pc:sldMk cId="1034129188" sldId="257"/>
            <ac:spMk id="11" creationId="{AD1BDCCC-E676-2A7E-BE11-2B8C23DB287F}"/>
          </ac:spMkLst>
        </pc:spChg>
        <pc:spChg chg="add">
          <ac:chgData name="oya dogu" userId="8c91752a99c2e5fa" providerId="LiveId" clId="{5A17A32D-2C3D-4F1D-BE47-4637CEF9CF74}" dt="2026-03-16T10:54:23.172" v="39" actId="26606"/>
          <ac:spMkLst>
            <pc:docMk/>
            <pc:sldMk cId="1034129188" sldId="257"/>
            <ac:spMk id="13" creationId="{781C97B1-8A09-6383-8C65-A3B73577816A}"/>
          </ac:spMkLst>
        </pc:spChg>
        <pc:picChg chg="add mod">
          <ac:chgData name="oya dogu" userId="8c91752a99c2e5fa" providerId="LiveId" clId="{5A17A32D-2C3D-4F1D-BE47-4637CEF9CF74}" dt="2026-03-16T11:01:03.863" v="42" actId="14100"/>
          <ac:picMkLst>
            <pc:docMk/>
            <pc:sldMk cId="1034129188" sldId="257"/>
            <ac:picMk id="5" creationId="{E2E08CB2-FD44-B82D-805F-123B26352AC9}"/>
          </ac:picMkLst>
        </pc:picChg>
      </pc:sldChg>
      <pc:sldChg chg="modSp new mod">
        <pc:chgData name="oya dogu" userId="8c91752a99c2e5fa" providerId="LiveId" clId="{5A17A32D-2C3D-4F1D-BE47-4637CEF9CF74}" dt="2026-04-03T21:36:47.502" v="6063" actId="27636"/>
        <pc:sldMkLst>
          <pc:docMk/>
          <pc:sldMk cId="1774349921" sldId="258"/>
        </pc:sldMkLst>
        <pc:spChg chg="mod">
          <ac:chgData name="oya dogu" userId="8c91752a99c2e5fa" providerId="LiveId" clId="{5A17A32D-2C3D-4F1D-BE47-4637CEF9CF74}" dt="2026-03-16T10:51:49.740" v="37"/>
          <ac:spMkLst>
            <pc:docMk/>
            <pc:sldMk cId="1774349921" sldId="258"/>
            <ac:spMk id="2" creationId="{8F9C6B37-3946-01B7-A063-1CF60A2EA941}"/>
          </ac:spMkLst>
        </pc:spChg>
        <pc:spChg chg="mod">
          <ac:chgData name="oya dogu" userId="8c91752a99c2e5fa" providerId="LiveId" clId="{5A17A32D-2C3D-4F1D-BE47-4637CEF9CF74}" dt="2026-04-03T21:36:47.502" v="6063" actId="27636"/>
          <ac:spMkLst>
            <pc:docMk/>
            <pc:sldMk cId="1774349921" sldId="258"/>
            <ac:spMk id="3" creationId="{AFDC8CD4-9D02-53DB-C3D0-9B5A0DB50AED}"/>
          </ac:spMkLst>
        </pc:spChg>
      </pc:sldChg>
      <pc:sldChg chg="addSp modSp new mod setBg modNotesTx">
        <pc:chgData name="oya dogu" userId="8c91752a99c2e5fa" providerId="LiveId" clId="{5A17A32D-2C3D-4F1D-BE47-4637CEF9CF74}" dt="2026-04-03T21:01:37.601" v="2479" actId="20577"/>
        <pc:sldMkLst>
          <pc:docMk/>
          <pc:sldMk cId="3094703622" sldId="259"/>
        </pc:sldMkLst>
        <pc:spChg chg="mod">
          <ac:chgData name="oya dogu" userId="8c91752a99c2e5fa" providerId="LiveId" clId="{5A17A32D-2C3D-4F1D-BE47-4637CEF9CF74}" dt="2026-03-16T12:31:32.889" v="765" actId="14100"/>
          <ac:spMkLst>
            <pc:docMk/>
            <pc:sldMk cId="3094703622" sldId="259"/>
            <ac:spMk id="2" creationId="{DF6C74D8-2EC2-233A-4FF8-68918DC7A720}"/>
          </ac:spMkLst>
        </pc:spChg>
        <pc:spChg chg="mod">
          <ac:chgData name="oya dogu" userId="8c91752a99c2e5fa" providerId="LiveId" clId="{5A17A32D-2C3D-4F1D-BE47-4637CEF9CF74}" dt="2026-04-03T21:01:37.601" v="2479" actId="20577"/>
          <ac:spMkLst>
            <pc:docMk/>
            <pc:sldMk cId="3094703622" sldId="259"/>
            <ac:spMk id="3" creationId="{F5CED8E2-5E92-A3DF-E2E3-1C506653F8D9}"/>
          </ac:spMkLst>
        </pc:spChg>
        <pc:spChg chg="add">
          <ac:chgData name="oya dogu" userId="8c91752a99c2e5fa" providerId="LiveId" clId="{5A17A32D-2C3D-4F1D-BE47-4637CEF9CF74}" dt="2026-03-16T12:28:44.456" v="749" actId="26606"/>
          <ac:spMkLst>
            <pc:docMk/>
            <pc:sldMk cId="3094703622" sldId="259"/>
            <ac:spMk id="1031" creationId="{175EAFFD-4A47-DD53-4F76-BD457E18BF1F}"/>
          </ac:spMkLst>
        </pc:spChg>
        <pc:spChg chg="add">
          <ac:chgData name="oya dogu" userId="8c91752a99c2e5fa" providerId="LiveId" clId="{5A17A32D-2C3D-4F1D-BE47-4637CEF9CF74}" dt="2026-03-16T12:28:44.456" v="749" actId="26606"/>
          <ac:spMkLst>
            <pc:docMk/>
            <pc:sldMk cId="3094703622" sldId="259"/>
            <ac:spMk id="1033" creationId="{7CC1FECC-9CA4-341C-7E20-4728C5147389}"/>
          </ac:spMkLst>
        </pc:spChg>
        <pc:picChg chg="add mod">
          <ac:chgData name="oya dogu" userId="8c91752a99c2e5fa" providerId="LiveId" clId="{5A17A32D-2C3D-4F1D-BE47-4637CEF9CF74}" dt="2026-03-16T12:31:20.985" v="763" actId="14100"/>
          <ac:picMkLst>
            <pc:docMk/>
            <pc:sldMk cId="3094703622" sldId="259"/>
            <ac:picMk id="1026" creationId="{9F31993A-D36E-CDFD-A0BD-45F360940183}"/>
          </ac:picMkLst>
        </pc:picChg>
      </pc:sldChg>
      <pc:sldChg chg="modSp new mod">
        <pc:chgData name="oya dogu" userId="8c91752a99c2e5fa" providerId="LiveId" clId="{5A17A32D-2C3D-4F1D-BE47-4637CEF9CF74}" dt="2026-04-03T21:02:01.648" v="2485" actId="20577"/>
        <pc:sldMkLst>
          <pc:docMk/>
          <pc:sldMk cId="3703071427" sldId="261"/>
        </pc:sldMkLst>
        <pc:spChg chg="mod">
          <ac:chgData name="oya dogu" userId="8c91752a99c2e5fa" providerId="LiveId" clId="{5A17A32D-2C3D-4F1D-BE47-4637CEF9CF74}" dt="2026-03-16T11:44:09.066" v="153"/>
          <ac:spMkLst>
            <pc:docMk/>
            <pc:sldMk cId="3703071427" sldId="261"/>
            <ac:spMk id="2" creationId="{2CE6923F-51B0-B6FD-14FC-D2AC839B05A9}"/>
          </ac:spMkLst>
        </pc:spChg>
        <pc:spChg chg="mod">
          <ac:chgData name="oya dogu" userId="8c91752a99c2e5fa" providerId="LiveId" clId="{5A17A32D-2C3D-4F1D-BE47-4637CEF9CF74}" dt="2026-04-03T21:01:51.163" v="2482" actId="20577"/>
          <ac:spMkLst>
            <pc:docMk/>
            <pc:sldMk cId="3703071427" sldId="261"/>
            <ac:spMk id="3" creationId="{360E274D-60AD-7EEA-14D7-42BE3007CF37}"/>
          </ac:spMkLst>
        </pc:spChg>
        <pc:spChg chg="mod">
          <ac:chgData name="oya dogu" userId="8c91752a99c2e5fa" providerId="LiveId" clId="{5A17A32D-2C3D-4F1D-BE47-4637CEF9CF74}" dt="2026-04-03T21:02:01.648" v="2485" actId="20577"/>
          <ac:spMkLst>
            <pc:docMk/>
            <pc:sldMk cId="3703071427" sldId="261"/>
            <ac:spMk id="4" creationId="{C70B0F7C-2D7E-6B9D-FE04-282C156A0591}"/>
          </ac:spMkLst>
        </pc:spChg>
      </pc:sldChg>
      <pc:sldChg chg="addSp delSp modSp new mod">
        <pc:chgData name="oya dogu" userId="8c91752a99c2e5fa" providerId="LiveId" clId="{5A17A32D-2C3D-4F1D-BE47-4637CEF9CF74}" dt="2026-04-03T21:02:21.295" v="2491" actId="20577"/>
        <pc:sldMkLst>
          <pc:docMk/>
          <pc:sldMk cId="3827388831" sldId="262"/>
        </pc:sldMkLst>
        <pc:spChg chg="mod">
          <ac:chgData name="oya dogu" userId="8c91752a99c2e5fa" providerId="LiveId" clId="{5A17A32D-2C3D-4F1D-BE47-4637CEF9CF74}" dt="2026-03-16T11:52:43.751" v="208" actId="2711"/>
          <ac:spMkLst>
            <pc:docMk/>
            <pc:sldMk cId="3827388831" sldId="262"/>
            <ac:spMk id="2" creationId="{B675D87E-A889-0F65-D777-FE712F76E0AA}"/>
          </ac:spMkLst>
        </pc:spChg>
        <pc:spChg chg="mod">
          <ac:chgData name="oya dogu" userId="8c91752a99c2e5fa" providerId="LiveId" clId="{5A17A32D-2C3D-4F1D-BE47-4637CEF9CF74}" dt="2026-04-03T21:02:13.667" v="2488" actId="20577"/>
          <ac:spMkLst>
            <pc:docMk/>
            <pc:sldMk cId="3827388831" sldId="262"/>
            <ac:spMk id="3" creationId="{2237A1BF-8D0F-2F2B-4432-C1A9972D4680}"/>
          </ac:spMkLst>
        </pc:spChg>
        <pc:spChg chg="mod">
          <ac:chgData name="oya dogu" userId="8c91752a99c2e5fa" providerId="LiveId" clId="{5A17A32D-2C3D-4F1D-BE47-4637CEF9CF74}" dt="2026-04-03T21:02:21.295" v="2491" actId="20577"/>
          <ac:spMkLst>
            <pc:docMk/>
            <pc:sldMk cId="3827388831" sldId="262"/>
            <ac:spMk id="4" creationId="{4CACF031-9946-13FA-31D8-6066A835ECA8}"/>
          </ac:spMkLst>
        </pc:spChg>
      </pc:sldChg>
      <pc:sldChg chg="modSp new mod">
        <pc:chgData name="oya dogu" userId="8c91752a99c2e5fa" providerId="LiveId" clId="{5A17A32D-2C3D-4F1D-BE47-4637CEF9CF74}" dt="2026-04-03T21:02:38.589" v="2496" actId="20577"/>
        <pc:sldMkLst>
          <pc:docMk/>
          <pc:sldMk cId="2938545011" sldId="263"/>
        </pc:sldMkLst>
        <pc:spChg chg="mod">
          <ac:chgData name="oya dogu" userId="8c91752a99c2e5fa" providerId="LiveId" clId="{5A17A32D-2C3D-4F1D-BE47-4637CEF9CF74}" dt="2026-03-16T11:58:14.011" v="245" actId="20577"/>
          <ac:spMkLst>
            <pc:docMk/>
            <pc:sldMk cId="2938545011" sldId="263"/>
            <ac:spMk id="2" creationId="{90DB6B4B-C082-2A52-9E1B-00A16E3F1C34}"/>
          </ac:spMkLst>
        </pc:spChg>
        <pc:spChg chg="mod">
          <ac:chgData name="oya dogu" userId="8c91752a99c2e5fa" providerId="LiveId" clId="{5A17A32D-2C3D-4F1D-BE47-4637CEF9CF74}" dt="2026-04-03T21:02:29.454" v="2493" actId="20577"/>
          <ac:spMkLst>
            <pc:docMk/>
            <pc:sldMk cId="2938545011" sldId="263"/>
            <ac:spMk id="3" creationId="{967BA9C9-2267-1AC4-5CB2-0E0D777607B7}"/>
          </ac:spMkLst>
        </pc:spChg>
        <pc:spChg chg="mod">
          <ac:chgData name="oya dogu" userId="8c91752a99c2e5fa" providerId="LiveId" clId="{5A17A32D-2C3D-4F1D-BE47-4637CEF9CF74}" dt="2026-04-03T21:02:38.589" v="2496" actId="20577"/>
          <ac:spMkLst>
            <pc:docMk/>
            <pc:sldMk cId="2938545011" sldId="263"/>
            <ac:spMk id="4" creationId="{9FED629F-8B6A-F614-2824-4F923458DFF7}"/>
          </ac:spMkLst>
        </pc:spChg>
      </pc:sldChg>
      <pc:sldChg chg="modSp new mod">
        <pc:chgData name="oya dogu" userId="8c91752a99c2e5fa" providerId="LiveId" clId="{5A17A32D-2C3D-4F1D-BE47-4637CEF9CF74}" dt="2026-04-03T21:03:23.050" v="2501" actId="20577"/>
        <pc:sldMkLst>
          <pc:docMk/>
          <pc:sldMk cId="214662510" sldId="264"/>
        </pc:sldMkLst>
        <pc:spChg chg="mod">
          <ac:chgData name="oya dogu" userId="8c91752a99c2e5fa" providerId="LiveId" clId="{5A17A32D-2C3D-4F1D-BE47-4637CEF9CF74}" dt="2026-03-16T12:07:54.846" v="555" actId="2711"/>
          <ac:spMkLst>
            <pc:docMk/>
            <pc:sldMk cId="214662510" sldId="264"/>
            <ac:spMk id="2" creationId="{FAD154AE-C28F-FE3E-32AB-4A57B52A29D0}"/>
          </ac:spMkLst>
        </pc:spChg>
        <pc:spChg chg="mod">
          <ac:chgData name="oya dogu" userId="8c91752a99c2e5fa" providerId="LiveId" clId="{5A17A32D-2C3D-4F1D-BE47-4637CEF9CF74}" dt="2026-04-03T21:03:13.136" v="2498" actId="20577"/>
          <ac:spMkLst>
            <pc:docMk/>
            <pc:sldMk cId="214662510" sldId="264"/>
            <ac:spMk id="3" creationId="{8F1DD9A1-8BCB-8B94-32DE-DB05BFF19E7D}"/>
          </ac:spMkLst>
        </pc:spChg>
        <pc:spChg chg="mod">
          <ac:chgData name="oya dogu" userId="8c91752a99c2e5fa" providerId="LiveId" clId="{5A17A32D-2C3D-4F1D-BE47-4637CEF9CF74}" dt="2026-04-03T21:03:23.050" v="2501" actId="20577"/>
          <ac:spMkLst>
            <pc:docMk/>
            <pc:sldMk cId="214662510" sldId="264"/>
            <ac:spMk id="4" creationId="{96508B13-0083-9A61-99AA-D8B2BBDA72ED}"/>
          </ac:spMkLst>
        </pc:spChg>
      </pc:sldChg>
      <pc:sldChg chg="addSp modSp new mod">
        <pc:chgData name="oya dogu" userId="8c91752a99c2e5fa" providerId="LiveId" clId="{5A17A32D-2C3D-4F1D-BE47-4637CEF9CF74}" dt="2026-04-03T21:03:38.921" v="2505" actId="20577"/>
        <pc:sldMkLst>
          <pc:docMk/>
          <pc:sldMk cId="1057673309" sldId="265"/>
        </pc:sldMkLst>
        <pc:spChg chg="mod">
          <ac:chgData name="oya dogu" userId="8c91752a99c2e5fa" providerId="LiveId" clId="{5A17A32D-2C3D-4F1D-BE47-4637CEF9CF74}" dt="2026-03-16T12:12:41.016" v="716" actId="2711"/>
          <ac:spMkLst>
            <pc:docMk/>
            <pc:sldMk cId="1057673309" sldId="265"/>
            <ac:spMk id="2" creationId="{913DE5FA-6DBF-2E63-A95A-2CE8C0984EBB}"/>
          </ac:spMkLst>
        </pc:spChg>
        <pc:spChg chg="mod">
          <ac:chgData name="oya dogu" userId="8c91752a99c2e5fa" providerId="LiveId" clId="{5A17A32D-2C3D-4F1D-BE47-4637CEF9CF74}" dt="2026-04-03T21:03:38.921" v="2505" actId="20577"/>
          <ac:spMkLst>
            <pc:docMk/>
            <pc:sldMk cId="1057673309" sldId="265"/>
            <ac:spMk id="3" creationId="{0C95273C-18BB-4322-18A4-C146A0BA9A4E}"/>
          </ac:spMkLst>
        </pc:spChg>
      </pc:sldChg>
      <pc:sldChg chg="addSp modSp new mod">
        <pc:chgData name="oya dogu" userId="8c91752a99c2e5fa" providerId="LiveId" clId="{5A17A32D-2C3D-4F1D-BE47-4637CEF9CF74}" dt="2026-04-03T21:04:20.459" v="2510" actId="20577"/>
        <pc:sldMkLst>
          <pc:docMk/>
          <pc:sldMk cId="1136434828" sldId="266"/>
        </pc:sldMkLst>
        <pc:spChg chg="mod">
          <ac:chgData name="oya dogu" userId="8c91752a99c2e5fa" providerId="LiveId" clId="{5A17A32D-2C3D-4F1D-BE47-4637CEF9CF74}" dt="2026-03-16T12:15:03.780" v="726" actId="2711"/>
          <ac:spMkLst>
            <pc:docMk/>
            <pc:sldMk cId="1136434828" sldId="266"/>
            <ac:spMk id="2" creationId="{636D6318-6C48-7722-7941-BBD4EC9992A5}"/>
          </ac:spMkLst>
        </pc:spChg>
        <pc:spChg chg="mod">
          <ac:chgData name="oya dogu" userId="8c91752a99c2e5fa" providerId="LiveId" clId="{5A17A32D-2C3D-4F1D-BE47-4637CEF9CF74}" dt="2026-04-03T21:04:20.459" v="2510" actId="20577"/>
          <ac:spMkLst>
            <pc:docMk/>
            <pc:sldMk cId="1136434828" sldId="266"/>
            <ac:spMk id="3" creationId="{9FE151AF-E90A-57E4-4AE5-059D4A1F55E6}"/>
          </ac:spMkLst>
        </pc:spChg>
      </pc:sldChg>
      <pc:sldChg chg="addSp delSp modSp new mod">
        <pc:chgData name="oya dogu" userId="8c91752a99c2e5fa" providerId="LiveId" clId="{5A17A32D-2C3D-4F1D-BE47-4637CEF9CF74}" dt="2026-04-03T21:32:58.140" v="5490" actId="20577"/>
        <pc:sldMkLst>
          <pc:docMk/>
          <pc:sldMk cId="2362852585" sldId="267"/>
        </pc:sldMkLst>
        <pc:spChg chg="mod">
          <ac:chgData name="oya dogu" userId="8c91752a99c2e5fa" providerId="LiveId" clId="{5A17A32D-2C3D-4F1D-BE47-4637CEF9CF74}" dt="2026-03-30T11:01:19.430" v="2161" actId="2711"/>
          <ac:spMkLst>
            <pc:docMk/>
            <pc:sldMk cId="2362852585" sldId="267"/>
            <ac:spMk id="2" creationId="{DBBEDABF-4A4C-4E1D-1026-67A52D256798}"/>
          </ac:spMkLst>
        </pc:spChg>
        <pc:spChg chg="add del mod">
          <ac:chgData name="oya dogu" userId="8c91752a99c2e5fa" providerId="LiveId" clId="{5A17A32D-2C3D-4F1D-BE47-4637CEF9CF74}" dt="2026-04-03T21:32:58.140" v="5490" actId="20577"/>
          <ac:spMkLst>
            <pc:docMk/>
            <pc:sldMk cId="2362852585" sldId="267"/>
            <ac:spMk id="3" creationId="{9E11E1BE-4099-DE0A-3DF3-AB2B07E4B518}"/>
          </ac:spMkLst>
        </pc:spChg>
      </pc:sldChg>
      <pc:sldChg chg="modSp new mod">
        <pc:chgData name="oya dogu" userId="8c91752a99c2e5fa" providerId="LiveId" clId="{5A17A32D-2C3D-4F1D-BE47-4637CEF9CF74}" dt="2026-04-03T21:33:27.714" v="5494" actId="20577"/>
        <pc:sldMkLst>
          <pc:docMk/>
          <pc:sldMk cId="1601424931" sldId="268"/>
        </pc:sldMkLst>
        <pc:spChg chg="mod">
          <ac:chgData name="oya dogu" userId="8c91752a99c2e5fa" providerId="LiveId" clId="{5A17A32D-2C3D-4F1D-BE47-4637CEF9CF74}" dt="2026-03-30T11:22:05.653" v="2268" actId="20577"/>
          <ac:spMkLst>
            <pc:docMk/>
            <pc:sldMk cId="1601424931" sldId="268"/>
            <ac:spMk id="2" creationId="{8EFBA70B-D23C-0BFF-05C0-98B5CDA0DAA3}"/>
          </ac:spMkLst>
        </pc:spChg>
        <pc:spChg chg="mod">
          <ac:chgData name="oya dogu" userId="8c91752a99c2e5fa" providerId="LiveId" clId="{5A17A32D-2C3D-4F1D-BE47-4637CEF9CF74}" dt="2026-04-03T21:33:27.714" v="5494" actId="20577"/>
          <ac:spMkLst>
            <pc:docMk/>
            <pc:sldMk cId="1601424931" sldId="268"/>
            <ac:spMk id="3" creationId="{999E3E7F-D244-0E78-A686-E727AA65CD5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18F429-F18E-44A2-91B8-EAC16FF7BE3E}" type="datetimeFigureOut">
              <a:rPr lang="en-GB" smtClean="0"/>
              <a:t>03/04/2026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A793E6-9125-4DB3-B032-97B93C2394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87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Creative Commons licensed image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793E6-9125-4DB3-B032-97B93C2394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904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BGOSoftware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– Telemedicine as an Alternative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793E6-9125-4DB3-B032-97B93C2394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430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645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58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99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2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342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462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733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33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23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12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908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307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omospacientes.com/noticias/sanidad/cronicidad-y-estrategias-de-e-salud-la-importancia-del-perfil-digital/attachment/telemedicina-herramienta-digital-main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939-022-01689-2" TargetMode="External"/><Relationship Id="rId13" Type="http://schemas.openxmlformats.org/officeDocument/2006/relationships/hyperlink" Target="https://journals.sagepub.com/doi/pdf/10.1177/20552076221115022" TargetMode="External"/><Relationship Id="rId3" Type="http://schemas.openxmlformats.org/officeDocument/2006/relationships/hyperlink" Target="https://pmc.ncbi.nlm.nih.gov/articles/PMC9634455/pdf/main.pdf" TargetMode="External"/><Relationship Id="rId7" Type="http://schemas.openxmlformats.org/officeDocument/2006/relationships/hyperlink" Target="https://www.jmir.org/2024/1/e53266/" TargetMode="External"/><Relationship Id="rId12" Type="http://schemas.openxmlformats.org/officeDocument/2006/relationships/hyperlink" Target="https://doi.org/10.3399/BJGPO.2023.0025" TargetMode="External"/><Relationship Id="rId2" Type="http://schemas.openxmlformats.org/officeDocument/2006/relationships/hyperlink" Target="https://doi.org/10.1080/19932820.2024.23018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mir.org/2023/1/e48920/" TargetMode="External"/><Relationship Id="rId11" Type="http://schemas.openxmlformats.org/officeDocument/2006/relationships/hyperlink" Target="https://digital.nhs.uk/data-and-information/publications/statistical/appointments-in-general-practice/march-2023" TargetMode="External"/><Relationship Id="rId5" Type="http://schemas.openxmlformats.org/officeDocument/2006/relationships/hyperlink" Target="https://doi.org/10.3389/fdgth.2023.1242896" TargetMode="External"/><Relationship Id="rId10" Type="http://schemas.openxmlformats.org/officeDocument/2006/relationships/hyperlink" Target="https://bjgp.org/content/bjgp/early/2021/02/08/BJGP.2020.0948.full.pdf" TargetMode="External"/><Relationship Id="rId4" Type="http://schemas.openxmlformats.org/officeDocument/2006/relationships/hyperlink" Target="https://doi.org/10.2196/30486" TargetMode="External"/><Relationship Id="rId9" Type="http://schemas.openxmlformats.org/officeDocument/2006/relationships/hyperlink" Target="https://doi.org/10.1016/j.socscimed.2022.1153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FEA4A-07E2-DBEE-DC29-F8AA1DE54C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41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CF979-8EF7-AA7B-9E5E-3236D6362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1784" y="2128861"/>
            <a:ext cx="11391526" cy="2527815"/>
          </a:xfrm>
        </p:spPr>
        <p:txBody>
          <a:bodyPr anchor="t">
            <a:normAutofit/>
          </a:bodyPr>
          <a:lstStyle/>
          <a:p>
            <a:r>
              <a:rPr lang="en-GB" sz="3200" dirty="0"/>
              <a:t>Telemedicine: A Critical Evaluation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Digital Transformation in the Health and Care Professions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18DC6F-5CDD-6F3F-D9B2-9364F729B5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288" y="4999224"/>
            <a:ext cx="4488812" cy="1534800"/>
          </a:xfrm>
        </p:spPr>
        <p:txBody>
          <a:bodyPr anchor="b">
            <a:normAutofit/>
          </a:bodyPr>
          <a:lstStyle/>
          <a:p>
            <a:r>
              <a:rPr lang="en-GB" dirty="0"/>
              <a:t>Student name: Oya Dogu</a:t>
            </a:r>
          </a:p>
          <a:p>
            <a:r>
              <a:rPr lang="en-GB" dirty="0"/>
              <a:t>Student ID : 2323236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2" descr="University of wales Logos">
            <a:extLst>
              <a:ext uri="{FF2B5EF4-FFF2-40B4-BE49-F238E27FC236}">
                <a16:creationId xmlns:a16="http://schemas.microsoft.com/office/drawing/2014/main" id="{679A84B3-AC86-5497-27C8-BC351754E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2465335" cy="82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5807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A3CBC-70F9-A3EB-FC12-753E13F6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E08CB2-FD44-B82D-805F-123B26352A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7868" y="2453766"/>
            <a:ext cx="5339383" cy="35640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14D0F-0294-3789-E3CE-0FC0B8A08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3" y="2304288"/>
            <a:ext cx="5285595" cy="40507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has fundamentally changed healthcare delivery in the UK (Brown et al.,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supports the implementation of digital technology (Brown et al.,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Telemedicine developed significantly during the COVID-19 pandemic (Murphy et al., 2021).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Remote consultations are increasingly adopted in NHS services (Murphy et al.,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129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C74D8-2EC2-233A-4FF8-68918DC7A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9"/>
            <a:ext cx="6394320" cy="850392"/>
          </a:xfrm>
        </p:spPr>
        <p:txBody>
          <a:bodyPr anchor="b"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Telemedicine?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ED8E2-5E92-A3DF-E2E3-1C506653F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743" y="2625106"/>
            <a:ext cx="5734257" cy="372997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Telemedicine describes the giving of healthcare services via distance-based digital technologies 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promotes communication between patients and healthcare providers without the necessity of physical presence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Standard modalities include video consultations, telephone consultations, and remote monitoring (Murphy et al., 2021).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pic>
        <p:nvPicPr>
          <p:cNvPr id="1026" name="Picture 2" descr="Smiling female doctor showing a stethoscope on a laptop screen.">
            <a:extLst>
              <a:ext uri="{FF2B5EF4-FFF2-40B4-BE49-F238E27FC236}">
                <a16:creationId xmlns:a16="http://schemas.microsoft.com/office/drawing/2014/main" id="{9F31993A-D36E-CDFD-A0BD-45F360940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9" r="-1" b="-1"/>
          <a:stretch>
            <a:fillRect/>
          </a:stretch>
        </p:blipFill>
        <p:spPr bwMode="auto">
          <a:xfrm>
            <a:off x="6915528" y="2616031"/>
            <a:ext cx="4755264" cy="372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703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6923F-51B0-B6FD-14FC-D2AC839B0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E274D-60AD-7EEA-14D7-42BE3007CF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Positive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flexibility and remote working options (Murphy et al., 2021).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effectiveness through decreased travelling and remote monitoring (Eddison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Developing digital skills among healthcare providers (Anderson et al., 2021).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0B0F7C-2D7E-6B9D-FE04-282C156A05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Negative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skills gap among some healthcare professionals (Hughes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capacity to perform physical examinations (Bradwell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pressure and burnout are associated with online treatment methods (Murphy et al., 2021).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071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5D87E-A889-0F65-D777-FE712F76E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7A1BF-8D0F-2F2B-4432-C1A9972D46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Positive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access to healthcare services (Murphy et al., 2021).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waiting times and fewer missed appointments (NHS England Digital,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efficiency through telephone consultations (Hughes et al., 2022).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CF031-9946-13FA-31D8-6066A835E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Negative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Decreased the quality of patient–clinician contact and therapeutic relationship (Anderson et al., 2021).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 of clinical evaluation without physical examination (Schutz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all medical cases are suitable for remote consultations (Payne and Clarke, 2023).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388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B6B4B-C082-2A52-9E1B-00A16E3F1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Patients / Service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BA9C9-2267-1AC4-5CB2-0E0D777607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Positive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flexibility and less need for travel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Alashek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Ali, 2024).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Shorter waiting times and improved access to care (Bradwell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treatment consistency and patient involvement (Murphy et al., 2021).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D629F-8B6A-F614-2824-4F923458DF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Negative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inequality between elderly and low-income populations (Eddison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Inability to have physical interaction and examination (Campbell et al.,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Consideration around privacy, technological access, and trust (Dhunnoo et al.,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545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154AE-C28F-FE3E-32AB-4A57B52A2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DD9A1-8BCB-8B94-32DE-DB05BFF19E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Positive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access to healthcare in remote and undeveloped areas (Eddison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Greater involvement of family members and carers in consultations (Hughes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Decreased risk of infectious disease transmission during the pandemic (Murphy et al., 2021).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08B13-0083-9A61-99AA-D8B2BBDA72E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Negative Impacts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technological gap affects disadvantaged communities (Schutz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access to digital devices and reliable internet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Alashek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Ali, 2024).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widening existing health inequalities (Campbell et al.,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6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E5FA-6DBF-2E63-A95A-2CE8C0984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5273C-18BB-4322-18A4-C146A0BA9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Telemedicine has improved access to healthcare services across the NHS (Murphy et al., 2021).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However, benefits are not equally experienced across all population groups (Eddison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isolation remains a significant concern for older persons and disadvantaged communities (Schutz et al.,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suggests that hybrid models combining digital and face-to-face care may provide the most sustainable solution (Payne and Clarke,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673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EDABF-4A4C-4E1D-1026-67A52D256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1E1BE-4099-DE0A-3DF3-AB2B07E4B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privacy and confidentiality risks in digital consultations (NHS England, 2023).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and access change according to regions (Hughes et al., 2022).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digital skills among some patient groups and healthcare professionals (Dhunnoo et al., 2024).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Resistance to change and adaptability in the healthcare workforce (Bradwell et al.,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852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BA70B-D23C-0BFF-05C0-98B5CDA0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E3E7F-D244-0E78-A686-E727AA65C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Adopt a hybrid approach that combines telemedicine and in-person care. (NHS England, 2023).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digital knowledge of individuals as well as healthcare professionals (Dhunnoo et al., 2024).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data security and governance frameworks (Hughes et al., 2022).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equal access to technology to eliminate digital exclusion (Anderson et al., 2021).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424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6318-6C48-7722-7941-BBD4EC999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151AF-E90A-57E4-4AE5-059D4A1F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Telemedicine has become a key component of digital transformation in the NHS (Brown et al., 2023).</a:t>
            </a:r>
          </a:p>
          <a:p>
            <a:r>
              <a:rPr lang="en-GB" dirty="0"/>
              <a:t>Telemedicine has improved access, efficiency, and flexibility in healthcare delivery (Murphy et al., 2021).</a:t>
            </a:r>
          </a:p>
          <a:p>
            <a:r>
              <a:rPr lang="en-GB" dirty="0"/>
              <a:t>However, challenges such as digital exclusion and clinical limitations remain (Eddison et al., 2022).</a:t>
            </a:r>
          </a:p>
          <a:p>
            <a:r>
              <a:rPr lang="en-GB" dirty="0"/>
              <a:t>Hybrid models combining digital and face-to-face care may provide the most effective approach for future healthcare services (Payne and Clarke, 2023).</a:t>
            </a:r>
          </a:p>
          <a:p>
            <a:r>
              <a:rPr lang="en-GB" dirty="0"/>
              <a:t>It is not a universal solution.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434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C6B37-3946-01B7-A063-1CF60A2EA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C8CD4-9D02-53DB-C3D0-9B5A0DB50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31910"/>
            <a:ext cx="11155680" cy="494744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2500" dirty="0" err="1"/>
              <a:t>Alashek</a:t>
            </a:r>
            <a:r>
              <a:rPr lang="en-GB" sz="2500" dirty="0"/>
              <a:t>, W.A. and Ali, S.A. (2024). “Satisfaction with telemedicine use during the COVID-19 pandemic in the UK: a systematic review”. </a:t>
            </a:r>
            <a:r>
              <a:rPr lang="en-GB" sz="2500" i="1" dirty="0"/>
              <a:t>Libyan Journal of Medicine</a:t>
            </a:r>
            <a:r>
              <a:rPr lang="en-GB" sz="2500" dirty="0"/>
              <a:t>, 19(1), p.2301829. </a:t>
            </a:r>
            <a:r>
              <a:rPr lang="en-GB" sz="2500" u="sng" dirty="0">
                <a:hlinkClick r:id="rId2"/>
              </a:rPr>
              <a:t>https://doi.org/10.1080/19932820.2024.2301829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Anderson, M., O'Neill, C., Clark, J.M., Street, A., Woods, M., Johnston-Webber, C., Charlesworth, A., Whyte, M., Foster, M., Majeed, A., and Pitchforth, E. (2021). “Securing a sustainable and fit-for-purpose UK health and care workforce”. </a:t>
            </a:r>
            <a:r>
              <a:rPr lang="en-GB" sz="2500" i="1" dirty="0"/>
              <a:t>The Lancet, 397(10288)</a:t>
            </a:r>
            <a:r>
              <a:rPr lang="en-GB" sz="2500" dirty="0"/>
              <a:t>, pp.1992-2011. </a:t>
            </a:r>
            <a:r>
              <a:rPr lang="en-GB" sz="2500" u="sng" dirty="0">
                <a:hlinkClick r:id="rId3"/>
              </a:rPr>
              <a:t>https://pmc.ncbi.nlm.nih.gov/articles/PMC9634455/pdf/main.pdf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Bradwell, H., Baines, R., Edwards, K.J., Stevens, S., Atkinson, K., Wilkinson, E., Chatterjee, A., and Jones, R.B. (2022). “Exploring patient and staff experiences with video consultations during COVID-19 in an English outpatient care setting: secondary data analysis of routinely collected feedback data”. </a:t>
            </a:r>
            <a:r>
              <a:rPr lang="en-GB" sz="2500" i="1" dirty="0"/>
              <a:t>JMIR Formative Research</a:t>
            </a:r>
            <a:r>
              <a:rPr lang="en-GB" sz="2500" dirty="0"/>
              <a:t>, 6(3), p. e30486. </a:t>
            </a:r>
            <a:r>
              <a:rPr lang="en-GB" sz="2500" u="sng" dirty="0">
                <a:hlinkClick r:id="rId4"/>
              </a:rPr>
              <a:t>https://doi.org/10.2196/30486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Brown, M.R., Knight, M., Peters, C.J., Maleki, S., </a:t>
            </a:r>
            <a:r>
              <a:rPr lang="en-GB" sz="2500" dirty="0" err="1"/>
              <a:t>Motavalli</a:t>
            </a:r>
            <a:r>
              <a:rPr lang="en-GB" sz="2500" dirty="0"/>
              <a:t>, A., and </a:t>
            </a:r>
            <a:r>
              <a:rPr lang="en-GB" sz="2500" dirty="0" err="1"/>
              <a:t>Nedjat</a:t>
            </a:r>
            <a:r>
              <a:rPr lang="en-GB" sz="2500" dirty="0"/>
              <a:t>-Shokouhi, B. (2023). “Digital outpatient health solutions as a vehicle to improve healthcare sustainability, a United Kingdom-focused policy and practice perspective”. </a:t>
            </a:r>
            <a:r>
              <a:rPr lang="en-GB" sz="2500" i="1" dirty="0"/>
              <a:t>Frontiers in Digital Health</a:t>
            </a:r>
            <a:r>
              <a:rPr lang="en-GB" sz="2500" dirty="0"/>
              <a:t>, 5, p.1242896. </a:t>
            </a:r>
            <a:r>
              <a:rPr lang="en-GB" sz="2500" u="sng" dirty="0">
                <a:hlinkClick r:id="rId5"/>
              </a:rPr>
              <a:t>https://doi.org/10.3389/fdgth.2023.1242896</a:t>
            </a:r>
            <a:endParaRPr lang="en-GB" sz="2500" u="sng" dirty="0"/>
          </a:p>
          <a:p>
            <a:pPr marL="0" indent="0">
              <a:buNone/>
            </a:pPr>
            <a:r>
              <a:rPr lang="en-GB" sz="2500" dirty="0"/>
              <a:t>Campbell, K., Greenfield, G., Li, E., O'Brien, N., Hayhoe, B., Beaney, T., Majeed, A., and Neves, A.L. (2023). “The impact of virtual consultations on the quality of primary care: systematic review”. </a:t>
            </a:r>
            <a:r>
              <a:rPr lang="en-GB" sz="2500" i="1" dirty="0"/>
              <a:t>Journal of Medical Internet Research</a:t>
            </a:r>
            <a:r>
              <a:rPr lang="en-GB" sz="2500" dirty="0"/>
              <a:t>, 25, p.e48920. </a:t>
            </a:r>
            <a:r>
              <a:rPr lang="en-GB" sz="2500" u="sng" dirty="0">
                <a:hlinkClick r:id="rId6"/>
              </a:rPr>
              <a:t>https://www.jmir.org/2023/1/e48920/</a:t>
            </a:r>
            <a:r>
              <a:rPr lang="en-US" sz="2500" dirty="0"/>
              <a:t> </a:t>
            </a:r>
            <a:endParaRPr lang="en-GB" sz="2500" dirty="0"/>
          </a:p>
          <a:p>
            <a:pPr marL="0" indent="0">
              <a:buNone/>
            </a:pPr>
            <a:r>
              <a:rPr lang="en-GB" sz="2500" dirty="0"/>
              <a:t>Dhunnoo, P., Kemp, B., McGuigan, K., </a:t>
            </a:r>
            <a:r>
              <a:rPr lang="en-GB" sz="2500" dirty="0" err="1"/>
              <a:t>Meskó</a:t>
            </a:r>
            <a:r>
              <a:rPr lang="en-GB" sz="2500" dirty="0"/>
              <a:t>, B., O’Rourke, V., and McCann, M. (2024). “Evaluation of telemedicine consultations using health outcomes, user attitudes, and experiences: scoping review”. </a:t>
            </a:r>
            <a:r>
              <a:rPr lang="en-GB" sz="2500" i="1" dirty="0"/>
              <a:t>Journal of Medical Internet Research</a:t>
            </a:r>
            <a:r>
              <a:rPr lang="en-GB" sz="2500" dirty="0"/>
              <a:t>, 26, p.e53266. </a:t>
            </a:r>
            <a:r>
              <a:rPr lang="en-GB" sz="2500" u="sng" dirty="0">
                <a:hlinkClick r:id="rId7"/>
              </a:rPr>
              <a:t>https://www.jmir.org/2024/1/e53266/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Eddison, N., Leone, E., Healy, A., Royse, C., and Chockalingam, N. (2022). “The potential impact of allied health professional telehealth consultations on health inequities and the burden of treatment”. </a:t>
            </a:r>
            <a:r>
              <a:rPr lang="en-GB" sz="2500" i="1" dirty="0"/>
              <a:t>International Journal for Equity in Health</a:t>
            </a:r>
            <a:r>
              <a:rPr lang="en-GB" sz="2500" dirty="0"/>
              <a:t>, 21(1), p.91. </a:t>
            </a:r>
            <a:r>
              <a:rPr lang="en-GB" sz="2500" u="sng" dirty="0">
                <a:hlinkClick r:id="rId8"/>
              </a:rPr>
              <a:t>https://doi.org/10.1186/s12939-022-01689-2</a:t>
            </a:r>
            <a:endParaRPr lang="en-GB" sz="2500" u="sng" dirty="0"/>
          </a:p>
          <a:p>
            <a:pPr marL="0" indent="0">
              <a:buNone/>
            </a:pPr>
            <a:r>
              <a:rPr lang="en-GB" sz="2500" dirty="0"/>
              <a:t>Hughes, G., Moore, L., </a:t>
            </a:r>
            <a:r>
              <a:rPr lang="en-GB" sz="2500" dirty="0" err="1"/>
              <a:t>Maniatopoulos</a:t>
            </a:r>
            <a:r>
              <a:rPr lang="en-GB" sz="2500" dirty="0"/>
              <a:t>, G., </a:t>
            </a:r>
            <a:r>
              <a:rPr lang="en-GB" sz="2500" dirty="0" err="1"/>
              <a:t>Wherton</a:t>
            </a:r>
            <a:r>
              <a:rPr lang="en-GB" sz="2500" dirty="0"/>
              <a:t>, J., Wood, G.W., Greenhalgh, T. and Shaw, S. (2022). “Theorising the shift to video consulting in the UK during the COVID-19 pandemic: analysis of a mixed methods study using practice theory”. </a:t>
            </a:r>
            <a:r>
              <a:rPr lang="en-GB" sz="2500" i="1" dirty="0"/>
              <a:t>Social Science &amp; Medicine</a:t>
            </a:r>
            <a:r>
              <a:rPr lang="en-GB" sz="2500" dirty="0"/>
              <a:t>, 311, p.115368. </a:t>
            </a:r>
            <a:r>
              <a:rPr lang="en-GB" sz="2500" u="sng" dirty="0">
                <a:hlinkClick r:id="rId9"/>
              </a:rPr>
              <a:t>https://doi.org/10.1016/j.socscimed.2022.115368</a:t>
            </a:r>
            <a:endParaRPr lang="en-GB" sz="2500" u="sng" dirty="0"/>
          </a:p>
          <a:p>
            <a:pPr marL="0" indent="0">
              <a:buNone/>
            </a:pPr>
            <a:r>
              <a:rPr lang="en-GB" sz="2500" dirty="0"/>
              <a:t>Murphy, M., Scott, L.J., Salisbury, C., Turner, A., Scott, A., Denholm, R., Lewis, R., Iyer, G., Macleod, J., and Horwood, J. (2021). “Implementation of remote consulting in UK primary care following the COVID-19 pandemic: a mixed-methods longitudinal study”. </a:t>
            </a:r>
            <a:r>
              <a:rPr lang="en-GB" sz="2500" i="1" dirty="0"/>
              <a:t>British Journal of General Practice.</a:t>
            </a:r>
            <a:r>
              <a:rPr lang="en-GB" sz="2500" dirty="0"/>
              <a:t> </a:t>
            </a:r>
            <a:r>
              <a:rPr lang="en-GB" sz="2500" u="sng" dirty="0">
                <a:hlinkClick r:id="rId10"/>
              </a:rPr>
              <a:t>https://bjgp.org/content/bjgp/early/2021/02/08/BJGP.2020.0948.full.pdf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NHS England Digital (2023). Appointments in General Practice, March 2023. [online] </a:t>
            </a:r>
            <a:r>
              <a:rPr lang="en-GB" sz="2500" i="1" dirty="0"/>
              <a:t>NDRS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11"/>
              </a:rPr>
              <a:t>https://digital.nhs.uk/data-and-information/publications/statistical/appointments-in-general-practice/march-2023</a:t>
            </a:r>
            <a:r>
              <a:rPr lang="en-GB" sz="2500" dirty="0"/>
              <a:t>. </a:t>
            </a:r>
          </a:p>
          <a:p>
            <a:pPr marL="0" indent="0">
              <a:buNone/>
            </a:pPr>
            <a:r>
              <a:rPr lang="en-GB" sz="2500" dirty="0"/>
              <a:t>Payne, R.E. and Clarke, A. (2023). “How and why are video consultations used in urgent primary care settings in the UK? A focus group study”. </a:t>
            </a:r>
            <a:r>
              <a:rPr lang="en-GB" sz="2500" i="1" dirty="0"/>
              <a:t>BJGP open</a:t>
            </a:r>
            <a:r>
              <a:rPr lang="en-GB" sz="2500" dirty="0"/>
              <a:t>, 7(3). </a:t>
            </a:r>
            <a:r>
              <a:rPr lang="en-GB" sz="2500" u="sng" dirty="0">
                <a:hlinkClick r:id="rId12"/>
              </a:rPr>
              <a:t>https://doi.org/10.3399/BJGPO.2023.0025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GB" sz="2500" dirty="0"/>
              <a:t>Schutz, S., Walthall, H., Snowball, J., Vagner, R., Fernandez, N., Bartram, E., and Merriman, C. (2022). “Patient and clinician experiences of remote consultation during the SARS-CoV-2 pandemic. </a:t>
            </a:r>
            <a:r>
              <a:rPr lang="en-GB" sz="2500" i="1" dirty="0"/>
              <a:t>A service evaluation</a:t>
            </a:r>
            <a:r>
              <a:rPr lang="en-GB" sz="2500" dirty="0"/>
              <a:t> digital</a:t>
            </a:r>
            <a:r>
              <a:rPr lang="en-GB" sz="2500" i="1" dirty="0"/>
              <a:t> health</a:t>
            </a:r>
            <a:r>
              <a:rPr lang="en-GB" sz="2500" dirty="0"/>
              <a:t>, 8, p.20552076221115022. </a:t>
            </a:r>
            <a:r>
              <a:rPr lang="en-GB" sz="2500" u="sng" dirty="0">
                <a:hlinkClick r:id="rId13"/>
              </a:rPr>
              <a:t>https://journals.sagepub.com/doi/pdf/10.1177/20552076221115022</a:t>
            </a:r>
            <a:r>
              <a:rPr lang="en-US" sz="2500" dirty="0"/>
              <a:t> </a:t>
            </a:r>
            <a:endParaRPr lang="en-GB" sz="25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992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1681</Words>
  <Application>Microsoft Office PowerPoint</Application>
  <PresentationFormat>Widescreen</PresentationFormat>
  <Paragraphs>101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Bierstadt</vt:lpstr>
      <vt:lpstr>Neue Haas Grotesk Text Pro</vt:lpstr>
      <vt:lpstr>GestaltVTI</vt:lpstr>
      <vt:lpstr>Telemedicine: A Critical Evaluation  Digital Transformation in the Health and Care Professions </vt:lpstr>
      <vt:lpstr>Introduction</vt:lpstr>
      <vt:lpstr>What is Telemedicine?</vt:lpstr>
      <vt:lpstr>Impact on Workforce</vt:lpstr>
      <vt:lpstr>Impact on Service Delivery</vt:lpstr>
      <vt:lpstr>Impact on Patients / Service Users</vt:lpstr>
      <vt:lpstr>Impact on Community</vt:lpstr>
      <vt:lpstr>Critical Evaluation</vt:lpstr>
      <vt:lpstr>Challenges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oya dogu</dc:creator>
  <cp:lastModifiedBy>oya dogu</cp:lastModifiedBy>
  <cp:revision>1</cp:revision>
  <dcterms:created xsi:type="dcterms:W3CDTF">2026-03-16T10:30:36Z</dcterms:created>
  <dcterms:modified xsi:type="dcterms:W3CDTF">2026-04-03T21:36:53Z</dcterms:modified>
</cp:coreProperties>
</file>