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8" r:id="rId4"/>
    <p:sldId id="261" r:id="rId5"/>
    <p:sldId id="259" r:id="rId6"/>
    <p:sldId id="260" r:id="rId7"/>
    <p:sldId id="262" r:id="rId8"/>
    <p:sldId id="263" r:id="rId9"/>
    <p:sldId id="265"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9BA03E-431F-4C6F-544D-2466A891A6C2}" v="5125" dt="2021-06-28T17:52:07.345"/>
    <p1510:client id="{F46E34F6-2DA4-4F46-AF1E-9D9406AF3175}" v="119" dt="2021-06-22T09:51:28.7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009BA03E-431F-4C6F-544D-2466A891A6C2}"/>
    <pc:docChg chg="modSld">
      <pc:chgData name="" userId="" providerId="" clId="Web-{009BA03E-431F-4C6F-544D-2466A891A6C2}" dt="2021-06-28T16:14:17.569" v="0"/>
      <pc:docMkLst>
        <pc:docMk/>
      </pc:docMkLst>
      <pc:sldChg chg="delSp">
        <pc:chgData name="" userId="" providerId="" clId="Web-{009BA03E-431F-4C6F-544D-2466A891A6C2}" dt="2021-06-28T16:14:17.569" v="0"/>
        <pc:sldMkLst>
          <pc:docMk/>
          <pc:sldMk cId="109857222" sldId="256"/>
        </pc:sldMkLst>
        <pc:picChg chg="del">
          <ac:chgData name="" userId="" providerId="" clId="Web-{009BA03E-431F-4C6F-544D-2466A891A6C2}" dt="2021-06-28T16:14:17.569" v="0"/>
          <ac:picMkLst>
            <pc:docMk/>
            <pc:sldMk cId="109857222" sldId="256"/>
            <ac:picMk id="10" creationId="{2DF3E681-DD30-4768-8612-0A3A149B11BF}"/>
          </ac:picMkLst>
        </pc:picChg>
      </pc:sldChg>
    </pc:docChg>
  </pc:docChgLst>
  <pc:docChgLst>
    <pc:chgData name="Kathleen Gallagher (2023497)" userId="S::2023497@student.uwtsd.ac.uk::db62902e-1112-42e0-92de-c9df8d118c5b" providerId="AD" clId="Web-{009BA03E-431F-4C6F-544D-2466A891A6C2}"/>
    <pc:docChg chg="addSld delSld modSld sldOrd">
      <pc:chgData name="Kathleen Gallagher (2023497)" userId="S::2023497@student.uwtsd.ac.uk::db62902e-1112-42e0-92de-c9df8d118c5b" providerId="AD" clId="Web-{009BA03E-431F-4C6F-544D-2466A891A6C2}" dt="2021-06-28T17:52:07.345" v="2878"/>
      <pc:docMkLst>
        <pc:docMk/>
      </pc:docMkLst>
      <pc:sldChg chg="addSp modSp ord">
        <pc:chgData name="Kathleen Gallagher (2023497)" userId="S::2023497@student.uwtsd.ac.uk::db62902e-1112-42e0-92de-c9df8d118c5b" providerId="AD" clId="Web-{009BA03E-431F-4C6F-544D-2466A891A6C2}" dt="2021-06-28T16:34:41.533" v="655"/>
        <pc:sldMkLst>
          <pc:docMk/>
          <pc:sldMk cId="109857222" sldId="256"/>
        </pc:sldMkLst>
        <pc:spChg chg="mod">
          <ac:chgData name="Kathleen Gallagher (2023497)" userId="S::2023497@student.uwtsd.ac.uk::db62902e-1112-42e0-92de-c9df8d118c5b" providerId="AD" clId="Web-{009BA03E-431F-4C6F-544D-2466A891A6C2}" dt="2021-06-28T16:14:34.429" v="5" actId="20577"/>
          <ac:spMkLst>
            <pc:docMk/>
            <pc:sldMk cId="109857222" sldId="256"/>
            <ac:spMk id="3" creationId="{00000000-0000-0000-0000-000000000000}"/>
          </ac:spMkLst>
        </pc:spChg>
        <pc:spChg chg="add mod">
          <ac:chgData name="Kathleen Gallagher (2023497)" userId="S::2023497@student.uwtsd.ac.uk::db62902e-1112-42e0-92de-c9df8d118c5b" providerId="AD" clId="Web-{009BA03E-431F-4C6F-544D-2466A891A6C2}" dt="2021-06-28T16:15:46.180" v="17" actId="20577"/>
          <ac:spMkLst>
            <pc:docMk/>
            <pc:sldMk cId="109857222" sldId="256"/>
            <ac:spMk id="5" creationId="{293ADB0F-5B4B-47E4-8D6A-073E2F06CDA3}"/>
          </ac:spMkLst>
        </pc:spChg>
        <pc:spChg chg="add mod">
          <ac:chgData name="Kathleen Gallagher (2023497)" userId="S::2023497@student.uwtsd.ac.uk::db62902e-1112-42e0-92de-c9df8d118c5b" providerId="AD" clId="Web-{009BA03E-431F-4C6F-544D-2466A891A6C2}" dt="2021-06-28T16:34:30.048" v="654" actId="20577"/>
          <ac:spMkLst>
            <pc:docMk/>
            <pc:sldMk cId="109857222" sldId="256"/>
            <ac:spMk id="7" creationId="{68C778E4-BE80-493A-BFB4-1B7415B6B738}"/>
          </ac:spMkLst>
        </pc:spChg>
        <pc:spChg chg="mod">
          <ac:chgData name="Kathleen Gallagher (2023497)" userId="S::2023497@student.uwtsd.ac.uk::db62902e-1112-42e0-92de-c9df8d118c5b" providerId="AD" clId="Web-{009BA03E-431F-4C6F-544D-2466A891A6C2}" dt="2021-06-28T16:14:26.210" v="3" actId="20577"/>
          <ac:spMkLst>
            <pc:docMk/>
            <pc:sldMk cId="109857222" sldId="256"/>
            <ac:spMk id="11" creationId="{FB9353E7-3355-46BE-8A94-26AABE475118}"/>
          </ac:spMkLst>
        </pc:spChg>
        <pc:picChg chg="add mod">
          <ac:chgData name="Kathleen Gallagher (2023497)" userId="S::2023497@student.uwtsd.ac.uk::db62902e-1112-42e0-92de-c9df8d118c5b" providerId="AD" clId="Web-{009BA03E-431F-4C6F-544D-2466A891A6C2}" dt="2021-06-28T16:15:28.289" v="14" actId="14100"/>
          <ac:picMkLst>
            <pc:docMk/>
            <pc:sldMk cId="109857222" sldId="256"/>
            <ac:picMk id="4" creationId="{112CA9F2-140A-4143-8091-A32B1719DA6F}"/>
          </ac:picMkLst>
        </pc:picChg>
      </pc:sldChg>
      <pc:sldChg chg="addSp delSp modSp">
        <pc:chgData name="Kathleen Gallagher (2023497)" userId="S::2023497@student.uwtsd.ac.uk::db62902e-1112-42e0-92de-c9df8d118c5b" providerId="AD" clId="Web-{009BA03E-431F-4C6F-544D-2466A891A6C2}" dt="2021-06-28T16:35:34.096" v="676" actId="20577"/>
        <pc:sldMkLst>
          <pc:docMk/>
          <pc:sldMk cId="499753454" sldId="257"/>
        </pc:sldMkLst>
        <pc:spChg chg="del">
          <ac:chgData name="Kathleen Gallagher (2023497)" userId="S::2023497@student.uwtsd.ac.uk::db62902e-1112-42e0-92de-c9df8d118c5b" providerId="AD" clId="Web-{009BA03E-431F-4C6F-544D-2466A891A6C2}" dt="2021-06-28T16:14:37.898" v="6"/>
          <ac:spMkLst>
            <pc:docMk/>
            <pc:sldMk cId="499753454" sldId="257"/>
            <ac:spMk id="3" creationId="{84699789-69E0-4C22-B24D-0FFA1D7C0622}"/>
          </ac:spMkLst>
        </pc:spChg>
        <pc:spChg chg="add mod">
          <ac:chgData name="Kathleen Gallagher (2023497)" userId="S::2023497@student.uwtsd.ac.uk::db62902e-1112-42e0-92de-c9df8d118c5b" providerId="AD" clId="Web-{009BA03E-431F-4C6F-544D-2466A891A6C2}" dt="2021-06-28T16:16:27.634" v="22"/>
          <ac:spMkLst>
            <pc:docMk/>
            <pc:sldMk cId="499753454" sldId="257"/>
            <ac:spMk id="5" creationId="{22B09B26-103B-407A-9BEB-5B8CCF513682}"/>
          </ac:spMkLst>
        </pc:spChg>
        <pc:spChg chg="add del mod">
          <ac:chgData name="Kathleen Gallagher (2023497)" userId="S::2023497@student.uwtsd.ac.uk::db62902e-1112-42e0-92de-c9df8d118c5b" providerId="AD" clId="Web-{009BA03E-431F-4C6F-544D-2466A891A6C2}" dt="2021-06-28T16:34:59.564" v="658"/>
          <ac:spMkLst>
            <pc:docMk/>
            <pc:sldMk cId="499753454" sldId="257"/>
            <ac:spMk id="7" creationId="{0EF185FA-1F7F-457C-850E-651A617AABAE}"/>
          </ac:spMkLst>
        </pc:spChg>
        <pc:spChg chg="del">
          <ac:chgData name="Kathleen Gallagher (2023497)" userId="S::2023497@student.uwtsd.ac.uk::db62902e-1112-42e0-92de-c9df8d118c5b" providerId="AD" clId="Web-{009BA03E-431F-4C6F-544D-2466A891A6C2}" dt="2021-06-28T16:16:27.634" v="22"/>
          <ac:spMkLst>
            <pc:docMk/>
            <pc:sldMk cId="499753454" sldId="257"/>
            <ac:spMk id="8" creationId="{57845966-6EFC-468A-9CC7-BAB4B95854E7}"/>
          </ac:spMkLst>
        </pc:spChg>
        <pc:spChg chg="add mod">
          <ac:chgData name="Kathleen Gallagher (2023497)" userId="S::2023497@student.uwtsd.ac.uk::db62902e-1112-42e0-92de-c9df8d118c5b" providerId="AD" clId="Web-{009BA03E-431F-4C6F-544D-2466A891A6C2}" dt="2021-06-28T16:35:34.096" v="676" actId="20577"/>
          <ac:spMkLst>
            <pc:docMk/>
            <pc:sldMk cId="499753454" sldId="257"/>
            <ac:spMk id="9" creationId="{778923DD-2E99-4393-B98E-0D8BB3262A58}"/>
          </ac:spMkLst>
        </pc:spChg>
        <pc:spChg chg="del">
          <ac:chgData name="Kathleen Gallagher (2023497)" userId="S::2023497@student.uwtsd.ac.uk::db62902e-1112-42e0-92de-c9df8d118c5b" providerId="AD" clId="Web-{009BA03E-431F-4C6F-544D-2466A891A6C2}" dt="2021-06-28T16:16:27.634" v="22"/>
          <ac:spMkLst>
            <pc:docMk/>
            <pc:sldMk cId="499753454" sldId="257"/>
            <ac:spMk id="12" creationId="{ADAD1991-FFD1-4E94-ABAB-7560D33008E4}"/>
          </ac:spMkLst>
        </pc:spChg>
        <pc:spChg chg="add">
          <ac:chgData name="Kathleen Gallagher (2023497)" userId="S::2023497@student.uwtsd.ac.uk::db62902e-1112-42e0-92de-c9df8d118c5b" providerId="AD" clId="Web-{009BA03E-431F-4C6F-544D-2466A891A6C2}" dt="2021-06-28T16:16:27.634" v="22"/>
          <ac:spMkLst>
            <pc:docMk/>
            <pc:sldMk cId="499753454" sldId="257"/>
            <ac:spMk id="17" creationId="{42A4FC2C-047E-45A5-965D-8E1E3BF09BC6}"/>
          </ac:spMkLst>
        </pc:spChg>
        <pc:picChg chg="del">
          <ac:chgData name="Kathleen Gallagher (2023497)" userId="S::2023497@student.uwtsd.ac.uk::db62902e-1112-42e0-92de-c9df8d118c5b" providerId="AD" clId="Web-{009BA03E-431F-4C6F-544D-2466A891A6C2}" dt="2021-06-28T16:14:37.898" v="6"/>
          <ac:picMkLst>
            <pc:docMk/>
            <pc:sldMk cId="499753454" sldId="257"/>
            <ac:picMk id="2" creationId="{42FE1A4D-F084-42BE-8D20-32D83CE60CEB}"/>
          </ac:picMkLst>
        </pc:picChg>
        <pc:picChg chg="add mod">
          <ac:chgData name="Kathleen Gallagher (2023497)" userId="S::2023497@student.uwtsd.ac.uk::db62902e-1112-42e0-92de-c9df8d118c5b" providerId="AD" clId="Web-{009BA03E-431F-4C6F-544D-2466A891A6C2}" dt="2021-06-28T16:16:27.634" v="22"/>
          <ac:picMkLst>
            <pc:docMk/>
            <pc:sldMk cId="499753454" sldId="257"/>
            <ac:picMk id="4" creationId="{3BAFEDD4-A46D-4F32-9DD2-A5EC461EE808}"/>
          </ac:picMkLst>
        </pc:picChg>
        <pc:picChg chg="del">
          <ac:chgData name="Kathleen Gallagher (2023497)" userId="S::2023497@student.uwtsd.ac.uk::db62902e-1112-42e0-92de-c9df8d118c5b" providerId="AD" clId="Web-{009BA03E-431F-4C6F-544D-2466A891A6C2}" dt="2021-06-28T16:16:27.634" v="22"/>
          <ac:picMkLst>
            <pc:docMk/>
            <pc:sldMk cId="499753454" sldId="257"/>
            <ac:picMk id="10" creationId="{75554383-98AF-4A47-BB65-705FAAA4BE6A}"/>
          </ac:picMkLst>
        </pc:picChg>
      </pc:sldChg>
      <pc:sldChg chg="addSp delSp modSp mod setBg">
        <pc:chgData name="Kathleen Gallagher (2023497)" userId="S::2023497@student.uwtsd.ac.uk::db62902e-1112-42e0-92de-c9df8d118c5b" providerId="AD" clId="Web-{009BA03E-431F-4C6F-544D-2466A891A6C2}" dt="2021-06-28T17:07:25.891" v="1679" actId="20577"/>
        <pc:sldMkLst>
          <pc:docMk/>
          <pc:sldMk cId="2898115404" sldId="258"/>
        </pc:sldMkLst>
        <pc:spChg chg="add del mod">
          <ac:chgData name="Kathleen Gallagher (2023497)" userId="S::2023497@student.uwtsd.ac.uk::db62902e-1112-42e0-92de-c9df8d118c5b" providerId="AD" clId="Web-{009BA03E-431F-4C6F-544D-2466A891A6C2}" dt="2021-06-28T16:36:30.160" v="679"/>
          <ac:spMkLst>
            <pc:docMk/>
            <pc:sldMk cId="2898115404" sldId="258"/>
            <ac:spMk id="2" creationId="{7C098BAC-1524-43C0-863E-87E9B374D1BE}"/>
          </ac:spMkLst>
        </pc:spChg>
        <pc:spChg chg="add del">
          <ac:chgData name="Kathleen Gallagher (2023497)" userId="S::2023497@student.uwtsd.ac.uk::db62902e-1112-42e0-92de-c9df8d118c5b" providerId="AD" clId="Web-{009BA03E-431F-4C6F-544D-2466A891A6C2}" dt="2021-06-28T17:06:47.250" v="1677"/>
          <ac:spMkLst>
            <pc:docMk/>
            <pc:sldMk cId="2898115404" sldId="258"/>
            <ac:spMk id="8" creationId="{46D6306C-ED4F-4AAE-B4A5-EEA6AFAD726E}"/>
          </ac:spMkLst>
        </pc:spChg>
        <pc:spChg chg="add del">
          <ac:chgData name="Kathleen Gallagher (2023497)" userId="S::2023497@student.uwtsd.ac.uk::db62902e-1112-42e0-92de-c9df8d118c5b" providerId="AD" clId="Web-{009BA03E-431F-4C6F-544D-2466A891A6C2}" dt="2021-06-28T17:06:47.250" v="1677"/>
          <ac:spMkLst>
            <pc:docMk/>
            <pc:sldMk cId="2898115404" sldId="258"/>
            <ac:spMk id="10" creationId="{0EC5361D-F897-4856-B945-0455A365EB24}"/>
          </ac:spMkLst>
        </pc:spChg>
        <pc:spChg chg="add del">
          <ac:chgData name="Kathleen Gallagher (2023497)" userId="S::2023497@student.uwtsd.ac.uk::db62902e-1112-42e0-92de-c9df8d118c5b" providerId="AD" clId="Web-{009BA03E-431F-4C6F-544D-2466A891A6C2}" dt="2021-06-28T17:06:47.250" v="1677"/>
          <ac:spMkLst>
            <pc:docMk/>
            <pc:sldMk cId="2898115404" sldId="258"/>
            <ac:spMk id="12" creationId="{4508C0C5-2268-42B5-B3C8-4D0899E05F8C}"/>
          </ac:spMkLst>
        </pc:spChg>
        <pc:spChg chg="add del">
          <ac:chgData name="Kathleen Gallagher (2023497)" userId="S::2023497@student.uwtsd.ac.uk::db62902e-1112-42e0-92de-c9df8d118c5b" providerId="AD" clId="Web-{009BA03E-431F-4C6F-544D-2466A891A6C2}" dt="2021-06-28T17:06:47.250" v="1677"/>
          <ac:spMkLst>
            <pc:docMk/>
            <pc:sldMk cId="2898115404" sldId="258"/>
            <ac:spMk id="14" creationId="{141ACBDB-38F8-4B34-8183-BD95B4E55A62}"/>
          </ac:spMkLst>
        </pc:spChg>
        <pc:spChg chg="add del">
          <ac:chgData name="Kathleen Gallagher (2023497)" userId="S::2023497@student.uwtsd.ac.uk::db62902e-1112-42e0-92de-c9df8d118c5b" providerId="AD" clId="Web-{009BA03E-431F-4C6F-544D-2466A891A6C2}" dt="2021-06-28T17:06:47.250" v="1677"/>
          <ac:spMkLst>
            <pc:docMk/>
            <pc:sldMk cId="2898115404" sldId="258"/>
            <ac:spMk id="16" creationId="{DE00DB52-3455-4E2F-867B-A6D0516E175B}"/>
          </ac:spMkLst>
        </pc:spChg>
        <pc:spChg chg="add del">
          <ac:chgData name="Kathleen Gallagher (2023497)" userId="S::2023497@student.uwtsd.ac.uk::db62902e-1112-42e0-92de-c9df8d118c5b" providerId="AD" clId="Web-{009BA03E-431F-4C6F-544D-2466A891A6C2}" dt="2021-06-28T17:06:47.250" v="1677"/>
          <ac:spMkLst>
            <pc:docMk/>
            <pc:sldMk cId="2898115404" sldId="258"/>
            <ac:spMk id="18" creationId="{9E914C83-E0D8-4953-92D5-169D28CB43AE}"/>
          </ac:spMkLst>
        </pc:spChg>
        <pc:spChg chg="add del">
          <ac:chgData name="Kathleen Gallagher (2023497)" userId="S::2023497@student.uwtsd.ac.uk::db62902e-1112-42e0-92de-c9df8d118c5b" providerId="AD" clId="Web-{009BA03E-431F-4C6F-544D-2466A891A6C2}" dt="2021-06-28T17:06:47.250" v="1677"/>
          <ac:spMkLst>
            <pc:docMk/>
            <pc:sldMk cId="2898115404" sldId="258"/>
            <ac:spMk id="20" creationId="{3512E083-F550-46AF-8490-767ECFD00CB7}"/>
          </ac:spMkLst>
        </pc:spChg>
        <pc:spChg chg="add">
          <ac:chgData name="Kathleen Gallagher (2023497)" userId="S::2023497@student.uwtsd.ac.uk::db62902e-1112-42e0-92de-c9df8d118c5b" providerId="AD" clId="Web-{009BA03E-431F-4C6F-544D-2466A891A6C2}" dt="2021-06-28T17:06:47.250" v="1677"/>
          <ac:spMkLst>
            <pc:docMk/>
            <pc:sldMk cId="2898115404" sldId="258"/>
            <ac:spMk id="25" creationId="{BACC6370-2D7E-4714-9D71-7542949D7D5D}"/>
          </ac:spMkLst>
        </pc:spChg>
        <pc:spChg chg="add">
          <ac:chgData name="Kathleen Gallagher (2023497)" userId="S::2023497@student.uwtsd.ac.uk::db62902e-1112-42e0-92de-c9df8d118c5b" providerId="AD" clId="Web-{009BA03E-431F-4C6F-544D-2466A891A6C2}" dt="2021-06-28T17:06:47.250" v="1677"/>
          <ac:spMkLst>
            <pc:docMk/>
            <pc:sldMk cId="2898115404" sldId="258"/>
            <ac:spMk id="27" creationId="{F68B3F68-107C-434F-AA38-110D5EA91B85}"/>
          </ac:spMkLst>
        </pc:spChg>
        <pc:spChg chg="add">
          <ac:chgData name="Kathleen Gallagher (2023497)" userId="S::2023497@student.uwtsd.ac.uk::db62902e-1112-42e0-92de-c9df8d118c5b" providerId="AD" clId="Web-{009BA03E-431F-4C6F-544D-2466A891A6C2}" dt="2021-06-28T17:06:47.250" v="1677"/>
          <ac:spMkLst>
            <pc:docMk/>
            <pc:sldMk cId="2898115404" sldId="258"/>
            <ac:spMk id="29" creationId="{AAD0DBB9-1A4B-4391-81D4-CB19F9AB918A}"/>
          </ac:spMkLst>
        </pc:spChg>
        <pc:spChg chg="add">
          <ac:chgData name="Kathleen Gallagher (2023497)" userId="S::2023497@student.uwtsd.ac.uk::db62902e-1112-42e0-92de-c9df8d118c5b" providerId="AD" clId="Web-{009BA03E-431F-4C6F-544D-2466A891A6C2}" dt="2021-06-28T17:06:47.250" v="1677"/>
          <ac:spMkLst>
            <pc:docMk/>
            <pc:sldMk cId="2898115404" sldId="258"/>
            <ac:spMk id="31" creationId="{063BBA22-50EA-4C4D-BE05-F1CE4E63AA56}"/>
          </ac:spMkLst>
        </pc:spChg>
        <pc:graphicFrameChg chg="add mod modGraphic">
          <ac:chgData name="Kathleen Gallagher (2023497)" userId="S::2023497@student.uwtsd.ac.uk::db62902e-1112-42e0-92de-c9df8d118c5b" providerId="AD" clId="Web-{009BA03E-431F-4C6F-544D-2466A891A6C2}" dt="2021-06-28T17:07:25.891" v="1679" actId="20577"/>
          <ac:graphicFrameMkLst>
            <pc:docMk/>
            <pc:sldMk cId="2898115404" sldId="258"/>
            <ac:graphicFrameMk id="4" creationId="{38D00E8E-EA98-4FD8-8765-7C0BC7B5394D}"/>
          </ac:graphicFrameMkLst>
        </pc:graphicFrameChg>
      </pc:sldChg>
      <pc:sldChg chg="addSp delSp modSp mod setBg">
        <pc:chgData name="Kathleen Gallagher (2023497)" userId="S::2023497@student.uwtsd.ac.uk::db62902e-1112-42e0-92de-c9df8d118c5b" providerId="AD" clId="Web-{009BA03E-431F-4C6F-544D-2466A891A6C2}" dt="2021-06-28T16:36:18.644" v="678"/>
        <pc:sldMkLst>
          <pc:docMk/>
          <pc:sldMk cId="3929342379" sldId="259"/>
        </pc:sldMkLst>
        <pc:spChg chg="add mod">
          <ac:chgData name="Kathleen Gallagher (2023497)" userId="S::2023497@student.uwtsd.ac.uk::db62902e-1112-42e0-92de-c9df8d118c5b" providerId="AD" clId="Web-{009BA03E-431F-4C6F-544D-2466A891A6C2}" dt="2021-06-28T16:36:18.644" v="678"/>
          <ac:spMkLst>
            <pc:docMk/>
            <pc:sldMk cId="3929342379" sldId="259"/>
            <ac:spMk id="2" creationId="{E527B1F6-B1AF-405A-9CEC-8D9265AF6614}"/>
          </ac:spMkLst>
        </pc:spChg>
        <pc:spChg chg="add mod">
          <ac:chgData name="Kathleen Gallagher (2023497)" userId="S::2023497@student.uwtsd.ac.uk::db62902e-1112-42e0-92de-c9df8d118c5b" providerId="AD" clId="Web-{009BA03E-431F-4C6F-544D-2466A891A6C2}" dt="2021-06-28T16:36:18.644" v="678"/>
          <ac:spMkLst>
            <pc:docMk/>
            <pc:sldMk cId="3929342379" sldId="259"/>
            <ac:spMk id="4" creationId="{DB0BC446-371D-4ED5-8189-C2B61A417238}"/>
          </ac:spMkLst>
        </pc:spChg>
        <pc:spChg chg="add del">
          <ac:chgData name="Kathleen Gallagher (2023497)" userId="S::2023497@student.uwtsd.ac.uk::db62902e-1112-42e0-92de-c9df8d118c5b" providerId="AD" clId="Web-{009BA03E-431F-4C6F-544D-2466A891A6C2}" dt="2021-06-28T16:28:14.118" v="429"/>
          <ac:spMkLst>
            <pc:docMk/>
            <pc:sldMk cId="3929342379" sldId="259"/>
            <ac:spMk id="6" creationId="{C086941F-084A-46D5-852F-E9D4FB4E6579}"/>
          </ac:spMkLst>
        </pc:spChg>
        <pc:spChg chg="add">
          <ac:chgData name="Kathleen Gallagher (2023497)" userId="S::2023497@student.uwtsd.ac.uk::db62902e-1112-42e0-92de-c9df8d118c5b" providerId="AD" clId="Web-{009BA03E-431F-4C6F-544D-2466A891A6C2}" dt="2021-06-28T16:36:18.644" v="678"/>
          <ac:spMkLst>
            <pc:docMk/>
            <pc:sldMk cId="3929342379" sldId="259"/>
            <ac:spMk id="9" creationId="{2B97F24A-32CE-4C1C-A50D-3016B394DCFB}"/>
          </ac:spMkLst>
        </pc:spChg>
        <pc:spChg chg="add">
          <ac:chgData name="Kathleen Gallagher (2023497)" userId="S::2023497@student.uwtsd.ac.uk::db62902e-1112-42e0-92de-c9df8d118c5b" providerId="AD" clId="Web-{009BA03E-431F-4C6F-544D-2466A891A6C2}" dt="2021-06-28T16:36:18.644" v="678"/>
          <ac:spMkLst>
            <pc:docMk/>
            <pc:sldMk cId="3929342379" sldId="259"/>
            <ac:spMk id="11" creationId="{CD8B4F24-440B-49E9-B85D-733523DC064B}"/>
          </ac:spMkLst>
        </pc:spChg>
        <pc:picChg chg="add mod">
          <ac:chgData name="Kathleen Gallagher (2023497)" userId="S::2023497@student.uwtsd.ac.uk::db62902e-1112-42e0-92de-c9df8d118c5b" providerId="AD" clId="Web-{009BA03E-431F-4C6F-544D-2466A891A6C2}" dt="2021-06-28T16:36:18.644" v="678"/>
          <ac:picMkLst>
            <pc:docMk/>
            <pc:sldMk cId="3929342379" sldId="259"/>
            <ac:picMk id="3" creationId="{42B9024F-548C-4706-8A30-29C2B8DBB382}"/>
          </ac:picMkLst>
        </pc:picChg>
      </pc:sldChg>
      <pc:sldChg chg="addSp modSp mod setBg">
        <pc:chgData name="Kathleen Gallagher (2023497)" userId="S::2023497@student.uwtsd.ac.uk::db62902e-1112-42e0-92de-c9df8d118c5b" providerId="AD" clId="Web-{009BA03E-431F-4C6F-544D-2466A891A6C2}" dt="2021-06-28T16:44:53.123" v="1011" actId="20577"/>
        <pc:sldMkLst>
          <pc:docMk/>
          <pc:sldMk cId="1388724348" sldId="260"/>
        </pc:sldMkLst>
        <pc:spChg chg="add mod">
          <ac:chgData name="Kathleen Gallagher (2023497)" userId="S::2023497@student.uwtsd.ac.uk::db62902e-1112-42e0-92de-c9df8d118c5b" providerId="AD" clId="Web-{009BA03E-431F-4C6F-544D-2466A891A6C2}" dt="2021-06-28T16:44:53.123" v="1011" actId="20577"/>
          <ac:spMkLst>
            <pc:docMk/>
            <pc:sldMk cId="1388724348" sldId="260"/>
            <ac:spMk id="2" creationId="{4FF0CD6C-3C71-4FB8-9A1C-BE43340ADF3F}"/>
          </ac:spMkLst>
        </pc:spChg>
        <pc:spChg chg="add">
          <ac:chgData name="Kathleen Gallagher (2023497)" userId="S::2023497@student.uwtsd.ac.uk::db62902e-1112-42e0-92de-c9df8d118c5b" providerId="AD" clId="Web-{009BA03E-431F-4C6F-544D-2466A891A6C2}" dt="2021-06-28T16:41:10.025" v="881"/>
          <ac:spMkLst>
            <pc:docMk/>
            <pc:sldMk cId="1388724348" sldId="260"/>
            <ac:spMk id="7" creationId="{E92FEB64-6EEA-4759-B4A4-BD2C1E660BA8}"/>
          </ac:spMkLst>
        </pc:spChg>
        <pc:spChg chg="add">
          <ac:chgData name="Kathleen Gallagher (2023497)" userId="S::2023497@student.uwtsd.ac.uk::db62902e-1112-42e0-92de-c9df8d118c5b" providerId="AD" clId="Web-{009BA03E-431F-4C6F-544D-2466A891A6C2}" dt="2021-06-28T16:41:10.025" v="881"/>
          <ac:spMkLst>
            <pc:docMk/>
            <pc:sldMk cId="1388724348" sldId="260"/>
            <ac:spMk id="9" creationId="{B10BB131-AC8E-4A8E-A5D1-36260F720C3B}"/>
          </ac:spMkLst>
        </pc:spChg>
        <pc:spChg chg="add">
          <ac:chgData name="Kathleen Gallagher (2023497)" userId="S::2023497@student.uwtsd.ac.uk::db62902e-1112-42e0-92de-c9df8d118c5b" providerId="AD" clId="Web-{009BA03E-431F-4C6F-544D-2466A891A6C2}" dt="2021-06-28T16:41:10.025" v="881"/>
          <ac:spMkLst>
            <pc:docMk/>
            <pc:sldMk cId="1388724348" sldId="260"/>
            <ac:spMk id="11" creationId="{14847E93-7DC1-4D4B-8829-B19AA7137C50}"/>
          </ac:spMkLst>
        </pc:spChg>
        <pc:spChg chg="add">
          <ac:chgData name="Kathleen Gallagher (2023497)" userId="S::2023497@student.uwtsd.ac.uk::db62902e-1112-42e0-92de-c9df8d118c5b" providerId="AD" clId="Web-{009BA03E-431F-4C6F-544D-2466A891A6C2}" dt="2021-06-28T16:41:10.025" v="881"/>
          <ac:spMkLst>
            <pc:docMk/>
            <pc:sldMk cId="1388724348" sldId="260"/>
            <ac:spMk id="13" creationId="{5566D6E1-03A1-4D73-A4E0-35D74D568A04}"/>
          </ac:spMkLst>
        </pc:spChg>
        <pc:spChg chg="add">
          <ac:chgData name="Kathleen Gallagher (2023497)" userId="S::2023497@student.uwtsd.ac.uk::db62902e-1112-42e0-92de-c9df8d118c5b" providerId="AD" clId="Web-{009BA03E-431F-4C6F-544D-2466A891A6C2}" dt="2021-06-28T16:41:10.025" v="881"/>
          <ac:spMkLst>
            <pc:docMk/>
            <pc:sldMk cId="1388724348" sldId="260"/>
            <ac:spMk id="15" creationId="{9F835A99-04AC-494A-A572-AFE8413CC938}"/>
          </ac:spMkLst>
        </pc:spChg>
        <pc:spChg chg="add">
          <ac:chgData name="Kathleen Gallagher (2023497)" userId="S::2023497@student.uwtsd.ac.uk::db62902e-1112-42e0-92de-c9df8d118c5b" providerId="AD" clId="Web-{009BA03E-431F-4C6F-544D-2466A891A6C2}" dt="2021-06-28T16:41:10.025" v="881"/>
          <ac:spMkLst>
            <pc:docMk/>
            <pc:sldMk cId="1388724348" sldId="260"/>
            <ac:spMk id="17" creationId="{7B786209-1B0B-4CA9-9BDD-F7327066A84D}"/>
          </ac:spMkLst>
        </pc:spChg>
        <pc:spChg chg="add">
          <ac:chgData name="Kathleen Gallagher (2023497)" userId="S::2023497@student.uwtsd.ac.uk::db62902e-1112-42e0-92de-c9df8d118c5b" providerId="AD" clId="Web-{009BA03E-431F-4C6F-544D-2466A891A6C2}" dt="2021-06-28T16:41:10.025" v="881"/>
          <ac:spMkLst>
            <pc:docMk/>
            <pc:sldMk cId="1388724348" sldId="260"/>
            <ac:spMk id="19" creationId="{2D2964BB-484D-45AE-AD66-D407D0629652}"/>
          </ac:spMkLst>
        </pc:spChg>
        <pc:spChg chg="add">
          <ac:chgData name="Kathleen Gallagher (2023497)" userId="S::2023497@student.uwtsd.ac.uk::db62902e-1112-42e0-92de-c9df8d118c5b" providerId="AD" clId="Web-{009BA03E-431F-4C6F-544D-2466A891A6C2}" dt="2021-06-28T16:41:10.025" v="881"/>
          <ac:spMkLst>
            <pc:docMk/>
            <pc:sldMk cId="1388724348" sldId="260"/>
            <ac:spMk id="21" creationId="{6691AC69-A76E-4DAB-B565-468B6B87ACF3}"/>
          </ac:spMkLst>
        </pc:spChg>
      </pc:sldChg>
      <pc:sldChg chg="addSp delSp modSp new mod setBg">
        <pc:chgData name="Kathleen Gallagher (2023497)" userId="S::2023497@student.uwtsd.ac.uk::db62902e-1112-42e0-92de-c9df8d118c5b" providerId="AD" clId="Web-{009BA03E-431F-4C6F-544D-2466A891A6C2}" dt="2021-06-28T16:36:39.957" v="680"/>
        <pc:sldMkLst>
          <pc:docMk/>
          <pc:sldMk cId="2595221942" sldId="261"/>
        </pc:sldMkLst>
        <pc:spChg chg="add del mod">
          <ac:chgData name="Kathleen Gallagher (2023497)" userId="S::2023497@student.uwtsd.ac.uk::db62902e-1112-42e0-92de-c9df8d118c5b" providerId="AD" clId="Web-{009BA03E-431F-4C6F-544D-2466A891A6C2}" dt="2021-06-28T16:36:39.957" v="680"/>
          <ac:spMkLst>
            <pc:docMk/>
            <pc:sldMk cId="2595221942" sldId="261"/>
            <ac:spMk id="2" creationId="{3F79BE50-A65D-42CE-879A-0ADDE2B83AF4}"/>
          </ac:spMkLst>
        </pc:spChg>
        <pc:spChg chg="add">
          <ac:chgData name="Kathleen Gallagher (2023497)" userId="S::2023497@student.uwtsd.ac.uk::db62902e-1112-42e0-92de-c9df8d118c5b" providerId="AD" clId="Web-{009BA03E-431F-4C6F-544D-2466A891A6C2}" dt="2021-06-28T16:36:39.957" v="680"/>
          <ac:spMkLst>
            <pc:docMk/>
            <pc:sldMk cId="2595221942" sldId="261"/>
            <ac:spMk id="8" creationId="{35DB3719-6FDC-4E5D-891D-FF40B7300F64}"/>
          </ac:spMkLst>
        </pc:spChg>
        <pc:spChg chg="add">
          <ac:chgData name="Kathleen Gallagher (2023497)" userId="S::2023497@student.uwtsd.ac.uk::db62902e-1112-42e0-92de-c9df8d118c5b" providerId="AD" clId="Web-{009BA03E-431F-4C6F-544D-2466A891A6C2}" dt="2021-06-28T16:36:39.957" v="680"/>
          <ac:spMkLst>
            <pc:docMk/>
            <pc:sldMk cId="2595221942" sldId="261"/>
            <ac:spMk id="10" creationId="{E0CBAC23-2E3F-4A90-BA59-F8299F6A5439}"/>
          </ac:spMkLst>
        </pc:spChg>
        <pc:graphicFrameChg chg="add">
          <ac:chgData name="Kathleen Gallagher (2023497)" userId="S::2023497@student.uwtsd.ac.uk::db62902e-1112-42e0-92de-c9df8d118c5b" providerId="AD" clId="Web-{009BA03E-431F-4C6F-544D-2466A891A6C2}" dt="2021-06-28T16:36:39.957" v="680"/>
          <ac:graphicFrameMkLst>
            <pc:docMk/>
            <pc:sldMk cId="2595221942" sldId="261"/>
            <ac:graphicFrameMk id="4" creationId="{93CE19C2-BCEA-4FB7-BC1E-BC2242E8415D}"/>
          </ac:graphicFrameMkLst>
        </pc:graphicFrameChg>
      </pc:sldChg>
      <pc:sldChg chg="addSp delSp modSp new mod setBg">
        <pc:chgData name="Kathleen Gallagher (2023497)" userId="S::2023497@student.uwtsd.ac.uk::db62902e-1112-42e0-92de-c9df8d118c5b" providerId="AD" clId="Web-{009BA03E-431F-4C6F-544D-2466A891A6C2}" dt="2021-06-28T16:54:03.151" v="1215"/>
        <pc:sldMkLst>
          <pc:docMk/>
          <pc:sldMk cId="3559081845" sldId="262"/>
        </pc:sldMkLst>
        <pc:spChg chg="add del mod">
          <ac:chgData name="Kathleen Gallagher (2023497)" userId="S::2023497@student.uwtsd.ac.uk::db62902e-1112-42e0-92de-c9df8d118c5b" providerId="AD" clId="Web-{009BA03E-431F-4C6F-544D-2466A891A6C2}" dt="2021-06-28T16:54:03.151" v="1215"/>
          <ac:spMkLst>
            <pc:docMk/>
            <pc:sldMk cId="3559081845" sldId="262"/>
            <ac:spMk id="2" creationId="{64EAE82A-EB8F-4BA3-8B9E-9C286F5E6870}"/>
          </ac:spMkLst>
        </pc:spChg>
        <pc:spChg chg="add">
          <ac:chgData name="Kathleen Gallagher (2023497)" userId="S::2023497@student.uwtsd.ac.uk::db62902e-1112-42e0-92de-c9df8d118c5b" providerId="AD" clId="Web-{009BA03E-431F-4C6F-544D-2466A891A6C2}" dt="2021-06-28T16:54:03.151" v="1215"/>
          <ac:spMkLst>
            <pc:docMk/>
            <pc:sldMk cId="3559081845" sldId="262"/>
            <ac:spMk id="5" creationId="{46D6306C-ED4F-4AAE-B4A5-EEA6AFAD726E}"/>
          </ac:spMkLst>
        </pc:spChg>
        <pc:spChg chg="add">
          <ac:chgData name="Kathleen Gallagher (2023497)" userId="S::2023497@student.uwtsd.ac.uk::db62902e-1112-42e0-92de-c9df8d118c5b" providerId="AD" clId="Web-{009BA03E-431F-4C6F-544D-2466A891A6C2}" dt="2021-06-28T16:54:03.151" v="1215"/>
          <ac:spMkLst>
            <pc:docMk/>
            <pc:sldMk cId="3559081845" sldId="262"/>
            <ac:spMk id="6" creationId="{0EC5361D-F897-4856-B945-0455A365EB24}"/>
          </ac:spMkLst>
        </pc:spChg>
        <pc:spChg chg="add del">
          <ac:chgData name="Kathleen Gallagher (2023497)" userId="S::2023497@student.uwtsd.ac.uk::db62902e-1112-42e0-92de-c9df8d118c5b" providerId="AD" clId="Web-{009BA03E-431F-4C6F-544D-2466A891A6C2}" dt="2021-06-28T16:54:03.120" v="1214"/>
          <ac:spMkLst>
            <pc:docMk/>
            <pc:sldMk cId="3559081845" sldId="262"/>
            <ac:spMk id="8" creationId="{35DB3719-6FDC-4E5D-891D-FF40B7300F64}"/>
          </ac:spMkLst>
        </pc:spChg>
        <pc:spChg chg="add del">
          <ac:chgData name="Kathleen Gallagher (2023497)" userId="S::2023497@student.uwtsd.ac.uk::db62902e-1112-42e0-92de-c9df8d118c5b" providerId="AD" clId="Web-{009BA03E-431F-4C6F-544D-2466A891A6C2}" dt="2021-06-28T16:54:03.120" v="1214"/>
          <ac:spMkLst>
            <pc:docMk/>
            <pc:sldMk cId="3559081845" sldId="262"/>
            <ac:spMk id="10" creationId="{E0CBAC23-2E3F-4A90-BA59-F8299F6A5439}"/>
          </ac:spMkLst>
        </pc:spChg>
        <pc:spChg chg="add">
          <ac:chgData name="Kathleen Gallagher (2023497)" userId="S::2023497@student.uwtsd.ac.uk::db62902e-1112-42e0-92de-c9df8d118c5b" providerId="AD" clId="Web-{009BA03E-431F-4C6F-544D-2466A891A6C2}" dt="2021-06-28T16:54:03.151" v="1215"/>
          <ac:spMkLst>
            <pc:docMk/>
            <pc:sldMk cId="3559081845" sldId="262"/>
            <ac:spMk id="12" creationId="{4508C0C5-2268-42B5-B3C8-4D0899E05F8C}"/>
          </ac:spMkLst>
        </pc:spChg>
        <pc:spChg chg="add">
          <ac:chgData name="Kathleen Gallagher (2023497)" userId="S::2023497@student.uwtsd.ac.uk::db62902e-1112-42e0-92de-c9df8d118c5b" providerId="AD" clId="Web-{009BA03E-431F-4C6F-544D-2466A891A6C2}" dt="2021-06-28T16:54:03.151" v="1215"/>
          <ac:spMkLst>
            <pc:docMk/>
            <pc:sldMk cId="3559081845" sldId="262"/>
            <ac:spMk id="14" creationId="{141ACBDB-38F8-4B34-8183-BD95B4E55A62}"/>
          </ac:spMkLst>
        </pc:spChg>
        <pc:spChg chg="add">
          <ac:chgData name="Kathleen Gallagher (2023497)" userId="S::2023497@student.uwtsd.ac.uk::db62902e-1112-42e0-92de-c9df8d118c5b" providerId="AD" clId="Web-{009BA03E-431F-4C6F-544D-2466A891A6C2}" dt="2021-06-28T16:54:03.151" v="1215"/>
          <ac:spMkLst>
            <pc:docMk/>
            <pc:sldMk cId="3559081845" sldId="262"/>
            <ac:spMk id="16" creationId="{DE00DB52-3455-4E2F-867B-A6D0516E175B}"/>
          </ac:spMkLst>
        </pc:spChg>
        <pc:spChg chg="add">
          <ac:chgData name="Kathleen Gallagher (2023497)" userId="S::2023497@student.uwtsd.ac.uk::db62902e-1112-42e0-92de-c9df8d118c5b" providerId="AD" clId="Web-{009BA03E-431F-4C6F-544D-2466A891A6C2}" dt="2021-06-28T16:54:03.151" v="1215"/>
          <ac:spMkLst>
            <pc:docMk/>
            <pc:sldMk cId="3559081845" sldId="262"/>
            <ac:spMk id="18" creationId="{9E914C83-E0D8-4953-92D5-169D28CB43AE}"/>
          </ac:spMkLst>
        </pc:spChg>
        <pc:spChg chg="add">
          <ac:chgData name="Kathleen Gallagher (2023497)" userId="S::2023497@student.uwtsd.ac.uk::db62902e-1112-42e0-92de-c9df8d118c5b" providerId="AD" clId="Web-{009BA03E-431F-4C6F-544D-2466A891A6C2}" dt="2021-06-28T16:54:03.151" v="1215"/>
          <ac:spMkLst>
            <pc:docMk/>
            <pc:sldMk cId="3559081845" sldId="262"/>
            <ac:spMk id="20" creationId="{3512E083-F550-46AF-8490-767ECFD00CB7}"/>
          </ac:spMkLst>
        </pc:spChg>
        <pc:graphicFrameChg chg="add del">
          <ac:chgData name="Kathleen Gallagher (2023497)" userId="S::2023497@student.uwtsd.ac.uk::db62902e-1112-42e0-92de-c9df8d118c5b" providerId="AD" clId="Web-{009BA03E-431F-4C6F-544D-2466A891A6C2}" dt="2021-06-28T16:54:03.120" v="1214"/>
          <ac:graphicFrameMkLst>
            <pc:docMk/>
            <pc:sldMk cId="3559081845" sldId="262"/>
            <ac:graphicFrameMk id="4" creationId="{CD4265BD-E70F-466D-87C3-0583D9811F3F}"/>
          </ac:graphicFrameMkLst>
        </pc:graphicFrameChg>
        <pc:graphicFrameChg chg="add">
          <ac:chgData name="Kathleen Gallagher (2023497)" userId="S::2023497@student.uwtsd.ac.uk::db62902e-1112-42e0-92de-c9df8d118c5b" providerId="AD" clId="Web-{009BA03E-431F-4C6F-544D-2466A891A6C2}" dt="2021-06-28T16:54:03.151" v="1215"/>
          <ac:graphicFrameMkLst>
            <pc:docMk/>
            <pc:sldMk cId="3559081845" sldId="262"/>
            <ac:graphicFrameMk id="7" creationId="{4CCA6392-CDE3-4EB9-A5A8-0FA002CAE021}"/>
          </ac:graphicFrameMkLst>
        </pc:graphicFrameChg>
      </pc:sldChg>
      <pc:sldChg chg="addSp delSp modSp new mod setBg">
        <pc:chgData name="Kathleen Gallagher (2023497)" userId="S::2023497@student.uwtsd.ac.uk::db62902e-1112-42e0-92de-c9df8d118c5b" providerId="AD" clId="Web-{009BA03E-431F-4C6F-544D-2466A891A6C2}" dt="2021-06-28T17:01:09.614" v="1485"/>
        <pc:sldMkLst>
          <pc:docMk/>
          <pc:sldMk cId="2067853778" sldId="263"/>
        </pc:sldMkLst>
        <pc:spChg chg="add mod">
          <ac:chgData name="Kathleen Gallagher (2023497)" userId="S::2023497@student.uwtsd.ac.uk::db62902e-1112-42e0-92de-c9df8d118c5b" providerId="AD" clId="Web-{009BA03E-431F-4C6F-544D-2466A891A6C2}" dt="2021-06-28T17:01:09.614" v="1485"/>
          <ac:spMkLst>
            <pc:docMk/>
            <pc:sldMk cId="2067853778" sldId="263"/>
            <ac:spMk id="2" creationId="{C1D40BFC-C734-4609-A1C0-2653E3D09085}"/>
          </ac:spMkLst>
        </pc:spChg>
        <pc:spChg chg="add">
          <ac:chgData name="Kathleen Gallagher (2023497)" userId="S::2023497@student.uwtsd.ac.uk::db62902e-1112-42e0-92de-c9df8d118c5b" providerId="AD" clId="Web-{009BA03E-431F-4C6F-544D-2466A891A6C2}" dt="2021-06-28T17:01:09.614" v="1485"/>
          <ac:spMkLst>
            <pc:docMk/>
            <pc:sldMk cId="2067853778" sldId="263"/>
            <ac:spMk id="4" creationId="{C2554CA6-288E-4202-BC52-2E5A8F0C0AED}"/>
          </ac:spMkLst>
        </pc:spChg>
        <pc:spChg chg="add">
          <ac:chgData name="Kathleen Gallagher (2023497)" userId="S::2023497@student.uwtsd.ac.uk::db62902e-1112-42e0-92de-c9df8d118c5b" providerId="AD" clId="Web-{009BA03E-431F-4C6F-544D-2466A891A6C2}" dt="2021-06-28T17:01:09.614" v="1485"/>
          <ac:spMkLst>
            <pc:docMk/>
            <pc:sldMk cId="2067853778" sldId="263"/>
            <ac:spMk id="5" creationId="{B10BB131-AC8E-4A8E-A5D1-36260F720C3B}"/>
          </ac:spMkLst>
        </pc:spChg>
        <pc:spChg chg="add">
          <ac:chgData name="Kathleen Gallagher (2023497)" userId="S::2023497@student.uwtsd.ac.uk::db62902e-1112-42e0-92de-c9df8d118c5b" providerId="AD" clId="Web-{009BA03E-431F-4C6F-544D-2466A891A6C2}" dt="2021-06-28T17:01:09.614" v="1485"/>
          <ac:spMkLst>
            <pc:docMk/>
            <pc:sldMk cId="2067853778" sldId="263"/>
            <ac:spMk id="6" creationId="{5B7778FC-632E-4DCA-A7CB-0D7731CCF970}"/>
          </ac:spMkLst>
        </pc:spChg>
        <pc:spChg chg="add del">
          <ac:chgData name="Kathleen Gallagher (2023497)" userId="S::2023497@student.uwtsd.ac.uk::db62902e-1112-42e0-92de-c9df8d118c5b" providerId="AD" clId="Web-{009BA03E-431F-4C6F-544D-2466A891A6C2}" dt="2021-06-28T17:01:09.598" v="1484"/>
          <ac:spMkLst>
            <pc:docMk/>
            <pc:sldMk cId="2067853778" sldId="263"/>
            <ac:spMk id="7" creationId="{081EA652-8C6A-4E69-BEB9-170809474553}"/>
          </ac:spMkLst>
        </pc:spChg>
        <pc:spChg chg="add">
          <ac:chgData name="Kathleen Gallagher (2023497)" userId="S::2023497@student.uwtsd.ac.uk::db62902e-1112-42e0-92de-c9df8d118c5b" providerId="AD" clId="Web-{009BA03E-431F-4C6F-544D-2466A891A6C2}" dt="2021-06-28T17:01:09.614" v="1485"/>
          <ac:spMkLst>
            <pc:docMk/>
            <pc:sldMk cId="2067853778" sldId="263"/>
            <ac:spMk id="8" creationId="{FA23A907-97FB-4A8F-880A-DD77401C4296}"/>
          </ac:spMkLst>
        </pc:spChg>
        <pc:spChg chg="add del">
          <ac:chgData name="Kathleen Gallagher (2023497)" userId="S::2023497@student.uwtsd.ac.uk::db62902e-1112-42e0-92de-c9df8d118c5b" providerId="AD" clId="Web-{009BA03E-431F-4C6F-544D-2466A891A6C2}" dt="2021-06-28T17:01:09.598" v="1484"/>
          <ac:spMkLst>
            <pc:docMk/>
            <pc:sldMk cId="2067853778" sldId="263"/>
            <ac:spMk id="9" creationId="{5298780A-33B9-4EA2-8F67-DE68AD62841B}"/>
          </ac:spMkLst>
        </pc:spChg>
        <pc:spChg chg="add del">
          <ac:chgData name="Kathleen Gallagher (2023497)" userId="S::2023497@student.uwtsd.ac.uk::db62902e-1112-42e0-92de-c9df8d118c5b" providerId="AD" clId="Web-{009BA03E-431F-4C6F-544D-2466A891A6C2}" dt="2021-06-28T17:01:09.598" v="1484"/>
          <ac:spMkLst>
            <pc:docMk/>
            <pc:sldMk cId="2067853778" sldId="263"/>
            <ac:spMk id="11" creationId="{7F488E8B-4E1E-4402-8935-D4E6C02615C7}"/>
          </ac:spMkLst>
        </pc:spChg>
        <pc:cxnChg chg="add del">
          <ac:chgData name="Kathleen Gallagher (2023497)" userId="S::2023497@student.uwtsd.ac.uk::db62902e-1112-42e0-92de-c9df8d118c5b" providerId="AD" clId="Web-{009BA03E-431F-4C6F-544D-2466A891A6C2}" dt="2021-06-28T17:01:09.598" v="1484"/>
          <ac:cxnSpMkLst>
            <pc:docMk/>
            <pc:sldMk cId="2067853778" sldId="263"/>
            <ac:cxnSpMk id="13" creationId="{23AAC9B5-8015-485C-ACF9-A750390E9A56}"/>
          </ac:cxnSpMkLst>
        </pc:cxnChg>
      </pc:sldChg>
      <pc:sldChg chg="addSp delSp modSp new mod ord setBg">
        <pc:chgData name="Kathleen Gallagher (2023497)" userId="S::2023497@student.uwtsd.ac.uk::db62902e-1112-42e0-92de-c9df8d118c5b" providerId="AD" clId="Web-{009BA03E-431F-4C6F-544D-2466A891A6C2}" dt="2021-06-28T17:19:05.985" v="1962"/>
        <pc:sldMkLst>
          <pc:docMk/>
          <pc:sldMk cId="163832301" sldId="264"/>
        </pc:sldMkLst>
        <pc:spChg chg="add mod ord">
          <ac:chgData name="Kathleen Gallagher (2023497)" userId="S::2023497@student.uwtsd.ac.uk::db62902e-1112-42e0-92de-c9df8d118c5b" providerId="AD" clId="Web-{009BA03E-431F-4C6F-544D-2466A891A6C2}" dt="2021-06-28T17:18:58.250" v="1961"/>
          <ac:spMkLst>
            <pc:docMk/>
            <pc:sldMk cId="163832301" sldId="264"/>
            <ac:spMk id="2" creationId="{F28827C6-5F21-4751-92C2-93A72007EF02}"/>
          </ac:spMkLst>
        </pc:spChg>
        <pc:spChg chg="add del mod">
          <ac:chgData name="Kathleen Gallagher (2023497)" userId="S::2023497@student.uwtsd.ac.uk::db62902e-1112-42e0-92de-c9df8d118c5b" providerId="AD" clId="Web-{009BA03E-431F-4C6F-544D-2466A891A6C2}" dt="2021-06-28T17:17:10.514" v="1953"/>
          <ac:spMkLst>
            <pc:docMk/>
            <pc:sldMk cId="163832301" sldId="264"/>
            <ac:spMk id="4" creationId="{FB2CD4FA-55CF-4A18-9B98-588603E3F6A0}"/>
          </ac:spMkLst>
        </pc:spChg>
        <pc:spChg chg="add mod">
          <ac:chgData name="Kathleen Gallagher (2023497)" userId="S::2023497@student.uwtsd.ac.uk::db62902e-1112-42e0-92de-c9df8d118c5b" providerId="AD" clId="Web-{009BA03E-431F-4C6F-544D-2466A891A6C2}" dt="2021-06-28T17:18:58.250" v="1961"/>
          <ac:spMkLst>
            <pc:docMk/>
            <pc:sldMk cId="163832301" sldId="264"/>
            <ac:spMk id="7" creationId="{C51FB61C-3AA2-4DAC-AE1F-ADF2D613448D}"/>
          </ac:spMkLst>
        </pc:spChg>
        <pc:spChg chg="add">
          <ac:chgData name="Kathleen Gallagher (2023497)" userId="S::2023497@student.uwtsd.ac.uk::db62902e-1112-42e0-92de-c9df8d118c5b" providerId="AD" clId="Web-{009BA03E-431F-4C6F-544D-2466A891A6C2}" dt="2021-06-28T17:18:58.250" v="1961"/>
          <ac:spMkLst>
            <pc:docMk/>
            <pc:sldMk cId="163832301" sldId="264"/>
            <ac:spMk id="12" creationId="{42A4FC2C-047E-45A5-965D-8E1E3BF09BC6}"/>
          </ac:spMkLst>
        </pc:spChg>
        <pc:picChg chg="add del mod">
          <ac:chgData name="Kathleen Gallagher (2023497)" userId="S::2023497@student.uwtsd.ac.uk::db62902e-1112-42e0-92de-c9df8d118c5b" providerId="AD" clId="Web-{009BA03E-431F-4C6F-544D-2466A891A6C2}" dt="2021-06-28T17:17:10.514" v="1954"/>
          <ac:picMkLst>
            <pc:docMk/>
            <pc:sldMk cId="163832301" sldId="264"/>
            <ac:picMk id="3" creationId="{6F69BC9A-0A2A-4041-9B9F-BDC874A02A9A}"/>
          </ac:picMkLst>
        </pc:picChg>
        <pc:picChg chg="add mod">
          <ac:chgData name="Kathleen Gallagher (2023497)" userId="S::2023497@student.uwtsd.ac.uk::db62902e-1112-42e0-92de-c9df8d118c5b" providerId="AD" clId="Web-{009BA03E-431F-4C6F-544D-2466A891A6C2}" dt="2021-06-28T17:18:58.250" v="1961"/>
          <ac:picMkLst>
            <pc:docMk/>
            <pc:sldMk cId="163832301" sldId="264"/>
            <ac:picMk id="6" creationId="{DCE42D9D-92DB-4A64-8E09-0B0D92010EF7}"/>
          </ac:picMkLst>
        </pc:picChg>
      </pc:sldChg>
      <pc:sldChg chg="addSp delSp modSp new mod setBg">
        <pc:chgData name="Kathleen Gallagher (2023497)" userId="S::2023497@student.uwtsd.ac.uk::db62902e-1112-42e0-92de-c9df8d118c5b" providerId="AD" clId="Web-{009BA03E-431F-4C6F-544D-2466A891A6C2}" dt="2021-06-28T17:15:27.058" v="1945" actId="1076"/>
        <pc:sldMkLst>
          <pc:docMk/>
          <pc:sldMk cId="523861744" sldId="265"/>
        </pc:sldMkLst>
        <pc:spChg chg="add del">
          <ac:chgData name="Kathleen Gallagher (2023497)" userId="S::2023497@student.uwtsd.ac.uk::db62902e-1112-42e0-92de-c9df8d118c5b" providerId="AD" clId="Web-{009BA03E-431F-4C6F-544D-2466A891A6C2}" dt="2021-06-28T17:08:15.517" v="1682"/>
          <ac:spMkLst>
            <pc:docMk/>
            <pc:sldMk cId="523861744" sldId="265"/>
            <ac:spMk id="2" creationId="{4CAE5EE1-0BF1-4DF1-A14F-D66946283819}"/>
          </ac:spMkLst>
        </pc:spChg>
        <pc:spChg chg="add del mod">
          <ac:chgData name="Kathleen Gallagher (2023497)" userId="S::2023497@student.uwtsd.ac.uk::db62902e-1112-42e0-92de-c9df8d118c5b" providerId="AD" clId="Web-{009BA03E-431F-4C6F-544D-2466A891A6C2}" dt="2021-06-28T17:11:35.678" v="1793"/>
          <ac:spMkLst>
            <pc:docMk/>
            <pc:sldMk cId="523861744" sldId="265"/>
            <ac:spMk id="3" creationId="{C8554E27-EE45-4C92-BEBB-6D77CCA29784}"/>
          </ac:spMkLst>
        </pc:spChg>
        <pc:spChg chg="add del mod">
          <ac:chgData name="Kathleen Gallagher (2023497)" userId="S::2023497@student.uwtsd.ac.uk::db62902e-1112-42e0-92de-c9df8d118c5b" providerId="AD" clId="Web-{009BA03E-431F-4C6F-544D-2466A891A6C2}" dt="2021-06-28T17:11:30.709" v="1791"/>
          <ac:spMkLst>
            <pc:docMk/>
            <pc:sldMk cId="523861744" sldId="265"/>
            <ac:spMk id="5" creationId="{82C252D5-7CDC-4C3B-8A83-36349A23097B}"/>
          </ac:spMkLst>
        </pc:spChg>
        <pc:spChg chg="add del">
          <ac:chgData name="Kathleen Gallagher (2023497)" userId="S::2023497@student.uwtsd.ac.uk::db62902e-1112-42e0-92de-c9df8d118c5b" providerId="AD" clId="Web-{009BA03E-431F-4C6F-544D-2466A891A6C2}" dt="2021-06-28T17:14:08.260" v="1917"/>
          <ac:spMkLst>
            <pc:docMk/>
            <pc:sldMk cId="523861744" sldId="265"/>
            <ac:spMk id="9" creationId="{46D6306C-ED4F-4AAE-B4A5-EEA6AFAD726E}"/>
          </ac:spMkLst>
        </pc:spChg>
        <pc:spChg chg="add del">
          <ac:chgData name="Kathleen Gallagher (2023497)" userId="S::2023497@student.uwtsd.ac.uk::db62902e-1112-42e0-92de-c9df8d118c5b" providerId="AD" clId="Web-{009BA03E-431F-4C6F-544D-2466A891A6C2}" dt="2021-06-28T17:14:08.260" v="1917"/>
          <ac:spMkLst>
            <pc:docMk/>
            <pc:sldMk cId="523861744" sldId="265"/>
            <ac:spMk id="11" creationId="{0EC5361D-F897-4856-B945-0455A365EB24}"/>
          </ac:spMkLst>
        </pc:spChg>
        <pc:spChg chg="add del">
          <ac:chgData name="Kathleen Gallagher (2023497)" userId="S::2023497@student.uwtsd.ac.uk::db62902e-1112-42e0-92de-c9df8d118c5b" providerId="AD" clId="Web-{009BA03E-431F-4C6F-544D-2466A891A6C2}" dt="2021-06-28T17:14:08.260" v="1917"/>
          <ac:spMkLst>
            <pc:docMk/>
            <pc:sldMk cId="523861744" sldId="265"/>
            <ac:spMk id="13" creationId="{4508C0C5-2268-42B5-B3C8-4D0899E05F8C}"/>
          </ac:spMkLst>
        </pc:spChg>
        <pc:spChg chg="add del">
          <ac:chgData name="Kathleen Gallagher (2023497)" userId="S::2023497@student.uwtsd.ac.uk::db62902e-1112-42e0-92de-c9df8d118c5b" providerId="AD" clId="Web-{009BA03E-431F-4C6F-544D-2466A891A6C2}" dt="2021-06-28T17:14:08.260" v="1917"/>
          <ac:spMkLst>
            <pc:docMk/>
            <pc:sldMk cId="523861744" sldId="265"/>
            <ac:spMk id="15" creationId="{141ACBDB-38F8-4B34-8183-BD95B4E55A62}"/>
          </ac:spMkLst>
        </pc:spChg>
        <pc:spChg chg="add del">
          <ac:chgData name="Kathleen Gallagher (2023497)" userId="S::2023497@student.uwtsd.ac.uk::db62902e-1112-42e0-92de-c9df8d118c5b" providerId="AD" clId="Web-{009BA03E-431F-4C6F-544D-2466A891A6C2}" dt="2021-06-28T17:14:08.260" v="1917"/>
          <ac:spMkLst>
            <pc:docMk/>
            <pc:sldMk cId="523861744" sldId="265"/>
            <ac:spMk id="17" creationId="{DE00DB52-3455-4E2F-867B-A6D0516E175B}"/>
          </ac:spMkLst>
        </pc:spChg>
        <pc:spChg chg="add del">
          <ac:chgData name="Kathleen Gallagher (2023497)" userId="S::2023497@student.uwtsd.ac.uk::db62902e-1112-42e0-92de-c9df8d118c5b" providerId="AD" clId="Web-{009BA03E-431F-4C6F-544D-2466A891A6C2}" dt="2021-06-28T17:14:08.260" v="1917"/>
          <ac:spMkLst>
            <pc:docMk/>
            <pc:sldMk cId="523861744" sldId="265"/>
            <ac:spMk id="19" creationId="{9E914C83-E0D8-4953-92D5-169D28CB43AE}"/>
          </ac:spMkLst>
        </pc:spChg>
        <pc:spChg chg="add del">
          <ac:chgData name="Kathleen Gallagher (2023497)" userId="S::2023497@student.uwtsd.ac.uk::db62902e-1112-42e0-92de-c9df8d118c5b" providerId="AD" clId="Web-{009BA03E-431F-4C6F-544D-2466A891A6C2}" dt="2021-06-28T17:14:08.260" v="1917"/>
          <ac:spMkLst>
            <pc:docMk/>
            <pc:sldMk cId="523861744" sldId="265"/>
            <ac:spMk id="21" creationId="{3512E083-F550-46AF-8490-767ECFD00CB7}"/>
          </ac:spMkLst>
        </pc:spChg>
        <pc:spChg chg="add del">
          <ac:chgData name="Kathleen Gallagher (2023497)" userId="S::2023497@student.uwtsd.ac.uk::db62902e-1112-42e0-92de-c9df8d118c5b" providerId="AD" clId="Web-{009BA03E-431F-4C6F-544D-2466A891A6C2}" dt="2021-06-28T17:14:24.760" v="1919"/>
          <ac:spMkLst>
            <pc:docMk/>
            <pc:sldMk cId="523861744" sldId="265"/>
            <ac:spMk id="26" creationId="{BACC6370-2D7E-4714-9D71-7542949D7D5D}"/>
          </ac:spMkLst>
        </pc:spChg>
        <pc:spChg chg="add del">
          <ac:chgData name="Kathleen Gallagher (2023497)" userId="S::2023497@student.uwtsd.ac.uk::db62902e-1112-42e0-92de-c9df8d118c5b" providerId="AD" clId="Web-{009BA03E-431F-4C6F-544D-2466A891A6C2}" dt="2021-06-28T17:14:24.760" v="1919"/>
          <ac:spMkLst>
            <pc:docMk/>
            <pc:sldMk cId="523861744" sldId="265"/>
            <ac:spMk id="28" creationId="{F68B3F68-107C-434F-AA38-110D5EA91B85}"/>
          </ac:spMkLst>
        </pc:spChg>
        <pc:spChg chg="add del">
          <ac:chgData name="Kathleen Gallagher (2023497)" userId="S::2023497@student.uwtsd.ac.uk::db62902e-1112-42e0-92de-c9df8d118c5b" providerId="AD" clId="Web-{009BA03E-431F-4C6F-544D-2466A891A6C2}" dt="2021-06-28T17:14:24.760" v="1919"/>
          <ac:spMkLst>
            <pc:docMk/>
            <pc:sldMk cId="523861744" sldId="265"/>
            <ac:spMk id="30" creationId="{AAD0DBB9-1A4B-4391-81D4-CB19F9AB918A}"/>
          </ac:spMkLst>
        </pc:spChg>
        <pc:spChg chg="add del">
          <ac:chgData name="Kathleen Gallagher (2023497)" userId="S::2023497@student.uwtsd.ac.uk::db62902e-1112-42e0-92de-c9df8d118c5b" providerId="AD" clId="Web-{009BA03E-431F-4C6F-544D-2466A891A6C2}" dt="2021-06-28T17:14:24.760" v="1919"/>
          <ac:spMkLst>
            <pc:docMk/>
            <pc:sldMk cId="523861744" sldId="265"/>
            <ac:spMk id="32" creationId="{063BBA22-50EA-4C4D-BE05-F1CE4E63AA56}"/>
          </ac:spMkLst>
        </pc:spChg>
        <pc:spChg chg="add">
          <ac:chgData name="Kathleen Gallagher (2023497)" userId="S::2023497@student.uwtsd.ac.uk::db62902e-1112-42e0-92de-c9df8d118c5b" providerId="AD" clId="Web-{009BA03E-431F-4C6F-544D-2466A891A6C2}" dt="2021-06-28T17:14:24.760" v="1919"/>
          <ac:spMkLst>
            <pc:docMk/>
            <pc:sldMk cId="523861744" sldId="265"/>
            <ac:spMk id="37" creationId="{45D37F4E-DDB4-456B-97E0-9937730A039F}"/>
          </ac:spMkLst>
        </pc:spChg>
        <pc:spChg chg="add">
          <ac:chgData name="Kathleen Gallagher (2023497)" userId="S::2023497@student.uwtsd.ac.uk::db62902e-1112-42e0-92de-c9df8d118c5b" providerId="AD" clId="Web-{009BA03E-431F-4C6F-544D-2466A891A6C2}" dt="2021-06-28T17:14:24.760" v="1919"/>
          <ac:spMkLst>
            <pc:docMk/>
            <pc:sldMk cId="523861744" sldId="265"/>
            <ac:spMk id="39" creationId="{B2DD41CD-8F47-4F56-AD12-4E2FF7696987}"/>
          </ac:spMkLst>
        </pc:spChg>
        <pc:graphicFrameChg chg="add mod modGraphic">
          <ac:chgData name="Kathleen Gallagher (2023497)" userId="S::2023497@student.uwtsd.ac.uk::db62902e-1112-42e0-92de-c9df8d118c5b" providerId="AD" clId="Web-{009BA03E-431F-4C6F-544D-2466A891A6C2}" dt="2021-06-28T17:15:27.058" v="1945" actId="1076"/>
          <ac:graphicFrameMkLst>
            <pc:docMk/>
            <pc:sldMk cId="523861744" sldId="265"/>
            <ac:graphicFrameMk id="6" creationId="{6B19019D-22DB-4452-AF98-4A88C6B9C37E}"/>
          </ac:graphicFrameMkLst>
        </pc:graphicFrameChg>
        <pc:picChg chg="add del mod">
          <ac:chgData name="Kathleen Gallagher (2023497)" userId="S::2023497@student.uwtsd.ac.uk::db62902e-1112-42e0-92de-c9df8d118c5b" providerId="AD" clId="Web-{009BA03E-431F-4C6F-544D-2466A891A6C2}" dt="2021-06-28T17:11:30.709" v="1792"/>
          <ac:picMkLst>
            <pc:docMk/>
            <pc:sldMk cId="523861744" sldId="265"/>
            <ac:picMk id="4" creationId="{368CD562-AA6D-4E9A-9075-B142FC793F42}"/>
          </ac:picMkLst>
        </pc:picChg>
      </pc:sldChg>
      <pc:sldChg chg="addSp modSp new mod setBg">
        <pc:chgData name="Kathleen Gallagher (2023497)" userId="S::2023497@student.uwtsd.ac.uk::db62902e-1112-42e0-92de-c9df8d118c5b" providerId="AD" clId="Web-{009BA03E-431F-4C6F-544D-2466A891A6C2}" dt="2021-06-28T17:51:44.470" v="2877"/>
        <pc:sldMkLst>
          <pc:docMk/>
          <pc:sldMk cId="831552074" sldId="266"/>
        </pc:sldMkLst>
        <pc:spChg chg="add mod">
          <ac:chgData name="Kathleen Gallagher (2023497)" userId="S::2023497@student.uwtsd.ac.uk::db62902e-1112-42e0-92de-c9df8d118c5b" providerId="AD" clId="Web-{009BA03E-431F-4C6F-544D-2466A891A6C2}" dt="2021-06-28T17:51:44.470" v="2877"/>
          <ac:spMkLst>
            <pc:docMk/>
            <pc:sldMk cId="831552074" sldId="266"/>
            <ac:spMk id="2" creationId="{7DF386FA-72C7-42F0-B490-091B557B5C65}"/>
          </ac:spMkLst>
        </pc:spChg>
        <pc:spChg chg="add">
          <ac:chgData name="Kathleen Gallagher (2023497)" userId="S::2023497@student.uwtsd.ac.uk::db62902e-1112-42e0-92de-c9df8d118c5b" providerId="AD" clId="Web-{009BA03E-431F-4C6F-544D-2466A891A6C2}" dt="2021-06-28T17:51:44.470" v="2877"/>
          <ac:spMkLst>
            <pc:docMk/>
            <pc:sldMk cId="831552074" sldId="266"/>
            <ac:spMk id="7" creationId="{907EF6B7-1338-4443-8C46-6A318D952DFD}"/>
          </ac:spMkLst>
        </pc:spChg>
        <pc:spChg chg="add">
          <ac:chgData name="Kathleen Gallagher (2023497)" userId="S::2023497@student.uwtsd.ac.uk::db62902e-1112-42e0-92de-c9df8d118c5b" providerId="AD" clId="Web-{009BA03E-431F-4C6F-544D-2466A891A6C2}" dt="2021-06-28T17:51:44.470" v="2877"/>
          <ac:spMkLst>
            <pc:docMk/>
            <pc:sldMk cId="831552074" sldId="266"/>
            <ac:spMk id="9" creationId="{DAAE4CDD-124C-4DCF-9584-B6033B545DD5}"/>
          </ac:spMkLst>
        </pc:spChg>
        <pc:spChg chg="add">
          <ac:chgData name="Kathleen Gallagher (2023497)" userId="S::2023497@student.uwtsd.ac.uk::db62902e-1112-42e0-92de-c9df8d118c5b" providerId="AD" clId="Web-{009BA03E-431F-4C6F-544D-2466A891A6C2}" dt="2021-06-28T17:51:44.470" v="2877"/>
          <ac:spMkLst>
            <pc:docMk/>
            <pc:sldMk cId="831552074" sldId="266"/>
            <ac:spMk id="11" creationId="{081E4A58-353D-44AE-B2FC-2A74E2E400F7}"/>
          </ac:spMkLst>
        </pc:spChg>
      </pc:sldChg>
      <pc:sldChg chg="new del">
        <pc:chgData name="Kathleen Gallagher (2023497)" userId="S::2023497@student.uwtsd.ac.uk::db62902e-1112-42e0-92de-c9df8d118c5b" providerId="AD" clId="Web-{009BA03E-431F-4C6F-544D-2466A891A6C2}" dt="2021-06-28T17:52:07.345" v="2878"/>
        <pc:sldMkLst>
          <pc:docMk/>
          <pc:sldMk cId="825868739" sldId="26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59E7AD-F5D9-4EFF-B02A-49C137E5160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31C9705B-8B56-4065-B459-FECE19A17FF4}">
      <dgm:prSet/>
      <dgm:spPr/>
      <dgm:t>
        <a:bodyPr/>
        <a:lstStyle/>
        <a:p>
          <a:r>
            <a:rPr lang="en-US" dirty="0"/>
            <a:t>A stroke is a medical emergency</a:t>
          </a:r>
        </a:p>
      </dgm:t>
    </dgm:pt>
    <dgm:pt modelId="{87A4FA18-16D5-44A7-ACC5-9BF6815CF206}" type="parTrans" cxnId="{D6AC0327-DB3A-48AC-9A33-ACC7E1B92F9D}">
      <dgm:prSet/>
      <dgm:spPr/>
      <dgm:t>
        <a:bodyPr/>
        <a:lstStyle/>
        <a:p>
          <a:endParaRPr lang="en-US"/>
        </a:p>
      </dgm:t>
    </dgm:pt>
    <dgm:pt modelId="{8E1FA0CE-4993-4596-9DC9-38090D1046DB}" type="sibTrans" cxnId="{D6AC0327-DB3A-48AC-9A33-ACC7E1B92F9D}">
      <dgm:prSet/>
      <dgm:spPr/>
      <dgm:t>
        <a:bodyPr/>
        <a:lstStyle/>
        <a:p>
          <a:endParaRPr lang="en-US"/>
        </a:p>
      </dgm:t>
    </dgm:pt>
    <dgm:pt modelId="{7EAD7921-D85C-499C-A9C5-C883B40B7A65}">
      <dgm:prSet/>
      <dgm:spPr/>
      <dgm:t>
        <a:bodyPr/>
        <a:lstStyle/>
        <a:p>
          <a:pPr rtl="0"/>
          <a:r>
            <a:rPr lang="en-US" dirty="0"/>
            <a:t>.if treatment is swift</a:t>
          </a:r>
          <a:r>
            <a:rPr lang="en-US" dirty="0">
              <a:latin typeface="Calibri Light" panose="020F0302020204030204"/>
            </a:rPr>
            <a:t> </a:t>
          </a:r>
          <a:r>
            <a:rPr lang="en-US" dirty="0"/>
            <a:t>,it can be reversed </a:t>
          </a:r>
        </a:p>
      </dgm:t>
    </dgm:pt>
    <dgm:pt modelId="{4464C6BE-F0F1-4B31-8D02-A3D7CC06F99A}" type="parTrans" cxnId="{B743A9DE-B7C1-475D-8F4E-2573C35E3F25}">
      <dgm:prSet/>
      <dgm:spPr/>
      <dgm:t>
        <a:bodyPr/>
        <a:lstStyle/>
        <a:p>
          <a:endParaRPr lang="en-US"/>
        </a:p>
      </dgm:t>
    </dgm:pt>
    <dgm:pt modelId="{B2972BBA-0219-4114-A17A-068DE22CD821}" type="sibTrans" cxnId="{B743A9DE-B7C1-475D-8F4E-2573C35E3F25}">
      <dgm:prSet/>
      <dgm:spPr/>
      <dgm:t>
        <a:bodyPr/>
        <a:lstStyle/>
        <a:p>
          <a:endParaRPr lang="en-US"/>
        </a:p>
      </dgm:t>
    </dgm:pt>
    <dgm:pt modelId="{13F09EE3-8B2D-4A2A-9FF0-2E381C948A35}">
      <dgm:prSet/>
      <dgm:spPr/>
      <dgm:t>
        <a:bodyPr/>
        <a:lstStyle/>
        <a:p>
          <a:r>
            <a:rPr lang="en-US" dirty="0"/>
            <a:t>.life saving medication must be given in the first few hours.</a:t>
          </a:r>
        </a:p>
      </dgm:t>
    </dgm:pt>
    <dgm:pt modelId="{29E554AB-7733-4B8B-A25D-021CFA95BC98}" type="parTrans" cxnId="{B8C6C5F4-7459-41E9-BEEF-9CFFD488126D}">
      <dgm:prSet/>
      <dgm:spPr/>
      <dgm:t>
        <a:bodyPr/>
        <a:lstStyle/>
        <a:p>
          <a:endParaRPr lang="en-US"/>
        </a:p>
      </dgm:t>
    </dgm:pt>
    <dgm:pt modelId="{AB54B9E8-3FA9-4029-9600-82E051BAE2D3}" type="sibTrans" cxnId="{B8C6C5F4-7459-41E9-BEEF-9CFFD488126D}">
      <dgm:prSet/>
      <dgm:spPr/>
      <dgm:t>
        <a:bodyPr/>
        <a:lstStyle/>
        <a:p>
          <a:endParaRPr lang="en-US"/>
        </a:p>
      </dgm:t>
    </dgm:pt>
    <dgm:pt modelId="{23FE7ADD-CDDE-41AD-A3B2-C58D309FEF11}">
      <dgm:prSet/>
      <dgm:spPr/>
      <dgm:t>
        <a:bodyPr/>
        <a:lstStyle/>
        <a:p>
          <a:r>
            <a:rPr lang="en-US" dirty="0"/>
            <a:t>Skilled treatment and care in first few hours of a stroke is </a:t>
          </a:r>
          <a:r>
            <a:rPr lang="en-US" dirty="0" err="1"/>
            <a:t>vitalto</a:t>
          </a:r>
          <a:r>
            <a:rPr lang="en-US" dirty="0"/>
            <a:t> ensuring most parts of the brain are saved.</a:t>
          </a:r>
        </a:p>
      </dgm:t>
    </dgm:pt>
    <dgm:pt modelId="{B156258A-CAE3-46C5-89B2-22A08EC51AAB}" type="parTrans" cxnId="{ED4BCE51-5C4A-4739-A1B1-EDBF501CD69E}">
      <dgm:prSet/>
      <dgm:spPr/>
      <dgm:t>
        <a:bodyPr/>
        <a:lstStyle/>
        <a:p>
          <a:endParaRPr lang="en-US"/>
        </a:p>
      </dgm:t>
    </dgm:pt>
    <dgm:pt modelId="{C43FFB66-954D-40C4-A4A8-DE4A4EEB9C16}" type="sibTrans" cxnId="{ED4BCE51-5C4A-4739-A1B1-EDBF501CD69E}">
      <dgm:prSet/>
      <dgm:spPr/>
      <dgm:t>
        <a:bodyPr/>
        <a:lstStyle/>
        <a:p>
          <a:endParaRPr lang="en-US"/>
        </a:p>
      </dgm:t>
    </dgm:pt>
    <dgm:pt modelId="{B5D979D2-011C-4F17-A1DB-506FBF2220B7}">
      <dgm:prSet phldr="0"/>
      <dgm:spPr/>
      <dgm:t>
        <a:bodyPr/>
        <a:lstStyle/>
        <a:p>
          <a:pPr rtl="0"/>
          <a:r>
            <a:rPr lang="en-US" dirty="0">
              <a:latin typeface="Calibri Light" panose="020F0302020204030204"/>
            </a:rPr>
            <a:t>. Every year in the UK 150,00 suffer a  stroke </a:t>
          </a:r>
        </a:p>
      </dgm:t>
    </dgm:pt>
    <dgm:pt modelId="{8E0541E5-2B0A-4C7D-9A92-1BCBE5EB70F0}" type="parTrans" cxnId="{1DB523C0-D4E7-481E-BE66-78F1119C3545}">
      <dgm:prSet/>
      <dgm:spPr/>
    </dgm:pt>
    <dgm:pt modelId="{BC383F2A-3FCB-4098-BDD9-35BCC63BF239}" type="sibTrans" cxnId="{1DB523C0-D4E7-481E-BE66-78F1119C3545}">
      <dgm:prSet/>
      <dgm:spPr/>
    </dgm:pt>
    <dgm:pt modelId="{454C2426-8E27-484D-AF5E-578A19207054}">
      <dgm:prSet phldr="0"/>
      <dgm:spPr/>
      <dgm:t>
        <a:bodyPr/>
        <a:lstStyle/>
        <a:p>
          <a:pPr rtl="0"/>
          <a:r>
            <a:rPr lang="en-US" dirty="0">
              <a:latin typeface="Calibri Light" panose="020F0302020204030204"/>
            </a:rPr>
            <a:t>. A stroke can happen at any age </a:t>
          </a:r>
        </a:p>
      </dgm:t>
    </dgm:pt>
    <dgm:pt modelId="{C300CF18-679D-442C-89CD-BB152A8DA2CF}" type="parTrans" cxnId="{CECE6F4E-6BB5-48C2-9F9D-272BD1A04B74}">
      <dgm:prSet/>
      <dgm:spPr/>
    </dgm:pt>
    <dgm:pt modelId="{FB060095-F420-47C2-923E-589370A8CD65}" type="sibTrans" cxnId="{CECE6F4E-6BB5-48C2-9F9D-272BD1A04B74}">
      <dgm:prSet/>
      <dgm:spPr/>
    </dgm:pt>
    <dgm:pt modelId="{21CF2B25-E7F6-48BE-8E53-247084C2D5A0}">
      <dgm:prSet phldr="0"/>
      <dgm:spPr/>
      <dgm:t>
        <a:bodyPr/>
        <a:lstStyle/>
        <a:p>
          <a:pPr rtl="0"/>
          <a:r>
            <a:rPr lang="en-US" dirty="0">
              <a:latin typeface="Calibri Light" panose="020F0302020204030204"/>
            </a:rPr>
            <a:t>  75% of strokes happen in people over the age of 65 (DH 2007)</a:t>
          </a:r>
          <a:endParaRPr lang="en-US" dirty="0"/>
        </a:p>
      </dgm:t>
    </dgm:pt>
    <dgm:pt modelId="{9E3AB593-E953-4DBB-8CCD-623B2BB8DF2C}" type="parTrans" cxnId="{78B06671-8D3E-40DB-97A8-10480E8EC2BF}">
      <dgm:prSet/>
      <dgm:spPr/>
    </dgm:pt>
    <dgm:pt modelId="{29B61630-6159-4A64-889C-32775258767D}" type="sibTrans" cxnId="{78B06671-8D3E-40DB-97A8-10480E8EC2BF}">
      <dgm:prSet/>
      <dgm:spPr/>
    </dgm:pt>
    <dgm:pt modelId="{D9F30E48-68DD-44AA-8E76-55EE014F61EF}">
      <dgm:prSet phldr="0"/>
      <dgm:spPr/>
      <dgm:t>
        <a:bodyPr/>
        <a:lstStyle/>
        <a:p>
          <a:pPr rtl="0"/>
          <a:r>
            <a:rPr lang="en-US" dirty="0">
              <a:latin typeface="Calibri Light" panose="020F0302020204030204"/>
            </a:rPr>
            <a:t>Improvements in treatment and care have reduced deaths in the UK from 21%  in  1999 to 12 % in 2008. (LEE ET AL 2011)</a:t>
          </a:r>
        </a:p>
      </dgm:t>
    </dgm:pt>
    <dgm:pt modelId="{7B1D3B20-166C-413A-B9A8-2367DF73CB0C}" type="parTrans" cxnId="{EE60DE6E-9C71-45A8-BFB6-33B875D8CD24}">
      <dgm:prSet/>
      <dgm:spPr/>
    </dgm:pt>
    <dgm:pt modelId="{BF858ED2-1C65-4F23-93F2-7D52CA3386E2}" type="sibTrans" cxnId="{EE60DE6E-9C71-45A8-BFB6-33B875D8CD24}">
      <dgm:prSet/>
      <dgm:spPr/>
    </dgm:pt>
    <dgm:pt modelId="{22F13125-BFF9-4657-84E1-7659DFD9A1FF}" type="pres">
      <dgm:prSet presAssocID="{A959E7AD-F5D9-4EFF-B02A-49C137E5160C}" presName="diagram" presStyleCnt="0">
        <dgm:presLayoutVars>
          <dgm:dir/>
          <dgm:resizeHandles val="exact"/>
        </dgm:presLayoutVars>
      </dgm:prSet>
      <dgm:spPr/>
    </dgm:pt>
    <dgm:pt modelId="{35E65F39-1BCE-4039-A556-B65360B1CBED}" type="pres">
      <dgm:prSet presAssocID="{31C9705B-8B56-4065-B459-FECE19A17FF4}" presName="node" presStyleLbl="node1" presStyleIdx="0" presStyleCnt="8">
        <dgm:presLayoutVars>
          <dgm:bulletEnabled val="1"/>
        </dgm:presLayoutVars>
      </dgm:prSet>
      <dgm:spPr/>
    </dgm:pt>
    <dgm:pt modelId="{BADC54F4-ACEB-41FC-804C-8B84EA363F5A}" type="pres">
      <dgm:prSet presAssocID="{8E1FA0CE-4993-4596-9DC9-38090D1046DB}" presName="sibTrans" presStyleCnt="0"/>
      <dgm:spPr/>
    </dgm:pt>
    <dgm:pt modelId="{91746C9D-E447-43B0-95EE-F5E0642AE831}" type="pres">
      <dgm:prSet presAssocID="{7EAD7921-D85C-499C-A9C5-C883B40B7A65}" presName="node" presStyleLbl="node1" presStyleIdx="1" presStyleCnt="8">
        <dgm:presLayoutVars>
          <dgm:bulletEnabled val="1"/>
        </dgm:presLayoutVars>
      </dgm:prSet>
      <dgm:spPr/>
    </dgm:pt>
    <dgm:pt modelId="{7096CEB5-3E18-4081-9C12-ED8EF3744184}" type="pres">
      <dgm:prSet presAssocID="{B2972BBA-0219-4114-A17A-068DE22CD821}" presName="sibTrans" presStyleCnt="0"/>
      <dgm:spPr/>
    </dgm:pt>
    <dgm:pt modelId="{F046E0A5-C1AA-41FB-A75F-0FCBB06FC0E2}" type="pres">
      <dgm:prSet presAssocID="{13F09EE3-8B2D-4A2A-9FF0-2E381C948A35}" presName="node" presStyleLbl="node1" presStyleIdx="2" presStyleCnt="8">
        <dgm:presLayoutVars>
          <dgm:bulletEnabled val="1"/>
        </dgm:presLayoutVars>
      </dgm:prSet>
      <dgm:spPr/>
    </dgm:pt>
    <dgm:pt modelId="{8C3D993E-0F8A-49DA-A76D-660E57EB2030}" type="pres">
      <dgm:prSet presAssocID="{AB54B9E8-3FA9-4029-9600-82E051BAE2D3}" presName="sibTrans" presStyleCnt="0"/>
      <dgm:spPr/>
    </dgm:pt>
    <dgm:pt modelId="{60988621-6F86-4316-9656-BE56A9DF4FD1}" type="pres">
      <dgm:prSet presAssocID="{23FE7ADD-CDDE-41AD-A3B2-C58D309FEF11}" presName="node" presStyleLbl="node1" presStyleIdx="3" presStyleCnt="8">
        <dgm:presLayoutVars>
          <dgm:bulletEnabled val="1"/>
        </dgm:presLayoutVars>
      </dgm:prSet>
      <dgm:spPr/>
    </dgm:pt>
    <dgm:pt modelId="{E0A36A70-E093-43F5-81AF-303F7EE645B1}" type="pres">
      <dgm:prSet presAssocID="{C43FFB66-954D-40C4-A4A8-DE4A4EEB9C16}" presName="sibTrans" presStyleCnt="0"/>
      <dgm:spPr/>
    </dgm:pt>
    <dgm:pt modelId="{FA16333A-431D-4450-996A-C70DC7FE1657}" type="pres">
      <dgm:prSet presAssocID="{B5D979D2-011C-4F17-A1DB-506FBF2220B7}" presName="node" presStyleLbl="node1" presStyleIdx="4" presStyleCnt="8">
        <dgm:presLayoutVars>
          <dgm:bulletEnabled val="1"/>
        </dgm:presLayoutVars>
      </dgm:prSet>
      <dgm:spPr/>
    </dgm:pt>
    <dgm:pt modelId="{37043C70-57F3-46A8-B9CB-5FB1E645692B}" type="pres">
      <dgm:prSet presAssocID="{BC383F2A-3FCB-4098-BDD9-35BCC63BF239}" presName="sibTrans" presStyleCnt="0"/>
      <dgm:spPr/>
    </dgm:pt>
    <dgm:pt modelId="{13F28D29-EF3B-4D33-955A-BA526499706C}" type="pres">
      <dgm:prSet presAssocID="{454C2426-8E27-484D-AF5E-578A19207054}" presName="node" presStyleLbl="node1" presStyleIdx="5" presStyleCnt="8">
        <dgm:presLayoutVars>
          <dgm:bulletEnabled val="1"/>
        </dgm:presLayoutVars>
      </dgm:prSet>
      <dgm:spPr/>
    </dgm:pt>
    <dgm:pt modelId="{ACE67C95-333C-4FFB-81A0-842D4F521A40}" type="pres">
      <dgm:prSet presAssocID="{FB060095-F420-47C2-923E-589370A8CD65}" presName="sibTrans" presStyleCnt="0"/>
      <dgm:spPr/>
    </dgm:pt>
    <dgm:pt modelId="{EE703C66-D7FB-4A15-8BB8-D780C3C12072}" type="pres">
      <dgm:prSet presAssocID="{21CF2B25-E7F6-48BE-8E53-247084C2D5A0}" presName="node" presStyleLbl="node1" presStyleIdx="6" presStyleCnt="8">
        <dgm:presLayoutVars>
          <dgm:bulletEnabled val="1"/>
        </dgm:presLayoutVars>
      </dgm:prSet>
      <dgm:spPr/>
    </dgm:pt>
    <dgm:pt modelId="{A1ECCD5E-6B57-4090-B0FD-95C27E740579}" type="pres">
      <dgm:prSet presAssocID="{29B61630-6159-4A64-889C-32775258767D}" presName="sibTrans" presStyleCnt="0"/>
      <dgm:spPr/>
    </dgm:pt>
    <dgm:pt modelId="{4138F897-126B-433D-A75A-1A2B0DB62427}" type="pres">
      <dgm:prSet presAssocID="{D9F30E48-68DD-44AA-8E76-55EE014F61EF}" presName="node" presStyleLbl="node1" presStyleIdx="7" presStyleCnt="8">
        <dgm:presLayoutVars>
          <dgm:bulletEnabled val="1"/>
        </dgm:presLayoutVars>
      </dgm:prSet>
      <dgm:spPr/>
    </dgm:pt>
  </dgm:ptLst>
  <dgm:cxnLst>
    <dgm:cxn modelId="{ED050D0B-4767-484C-9500-CCDFE9ADF0E7}" type="presOf" srcId="{21CF2B25-E7F6-48BE-8E53-247084C2D5A0}" destId="{EE703C66-D7FB-4A15-8BB8-D780C3C12072}" srcOrd="0" destOrd="0" presId="urn:microsoft.com/office/officeart/2005/8/layout/default"/>
    <dgm:cxn modelId="{9D76BB11-3E99-40EB-BEF3-B1718D7C618D}" type="presOf" srcId="{A959E7AD-F5D9-4EFF-B02A-49C137E5160C}" destId="{22F13125-BFF9-4657-84E1-7659DFD9A1FF}" srcOrd="0" destOrd="0" presId="urn:microsoft.com/office/officeart/2005/8/layout/default"/>
    <dgm:cxn modelId="{5CE56526-4E0E-460D-BA86-222002C4FA5E}" type="presOf" srcId="{454C2426-8E27-484D-AF5E-578A19207054}" destId="{13F28D29-EF3B-4D33-955A-BA526499706C}" srcOrd="0" destOrd="0" presId="urn:microsoft.com/office/officeart/2005/8/layout/default"/>
    <dgm:cxn modelId="{D6AC0327-DB3A-48AC-9A33-ACC7E1B92F9D}" srcId="{A959E7AD-F5D9-4EFF-B02A-49C137E5160C}" destId="{31C9705B-8B56-4065-B459-FECE19A17FF4}" srcOrd="0" destOrd="0" parTransId="{87A4FA18-16D5-44A7-ACC5-9BF6815CF206}" sibTransId="{8E1FA0CE-4993-4596-9DC9-38090D1046DB}"/>
    <dgm:cxn modelId="{41C7DA3C-C615-465C-A265-56A70B4894F6}" type="presOf" srcId="{31C9705B-8B56-4065-B459-FECE19A17FF4}" destId="{35E65F39-1BCE-4039-A556-B65360B1CBED}" srcOrd="0" destOrd="0" presId="urn:microsoft.com/office/officeart/2005/8/layout/default"/>
    <dgm:cxn modelId="{868ECE41-F704-4B23-B314-59ADD949C34D}" type="presOf" srcId="{B5D979D2-011C-4F17-A1DB-506FBF2220B7}" destId="{FA16333A-431D-4450-996A-C70DC7FE1657}" srcOrd="0" destOrd="0" presId="urn:microsoft.com/office/officeart/2005/8/layout/default"/>
    <dgm:cxn modelId="{CECE6F4E-6BB5-48C2-9F9D-272BD1A04B74}" srcId="{A959E7AD-F5D9-4EFF-B02A-49C137E5160C}" destId="{454C2426-8E27-484D-AF5E-578A19207054}" srcOrd="5" destOrd="0" parTransId="{C300CF18-679D-442C-89CD-BB152A8DA2CF}" sibTransId="{FB060095-F420-47C2-923E-589370A8CD65}"/>
    <dgm:cxn modelId="{EE60DE6E-9C71-45A8-BFB6-33B875D8CD24}" srcId="{A959E7AD-F5D9-4EFF-B02A-49C137E5160C}" destId="{D9F30E48-68DD-44AA-8E76-55EE014F61EF}" srcOrd="7" destOrd="0" parTransId="{7B1D3B20-166C-413A-B9A8-2367DF73CB0C}" sibTransId="{BF858ED2-1C65-4F23-93F2-7D52CA3386E2}"/>
    <dgm:cxn modelId="{78B06671-8D3E-40DB-97A8-10480E8EC2BF}" srcId="{A959E7AD-F5D9-4EFF-B02A-49C137E5160C}" destId="{21CF2B25-E7F6-48BE-8E53-247084C2D5A0}" srcOrd="6" destOrd="0" parTransId="{9E3AB593-E953-4DBB-8CCD-623B2BB8DF2C}" sibTransId="{29B61630-6159-4A64-889C-32775258767D}"/>
    <dgm:cxn modelId="{ED4BCE51-5C4A-4739-A1B1-EDBF501CD69E}" srcId="{A959E7AD-F5D9-4EFF-B02A-49C137E5160C}" destId="{23FE7ADD-CDDE-41AD-A3B2-C58D309FEF11}" srcOrd="3" destOrd="0" parTransId="{B156258A-CAE3-46C5-89B2-22A08EC51AAB}" sibTransId="{C43FFB66-954D-40C4-A4A8-DE4A4EEB9C16}"/>
    <dgm:cxn modelId="{E919B55A-329F-4190-A2BD-AF832D4C876F}" type="presOf" srcId="{23FE7ADD-CDDE-41AD-A3B2-C58D309FEF11}" destId="{60988621-6F86-4316-9656-BE56A9DF4FD1}" srcOrd="0" destOrd="0" presId="urn:microsoft.com/office/officeart/2005/8/layout/default"/>
    <dgm:cxn modelId="{45698880-2E48-46E8-A486-0CF130F5BF2B}" type="presOf" srcId="{13F09EE3-8B2D-4A2A-9FF0-2E381C948A35}" destId="{F046E0A5-C1AA-41FB-A75F-0FCBB06FC0E2}" srcOrd="0" destOrd="0" presId="urn:microsoft.com/office/officeart/2005/8/layout/default"/>
    <dgm:cxn modelId="{1DB523C0-D4E7-481E-BE66-78F1119C3545}" srcId="{A959E7AD-F5D9-4EFF-B02A-49C137E5160C}" destId="{B5D979D2-011C-4F17-A1DB-506FBF2220B7}" srcOrd="4" destOrd="0" parTransId="{8E0541E5-2B0A-4C7D-9A92-1BCBE5EB70F0}" sibTransId="{BC383F2A-3FCB-4098-BDD9-35BCC63BF239}"/>
    <dgm:cxn modelId="{17B204C7-6E53-4D28-8278-9232FEBF87E7}" type="presOf" srcId="{D9F30E48-68DD-44AA-8E76-55EE014F61EF}" destId="{4138F897-126B-433D-A75A-1A2B0DB62427}" srcOrd="0" destOrd="0" presId="urn:microsoft.com/office/officeart/2005/8/layout/default"/>
    <dgm:cxn modelId="{0E0F96CE-469C-41C8-80B0-30DB06A51CB9}" type="presOf" srcId="{7EAD7921-D85C-499C-A9C5-C883B40B7A65}" destId="{91746C9D-E447-43B0-95EE-F5E0642AE831}" srcOrd="0" destOrd="0" presId="urn:microsoft.com/office/officeart/2005/8/layout/default"/>
    <dgm:cxn modelId="{B743A9DE-B7C1-475D-8F4E-2573C35E3F25}" srcId="{A959E7AD-F5D9-4EFF-B02A-49C137E5160C}" destId="{7EAD7921-D85C-499C-A9C5-C883B40B7A65}" srcOrd="1" destOrd="0" parTransId="{4464C6BE-F0F1-4B31-8D02-A3D7CC06F99A}" sibTransId="{B2972BBA-0219-4114-A17A-068DE22CD821}"/>
    <dgm:cxn modelId="{B8C6C5F4-7459-41E9-BEEF-9CFFD488126D}" srcId="{A959E7AD-F5D9-4EFF-B02A-49C137E5160C}" destId="{13F09EE3-8B2D-4A2A-9FF0-2E381C948A35}" srcOrd="2" destOrd="0" parTransId="{29E554AB-7733-4B8B-A25D-021CFA95BC98}" sibTransId="{AB54B9E8-3FA9-4029-9600-82E051BAE2D3}"/>
    <dgm:cxn modelId="{D112D26D-3166-48AF-A506-18913363CBD0}" type="presParOf" srcId="{22F13125-BFF9-4657-84E1-7659DFD9A1FF}" destId="{35E65F39-1BCE-4039-A556-B65360B1CBED}" srcOrd="0" destOrd="0" presId="urn:microsoft.com/office/officeart/2005/8/layout/default"/>
    <dgm:cxn modelId="{3D85AB28-BCE4-405A-A528-F51FDB3E55B2}" type="presParOf" srcId="{22F13125-BFF9-4657-84E1-7659DFD9A1FF}" destId="{BADC54F4-ACEB-41FC-804C-8B84EA363F5A}" srcOrd="1" destOrd="0" presId="urn:microsoft.com/office/officeart/2005/8/layout/default"/>
    <dgm:cxn modelId="{303CA0C1-E3D1-4BB2-8A13-3A1B7691C6C3}" type="presParOf" srcId="{22F13125-BFF9-4657-84E1-7659DFD9A1FF}" destId="{91746C9D-E447-43B0-95EE-F5E0642AE831}" srcOrd="2" destOrd="0" presId="urn:microsoft.com/office/officeart/2005/8/layout/default"/>
    <dgm:cxn modelId="{0997D7AF-49C1-483E-856E-C07E3F35D541}" type="presParOf" srcId="{22F13125-BFF9-4657-84E1-7659DFD9A1FF}" destId="{7096CEB5-3E18-4081-9C12-ED8EF3744184}" srcOrd="3" destOrd="0" presId="urn:microsoft.com/office/officeart/2005/8/layout/default"/>
    <dgm:cxn modelId="{6D48A6DE-00AF-4F20-968F-B080024E46E8}" type="presParOf" srcId="{22F13125-BFF9-4657-84E1-7659DFD9A1FF}" destId="{F046E0A5-C1AA-41FB-A75F-0FCBB06FC0E2}" srcOrd="4" destOrd="0" presId="urn:microsoft.com/office/officeart/2005/8/layout/default"/>
    <dgm:cxn modelId="{A15FE59B-17CC-4A0B-8CEA-F8D45FDE31A2}" type="presParOf" srcId="{22F13125-BFF9-4657-84E1-7659DFD9A1FF}" destId="{8C3D993E-0F8A-49DA-A76D-660E57EB2030}" srcOrd="5" destOrd="0" presId="urn:microsoft.com/office/officeart/2005/8/layout/default"/>
    <dgm:cxn modelId="{4AE8D18D-1AED-4831-8E26-91A69BAE7B25}" type="presParOf" srcId="{22F13125-BFF9-4657-84E1-7659DFD9A1FF}" destId="{60988621-6F86-4316-9656-BE56A9DF4FD1}" srcOrd="6" destOrd="0" presId="urn:microsoft.com/office/officeart/2005/8/layout/default"/>
    <dgm:cxn modelId="{941AED1E-9AD6-46BA-852A-971930E2D89E}" type="presParOf" srcId="{22F13125-BFF9-4657-84E1-7659DFD9A1FF}" destId="{E0A36A70-E093-43F5-81AF-303F7EE645B1}" srcOrd="7" destOrd="0" presId="urn:microsoft.com/office/officeart/2005/8/layout/default"/>
    <dgm:cxn modelId="{30BE082C-CF71-479A-8A16-DF57F3936ED7}" type="presParOf" srcId="{22F13125-BFF9-4657-84E1-7659DFD9A1FF}" destId="{FA16333A-431D-4450-996A-C70DC7FE1657}" srcOrd="8" destOrd="0" presId="urn:microsoft.com/office/officeart/2005/8/layout/default"/>
    <dgm:cxn modelId="{CBD39F41-C472-4B46-B16E-2F4B1A793307}" type="presParOf" srcId="{22F13125-BFF9-4657-84E1-7659DFD9A1FF}" destId="{37043C70-57F3-46A8-B9CB-5FB1E645692B}" srcOrd="9" destOrd="0" presId="urn:microsoft.com/office/officeart/2005/8/layout/default"/>
    <dgm:cxn modelId="{BE8370C0-6469-4728-A969-B585603CEB47}" type="presParOf" srcId="{22F13125-BFF9-4657-84E1-7659DFD9A1FF}" destId="{13F28D29-EF3B-4D33-955A-BA526499706C}" srcOrd="10" destOrd="0" presId="urn:microsoft.com/office/officeart/2005/8/layout/default"/>
    <dgm:cxn modelId="{EAB41180-3BCF-4318-975A-D8E2B1F476D7}" type="presParOf" srcId="{22F13125-BFF9-4657-84E1-7659DFD9A1FF}" destId="{ACE67C95-333C-4FFB-81A0-842D4F521A40}" srcOrd="11" destOrd="0" presId="urn:microsoft.com/office/officeart/2005/8/layout/default"/>
    <dgm:cxn modelId="{EE7ADD95-B96A-4AAF-9858-C82A9D6E28D3}" type="presParOf" srcId="{22F13125-BFF9-4657-84E1-7659DFD9A1FF}" destId="{EE703C66-D7FB-4A15-8BB8-D780C3C12072}" srcOrd="12" destOrd="0" presId="urn:microsoft.com/office/officeart/2005/8/layout/default"/>
    <dgm:cxn modelId="{9FC1B943-B44A-4D16-92ED-189A4277917C}" type="presParOf" srcId="{22F13125-BFF9-4657-84E1-7659DFD9A1FF}" destId="{A1ECCD5E-6B57-4090-B0FD-95C27E740579}" srcOrd="13" destOrd="0" presId="urn:microsoft.com/office/officeart/2005/8/layout/default"/>
    <dgm:cxn modelId="{E51611B0-E703-4380-866C-48C793657572}" type="presParOf" srcId="{22F13125-BFF9-4657-84E1-7659DFD9A1FF}" destId="{4138F897-126B-433D-A75A-1A2B0DB62427}"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C087BA-C781-4BA4-A0C6-C7DCC287D048}"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65947F9E-158C-4BCD-90B8-7C1A8803D91F}">
      <dgm:prSet/>
      <dgm:spPr/>
      <dgm:t>
        <a:bodyPr/>
        <a:lstStyle/>
        <a:p>
          <a:r>
            <a:rPr lang="en-US"/>
            <a:t>Aims</a:t>
          </a:r>
        </a:p>
      </dgm:t>
    </dgm:pt>
    <dgm:pt modelId="{4B114E25-2A97-4A95-9116-050CF3F637A6}" type="parTrans" cxnId="{531B649A-A164-4514-B1E8-3799B887C573}">
      <dgm:prSet/>
      <dgm:spPr/>
      <dgm:t>
        <a:bodyPr/>
        <a:lstStyle/>
        <a:p>
          <a:endParaRPr lang="en-US"/>
        </a:p>
      </dgm:t>
    </dgm:pt>
    <dgm:pt modelId="{31E28141-A6E2-4DE6-865D-9E70678ABEB2}" type="sibTrans" cxnId="{531B649A-A164-4514-B1E8-3799B887C573}">
      <dgm:prSet/>
      <dgm:spPr/>
      <dgm:t>
        <a:bodyPr/>
        <a:lstStyle/>
        <a:p>
          <a:endParaRPr lang="en-US"/>
        </a:p>
      </dgm:t>
    </dgm:pt>
    <dgm:pt modelId="{38DB5176-D784-4963-8498-2F54F4BE5FDC}">
      <dgm:prSet/>
      <dgm:spPr/>
      <dgm:t>
        <a:bodyPr/>
        <a:lstStyle/>
        <a:p>
          <a:r>
            <a:rPr lang="en-US"/>
            <a:t>.treatments are now much better</a:t>
          </a:r>
        </a:p>
      </dgm:t>
    </dgm:pt>
    <dgm:pt modelId="{BAEF342A-BDA8-4835-90F2-6814465F9DF4}" type="parTrans" cxnId="{CBA35929-AE32-45B6-903F-EFD124BBD9A2}">
      <dgm:prSet/>
      <dgm:spPr/>
      <dgm:t>
        <a:bodyPr/>
        <a:lstStyle/>
        <a:p>
          <a:endParaRPr lang="en-US"/>
        </a:p>
      </dgm:t>
    </dgm:pt>
    <dgm:pt modelId="{79EC0D23-D8BE-43EF-8675-F7C355CE5F80}" type="sibTrans" cxnId="{CBA35929-AE32-45B6-903F-EFD124BBD9A2}">
      <dgm:prSet/>
      <dgm:spPr/>
      <dgm:t>
        <a:bodyPr/>
        <a:lstStyle/>
        <a:p>
          <a:endParaRPr lang="en-US"/>
        </a:p>
      </dgm:t>
    </dgm:pt>
    <dgm:pt modelId="{C7ABDFB5-A3F2-4746-99BA-916CD04F3C3E}">
      <dgm:prSet/>
      <dgm:spPr/>
      <dgm:t>
        <a:bodyPr/>
        <a:lstStyle/>
        <a:p>
          <a:r>
            <a:rPr lang="en-US"/>
            <a:t>.advances in treatment have changed and are more advanced</a:t>
          </a:r>
        </a:p>
      </dgm:t>
    </dgm:pt>
    <dgm:pt modelId="{2C03701D-F903-450A-B2F2-23FE2EEDDC83}" type="parTrans" cxnId="{1B2E9A66-B6AE-435B-9805-8572A0126545}">
      <dgm:prSet/>
      <dgm:spPr/>
      <dgm:t>
        <a:bodyPr/>
        <a:lstStyle/>
        <a:p>
          <a:endParaRPr lang="en-US"/>
        </a:p>
      </dgm:t>
    </dgm:pt>
    <dgm:pt modelId="{EB421D7F-63AA-40B0-9A39-8CAEA355E344}" type="sibTrans" cxnId="{1B2E9A66-B6AE-435B-9805-8572A0126545}">
      <dgm:prSet/>
      <dgm:spPr/>
      <dgm:t>
        <a:bodyPr/>
        <a:lstStyle/>
        <a:p>
          <a:endParaRPr lang="en-US"/>
        </a:p>
      </dgm:t>
    </dgm:pt>
    <dgm:pt modelId="{9758A265-761A-402D-9DAA-D553FAD06095}">
      <dgm:prSet/>
      <dgm:spPr/>
      <dgm:t>
        <a:bodyPr/>
        <a:lstStyle/>
        <a:p>
          <a:r>
            <a:rPr lang="en-US"/>
            <a:t>.prompt action and recognising the signs more advanced</a:t>
          </a:r>
        </a:p>
      </dgm:t>
    </dgm:pt>
    <dgm:pt modelId="{415751C5-5B58-4B5F-AB96-7E52934591BC}" type="parTrans" cxnId="{88C168AE-F634-4E7F-88CC-970FCE8336FC}">
      <dgm:prSet/>
      <dgm:spPr/>
      <dgm:t>
        <a:bodyPr/>
        <a:lstStyle/>
        <a:p>
          <a:endParaRPr lang="en-US"/>
        </a:p>
      </dgm:t>
    </dgm:pt>
    <dgm:pt modelId="{0067CA52-20FF-43AD-B686-4FF0FB74397D}" type="sibTrans" cxnId="{88C168AE-F634-4E7F-88CC-970FCE8336FC}">
      <dgm:prSet/>
      <dgm:spPr/>
      <dgm:t>
        <a:bodyPr/>
        <a:lstStyle/>
        <a:p>
          <a:endParaRPr lang="en-US"/>
        </a:p>
      </dgm:t>
    </dgm:pt>
    <dgm:pt modelId="{367BF6BC-9BE8-48C4-87C9-840E97637806}">
      <dgm:prSet/>
      <dgm:spPr/>
      <dgm:t>
        <a:bodyPr/>
        <a:lstStyle/>
        <a:p>
          <a:r>
            <a:rPr lang="en-US"/>
            <a:t>.understanding prompt action can save more of the brain</a:t>
          </a:r>
        </a:p>
      </dgm:t>
    </dgm:pt>
    <dgm:pt modelId="{02026679-BCF0-4784-9247-17D657B40E5E}" type="parTrans" cxnId="{B30D8E25-AADA-4DBB-B225-000A4E69D3DF}">
      <dgm:prSet/>
      <dgm:spPr/>
      <dgm:t>
        <a:bodyPr/>
        <a:lstStyle/>
        <a:p>
          <a:endParaRPr lang="en-US"/>
        </a:p>
      </dgm:t>
    </dgm:pt>
    <dgm:pt modelId="{D7601B00-5191-4A93-A921-837D24DA81A7}" type="sibTrans" cxnId="{B30D8E25-AADA-4DBB-B225-000A4E69D3DF}">
      <dgm:prSet/>
      <dgm:spPr/>
      <dgm:t>
        <a:bodyPr/>
        <a:lstStyle/>
        <a:p>
          <a:endParaRPr lang="en-US"/>
        </a:p>
      </dgm:t>
    </dgm:pt>
    <dgm:pt modelId="{BDA7D5EB-4660-46A4-9CAC-3D937909CD8C}">
      <dgm:prSet/>
      <dgm:spPr/>
      <dgm:t>
        <a:bodyPr/>
        <a:lstStyle/>
        <a:p>
          <a:r>
            <a:rPr lang="en-US"/>
            <a:t>.recognising and responding appropriatly to transiient ischaemic attaks which can warn of an impending support</a:t>
          </a:r>
        </a:p>
      </dgm:t>
    </dgm:pt>
    <dgm:pt modelId="{02EC2605-BDC8-4398-A878-4B7190E66466}" type="parTrans" cxnId="{C29C74C7-B1CB-462E-9EA0-CF0AC3C2CBB6}">
      <dgm:prSet/>
      <dgm:spPr/>
      <dgm:t>
        <a:bodyPr/>
        <a:lstStyle/>
        <a:p>
          <a:endParaRPr lang="en-US"/>
        </a:p>
      </dgm:t>
    </dgm:pt>
    <dgm:pt modelId="{B1A54EFA-73DC-4350-AD66-57F5CBD80B2E}" type="sibTrans" cxnId="{C29C74C7-B1CB-462E-9EA0-CF0AC3C2CBB6}">
      <dgm:prSet/>
      <dgm:spPr/>
      <dgm:t>
        <a:bodyPr/>
        <a:lstStyle/>
        <a:p>
          <a:endParaRPr lang="en-US"/>
        </a:p>
      </dgm:t>
    </dgm:pt>
    <dgm:pt modelId="{D880DA34-B73F-4613-AC57-14E4F5B802C9}">
      <dgm:prSet/>
      <dgm:spPr/>
      <dgm:t>
        <a:bodyPr/>
        <a:lstStyle/>
        <a:p>
          <a:r>
            <a:rPr lang="en-US"/>
            <a:t>.and to support people in reducing their individual risk.</a:t>
          </a:r>
        </a:p>
      </dgm:t>
    </dgm:pt>
    <dgm:pt modelId="{96AB94C7-8440-4011-B16C-4C539D0EF024}" type="parTrans" cxnId="{EC987E31-2C4D-460A-AFB7-1164C69065E0}">
      <dgm:prSet/>
      <dgm:spPr/>
      <dgm:t>
        <a:bodyPr/>
        <a:lstStyle/>
        <a:p>
          <a:endParaRPr lang="en-US"/>
        </a:p>
      </dgm:t>
    </dgm:pt>
    <dgm:pt modelId="{30FE6C7A-3F04-4C3D-9CE3-333700754A10}" type="sibTrans" cxnId="{EC987E31-2C4D-460A-AFB7-1164C69065E0}">
      <dgm:prSet/>
      <dgm:spPr/>
      <dgm:t>
        <a:bodyPr/>
        <a:lstStyle/>
        <a:p>
          <a:endParaRPr lang="en-US"/>
        </a:p>
      </dgm:t>
    </dgm:pt>
    <dgm:pt modelId="{7CA16B66-569A-49DA-84EC-FD29940F8DCF}">
      <dgm:prSet/>
      <dgm:spPr/>
      <dgm:t>
        <a:bodyPr/>
        <a:lstStyle/>
        <a:p>
          <a:r>
            <a:rPr lang="en-US"/>
            <a:t>(sander ruth 2013)</a:t>
          </a:r>
        </a:p>
      </dgm:t>
    </dgm:pt>
    <dgm:pt modelId="{49AD8508-F2F6-468C-AE8C-B0002FB5B7E0}" type="parTrans" cxnId="{82F53CD6-236F-42E1-9375-EEF569D06316}">
      <dgm:prSet/>
      <dgm:spPr/>
      <dgm:t>
        <a:bodyPr/>
        <a:lstStyle/>
        <a:p>
          <a:endParaRPr lang="en-US"/>
        </a:p>
      </dgm:t>
    </dgm:pt>
    <dgm:pt modelId="{F6A10748-D228-4599-9F76-308DC771B70C}" type="sibTrans" cxnId="{82F53CD6-236F-42E1-9375-EEF569D06316}">
      <dgm:prSet/>
      <dgm:spPr/>
      <dgm:t>
        <a:bodyPr/>
        <a:lstStyle/>
        <a:p>
          <a:endParaRPr lang="en-US"/>
        </a:p>
      </dgm:t>
    </dgm:pt>
    <dgm:pt modelId="{C5918F2F-31A9-4880-AF98-5E7FB91BFD09}" type="pres">
      <dgm:prSet presAssocID="{E0C087BA-C781-4BA4-A0C6-C7DCC287D048}" presName="Name0" presStyleCnt="0">
        <dgm:presLayoutVars>
          <dgm:dir/>
          <dgm:resizeHandles val="exact"/>
        </dgm:presLayoutVars>
      </dgm:prSet>
      <dgm:spPr/>
    </dgm:pt>
    <dgm:pt modelId="{1A9522D5-E9D4-4F53-BA11-F51E360D84C9}" type="pres">
      <dgm:prSet presAssocID="{65947F9E-158C-4BCD-90B8-7C1A8803D91F}" presName="node" presStyleLbl="node1" presStyleIdx="0" presStyleCnt="8">
        <dgm:presLayoutVars>
          <dgm:bulletEnabled val="1"/>
        </dgm:presLayoutVars>
      </dgm:prSet>
      <dgm:spPr/>
    </dgm:pt>
    <dgm:pt modelId="{3B4DA5A5-EB54-4CF4-925D-73E2926F7DFE}" type="pres">
      <dgm:prSet presAssocID="{31E28141-A6E2-4DE6-865D-9E70678ABEB2}" presName="sibTrans" presStyleLbl="sibTrans1D1" presStyleIdx="0" presStyleCnt="7"/>
      <dgm:spPr/>
    </dgm:pt>
    <dgm:pt modelId="{2349EF73-29D6-49EB-B34E-74B1BB2A28CE}" type="pres">
      <dgm:prSet presAssocID="{31E28141-A6E2-4DE6-865D-9E70678ABEB2}" presName="connectorText" presStyleLbl="sibTrans1D1" presStyleIdx="0" presStyleCnt="7"/>
      <dgm:spPr/>
    </dgm:pt>
    <dgm:pt modelId="{4C38FE8F-E84F-4EF0-840F-F41E14460D31}" type="pres">
      <dgm:prSet presAssocID="{38DB5176-D784-4963-8498-2F54F4BE5FDC}" presName="node" presStyleLbl="node1" presStyleIdx="1" presStyleCnt="8">
        <dgm:presLayoutVars>
          <dgm:bulletEnabled val="1"/>
        </dgm:presLayoutVars>
      </dgm:prSet>
      <dgm:spPr/>
    </dgm:pt>
    <dgm:pt modelId="{D1FB8EBC-45A8-4A21-B035-5A04BE6723B0}" type="pres">
      <dgm:prSet presAssocID="{79EC0D23-D8BE-43EF-8675-F7C355CE5F80}" presName="sibTrans" presStyleLbl="sibTrans1D1" presStyleIdx="1" presStyleCnt="7"/>
      <dgm:spPr/>
    </dgm:pt>
    <dgm:pt modelId="{BD2FC4E5-6211-43B6-BA1A-B3443602318B}" type="pres">
      <dgm:prSet presAssocID="{79EC0D23-D8BE-43EF-8675-F7C355CE5F80}" presName="connectorText" presStyleLbl="sibTrans1D1" presStyleIdx="1" presStyleCnt="7"/>
      <dgm:spPr/>
    </dgm:pt>
    <dgm:pt modelId="{51585917-BE5F-4B87-B657-9DDE613015D2}" type="pres">
      <dgm:prSet presAssocID="{C7ABDFB5-A3F2-4746-99BA-916CD04F3C3E}" presName="node" presStyleLbl="node1" presStyleIdx="2" presStyleCnt="8">
        <dgm:presLayoutVars>
          <dgm:bulletEnabled val="1"/>
        </dgm:presLayoutVars>
      </dgm:prSet>
      <dgm:spPr/>
    </dgm:pt>
    <dgm:pt modelId="{649394D2-9893-4FE1-8AC8-FAF9A924FA2C}" type="pres">
      <dgm:prSet presAssocID="{EB421D7F-63AA-40B0-9A39-8CAEA355E344}" presName="sibTrans" presStyleLbl="sibTrans1D1" presStyleIdx="2" presStyleCnt="7"/>
      <dgm:spPr/>
    </dgm:pt>
    <dgm:pt modelId="{C91894CE-9A82-4D11-AB80-50E8F50D6714}" type="pres">
      <dgm:prSet presAssocID="{EB421D7F-63AA-40B0-9A39-8CAEA355E344}" presName="connectorText" presStyleLbl="sibTrans1D1" presStyleIdx="2" presStyleCnt="7"/>
      <dgm:spPr/>
    </dgm:pt>
    <dgm:pt modelId="{46ABCF12-B6BB-4B32-816B-0BB701797CB3}" type="pres">
      <dgm:prSet presAssocID="{9758A265-761A-402D-9DAA-D553FAD06095}" presName="node" presStyleLbl="node1" presStyleIdx="3" presStyleCnt="8">
        <dgm:presLayoutVars>
          <dgm:bulletEnabled val="1"/>
        </dgm:presLayoutVars>
      </dgm:prSet>
      <dgm:spPr/>
    </dgm:pt>
    <dgm:pt modelId="{997255AA-9946-4985-86F0-FD72C8A1A67C}" type="pres">
      <dgm:prSet presAssocID="{0067CA52-20FF-43AD-B686-4FF0FB74397D}" presName="sibTrans" presStyleLbl="sibTrans1D1" presStyleIdx="3" presStyleCnt="7"/>
      <dgm:spPr/>
    </dgm:pt>
    <dgm:pt modelId="{EB776C9A-BAB9-4B08-87A6-EF2DDFF5B375}" type="pres">
      <dgm:prSet presAssocID="{0067CA52-20FF-43AD-B686-4FF0FB74397D}" presName="connectorText" presStyleLbl="sibTrans1D1" presStyleIdx="3" presStyleCnt="7"/>
      <dgm:spPr/>
    </dgm:pt>
    <dgm:pt modelId="{798F0310-1800-4FA8-9F9E-12E00E62D237}" type="pres">
      <dgm:prSet presAssocID="{367BF6BC-9BE8-48C4-87C9-840E97637806}" presName="node" presStyleLbl="node1" presStyleIdx="4" presStyleCnt="8">
        <dgm:presLayoutVars>
          <dgm:bulletEnabled val="1"/>
        </dgm:presLayoutVars>
      </dgm:prSet>
      <dgm:spPr/>
    </dgm:pt>
    <dgm:pt modelId="{7AF81717-F7B4-4381-AFB6-551A9D031E07}" type="pres">
      <dgm:prSet presAssocID="{D7601B00-5191-4A93-A921-837D24DA81A7}" presName="sibTrans" presStyleLbl="sibTrans1D1" presStyleIdx="4" presStyleCnt="7"/>
      <dgm:spPr/>
    </dgm:pt>
    <dgm:pt modelId="{F78A0729-AE55-4C44-AFCB-0A64D457FA3B}" type="pres">
      <dgm:prSet presAssocID="{D7601B00-5191-4A93-A921-837D24DA81A7}" presName="connectorText" presStyleLbl="sibTrans1D1" presStyleIdx="4" presStyleCnt="7"/>
      <dgm:spPr/>
    </dgm:pt>
    <dgm:pt modelId="{E82C545C-AF97-453B-A5D0-4662132EA130}" type="pres">
      <dgm:prSet presAssocID="{BDA7D5EB-4660-46A4-9CAC-3D937909CD8C}" presName="node" presStyleLbl="node1" presStyleIdx="5" presStyleCnt="8">
        <dgm:presLayoutVars>
          <dgm:bulletEnabled val="1"/>
        </dgm:presLayoutVars>
      </dgm:prSet>
      <dgm:spPr/>
    </dgm:pt>
    <dgm:pt modelId="{AD230187-4C0F-4DA4-A3BA-8B09EE5DC2CF}" type="pres">
      <dgm:prSet presAssocID="{B1A54EFA-73DC-4350-AD66-57F5CBD80B2E}" presName="sibTrans" presStyleLbl="sibTrans1D1" presStyleIdx="5" presStyleCnt="7"/>
      <dgm:spPr/>
    </dgm:pt>
    <dgm:pt modelId="{42D9AEEF-6533-4E38-AF10-EE4DB2264671}" type="pres">
      <dgm:prSet presAssocID="{B1A54EFA-73DC-4350-AD66-57F5CBD80B2E}" presName="connectorText" presStyleLbl="sibTrans1D1" presStyleIdx="5" presStyleCnt="7"/>
      <dgm:spPr/>
    </dgm:pt>
    <dgm:pt modelId="{7D5ECAF9-ECF2-4CFF-9D03-60F399B0051E}" type="pres">
      <dgm:prSet presAssocID="{D880DA34-B73F-4613-AC57-14E4F5B802C9}" presName="node" presStyleLbl="node1" presStyleIdx="6" presStyleCnt="8">
        <dgm:presLayoutVars>
          <dgm:bulletEnabled val="1"/>
        </dgm:presLayoutVars>
      </dgm:prSet>
      <dgm:spPr/>
    </dgm:pt>
    <dgm:pt modelId="{05DE4900-C7A2-41BB-9560-3B1E4D37777F}" type="pres">
      <dgm:prSet presAssocID="{30FE6C7A-3F04-4C3D-9CE3-333700754A10}" presName="sibTrans" presStyleLbl="sibTrans1D1" presStyleIdx="6" presStyleCnt="7"/>
      <dgm:spPr/>
    </dgm:pt>
    <dgm:pt modelId="{F0A2B23F-B2B5-44EC-8B23-F756F8251C73}" type="pres">
      <dgm:prSet presAssocID="{30FE6C7A-3F04-4C3D-9CE3-333700754A10}" presName="connectorText" presStyleLbl="sibTrans1D1" presStyleIdx="6" presStyleCnt="7"/>
      <dgm:spPr/>
    </dgm:pt>
    <dgm:pt modelId="{5B6EAAF2-C710-4634-B48C-F74653C00222}" type="pres">
      <dgm:prSet presAssocID="{7CA16B66-569A-49DA-84EC-FD29940F8DCF}" presName="node" presStyleLbl="node1" presStyleIdx="7" presStyleCnt="8">
        <dgm:presLayoutVars>
          <dgm:bulletEnabled val="1"/>
        </dgm:presLayoutVars>
      </dgm:prSet>
      <dgm:spPr/>
    </dgm:pt>
  </dgm:ptLst>
  <dgm:cxnLst>
    <dgm:cxn modelId="{D5AD0B05-F06B-4E1F-AB5B-F3F8E4156EA3}" type="presOf" srcId="{B1A54EFA-73DC-4350-AD66-57F5CBD80B2E}" destId="{AD230187-4C0F-4DA4-A3BA-8B09EE5DC2CF}" srcOrd="0" destOrd="0" presId="urn:microsoft.com/office/officeart/2016/7/layout/RepeatingBendingProcessNew"/>
    <dgm:cxn modelId="{28ABAD06-D935-45AA-944A-84768BD6C3C8}" type="presOf" srcId="{BDA7D5EB-4660-46A4-9CAC-3D937909CD8C}" destId="{E82C545C-AF97-453B-A5D0-4662132EA130}" srcOrd="0" destOrd="0" presId="urn:microsoft.com/office/officeart/2016/7/layout/RepeatingBendingProcessNew"/>
    <dgm:cxn modelId="{F9B8FC10-584D-4D28-A8AC-5F50CB870D7C}" type="presOf" srcId="{30FE6C7A-3F04-4C3D-9CE3-333700754A10}" destId="{F0A2B23F-B2B5-44EC-8B23-F756F8251C73}" srcOrd="1" destOrd="0" presId="urn:microsoft.com/office/officeart/2016/7/layout/RepeatingBendingProcessNew"/>
    <dgm:cxn modelId="{B8E0B620-5C85-4CB3-A988-88FCFF66BF96}" type="presOf" srcId="{B1A54EFA-73DC-4350-AD66-57F5CBD80B2E}" destId="{42D9AEEF-6533-4E38-AF10-EE4DB2264671}" srcOrd="1" destOrd="0" presId="urn:microsoft.com/office/officeart/2016/7/layout/RepeatingBendingProcessNew"/>
    <dgm:cxn modelId="{B30D8E25-AADA-4DBB-B225-000A4E69D3DF}" srcId="{E0C087BA-C781-4BA4-A0C6-C7DCC287D048}" destId="{367BF6BC-9BE8-48C4-87C9-840E97637806}" srcOrd="4" destOrd="0" parTransId="{02026679-BCF0-4784-9247-17D657B40E5E}" sibTransId="{D7601B00-5191-4A93-A921-837D24DA81A7}"/>
    <dgm:cxn modelId="{CBA35929-AE32-45B6-903F-EFD124BBD9A2}" srcId="{E0C087BA-C781-4BA4-A0C6-C7DCC287D048}" destId="{38DB5176-D784-4963-8498-2F54F4BE5FDC}" srcOrd="1" destOrd="0" parTransId="{BAEF342A-BDA8-4835-90F2-6814465F9DF4}" sibTransId="{79EC0D23-D8BE-43EF-8675-F7C355CE5F80}"/>
    <dgm:cxn modelId="{B14B6C2F-A97B-418E-84B7-0566DFB4B5B8}" type="presOf" srcId="{65947F9E-158C-4BCD-90B8-7C1A8803D91F}" destId="{1A9522D5-E9D4-4F53-BA11-F51E360D84C9}" srcOrd="0" destOrd="0" presId="urn:microsoft.com/office/officeart/2016/7/layout/RepeatingBendingProcessNew"/>
    <dgm:cxn modelId="{EC987E31-2C4D-460A-AFB7-1164C69065E0}" srcId="{E0C087BA-C781-4BA4-A0C6-C7DCC287D048}" destId="{D880DA34-B73F-4613-AC57-14E4F5B802C9}" srcOrd="6" destOrd="0" parTransId="{96AB94C7-8440-4011-B16C-4C539D0EF024}" sibTransId="{30FE6C7A-3F04-4C3D-9CE3-333700754A10}"/>
    <dgm:cxn modelId="{36533C33-4139-443B-9FB0-DF3FED73C4AF}" type="presOf" srcId="{79EC0D23-D8BE-43EF-8675-F7C355CE5F80}" destId="{BD2FC4E5-6211-43B6-BA1A-B3443602318B}" srcOrd="1" destOrd="0" presId="urn:microsoft.com/office/officeart/2016/7/layout/RepeatingBendingProcessNew"/>
    <dgm:cxn modelId="{52689E3F-B9EF-4972-A006-E106DE9C9830}" type="presOf" srcId="{D7601B00-5191-4A93-A921-837D24DA81A7}" destId="{7AF81717-F7B4-4381-AFB6-551A9D031E07}" srcOrd="0" destOrd="0" presId="urn:microsoft.com/office/officeart/2016/7/layout/RepeatingBendingProcessNew"/>
    <dgm:cxn modelId="{E11C975C-6DC0-4EFD-B344-5A0D25DE3176}" type="presOf" srcId="{0067CA52-20FF-43AD-B686-4FF0FB74397D}" destId="{997255AA-9946-4985-86F0-FD72C8A1A67C}" srcOrd="0" destOrd="0" presId="urn:microsoft.com/office/officeart/2016/7/layout/RepeatingBendingProcessNew"/>
    <dgm:cxn modelId="{5D9B715E-B30D-4A1E-AD33-F1042E04EACD}" type="presOf" srcId="{E0C087BA-C781-4BA4-A0C6-C7DCC287D048}" destId="{C5918F2F-31A9-4880-AF98-5E7FB91BFD09}" srcOrd="0" destOrd="0" presId="urn:microsoft.com/office/officeart/2016/7/layout/RepeatingBendingProcessNew"/>
    <dgm:cxn modelId="{5E720D65-1E51-40F3-9E50-DB76301E722C}" type="presOf" srcId="{D7601B00-5191-4A93-A921-837D24DA81A7}" destId="{F78A0729-AE55-4C44-AFCB-0A64D457FA3B}" srcOrd="1" destOrd="0" presId="urn:microsoft.com/office/officeart/2016/7/layout/RepeatingBendingProcessNew"/>
    <dgm:cxn modelId="{6D91FA45-29E4-4178-82A8-977D13E2B940}" type="presOf" srcId="{38DB5176-D784-4963-8498-2F54F4BE5FDC}" destId="{4C38FE8F-E84F-4EF0-840F-F41E14460D31}" srcOrd="0" destOrd="0" presId="urn:microsoft.com/office/officeart/2016/7/layout/RepeatingBendingProcessNew"/>
    <dgm:cxn modelId="{1B2E9A66-B6AE-435B-9805-8572A0126545}" srcId="{E0C087BA-C781-4BA4-A0C6-C7DCC287D048}" destId="{C7ABDFB5-A3F2-4746-99BA-916CD04F3C3E}" srcOrd="2" destOrd="0" parTransId="{2C03701D-F903-450A-B2F2-23FE2EEDDC83}" sibTransId="{EB421D7F-63AA-40B0-9A39-8CAEA355E344}"/>
    <dgm:cxn modelId="{B9EDBF47-477C-4C49-8FF5-55E91FC08563}" type="presOf" srcId="{30FE6C7A-3F04-4C3D-9CE3-333700754A10}" destId="{05DE4900-C7A2-41BB-9560-3B1E4D37777F}" srcOrd="0" destOrd="0" presId="urn:microsoft.com/office/officeart/2016/7/layout/RepeatingBendingProcessNew"/>
    <dgm:cxn modelId="{90ABEE6E-CAB7-4DFC-A654-574E58D6A599}" type="presOf" srcId="{EB421D7F-63AA-40B0-9A39-8CAEA355E344}" destId="{649394D2-9893-4FE1-8AC8-FAF9A924FA2C}" srcOrd="0" destOrd="0" presId="urn:microsoft.com/office/officeart/2016/7/layout/RepeatingBendingProcessNew"/>
    <dgm:cxn modelId="{E7F46174-AB71-4ED3-83DA-A8852FD61C88}" type="presOf" srcId="{0067CA52-20FF-43AD-B686-4FF0FB74397D}" destId="{EB776C9A-BAB9-4B08-87A6-EF2DDFF5B375}" srcOrd="1" destOrd="0" presId="urn:microsoft.com/office/officeart/2016/7/layout/RepeatingBendingProcessNew"/>
    <dgm:cxn modelId="{833F8682-3550-455B-A788-48084A044DFE}" type="presOf" srcId="{D880DA34-B73F-4613-AC57-14E4F5B802C9}" destId="{7D5ECAF9-ECF2-4CFF-9D03-60F399B0051E}" srcOrd="0" destOrd="0" presId="urn:microsoft.com/office/officeart/2016/7/layout/RepeatingBendingProcessNew"/>
    <dgm:cxn modelId="{531B649A-A164-4514-B1E8-3799B887C573}" srcId="{E0C087BA-C781-4BA4-A0C6-C7DCC287D048}" destId="{65947F9E-158C-4BCD-90B8-7C1A8803D91F}" srcOrd="0" destOrd="0" parTransId="{4B114E25-2A97-4A95-9116-050CF3F637A6}" sibTransId="{31E28141-A6E2-4DE6-865D-9E70678ABEB2}"/>
    <dgm:cxn modelId="{3589DAA4-CE2E-414B-8BF3-4461E0D228DF}" type="presOf" srcId="{EB421D7F-63AA-40B0-9A39-8CAEA355E344}" destId="{C91894CE-9A82-4D11-AB80-50E8F50D6714}" srcOrd="1" destOrd="0" presId="urn:microsoft.com/office/officeart/2016/7/layout/RepeatingBendingProcessNew"/>
    <dgm:cxn modelId="{25FB1EAD-E900-4133-AE78-776F871169E7}" type="presOf" srcId="{31E28141-A6E2-4DE6-865D-9E70678ABEB2}" destId="{2349EF73-29D6-49EB-B34E-74B1BB2A28CE}" srcOrd="1" destOrd="0" presId="urn:microsoft.com/office/officeart/2016/7/layout/RepeatingBendingProcessNew"/>
    <dgm:cxn modelId="{88C168AE-F634-4E7F-88CC-970FCE8336FC}" srcId="{E0C087BA-C781-4BA4-A0C6-C7DCC287D048}" destId="{9758A265-761A-402D-9DAA-D553FAD06095}" srcOrd="3" destOrd="0" parTransId="{415751C5-5B58-4B5F-AB96-7E52934591BC}" sibTransId="{0067CA52-20FF-43AD-B686-4FF0FB74397D}"/>
    <dgm:cxn modelId="{7DA46DC4-AE28-401A-91C3-6728E6CD7300}" type="presOf" srcId="{367BF6BC-9BE8-48C4-87C9-840E97637806}" destId="{798F0310-1800-4FA8-9F9E-12E00E62D237}" srcOrd="0" destOrd="0" presId="urn:microsoft.com/office/officeart/2016/7/layout/RepeatingBendingProcessNew"/>
    <dgm:cxn modelId="{85BAEAC5-8398-47D1-B0AD-01FACC5816FE}" type="presOf" srcId="{9758A265-761A-402D-9DAA-D553FAD06095}" destId="{46ABCF12-B6BB-4B32-816B-0BB701797CB3}" srcOrd="0" destOrd="0" presId="urn:microsoft.com/office/officeart/2016/7/layout/RepeatingBendingProcessNew"/>
    <dgm:cxn modelId="{C29C74C7-B1CB-462E-9EA0-CF0AC3C2CBB6}" srcId="{E0C087BA-C781-4BA4-A0C6-C7DCC287D048}" destId="{BDA7D5EB-4660-46A4-9CAC-3D937909CD8C}" srcOrd="5" destOrd="0" parTransId="{02EC2605-BDC8-4398-A878-4B7190E66466}" sibTransId="{B1A54EFA-73DC-4350-AD66-57F5CBD80B2E}"/>
    <dgm:cxn modelId="{D21690CB-EAEF-4822-9678-B460EEDCDC7D}" type="presOf" srcId="{C7ABDFB5-A3F2-4746-99BA-916CD04F3C3E}" destId="{51585917-BE5F-4B87-B657-9DDE613015D2}" srcOrd="0" destOrd="0" presId="urn:microsoft.com/office/officeart/2016/7/layout/RepeatingBendingProcessNew"/>
    <dgm:cxn modelId="{82F53CD6-236F-42E1-9375-EEF569D06316}" srcId="{E0C087BA-C781-4BA4-A0C6-C7DCC287D048}" destId="{7CA16B66-569A-49DA-84EC-FD29940F8DCF}" srcOrd="7" destOrd="0" parTransId="{49AD8508-F2F6-468C-AE8C-B0002FB5B7E0}" sibTransId="{F6A10748-D228-4599-9F76-308DC771B70C}"/>
    <dgm:cxn modelId="{820C4ADB-BDAF-4769-A7AF-EB7FD142FD0B}" type="presOf" srcId="{7CA16B66-569A-49DA-84EC-FD29940F8DCF}" destId="{5B6EAAF2-C710-4634-B48C-F74653C00222}" srcOrd="0" destOrd="0" presId="urn:microsoft.com/office/officeart/2016/7/layout/RepeatingBendingProcessNew"/>
    <dgm:cxn modelId="{6D3663E6-16F6-4D63-843F-21432E57AC80}" type="presOf" srcId="{79EC0D23-D8BE-43EF-8675-F7C355CE5F80}" destId="{D1FB8EBC-45A8-4A21-B035-5A04BE6723B0}" srcOrd="0" destOrd="0" presId="urn:microsoft.com/office/officeart/2016/7/layout/RepeatingBendingProcessNew"/>
    <dgm:cxn modelId="{4B4872E7-1E03-4C3A-920C-88C8EAFA7422}" type="presOf" srcId="{31E28141-A6E2-4DE6-865D-9E70678ABEB2}" destId="{3B4DA5A5-EB54-4CF4-925D-73E2926F7DFE}" srcOrd="0" destOrd="0" presId="urn:microsoft.com/office/officeart/2016/7/layout/RepeatingBendingProcessNew"/>
    <dgm:cxn modelId="{2D49CE05-DC30-40B9-9FA4-26B3B3A1A7E2}" type="presParOf" srcId="{C5918F2F-31A9-4880-AF98-5E7FB91BFD09}" destId="{1A9522D5-E9D4-4F53-BA11-F51E360D84C9}" srcOrd="0" destOrd="0" presId="urn:microsoft.com/office/officeart/2016/7/layout/RepeatingBendingProcessNew"/>
    <dgm:cxn modelId="{34DE3807-76D2-4F64-B4FD-4C9A5E842B5D}" type="presParOf" srcId="{C5918F2F-31A9-4880-AF98-5E7FB91BFD09}" destId="{3B4DA5A5-EB54-4CF4-925D-73E2926F7DFE}" srcOrd="1" destOrd="0" presId="urn:microsoft.com/office/officeart/2016/7/layout/RepeatingBendingProcessNew"/>
    <dgm:cxn modelId="{D92765CF-4CBB-42D6-849D-4289666114B2}" type="presParOf" srcId="{3B4DA5A5-EB54-4CF4-925D-73E2926F7DFE}" destId="{2349EF73-29D6-49EB-B34E-74B1BB2A28CE}" srcOrd="0" destOrd="0" presId="urn:microsoft.com/office/officeart/2016/7/layout/RepeatingBendingProcessNew"/>
    <dgm:cxn modelId="{0DAC3E39-AA11-413C-9487-49630F0FB8AF}" type="presParOf" srcId="{C5918F2F-31A9-4880-AF98-5E7FB91BFD09}" destId="{4C38FE8F-E84F-4EF0-840F-F41E14460D31}" srcOrd="2" destOrd="0" presId="urn:microsoft.com/office/officeart/2016/7/layout/RepeatingBendingProcessNew"/>
    <dgm:cxn modelId="{79F56772-ED4C-4DA6-98C4-4DAB71F84A04}" type="presParOf" srcId="{C5918F2F-31A9-4880-AF98-5E7FB91BFD09}" destId="{D1FB8EBC-45A8-4A21-B035-5A04BE6723B0}" srcOrd="3" destOrd="0" presId="urn:microsoft.com/office/officeart/2016/7/layout/RepeatingBendingProcessNew"/>
    <dgm:cxn modelId="{9C7F7E1E-4715-4643-9C1A-5361544804FF}" type="presParOf" srcId="{D1FB8EBC-45A8-4A21-B035-5A04BE6723B0}" destId="{BD2FC4E5-6211-43B6-BA1A-B3443602318B}" srcOrd="0" destOrd="0" presId="urn:microsoft.com/office/officeart/2016/7/layout/RepeatingBendingProcessNew"/>
    <dgm:cxn modelId="{8BDCDE3C-FAC7-46DA-80B8-10158B82FC2F}" type="presParOf" srcId="{C5918F2F-31A9-4880-AF98-5E7FB91BFD09}" destId="{51585917-BE5F-4B87-B657-9DDE613015D2}" srcOrd="4" destOrd="0" presId="urn:microsoft.com/office/officeart/2016/7/layout/RepeatingBendingProcessNew"/>
    <dgm:cxn modelId="{756B1523-1201-4A04-A88C-1DDA13036F55}" type="presParOf" srcId="{C5918F2F-31A9-4880-AF98-5E7FB91BFD09}" destId="{649394D2-9893-4FE1-8AC8-FAF9A924FA2C}" srcOrd="5" destOrd="0" presId="urn:microsoft.com/office/officeart/2016/7/layout/RepeatingBendingProcessNew"/>
    <dgm:cxn modelId="{DFB8FB40-F561-40C8-AEFC-8E3F763A3234}" type="presParOf" srcId="{649394D2-9893-4FE1-8AC8-FAF9A924FA2C}" destId="{C91894CE-9A82-4D11-AB80-50E8F50D6714}" srcOrd="0" destOrd="0" presId="urn:microsoft.com/office/officeart/2016/7/layout/RepeatingBendingProcessNew"/>
    <dgm:cxn modelId="{4DE102E4-4D29-44CB-B852-61AE7CD34042}" type="presParOf" srcId="{C5918F2F-31A9-4880-AF98-5E7FB91BFD09}" destId="{46ABCF12-B6BB-4B32-816B-0BB701797CB3}" srcOrd="6" destOrd="0" presId="urn:microsoft.com/office/officeart/2016/7/layout/RepeatingBendingProcessNew"/>
    <dgm:cxn modelId="{9CFA0C44-5A14-4206-AC7D-8DB0146DA6C5}" type="presParOf" srcId="{C5918F2F-31A9-4880-AF98-5E7FB91BFD09}" destId="{997255AA-9946-4985-86F0-FD72C8A1A67C}" srcOrd="7" destOrd="0" presId="urn:microsoft.com/office/officeart/2016/7/layout/RepeatingBendingProcessNew"/>
    <dgm:cxn modelId="{44BE8DD1-568B-4081-986A-54268B0D8E03}" type="presParOf" srcId="{997255AA-9946-4985-86F0-FD72C8A1A67C}" destId="{EB776C9A-BAB9-4B08-87A6-EF2DDFF5B375}" srcOrd="0" destOrd="0" presId="urn:microsoft.com/office/officeart/2016/7/layout/RepeatingBendingProcessNew"/>
    <dgm:cxn modelId="{40EB9BF2-2BE5-496D-8168-6367197D87B7}" type="presParOf" srcId="{C5918F2F-31A9-4880-AF98-5E7FB91BFD09}" destId="{798F0310-1800-4FA8-9F9E-12E00E62D237}" srcOrd="8" destOrd="0" presId="urn:microsoft.com/office/officeart/2016/7/layout/RepeatingBendingProcessNew"/>
    <dgm:cxn modelId="{96DAECDE-BF06-4A6F-AE12-12BC17C38916}" type="presParOf" srcId="{C5918F2F-31A9-4880-AF98-5E7FB91BFD09}" destId="{7AF81717-F7B4-4381-AFB6-551A9D031E07}" srcOrd="9" destOrd="0" presId="urn:microsoft.com/office/officeart/2016/7/layout/RepeatingBendingProcessNew"/>
    <dgm:cxn modelId="{E892A175-76AB-49D3-81E4-516E2AEE190D}" type="presParOf" srcId="{7AF81717-F7B4-4381-AFB6-551A9D031E07}" destId="{F78A0729-AE55-4C44-AFCB-0A64D457FA3B}" srcOrd="0" destOrd="0" presId="urn:microsoft.com/office/officeart/2016/7/layout/RepeatingBendingProcessNew"/>
    <dgm:cxn modelId="{F3C3C13D-37F2-4C0C-A192-0C7FC9AA7A11}" type="presParOf" srcId="{C5918F2F-31A9-4880-AF98-5E7FB91BFD09}" destId="{E82C545C-AF97-453B-A5D0-4662132EA130}" srcOrd="10" destOrd="0" presId="urn:microsoft.com/office/officeart/2016/7/layout/RepeatingBendingProcessNew"/>
    <dgm:cxn modelId="{946C6207-43D7-47B7-B103-F1AAF522E939}" type="presParOf" srcId="{C5918F2F-31A9-4880-AF98-5E7FB91BFD09}" destId="{AD230187-4C0F-4DA4-A3BA-8B09EE5DC2CF}" srcOrd="11" destOrd="0" presId="urn:microsoft.com/office/officeart/2016/7/layout/RepeatingBendingProcessNew"/>
    <dgm:cxn modelId="{6890CC6A-57B6-43D9-8CE6-DA9A89792751}" type="presParOf" srcId="{AD230187-4C0F-4DA4-A3BA-8B09EE5DC2CF}" destId="{42D9AEEF-6533-4E38-AF10-EE4DB2264671}" srcOrd="0" destOrd="0" presId="urn:microsoft.com/office/officeart/2016/7/layout/RepeatingBendingProcessNew"/>
    <dgm:cxn modelId="{EA0A93EB-9F99-457A-B611-65B665CA6276}" type="presParOf" srcId="{C5918F2F-31A9-4880-AF98-5E7FB91BFD09}" destId="{7D5ECAF9-ECF2-4CFF-9D03-60F399B0051E}" srcOrd="12" destOrd="0" presId="urn:microsoft.com/office/officeart/2016/7/layout/RepeatingBendingProcessNew"/>
    <dgm:cxn modelId="{951ACEF8-4913-4B22-B1D7-FFED8522DADA}" type="presParOf" srcId="{C5918F2F-31A9-4880-AF98-5E7FB91BFD09}" destId="{05DE4900-C7A2-41BB-9560-3B1E4D37777F}" srcOrd="13" destOrd="0" presId="urn:microsoft.com/office/officeart/2016/7/layout/RepeatingBendingProcessNew"/>
    <dgm:cxn modelId="{654EB122-D357-46A3-80E1-37C25C76576A}" type="presParOf" srcId="{05DE4900-C7A2-41BB-9560-3B1E4D37777F}" destId="{F0A2B23F-B2B5-44EC-8B23-F756F8251C73}" srcOrd="0" destOrd="0" presId="urn:microsoft.com/office/officeart/2016/7/layout/RepeatingBendingProcessNew"/>
    <dgm:cxn modelId="{BD104888-88B8-4835-B742-815E6D1819F5}" type="presParOf" srcId="{C5918F2F-31A9-4880-AF98-5E7FB91BFD09}" destId="{5B6EAAF2-C710-4634-B48C-F74653C00222}"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ED67EB0-C896-4D12-95EC-CF93F6E5C7FF}"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B6C1F434-311F-471E-BCD9-1B8B4C483BD6}">
      <dgm:prSet/>
      <dgm:spPr/>
      <dgm:t>
        <a:bodyPr/>
        <a:lstStyle/>
        <a:p>
          <a:r>
            <a:rPr lang="en-US"/>
            <a:t>NURSES SHOULD BE FAMILIAR WITH</a:t>
          </a:r>
        </a:p>
      </dgm:t>
    </dgm:pt>
    <dgm:pt modelId="{8646056D-C761-4D15-AC4A-0B8F921E456D}" type="parTrans" cxnId="{B0D9B8C7-3B55-4205-B09B-E44A466F4E5D}">
      <dgm:prSet/>
      <dgm:spPr/>
      <dgm:t>
        <a:bodyPr/>
        <a:lstStyle/>
        <a:p>
          <a:endParaRPr lang="en-US"/>
        </a:p>
      </dgm:t>
    </dgm:pt>
    <dgm:pt modelId="{86F0512E-95AD-4E6F-AFB6-421E9F0D1977}" type="sibTrans" cxnId="{B0D9B8C7-3B55-4205-B09B-E44A466F4E5D}">
      <dgm:prSet/>
      <dgm:spPr/>
      <dgm:t>
        <a:bodyPr/>
        <a:lstStyle/>
        <a:p>
          <a:endParaRPr lang="en-US"/>
        </a:p>
      </dgm:t>
    </dgm:pt>
    <dgm:pt modelId="{E8F20195-476C-4EA0-AF91-4B254526FBED}">
      <dgm:prSet/>
      <dgm:spPr/>
      <dgm:t>
        <a:bodyPr/>
        <a:lstStyle/>
        <a:p>
          <a:r>
            <a:rPr lang="en-US"/>
            <a:t>F face</a:t>
          </a:r>
        </a:p>
      </dgm:t>
    </dgm:pt>
    <dgm:pt modelId="{D1D8E650-2C88-484A-BA73-9D5F581226B8}" type="parTrans" cxnId="{BB9818C5-2871-4EAB-9663-528845F3B5BD}">
      <dgm:prSet/>
      <dgm:spPr/>
      <dgm:t>
        <a:bodyPr/>
        <a:lstStyle/>
        <a:p>
          <a:endParaRPr lang="en-US"/>
        </a:p>
      </dgm:t>
    </dgm:pt>
    <dgm:pt modelId="{66F00C5B-0605-4182-A21C-0CEEC23DF308}" type="sibTrans" cxnId="{BB9818C5-2871-4EAB-9663-528845F3B5BD}">
      <dgm:prSet/>
      <dgm:spPr/>
      <dgm:t>
        <a:bodyPr/>
        <a:lstStyle/>
        <a:p>
          <a:endParaRPr lang="en-US"/>
        </a:p>
      </dgm:t>
    </dgm:pt>
    <dgm:pt modelId="{4BDA1E70-1B7D-4F56-A135-77A7B89836B9}">
      <dgm:prSet/>
      <dgm:spPr/>
      <dgm:t>
        <a:bodyPr/>
        <a:lstStyle/>
        <a:p>
          <a:r>
            <a:rPr lang="en-US"/>
            <a:t>A arms</a:t>
          </a:r>
        </a:p>
      </dgm:t>
    </dgm:pt>
    <dgm:pt modelId="{69E021D7-623F-4AB7-88C8-BFA82D782C40}" type="parTrans" cxnId="{18D6CB4B-23E0-4B70-B665-198D59938299}">
      <dgm:prSet/>
      <dgm:spPr/>
      <dgm:t>
        <a:bodyPr/>
        <a:lstStyle/>
        <a:p>
          <a:endParaRPr lang="en-US"/>
        </a:p>
      </dgm:t>
    </dgm:pt>
    <dgm:pt modelId="{05744619-BD5D-43E6-9D57-A92792A53100}" type="sibTrans" cxnId="{18D6CB4B-23E0-4B70-B665-198D59938299}">
      <dgm:prSet/>
      <dgm:spPr/>
      <dgm:t>
        <a:bodyPr/>
        <a:lstStyle/>
        <a:p>
          <a:endParaRPr lang="en-US"/>
        </a:p>
      </dgm:t>
    </dgm:pt>
    <dgm:pt modelId="{69339522-94AF-4FBB-9271-102A2FEE652C}">
      <dgm:prSet/>
      <dgm:spPr/>
      <dgm:t>
        <a:bodyPr/>
        <a:lstStyle/>
        <a:p>
          <a:r>
            <a:rPr lang="en-US"/>
            <a:t>S  speech</a:t>
          </a:r>
        </a:p>
      </dgm:t>
    </dgm:pt>
    <dgm:pt modelId="{4925263E-CFA4-4FAA-8712-24786C1797E7}" type="parTrans" cxnId="{38207420-8690-4DF0-81A2-0FC571176BE0}">
      <dgm:prSet/>
      <dgm:spPr/>
      <dgm:t>
        <a:bodyPr/>
        <a:lstStyle/>
        <a:p>
          <a:endParaRPr lang="en-US"/>
        </a:p>
      </dgm:t>
    </dgm:pt>
    <dgm:pt modelId="{BEE97173-8C14-4098-AAB7-63D35A1CFF8F}" type="sibTrans" cxnId="{38207420-8690-4DF0-81A2-0FC571176BE0}">
      <dgm:prSet/>
      <dgm:spPr/>
      <dgm:t>
        <a:bodyPr/>
        <a:lstStyle/>
        <a:p>
          <a:endParaRPr lang="en-US"/>
        </a:p>
      </dgm:t>
    </dgm:pt>
    <dgm:pt modelId="{AFF5417E-F4B0-404D-8B20-D62902A16A63}">
      <dgm:prSet/>
      <dgm:spPr/>
      <dgm:t>
        <a:bodyPr/>
        <a:lstStyle/>
        <a:p>
          <a:r>
            <a:rPr lang="en-US"/>
            <a:t>T  time</a:t>
          </a:r>
        </a:p>
      </dgm:t>
    </dgm:pt>
    <dgm:pt modelId="{EEF6C282-14A7-488B-B512-F901EB83FDF1}" type="parTrans" cxnId="{8E7125E1-D50C-4585-A593-C19A3E5D6EBC}">
      <dgm:prSet/>
      <dgm:spPr/>
      <dgm:t>
        <a:bodyPr/>
        <a:lstStyle/>
        <a:p>
          <a:endParaRPr lang="en-US"/>
        </a:p>
      </dgm:t>
    </dgm:pt>
    <dgm:pt modelId="{98833974-FDB3-440C-A399-35C39CDD72F7}" type="sibTrans" cxnId="{8E7125E1-D50C-4585-A593-C19A3E5D6EBC}">
      <dgm:prSet/>
      <dgm:spPr/>
      <dgm:t>
        <a:bodyPr/>
        <a:lstStyle/>
        <a:p>
          <a:endParaRPr lang="en-US"/>
        </a:p>
      </dgm:t>
    </dgm:pt>
    <dgm:pt modelId="{6C573A6D-37A0-49C4-BA42-FB2791C08740}">
      <dgm:prSet/>
      <dgm:spPr/>
      <dgm:t>
        <a:bodyPr/>
        <a:lstStyle/>
        <a:p>
          <a:r>
            <a:rPr lang="en-US"/>
            <a:t>CAN THE PERSON</a:t>
          </a:r>
        </a:p>
      </dgm:t>
    </dgm:pt>
    <dgm:pt modelId="{83AFF660-D068-4315-AD2F-88001506C65D}" type="parTrans" cxnId="{400ADCC3-131C-4E93-97F0-51FC2D3B67CF}">
      <dgm:prSet/>
      <dgm:spPr/>
      <dgm:t>
        <a:bodyPr/>
        <a:lstStyle/>
        <a:p>
          <a:endParaRPr lang="en-US"/>
        </a:p>
      </dgm:t>
    </dgm:pt>
    <dgm:pt modelId="{ABC0A30A-091C-4EF2-B9D2-E27CC5EDC76C}" type="sibTrans" cxnId="{400ADCC3-131C-4E93-97F0-51FC2D3B67CF}">
      <dgm:prSet/>
      <dgm:spPr/>
      <dgm:t>
        <a:bodyPr/>
        <a:lstStyle/>
        <a:p>
          <a:endParaRPr lang="en-US"/>
        </a:p>
      </dgm:t>
    </dgm:pt>
    <dgm:pt modelId="{BFD0792A-38FF-4087-BC65-11F25C1E3F2B}">
      <dgm:prSet/>
      <dgm:spPr/>
      <dgm:t>
        <a:bodyPr/>
        <a:lstStyle/>
        <a:p>
          <a:r>
            <a:rPr lang="en-US"/>
            <a:t>.smile and show their teeth without one side of their face drooping</a:t>
          </a:r>
        </a:p>
      </dgm:t>
    </dgm:pt>
    <dgm:pt modelId="{D216C239-0F71-40DD-B9DA-C889E55884A3}" type="parTrans" cxnId="{E25E5AD0-4776-436E-B819-42E376CD1004}">
      <dgm:prSet/>
      <dgm:spPr/>
      <dgm:t>
        <a:bodyPr/>
        <a:lstStyle/>
        <a:p>
          <a:endParaRPr lang="en-US"/>
        </a:p>
      </dgm:t>
    </dgm:pt>
    <dgm:pt modelId="{9BBE1A81-1A28-48B9-95B2-46908B0AC0E8}" type="sibTrans" cxnId="{E25E5AD0-4776-436E-B819-42E376CD1004}">
      <dgm:prSet/>
      <dgm:spPr/>
      <dgm:t>
        <a:bodyPr/>
        <a:lstStyle/>
        <a:p>
          <a:endParaRPr lang="en-US"/>
        </a:p>
      </dgm:t>
    </dgm:pt>
    <dgm:pt modelId="{9B8AAAA7-85D7-4E61-B9F8-80D8AED54C4B}">
      <dgm:prSet/>
      <dgm:spPr/>
      <dgm:t>
        <a:bodyPr/>
        <a:lstStyle/>
        <a:p>
          <a:r>
            <a:rPr lang="en-US"/>
            <a:t>.can they hold both arms outright without one arm sinking</a:t>
          </a:r>
        </a:p>
      </dgm:t>
    </dgm:pt>
    <dgm:pt modelId="{E075EC3A-6AFB-42EB-9564-1D0E6C8F3923}" type="parTrans" cxnId="{424703D4-72C0-4E02-8334-E29E22DC0649}">
      <dgm:prSet/>
      <dgm:spPr/>
      <dgm:t>
        <a:bodyPr/>
        <a:lstStyle/>
        <a:p>
          <a:endParaRPr lang="en-US"/>
        </a:p>
      </dgm:t>
    </dgm:pt>
    <dgm:pt modelId="{BC6A4443-FABA-420D-A45E-FF063ACDED63}" type="sibTrans" cxnId="{424703D4-72C0-4E02-8334-E29E22DC0649}">
      <dgm:prSet/>
      <dgm:spPr/>
      <dgm:t>
        <a:bodyPr/>
        <a:lstStyle/>
        <a:p>
          <a:endParaRPr lang="en-US"/>
        </a:p>
      </dgm:t>
    </dgm:pt>
    <dgm:pt modelId="{FB3F2E34-8C85-41F0-B3C6-B8822A156D41}">
      <dgm:prSet/>
      <dgm:spPr/>
      <dgm:t>
        <a:bodyPr/>
        <a:lstStyle/>
        <a:p>
          <a:r>
            <a:rPr lang="en-US"/>
            <a:t>.can they speak with their usual clarity.</a:t>
          </a:r>
        </a:p>
      </dgm:t>
    </dgm:pt>
    <dgm:pt modelId="{514CF454-9C04-461C-AF5D-DA9F34368CC6}" type="parTrans" cxnId="{C7082D72-9467-4117-B0D5-FE4F9F2E10DB}">
      <dgm:prSet/>
      <dgm:spPr/>
      <dgm:t>
        <a:bodyPr/>
        <a:lstStyle/>
        <a:p>
          <a:endParaRPr lang="en-US"/>
        </a:p>
      </dgm:t>
    </dgm:pt>
    <dgm:pt modelId="{6839BE5A-5428-488B-B91A-64739249788A}" type="sibTrans" cxnId="{C7082D72-9467-4117-B0D5-FE4F9F2E10DB}">
      <dgm:prSet/>
      <dgm:spPr/>
      <dgm:t>
        <a:bodyPr/>
        <a:lstStyle/>
        <a:p>
          <a:endParaRPr lang="en-US"/>
        </a:p>
      </dgm:t>
    </dgm:pt>
    <dgm:pt modelId="{9FB8BFEF-6358-42D5-B99D-6521057EDA10}">
      <dgm:prSet/>
      <dgm:spPr/>
      <dgm:t>
        <a:bodyPr/>
        <a:lstStyle/>
        <a:p>
          <a:r>
            <a:rPr lang="en-US"/>
            <a:t>If the answer is NO call for an ambulance and say you suspect a stroke.</a:t>
          </a:r>
        </a:p>
      </dgm:t>
    </dgm:pt>
    <dgm:pt modelId="{5D3934B3-4AF6-4AA1-BD52-342CFABABFCB}" type="parTrans" cxnId="{F81810A3-E14B-4CE4-8178-5D4E9056DBC2}">
      <dgm:prSet/>
      <dgm:spPr/>
      <dgm:t>
        <a:bodyPr/>
        <a:lstStyle/>
        <a:p>
          <a:endParaRPr lang="en-US"/>
        </a:p>
      </dgm:t>
    </dgm:pt>
    <dgm:pt modelId="{C148330F-7C82-4246-88A6-21A45A4F2B74}" type="sibTrans" cxnId="{F81810A3-E14B-4CE4-8178-5D4E9056DBC2}">
      <dgm:prSet/>
      <dgm:spPr/>
      <dgm:t>
        <a:bodyPr/>
        <a:lstStyle/>
        <a:p>
          <a:endParaRPr lang="en-US"/>
        </a:p>
      </dgm:t>
    </dgm:pt>
    <dgm:pt modelId="{9A9B8121-D4F2-4C82-B54E-40CA06817141}" type="pres">
      <dgm:prSet presAssocID="{8ED67EB0-C896-4D12-95EC-CF93F6E5C7FF}" presName="linear" presStyleCnt="0">
        <dgm:presLayoutVars>
          <dgm:animLvl val="lvl"/>
          <dgm:resizeHandles val="exact"/>
        </dgm:presLayoutVars>
      </dgm:prSet>
      <dgm:spPr/>
    </dgm:pt>
    <dgm:pt modelId="{F78EA557-C464-4525-A190-8B2F0BC47D68}" type="pres">
      <dgm:prSet presAssocID="{B6C1F434-311F-471E-BCD9-1B8B4C483BD6}" presName="parentText" presStyleLbl="node1" presStyleIdx="0" presStyleCnt="10">
        <dgm:presLayoutVars>
          <dgm:chMax val="0"/>
          <dgm:bulletEnabled val="1"/>
        </dgm:presLayoutVars>
      </dgm:prSet>
      <dgm:spPr/>
    </dgm:pt>
    <dgm:pt modelId="{6E4564F8-92AE-41F7-A50B-506DA627F6AC}" type="pres">
      <dgm:prSet presAssocID="{86F0512E-95AD-4E6F-AFB6-421E9F0D1977}" presName="spacer" presStyleCnt="0"/>
      <dgm:spPr/>
    </dgm:pt>
    <dgm:pt modelId="{9CEDF1D5-1266-4EEE-AFF3-4C3944788900}" type="pres">
      <dgm:prSet presAssocID="{E8F20195-476C-4EA0-AF91-4B254526FBED}" presName="parentText" presStyleLbl="node1" presStyleIdx="1" presStyleCnt="10">
        <dgm:presLayoutVars>
          <dgm:chMax val="0"/>
          <dgm:bulletEnabled val="1"/>
        </dgm:presLayoutVars>
      </dgm:prSet>
      <dgm:spPr/>
    </dgm:pt>
    <dgm:pt modelId="{EB2CA643-92C9-42D8-8C2A-EDC736C161F8}" type="pres">
      <dgm:prSet presAssocID="{66F00C5B-0605-4182-A21C-0CEEC23DF308}" presName="spacer" presStyleCnt="0"/>
      <dgm:spPr/>
    </dgm:pt>
    <dgm:pt modelId="{952A6791-5DE7-4CC1-BE49-603FD0505F51}" type="pres">
      <dgm:prSet presAssocID="{4BDA1E70-1B7D-4F56-A135-77A7B89836B9}" presName="parentText" presStyleLbl="node1" presStyleIdx="2" presStyleCnt="10">
        <dgm:presLayoutVars>
          <dgm:chMax val="0"/>
          <dgm:bulletEnabled val="1"/>
        </dgm:presLayoutVars>
      </dgm:prSet>
      <dgm:spPr/>
    </dgm:pt>
    <dgm:pt modelId="{335F52E4-FD1B-400D-90A8-91895026F689}" type="pres">
      <dgm:prSet presAssocID="{05744619-BD5D-43E6-9D57-A92792A53100}" presName="spacer" presStyleCnt="0"/>
      <dgm:spPr/>
    </dgm:pt>
    <dgm:pt modelId="{FCD56F3B-6223-45D3-9FA5-AF35D2C1897A}" type="pres">
      <dgm:prSet presAssocID="{69339522-94AF-4FBB-9271-102A2FEE652C}" presName="parentText" presStyleLbl="node1" presStyleIdx="3" presStyleCnt="10">
        <dgm:presLayoutVars>
          <dgm:chMax val="0"/>
          <dgm:bulletEnabled val="1"/>
        </dgm:presLayoutVars>
      </dgm:prSet>
      <dgm:spPr/>
    </dgm:pt>
    <dgm:pt modelId="{42A0552D-E44A-4447-8776-875EAB7B37B0}" type="pres">
      <dgm:prSet presAssocID="{BEE97173-8C14-4098-AAB7-63D35A1CFF8F}" presName="spacer" presStyleCnt="0"/>
      <dgm:spPr/>
    </dgm:pt>
    <dgm:pt modelId="{F711C68D-AEDA-46C0-9196-FB8786912A11}" type="pres">
      <dgm:prSet presAssocID="{AFF5417E-F4B0-404D-8B20-D62902A16A63}" presName="parentText" presStyleLbl="node1" presStyleIdx="4" presStyleCnt="10">
        <dgm:presLayoutVars>
          <dgm:chMax val="0"/>
          <dgm:bulletEnabled val="1"/>
        </dgm:presLayoutVars>
      </dgm:prSet>
      <dgm:spPr/>
    </dgm:pt>
    <dgm:pt modelId="{1DE0F70C-9D72-4642-B865-CE7E3D267C87}" type="pres">
      <dgm:prSet presAssocID="{98833974-FDB3-440C-A399-35C39CDD72F7}" presName="spacer" presStyleCnt="0"/>
      <dgm:spPr/>
    </dgm:pt>
    <dgm:pt modelId="{EC97F76E-B265-4663-978A-68EA02535727}" type="pres">
      <dgm:prSet presAssocID="{6C573A6D-37A0-49C4-BA42-FB2791C08740}" presName="parentText" presStyleLbl="node1" presStyleIdx="5" presStyleCnt="10">
        <dgm:presLayoutVars>
          <dgm:chMax val="0"/>
          <dgm:bulletEnabled val="1"/>
        </dgm:presLayoutVars>
      </dgm:prSet>
      <dgm:spPr/>
    </dgm:pt>
    <dgm:pt modelId="{FA75D1C1-CB4A-4DF4-82FA-D780D650A061}" type="pres">
      <dgm:prSet presAssocID="{ABC0A30A-091C-4EF2-B9D2-E27CC5EDC76C}" presName="spacer" presStyleCnt="0"/>
      <dgm:spPr/>
    </dgm:pt>
    <dgm:pt modelId="{68667C0C-2136-453E-A97C-DD7E8BDAEF52}" type="pres">
      <dgm:prSet presAssocID="{BFD0792A-38FF-4087-BC65-11F25C1E3F2B}" presName="parentText" presStyleLbl="node1" presStyleIdx="6" presStyleCnt="10">
        <dgm:presLayoutVars>
          <dgm:chMax val="0"/>
          <dgm:bulletEnabled val="1"/>
        </dgm:presLayoutVars>
      </dgm:prSet>
      <dgm:spPr/>
    </dgm:pt>
    <dgm:pt modelId="{70F69C09-B091-46A2-906F-9024CB39897A}" type="pres">
      <dgm:prSet presAssocID="{9BBE1A81-1A28-48B9-95B2-46908B0AC0E8}" presName="spacer" presStyleCnt="0"/>
      <dgm:spPr/>
    </dgm:pt>
    <dgm:pt modelId="{7008CF72-795E-4F61-9619-E3A1C681971E}" type="pres">
      <dgm:prSet presAssocID="{9B8AAAA7-85D7-4E61-B9F8-80D8AED54C4B}" presName="parentText" presStyleLbl="node1" presStyleIdx="7" presStyleCnt="10">
        <dgm:presLayoutVars>
          <dgm:chMax val="0"/>
          <dgm:bulletEnabled val="1"/>
        </dgm:presLayoutVars>
      </dgm:prSet>
      <dgm:spPr/>
    </dgm:pt>
    <dgm:pt modelId="{6CD432CC-29F9-4EA4-9FF4-B6DAAD997D0F}" type="pres">
      <dgm:prSet presAssocID="{BC6A4443-FABA-420D-A45E-FF063ACDED63}" presName="spacer" presStyleCnt="0"/>
      <dgm:spPr/>
    </dgm:pt>
    <dgm:pt modelId="{F0E5E1DF-D49F-42D1-B3D5-A831575C8FF4}" type="pres">
      <dgm:prSet presAssocID="{FB3F2E34-8C85-41F0-B3C6-B8822A156D41}" presName="parentText" presStyleLbl="node1" presStyleIdx="8" presStyleCnt="10">
        <dgm:presLayoutVars>
          <dgm:chMax val="0"/>
          <dgm:bulletEnabled val="1"/>
        </dgm:presLayoutVars>
      </dgm:prSet>
      <dgm:spPr/>
    </dgm:pt>
    <dgm:pt modelId="{DA97F2B6-C301-47C5-8DDF-FE6BE31B3071}" type="pres">
      <dgm:prSet presAssocID="{6839BE5A-5428-488B-B91A-64739249788A}" presName="spacer" presStyleCnt="0"/>
      <dgm:spPr/>
    </dgm:pt>
    <dgm:pt modelId="{FD64E7E4-0882-457D-B864-840E840E65B9}" type="pres">
      <dgm:prSet presAssocID="{9FB8BFEF-6358-42D5-B99D-6521057EDA10}" presName="parentText" presStyleLbl="node1" presStyleIdx="9" presStyleCnt="10">
        <dgm:presLayoutVars>
          <dgm:chMax val="0"/>
          <dgm:bulletEnabled val="1"/>
        </dgm:presLayoutVars>
      </dgm:prSet>
      <dgm:spPr/>
    </dgm:pt>
  </dgm:ptLst>
  <dgm:cxnLst>
    <dgm:cxn modelId="{B5481312-A816-45AE-9976-2C14F14D3DCB}" type="presOf" srcId="{9B8AAAA7-85D7-4E61-B9F8-80D8AED54C4B}" destId="{7008CF72-795E-4F61-9619-E3A1C681971E}" srcOrd="0" destOrd="0" presId="urn:microsoft.com/office/officeart/2005/8/layout/vList2"/>
    <dgm:cxn modelId="{38207420-8690-4DF0-81A2-0FC571176BE0}" srcId="{8ED67EB0-C896-4D12-95EC-CF93F6E5C7FF}" destId="{69339522-94AF-4FBB-9271-102A2FEE652C}" srcOrd="3" destOrd="0" parTransId="{4925263E-CFA4-4FAA-8712-24786C1797E7}" sibTransId="{BEE97173-8C14-4098-AAB7-63D35A1CFF8F}"/>
    <dgm:cxn modelId="{53FA7741-1E08-4283-85FD-E45ED2C166DB}" type="presOf" srcId="{FB3F2E34-8C85-41F0-B3C6-B8822A156D41}" destId="{F0E5E1DF-D49F-42D1-B3D5-A831575C8FF4}" srcOrd="0" destOrd="0" presId="urn:microsoft.com/office/officeart/2005/8/layout/vList2"/>
    <dgm:cxn modelId="{A6EF8244-3987-4781-8E7F-7DAF6D5653AD}" type="presOf" srcId="{4BDA1E70-1B7D-4F56-A135-77A7B89836B9}" destId="{952A6791-5DE7-4CC1-BE49-603FD0505F51}" srcOrd="0" destOrd="0" presId="urn:microsoft.com/office/officeart/2005/8/layout/vList2"/>
    <dgm:cxn modelId="{1E7E0968-93DA-4448-96D4-DBA1B00D6923}" type="presOf" srcId="{9FB8BFEF-6358-42D5-B99D-6521057EDA10}" destId="{FD64E7E4-0882-457D-B864-840E840E65B9}" srcOrd="0" destOrd="0" presId="urn:microsoft.com/office/officeart/2005/8/layout/vList2"/>
    <dgm:cxn modelId="{CF08A54A-8940-404A-AF7A-A3898A0699A1}" type="presOf" srcId="{6C573A6D-37A0-49C4-BA42-FB2791C08740}" destId="{EC97F76E-B265-4663-978A-68EA02535727}" srcOrd="0" destOrd="0" presId="urn:microsoft.com/office/officeart/2005/8/layout/vList2"/>
    <dgm:cxn modelId="{18D6CB4B-23E0-4B70-B665-198D59938299}" srcId="{8ED67EB0-C896-4D12-95EC-CF93F6E5C7FF}" destId="{4BDA1E70-1B7D-4F56-A135-77A7B89836B9}" srcOrd="2" destOrd="0" parTransId="{69E021D7-623F-4AB7-88C8-BFA82D782C40}" sibTransId="{05744619-BD5D-43E6-9D57-A92792A53100}"/>
    <dgm:cxn modelId="{C7082D72-9467-4117-B0D5-FE4F9F2E10DB}" srcId="{8ED67EB0-C896-4D12-95EC-CF93F6E5C7FF}" destId="{FB3F2E34-8C85-41F0-B3C6-B8822A156D41}" srcOrd="8" destOrd="0" parTransId="{514CF454-9C04-461C-AF5D-DA9F34368CC6}" sibTransId="{6839BE5A-5428-488B-B91A-64739249788A}"/>
    <dgm:cxn modelId="{E4D50D95-C588-4ABB-A3B9-215D762FE0C0}" type="presOf" srcId="{AFF5417E-F4B0-404D-8B20-D62902A16A63}" destId="{F711C68D-AEDA-46C0-9196-FB8786912A11}" srcOrd="0" destOrd="0" presId="urn:microsoft.com/office/officeart/2005/8/layout/vList2"/>
    <dgm:cxn modelId="{F81810A3-E14B-4CE4-8178-5D4E9056DBC2}" srcId="{8ED67EB0-C896-4D12-95EC-CF93F6E5C7FF}" destId="{9FB8BFEF-6358-42D5-B99D-6521057EDA10}" srcOrd="9" destOrd="0" parTransId="{5D3934B3-4AF6-4AA1-BD52-342CFABABFCB}" sibTransId="{C148330F-7C82-4246-88A6-21A45A4F2B74}"/>
    <dgm:cxn modelId="{02204FB2-7EDC-41F7-B94E-AA5DA4E0FC0C}" type="presOf" srcId="{BFD0792A-38FF-4087-BC65-11F25C1E3F2B}" destId="{68667C0C-2136-453E-A97C-DD7E8BDAEF52}" srcOrd="0" destOrd="0" presId="urn:microsoft.com/office/officeart/2005/8/layout/vList2"/>
    <dgm:cxn modelId="{400ADCC3-131C-4E93-97F0-51FC2D3B67CF}" srcId="{8ED67EB0-C896-4D12-95EC-CF93F6E5C7FF}" destId="{6C573A6D-37A0-49C4-BA42-FB2791C08740}" srcOrd="5" destOrd="0" parTransId="{83AFF660-D068-4315-AD2F-88001506C65D}" sibTransId="{ABC0A30A-091C-4EF2-B9D2-E27CC5EDC76C}"/>
    <dgm:cxn modelId="{BB9818C5-2871-4EAB-9663-528845F3B5BD}" srcId="{8ED67EB0-C896-4D12-95EC-CF93F6E5C7FF}" destId="{E8F20195-476C-4EA0-AF91-4B254526FBED}" srcOrd="1" destOrd="0" parTransId="{D1D8E650-2C88-484A-BA73-9D5F581226B8}" sibTransId="{66F00C5B-0605-4182-A21C-0CEEC23DF308}"/>
    <dgm:cxn modelId="{B0D9B8C7-3B55-4205-B09B-E44A466F4E5D}" srcId="{8ED67EB0-C896-4D12-95EC-CF93F6E5C7FF}" destId="{B6C1F434-311F-471E-BCD9-1B8B4C483BD6}" srcOrd="0" destOrd="0" parTransId="{8646056D-C761-4D15-AC4A-0B8F921E456D}" sibTransId="{86F0512E-95AD-4E6F-AFB6-421E9F0D1977}"/>
    <dgm:cxn modelId="{E25E5AD0-4776-436E-B819-42E376CD1004}" srcId="{8ED67EB0-C896-4D12-95EC-CF93F6E5C7FF}" destId="{BFD0792A-38FF-4087-BC65-11F25C1E3F2B}" srcOrd="6" destOrd="0" parTransId="{D216C239-0F71-40DD-B9DA-C889E55884A3}" sibTransId="{9BBE1A81-1A28-48B9-95B2-46908B0AC0E8}"/>
    <dgm:cxn modelId="{1F7CE8D3-C63E-4B13-B42D-364187F0DD2F}" type="presOf" srcId="{69339522-94AF-4FBB-9271-102A2FEE652C}" destId="{FCD56F3B-6223-45D3-9FA5-AF35D2C1897A}" srcOrd="0" destOrd="0" presId="urn:microsoft.com/office/officeart/2005/8/layout/vList2"/>
    <dgm:cxn modelId="{424703D4-72C0-4E02-8334-E29E22DC0649}" srcId="{8ED67EB0-C896-4D12-95EC-CF93F6E5C7FF}" destId="{9B8AAAA7-85D7-4E61-B9F8-80D8AED54C4B}" srcOrd="7" destOrd="0" parTransId="{E075EC3A-6AFB-42EB-9564-1D0E6C8F3923}" sibTransId="{BC6A4443-FABA-420D-A45E-FF063ACDED63}"/>
    <dgm:cxn modelId="{B02C60D4-7482-4812-9BEA-6785B9D3A3E4}" type="presOf" srcId="{E8F20195-476C-4EA0-AF91-4B254526FBED}" destId="{9CEDF1D5-1266-4EEE-AFF3-4C3944788900}" srcOrd="0" destOrd="0" presId="urn:microsoft.com/office/officeart/2005/8/layout/vList2"/>
    <dgm:cxn modelId="{208EFED9-9DC6-41D3-8F7B-ACD28D84B9E2}" type="presOf" srcId="{B6C1F434-311F-471E-BCD9-1B8B4C483BD6}" destId="{F78EA557-C464-4525-A190-8B2F0BC47D68}" srcOrd="0" destOrd="0" presId="urn:microsoft.com/office/officeart/2005/8/layout/vList2"/>
    <dgm:cxn modelId="{8E7125E1-D50C-4585-A593-C19A3E5D6EBC}" srcId="{8ED67EB0-C896-4D12-95EC-CF93F6E5C7FF}" destId="{AFF5417E-F4B0-404D-8B20-D62902A16A63}" srcOrd="4" destOrd="0" parTransId="{EEF6C282-14A7-488B-B512-F901EB83FDF1}" sibTransId="{98833974-FDB3-440C-A399-35C39CDD72F7}"/>
    <dgm:cxn modelId="{2C8158E3-2950-41B0-81DC-CFBA35B5538D}" type="presOf" srcId="{8ED67EB0-C896-4D12-95EC-CF93F6E5C7FF}" destId="{9A9B8121-D4F2-4C82-B54E-40CA06817141}" srcOrd="0" destOrd="0" presId="urn:microsoft.com/office/officeart/2005/8/layout/vList2"/>
    <dgm:cxn modelId="{97262FD4-6BB9-41C1-B22F-83FFC2135428}" type="presParOf" srcId="{9A9B8121-D4F2-4C82-B54E-40CA06817141}" destId="{F78EA557-C464-4525-A190-8B2F0BC47D68}" srcOrd="0" destOrd="0" presId="urn:microsoft.com/office/officeart/2005/8/layout/vList2"/>
    <dgm:cxn modelId="{D965284B-FC03-4E39-A7A2-63ECEC99CE00}" type="presParOf" srcId="{9A9B8121-D4F2-4C82-B54E-40CA06817141}" destId="{6E4564F8-92AE-41F7-A50B-506DA627F6AC}" srcOrd="1" destOrd="0" presId="urn:microsoft.com/office/officeart/2005/8/layout/vList2"/>
    <dgm:cxn modelId="{8F026207-BD69-4015-A605-19BB5720D71F}" type="presParOf" srcId="{9A9B8121-D4F2-4C82-B54E-40CA06817141}" destId="{9CEDF1D5-1266-4EEE-AFF3-4C3944788900}" srcOrd="2" destOrd="0" presId="urn:microsoft.com/office/officeart/2005/8/layout/vList2"/>
    <dgm:cxn modelId="{05410704-4F1F-4B14-9B05-20210D9804B5}" type="presParOf" srcId="{9A9B8121-D4F2-4C82-B54E-40CA06817141}" destId="{EB2CA643-92C9-42D8-8C2A-EDC736C161F8}" srcOrd="3" destOrd="0" presId="urn:microsoft.com/office/officeart/2005/8/layout/vList2"/>
    <dgm:cxn modelId="{DD4FE8C4-84BB-4781-B155-C716D22B23AE}" type="presParOf" srcId="{9A9B8121-D4F2-4C82-B54E-40CA06817141}" destId="{952A6791-5DE7-4CC1-BE49-603FD0505F51}" srcOrd="4" destOrd="0" presId="urn:microsoft.com/office/officeart/2005/8/layout/vList2"/>
    <dgm:cxn modelId="{E5259AA7-E0F1-4F2A-A367-384462D0739B}" type="presParOf" srcId="{9A9B8121-D4F2-4C82-B54E-40CA06817141}" destId="{335F52E4-FD1B-400D-90A8-91895026F689}" srcOrd="5" destOrd="0" presId="urn:microsoft.com/office/officeart/2005/8/layout/vList2"/>
    <dgm:cxn modelId="{86F1DA5D-1C5E-4D15-8AE1-92871D90D382}" type="presParOf" srcId="{9A9B8121-D4F2-4C82-B54E-40CA06817141}" destId="{FCD56F3B-6223-45D3-9FA5-AF35D2C1897A}" srcOrd="6" destOrd="0" presId="urn:microsoft.com/office/officeart/2005/8/layout/vList2"/>
    <dgm:cxn modelId="{FF3B4A68-DFD8-4361-B9B1-6E408A4EE2D4}" type="presParOf" srcId="{9A9B8121-D4F2-4C82-B54E-40CA06817141}" destId="{42A0552D-E44A-4447-8776-875EAB7B37B0}" srcOrd="7" destOrd="0" presId="urn:microsoft.com/office/officeart/2005/8/layout/vList2"/>
    <dgm:cxn modelId="{ABF60070-99A2-4855-AD30-99CA31AEB627}" type="presParOf" srcId="{9A9B8121-D4F2-4C82-B54E-40CA06817141}" destId="{F711C68D-AEDA-46C0-9196-FB8786912A11}" srcOrd="8" destOrd="0" presId="urn:microsoft.com/office/officeart/2005/8/layout/vList2"/>
    <dgm:cxn modelId="{773FCB4A-AA47-405A-80A6-4AC46488E8A7}" type="presParOf" srcId="{9A9B8121-D4F2-4C82-B54E-40CA06817141}" destId="{1DE0F70C-9D72-4642-B865-CE7E3D267C87}" srcOrd="9" destOrd="0" presId="urn:microsoft.com/office/officeart/2005/8/layout/vList2"/>
    <dgm:cxn modelId="{892D4E0E-EE4D-48AC-96FA-D1D20D62E53F}" type="presParOf" srcId="{9A9B8121-D4F2-4C82-B54E-40CA06817141}" destId="{EC97F76E-B265-4663-978A-68EA02535727}" srcOrd="10" destOrd="0" presId="urn:microsoft.com/office/officeart/2005/8/layout/vList2"/>
    <dgm:cxn modelId="{A5B2C43B-F101-436B-8EA6-E75FD3FFD0EF}" type="presParOf" srcId="{9A9B8121-D4F2-4C82-B54E-40CA06817141}" destId="{FA75D1C1-CB4A-4DF4-82FA-D780D650A061}" srcOrd="11" destOrd="0" presId="urn:microsoft.com/office/officeart/2005/8/layout/vList2"/>
    <dgm:cxn modelId="{02E3AC50-C68B-478A-BAAE-E4D17C604827}" type="presParOf" srcId="{9A9B8121-D4F2-4C82-B54E-40CA06817141}" destId="{68667C0C-2136-453E-A97C-DD7E8BDAEF52}" srcOrd="12" destOrd="0" presId="urn:microsoft.com/office/officeart/2005/8/layout/vList2"/>
    <dgm:cxn modelId="{A1B1B2D2-7C38-4366-AE17-ACA3515894D1}" type="presParOf" srcId="{9A9B8121-D4F2-4C82-B54E-40CA06817141}" destId="{70F69C09-B091-46A2-906F-9024CB39897A}" srcOrd="13" destOrd="0" presId="urn:microsoft.com/office/officeart/2005/8/layout/vList2"/>
    <dgm:cxn modelId="{AAE95639-8441-4A56-A996-AC5584EE0134}" type="presParOf" srcId="{9A9B8121-D4F2-4C82-B54E-40CA06817141}" destId="{7008CF72-795E-4F61-9619-E3A1C681971E}" srcOrd="14" destOrd="0" presId="urn:microsoft.com/office/officeart/2005/8/layout/vList2"/>
    <dgm:cxn modelId="{E4596652-BC8A-4C74-B737-E005E3D44FD0}" type="presParOf" srcId="{9A9B8121-D4F2-4C82-B54E-40CA06817141}" destId="{6CD432CC-29F9-4EA4-9FF4-B6DAAD997D0F}" srcOrd="15" destOrd="0" presId="urn:microsoft.com/office/officeart/2005/8/layout/vList2"/>
    <dgm:cxn modelId="{C5F28DAC-28D7-403D-9830-8E91F9FE4DE9}" type="presParOf" srcId="{9A9B8121-D4F2-4C82-B54E-40CA06817141}" destId="{F0E5E1DF-D49F-42D1-B3D5-A831575C8FF4}" srcOrd="16" destOrd="0" presId="urn:microsoft.com/office/officeart/2005/8/layout/vList2"/>
    <dgm:cxn modelId="{E7320F73-B82B-491A-B4C5-91B785CD75AD}" type="presParOf" srcId="{9A9B8121-D4F2-4C82-B54E-40CA06817141}" destId="{DA97F2B6-C301-47C5-8DDF-FE6BE31B3071}" srcOrd="17" destOrd="0" presId="urn:microsoft.com/office/officeart/2005/8/layout/vList2"/>
    <dgm:cxn modelId="{84E73B90-8FF5-4D13-B5D3-DFF00C80A0F2}" type="presParOf" srcId="{9A9B8121-D4F2-4C82-B54E-40CA06817141}" destId="{FD64E7E4-0882-457D-B864-840E840E65B9}"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4341BB6-5459-4C64-9B49-E73A4517D649}" type="doc">
      <dgm:prSet loTypeId="urn:microsoft.com/office/officeart/2005/8/layout/vProcess5" loCatId="process" qsTypeId="urn:microsoft.com/office/officeart/2005/8/quickstyle/simple2" qsCatId="simple" csTypeId="urn:microsoft.com/office/officeart/2005/8/colors/accent2_2" csCatId="accent2" phldr="1"/>
      <dgm:spPr/>
      <dgm:t>
        <a:bodyPr/>
        <a:lstStyle/>
        <a:p>
          <a:endParaRPr lang="en-US"/>
        </a:p>
      </dgm:t>
    </dgm:pt>
    <dgm:pt modelId="{02F82499-BE5C-4AED-A048-744EDD179928}">
      <dgm:prSet/>
      <dgm:spPr/>
      <dgm:t>
        <a:bodyPr/>
        <a:lstStyle/>
        <a:p>
          <a:r>
            <a:rPr lang="en-US" dirty="0"/>
            <a:t>ETHICAL ISSUES</a:t>
          </a:r>
        </a:p>
      </dgm:t>
    </dgm:pt>
    <dgm:pt modelId="{37E6A1F9-5C9C-4C47-8990-F027E361DC82}" type="parTrans" cxnId="{28B84C62-46A6-4B45-883F-E513B9DBE235}">
      <dgm:prSet/>
      <dgm:spPr/>
      <dgm:t>
        <a:bodyPr/>
        <a:lstStyle/>
        <a:p>
          <a:endParaRPr lang="en-US"/>
        </a:p>
      </dgm:t>
    </dgm:pt>
    <dgm:pt modelId="{DD0F60B7-938F-4CDA-811A-1B2629642AC2}" type="sibTrans" cxnId="{28B84C62-46A6-4B45-883F-E513B9DBE235}">
      <dgm:prSet/>
      <dgm:spPr/>
      <dgm:t>
        <a:bodyPr/>
        <a:lstStyle/>
        <a:p>
          <a:endParaRPr lang="en-US"/>
        </a:p>
      </dgm:t>
    </dgm:pt>
    <dgm:pt modelId="{AC39A5B5-373D-4FD5-8244-E20788EEA510}">
      <dgm:prSet/>
      <dgm:spPr/>
      <dgm:t>
        <a:bodyPr/>
        <a:lstStyle/>
        <a:p>
          <a:r>
            <a:rPr lang="en-US" dirty="0"/>
            <a:t>.older people are not investigated as much as younger people.</a:t>
          </a:r>
        </a:p>
      </dgm:t>
    </dgm:pt>
    <dgm:pt modelId="{A6992DA0-9829-4E2D-975E-51F69B93889B}" type="parTrans" cxnId="{324A7103-2AA6-4F3E-A39B-1F3E9531DB97}">
      <dgm:prSet/>
      <dgm:spPr/>
      <dgm:t>
        <a:bodyPr/>
        <a:lstStyle/>
        <a:p>
          <a:endParaRPr lang="en-US"/>
        </a:p>
      </dgm:t>
    </dgm:pt>
    <dgm:pt modelId="{27B3AAAC-14A8-4896-A76D-69A1C9A4F39A}" type="sibTrans" cxnId="{324A7103-2AA6-4F3E-A39B-1F3E9531DB97}">
      <dgm:prSet/>
      <dgm:spPr/>
      <dgm:t>
        <a:bodyPr/>
        <a:lstStyle/>
        <a:p>
          <a:endParaRPr lang="en-US"/>
        </a:p>
      </dgm:t>
    </dgm:pt>
    <dgm:pt modelId="{4AB09AF6-6AD3-4ED6-A68F-E516B0375675}">
      <dgm:prSet/>
      <dgm:spPr/>
      <dgm:t>
        <a:bodyPr/>
        <a:lstStyle/>
        <a:p>
          <a:r>
            <a:rPr lang="en-US" dirty="0"/>
            <a:t>Statins could be introduced to reduce </a:t>
          </a:r>
          <a:r>
            <a:rPr lang="en-US" dirty="0" err="1"/>
            <a:t>Cholestral</a:t>
          </a:r>
          <a:r>
            <a:rPr lang="en-US" dirty="0"/>
            <a:t>.</a:t>
          </a:r>
        </a:p>
      </dgm:t>
    </dgm:pt>
    <dgm:pt modelId="{4A652582-3310-4765-BB64-4198C7D42872}" type="parTrans" cxnId="{D88C5791-0288-4E4E-A42E-E57CA585A6C1}">
      <dgm:prSet/>
      <dgm:spPr/>
      <dgm:t>
        <a:bodyPr/>
        <a:lstStyle/>
        <a:p>
          <a:endParaRPr lang="en-US"/>
        </a:p>
      </dgm:t>
    </dgm:pt>
    <dgm:pt modelId="{D6030A46-1EEF-4972-B35E-F662E36B6BF2}" type="sibTrans" cxnId="{D88C5791-0288-4E4E-A42E-E57CA585A6C1}">
      <dgm:prSet/>
      <dgm:spPr/>
      <dgm:t>
        <a:bodyPr/>
        <a:lstStyle/>
        <a:p>
          <a:endParaRPr lang="en-US"/>
        </a:p>
      </dgm:t>
    </dgm:pt>
    <dgm:pt modelId="{6EB17323-B19B-4ADC-B4AF-0AD45E7C1751}">
      <dgm:prSet/>
      <dgm:spPr/>
      <dgm:t>
        <a:bodyPr/>
        <a:lstStyle/>
        <a:p>
          <a:r>
            <a:rPr lang="en-US" dirty="0" err="1"/>
            <a:t>Asprin</a:t>
          </a:r>
          <a:r>
            <a:rPr lang="en-US" dirty="0"/>
            <a:t> can be introduced for daily use.</a:t>
          </a:r>
        </a:p>
      </dgm:t>
    </dgm:pt>
    <dgm:pt modelId="{E6929E4C-70EF-4A3F-A9DD-98D67848407F}" type="parTrans" cxnId="{6AFFE084-1293-4024-9C29-BFF0EB5BD750}">
      <dgm:prSet/>
      <dgm:spPr/>
      <dgm:t>
        <a:bodyPr/>
        <a:lstStyle/>
        <a:p>
          <a:endParaRPr lang="en-US"/>
        </a:p>
      </dgm:t>
    </dgm:pt>
    <dgm:pt modelId="{0CCF1CA6-8888-4E7D-8E8C-F447AFF80428}" type="sibTrans" cxnId="{6AFFE084-1293-4024-9C29-BFF0EB5BD750}">
      <dgm:prSet/>
      <dgm:spPr/>
      <dgm:t>
        <a:bodyPr/>
        <a:lstStyle/>
        <a:p>
          <a:endParaRPr lang="en-US"/>
        </a:p>
      </dgm:t>
    </dgm:pt>
    <dgm:pt modelId="{6F58A5E2-1427-48BF-8064-CB2435492B82}">
      <dgm:prSet phldr="0"/>
      <dgm:spPr/>
      <dgm:t>
        <a:bodyPr/>
        <a:lstStyle/>
        <a:p>
          <a:pPr rtl="0"/>
          <a:r>
            <a:rPr lang="en-US" dirty="0">
              <a:latin typeface="Calibri Light" panose="020F0302020204030204"/>
            </a:rPr>
            <a:t>Acute stroke treatment is fast developing and nurses have a part to play </a:t>
          </a:r>
          <a:endParaRPr lang="en-US" dirty="0"/>
        </a:p>
      </dgm:t>
    </dgm:pt>
    <dgm:pt modelId="{615FAE02-E2D0-4159-8B5E-ECFB31B08247}" type="parTrans" cxnId="{A27F53A3-12D8-4501-986D-DA13F1C26764}">
      <dgm:prSet/>
      <dgm:spPr/>
    </dgm:pt>
    <dgm:pt modelId="{DF3CEF79-7BC9-4984-8367-3FD8AAA29920}" type="sibTrans" cxnId="{A27F53A3-12D8-4501-986D-DA13F1C26764}">
      <dgm:prSet/>
      <dgm:spPr/>
      <dgm:t>
        <a:bodyPr/>
        <a:lstStyle/>
        <a:p>
          <a:endParaRPr lang="en-US"/>
        </a:p>
      </dgm:t>
    </dgm:pt>
    <dgm:pt modelId="{53E006FA-1CD9-469E-A37D-33E272B6B47D}" type="pres">
      <dgm:prSet presAssocID="{E4341BB6-5459-4C64-9B49-E73A4517D649}" presName="outerComposite" presStyleCnt="0">
        <dgm:presLayoutVars>
          <dgm:chMax val="5"/>
          <dgm:dir/>
          <dgm:resizeHandles val="exact"/>
        </dgm:presLayoutVars>
      </dgm:prSet>
      <dgm:spPr/>
    </dgm:pt>
    <dgm:pt modelId="{51B1E71C-FB3A-4493-BC43-8E73B1EE11C3}" type="pres">
      <dgm:prSet presAssocID="{E4341BB6-5459-4C64-9B49-E73A4517D649}" presName="dummyMaxCanvas" presStyleCnt="0">
        <dgm:presLayoutVars/>
      </dgm:prSet>
      <dgm:spPr/>
    </dgm:pt>
    <dgm:pt modelId="{47983B2B-923E-4445-8771-F68331A218A3}" type="pres">
      <dgm:prSet presAssocID="{E4341BB6-5459-4C64-9B49-E73A4517D649}" presName="FiveNodes_1" presStyleLbl="node1" presStyleIdx="0" presStyleCnt="5">
        <dgm:presLayoutVars>
          <dgm:bulletEnabled val="1"/>
        </dgm:presLayoutVars>
      </dgm:prSet>
      <dgm:spPr/>
    </dgm:pt>
    <dgm:pt modelId="{9AF69C79-91E2-454E-A6DA-36F2EE5F6A9B}" type="pres">
      <dgm:prSet presAssocID="{E4341BB6-5459-4C64-9B49-E73A4517D649}" presName="FiveNodes_2" presStyleLbl="node1" presStyleIdx="1" presStyleCnt="5">
        <dgm:presLayoutVars>
          <dgm:bulletEnabled val="1"/>
        </dgm:presLayoutVars>
      </dgm:prSet>
      <dgm:spPr/>
    </dgm:pt>
    <dgm:pt modelId="{E062B91B-496A-413A-B4AC-6A54139E62A9}" type="pres">
      <dgm:prSet presAssocID="{E4341BB6-5459-4C64-9B49-E73A4517D649}" presName="FiveNodes_3" presStyleLbl="node1" presStyleIdx="2" presStyleCnt="5">
        <dgm:presLayoutVars>
          <dgm:bulletEnabled val="1"/>
        </dgm:presLayoutVars>
      </dgm:prSet>
      <dgm:spPr/>
    </dgm:pt>
    <dgm:pt modelId="{08DB50D2-BCE5-43EE-8101-413E7B414923}" type="pres">
      <dgm:prSet presAssocID="{E4341BB6-5459-4C64-9B49-E73A4517D649}" presName="FiveNodes_4" presStyleLbl="node1" presStyleIdx="3" presStyleCnt="5">
        <dgm:presLayoutVars>
          <dgm:bulletEnabled val="1"/>
        </dgm:presLayoutVars>
      </dgm:prSet>
      <dgm:spPr/>
    </dgm:pt>
    <dgm:pt modelId="{1DEC39F9-A0FD-49CC-A921-E5764BAF8EA4}" type="pres">
      <dgm:prSet presAssocID="{E4341BB6-5459-4C64-9B49-E73A4517D649}" presName="FiveNodes_5" presStyleLbl="node1" presStyleIdx="4" presStyleCnt="5">
        <dgm:presLayoutVars>
          <dgm:bulletEnabled val="1"/>
        </dgm:presLayoutVars>
      </dgm:prSet>
      <dgm:spPr/>
    </dgm:pt>
    <dgm:pt modelId="{319F7CE2-EF07-4873-AADB-FE9FE6B17B54}" type="pres">
      <dgm:prSet presAssocID="{E4341BB6-5459-4C64-9B49-E73A4517D649}" presName="FiveConn_1-2" presStyleLbl="fgAccFollowNode1" presStyleIdx="0" presStyleCnt="4">
        <dgm:presLayoutVars>
          <dgm:bulletEnabled val="1"/>
        </dgm:presLayoutVars>
      </dgm:prSet>
      <dgm:spPr/>
    </dgm:pt>
    <dgm:pt modelId="{AAED842F-7C6F-4819-99C9-51C880F0AE45}" type="pres">
      <dgm:prSet presAssocID="{E4341BB6-5459-4C64-9B49-E73A4517D649}" presName="FiveConn_2-3" presStyleLbl="fgAccFollowNode1" presStyleIdx="1" presStyleCnt="4">
        <dgm:presLayoutVars>
          <dgm:bulletEnabled val="1"/>
        </dgm:presLayoutVars>
      </dgm:prSet>
      <dgm:spPr/>
    </dgm:pt>
    <dgm:pt modelId="{55F82B20-E27E-4C74-99BA-3E9005408850}" type="pres">
      <dgm:prSet presAssocID="{E4341BB6-5459-4C64-9B49-E73A4517D649}" presName="FiveConn_3-4" presStyleLbl="fgAccFollowNode1" presStyleIdx="2" presStyleCnt="4">
        <dgm:presLayoutVars>
          <dgm:bulletEnabled val="1"/>
        </dgm:presLayoutVars>
      </dgm:prSet>
      <dgm:spPr/>
    </dgm:pt>
    <dgm:pt modelId="{3336A261-92E5-4732-A205-C41491796149}" type="pres">
      <dgm:prSet presAssocID="{E4341BB6-5459-4C64-9B49-E73A4517D649}" presName="FiveConn_4-5" presStyleLbl="fgAccFollowNode1" presStyleIdx="3" presStyleCnt="4">
        <dgm:presLayoutVars>
          <dgm:bulletEnabled val="1"/>
        </dgm:presLayoutVars>
      </dgm:prSet>
      <dgm:spPr/>
    </dgm:pt>
    <dgm:pt modelId="{07AFD767-C3FE-4B84-8132-4D383E99EE00}" type="pres">
      <dgm:prSet presAssocID="{E4341BB6-5459-4C64-9B49-E73A4517D649}" presName="FiveNodes_1_text" presStyleLbl="node1" presStyleIdx="4" presStyleCnt="5">
        <dgm:presLayoutVars>
          <dgm:bulletEnabled val="1"/>
        </dgm:presLayoutVars>
      </dgm:prSet>
      <dgm:spPr/>
    </dgm:pt>
    <dgm:pt modelId="{A0E07F4F-D7A4-4DFF-8286-F6E4CEE28B82}" type="pres">
      <dgm:prSet presAssocID="{E4341BB6-5459-4C64-9B49-E73A4517D649}" presName="FiveNodes_2_text" presStyleLbl="node1" presStyleIdx="4" presStyleCnt="5">
        <dgm:presLayoutVars>
          <dgm:bulletEnabled val="1"/>
        </dgm:presLayoutVars>
      </dgm:prSet>
      <dgm:spPr/>
    </dgm:pt>
    <dgm:pt modelId="{AE3D1B32-BCD5-46AD-A5DD-41D0FF0FAE88}" type="pres">
      <dgm:prSet presAssocID="{E4341BB6-5459-4C64-9B49-E73A4517D649}" presName="FiveNodes_3_text" presStyleLbl="node1" presStyleIdx="4" presStyleCnt="5">
        <dgm:presLayoutVars>
          <dgm:bulletEnabled val="1"/>
        </dgm:presLayoutVars>
      </dgm:prSet>
      <dgm:spPr/>
    </dgm:pt>
    <dgm:pt modelId="{20AF7D40-1D33-47E8-80EA-A6B8E5A70E1E}" type="pres">
      <dgm:prSet presAssocID="{E4341BB6-5459-4C64-9B49-E73A4517D649}" presName="FiveNodes_4_text" presStyleLbl="node1" presStyleIdx="4" presStyleCnt="5">
        <dgm:presLayoutVars>
          <dgm:bulletEnabled val="1"/>
        </dgm:presLayoutVars>
      </dgm:prSet>
      <dgm:spPr/>
    </dgm:pt>
    <dgm:pt modelId="{585422ED-7DAF-4E92-B51B-EDC1775E371F}" type="pres">
      <dgm:prSet presAssocID="{E4341BB6-5459-4C64-9B49-E73A4517D649}" presName="FiveNodes_5_text" presStyleLbl="node1" presStyleIdx="4" presStyleCnt="5">
        <dgm:presLayoutVars>
          <dgm:bulletEnabled val="1"/>
        </dgm:presLayoutVars>
      </dgm:prSet>
      <dgm:spPr/>
    </dgm:pt>
  </dgm:ptLst>
  <dgm:cxnLst>
    <dgm:cxn modelId="{324A7103-2AA6-4F3E-A39B-1F3E9531DB97}" srcId="{E4341BB6-5459-4C64-9B49-E73A4517D649}" destId="{AC39A5B5-373D-4FD5-8244-E20788EEA510}" srcOrd="1" destOrd="0" parTransId="{A6992DA0-9829-4E2D-975E-51F69B93889B}" sibTransId="{27B3AAAC-14A8-4896-A76D-69A1C9A4F39A}"/>
    <dgm:cxn modelId="{CE9FD027-9590-4E76-996E-861EB282F969}" type="presOf" srcId="{0CCF1CA6-8888-4E7D-8E8C-F447AFF80428}" destId="{3336A261-92E5-4732-A205-C41491796149}" srcOrd="0" destOrd="0" presId="urn:microsoft.com/office/officeart/2005/8/layout/vProcess5"/>
    <dgm:cxn modelId="{0444882B-65CD-4749-A7FF-41E5ABB19E76}" type="presOf" srcId="{02F82499-BE5C-4AED-A048-744EDD179928}" destId="{07AFD767-C3FE-4B84-8132-4D383E99EE00}" srcOrd="1" destOrd="0" presId="urn:microsoft.com/office/officeart/2005/8/layout/vProcess5"/>
    <dgm:cxn modelId="{C8F34731-5ADB-41E6-95DA-0CE6B8CD9A30}" type="presOf" srcId="{4AB09AF6-6AD3-4ED6-A68F-E516B0375675}" destId="{AE3D1B32-BCD5-46AD-A5DD-41D0FF0FAE88}" srcOrd="1" destOrd="0" presId="urn:microsoft.com/office/officeart/2005/8/layout/vProcess5"/>
    <dgm:cxn modelId="{6B51BB3D-F2E3-44B9-8FA1-21C3DF27EC0F}" type="presOf" srcId="{6EB17323-B19B-4ADC-B4AF-0AD45E7C1751}" destId="{08DB50D2-BCE5-43EE-8101-413E7B414923}" srcOrd="0" destOrd="0" presId="urn:microsoft.com/office/officeart/2005/8/layout/vProcess5"/>
    <dgm:cxn modelId="{C8A29C5F-2E55-4736-919A-B6F952771BB1}" type="presOf" srcId="{4AB09AF6-6AD3-4ED6-A68F-E516B0375675}" destId="{E062B91B-496A-413A-B4AC-6A54139E62A9}" srcOrd="0" destOrd="0" presId="urn:microsoft.com/office/officeart/2005/8/layout/vProcess5"/>
    <dgm:cxn modelId="{28B84C62-46A6-4B45-883F-E513B9DBE235}" srcId="{E4341BB6-5459-4C64-9B49-E73A4517D649}" destId="{02F82499-BE5C-4AED-A048-744EDD179928}" srcOrd="0" destOrd="0" parTransId="{37E6A1F9-5C9C-4C47-8990-F027E361DC82}" sibTransId="{DD0F60B7-938F-4CDA-811A-1B2629642AC2}"/>
    <dgm:cxn modelId="{5EFED869-B3FC-4F5C-89B3-CE8715A117C1}" type="presOf" srcId="{02F82499-BE5C-4AED-A048-744EDD179928}" destId="{47983B2B-923E-4445-8771-F68331A218A3}" srcOrd="0" destOrd="0" presId="urn:microsoft.com/office/officeart/2005/8/layout/vProcess5"/>
    <dgm:cxn modelId="{7664B96D-1A85-4851-9C11-B4DA9F04AA36}" type="presOf" srcId="{D6030A46-1EEF-4972-B35E-F662E36B6BF2}" destId="{55F82B20-E27E-4C74-99BA-3E9005408850}" srcOrd="0" destOrd="0" presId="urn:microsoft.com/office/officeart/2005/8/layout/vProcess5"/>
    <dgm:cxn modelId="{A6937E6E-ED04-4980-B3A3-C66C63C1B448}" type="presOf" srcId="{E4341BB6-5459-4C64-9B49-E73A4517D649}" destId="{53E006FA-1CD9-469E-A37D-33E272B6B47D}" srcOrd="0" destOrd="0" presId="urn:microsoft.com/office/officeart/2005/8/layout/vProcess5"/>
    <dgm:cxn modelId="{A8E85D73-BB62-40C9-AAF1-557CB5A0FC8D}" type="presOf" srcId="{DD0F60B7-938F-4CDA-811A-1B2629642AC2}" destId="{319F7CE2-EF07-4873-AADB-FE9FE6B17B54}" srcOrd="0" destOrd="0" presId="urn:microsoft.com/office/officeart/2005/8/layout/vProcess5"/>
    <dgm:cxn modelId="{43648655-E4BC-4FF8-B76E-18FCC50CCE17}" type="presOf" srcId="{27B3AAAC-14A8-4896-A76D-69A1C9A4F39A}" destId="{AAED842F-7C6F-4819-99C9-51C880F0AE45}" srcOrd="0" destOrd="0" presId="urn:microsoft.com/office/officeart/2005/8/layout/vProcess5"/>
    <dgm:cxn modelId="{6AFFE084-1293-4024-9C29-BFF0EB5BD750}" srcId="{E4341BB6-5459-4C64-9B49-E73A4517D649}" destId="{6EB17323-B19B-4ADC-B4AF-0AD45E7C1751}" srcOrd="3" destOrd="0" parTransId="{E6929E4C-70EF-4A3F-A9DD-98D67848407F}" sibTransId="{0CCF1CA6-8888-4E7D-8E8C-F447AFF80428}"/>
    <dgm:cxn modelId="{F4DC9C87-8F39-4636-BBAF-18B659CA7431}" type="presOf" srcId="{6F58A5E2-1427-48BF-8064-CB2435492B82}" destId="{585422ED-7DAF-4E92-B51B-EDC1775E371F}" srcOrd="1" destOrd="0" presId="urn:microsoft.com/office/officeart/2005/8/layout/vProcess5"/>
    <dgm:cxn modelId="{D88C5791-0288-4E4E-A42E-E57CA585A6C1}" srcId="{E4341BB6-5459-4C64-9B49-E73A4517D649}" destId="{4AB09AF6-6AD3-4ED6-A68F-E516B0375675}" srcOrd="2" destOrd="0" parTransId="{4A652582-3310-4765-BB64-4198C7D42872}" sibTransId="{D6030A46-1EEF-4972-B35E-F662E36B6BF2}"/>
    <dgm:cxn modelId="{A27F53A3-12D8-4501-986D-DA13F1C26764}" srcId="{E4341BB6-5459-4C64-9B49-E73A4517D649}" destId="{6F58A5E2-1427-48BF-8064-CB2435492B82}" srcOrd="4" destOrd="0" parTransId="{615FAE02-E2D0-4159-8B5E-ECFB31B08247}" sibTransId="{DF3CEF79-7BC9-4984-8367-3FD8AAA29920}"/>
    <dgm:cxn modelId="{15BA6CCF-432E-4D76-A735-2C86EE83DC0F}" type="presOf" srcId="{AC39A5B5-373D-4FD5-8244-E20788EEA510}" destId="{A0E07F4F-D7A4-4DFF-8286-F6E4CEE28B82}" srcOrd="1" destOrd="0" presId="urn:microsoft.com/office/officeart/2005/8/layout/vProcess5"/>
    <dgm:cxn modelId="{EE0F34D0-D8B4-49C6-B990-7D030FF22F86}" type="presOf" srcId="{6F58A5E2-1427-48BF-8064-CB2435492B82}" destId="{1DEC39F9-A0FD-49CC-A921-E5764BAF8EA4}" srcOrd="0" destOrd="0" presId="urn:microsoft.com/office/officeart/2005/8/layout/vProcess5"/>
    <dgm:cxn modelId="{FE496AF6-5450-40D1-A576-251A53765ADB}" type="presOf" srcId="{6EB17323-B19B-4ADC-B4AF-0AD45E7C1751}" destId="{20AF7D40-1D33-47E8-80EA-A6B8E5A70E1E}" srcOrd="1" destOrd="0" presId="urn:microsoft.com/office/officeart/2005/8/layout/vProcess5"/>
    <dgm:cxn modelId="{782008FE-0F65-4C16-B91B-17928320E0F8}" type="presOf" srcId="{AC39A5B5-373D-4FD5-8244-E20788EEA510}" destId="{9AF69C79-91E2-454E-A6DA-36F2EE5F6A9B}" srcOrd="0" destOrd="0" presId="urn:microsoft.com/office/officeart/2005/8/layout/vProcess5"/>
    <dgm:cxn modelId="{9E46D6EA-8791-4DB7-8859-9BBD50736767}" type="presParOf" srcId="{53E006FA-1CD9-469E-A37D-33E272B6B47D}" destId="{51B1E71C-FB3A-4493-BC43-8E73B1EE11C3}" srcOrd="0" destOrd="0" presId="urn:microsoft.com/office/officeart/2005/8/layout/vProcess5"/>
    <dgm:cxn modelId="{374036F4-E2E9-4826-B379-5BA9383A7173}" type="presParOf" srcId="{53E006FA-1CD9-469E-A37D-33E272B6B47D}" destId="{47983B2B-923E-4445-8771-F68331A218A3}" srcOrd="1" destOrd="0" presId="urn:microsoft.com/office/officeart/2005/8/layout/vProcess5"/>
    <dgm:cxn modelId="{328719EC-E1D6-4616-92CA-B73AF5782AA8}" type="presParOf" srcId="{53E006FA-1CD9-469E-A37D-33E272B6B47D}" destId="{9AF69C79-91E2-454E-A6DA-36F2EE5F6A9B}" srcOrd="2" destOrd="0" presId="urn:microsoft.com/office/officeart/2005/8/layout/vProcess5"/>
    <dgm:cxn modelId="{CDEDB9FF-F877-4012-B278-191C86C3FE78}" type="presParOf" srcId="{53E006FA-1CD9-469E-A37D-33E272B6B47D}" destId="{E062B91B-496A-413A-B4AC-6A54139E62A9}" srcOrd="3" destOrd="0" presId="urn:microsoft.com/office/officeart/2005/8/layout/vProcess5"/>
    <dgm:cxn modelId="{CD460737-235D-4251-9BBA-90C7FF3DC8B3}" type="presParOf" srcId="{53E006FA-1CD9-469E-A37D-33E272B6B47D}" destId="{08DB50D2-BCE5-43EE-8101-413E7B414923}" srcOrd="4" destOrd="0" presId="urn:microsoft.com/office/officeart/2005/8/layout/vProcess5"/>
    <dgm:cxn modelId="{513E4B68-33A3-4102-8E70-DE6EA2AFCE61}" type="presParOf" srcId="{53E006FA-1CD9-469E-A37D-33E272B6B47D}" destId="{1DEC39F9-A0FD-49CC-A921-E5764BAF8EA4}" srcOrd="5" destOrd="0" presId="urn:microsoft.com/office/officeart/2005/8/layout/vProcess5"/>
    <dgm:cxn modelId="{515E5EC7-FB1F-468E-917D-9A62B52B7542}" type="presParOf" srcId="{53E006FA-1CD9-469E-A37D-33E272B6B47D}" destId="{319F7CE2-EF07-4873-AADB-FE9FE6B17B54}" srcOrd="6" destOrd="0" presId="urn:microsoft.com/office/officeart/2005/8/layout/vProcess5"/>
    <dgm:cxn modelId="{D6E4FA9C-479C-4D80-A8A3-8E3C0A4CE668}" type="presParOf" srcId="{53E006FA-1CD9-469E-A37D-33E272B6B47D}" destId="{AAED842F-7C6F-4819-99C9-51C880F0AE45}" srcOrd="7" destOrd="0" presId="urn:microsoft.com/office/officeart/2005/8/layout/vProcess5"/>
    <dgm:cxn modelId="{FEF90863-302C-470D-8106-EB3D75477D86}" type="presParOf" srcId="{53E006FA-1CD9-469E-A37D-33E272B6B47D}" destId="{55F82B20-E27E-4C74-99BA-3E9005408850}" srcOrd="8" destOrd="0" presId="urn:microsoft.com/office/officeart/2005/8/layout/vProcess5"/>
    <dgm:cxn modelId="{8E4323AC-5CA0-4FD5-B144-3C3C58D54375}" type="presParOf" srcId="{53E006FA-1CD9-469E-A37D-33E272B6B47D}" destId="{3336A261-92E5-4732-A205-C41491796149}" srcOrd="9" destOrd="0" presId="urn:microsoft.com/office/officeart/2005/8/layout/vProcess5"/>
    <dgm:cxn modelId="{155C4C51-FB31-45A0-9C0A-4FB4BD33C611}" type="presParOf" srcId="{53E006FA-1CD9-469E-A37D-33E272B6B47D}" destId="{07AFD767-C3FE-4B84-8132-4D383E99EE00}" srcOrd="10" destOrd="0" presId="urn:microsoft.com/office/officeart/2005/8/layout/vProcess5"/>
    <dgm:cxn modelId="{4B77C943-7B32-4E27-BE47-0FE23474AF5C}" type="presParOf" srcId="{53E006FA-1CD9-469E-A37D-33E272B6B47D}" destId="{A0E07F4F-D7A4-4DFF-8286-F6E4CEE28B82}" srcOrd="11" destOrd="0" presId="urn:microsoft.com/office/officeart/2005/8/layout/vProcess5"/>
    <dgm:cxn modelId="{913E25C1-AF95-4F46-99EA-F817F213FF9F}" type="presParOf" srcId="{53E006FA-1CD9-469E-A37D-33E272B6B47D}" destId="{AE3D1B32-BCD5-46AD-A5DD-41D0FF0FAE88}" srcOrd="12" destOrd="0" presId="urn:microsoft.com/office/officeart/2005/8/layout/vProcess5"/>
    <dgm:cxn modelId="{70B93D0D-C64A-49E7-9AC7-6A12A9F2A20D}" type="presParOf" srcId="{53E006FA-1CD9-469E-A37D-33E272B6B47D}" destId="{20AF7D40-1D33-47E8-80EA-A6B8E5A70E1E}" srcOrd="13" destOrd="0" presId="urn:microsoft.com/office/officeart/2005/8/layout/vProcess5"/>
    <dgm:cxn modelId="{0ABA62E4-8872-43A3-AF96-1BBB7C79581F}" type="presParOf" srcId="{53E006FA-1CD9-469E-A37D-33E272B6B47D}" destId="{585422ED-7DAF-4E92-B51B-EDC1775E371F}"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E65F39-1BCE-4039-A556-B65360B1CBED}">
      <dsp:nvSpPr>
        <dsp:cNvPr id="0" name=""/>
        <dsp:cNvSpPr/>
      </dsp:nvSpPr>
      <dsp:spPr>
        <a:xfrm>
          <a:off x="3201" y="445489"/>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A stroke is a medical emergency</a:t>
          </a:r>
        </a:p>
      </dsp:txBody>
      <dsp:txXfrm>
        <a:off x="3201" y="445489"/>
        <a:ext cx="2539866" cy="1523919"/>
      </dsp:txXfrm>
    </dsp:sp>
    <dsp:sp modelId="{91746C9D-E447-43B0-95EE-F5E0642AE831}">
      <dsp:nvSpPr>
        <dsp:cNvPr id="0" name=""/>
        <dsp:cNvSpPr/>
      </dsp:nvSpPr>
      <dsp:spPr>
        <a:xfrm>
          <a:off x="2797054" y="445489"/>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t>.if treatment is swift</a:t>
          </a:r>
          <a:r>
            <a:rPr lang="en-US" sz="1700" kern="1200" dirty="0">
              <a:latin typeface="Calibri Light" panose="020F0302020204030204"/>
            </a:rPr>
            <a:t> </a:t>
          </a:r>
          <a:r>
            <a:rPr lang="en-US" sz="1700" kern="1200" dirty="0"/>
            <a:t>,it can be reversed </a:t>
          </a:r>
        </a:p>
      </dsp:txBody>
      <dsp:txXfrm>
        <a:off x="2797054" y="445489"/>
        <a:ext cx="2539866" cy="1523919"/>
      </dsp:txXfrm>
    </dsp:sp>
    <dsp:sp modelId="{F046E0A5-C1AA-41FB-A75F-0FCBB06FC0E2}">
      <dsp:nvSpPr>
        <dsp:cNvPr id="0" name=""/>
        <dsp:cNvSpPr/>
      </dsp:nvSpPr>
      <dsp:spPr>
        <a:xfrm>
          <a:off x="5590907" y="445489"/>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.life saving medication must be given in the first few hours.</a:t>
          </a:r>
        </a:p>
      </dsp:txBody>
      <dsp:txXfrm>
        <a:off x="5590907" y="445489"/>
        <a:ext cx="2539866" cy="1523919"/>
      </dsp:txXfrm>
    </dsp:sp>
    <dsp:sp modelId="{60988621-6F86-4316-9656-BE56A9DF4FD1}">
      <dsp:nvSpPr>
        <dsp:cNvPr id="0" name=""/>
        <dsp:cNvSpPr/>
      </dsp:nvSpPr>
      <dsp:spPr>
        <a:xfrm>
          <a:off x="8384760" y="445489"/>
          <a:ext cx="2539866" cy="15239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Skilled treatment and care in first few hours of a stroke is </a:t>
          </a:r>
          <a:r>
            <a:rPr lang="en-US" sz="1700" kern="1200" dirty="0" err="1"/>
            <a:t>vitalto</a:t>
          </a:r>
          <a:r>
            <a:rPr lang="en-US" sz="1700" kern="1200" dirty="0"/>
            <a:t> ensuring most parts of the brain are saved.</a:t>
          </a:r>
        </a:p>
      </dsp:txBody>
      <dsp:txXfrm>
        <a:off x="8384760" y="445489"/>
        <a:ext cx="2539866" cy="1523919"/>
      </dsp:txXfrm>
    </dsp:sp>
    <dsp:sp modelId="{FA16333A-431D-4450-996A-C70DC7FE1657}">
      <dsp:nvSpPr>
        <dsp:cNvPr id="0" name=""/>
        <dsp:cNvSpPr/>
      </dsp:nvSpPr>
      <dsp:spPr>
        <a:xfrm>
          <a:off x="3201" y="2223395"/>
          <a:ext cx="2539866" cy="152391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latin typeface="Calibri Light" panose="020F0302020204030204"/>
            </a:rPr>
            <a:t>. Every year in the UK 150,00 suffer a  stroke </a:t>
          </a:r>
        </a:p>
      </dsp:txBody>
      <dsp:txXfrm>
        <a:off x="3201" y="2223395"/>
        <a:ext cx="2539866" cy="1523919"/>
      </dsp:txXfrm>
    </dsp:sp>
    <dsp:sp modelId="{13F28D29-EF3B-4D33-955A-BA526499706C}">
      <dsp:nvSpPr>
        <dsp:cNvPr id="0" name=""/>
        <dsp:cNvSpPr/>
      </dsp:nvSpPr>
      <dsp:spPr>
        <a:xfrm>
          <a:off x="2797054" y="2223395"/>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latin typeface="Calibri Light" panose="020F0302020204030204"/>
            </a:rPr>
            <a:t>. A stroke can happen at any age </a:t>
          </a:r>
        </a:p>
      </dsp:txBody>
      <dsp:txXfrm>
        <a:off x="2797054" y="2223395"/>
        <a:ext cx="2539866" cy="1523919"/>
      </dsp:txXfrm>
    </dsp:sp>
    <dsp:sp modelId="{EE703C66-D7FB-4A15-8BB8-D780C3C12072}">
      <dsp:nvSpPr>
        <dsp:cNvPr id="0" name=""/>
        <dsp:cNvSpPr/>
      </dsp:nvSpPr>
      <dsp:spPr>
        <a:xfrm>
          <a:off x="5590907" y="2223395"/>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latin typeface="Calibri Light" panose="020F0302020204030204"/>
            </a:rPr>
            <a:t>  75% of strokes happen in people over the age of 65 (DH 2007)</a:t>
          </a:r>
          <a:endParaRPr lang="en-US" sz="1700" kern="1200" dirty="0"/>
        </a:p>
      </dsp:txBody>
      <dsp:txXfrm>
        <a:off x="5590907" y="2223395"/>
        <a:ext cx="2539866" cy="1523919"/>
      </dsp:txXfrm>
    </dsp:sp>
    <dsp:sp modelId="{4138F897-126B-433D-A75A-1A2B0DB62427}">
      <dsp:nvSpPr>
        <dsp:cNvPr id="0" name=""/>
        <dsp:cNvSpPr/>
      </dsp:nvSpPr>
      <dsp:spPr>
        <a:xfrm>
          <a:off x="8384760" y="2223395"/>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latin typeface="Calibri Light" panose="020F0302020204030204"/>
            </a:rPr>
            <a:t>Improvements in treatment and care have reduced deaths in the UK from 21%  in  1999 to 12 % in 2008. (LEE ET AL 2011)</a:t>
          </a:r>
        </a:p>
      </dsp:txBody>
      <dsp:txXfrm>
        <a:off x="8384760" y="2223395"/>
        <a:ext cx="2539866" cy="15239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4DA5A5-EB54-4CF4-925D-73E2926F7DFE}">
      <dsp:nvSpPr>
        <dsp:cNvPr id="0" name=""/>
        <dsp:cNvSpPr/>
      </dsp:nvSpPr>
      <dsp:spPr>
        <a:xfrm>
          <a:off x="2241532" y="998603"/>
          <a:ext cx="484885" cy="91440"/>
        </a:xfrm>
        <a:custGeom>
          <a:avLst/>
          <a:gdLst/>
          <a:ahLst/>
          <a:cxnLst/>
          <a:rect l="0" t="0" r="0" b="0"/>
          <a:pathLst>
            <a:path>
              <a:moveTo>
                <a:pt x="0" y="45720"/>
              </a:moveTo>
              <a:lnTo>
                <a:pt x="48488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1041745"/>
        <a:ext cx="25774" cy="5154"/>
      </dsp:txXfrm>
    </dsp:sp>
    <dsp:sp modelId="{1A9522D5-E9D4-4F53-BA11-F51E360D84C9}">
      <dsp:nvSpPr>
        <dsp:cNvPr id="0" name=""/>
        <dsp:cNvSpPr/>
      </dsp:nvSpPr>
      <dsp:spPr>
        <a:xfrm>
          <a:off x="2092" y="371951"/>
          <a:ext cx="2241239" cy="134474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US" sz="1500" kern="1200"/>
            <a:t>Aims</a:t>
          </a:r>
        </a:p>
      </dsp:txBody>
      <dsp:txXfrm>
        <a:off x="2092" y="371951"/>
        <a:ext cx="2241239" cy="1344743"/>
      </dsp:txXfrm>
    </dsp:sp>
    <dsp:sp modelId="{D1FB8EBC-45A8-4A21-B035-5A04BE6723B0}">
      <dsp:nvSpPr>
        <dsp:cNvPr id="0" name=""/>
        <dsp:cNvSpPr/>
      </dsp:nvSpPr>
      <dsp:spPr>
        <a:xfrm>
          <a:off x="4998257" y="998603"/>
          <a:ext cx="484885" cy="91440"/>
        </a:xfrm>
        <a:custGeom>
          <a:avLst/>
          <a:gdLst/>
          <a:ahLst/>
          <a:cxnLst/>
          <a:rect l="0" t="0" r="0" b="0"/>
          <a:pathLst>
            <a:path>
              <a:moveTo>
                <a:pt x="0" y="45720"/>
              </a:moveTo>
              <a:lnTo>
                <a:pt x="484885"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1041745"/>
        <a:ext cx="25774" cy="5154"/>
      </dsp:txXfrm>
    </dsp:sp>
    <dsp:sp modelId="{4C38FE8F-E84F-4EF0-840F-F41E14460D31}">
      <dsp:nvSpPr>
        <dsp:cNvPr id="0" name=""/>
        <dsp:cNvSpPr/>
      </dsp:nvSpPr>
      <dsp:spPr>
        <a:xfrm>
          <a:off x="2758817" y="371951"/>
          <a:ext cx="2241239" cy="134474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US" sz="1500" kern="1200"/>
            <a:t>.treatments are now much better</a:t>
          </a:r>
        </a:p>
      </dsp:txBody>
      <dsp:txXfrm>
        <a:off x="2758817" y="371951"/>
        <a:ext cx="2241239" cy="1344743"/>
      </dsp:txXfrm>
    </dsp:sp>
    <dsp:sp modelId="{649394D2-9893-4FE1-8AC8-FAF9A924FA2C}">
      <dsp:nvSpPr>
        <dsp:cNvPr id="0" name=""/>
        <dsp:cNvSpPr/>
      </dsp:nvSpPr>
      <dsp:spPr>
        <a:xfrm>
          <a:off x="7754982" y="998603"/>
          <a:ext cx="484885" cy="91440"/>
        </a:xfrm>
        <a:custGeom>
          <a:avLst/>
          <a:gdLst/>
          <a:ahLst/>
          <a:cxnLst/>
          <a:rect l="0" t="0" r="0" b="0"/>
          <a:pathLst>
            <a:path>
              <a:moveTo>
                <a:pt x="0" y="45720"/>
              </a:moveTo>
              <a:lnTo>
                <a:pt x="48488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4537" y="1041745"/>
        <a:ext cx="25774" cy="5154"/>
      </dsp:txXfrm>
    </dsp:sp>
    <dsp:sp modelId="{51585917-BE5F-4B87-B657-9DDE613015D2}">
      <dsp:nvSpPr>
        <dsp:cNvPr id="0" name=""/>
        <dsp:cNvSpPr/>
      </dsp:nvSpPr>
      <dsp:spPr>
        <a:xfrm>
          <a:off x="5515542" y="371951"/>
          <a:ext cx="2241239" cy="134474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US" sz="1500" kern="1200"/>
            <a:t>.advances in treatment have changed and are more advanced</a:t>
          </a:r>
        </a:p>
      </dsp:txBody>
      <dsp:txXfrm>
        <a:off x="5515542" y="371951"/>
        <a:ext cx="2241239" cy="1344743"/>
      </dsp:txXfrm>
    </dsp:sp>
    <dsp:sp modelId="{997255AA-9946-4985-86F0-FD72C8A1A67C}">
      <dsp:nvSpPr>
        <dsp:cNvPr id="0" name=""/>
        <dsp:cNvSpPr/>
      </dsp:nvSpPr>
      <dsp:spPr>
        <a:xfrm>
          <a:off x="1122712" y="1714895"/>
          <a:ext cx="8270175" cy="484885"/>
        </a:xfrm>
        <a:custGeom>
          <a:avLst/>
          <a:gdLst/>
          <a:ahLst/>
          <a:cxnLst/>
          <a:rect l="0" t="0" r="0" b="0"/>
          <a:pathLst>
            <a:path>
              <a:moveTo>
                <a:pt x="8270175" y="0"/>
              </a:moveTo>
              <a:lnTo>
                <a:pt x="8270175" y="259542"/>
              </a:lnTo>
              <a:lnTo>
                <a:pt x="0" y="259542"/>
              </a:lnTo>
              <a:lnTo>
                <a:pt x="0" y="484885"/>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50644" y="1954760"/>
        <a:ext cx="414311" cy="5154"/>
      </dsp:txXfrm>
    </dsp:sp>
    <dsp:sp modelId="{46ABCF12-B6BB-4B32-816B-0BB701797CB3}">
      <dsp:nvSpPr>
        <dsp:cNvPr id="0" name=""/>
        <dsp:cNvSpPr/>
      </dsp:nvSpPr>
      <dsp:spPr>
        <a:xfrm>
          <a:off x="8272267" y="371951"/>
          <a:ext cx="2241239" cy="134474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US" sz="1500" kern="1200"/>
            <a:t>.prompt action and recognising the signs more advanced</a:t>
          </a:r>
        </a:p>
      </dsp:txBody>
      <dsp:txXfrm>
        <a:off x="8272267" y="371951"/>
        <a:ext cx="2241239" cy="1344743"/>
      </dsp:txXfrm>
    </dsp:sp>
    <dsp:sp modelId="{7AF81717-F7B4-4381-AFB6-551A9D031E07}">
      <dsp:nvSpPr>
        <dsp:cNvPr id="0" name=""/>
        <dsp:cNvSpPr/>
      </dsp:nvSpPr>
      <dsp:spPr>
        <a:xfrm>
          <a:off x="2241532" y="2858832"/>
          <a:ext cx="484885" cy="91440"/>
        </a:xfrm>
        <a:custGeom>
          <a:avLst/>
          <a:gdLst/>
          <a:ahLst/>
          <a:cxnLst/>
          <a:rect l="0" t="0" r="0" b="0"/>
          <a:pathLst>
            <a:path>
              <a:moveTo>
                <a:pt x="0" y="45720"/>
              </a:moveTo>
              <a:lnTo>
                <a:pt x="48488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2901975"/>
        <a:ext cx="25774" cy="5154"/>
      </dsp:txXfrm>
    </dsp:sp>
    <dsp:sp modelId="{798F0310-1800-4FA8-9F9E-12E00E62D237}">
      <dsp:nvSpPr>
        <dsp:cNvPr id="0" name=""/>
        <dsp:cNvSpPr/>
      </dsp:nvSpPr>
      <dsp:spPr>
        <a:xfrm>
          <a:off x="2092" y="2232180"/>
          <a:ext cx="2241239" cy="134474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US" sz="1500" kern="1200"/>
            <a:t>.understanding prompt action can save more of the brain</a:t>
          </a:r>
        </a:p>
      </dsp:txBody>
      <dsp:txXfrm>
        <a:off x="2092" y="2232180"/>
        <a:ext cx="2241239" cy="1344743"/>
      </dsp:txXfrm>
    </dsp:sp>
    <dsp:sp modelId="{AD230187-4C0F-4DA4-A3BA-8B09EE5DC2CF}">
      <dsp:nvSpPr>
        <dsp:cNvPr id="0" name=""/>
        <dsp:cNvSpPr/>
      </dsp:nvSpPr>
      <dsp:spPr>
        <a:xfrm>
          <a:off x="4998257" y="2858832"/>
          <a:ext cx="484885" cy="91440"/>
        </a:xfrm>
        <a:custGeom>
          <a:avLst/>
          <a:gdLst/>
          <a:ahLst/>
          <a:cxnLst/>
          <a:rect l="0" t="0" r="0" b="0"/>
          <a:pathLst>
            <a:path>
              <a:moveTo>
                <a:pt x="0" y="45720"/>
              </a:moveTo>
              <a:lnTo>
                <a:pt x="48488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2901975"/>
        <a:ext cx="25774" cy="5154"/>
      </dsp:txXfrm>
    </dsp:sp>
    <dsp:sp modelId="{E82C545C-AF97-453B-A5D0-4662132EA130}">
      <dsp:nvSpPr>
        <dsp:cNvPr id="0" name=""/>
        <dsp:cNvSpPr/>
      </dsp:nvSpPr>
      <dsp:spPr>
        <a:xfrm>
          <a:off x="2758817" y="2232180"/>
          <a:ext cx="2241239" cy="134474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US" sz="1500" kern="1200"/>
            <a:t>.recognising and responding appropriatly to transiient ischaemic attaks which can warn of an impending support</a:t>
          </a:r>
        </a:p>
      </dsp:txBody>
      <dsp:txXfrm>
        <a:off x="2758817" y="2232180"/>
        <a:ext cx="2241239" cy="1344743"/>
      </dsp:txXfrm>
    </dsp:sp>
    <dsp:sp modelId="{05DE4900-C7A2-41BB-9560-3B1E4D37777F}">
      <dsp:nvSpPr>
        <dsp:cNvPr id="0" name=""/>
        <dsp:cNvSpPr/>
      </dsp:nvSpPr>
      <dsp:spPr>
        <a:xfrm>
          <a:off x="7754982" y="2858832"/>
          <a:ext cx="484885" cy="91440"/>
        </a:xfrm>
        <a:custGeom>
          <a:avLst/>
          <a:gdLst/>
          <a:ahLst/>
          <a:cxnLst/>
          <a:rect l="0" t="0" r="0" b="0"/>
          <a:pathLst>
            <a:path>
              <a:moveTo>
                <a:pt x="0" y="45720"/>
              </a:moveTo>
              <a:lnTo>
                <a:pt x="484885"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4537" y="2901975"/>
        <a:ext cx="25774" cy="5154"/>
      </dsp:txXfrm>
    </dsp:sp>
    <dsp:sp modelId="{7D5ECAF9-ECF2-4CFF-9D03-60F399B0051E}">
      <dsp:nvSpPr>
        <dsp:cNvPr id="0" name=""/>
        <dsp:cNvSpPr/>
      </dsp:nvSpPr>
      <dsp:spPr>
        <a:xfrm>
          <a:off x="5515542" y="2232180"/>
          <a:ext cx="2241239" cy="134474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US" sz="1500" kern="1200"/>
            <a:t>.and to support people in reducing their individual risk.</a:t>
          </a:r>
        </a:p>
      </dsp:txBody>
      <dsp:txXfrm>
        <a:off x="5515542" y="2232180"/>
        <a:ext cx="2241239" cy="1344743"/>
      </dsp:txXfrm>
    </dsp:sp>
    <dsp:sp modelId="{5B6EAAF2-C710-4634-B48C-F74653C00222}">
      <dsp:nvSpPr>
        <dsp:cNvPr id="0" name=""/>
        <dsp:cNvSpPr/>
      </dsp:nvSpPr>
      <dsp:spPr>
        <a:xfrm>
          <a:off x="8272267" y="2232180"/>
          <a:ext cx="2241239" cy="134474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US" sz="1500" kern="1200"/>
            <a:t>(sander ruth 2013)</a:t>
          </a:r>
        </a:p>
      </dsp:txBody>
      <dsp:txXfrm>
        <a:off x="8272267" y="2232180"/>
        <a:ext cx="2241239" cy="13447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8EA557-C464-4525-A190-8B2F0BC47D68}">
      <dsp:nvSpPr>
        <dsp:cNvPr id="0" name=""/>
        <dsp:cNvSpPr/>
      </dsp:nvSpPr>
      <dsp:spPr>
        <a:xfrm>
          <a:off x="0" y="132059"/>
          <a:ext cx="6478587" cy="3837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NURSES SHOULD BE FAMILIAR WITH</a:t>
          </a:r>
        </a:p>
      </dsp:txBody>
      <dsp:txXfrm>
        <a:off x="18734" y="150793"/>
        <a:ext cx="6441119" cy="346292"/>
      </dsp:txXfrm>
    </dsp:sp>
    <dsp:sp modelId="{9CEDF1D5-1266-4EEE-AFF3-4C3944788900}">
      <dsp:nvSpPr>
        <dsp:cNvPr id="0" name=""/>
        <dsp:cNvSpPr/>
      </dsp:nvSpPr>
      <dsp:spPr>
        <a:xfrm>
          <a:off x="0" y="561899"/>
          <a:ext cx="6478587" cy="3837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F face</a:t>
          </a:r>
        </a:p>
      </dsp:txBody>
      <dsp:txXfrm>
        <a:off x="18734" y="580633"/>
        <a:ext cx="6441119" cy="346292"/>
      </dsp:txXfrm>
    </dsp:sp>
    <dsp:sp modelId="{952A6791-5DE7-4CC1-BE49-603FD0505F51}">
      <dsp:nvSpPr>
        <dsp:cNvPr id="0" name=""/>
        <dsp:cNvSpPr/>
      </dsp:nvSpPr>
      <dsp:spPr>
        <a:xfrm>
          <a:off x="0" y="991739"/>
          <a:ext cx="6478587" cy="3837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 arms</a:t>
          </a:r>
        </a:p>
      </dsp:txBody>
      <dsp:txXfrm>
        <a:off x="18734" y="1010473"/>
        <a:ext cx="6441119" cy="346292"/>
      </dsp:txXfrm>
    </dsp:sp>
    <dsp:sp modelId="{FCD56F3B-6223-45D3-9FA5-AF35D2C1897A}">
      <dsp:nvSpPr>
        <dsp:cNvPr id="0" name=""/>
        <dsp:cNvSpPr/>
      </dsp:nvSpPr>
      <dsp:spPr>
        <a:xfrm>
          <a:off x="0" y="1421579"/>
          <a:ext cx="6478587" cy="3837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S  speech</a:t>
          </a:r>
        </a:p>
      </dsp:txBody>
      <dsp:txXfrm>
        <a:off x="18734" y="1440313"/>
        <a:ext cx="6441119" cy="346292"/>
      </dsp:txXfrm>
    </dsp:sp>
    <dsp:sp modelId="{F711C68D-AEDA-46C0-9196-FB8786912A11}">
      <dsp:nvSpPr>
        <dsp:cNvPr id="0" name=""/>
        <dsp:cNvSpPr/>
      </dsp:nvSpPr>
      <dsp:spPr>
        <a:xfrm>
          <a:off x="0" y="1851419"/>
          <a:ext cx="6478587" cy="38376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  time</a:t>
          </a:r>
        </a:p>
      </dsp:txBody>
      <dsp:txXfrm>
        <a:off x="18734" y="1870153"/>
        <a:ext cx="6441119" cy="346292"/>
      </dsp:txXfrm>
    </dsp:sp>
    <dsp:sp modelId="{EC97F76E-B265-4663-978A-68EA02535727}">
      <dsp:nvSpPr>
        <dsp:cNvPr id="0" name=""/>
        <dsp:cNvSpPr/>
      </dsp:nvSpPr>
      <dsp:spPr>
        <a:xfrm>
          <a:off x="0" y="2281259"/>
          <a:ext cx="6478587" cy="3837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CAN THE PERSON</a:t>
          </a:r>
        </a:p>
      </dsp:txBody>
      <dsp:txXfrm>
        <a:off x="18734" y="2299993"/>
        <a:ext cx="6441119" cy="346292"/>
      </dsp:txXfrm>
    </dsp:sp>
    <dsp:sp modelId="{68667C0C-2136-453E-A97C-DD7E8BDAEF52}">
      <dsp:nvSpPr>
        <dsp:cNvPr id="0" name=""/>
        <dsp:cNvSpPr/>
      </dsp:nvSpPr>
      <dsp:spPr>
        <a:xfrm>
          <a:off x="0" y="2711099"/>
          <a:ext cx="6478587" cy="3837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.smile and show their teeth without one side of their face drooping</a:t>
          </a:r>
        </a:p>
      </dsp:txBody>
      <dsp:txXfrm>
        <a:off x="18734" y="2729833"/>
        <a:ext cx="6441119" cy="346292"/>
      </dsp:txXfrm>
    </dsp:sp>
    <dsp:sp modelId="{7008CF72-795E-4F61-9619-E3A1C681971E}">
      <dsp:nvSpPr>
        <dsp:cNvPr id="0" name=""/>
        <dsp:cNvSpPr/>
      </dsp:nvSpPr>
      <dsp:spPr>
        <a:xfrm>
          <a:off x="0" y="3140939"/>
          <a:ext cx="6478587" cy="3837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.can they hold both arms outright without one arm sinking</a:t>
          </a:r>
        </a:p>
      </dsp:txBody>
      <dsp:txXfrm>
        <a:off x="18734" y="3159673"/>
        <a:ext cx="6441119" cy="346292"/>
      </dsp:txXfrm>
    </dsp:sp>
    <dsp:sp modelId="{F0E5E1DF-D49F-42D1-B3D5-A831575C8FF4}">
      <dsp:nvSpPr>
        <dsp:cNvPr id="0" name=""/>
        <dsp:cNvSpPr/>
      </dsp:nvSpPr>
      <dsp:spPr>
        <a:xfrm>
          <a:off x="0" y="3570779"/>
          <a:ext cx="6478587" cy="3837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.can they speak with their usual clarity.</a:t>
          </a:r>
        </a:p>
      </dsp:txBody>
      <dsp:txXfrm>
        <a:off x="18734" y="3589513"/>
        <a:ext cx="6441119" cy="346292"/>
      </dsp:txXfrm>
    </dsp:sp>
    <dsp:sp modelId="{FD64E7E4-0882-457D-B864-840E840E65B9}">
      <dsp:nvSpPr>
        <dsp:cNvPr id="0" name=""/>
        <dsp:cNvSpPr/>
      </dsp:nvSpPr>
      <dsp:spPr>
        <a:xfrm>
          <a:off x="0" y="4000619"/>
          <a:ext cx="6478587" cy="38376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If the answer is NO call for an ambulance and say you suspect a stroke.</a:t>
          </a:r>
        </a:p>
      </dsp:txBody>
      <dsp:txXfrm>
        <a:off x="18734" y="4019353"/>
        <a:ext cx="6441119" cy="3462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983B2B-923E-4445-8771-F68331A218A3}">
      <dsp:nvSpPr>
        <dsp:cNvPr id="0" name=""/>
        <dsp:cNvSpPr/>
      </dsp:nvSpPr>
      <dsp:spPr>
        <a:xfrm>
          <a:off x="0" y="0"/>
          <a:ext cx="5169435" cy="74145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ETHICAL ISSUES</a:t>
          </a:r>
        </a:p>
      </dsp:txBody>
      <dsp:txXfrm>
        <a:off x="21716" y="21716"/>
        <a:ext cx="4282602" cy="698018"/>
      </dsp:txXfrm>
    </dsp:sp>
    <dsp:sp modelId="{9AF69C79-91E2-454E-A6DA-36F2EE5F6A9B}">
      <dsp:nvSpPr>
        <dsp:cNvPr id="0" name=""/>
        <dsp:cNvSpPr/>
      </dsp:nvSpPr>
      <dsp:spPr>
        <a:xfrm>
          <a:off x="386029" y="844430"/>
          <a:ext cx="5169435" cy="74145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.older people are not investigated as much as younger people.</a:t>
          </a:r>
        </a:p>
      </dsp:txBody>
      <dsp:txXfrm>
        <a:off x="407745" y="866146"/>
        <a:ext cx="4258030" cy="698018"/>
      </dsp:txXfrm>
    </dsp:sp>
    <dsp:sp modelId="{E062B91B-496A-413A-B4AC-6A54139E62A9}">
      <dsp:nvSpPr>
        <dsp:cNvPr id="0" name=""/>
        <dsp:cNvSpPr/>
      </dsp:nvSpPr>
      <dsp:spPr>
        <a:xfrm>
          <a:off x="772058" y="1688860"/>
          <a:ext cx="5169435" cy="74145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Statins could be introduced to reduce </a:t>
          </a:r>
          <a:r>
            <a:rPr lang="en-US" sz="1900" kern="1200" dirty="0" err="1"/>
            <a:t>Cholestral</a:t>
          </a:r>
          <a:r>
            <a:rPr lang="en-US" sz="1900" kern="1200" dirty="0"/>
            <a:t>.</a:t>
          </a:r>
        </a:p>
      </dsp:txBody>
      <dsp:txXfrm>
        <a:off x="793774" y="1710576"/>
        <a:ext cx="4258030" cy="698018"/>
      </dsp:txXfrm>
    </dsp:sp>
    <dsp:sp modelId="{08DB50D2-BCE5-43EE-8101-413E7B414923}">
      <dsp:nvSpPr>
        <dsp:cNvPr id="0" name=""/>
        <dsp:cNvSpPr/>
      </dsp:nvSpPr>
      <dsp:spPr>
        <a:xfrm>
          <a:off x="1158087" y="2533290"/>
          <a:ext cx="5169435" cy="74145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err="1"/>
            <a:t>Asprin</a:t>
          </a:r>
          <a:r>
            <a:rPr lang="en-US" sz="1900" kern="1200" dirty="0"/>
            <a:t> can be introduced for daily use.</a:t>
          </a:r>
        </a:p>
      </dsp:txBody>
      <dsp:txXfrm>
        <a:off x="1179803" y="2555006"/>
        <a:ext cx="4258030" cy="698018"/>
      </dsp:txXfrm>
    </dsp:sp>
    <dsp:sp modelId="{1DEC39F9-A0FD-49CC-A921-E5764BAF8EA4}">
      <dsp:nvSpPr>
        <dsp:cNvPr id="0" name=""/>
        <dsp:cNvSpPr/>
      </dsp:nvSpPr>
      <dsp:spPr>
        <a:xfrm>
          <a:off x="1544116" y="3377721"/>
          <a:ext cx="5169435" cy="74145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dirty="0">
              <a:latin typeface="Calibri Light" panose="020F0302020204030204"/>
            </a:rPr>
            <a:t>Acute stroke treatment is fast developing and nurses have a part to play </a:t>
          </a:r>
          <a:endParaRPr lang="en-US" sz="1900" kern="1200" dirty="0"/>
        </a:p>
      </dsp:txBody>
      <dsp:txXfrm>
        <a:off x="1565832" y="3399437"/>
        <a:ext cx="4258030" cy="698018"/>
      </dsp:txXfrm>
    </dsp:sp>
    <dsp:sp modelId="{319F7CE2-EF07-4873-AADB-FE9FE6B17B54}">
      <dsp:nvSpPr>
        <dsp:cNvPr id="0" name=""/>
        <dsp:cNvSpPr/>
      </dsp:nvSpPr>
      <dsp:spPr>
        <a:xfrm>
          <a:off x="4687491" y="541671"/>
          <a:ext cx="481943" cy="481943"/>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4795928" y="541671"/>
        <a:ext cx="265069" cy="362662"/>
      </dsp:txXfrm>
    </dsp:sp>
    <dsp:sp modelId="{AAED842F-7C6F-4819-99C9-51C880F0AE45}">
      <dsp:nvSpPr>
        <dsp:cNvPr id="0" name=""/>
        <dsp:cNvSpPr/>
      </dsp:nvSpPr>
      <dsp:spPr>
        <a:xfrm>
          <a:off x="5073521" y="1386101"/>
          <a:ext cx="481943" cy="481943"/>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181958" y="1386101"/>
        <a:ext cx="265069" cy="362662"/>
      </dsp:txXfrm>
    </dsp:sp>
    <dsp:sp modelId="{55F82B20-E27E-4C74-99BA-3E9005408850}">
      <dsp:nvSpPr>
        <dsp:cNvPr id="0" name=""/>
        <dsp:cNvSpPr/>
      </dsp:nvSpPr>
      <dsp:spPr>
        <a:xfrm>
          <a:off x="5459550" y="2218174"/>
          <a:ext cx="481943" cy="481943"/>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567987" y="2218174"/>
        <a:ext cx="265069" cy="362662"/>
      </dsp:txXfrm>
    </dsp:sp>
    <dsp:sp modelId="{3336A261-92E5-4732-A205-C41491796149}">
      <dsp:nvSpPr>
        <dsp:cNvPr id="0" name=""/>
        <dsp:cNvSpPr/>
      </dsp:nvSpPr>
      <dsp:spPr>
        <a:xfrm>
          <a:off x="5845579" y="3070842"/>
          <a:ext cx="481943" cy="481943"/>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954016" y="3070842"/>
        <a:ext cx="265069" cy="36266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6/28/2021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6/28/2021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6/28/2021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6/28/2021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vimeo.com/136646419" TargetMode="External"/><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www.progressive-charlestown.com/2020/05/stroke-experts-offer-guidelines-for.html"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hyperlink" Target="https://knowingneurons.com/2013/06/25/fast-mag-in-the-emergency-room/" TargetMode="External"/><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hyperlink" Target="https://www.picpedia.org/highway-signs/r/reference.html" TargetMode="External"/><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WWW.STROKE.ORG" TargetMode="External"/><Relationship Id="rId2" Type="http://schemas.openxmlformats.org/officeDocument/2006/relationships/hyperlink" Target="http://www.nhs.uk/conditions/cholestrol-lowerin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Logo&#10;&#10;Description automatically generated">
            <a:extLst>
              <a:ext uri="{FF2B5EF4-FFF2-40B4-BE49-F238E27FC236}">
                <a16:creationId xmlns:a16="http://schemas.microsoft.com/office/drawing/2014/main" id="{3BAFEDD4-A46D-4F32-9DD2-A5EC461EE80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b="19"/>
          <a:stretch/>
        </p:blipFill>
        <p:spPr>
          <a:xfrm>
            <a:off x="20" y="1282"/>
            <a:ext cx="12191980" cy="6856718"/>
          </a:xfrm>
          <a:prstGeom prst="rect">
            <a:avLst/>
          </a:prstGeom>
        </p:spPr>
      </p:pic>
      <p:sp>
        <p:nvSpPr>
          <p:cNvPr id="5" name="TextBox 4">
            <a:extLst>
              <a:ext uri="{FF2B5EF4-FFF2-40B4-BE49-F238E27FC236}">
                <a16:creationId xmlns:a16="http://schemas.microsoft.com/office/drawing/2014/main" id="{22B09B26-103B-407A-9BEB-5B8CCF513682}"/>
              </a:ext>
            </a:extLst>
          </p:cNvPr>
          <p:cNvSpPr txBox="1"/>
          <p:nvPr/>
        </p:nvSpPr>
        <p:spPr>
          <a:xfrm>
            <a:off x="9990756"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9" name="TextBox 8">
            <a:extLst>
              <a:ext uri="{FF2B5EF4-FFF2-40B4-BE49-F238E27FC236}">
                <a16:creationId xmlns:a16="http://schemas.microsoft.com/office/drawing/2014/main" id="{778923DD-2E99-4393-B98E-0D8BB3262A58}"/>
              </a:ext>
            </a:extLst>
          </p:cNvPr>
          <p:cNvSpPr txBox="1"/>
          <p:nvPr/>
        </p:nvSpPr>
        <p:spPr>
          <a:xfrm>
            <a:off x="908833" y="50553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KATHIE GALLAGHER</a:t>
            </a:r>
          </a:p>
          <a:p>
            <a:r>
              <a:rPr lang="en-US" dirty="0">
                <a:cs typeface="Calibri"/>
              </a:rPr>
              <a:t>2023497</a:t>
            </a:r>
          </a:p>
        </p:txBody>
      </p:sp>
    </p:spTree>
    <p:extLst>
      <p:ext uri="{BB962C8B-B14F-4D97-AF65-F5344CB8AC3E}">
        <p14:creationId xmlns:p14="http://schemas.microsoft.com/office/powerpoint/2010/main" val="499753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a:xfrm>
            <a:off x="2563090" y="3602038"/>
            <a:ext cx="8104910" cy="2764125"/>
          </a:xfrm>
        </p:spPr>
        <p:txBody>
          <a:bodyPr vert="horz" lIns="91440" tIns="45720" rIns="91440" bIns="45720" rtlCol="0" anchor="t">
            <a:normAutofit/>
          </a:bodyPr>
          <a:lstStyle/>
          <a:p>
            <a:endParaRPr lang="en-US" dirty="0">
              <a:cs typeface="Calibri"/>
            </a:endParaRPr>
          </a:p>
        </p:txBody>
      </p:sp>
      <p:sp>
        <p:nvSpPr>
          <p:cNvPr id="11" name="TextBox 10">
            <a:extLst>
              <a:ext uri="{FF2B5EF4-FFF2-40B4-BE49-F238E27FC236}">
                <a16:creationId xmlns:a16="http://schemas.microsoft.com/office/drawing/2014/main" id="{FB9353E7-3355-46BE-8A94-26AABE475118}"/>
              </a:ext>
            </a:extLst>
          </p:cNvPr>
          <p:cNvSpPr txBox="1"/>
          <p:nvPr/>
        </p:nvSpPr>
        <p:spPr>
          <a:xfrm>
            <a:off x="3813959" y="4052084"/>
            <a:ext cx="3574473" cy="594590"/>
          </a:xfrm>
          <a:prstGeom prst="rect">
            <a:avLst/>
          </a:prstGeom>
        </p:spPr>
        <p:txBody>
          <a:bodyPr lIns="91440" tIns="45720" rIns="91440" bIns="45720" anchor="t">
            <a:normAutofit/>
          </a:bodyPr>
          <a:lstStyle/>
          <a:p>
            <a:endParaRPr lang="en-US" dirty="0">
              <a:cs typeface="Calibri"/>
            </a:endParaRPr>
          </a:p>
        </p:txBody>
      </p:sp>
      <p:pic>
        <p:nvPicPr>
          <p:cNvPr id="4" name="Picture 4" descr="Graphical user interface, application&#10;&#10;Description automatically generated">
            <a:extLst>
              <a:ext uri="{FF2B5EF4-FFF2-40B4-BE49-F238E27FC236}">
                <a16:creationId xmlns:a16="http://schemas.microsoft.com/office/drawing/2014/main" id="{112CA9F2-140A-4143-8091-A32B1719DA6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527465" y="1425485"/>
            <a:ext cx="7513122" cy="3819004"/>
          </a:xfrm>
          <a:prstGeom prst="rect">
            <a:avLst/>
          </a:prstGeom>
        </p:spPr>
      </p:pic>
      <p:sp>
        <p:nvSpPr>
          <p:cNvPr id="5" name="TextBox 4">
            <a:extLst>
              <a:ext uri="{FF2B5EF4-FFF2-40B4-BE49-F238E27FC236}">
                <a16:creationId xmlns:a16="http://schemas.microsoft.com/office/drawing/2014/main" id="{293ADB0F-5B4B-47E4-8D6A-073E2F06CDA3}"/>
              </a:ext>
            </a:extLst>
          </p:cNvPr>
          <p:cNvSpPr txBox="1"/>
          <p:nvPr/>
        </p:nvSpPr>
        <p:spPr>
          <a:xfrm>
            <a:off x="2527465" y="3927991"/>
            <a:ext cx="7513122" cy="475838"/>
          </a:xfrm>
          <a:prstGeom prst="rect">
            <a:avLst/>
          </a:prstGeom>
        </p:spPr>
        <p:txBody>
          <a:bodyPr lIns="91440" tIns="45720" rIns="91440" bIns="45720" anchor="t">
            <a:normAutofit/>
          </a:bodyPr>
          <a:lstStyle/>
          <a:p>
            <a:r>
              <a:rPr lang="en-US" dirty="0"/>
              <a:t>.</a:t>
            </a:r>
          </a:p>
        </p:txBody>
      </p:sp>
      <p:sp>
        <p:nvSpPr>
          <p:cNvPr id="7" name="TextBox 6">
            <a:extLst>
              <a:ext uri="{FF2B5EF4-FFF2-40B4-BE49-F238E27FC236}">
                <a16:creationId xmlns:a16="http://schemas.microsoft.com/office/drawing/2014/main" id="{68C778E4-BE80-493A-BFB4-1B7415B6B738}"/>
              </a:ext>
            </a:extLst>
          </p:cNvPr>
          <p:cNvSpPr txBox="1"/>
          <p:nvPr/>
        </p:nvSpPr>
        <p:spPr>
          <a:xfrm>
            <a:off x="3714998" y="5377542"/>
            <a:ext cx="42177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cs typeface="Calibri"/>
              </a:rPr>
              <a:t>KathieGallagher</a:t>
            </a:r>
            <a:r>
              <a:rPr lang="en-US" dirty="0">
                <a:cs typeface="Calibri"/>
              </a:rPr>
              <a:t> 2023497</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TextBox 1">
            <a:extLst>
              <a:ext uri="{FF2B5EF4-FFF2-40B4-BE49-F238E27FC236}">
                <a16:creationId xmlns:a16="http://schemas.microsoft.com/office/drawing/2014/main" id="{38D00E8E-EA98-4FD8-8765-7C0BC7B5394D}"/>
              </a:ext>
            </a:extLst>
          </p:cNvPr>
          <p:cNvGraphicFramePr/>
          <p:nvPr>
            <p:extLst>
              <p:ext uri="{D42A27DB-BD31-4B8C-83A1-F6EECF244321}">
                <p14:modId xmlns:p14="http://schemas.microsoft.com/office/powerpoint/2010/main" val="2669497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8115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93CE19C2-BCEA-4FB7-BC1E-BC2242E8415D}"/>
              </a:ext>
            </a:extLst>
          </p:cNvPr>
          <p:cNvGraphicFramePr/>
          <p:nvPr>
            <p:extLst>
              <p:ext uri="{D42A27DB-BD31-4B8C-83A1-F6EECF244321}">
                <p14:modId xmlns:p14="http://schemas.microsoft.com/office/powerpoint/2010/main" val="172672055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52219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527B1F6-B1AF-405A-9CEC-8D9265AF6614}"/>
              </a:ext>
            </a:extLst>
          </p:cNvPr>
          <p:cNvSpPr txBox="1"/>
          <p:nvPr/>
        </p:nvSpPr>
        <p:spPr>
          <a:xfrm>
            <a:off x="630936" y="2807208"/>
            <a:ext cx="3429000" cy="341071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500"/>
              <a:t>STROKE</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a:t>An interruption to the blood supply to the brain causes strokes (world health organisation 2013 ).</a:t>
            </a:r>
          </a:p>
          <a:p>
            <a:pPr indent="-228600">
              <a:lnSpc>
                <a:spcPct val="90000"/>
              </a:lnSpc>
              <a:spcAft>
                <a:spcPts val="600"/>
              </a:spcAft>
              <a:buFont typeface="Arial" panose="020B0604020202020204" pitchFamily="34" charset="0"/>
              <a:buChar char="•"/>
            </a:pPr>
            <a:r>
              <a:rPr lang="en-US" sz="1500"/>
              <a:t>A blockage ischaemic stroke is usuallya result of abnormalities in vessels.</a:t>
            </a:r>
          </a:p>
          <a:p>
            <a:pPr indent="-228600">
              <a:lnSpc>
                <a:spcPct val="90000"/>
              </a:lnSpc>
              <a:spcAft>
                <a:spcPts val="600"/>
              </a:spcAft>
              <a:buFont typeface="Arial" panose="020B0604020202020204" pitchFamily="34" charset="0"/>
              <a:buChar char="•"/>
            </a:pPr>
            <a:r>
              <a:rPr lang="en-US" sz="1500"/>
              <a:t>ISCHAEMIC MEANS –reduced blood supply.</a:t>
            </a:r>
          </a:p>
          <a:p>
            <a:pPr indent="-228600">
              <a:lnSpc>
                <a:spcPct val="90000"/>
              </a:lnSpc>
              <a:spcAft>
                <a:spcPts val="600"/>
              </a:spcAft>
              <a:buFont typeface="Arial" panose="020B0604020202020204" pitchFamily="34" charset="0"/>
              <a:buChar char="•"/>
            </a:pPr>
            <a:r>
              <a:rPr lang="en-US" sz="1500"/>
              <a:t>The main reasons ischaemic occur is the brain are ,clots, or thrombus possibly in the heart .(smith et al 2009)</a:t>
            </a:r>
          </a:p>
        </p:txBody>
      </p:sp>
      <p:pic>
        <p:nvPicPr>
          <p:cNvPr id="3" name="Picture 3" descr="Diagram&#10;&#10;Description automatically generated">
            <a:extLst>
              <a:ext uri="{FF2B5EF4-FFF2-40B4-BE49-F238E27FC236}">
                <a16:creationId xmlns:a16="http://schemas.microsoft.com/office/drawing/2014/main" id="{42B9024F-548C-4706-8A30-29C2B8DBB38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654296" y="1677181"/>
            <a:ext cx="6903720" cy="3503637"/>
          </a:xfrm>
          <a:prstGeom prst="rect">
            <a:avLst/>
          </a:prstGeom>
        </p:spPr>
      </p:pic>
      <p:sp>
        <p:nvSpPr>
          <p:cNvPr id="4" name="TextBox 3">
            <a:extLst>
              <a:ext uri="{FF2B5EF4-FFF2-40B4-BE49-F238E27FC236}">
                <a16:creationId xmlns:a16="http://schemas.microsoft.com/office/drawing/2014/main" id="{DB0BC446-371D-4ED5-8189-C2B61A417238}"/>
              </a:ext>
            </a:extLst>
          </p:cNvPr>
          <p:cNvSpPr txBox="1"/>
          <p:nvPr/>
        </p:nvSpPr>
        <p:spPr>
          <a:xfrm flipV="1">
            <a:off x="-1035131" y="3848059"/>
            <a:ext cx="6681849" cy="929409"/>
          </a:xfrm>
          <a:prstGeom prst="rect">
            <a:avLst/>
          </a:prstGeom>
        </p:spPr>
        <p:txBody>
          <a:bodyPr lIns="91440" tIns="45720" rIns="91440" bIns="45720" anchor="t">
            <a:normAutofit/>
          </a:bodyPr>
          <a:lstStyle/>
          <a:p>
            <a:pPr>
              <a:spcAft>
                <a:spcPts val="600"/>
              </a:spcAft>
            </a:pPr>
            <a:r>
              <a:rPr lang="en-US" dirty="0"/>
              <a:t>.</a:t>
            </a:r>
            <a:endParaRPr lang="en-US"/>
          </a:p>
        </p:txBody>
      </p:sp>
    </p:spTree>
    <p:extLst>
      <p:ext uri="{BB962C8B-B14F-4D97-AF65-F5344CB8AC3E}">
        <p14:creationId xmlns:p14="http://schemas.microsoft.com/office/powerpoint/2010/main" val="3929342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4FF0CD6C-3C71-4FB8-9A1C-BE43340ADF3F}"/>
              </a:ext>
            </a:extLst>
          </p:cNvPr>
          <p:cNvSpPr txBox="1"/>
          <p:nvPr/>
        </p:nvSpPr>
        <p:spPr>
          <a:xfrm>
            <a:off x="6096000" y="820880"/>
            <a:ext cx="5257799" cy="488935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dirty="0"/>
              <a:t>LIFE STYLE MEASURES TO PREVENTING A STROKE</a:t>
            </a:r>
          </a:p>
          <a:p>
            <a:pPr indent="-228600">
              <a:lnSpc>
                <a:spcPct val="90000"/>
              </a:lnSpc>
              <a:spcAft>
                <a:spcPts val="600"/>
              </a:spcAft>
              <a:buFont typeface="Arial" panose="020B0604020202020204" pitchFamily="34" charset="0"/>
              <a:buChar char="•"/>
            </a:pPr>
            <a:r>
              <a:rPr lang="en-US" dirty="0"/>
              <a:t>Are the same as those for a healthy heart and a good diet and regular </a:t>
            </a:r>
            <a:r>
              <a:rPr lang="en-US" dirty="0" err="1"/>
              <a:t>excersise.the</a:t>
            </a:r>
            <a:r>
              <a:rPr lang="en-US" dirty="0"/>
              <a:t> underlying problem could be abnormal heart </a:t>
            </a:r>
            <a:r>
              <a:rPr lang="en-US" dirty="0" err="1"/>
              <a:t>beats.this</a:t>
            </a:r>
            <a:r>
              <a:rPr lang="en-US" dirty="0"/>
              <a:t> allows clots to form in a persons heart and move through their </a:t>
            </a:r>
            <a:r>
              <a:rPr lang="en-US" dirty="0" err="1"/>
              <a:t>arailatory</a:t>
            </a:r>
            <a:r>
              <a:rPr lang="en-US" dirty="0"/>
              <a:t> system to their brain.(Humphrey et al 2010 )</a:t>
            </a:r>
            <a:endParaRPr lang="en-US" dirty="0">
              <a:cs typeface="Calibri"/>
            </a:endParaRPr>
          </a:p>
          <a:p>
            <a:pPr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r>
              <a:rPr lang="en-US" dirty="0">
                <a:cs typeface="Calibri"/>
              </a:rPr>
              <a:t>HIGH CHLORESTORAL</a:t>
            </a:r>
          </a:p>
          <a:p>
            <a:pPr indent="-228600">
              <a:lnSpc>
                <a:spcPct val="90000"/>
              </a:lnSpc>
              <a:spcAft>
                <a:spcPts val="600"/>
              </a:spcAft>
              <a:buFont typeface="Arial" panose="020B0604020202020204" pitchFamily="34" charset="0"/>
              <a:buChar char="•"/>
            </a:pPr>
            <a:r>
              <a:rPr lang="en-US" dirty="0">
                <a:cs typeface="Calibri"/>
              </a:rPr>
              <a:t>Is also very dangerous it can cause blood clots that block their artery walls and narrow the vessels it becomes sealed with blood clot (Penz et al 2005 )</a:t>
            </a:r>
          </a:p>
        </p:txBody>
      </p:sp>
      <p:sp>
        <p:nvSpPr>
          <p:cNvPr id="17" name="Freeform: Shape 16">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388724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extBox 1">
            <a:extLst>
              <a:ext uri="{FF2B5EF4-FFF2-40B4-BE49-F238E27FC236}">
                <a16:creationId xmlns:a16="http://schemas.microsoft.com/office/drawing/2014/main" id="{4CCA6392-CDE3-4EB9-A5A8-0FA002CAE021}"/>
              </a:ext>
            </a:extLst>
          </p:cNvPr>
          <p:cNvGraphicFramePr/>
          <p:nvPr>
            <p:extLst>
              <p:ext uri="{D42A27DB-BD31-4B8C-83A1-F6EECF244321}">
                <p14:modId xmlns:p14="http://schemas.microsoft.com/office/powerpoint/2010/main" val="1518364430"/>
              </p:ext>
            </p:extLst>
          </p:nvPr>
        </p:nvGraphicFramePr>
        <p:xfrm>
          <a:off x="5070475" y="1698625"/>
          <a:ext cx="6478588" cy="45164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9081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c 10">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8" name="Oval 1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C1D40BFC-C734-4609-A1C0-2653E3D09085}"/>
              </a:ext>
            </a:extLst>
          </p:cNvPr>
          <p:cNvSpPr txBox="1"/>
          <p:nvPr/>
        </p:nvSpPr>
        <p:spPr>
          <a:xfrm>
            <a:off x="5370153" y="1526033"/>
            <a:ext cx="5536397" cy="393528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a:t>IMMEDIATE ACTION IF A STROKE IS SUSPECTED..</a:t>
            </a:r>
          </a:p>
          <a:p>
            <a:pPr indent="-228600">
              <a:lnSpc>
                <a:spcPct val="90000"/>
              </a:lnSpc>
              <a:spcAft>
                <a:spcPts val="600"/>
              </a:spcAft>
              <a:buFont typeface="Arial" panose="020B0604020202020204" pitchFamily="34" charset="0"/>
              <a:buChar char="•"/>
            </a:pPr>
            <a:r>
              <a:rPr lang="en-US"/>
              <a:t>. Take a blood sample</a:t>
            </a:r>
          </a:p>
          <a:p>
            <a:pPr indent="-228600">
              <a:lnSpc>
                <a:spcPct val="90000"/>
              </a:lnSpc>
              <a:spcAft>
                <a:spcPts val="600"/>
              </a:spcAft>
              <a:buFont typeface="Arial" panose="020B0604020202020204" pitchFamily="34" charset="0"/>
              <a:buChar char="•"/>
            </a:pPr>
            <a:r>
              <a:rPr lang="en-US"/>
              <a:t>.  complete a electrocardiogram</a:t>
            </a:r>
          </a:p>
          <a:p>
            <a:pPr indent="-228600">
              <a:lnSpc>
                <a:spcPct val="90000"/>
              </a:lnSpc>
              <a:spcAft>
                <a:spcPts val="600"/>
              </a:spcAft>
              <a:buFont typeface="Arial" panose="020B0604020202020204" pitchFamily="34" charset="0"/>
              <a:buChar char="•"/>
            </a:pPr>
            <a:r>
              <a:rPr lang="en-US"/>
              <a:t>.  observations every 15 minutes</a:t>
            </a:r>
          </a:p>
          <a:p>
            <a:pPr indent="-228600">
              <a:lnSpc>
                <a:spcPct val="90000"/>
              </a:lnSpc>
              <a:spcAft>
                <a:spcPts val="600"/>
              </a:spcAft>
              <a:buFont typeface="Arial" panose="020B0604020202020204" pitchFamily="34" charset="0"/>
              <a:buChar char="•"/>
            </a:pPr>
            <a:r>
              <a:rPr lang="en-US"/>
              <a:t>.  ct scan</a:t>
            </a:r>
          </a:p>
          <a:p>
            <a:pPr indent="-228600">
              <a:lnSpc>
                <a:spcPct val="90000"/>
              </a:lnSpc>
              <a:spcAft>
                <a:spcPts val="600"/>
              </a:spcAft>
              <a:buFont typeface="Arial" panose="020B0604020202020204" pitchFamily="34" charset="0"/>
              <a:buChar char="•"/>
            </a:pPr>
            <a:r>
              <a:rPr lang="en-US"/>
              <a:t>.  support family and friends.     (Catangui and Slark  2012 )</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All stroke patients will be nil by mouth ,as (Perry and Boaden 2010 )point out, nutritional status is central to health ,routine use of nutritional supplements show no benefit ,tube feeding has been shown to reduce death.</a:t>
            </a:r>
          </a:p>
          <a:p>
            <a:pPr indent="-228600">
              <a:lnSpc>
                <a:spcPct val="9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2067853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2">
            <a:extLst>
              <a:ext uri="{FF2B5EF4-FFF2-40B4-BE49-F238E27FC236}">
                <a16:creationId xmlns:a16="http://schemas.microsoft.com/office/drawing/2014/main" id="{6B19019D-22DB-4452-AF98-4A88C6B9C37E}"/>
              </a:ext>
            </a:extLst>
          </p:cNvPr>
          <p:cNvGraphicFramePr/>
          <p:nvPr>
            <p:extLst>
              <p:ext uri="{D42A27DB-BD31-4B8C-83A1-F6EECF244321}">
                <p14:modId xmlns:p14="http://schemas.microsoft.com/office/powerpoint/2010/main" val="3544398242"/>
              </p:ext>
            </p:extLst>
          </p:nvPr>
        </p:nvGraphicFramePr>
        <p:xfrm>
          <a:off x="-219196" y="774927"/>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3861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6" descr="A picture containing text, sky, outdoor, sign&#10;&#10;Description automatically generated">
            <a:extLst>
              <a:ext uri="{FF2B5EF4-FFF2-40B4-BE49-F238E27FC236}">
                <a16:creationId xmlns:a16="http://schemas.microsoft.com/office/drawing/2014/main" id="{DCE42D9D-92DB-4A64-8E09-0B0D92010EF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0410" b="5019"/>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F28827C6-5F21-4751-92C2-93A72007EF02}"/>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Calibri"/>
            </a:endParaRPr>
          </a:p>
        </p:txBody>
      </p:sp>
      <p:sp>
        <p:nvSpPr>
          <p:cNvPr id="7" name="TextBox 6">
            <a:extLst>
              <a:ext uri="{FF2B5EF4-FFF2-40B4-BE49-F238E27FC236}">
                <a16:creationId xmlns:a16="http://schemas.microsoft.com/office/drawing/2014/main" id="{C51FB61C-3AA2-4DAC-AE1F-ADF2D613448D}"/>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63832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extBox 1">
            <a:extLst>
              <a:ext uri="{FF2B5EF4-FFF2-40B4-BE49-F238E27FC236}">
                <a16:creationId xmlns:a16="http://schemas.microsoft.com/office/drawing/2014/main" id="{7DF386FA-72C7-42F0-B490-091B557B5C65}"/>
              </a:ext>
            </a:extLst>
          </p:cNvPr>
          <p:cNvSpPr txBox="1"/>
          <p:nvPr/>
        </p:nvSpPr>
        <p:spPr>
          <a:xfrm>
            <a:off x="4447308" y="591344"/>
            <a:ext cx="6906491" cy="558561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500"/>
              <a:t>Alberts m (2013)"time is brain" ,www.medscape.com</a:t>
            </a:r>
          </a:p>
          <a:p>
            <a:pPr indent="-228600">
              <a:lnSpc>
                <a:spcPct val="90000"/>
              </a:lnSpc>
              <a:spcAft>
                <a:spcPts val="600"/>
              </a:spcAft>
              <a:buFont typeface="Arial" panose="020B0604020202020204" pitchFamily="34" charset="0"/>
              <a:buChar char="•"/>
            </a:pPr>
            <a:r>
              <a:rPr lang="en-US" sz="1500"/>
              <a:t>Alezandro A(2010)ACUTE STROKE. nursing management.in Williams j,  Perry L, Watkins C(eds)Acute Stroke Nursing, Wiley Blackwell, Chichester.</a:t>
            </a:r>
          </a:p>
          <a:p>
            <a:pPr indent="-228600">
              <a:lnSpc>
                <a:spcPct val="90000"/>
              </a:lnSpc>
              <a:spcAft>
                <a:spcPts val="600"/>
              </a:spcAft>
              <a:buFont typeface="Arial" panose="020B0604020202020204" pitchFamily="34" charset="0"/>
              <a:buChar char="•"/>
            </a:pPr>
            <a:r>
              <a:rPr lang="en-US" sz="1500"/>
              <a:t>Chiuve S ,Rexrode K, Spiegelman D ETAL (2008) Primary prevention of stroke by healthy lifestyle. circulation 118,9,947-954</a:t>
            </a:r>
          </a:p>
          <a:p>
            <a:pPr indent="-228600">
              <a:lnSpc>
                <a:spcPct val="90000"/>
              </a:lnSpc>
              <a:spcAft>
                <a:spcPts val="600"/>
              </a:spcAft>
              <a:buFont typeface="Arial" panose="020B0604020202020204" pitchFamily="34" charset="0"/>
              <a:buChar char="•"/>
            </a:pPr>
            <a:r>
              <a:rPr lang="en-US" sz="1500"/>
              <a:t>Department of Health (2007 )National stroke strategy. dh London.</a:t>
            </a:r>
          </a:p>
          <a:p>
            <a:pPr indent="-228600">
              <a:lnSpc>
                <a:spcPct val="90000"/>
              </a:lnSpc>
              <a:spcAft>
                <a:spcPts val="600"/>
              </a:spcAft>
              <a:buFont typeface="Arial" panose="020B0604020202020204" pitchFamily="34" charset="0"/>
              <a:buChar char="•"/>
            </a:pPr>
            <a:r>
              <a:rPr lang="en-US" sz="1500"/>
              <a:t>Humphrey P ,Gibson J, Jones S (2010)Reducing the risk of stroke : Williams J, Perry L, Watkins C (EDS) Acute stroke nursing ,Wiley Blackwell Chichester.</a:t>
            </a:r>
          </a:p>
          <a:p>
            <a:pPr indent="-228600">
              <a:lnSpc>
                <a:spcPct val="90000"/>
              </a:lnSpc>
              <a:spcAft>
                <a:spcPts val="600"/>
              </a:spcAft>
              <a:buFont typeface="Arial" panose="020B0604020202020204" pitchFamily="34" charset="0"/>
              <a:buChar char="•"/>
            </a:pPr>
            <a:r>
              <a:rPr lang="en-US" sz="1500"/>
              <a:t>Lee S, Shafe A, Cowie M(2011)UK Stroke incidence, mortality and cardiovascular risk management 1999-2008 :time trend analysis from general practice research data base, British medical journal open,1-2</a:t>
            </a:r>
          </a:p>
          <a:p>
            <a:pPr indent="-228600">
              <a:lnSpc>
                <a:spcPct val="90000"/>
              </a:lnSpc>
              <a:spcAft>
                <a:spcPts val="600"/>
              </a:spcAft>
              <a:buFont typeface="Arial" panose="020B0604020202020204" pitchFamily="34" charset="0"/>
              <a:buChar char="•"/>
            </a:pPr>
            <a:r>
              <a:rPr lang="en-US" sz="1500"/>
              <a:t>NHS Choices,(2013)cholesterol-lowering medicines, statins.</a:t>
            </a:r>
          </a:p>
          <a:p>
            <a:pPr indent="-228600">
              <a:lnSpc>
                <a:spcPct val="90000"/>
              </a:lnSpc>
              <a:spcAft>
                <a:spcPts val="600"/>
              </a:spcAft>
              <a:buFont typeface="Arial" panose="020B0604020202020204" pitchFamily="34" charset="0"/>
              <a:buChar char="•"/>
            </a:pPr>
            <a:r>
              <a:rPr lang="en-US" sz="1500">
                <a:hlinkClick r:id="rId2"/>
              </a:rPr>
              <a:t>www.nhs.uk/conditions/cholestrol-lowering</a:t>
            </a:r>
            <a:r>
              <a:rPr lang="en-US" sz="1500"/>
              <a:t> medicines-statins.</a:t>
            </a:r>
          </a:p>
          <a:p>
            <a:pPr indent="-228600">
              <a:lnSpc>
                <a:spcPct val="90000"/>
              </a:lnSpc>
              <a:spcAft>
                <a:spcPts val="600"/>
              </a:spcAft>
              <a:buFont typeface="Arial" panose="020B0604020202020204" pitchFamily="34" charset="0"/>
              <a:buChar char="•"/>
            </a:pPr>
            <a:r>
              <a:rPr lang="en-US" sz="1500"/>
              <a:t>National institute for health and care excellence(2008)stroke: diagnosis and initial management of acute stroke and transient Ischaemic attack (TIA) Nice. London.</a:t>
            </a:r>
          </a:p>
          <a:p>
            <a:pPr indent="-228600">
              <a:lnSpc>
                <a:spcPct val="90000"/>
              </a:lnSpc>
              <a:spcAft>
                <a:spcPts val="600"/>
              </a:spcAft>
              <a:buFont typeface="Arial" panose="020B0604020202020204" pitchFamily="34" charset="0"/>
              <a:buChar char="•"/>
            </a:pPr>
            <a:r>
              <a:rPr lang="en-US" sz="1500"/>
              <a:t>Perry L ,Boaden E( 2010) nutritional aspects of stroke care :in Williams J ,Perry L ,Watkins C,(EDS) acute stroke nursing, Wiley,   Blackwell, Chichester .</a:t>
            </a:r>
          </a:p>
          <a:p>
            <a:pPr indent="-228600">
              <a:lnSpc>
                <a:spcPct val="90000"/>
              </a:lnSpc>
              <a:spcAft>
                <a:spcPts val="600"/>
              </a:spcAft>
              <a:buFont typeface="Arial" panose="020B0604020202020204" pitchFamily="34" charset="0"/>
              <a:buChar char="•"/>
            </a:pPr>
            <a:r>
              <a:rPr lang="en-US" sz="1500">
                <a:hlinkClick r:id="rId3"/>
              </a:rPr>
              <a:t>WWW.STROKE.ORG.</a:t>
            </a:r>
            <a:endParaRPr lang="en-US" sz="1500"/>
          </a:p>
          <a:p>
            <a:pPr indent="-228600">
              <a:lnSpc>
                <a:spcPct val="90000"/>
              </a:lnSpc>
              <a:spcAft>
                <a:spcPts val="600"/>
              </a:spcAft>
              <a:buFont typeface="Arial" panose="020B0604020202020204" pitchFamily="34" charset="0"/>
              <a:buChar char="•"/>
            </a:pPr>
            <a:r>
              <a:rPr lang="en-US" sz="1500"/>
              <a:t>Stroke association(2013)about stroke.www.stroke.org.uk/about stroke (last accessed, july 9 2013)</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endParaRPr lang="en-US" sz="1500"/>
          </a:p>
        </p:txBody>
      </p:sp>
    </p:spTree>
    <p:extLst>
      <p:ext uri="{BB962C8B-B14F-4D97-AF65-F5344CB8AC3E}">
        <p14:creationId xmlns:p14="http://schemas.microsoft.com/office/powerpoint/2010/main" val="8315520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545</cp:revision>
  <dcterms:created xsi:type="dcterms:W3CDTF">2021-06-22T09:42:26Z</dcterms:created>
  <dcterms:modified xsi:type="dcterms:W3CDTF">2021-06-28T17:52:07Z</dcterms:modified>
</cp:coreProperties>
</file>