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7689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524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7952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5"/>
            <a:ext cx="3703320" cy="40233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971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202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204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153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0"/>
            <a:ext cx="3038093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159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1">
              <a:lumMod val="50000"/>
              <a:lumOff val="5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3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085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91440" rIns="45720" bIns="9144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93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91440" rIns="45720" bIns="9144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449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2" y="6400800"/>
            <a:ext cx="9143989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9144001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58499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Contingency Planning in a Business Plan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t>Level 4 | Sustainable Enterprise</a:t>
            </a:r>
          </a:p>
          <a:p>
            <a:r>
              <a:t>Understanding risk, uncertainty, and resilience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 Contingency Plan?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 contingency plan outlines actions a business will take if things do not go as expected.</a:t>
            </a:r>
          </a:p>
          <a:p>
            <a:endParaRPr/>
          </a:p>
          <a:p>
            <a:r>
              <a:t>It prepares the business for risks, disruptions, and unexpected events.</a:t>
            </a:r>
          </a:p>
          <a:p>
            <a:endParaRPr/>
          </a:p>
          <a:p>
            <a:r>
              <a:t>For sustainable enterprises, contingency planning helps protect long-term environmental, social, and financial goals.</a:t>
            </a:r>
          </a:p>
        </p:txBody>
      </p:sp>
      <p:pic>
        <p:nvPicPr>
          <p:cNvPr id="1026" name="Picture 2" descr="2,600+ Contingency Plan Stock Photos, Pictures &amp; Royalty ...">
            <a:extLst>
              <a:ext uri="{FF2B5EF4-FFF2-40B4-BE49-F238E27FC236}">
                <a16:creationId xmlns:a16="http://schemas.microsoft.com/office/drawing/2014/main" id="{22AE5928-4063-1DD6-3377-06DC7FF53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9629" y="4799838"/>
            <a:ext cx="257175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is Contingency Planning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Reduces the impact of risks and uncertainty</a:t>
            </a:r>
          </a:p>
          <a:p>
            <a:r>
              <a:t>• Improves business resilience and continuity</a:t>
            </a:r>
          </a:p>
          <a:p>
            <a:r>
              <a:t>• Builds confidence for investors and stakeholders</a:t>
            </a:r>
          </a:p>
          <a:p>
            <a:r>
              <a:t>• Supports sustainability by avoiding short-term crisis decisions</a:t>
            </a:r>
          </a:p>
        </p:txBody>
      </p:sp>
      <p:pic>
        <p:nvPicPr>
          <p:cNvPr id="2050" name="Picture 2" descr="7,031 Contingency Stock Photos, High-Res Pictures, and ...">
            <a:extLst>
              <a:ext uri="{FF2B5EF4-FFF2-40B4-BE49-F238E27FC236}">
                <a16:creationId xmlns:a16="http://schemas.microsoft.com/office/drawing/2014/main" id="{726654C9-ABBE-1D78-1A4C-81A947B258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531" y="3857414"/>
            <a:ext cx="2583866" cy="182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Risks in Sustainable Businesses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Financial risks (cash flow problems, funding delays)</a:t>
            </a:r>
          </a:p>
          <a:p>
            <a:r>
              <a:t>• Supply chain risks (ethical suppliers unavailable)</a:t>
            </a:r>
          </a:p>
          <a:p>
            <a:r>
              <a:t>• Environmental risks (extreme weather, resource shortages)</a:t>
            </a:r>
          </a:p>
          <a:p>
            <a:r>
              <a:t>• Market risks (changes in customer demand)</a:t>
            </a:r>
          </a:p>
          <a:p>
            <a:r>
              <a:t>• Legal and regulatory risks (new sustainability regulations)</a:t>
            </a:r>
          </a:p>
        </p:txBody>
      </p:sp>
      <p:pic>
        <p:nvPicPr>
          <p:cNvPr id="3074" name="Picture 2" descr="Business resilience, risk management ...">
            <a:extLst>
              <a:ext uri="{FF2B5EF4-FFF2-40B4-BE49-F238E27FC236}">
                <a16:creationId xmlns:a16="http://schemas.microsoft.com/office/drawing/2014/main" id="{A2BCF02E-6FA9-C5D5-1DE4-6DE819D81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354" y="4283774"/>
            <a:ext cx="3925062" cy="158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to Create a Contingency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Step 1: Identify key risks</a:t>
            </a:r>
          </a:p>
          <a:p>
            <a:r>
              <a:t>Step 2: Assess likelihood and impact</a:t>
            </a:r>
          </a:p>
          <a:p>
            <a:r>
              <a:t>Step 3: Decide preventative actions</a:t>
            </a:r>
          </a:p>
          <a:p>
            <a:r>
              <a:t>Step 4: Plan responses if the risk occurs</a:t>
            </a:r>
          </a:p>
          <a:p>
            <a:r>
              <a:t>Step 5: Assign responsibility and review regularly</a:t>
            </a:r>
          </a:p>
        </p:txBody>
      </p:sp>
      <p:pic>
        <p:nvPicPr>
          <p:cNvPr id="4098" name="Picture 2" descr="What Is a Business Contingency Plan ...">
            <a:extLst>
              <a:ext uri="{FF2B5EF4-FFF2-40B4-BE49-F238E27FC236}">
                <a16:creationId xmlns:a16="http://schemas.microsoft.com/office/drawing/2014/main" id="{11A6FC2C-1D7C-43E2-F840-ED33B6C970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2257214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HORS Contingency Planning Fundamentals ...">
            <a:extLst>
              <a:ext uri="{FF2B5EF4-FFF2-40B4-BE49-F238E27FC236}">
                <a16:creationId xmlns:a16="http://schemas.microsoft.com/office/drawing/2014/main" id="{085D17FA-DE2B-C1B3-8835-1A6FBBB9C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59" y="4268894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Data Center Business Operations Risk ...">
            <a:extLst>
              <a:ext uri="{FF2B5EF4-FFF2-40B4-BE49-F238E27FC236}">
                <a16:creationId xmlns:a16="http://schemas.microsoft.com/office/drawing/2014/main" id="{D9CE3A53-243C-F54D-B849-0812504092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6058" y="4268894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Example: Financial Contingency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Risk: Lower-than-expected sales in the first 6 months</a:t>
            </a:r>
          </a:p>
          <a:p>
            <a:endParaRPr/>
          </a:p>
          <a:p>
            <a:r>
              <a:t>Impact: Cash flow shortages</a:t>
            </a:r>
          </a:p>
          <a:p>
            <a:endParaRPr/>
          </a:p>
          <a:p>
            <a:r>
              <a:t>Contingency Actions:</a:t>
            </a:r>
          </a:p>
          <a:p>
            <a:r>
              <a:t>• Reduce non-essential costs</a:t>
            </a:r>
          </a:p>
          <a:p>
            <a:r>
              <a:t>• Secure short-term ethical financing</a:t>
            </a:r>
          </a:p>
          <a:p>
            <a:r>
              <a:t>• Increase digital marketing efforts</a:t>
            </a:r>
          </a:p>
        </p:txBody>
      </p:sp>
      <p:pic>
        <p:nvPicPr>
          <p:cNvPr id="5122" name="Picture 2" descr="concrete financial contingency plan">
            <a:extLst>
              <a:ext uri="{FF2B5EF4-FFF2-40B4-BE49-F238E27FC236}">
                <a16:creationId xmlns:a16="http://schemas.microsoft.com/office/drawing/2014/main" id="{87B3F62F-6051-1CD8-BBDD-411B4FA76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405" y="2840927"/>
            <a:ext cx="2999828" cy="199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Example: Supply Chain Contingency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Risk: Sustainable supplier cannot deliver materials</a:t>
            </a:r>
          </a:p>
          <a:p>
            <a:endParaRPr/>
          </a:p>
          <a:p>
            <a:r>
              <a:t>Impact: Production delays</a:t>
            </a:r>
          </a:p>
          <a:p>
            <a:endParaRPr/>
          </a:p>
          <a:p>
            <a:r>
              <a:t>Contingency Actions:</a:t>
            </a:r>
          </a:p>
          <a:p>
            <a:r>
              <a:t>• Identify alternative certified suppliers</a:t>
            </a:r>
          </a:p>
          <a:p>
            <a:r>
              <a:t>• Hold minimum safety stock</a:t>
            </a:r>
          </a:p>
          <a:p>
            <a:r>
              <a:t>• Adjust production schedules</a:t>
            </a:r>
          </a:p>
        </p:txBody>
      </p:sp>
      <p:pic>
        <p:nvPicPr>
          <p:cNvPr id="6146" name="Picture 2" descr="Supply Chain Risk Management and ...">
            <a:extLst>
              <a:ext uri="{FF2B5EF4-FFF2-40B4-BE49-F238E27FC236}">
                <a16:creationId xmlns:a16="http://schemas.microsoft.com/office/drawing/2014/main" id="{96E9918F-0085-3752-7372-6598C1CD5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728" y="2817876"/>
            <a:ext cx="2881313" cy="192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Contingency Planning &amp; 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Good contingency planning ensures:</a:t>
            </a:r>
          </a:p>
          <a:p>
            <a:r>
              <a:t>• Environmental standards are maintained during crises</a:t>
            </a:r>
          </a:p>
          <a:p>
            <a:r>
              <a:t>• Ethical practices are not compromised</a:t>
            </a:r>
          </a:p>
          <a:p>
            <a:r>
              <a:t>• Long-term sustainability goals remain achievable</a:t>
            </a:r>
          </a:p>
        </p:txBody>
      </p:sp>
      <p:pic>
        <p:nvPicPr>
          <p:cNvPr id="7170" name="Picture 2" descr="GHRM-Corporate Sustainability Nexus">
            <a:extLst>
              <a:ext uri="{FF2B5EF4-FFF2-40B4-BE49-F238E27FC236}">
                <a16:creationId xmlns:a16="http://schemas.microsoft.com/office/drawing/2014/main" id="{497CC96E-BF72-6603-2936-1225D0B3F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741" y="3857414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Student Task 1: Identify Risks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For your business idea:</a:t>
            </a:r>
          </a:p>
          <a:p>
            <a:r>
              <a:t>• Identify at least 5 key risks</a:t>
            </a:r>
          </a:p>
          <a:p>
            <a:r>
              <a:t>• Include financial, operational, and sustainability-related risks</a:t>
            </a:r>
          </a:p>
          <a:p>
            <a:r>
              <a:t>• Briefly explain why each risk is relevant</a:t>
            </a:r>
          </a:p>
        </p:txBody>
      </p:sp>
      <p:pic>
        <p:nvPicPr>
          <p:cNvPr id="8194" name="Picture 2" descr="Big Task Word Small People Around Stock ...">
            <a:extLst>
              <a:ext uri="{FF2B5EF4-FFF2-40B4-BE49-F238E27FC236}">
                <a16:creationId xmlns:a16="http://schemas.microsoft.com/office/drawing/2014/main" id="{CAB07F3C-409E-8F43-9C80-81ACA386B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508" y="4033838"/>
            <a:ext cx="2971800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Student Task 2: Create a Contingency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Create a table in your business plan with:</a:t>
            </a:r>
          </a:p>
          <a:p>
            <a:r>
              <a:t>• Risk</a:t>
            </a:r>
          </a:p>
          <a:p>
            <a:r>
              <a:t>• Likelihood (Low/Medium/High)</a:t>
            </a:r>
          </a:p>
          <a:p>
            <a:r>
              <a:t>• Impact (Low/Medium/High)</a:t>
            </a:r>
          </a:p>
          <a:p>
            <a:r>
              <a:t>• Contingency action</a:t>
            </a:r>
          </a:p>
        </p:txBody>
      </p:sp>
      <p:pic>
        <p:nvPicPr>
          <p:cNvPr id="9218" name="Picture 2" descr="contingency plan in project management ...">
            <a:extLst>
              <a:ext uri="{FF2B5EF4-FFF2-40B4-BE49-F238E27FC236}">
                <a16:creationId xmlns:a16="http://schemas.microsoft.com/office/drawing/2014/main" id="{A6F22AAB-BC0D-0526-D7CE-9BEA449E47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920" y="3649409"/>
            <a:ext cx="4918902" cy="259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Student Task 3: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 150–200 words:</a:t>
            </a:r>
          </a:p>
          <a:p>
            <a:r>
              <a:t>• Explain how contingency planning strengthens your business plan</a:t>
            </a:r>
          </a:p>
          <a:p>
            <a:r>
              <a:t>• Discuss how it supports sustainability and long-term success</a:t>
            </a:r>
          </a:p>
        </p:txBody>
      </p:sp>
      <p:pic>
        <p:nvPicPr>
          <p:cNvPr id="10242" name="Picture 2" descr="Subconscious Mind Concept Water Stock ...">
            <a:extLst>
              <a:ext uri="{FF2B5EF4-FFF2-40B4-BE49-F238E27FC236}">
                <a16:creationId xmlns:a16="http://schemas.microsoft.com/office/drawing/2014/main" id="{DEDEAF06-17B8-AA53-6292-E5CBCAE6B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662172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Contingency planning prepares businesses for uncertainty</a:t>
            </a:r>
          </a:p>
          <a:p>
            <a:r>
              <a:t>• It is a critical part of a strong business plan</a:t>
            </a:r>
          </a:p>
          <a:p>
            <a:r>
              <a:t>• Sustainable enterprises must plan for ethical and environmental risks</a:t>
            </a:r>
          </a:p>
          <a:p>
            <a:r>
              <a:t>• Clear, realistic actions earn higher academic marks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E3DA18C2-75F1-4980-A5F0-165F6F71DE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13</TotalTime>
  <Words>441</Words>
  <Application>Microsoft Office PowerPoint</Application>
  <PresentationFormat>On-screen Show (4:3)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Retrospect</vt:lpstr>
      <vt:lpstr>Contingency Planning in a Business Plan</vt:lpstr>
      <vt:lpstr>What is a Contingency Plan?</vt:lpstr>
      <vt:lpstr>Why is Contingency Planning Important?</vt:lpstr>
      <vt:lpstr>Common Risks in Sustainable Businesses</vt:lpstr>
      <vt:lpstr>How to Create a Contingency Plan</vt:lpstr>
      <vt:lpstr>Example: Financial Contingency Plan</vt:lpstr>
      <vt:lpstr>Example: Supply Chain Contingency Plan</vt:lpstr>
      <vt:lpstr>Contingency Planning &amp; Sustainability</vt:lpstr>
      <vt:lpstr>Student Task 1: Identify Risks</vt:lpstr>
      <vt:lpstr>Student Task 2: Create a Contingency Table</vt:lpstr>
      <vt:lpstr>Student Task 3: Reflection</vt:lpstr>
      <vt:lpstr>Key Takeaways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Navdeep Randhawa</dc:creator>
  <cp:keywords/>
  <dc:description>generated using python-pptx</dc:description>
  <cp:lastModifiedBy>Navdeep Randhawa</cp:lastModifiedBy>
  <cp:revision>3</cp:revision>
  <dcterms:created xsi:type="dcterms:W3CDTF">2013-01-27T09:14:16Z</dcterms:created>
  <dcterms:modified xsi:type="dcterms:W3CDTF">2026-02-06T10:23:20Z</dcterms:modified>
  <cp:category/>
</cp:coreProperties>
</file>