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04509-7D2F-D4E4-FC20-64030148A5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E27231-6450-0B65-A4B8-CB57FA354E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2FF2-4AB5-1790-78F2-6F1AE93DB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4B6A3-681C-AC9B-4CF0-1ACBE71887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2C98D1-7263-EB40-F48B-2AAA32CF4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230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679CB-916A-EAC0-B4CA-A77FC9F09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99E92D-09C1-5A75-F2BE-624DE0E6D8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8D8189-0AFC-0F13-2329-2D01D5ACE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3A95AF-DEDD-E5C9-97F1-83D8B0676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D7571-48B4-7ECA-1063-74AF8BA19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768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6FA72-D38F-986B-9F4F-9876CF427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D9C582-354E-23E9-DB28-FA56080C21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EA229-D5AD-1DEA-63FE-91609ADF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F3E67F-228B-8E74-F11D-B0EC82BC5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51BDC6-B59B-3FE1-52D1-01A245EFE6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7376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2177B-BCF6-DBDB-CFE0-211004C0D5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8C1CD-BF20-E0A8-F1C8-0058B31CF2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75FAAE-BC02-78C9-9E43-A1644F66DF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97CA97-771F-38B9-576F-15DE57866B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7526C6-09CF-4AE9-533A-184A432C2A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A40AD8-5CD0-4024-31A6-00529DC35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5604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7AAF5-3F6A-C374-7C11-D922C5E5D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D90EA7-6B20-C04D-1E5C-80003827F0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3E562C-266E-AEBB-A710-34390E2E6A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1C5E09-3376-3311-CC27-487CDE0580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8BE396-E1B0-18F3-E112-C0C3E9D4A4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3B2494-6771-0644-A846-3AB58D4A9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A75A40-1A78-2A8F-5A3A-A3ABC86DF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CEB007-5C51-7F2A-C03C-548F6ACA8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193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52C89-23FF-ED00-5567-5C1221E51B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CC7163-14D0-9E35-83E7-A4423A191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844971-5E9A-FC2F-7C3B-F118E3235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D2870-B0FF-A57E-2AA1-526EB65F3D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712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8C5F65-6E3C-5D0C-EBAD-EB3F095B7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87FD36-1103-C237-733E-82B1E36E8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71FDC5-B652-7825-1EDF-0B2410A3C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727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9BED7-BB75-FA6F-4C1D-17A349F80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F92DC-101C-70D4-1069-E639D686F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CBA705-9FD6-2839-5EC2-602A3418D6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9F61DA-10EA-9B6E-D51D-303C78134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9C9FD-C282-FEC6-1DF1-F56C8CEC2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7E767B-05E8-2BB6-7DB7-F0F21ED1B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271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1EBF1-920B-F73A-D8FE-42AF40E6DF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669ED-5613-0953-F367-BE2F6D1D89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0BA3AE5-BAD5-52DB-CBE3-2310D3A8A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708EE-08B5-B17E-8705-243D4F4E6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E189E4-5011-CC58-69A2-0B19C1EAB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8E69BE-AE2E-2918-4D74-35D7DC2C7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24174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A331E-EB09-D4D4-0276-1CAEAAC3F9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E4F56EC-AB60-D81A-C02D-2379604381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B080E5-86E9-E765-BB4F-40896DFF4D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0449E-3179-91B3-C702-C87567FE2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2877E4-F0FD-C524-F104-01E4A8BC2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0453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B4F357-526A-2658-2DF1-1F86DD5F06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99D70E-D4EB-651B-630F-29E246610D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7AC1-63ED-566B-96A7-241396289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DA40A-376D-A4F4-ACD8-1585DF1F3F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F664A-474B-4773-54D1-E98AE060C7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136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C3F57C-0B26-685A-848F-DD5A0CDC2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998852-ABEF-48A3-240E-FEF3FF76E3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84348-0D5F-5C0B-0499-3918F94C02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275838-E5AD-4D5E-A3FB-22E0B8E687FE}" type="datetimeFigureOut">
              <a:rPr lang="en-GB" smtClean="0"/>
              <a:t>23/07/2022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D4AD8F-408C-0679-9D1E-1038EFE3B1F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B546CA-9F1A-E6E8-5DF7-8A493063C8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87C376-A656-4A64-9CAA-599535AB15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920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E61F51F-5DA5-316F-B1A1-1D76A3C52DC2}"/>
              </a:ext>
            </a:extLst>
          </p:cNvPr>
          <p:cNvSpPr txBox="1"/>
          <p:nvPr/>
        </p:nvSpPr>
        <p:spPr>
          <a:xfrm>
            <a:off x="2792359" y="40185"/>
            <a:ext cx="6096001" cy="64633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BUSINESS PLAN FOR A MOBILE BBQ CATERING TRUCK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34AD66-EC87-07ED-7650-2DA1384114C6}"/>
              </a:ext>
            </a:extLst>
          </p:cNvPr>
          <p:cNvSpPr txBox="1"/>
          <p:nvPr/>
        </p:nvSpPr>
        <p:spPr>
          <a:xfrm>
            <a:off x="117988" y="186814"/>
            <a:ext cx="2546554" cy="1200329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dirty="0"/>
              <a:t>Student name: </a:t>
            </a:r>
            <a:r>
              <a:rPr lang="en-GB" sz="1200" dirty="0"/>
              <a:t>Ovidiu Ionel Badea</a:t>
            </a:r>
          </a:p>
          <a:p>
            <a:r>
              <a:rPr lang="en-GB" sz="1200" b="1" dirty="0"/>
              <a:t>Student ID number: </a:t>
            </a:r>
            <a:r>
              <a:rPr lang="en-GB" sz="1200" dirty="0"/>
              <a:t>2021298</a:t>
            </a:r>
          </a:p>
          <a:p>
            <a:r>
              <a:rPr lang="en-GB" sz="1200" b="1" dirty="0"/>
              <a:t>Module name: </a:t>
            </a:r>
            <a:r>
              <a:rPr lang="en-GB" sz="1200" dirty="0"/>
              <a:t>Managing Projects in the Organisation</a:t>
            </a:r>
          </a:p>
          <a:p>
            <a:r>
              <a:rPr lang="en-GB" sz="1200" b="1" dirty="0"/>
              <a:t>Module code: </a:t>
            </a:r>
            <a:r>
              <a:rPr lang="en-GB" sz="1200" dirty="0"/>
              <a:t>BMSW5104_BIRM</a:t>
            </a:r>
          </a:p>
          <a:p>
            <a:r>
              <a:rPr lang="en-GB" sz="1200" b="1" dirty="0"/>
              <a:t>Lecturer: </a:t>
            </a:r>
            <a:r>
              <a:rPr lang="en-GB" sz="1200" dirty="0" err="1"/>
              <a:t>Sujeewa</a:t>
            </a:r>
            <a:r>
              <a:rPr lang="en-GB" sz="1200" dirty="0"/>
              <a:t> Herath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50A53E-004C-5084-73EE-44750228743F}"/>
              </a:ext>
            </a:extLst>
          </p:cNvPr>
          <p:cNvSpPr txBox="1"/>
          <p:nvPr/>
        </p:nvSpPr>
        <p:spPr>
          <a:xfrm>
            <a:off x="73742" y="1542005"/>
            <a:ext cx="2684206" cy="1969770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EXECUTIVE SUMMARY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our BBQ Truck will be offering a variety of BBQ services and products in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Dordon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UK, which witnesses high traffic.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 balance this vital area of business with high customer satisfaction, ensuring that every client always has a pleasant experience</a:t>
            </a:r>
            <a:r>
              <a:rPr lang="en-GB" sz="1200" dirty="0"/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D2C107F-332B-1E7A-7490-CA4E26BFBCAD}"/>
              </a:ext>
            </a:extLst>
          </p:cNvPr>
          <p:cNvSpPr txBox="1"/>
          <p:nvPr/>
        </p:nvSpPr>
        <p:spPr>
          <a:xfrm>
            <a:off x="3028335" y="786978"/>
            <a:ext cx="3441291" cy="141577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PRODUCTS &amp; SERVICES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among the different products and services on offer at our BBQ Truck are electric grills, gas grills, charcoal grills, and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 will be providing home services and also providing our products for immediate consumption.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2FEDCE-7892-A354-B935-32196BF2E357}"/>
              </a:ext>
            </a:extLst>
          </p:cNvPr>
          <p:cNvSpPr txBox="1"/>
          <p:nvPr/>
        </p:nvSpPr>
        <p:spPr>
          <a:xfrm>
            <a:off x="6666271" y="810419"/>
            <a:ext cx="2379406" cy="104644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OUR MISSION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provide a destination where only the best BBQ products are sold, under a serene and cosy atmosphere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0E52B2-1B40-D2CA-D281-0A5D1E1CB7F6}"/>
              </a:ext>
            </a:extLst>
          </p:cNvPr>
          <p:cNvSpPr txBox="1"/>
          <p:nvPr/>
        </p:nvSpPr>
        <p:spPr>
          <a:xfrm>
            <a:off x="9183336" y="52091"/>
            <a:ext cx="2871018" cy="178510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MARKET ANALYSIS/TRENDS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BBQ market in the UK has been expanding growth in the demand for BBQ products.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classic BBQ continues to be a firm favourite with the public, drawing in the crowds, and even attracting private event work such as weddings and private parties.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7225CE9-17F4-DC14-2CB7-4836759E3B70}"/>
              </a:ext>
            </a:extLst>
          </p:cNvPr>
          <p:cNvSpPr txBox="1"/>
          <p:nvPr/>
        </p:nvSpPr>
        <p:spPr>
          <a:xfrm>
            <a:off x="2910347" y="2350560"/>
            <a:ext cx="2930013" cy="160043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TARGET MARKET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our target market aims to make its products available to a set of people that are spread across a diverse segment of society.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Among these are housewives, college students, tourists, socialites, taxi drivers, lorry drivers, etc.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F98214E-7BD5-C003-A404-8E36906410A7}"/>
              </a:ext>
            </a:extLst>
          </p:cNvPr>
          <p:cNvSpPr txBox="1"/>
          <p:nvPr/>
        </p:nvSpPr>
        <p:spPr>
          <a:xfrm>
            <a:off x="49171" y="3666637"/>
            <a:ext cx="2684207" cy="292387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SALES AND MARKETING STRATEGY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our BBQ business will be relying heavily on word-of-mouth advertisement as the importance of this cannot be overstated.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 will organize road shows to showcase our services.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also, we would be printing attractive fliers and banners bearing our services.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during our opening, we would ensure that it is grand, and attracts as much attention as possible.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7BFC720-BD45-2E85-2AF9-42478257B420}"/>
              </a:ext>
            </a:extLst>
          </p:cNvPr>
          <p:cNvSpPr txBox="1"/>
          <p:nvPr/>
        </p:nvSpPr>
        <p:spPr>
          <a:xfrm>
            <a:off x="6014135" y="2350560"/>
            <a:ext cx="1531338" cy="255454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RISK ASSESSMENT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position of BBQ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Fire fighting equipment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Persons managing the BBQ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Food safety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Food allergens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Cleaning up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Personal safety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638DE7D-A50D-C6EB-4D0A-E1325473BB7F}"/>
              </a:ext>
            </a:extLst>
          </p:cNvPr>
          <p:cNvSpPr txBox="1"/>
          <p:nvPr/>
        </p:nvSpPr>
        <p:spPr>
          <a:xfrm>
            <a:off x="2875940" y="4147418"/>
            <a:ext cx="3048000" cy="2523768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STAKEHOLDER ANALYSIS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owners, shareholders, and sponsors who have both control and responsibility for the cost and income of the project.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staff who have direct activities resulted in the success or failure of the project.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customers who test the food and service to see if it meets their expectations in terms of quality and price and if it really satisfies their needs.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92F1747-3344-2637-B3E0-F43AB1AD013A}"/>
              </a:ext>
            </a:extLst>
          </p:cNvPr>
          <p:cNvSpPr txBox="1"/>
          <p:nvPr/>
        </p:nvSpPr>
        <p:spPr>
          <a:xfrm>
            <a:off x="6066502" y="5065110"/>
            <a:ext cx="2000275" cy="16312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PLANNING ACTION for catering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Meet with the client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Create a tasting menu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Scout the location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Prepare in advance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Prepare the food and serve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0127F4-10B9-D858-A3EE-2A1EBB4D8C05}"/>
              </a:ext>
            </a:extLst>
          </p:cNvPr>
          <p:cNvSpPr txBox="1"/>
          <p:nvPr/>
        </p:nvSpPr>
        <p:spPr>
          <a:xfrm>
            <a:off x="10584415" y="3675674"/>
            <a:ext cx="1558414" cy="295465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ADVANTAGES OF A BBQ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Hugely popular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Low start-up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Good alternatives for weddings and private parties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It’s versatile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 experiment with locations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You don’t need to be a Chef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249DAF0-80AA-B2A2-6956-5049E1D5C1A6}"/>
              </a:ext>
            </a:extLst>
          </p:cNvPr>
          <p:cNvSpPr txBox="1"/>
          <p:nvPr/>
        </p:nvSpPr>
        <p:spPr>
          <a:xfrm>
            <a:off x="8347904" y="5114739"/>
            <a:ext cx="2004544" cy="163121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DISADVANTAGES OF A BBQ BUSINESS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High risk of food poisoning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Everyone thinks they can do it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Waste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58A3786-8940-3B38-E3AF-E6388A534A65}"/>
              </a:ext>
            </a:extLst>
          </p:cNvPr>
          <p:cNvSpPr txBox="1"/>
          <p:nvPr/>
        </p:nvSpPr>
        <p:spPr>
          <a:xfrm>
            <a:off x="7643340" y="1905656"/>
            <a:ext cx="4247536" cy="160043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COSTS AND RESOURCES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resources of the project for starting the business will be the money saved by the owner and the sponsor’s contribution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costs will include the equipment, food costs, ingredients, staff salaries, legal expenses, insurance, marketing promotion expenses, utilities, accounting and payroll software, etc.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8BC6156-0095-BC0B-BF43-D53684786FDD}"/>
              </a:ext>
            </a:extLst>
          </p:cNvPr>
          <p:cNvSpPr txBox="1"/>
          <p:nvPr/>
        </p:nvSpPr>
        <p:spPr>
          <a:xfrm>
            <a:off x="7626127" y="3579673"/>
            <a:ext cx="2909125" cy="14465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WORK BREAKDOWN STRUCTURE (WBS)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WBS will include the research, identifying the stakeholders, the budget, the procurement of the equipment, the staff, the advertising, and the opening</a:t>
            </a:r>
          </a:p>
        </p:txBody>
      </p:sp>
    </p:spTree>
    <p:extLst>
      <p:ext uri="{BB962C8B-B14F-4D97-AF65-F5344CB8AC3E}">
        <p14:creationId xmlns:p14="http://schemas.microsoft.com/office/powerpoint/2010/main" val="5106773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566</Words>
  <Application>Microsoft Office PowerPoint</Application>
  <PresentationFormat>Widescreen</PresentationFormat>
  <Paragraphs>61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Arial Black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Ana Bundea (2021299)</dc:creator>
  <cp:lastModifiedBy>Ana Bundea (2021299)</cp:lastModifiedBy>
  <cp:revision>4</cp:revision>
  <dcterms:created xsi:type="dcterms:W3CDTF">2022-07-22T10:34:46Z</dcterms:created>
  <dcterms:modified xsi:type="dcterms:W3CDTF">2022-07-23T17:17:36Z</dcterms:modified>
</cp:coreProperties>
</file>