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12" dt="2026-10-08T00:19:37.499"/>
    <p1510:client id="{423F53EB-80CC-2CA3-A833-31831F1E1173}" v="1" dt="2026-10-08T00:38:02.753"/>
    <p1510:client id="{4F50F745-99E8-1C1B-8F62-92CBC84AB736}" v="552" dt="2026-10-07T21:42:49.631"/>
    <p1510:client id="{8FFE350B-861D-7F93-CD4D-25712876750D}" v="9" dt="2026-10-09T09:00:14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orrison (2513754)" userId="S::2513754@student.uwtsd.ac.uk::195f408c-5053-4b80-8832-6e8bc690fe93" providerId="AD" clId="Web-{423F53EB-80CC-2CA3-A833-31831F1E1173}"/>
    <pc:docChg chg="modSld">
      <pc:chgData name="Natalie Morrison (2513754)" userId="S::2513754@student.uwtsd.ac.uk::195f408c-5053-4b80-8832-6e8bc690fe93" providerId="AD" clId="Web-{423F53EB-80CC-2CA3-A833-31831F1E1173}" dt="2026-10-08T00:38:02.753" v="0"/>
      <pc:docMkLst>
        <pc:docMk/>
      </pc:docMkLst>
      <pc:sldChg chg="modSp">
        <pc:chgData name="Natalie Morrison (2513754)" userId="S::2513754@student.uwtsd.ac.uk::195f408c-5053-4b80-8832-6e8bc690fe93" providerId="AD" clId="Web-{423F53EB-80CC-2CA3-A833-31831F1E1173}" dt="2026-10-08T00:38:02.753" v="0"/>
        <pc:sldMkLst>
          <pc:docMk/>
          <pc:sldMk cId="3104757777" sldId="256"/>
        </pc:sldMkLst>
        <pc:graphicFrameChg chg="mod modGraphic">
          <ac:chgData name="Natalie Morrison (2513754)" userId="S::2513754@student.uwtsd.ac.uk::195f408c-5053-4b80-8832-6e8bc690fe93" providerId="AD" clId="Web-{423F53EB-80CC-2CA3-A833-31831F1E1173}" dt="2026-10-08T00:38:02.753" v="0"/>
          <ac:graphicFrameMkLst>
            <pc:docMk/>
            <pc:sldMk cId="3104757777" sldId="256"/>
            <ac:graphicFrameMk id="4" creationId="{0A90F385-C25A-BB29-28B1-5C4C554C802C}"/>
          </ac:graphicFrameMkLst>
        </pc:graphicFrameChg>
      </pc:sldChg>
    </pc:docChg>
  </pc:docChgLst>
  <pc:docChgLst>
    <pc:chgData name="Natalie Morrison (2513754)" userId="S::2513754@student.uwtsd.ac.uk::195f408c-5053-4b80-8832-6e8bc690fe93" providerId="AD" clId="Web-{4F50F745-99E8-1C1B-8F62-92CBC84AB736}"/>
    <pc:docChg chg="addSld delSld modSld">
      <pc:chgData name="Natalie Morrison (2513754)" userId="S::2513754@student.uwtsd.ac.uk::195f408c-5053-4b80-8832-6e8bc690fe93" providerId="AD" clId="Web-{4F50F745-99E8-1C1B-8F62-92CBC84AB736}" dt="2026-10-07T21:42:49.631" v="559"/>
      <pc:docMkLst>
        <pc:docMk/>
      </pc:docMkLst>
      <pc:sldChg chg="addSp delSp modSp new">
        <pc:chgData name="Natalie Morrison (2513754)" userId="S::2513754@student.uwtsd.ac.uk::195f408c-5053-4b80-8832-6e8bc690fe93" providerId="AD" clId="Web-{4F50F745-99E8-1C1B-8F62-92CBC84AB736}" dt="2026-10-07T21:42:26.818" v="558"/>
        <pc:sldMkLst>
          <pc:docMk/>
          <pc:sldMk cId="3104757777" sldId="256"/>
        </pc:sldMkLst>
        <pc:spChg chg="mod">
          <ac:chgData name="Natalie Morrison (2513754)" userId="S::2513754@student.uwtsd.ac.uk::195f408c-5053-4b80-8832-6e8bc690fe93" providerId="AD" clId="Web-{4F50F745-99E8-1C1B-8F62-92CBC84AB736}" dt="2026-10-07T21:19:20.513" v="62" actId="20577"/>
          <ac:spMkLst>
            <pc:docMk/>
            <pc:sldMk cId="3104757777" sldId="256"/>
            <ac:spMk id="2" creationId="{9381EF95-968B-0BB8-16B2-1B73916A2E10}"/>
          </ac:spMkLst>
        </pc:spChg>
        <pc:graphicFrameChg chg="add mod ord modGraphic">
          <ac:chgData name="Natalie Morrison (2513754)" userId="S::2513754@student.uwtsd.ac.uk::195f408c-5053-4b80-8832-6e8bc690fe93" providerId="AD" clId="Web-{4F50F745-99E8-1C1B-8F62-92CBC84AB736}" dt="2026-10-07T21:42:26.818" v="558"/>
          <ac:graphicFrameMkLst>
            <pc:docMk/>
            <pc:sldMk cId="3104757777" sldId="256"/>
            <ac:graphicFrameMk id="4" creationId="{0A90F385-C25A-BB29-28B1-5C4C554C802C}"/>
          </ac:graphicFrameMkLst>
        </pc:graphicFrameChg>
      </pc:sldChg>
      <pc:sldChg chg="new">
        <pc:chgData name="Natalie Morrison (2513754)" userId="S::2513754@student.uwtsd.ac.uk::195f408c-5053-4b80-8832-6e8bc690fe93" providerId="AD" clId="Web-{4F50F745-99E8-1C1B-8F62-92CBC84AB736}" dt="2026-10-07T21:42:49.631" v="559"/>
        <pc:sldMkLst>
          <pc:docMk/>
          <pc:sldMk cId="2339553276" sldId="257"/>
        </pc:sldMkLst>
      </pc:sldChg>
    </pc:docChg>
  </pc:docChgLst>
  <pc:docChgLst>
    <pc:chgData name="Natalie Morrison (2513754)" userId="S::2513754@student.uwtsd.ac.uk::195f408c-5053-4b80-8832-6e8bc690fe93" providerId="AD" clId="Web-{00000000-0000-0000-0000-000000000000}"/>
    <pc:docChg chg="addSld delSld modSld">
      <pc:chgData name="Natalie Morrison (2513754)" userId="S::2513754@student.uwtsd.ac.uk::195f408c-5053-4b80-8832-6e8bc690fe93" providerId="AD" clId="Web-{00000000-0000-0000-0000-000000000000}" dt="2026-10-08T00:20:25.268" v="517" actId="1076"/>
      <pc:docMkLst>
        <pc:docMk/>
      </pc:docMkLst>
      <pc:sldChg chg="addSp modSp mod setBg">
        <pc:chgData name="Natalie Morrison (2513754)" userId="S::2513754@student.uwtsd.ac.uk::195f408c-5053-4b80-8832-6e8bc690fe93" providerId="AD" clId="Web-{00000000-0000-0000-0000-000000000000}" dt="2026-10-08T00:17:49.790" v="507" actId="20577"/>
        <pc:sldMkLst>
          <pc:docMk/>
          <pc:sldMk cId="3104757777" sldId="256"/>
        </pc:sldMkLst>
        <pc:spChg chg="mod">
          <ac:chgData name="Natalie Morrison (2513754)" userId="S::2513754@student.uwtsd.ac.uk::195f408c-5053-4b80-8832-6e8bc690fe93" providerId="AD" clId="Web-{00000000-0000-0000-0000-000000000000}" dt="2026-10-08T00:17:49.790" v="507" actId="20577"/>
          <ac:spMkLst>
            <pc:docMk/>
            <pc:sldMk cId="3104757777" sldId="256"/>
            <ac:spMk id="2" creationId="{9381EF95-968B-0BB8-16B2-1B73916A2E10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9" creationId="{BACC6370-2D7E-4714-9D71-7542949D7D5D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11" creationId="{256B2C21-A230-48C0-8DF1-C46611373C44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13" creationId="{3847E18C-932D-4C95-AABA-FEC7C9499AD7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15" creationId="{3150CB11-0C61-439E-910F-5787759E72A0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17" creationId="{43F8A58B-5155-44CE-A5FF-7647B47D0A7A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7:25.525" v="286"/>
          <ac:spMkLst>
            <pc:docMk/>
            <pc:sldMk cId="3104757777" sldId="256"/>
            <ac:spMk id="19" creationId="{443F2ACA-E6D6-4028-82DD-F03C262D5DE6}"/>
          </ac:spMkLst>
        </pc:spChg>
        <pc:graphicFrameChg chg="mod modGraphic">
          <ac:chgData name="Natalie Morrison (2513754)" userId="S::2513754@student.uwtsd.ac.uk::195f408c-5053-4b80-8832-6e8bc690fe93" providerId="AD" clId="Web-{00000000-0000-0000-0000-000000000000}" dt="2026-10-08T00:17:28.180" v="505"/>
          <ac:graphicFrameMkLst>
            <pc:docMk/>
            <pc:sldMk cId="3104757777" sldId="256"/>
            <ac:graphicFrameMk id="4" creationId="{0A90F385-C25A-BB29-28B1-5C4C554C802C}"/>
          </ac:graphicFrameMkLst>
        </pc:graphicFrameChg>
      </pc:sldChg>
      <pc:sldChg chg="addSp delSp modSp mod setBg">
        <pc:chgData name="Natalie Morrison (2513754)" userId="S::2513754@student.uwtsd.ac.uk::195f408c-5053-4b80-8832-6e8bc690fe93" providerId="AD" clId="Web-{00000000-0000-0000-0000-000000000000}" dt="2026-10-08T00:18:12.276" v="508" actId="20577"/>
        <pc:sldMkLst>
          <pc:docMk/>
          <pc:sldMk cId="2339553276" sldId="257"/>
        </pc:sldMkLst>
        <pc:spChg chg="mod">
          <ac:chgData name="Natalie Morrison (2513754)" userId="S::2513754@student.uwtsd.ac.uk::195f408c-5053-4b80-8832-6e8bc690fe93" providerId="AD" clId="Web-{00000000-0000-0000-0000-000000000000}" dt="2026-10-08T00:18:12.276" v="508" actId="20577"/>
          <ac:spMkLst>
            <pc:docMk/>
            <pc:sldMk cId="2339553276" sldId="257"/>
            <ac:spMk id="2" creationId="{72DAF788-4FC9-6DBF-5641-D333FB7C5E22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9" creationId="{BACC6370-2D7E-4714-9D71-7542949D7D5D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11" creationId="{256B2C21-A230-48C0-8DF1-C46611373C44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13" creationId="{3847E18C-932D-4C95-AABA-FEC7C9499AD7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15" creationId="{3150CB11-0C61-439E-910F-5787759E72A0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17" creationId="{43F8A58B-5155-44CE-A5FF-7647B47D0A7A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35:56.755" v="283"/>
          <ac:spMkLst>
            <pc:docMk/>
            <pc:sldMk cId="2339553276" sldId="257"/>
            <ac:spMk id="19" creationId="{443F2ACA-E6D6-4028-82DD-F03C262D5DE6}"/>
          </ac:spMkLst>
        </pc:spChg>
        <pc:graphicFrameChg chg="add">
          <ac:chgData name="Natalie Morrison (2513754)" userId="S::2513754@student.uwtsd.ac.uk::195f408c-5053-4b80-8832-6e8bc690fe93" providerId="AD" clId="Web-{00000000-0000-0000-0000-000000000000}" dt="2026-10-07T23:35:56.755" v="283"/>
          <ac:graphicFrameMkLst>
            <pc:docMk/>
            <pc:sldMk cId="2339553276" sldId="257"/>
            <ac:graphicFrameMk id="5" creationId="{C7033DD6-AA48-D1AD-3F90-F6931AA30A6B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8T00:12:57.989" v="452" actId="1076"/>
        <pc:sldMkLst>
          <pc:docMk/>
          <pc:sldMk cId="3617443543" sldId="258"/>
        </pc:sldMkLst>
        <pc:spChg chg="mod">
          <ac:chgData name="Natalie Morrison (2513754)" userId="S::2513754@student.uwtsd.ac.uk::195f408c-5053-4b80-8832-6e8bc690fe93" providerId="AD" clId="Web-{00000000-0000-0000-0000-000000000000}" dt="2026-10-08T00:12:49.816" v="451" actId="20577"/>
          <ac:spMkLst>
            <pc:docMk/>
            <pc:sldMk cId="3617443543" sldId="258"/>
            <ac:spMk id="2" creationId="{00C13648-C927-B573-F632-03FB51889AC5}"/>
          </ac:spMkLst>
        </pc:spChg>
        <pc:spChg chg="add mod">
          <ac:chgData name="Natalie Morrison (2513754)" userId="S::2513754@student.uwtsd.ac.uk::195f408c-5053-4b80-8832-6e8bc690fe93" providerId="AD" clId="Web-{00000000-0000-0000-0000-000000000000}" dt="2026-10-07T23:41:31.836" v="305"/>
          <ac:spMkLst>
            <pc:docMk/>
            <pc:sldMk cId="3617443543" sldId="258"/>
            <ac:spMk id="131" creationId="{CF1298CC-78B6-FEC4-44E8-47A1779F3996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1:31.836" v="305"/>
          <ac:spMkLst>
            <pc:docMk/>
            <pc:sldMk cId="3617443543" sldId="258"/>
            <ac:spMk id="134" creationId="{E51BA4DF-2BD4-4EC2-B1DB-B27C8AC71864}"/>
          </ac:spMkLst>
        </pc:spChg>
        <pc:graphicFrameChg chg="add mod ord modGraphic">
          <ac:chgData name="Natalie Morrison (2513754)" userId="S::2513754@student.uwtsd.ac.uk::195f408c-5053-4b80-8832-6e8bc690fe93" providerId="AD" clId="Web-{00000000-0000-0000-0000-000000000000}" dt="2026-10-08T00:12:57.989" v="452" actId="1076"/>
          <ac:graphicFrameMkLst>
            <pc:docMk/>
            <pc:sldMk cId="3617443543" sldId="258"/>
            <ac:graphicFrameMk id="4" creationId="{B2DBF2E8-ADA9-2293-30DF-323385C0615F}"/>
          </ac:graphicFrameMkLst>
        </pc:graphicFrameChg>
        <pc:picChg chg="add">
          <ac:chgData name="Natalie Morrison (2513754)" userId="S::2513754@student.uwtsd.ac.uk::195f408c-5053-4b80-8832-6e8bc690fe93" providerId="AD" clId="Web-{00000000-0000-0000-0000-000000000000}" dt="2026-10-07T23:41:31.836" v="305"/>
          <ac:picMkLst>
            <pc:docMk/>
            <pc:sldMk cId="3617443543" sldId="258"/>
            <ac:picMk id="135" creationId="{1072E5C1-B4A9-D780-33ED-D0F63F287019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8T00:12:30.206" v="449" actId="1076"/>
        <pc:sldMkLst>
          <pc:docMk/>
          <pc:sldMk cId="301224011" sldId="259"/>
        </pc:sldMkLst>
        <pc:spChg chg="mod">
          <ac:chgData name="Natalie Morrison (2513754)" userId="S::2513754@student.uwtsd.ac.uk::195f408c-5053-4b80-8832-6e8bc690fe93" providerId="AD" clId="Web-{00000000-0000-0000-0000-000000000000}" dt="2026-10-08T00:12:27.034" v="448" actId="14100"/>
          <ac:spMkLst>
            <pc:docMk/>
            <pc:sldMk cId="301224011" sldId="259"/>
            <ac:spMk id="2" creationId="{B93E2E2B-FC99-3DE6-8E3B-1A708F8A24A7}"/>
          </ac:spMkLst>
        </pc:spChg>
        <pc:graphicFrameChg chg="add mod">
          <ac:chgData name="Natalie Morrison (2513754)" userId="S::2513754@student.uwtsd.ac.uk::195f408c-5053-4b80-8832-6e8bc690fe93" providerId="AD" clId="Web-{00000000-0000-0000-0000-000000000000}" dt="2026-10-08T00:12:30.206" v="449" actId="1076"/>
          <ac:graphicFrameMkLst>
            <pc:docMk/>
            <pc:sldMk cId="301224011" sldId="259"/>
            <ac:graphicFrameMk id="5" creationId="{ACF2E965-8B34-3A5C-A9C0-C42FC6CE4AC3}"/>
          </ac:graphicFrameMkLst>
        </pc:graphicFrameChg>
        <pc:picChg chg="add">
          <ac:chgData name="Natalie Morrison (2513754)" userId="S::2513754@student.uwtsd.ac.uk::195f408c-5053-4b80-8832-6e8bc690fe93" providerId="AD" clId="Web-{00000000-0000-0000-0000-000000000000}" dt="2026-10-07T23:41:58.806" v="306"/>
          <ac:picMkLst>
            <pc:docMk/>
            <pc:sldMk cId="301224011" sldId="259"/>
            <ac:picMk id="6" creationId="{4465A99D-33ED-0A88-4C6D-0C8704B7FF39}"/>
          </ac:picMkLst>
        </pc:pic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8T00:18:41.027" v="510" actId="20577"/>
        <pc:sldMkLst>
          <pc:docMk/>
          <pc:sldMk cId="509755052" sldId="260"/>
        </pc:sldMkLst>
        <pc:spChg chg="mod">
          <ac:chgData name="Natalie Morrison (2513754)" userId="S::2513754@student.uwtsd.ac.uk::195f408c-5053-4b80-8832-6e8bc690fe93" providerId="AD" clId="Web-{00000000-0000-0000-0000-000000000000}" dt="2026-10-08T00:11:35.281" v="445" actId="20577"/>
          <ac:spMkLst>
            <pc:docMk/>
            <pc:sldMk cId="509755052" sldId="260"/>
            <ac:spMk id="2" creationId="{16FAF973-B844-3A37-2F67-35D00EBB8557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6:18.430" v="332"/>
          <ac:spMkLst>
            <pc:docMk/>
            <pc:sldMk cId="509755052" sldId="260"/>
            <ac:spMk id="27" creationId="{4BC99CB9-DDAD-44A2-8A1C-E3AF4E72DF5C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6:18.430" v="332"/>
          <ac:spMkLst>
            <pc:docMk/>
            <pc:sldMk cId="509755052" sldId="260"/>
            <ac:spMk id="28" creationId="{64053CBF-3932-45FF-8285-EE5146085F3A}"/>
          </ac:spMkLst>
        </pc:spChg>
        <pc:spChg chg="add mod">
          <ac:chgData name="Natalie Morrison (2513754)" userId="S::2513754@student.uwtsd.ac.uk::195f408c-5053-4b80-8832-6e8bc690fe93" providerId="AD" clId="Web-{00000000-0000-0000-0000-000000000000}" dt="2026-10-08T00:18:41.027" v="510" actId="20577"/>
          <ac:spMkLst>
            <pc:docMk/>
            <pc:sldMk cId="509755052" sldId="260"/>
            <ac:spMk id="32" creationId="{40FFD896-0BFF-6B52-35B8-8AF3B1D6544D}"/>
          </ac:spMkLst>
        </pc:spChg>
        <pc:grpChg chg="add">
          <ac:chgData name="Natalie Morrison (2513754)" userId="S::2513754@student.uwtsd.ac.uk::195f408c-5053-4b80-8832-6e8bc690fe93" providerId="AD" clId="Web-{00000000-0000-0000-0000-000000000000}" dt="2026-10-07T23:46:18.430" v="332"/>
          <ac:grpSpMkLst>
            <pc:docMk/>
            <pc:sldMk cId="509755052" sldId="260"/>
            <ac:grpSpMk id="22" creationId="{B63ACBA3-DEFD-4C6D-BBA0-64468FA99C2D}"/>
          </ac:grpSpMkLst>
        </pc:grpChg>
        <pc:grpChg chg="add">
          <ac:chgData name="Natalie Morrison (2513754)" userId="S::2513754@student.uwtsd.ac.uk::195f408c-5053-4b80-8832-6e8bc690fe93" providerId="AD" clId="Web-{00000000-0000-0000-0000-000000000000}" dt="2026-10-07T23:46:18.430" v="332"/>
          <ac:grpSpMkLst>
            <pc:docMk/>
            <pc:sldMk cId="509755052" sldId="260"/>
            <ac:grpSpMk id="29" creationId="{2E751C04-BEA6-446B-A678-9C74819EBD4C}"/>
          </ac:grpSpMkLst>
        </pc:grp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7T23:48:24.297" v="343" actId="14100"/>
        <pc:sldMkLst>
          <pc:docMk/>
          <pc:sldMk cId="689201509" sldId="261"/>
        </pc:sldMkLst>
        <pc:spChg chg="mod">
          <ac:chgData name="Natalie Morrison (2513754)" userId="S::2513754@student.uwtsd.ac.uk::195f408c-5053-4b80-8832-6e8bc690fe93" providerId="AD" clId="Web-{00000000-0000-0000-0000-000000000000}" dt="2026-10-07T23:47:45.498" v="341" actId="20577"/>
          <ac:spMkLst>
            <pc:docMk/>
            <pc:sldMk cId="689201509" sldId="261"/>
            <ac:spMk id="2" creationId="{984DDC2E-816B-B55F-5F69-F2AAD34EB478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7:34.059" v="340"/>
          <ac:spMkLst>
            <pc:docMk/>
            <pc:sldMk cId="689201509" sldId="261"/>
            <ac:spMk id="9" creationId="{5C8908E2-EE49-44D2-9428-A28D2312A8D5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7:34.059" v="340"/>
          <ac:spMkLst>
            <pc:docMk/>
            <pc:sldMk cId="689201509" sldId="261"/>
            <ac:spMk id="15" creationId="{7449A6C7-D15F-4AA5-BFA5-71A404B47016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47:34.059" v="340"/>
          <ac:spMkLst>
            <pc:docMk/>
            <pc:sldMk cId="689201509" sldId="261"/>
            <ac:spMk id="17" creationId="{ED888B23-07FA-482A-96DF-47E31AF1A603}"/>
          </ac:spMkLst>
        </pc:spChg>
        <pc:grpChg chg="add">
          <ac:chgData name="Natalie Morrison (2513754)" userId="S::2513754@student.uwtsd.ac.uk::195f408c-5053-4b80-8832-6e8bc690fe93" providerId="AD" clId="Web-{00000000-0000-0000-0000-000000000000}" dt="2026-10-07T23:47:34.059" v="340"/>
          <ac:grpSpMkLst>
            <pc:docMk/>
            <pc:sldMk cId="689201509" sldId="261"/>
            <ac:grpSpMk id="11" creationId="{05314994-6337-4875-8CF5-652CAFE8342C}"/>
          </ac:grpSpMkLst>
        </pc:grpChg>
        <pc:graphicFrameChg chg="add mod">
          <ac:chgData name="Natalie Morrison (2513754)" userId="S::2513754@student.uwtsd.ac.uk::195f408c-5053-4b80-8832-6e8bc690fe93" providerId="AD" clId="Web-{00000000-0000-0000-0000-000000000000}" dt="2026-10-07T23:48:24.297" v="343" actId="14100"/>
          <ac:graphicFrameMkLst>
            <pc:docMk/>
            <pc:sldMk cId="689201509" sldId="261"/>
            <ac:graphicFrameMk id="5" creationId="{46DEB62C-EEC6-91F7-ADA5-3A47251BA494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7T23:53:57.409" v="360" actId="14100"/>
        <pc:sldMkLst>
          <pc:docMk/>
          <pc:sldMk cId="4194378543" sldId="262"/>
        </pc:sldMkLst>
        <pc:spChg chg="mod">
          <ac:chgData name="Natalie Morrison (2513754)" userId="S::2513754@student.uwtsd.ac.uk::195f408c-5053-4b80-8832-6e8bc690fe93" providerId="AD" clId="Web-{00000000-0000-0000-0000-000000000000}" dt="2026-10-07T23:53:29.876" v="357" actId="14100"/>
          <ac:spMkLst>
            <pc:docMk/>
            <pc:sldMk cId="4194378543" sldId="262"/>
            <ac:spMk id="2" creationId="{9F388E41-4847-BE65-394C-DE2110BF9DFC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53:02.484" v="354"/>
          <ac:spMkLst>
            <pc:docMk/>
            <pc:sldMk cId="4194378543" sldId="262"/>
            <ac:spMk id="22" creationId="{BACC6370-2D7E-4714-9D71-7542949D7D5D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53:02.484" v="354"/>
          <ac:spMkLst>
            <pc:docMk/>
            <pc:sldMk cId="4194378543" sldId="262"/>
            <ac:spMk id="24" creationId="{F68B3F68-107C-434F-AA38-110D5EA91B85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53:02.484" v="354"/>
          <ac:spMkLst>
            <pc:docMk/>
            <pc:sldMk cId="4194378543" sldId="262"/>
            <ac:spMk id="26" creationId="{AAD0DBB9-1A4B-4391-81D4-CB19F9AB918A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7T23:53:02.484" v="354"/>
          <ac:spMkLst>
            <pc:docMk/>
            <pc:sldMk cId="4194378543" sldId="262"/>
            <ac:spMk id="28" creationId="{063BBA22-50EA-4C4D-BE05-F1CE4E63AA56}"/>
          </ac:spMkLst>
        </pc:spChg>
        <pc:graphicFrameChg chg="add mod modGraphic">
          <ac:chgData name="Natalie Morrison (2513754)" userId="S::2513754@student.uwtsd.ac.uk::195f408c-5053-4b80-8832-6e8bc690fe93" providerId="AD" clId="Web-{00000000-0000-0000-0000-000000000000}" dt="2026-10-07T23:53:57.409" v="360" actId="14100"/>
          <ac:graphicFrameMkLst>
            <pc:docMk/>
            <pc:sldMk cId="4194378543" sldId="262"/>
            <ac:graphicFrameMk id="5" creationId="{1F4A8197-6C29-1AFF-110F-C228E2932BA0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7T23:56:38.934" v="371"/>
        <pc:sldMkLst>
          <pc:docMk/>
          <pc:sldMk cId="1625066902" sldId="263"/>
        </pc:sldMkLst>
        <pc:spChg chg="mod">
          <ac:chgData name="Natalie Morrison (2513754)" userId="S::2513754@student.uwtsd.ac.uk::195f408c-5053-4b80-8832-6e8bc690fe93" providerId="AD" clId="Web-{00000000-0000-0000-0000-000000000000}" dt="2026-10-07T23:55:46.009" v="366"/>
          <ac:spMkLst>
            <pc:docMk/>
            <pc:sldMk cId="1625066902" sldId="263"/>
            <ac:spMk id="2" creationId="{DE329AAB-CBFC-5931-994C-5D94DB523699}"/>
          </ac:spMkLst>
        </pc:spChg>
        <pc:spChg chg="mod">
          <ac:chgData name="Natalie Morrison (2513754)" userId="S::2513754@student.uwtsd.ac.uk::195f408c-5053-4b80-8832-6e8bc690fe93" providerId="AD" clId="Web-{00000000-0000-0000-0000-000000000000}" dt="2026-10-07T23:20:33.793" v="249" actId="20577"/>
          <ac:spMkLst>
            <pc:docMk/>
            <pc:sldMk cId="1625066902" sldId="263"/>
            <ac:spMk id="3" creationId="{54AA4B13-FDBA-51FD-BAA0-0109DD8B63A8}"/>
          </ac:spMkLst>
        </pc:spChg>
        <pc:graphicFrameChg chg="add mod modGraphic">
          <ac:chgData name="Natalie Morrison (2513754)" userId="S::2513754@student.uwtsd.ac.uk::195f408c-5053-4b80-8832-6e8bc690fe93" providerId="AD" clId="Web-{00000000-0000-0000-0000-000000000000}" dt="2026-10-07T23:56:38.934" v="371"/>
          <ac:graphicFrameMkLst>
            <pc:docMk/>
            <pc:sldMk cId="1625066902" sldId="263"/>
            <ac:graphicFrameMk id="4" creationId="{0F42CE82-617A-0917-54B1-F90F4E0A4C6B}"/>
          </ac:graphicFrameMkLst>
        </pc:graphicFrameChg>
      </pc:sldChg>
      <pc:sldChg chg="addSp modSp new mod setBg">
        <pc:chgData name="Natalie Morrison (2513754)" userId="S::2513754@student.uwtsd.ac.uk::195f408c-5053-4b80-8832-6e8bc690fe93" providerId="AD" clId="Web-{00000000-0000-0000-0000-000000000000}" dt="2026-10-08T00:11:01.342" v="444" actId="20577"/>
        <pc:sldMkLst>
          <pc:docMk/>
          <pc:sldMk cId="2000634861" sldId="264"/>
        </pc:sldMkLst>
        <pc:spChg chg="mod">
          <ac:chgData name="Natalie Morrison (2513754)" userId="S::2513754@student.uwtsd.ac.uk::195f408c-5053-4b80-8832-6e8bc690fe93" providerId="AD" clId="Web-{00000000-0000-0000-0000-000000000000}" dt="2026-10-08T00:10:50.685" v="443" actId="20577"/>
          <ac:spMkLst>
            <pc:docMk/>
            <pc:sldMk cId="2000634861" sldId="264"/>
            <ac:spMk id="2" creationId="{EB96A5E7-F63F-2038-5BD1-4ED82323B7A2}"/>
          </ac:spMkLst>
        </pc:spChg>
        <pc:spChg chg="mod">
          <ac:chgData name="Natalie Morrison (2513754)" userId="S::2513754@student.uwtsd.ac.uk::195f408c-5053-4b80-8832-6e8bc690fe93" providerId="AD" clId="Web-{00000000-0000-0000-0000-000000000000}" dt="2026-10-08T00:11:01.342" v="444" actId="20577"/>
          <ac:spMkLst>
            <pc:docMk/>
            <pc:sldMk cId="2000634861" sldId="264"/>
            <ac:spMk id="3" creationId="{DFCC10C9-B94F-C687-59CF-97A9F161350B}"/>
          </ac:spMkLst>
        </pc:spChg>
        <pc:spChg chg="mod">
          <ac:chgData name="Natalie Morrison (2513754)" userId="S::2513754@student.uwtsd.ac.uk::195f408c-5053-4b80-8832-6e8bc690fe93" providerId="AD" clId="Web-{00000000-0000-0000-0000-000000000000}" dt="2026-10-08T00:10:36.621" v="442" actId="20577"/>
          <ac:spMkLst>
            <pc:docMk/>
            <pc:sldMk cId="2000634861" sldId="264"/>
            <ac:spMk id="14" creationId="{75D51AA0-C095-4650-A361-B294320BFE42}"/>
          </ac:spMkLst>
        </pc:sp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8T00:20:25.268" v="517" actId="1076"/>
        <pc:sldMkLst>
          <pc:docMk/>
          <pc:sldMk cId="2780974431" sldId="265"/>
        </pc:sldMkLst>
        <pc:spChg chg="mod">
          <ac:chgData name="Natalie Morrison (2513754)" userId="S::2513754@student.uwtsd.ac.uk::195f408c-5053-4b80-8832-6e8bc690fe93" providerId="AD" clId="Web-{00000000-0000-0000-0000-000000000000}" dt="2026-10-08T00:10:16.058" v="440" actId="14100"/>
          <ac:spMkLst>
            <pc:docMk/>
            <pc:sldMk cId="2780974431" sldId="265"/>
            <ac:spMk id="2" creationId="{7524F685-0841-C8C2-DAD3-7F6132882086}"/>
          </ac:spMkLst>
        </pc:spChg>
        <pc:spChg chg="del mod">
          <ac:chgData name="Natalie Morrison (2513754)" userId="S::2513754@student.uwtsd.ac.uk::195f408c-5053-4b80-8832-6e8bc690fe93" providerId="AD" clId="Web-{00000000-0000-0000-0000-000000000000}" dt="2026-10-08T00:00:08.883" v="387"/>
          <ac:spMkLst>
            <pc:docMk/>
            <pc:sldMk cId="2780974431" sldId="265"/>
            <ac:spMk id="3" creationId="{61C8EB90-419D-65BF-1B44-D3291BD84E10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0:08.883" v="387"/>
          <ac:spMkLst>
            <pc:docMk/>
            <pc:sldMk cId="2780974431" sldId="265"/>
            <ac:spMk id="9" creationId="{2E442304-DDBD-4F7B-8017-36BCC863FB40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0:08.883" v="387"/>
          <ac:spMkLst>
            <pc:docMk/>
            <pc:sldMk cId="2780974431" sldId="265"/>
            <ac:spMk id="11" creationId="{5E107275-3853-46FD-A241-DE4355A42675}"/>
          </ac:spMkLst>
        </pc:spChg>
        <pc:graphicFrameChg chg="add mod modGraphic">
          <ac:chgData name="Natalie Morrison (2513754)" userId="S::2513754@student.uwtsd.ac.uk::195f408c-5053-4b80-8832-6e8bc690fe93" providerId="AD" clId="Web-{00000000-0000-0000-0000-000000000000}" dt="2026-10-08T00:20:25.268" v="517" actId="1076"/>
          <ac:graphicFrameMkLst>
            <pc:docMk/>
            <pc:sldMk cId="2780974431" sldId="265"/>
            <ac:graphicFrameMk id="5" creationId="{6BD5BF5F-AE73-1841-028E-8037D8158841}"/>
          </ac:graphicFrameMkLst>
        </pc:graphicFrameChg>
      </pc:sldChg>
      <pc:sldChg chg="addSp delSp modSp new mod setBg">
        <pc:chgData name="Natalie Morrison (2513754)" userId="S::2513754@student.uwtsd.ac.uk::195f408c-5053-4b80-8832-6e8bc690fe93" providerId="AD" clId="Web-{00000000-0000-0000-0000-000000000000}" dt="2026-10-08T00:04:01.177" v="408" actId="20577"/>
        <pc:sldMkLst>
          <pc:docMk/>
          <pc:sldMk cId="2189963743" sldId="266"/>
        </pc:sldMkLst>
        <pc:spChg chg="mod">
          <ac:chgData name="Natalie Morrison (2513754)" userId="S::2513754@student.uwtsd.ac.uk::195f408c-5053-4b80-8832-6e8bc690fe93" providerId="AD" clId="Web-{00000000-0000-0000-0000-000000000000}" dt="2026-10-08T00:03:00.377" v="400" actId="20577"/>
          <ac:spMkLst>
            <pc:docMk/>
            <pc:sldMk cId="2189963743" sldId="266"/>
            <ac:spMk id="2" creationId="{7285A8CF-F738-0A16-E3C0-E323C19F4192}"/>
          </ac:spMkLst>
        </pc:spChg>
        <pc:spChg chg="mod ord">
          <ac:chgData name="Natalie Morrison (2513754)" userId="S::2513754@student.uwtsd.ac.uk::195f408c-5053-4b80-8832-6e8bc690fe93" providerId="AD" clId="Web-{00000000-0000-0000-0000-000000000000}" dt="2026-10-08T00:04:01.177" v="408" actId="20577"/>
          <ac:spMkLst>
            <pc:docMk/>
            <pc:sldMk cId="2189963743" sldId="266"/>
            <ac:spMk id="3" creationId="{A4805533-2CCB-8A16-8679-1EB9DC5DAF8A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9" creationId="{9F7D5CDA-D291-4307-BF55-1381FED29634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14" creationId="{327D73B4-9F5C-4A64-A179-51B9500CB8B5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16" creationId="{C1F06963-6374-4B48-844F-071A9BAAAE02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18" creationId="{6CB927A4-E432-4310-9CD5-E89FF5063179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20" creationId="{1453BF6C-B012-48B7-B4E8-6D7AC7C27D02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2:44.126" v="399"/>
          <ac:spMkLst>
            <pc:docMk/>
            <pc:sldMk cId="2189963743" sldId="266"/>
            <ac:spMk id="22" creationId="{E3020543-B24B-4EC4-8FFC-8DD88EEA91A8}"/>
          </ac:spMkLst>
        </pc:spChg>
        <pc:picChg chg="add mod">
          <ac:chgData name="Natalie Morrison (2513754)" userId="S::2513754@student.uwtsd.ac.uk::195f408c-5053-4b80-8832-6e8bc690fe93" providerId="AD" clId="Web-{00000000-0000-0000-0000-000000000000}" dt="2026-10-08T00:03:31.676" v="406" actId="14100"/>
          <ac:picMkLst>
            <pc:docMk/>
            <pc:sldMk cId="2189963743" sldId="266"/>
            <ac:picMk id="5" creationId="{961D5D5B-7B64-C92F-295F-256DB446118E}"/>
          </ac:picMkLst>
        </pc:picChg>
        <pc:cxnChg chg="add">
          <ac:chgData name="Natalie Morrison (2513754)" userId="S::2513754@student.uwtsd.ac.uk::195f408c-5053-4b80-8832-6e8bc690fe93" providerId="AD" clId="Web-{00000000-0000-0000-0000-000000000000}" dt="2026-10-08T00:02:44.126" v="399"/>
          <ac:cxnSpMkLst>
            <pc:docMk/>
            <pc:sldMk cId="2189963743" sldId="266"/>
            <ac:cxnSpMk id="24" creationId="{C49DA8F6-BCC1-4447-B54C-57856834B94B}"/>
          </ac:cxnSpMkLst>
        </pc:cxnChg>
      </pc:sldChg>
      <pc:sldChg chg="addSp delSp modSp new mod setBg modShow">
        <pc:chgData name="Natalie Morrison (2513754)" userId="S::2513754@student.uwtsd.ac.uk::195f408c-5053-4b80-8832-6e8bc690fe93" providerId="AD" clId="Web-{00000000-0000-0000-0000-000000000000}" dt="2026-10-08T00:09:44.994" v="438" actId="20577"/>
        <pc:sldMkLst>
          <pc:docMk/>
          <pc:sldMk cId="2249999611" sldId="267"/>
        </pc:sldMkLst>
        <pc:spChg chg="mod">
          <ac:chgData name="Natalie Morrison (2513754)" userId="S::2513754@student.uwtsd.ac.uk::195f408c-5053-4b80-8832-6e8bc690fe93" providerId="AD" clId="Web-{00000000-0000-0000-0000-000000000000}" dt="2026-10-08T00:09:33.274" v="436" actId="20577"/>
          <ac:spMkLst>
            <pc:docMk/>
            <pc:sldMk cId="2249999611" sldId="267"/>
            <ac:spMk id="2" creationId="{58F8100C-4466-B2CB-7D43-5C802E96B3F8}"/>
          </ac:spMkLst>
        </pc:spChg>
        <pc:spChg chg="mod">
          <ac:chgData name="Natalie Morrison (2513754)" userId="S::2513754@student.uwtsd.ac.uk::195f408c-5053-4b80-8832-6e8bc690fe93" providerId="AD" clId="Web-{00000000-0000-0000-0000-000000000000}" dt="2026-10-08T00:09:44.994" v="438" actId="20577"/>
          <ac:spMkLst>
            <pc:docMk/>
            <pc:sldMk cId="2249999611" sldId="267"/>
            <ac:spMk id="3" creationId="{F607AC37-2EE8-F9B1-4BA0-D67333664112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9:12.039" v="435"/>
          <ac:spMkLst>
            <pc:docMk/>
            <pc:sldMk cId="2249999611" sldId="267"/>
            <ac:spMk id="5" creationId="{081EA652-8C6A-4E69-BEB9-170809474553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9:12.039" v="435"/>
          <ac:spMkLst>
            <pc:docMk/>
            <pc:sldMk cId="2249999611" sldId="267"/>
            <ac:spMk id="6" creationId="{5298780A-33B9-4EA2-8F67-DE68AD62841B}"/>
          </ac:spMkLst>
        </pc:spChg>
        <pc:spChg chg="add">
          <ac:chgData name="Natalie Morrison (2513754)" userId="S::2513754@student.uwtsd.ac.uk::195f408c-5053-4b80-8832-6e8bc690fe93" providerId="AD" clId="Web-{00000000-0000-0000-0000-000000000000}" dt="2026-10-08T00:09:12.039" v="435"/>
          <ac:spMkLst>
            <pc:docMk/>
            <pc:sldMk cId="2249999611" sldId="267"/>
            <ac:spMk id="7" creationId="{7F488E8B-4E1E-4402-8935-D4E6C02615C7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8" creationId="{E92FEB64-6EEA-4759-B4A4-BD2C1E660BA8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10" creationId="{B10BB131-AC8E-4A8E-A5D1-36260F720C3B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12" creationId="{14847E93-7DC1-4D4B-8829-B19AA7137C50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14" creationId="{5566D6E1-03A1-4D73-A4E0-35D74D568A04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16" creationId="{9F835A99-04AC-494A-A572-AFE8413CC938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18" creationId="{7B786209-1B0B-4CA9-9BDD-F7327066A84D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20" creationId="{2D2964BB-484D-45AE-AD66-D407D0629652}"/>
          </ac:spMkLst>
        </pc:spChg>
        <pc:spChg chg="add del">
          <ac:chgData name="Natalie Morrison (2513754)" userId="S::2513754@student.uwtsd.ac.uk::195f408c-5053-4b80-8832-6e8bc690fe93" providerId="AD" clId="Web-{00000000-0000-0000-0000-000000000000}" dt="2026-10-08T00:07:53.237" v="428"/>
          <ac:spMkLst>
            <pc:docMk/>
            <pc:sldMk cId="2249999611" sldId="267"/>
            <ac:spMk id="22" creationId="{6691AC69-A76E-4DAB-B565-468B6B87ACF3}"/>
          </ac:spMkLst>
        </pc:spChg>
      </pc:sldChg>
    </pc:docChg>
  </pc:docChgLst>
  <pc:docChgLst>
    <pc:chgData name="Natalie Morrison (2513754)" userId="S::2513754@student.uwtsd.ac.uk::195f408c-5053-4b80-8832-6e8bc690fe93" providerId="AD" clId="Web-{8FFE350B-861D-7F93-CD4D-25712876750D}"/>
    <pc:docChg chg="modSld">
      <pc:chgData name="Natalie Morrison (2513754)" userId="S::2513754@student.uwtsd.ac.uk::195f408c-5053-4b80-8832-6e8bc690fe93" providerId="AD" clId="Web-{8FFE350B-861D-7F93-CD4D-25712876750D}" dt="2026-10-09T09:00:51.912" v="21" actId="14100"/>
      <pc:docMkLst>
        <pc:docMk/>
      </pc:docMkLst>
      <pc:sldChg chg="addSp delSp modSp mod setBg setClrOvrMap">
        <pc:chgData name="Natalie Morrison (2513754)" userId="S::2513754@student.uwtsd.ac.uk::195f408c-5053-4b80-8832-6e8bc690fe93" providerId="AD" clId="Web-{8FFE350B-861D-7F93-CD4D-25712876750D}" dt="2026-10-09T08:50:18.327" v="7" actId="14100"/>
        <pc:sldMkLst>
          <pc:docMk/>
          <pc:sldMk cId="301224011" sldId="259"/>
        </pc:sldMkLst>
        <pc:spChg chg="mod">
          <ac:chgData name="Natalie Morrison (2513754)" userId="S::2513754@student.uwtsd.ac.uk::195f408c-5053-4b80-8832-6e8bc690fe93" providerId="AD" clId="Web-{8FFE350B-861D-7F93-CD4D-25712876750D}" dt="2026-10-09T08:50:18.327" v="7" actId="14100"/>
          <ac:spMkLst>
            <pc:docMk/>
            <pc:sldMk cId="301224011" sldId="259"/>
            <ac:spMk id="2" creationId="{B93E2E2B-FC99-3DE6-8E3B-1A708F8A24A7}"/>
          </ac:spMkLst>
        </pc:spChg>
        <pc:spChg chg="add del">
          <ac:chgData name="Natalie Morrison (2513754)" userId="S::2513754@student.uwtsd.ac.uk::195f408c-5053-4b80-8832-6e8bc690fe93" providerId="AD" clId="Web-{8FFE350B-861D-7F93-CD4D-25712876750D}" dt="2026-10-09T08:49:26.323" v="4"/>
          <ac:spMkLst>
            <pc:docMk/>
            <pc:sldMk cId="301224011" sldId="259"/>
            <ac:spMk id="10" creationId="{B50AB553-2A96-4A92-96F2-93548E096954}"/>
          </ac:spMkLst>
        </pc:spChg>
        <pc:spChg chg="add del">
          <ac:chgData name="Natalie Morrison (2513754)" userId="S::2513754@student.uwtsd.ac.uk::195f408c-5053-4b80-8832-6e8bc690fe93" providerId="AD" clId="Web-{8FFE350B-861D-7F93-CD4D-25712876750D}" dt="2026-10-09T08:49:26.245" v="3"/>
          <ac:spMkLst>
            <pc:docMk/>
            <pc:sldMk cId="301224011" sldId="259"/>
            <ac:spMk id="17" creationId="{E81BF4F6-F2CF-4984-9D14-D6966D92F99F}"/>
          </ac:spMkLst>
        </pc:spChg>
        <pc:spChg chg="add del">
          <ac:chgData name="Natalie Morrison (2513754)" userId="S::2513754@student.uwtsd.ac.uk::195f408c-5053-4b80-8832-6e8bc690fe93" providerId="AD" clId="Web-{8FFE350B-861D-7F93-CD4D-25712876750D}" dt="2026-10-09T08:49:26.245" v="3"/>
          <ac:spMkLst>
            <pc:docMk/>
            <pc:sldMk cId="301224011" sldId="259"/>
            <ac:spMk id="19" creationId="{C0763A76-9F1C-4FC5-82B7-DD475DA461B2}"/>
          </ac:spMkLst>
        </pc:spChg>
        <pc:grpChg chg="add del">
          <ac:chgData name="Natalie Morrison (2513754)" userId="S::2513754@student.uwtsd.ac.uk::195f408c-5053-4b80-8832-6e8bc690fe93" providerId="AD" clId="Web-{8FFE350B-861D-7F93-CD4D-25712876750D}" dt="2026-10-09T08:49:17.557" v="1"/>
          <ac:grpSpMkLst>
            <pc:docMk/>
            <pc:sldMk cId="301224011" sldId="259"/>
            <ac:grpSpMk id="15" creationId="{5EFBDE31-BB3E-6CFC-23CD-B5976DA38438}"/>
          </ac:grpSpMkLst>
        </pc:grpChg>
        <pc:graphicFrameChg chg="mod modGraphic">
          <ac:chgData name="Natalie Morrison (2513754)" userId="S::2513754@student.uwtsd.ac.uk::195f408c-5053-4b80-8832-6e8bc690fe93" providerId="AD" clId="Web-{8FFE350B-861D-7F93-CD4D-25712876750D}" dt="2026-10-09T08:49:26.323" v="4"/>
          <ac:graphicFrameMkLst>
            <pc:docMk/>
            <pc:sldMk cId="301224011" sldId="259"/>
            <ac:graphicFrameMk id="5" creationId="{ACF2E965-8B34-3A5C-A9C0-C42FC6CE4AC3}"/>
          </ac:graphicFrameMkLst>
        </pc:graphicFrameChg>
        <pc:picChg chg="mod ord">
          <ac:chgData name="Natalie Morrison (2513754)" userId="S::2513754@student.uwtsd.ac.uk::195f408c-5053-4b80-8832-6e8bc690fe93" providerId="AD" clId="Web-{8FFE350B-861D-7F93-CD4D-25712876750D}" dt="2026-10-09T08:49:26.323" v="4"/>
          <ac:picMkLst>
            <pc:docMk/>
            <pc:sldMk cId="301224011" sldId="259"/>
            <ac:picMk id="6" creationId="{4465A99D-33ED-0A88-4C6D-0C8704B7FF39}"/>
          </ac:picMkLst>
        </pc:picChg>
      </pc:sldChg>
      <pc:sldChg chg="addSp modSp mod setBg">
        <pc:chgData name="Natalie Morrison (2513754)" userId="S::2513754@student.uwtsd.ac.uk::195f408c-5053-4b80-8832-6e8bc690fe93" providerId="AD" clId="Web-{8FFE350B-861D-7F93-CD4D-25712876750D}" dt="2026-10-09T08:59:10.812" v="13"/>
        <pc:sldMkLst>
          <pc:docMk/>
          <pc:sldMk cId="1625066902" sldId="263"/>
        </pc:sldMkLst>
        <pc:spChg chg="mod">
          <ac:chgData name="Natalie Morrison (2513754)" userId="S::2513754@student.uwtsd.ac.uk::195f408c-5053-4b80-8832-6e8bc690fe93" providerId="AD" clId="Web-{8FFE350B-861D-7F93-CD4D-25712876750D}" dt="2026-10-09T08:59:10.812" v="13"/>
          <ac:spMkLst>
            <pc:docMk/>
            <pc:sldMk cId="1625066902" sldId="263"/>
            <ac:spMk id="2" creationId="{DE329AAB-CBFC-5931-994C-5D94DB523699}"/>
          </ac:spMkLst>
        </pc:spChg>
        <pc:spChg chg="add">
          <ac:chgData name="Natalie Morrison (2513754)" userId="S::2513754@student.uwtsd.ac.uk::195f408c-5053-4b80-8832-6e8bc690fe93" providerId="AD" clId="Web-{8FFE350B-861D-7F93-CD4D-25712876750D}" dt="2026-10-09T08:59:10.812" v="13"/>
          <ac:spMkLst>
            <pc:docMk/>
            <pc:sldMk cId="1625066902" sldId="263"/>
            <ac:spMk id="10" creationId="{E51BA4DF-2BD4-4EC2-B1DB-B27C8AC71864}"/>
          </ac:spMkLst>
        </pc:spChg>
        <pc:graphicFrameChg chg="mod modGraphic">
          <ac:chgData name="Natalie Morrison (2513754)" userId="S::2513754@student.uwtsd.ac.uk::195f408c-5053-4b80-8832-6e8bc690fe93" providerId="AD" clId="Web-{8FFE350B-861D-7F93-CD4D-25712876750D}" dt="2026-10-09T08:59:10.812" v="13"/>
          <ac:graphicFrameMkLst>
            <pc:docMk/>
            <pc:sldMk cId="1625066902" sldId="263"/>
            <ac:graphicFrameMk id="4" creationId="{0F42CE82-617A-0917-54B1-F90F4E0A4C6B}"/>
          </ac:graphicFrameMkLst>
        </pc:graphicFrameChg>
        <pc:picChg chg="add">
          <ac:chgData name="Natalie Morrison (2513754)" userId="S::2513754@student.uwtsd.ac.uk::195f408c-5053-4b80-8832-6e8bc690fe93" providerId="AD" clId="Web-{8FFE350B-861D-7F93-CD4D-25712876750D}" dt="2026-10-09T08:59:10.812" v="13"/>
          <ac:picMkLst>
            <pc:docMk/>
            <pc:sldMk cId="1625066902" sldId="263"/>
            <ac:picMk id="6" creationId="{45D0BF9C-850F-BE3C-8832-C4A3249D2A59}"/>
          </ac:picMkLst>
        </pc:picChg>
      </pc:sldChg>
      <pc:sldChg chg="addSp delSp modSp">
        <pc:chgData name="Natalie Morrison (2513754)" userId="S::2513754@student.uwtsd.ac.uk::195f408c-5053-4b80-8832-6e8bc690fe93" providerId="AD" clId="Web-{8FFE350B-861D-7F93-CD4D-25712876750D}" dt="2026-10-09T09:00:51.912" v="21" actId="14100"/>
        <pc:sldMkLst>
          <pc:docMk/>
          <pc:sldMk cId="2000634861" sldId="264"/>
        </pc:sldMkLst>
        <pc:spChg chg="mod">
          <ac:chgData name="Natalie Morrison (2513754)" userId="S::2513754@student.uwtsd.ac.uk::195f408c-5053-4b80-8832-6e8bc690fe93" providerId="AD" clId="Web-{8FFE350B-861D-7F93-CD4D-25712876750D}" dt="2026-10-09T09:00:14.378" v="17" actId="14100"/>
          <ac:spMkLst>
            <pc:docMk/>
            <pc:sldMk cId="2000634861" sldId="264"/>
            <ac:spMk id="2" creationId="{EB96A5E7-F63F-2038-5BD1-4ED82323B7A2}"/>
          </ac:spMkLst>
        </pc:spChg>
        <pc:spChg chg="del">
          <ac:chgData name="Natalie Morrison (2513754)" userId="S::2513754@student.uwtsd.ac.uk::195f408c-5053-4b80-8832-6e8bc690fe93" providerId="AD" clId="Web-{8FFE350B-861D-7F93-CD4D-25712876750D}" dt="2026-10-09T08:59:48.314" v="14"/>
          <ac:spMkLst>
            <pc:docMk/>
            <pc:sldMk cId="2000634861" sldId="264"/>
            <ac:spMk id="3" creationId="{DFCC10C9-B94F-C687-59CF-97A9F161350B}"/>
          </ac:spMkLst>
        </pc:spChg>
        <pc:spChg chg="del">
          <ac:chgData name="Natalie Morrison (2513754)" userId="S::2513754@student.uwtsd.ac.uk::195f408c-5053-4b80-8832-6e8bc690fe93" providerId="AD" clId="Web-{8FFE350B-861D-7F93-CD4D-25712876750D}" dt="2026-10-09T08:59:48.314" v="14"/>
          <ac:spMkLst>
            <pc:docMk/>
            <pc:sldMk cId="2000634861" sldId="264"/>
            <ac:spMk id="8" creationId="{815925C2-A704-4D47-B1C1-3FCA52512EC1}"/>
          </ac:spMkLst>
        </pc:spChg>
        <pc:spChg chg="del">
          <ac:chgData name="Natalie Morrison (2513754)" userId="S::2513754@student.uwtsd.ac.uk::195f408c-5053-4b80-8832-6e8bc690fe93" providerId="AD" clId="Web-{8FFE350B-861D-7F93-CD4D-25712876750D}" dt="2026-10-09T08:59:48.314" v="14"/>
          <ac:spMkLst>
            <pc:docMk/>
            <pc:sldMk cId="2000634861" sldId="264"/>
            <ac:spMk id="10" creationId="{01D4315C-C23C-4FD3-98DF-08C29E2292A8}"/>
          </ac:spMkLst>
        </pc:spChg>
        <pc:spChg chg="add">
          <ac:chgData name="Natalie Morrison (2513754)" userId="S::2513754@student.uwtsd.ac.uk::195f408c-5053-4b80-8832-6e8bc690fe93" providerId="AD" clId="Web-{8FFE350B-861D-7F93-CD4D-25712876750D}" dt="2026-10-09T08:59:48.314" v="14"/>
          <ac:spMkLst>
            <pc:docMk/>
            <pc:sldMk cId="2000634861" sldId="264"/>
            <ac:spMk id="29" creationId="{35DB3719-6FDC-4E5D-891D-FF40B7300F64}"/>
          </ac:spMkLst>
        </pc:spChg>
        <pc:spChg chg="add">
          <ac:chgData name="Natalie Morrison (2513754)" userId="S::2513754@student.uwtsd.ac.uk::195f408c-5053-4b80-8832-6e8bc690fe93" providerId="AD" clId="Web-{8FFE350B-861D-7F93-CD4D-25712876750D}" dt="2026-10-09T08:59:48.314" v="14"/>
          <ac:spMkLst>
            <pc:docMk/>
            <pc:sldMk cId="2000634861" sldId="264"/>
            <ac:spMk id="31" creationId="{E0CBAC23-2E3F-4A90-BA59-F8299F6A5439}"/>
          </ac:spMkLst>
        </pc:spChg>
        <pc:grpChg chg="del">
          <ac:chgData name="Natalie Morrison (2513754)" userId="S::2513754@student.uwtsd.ac.uk::195f408c-5053-4b80-8832-6e8bc690fe93" providerId="AD" clId="Web-{8FFE350B-861D-7F93-CD4D-25712876750D}" dt="2026-10-09T08:59:48.314" v="14"/>
          <ac:grpSpMkLst>
            <pc:docMk/>
            <pc:sldMk cId="2000634861" sldId="264"/>
            <ac:grpSpMk id="12" creationId="{5E6B47BC-43FD-4C91-8BFF-B41B99A8A39E}"/>
          </ac:grpSpMkLst>
        </pc:grpChg>
        <pc:grpChg chg="del">
          <ac:chgData name="Natalie Morrison (2513754)" userId="S::2513754@student.uwtsd.ac.uk::195f408c-5053-4b80-8832-6e8bc690fe93" providerId="AD" clId="Web-{8FFE350B-861D-7F93-CD4D-25712876750D}" dt="2026-10-09T08:59:48.314" v="14"/>
          <ac:grpSpMkLst>
            <pc:docMk/>
            <pc:sldMk cId="2000634861" sldId="264"/>
            <ac:grpSpMk id="16" creationId="{43F5E015-E085-4624-B431-B42414448684}"/>
          </ac:grpSpMkLst>
        </pc:grpChg>
        <pc:graphicFrameChg chg="add mod">
          <ac:chgData name="Natalie Morrison (2513754)" userId="S::2513754@student.uwtsd.ac.uk::195f408c-5053-4b80-8832-6e8bc690fe93" providerId="AD" clId="Web-{8FFE350B-861D-7F93-CD4D-25712876750D}" dt="2026-10-09T09:00:51.912" v="21" actId="14100"/>
          <ac:graphicFrameMkLst>
            <pc:docMk/>
            <pc:sldMk cId="2000634861" sldId="264"/>
            <ac:graphicFrameMk id="25" creationId="{9296C268-CEBA-42ED-A4F4-645290372A16}"/>
          </ac:graphicFrameMkLst>
        </pc:graphicFrameChg>
      </pc:sldChg>
      <pc:sldChg chg="addSp delSp modSp">
        <pc:chgData name="Natalie Morrison (2513754)" userId="S::2513754@student.uwtsd.ac.uk::195f408c-5053-4b80-8832-6e8bc690fe93" providerId="AD" clId="Web-{8FFE350B-861D-7F93-CD4D-25712876750D}" dt="2026-10-09T08:56:05.332" v="12" actId="1076"/>
        <pc:sldMkLst>
          <pc:docMk/>
          <pc:sldMk cId="2780974431" sldId="265"/>
        </pc:sldMkLst>
        <pc:spChg chg="mod">
          <ac:chgData name="Natalie Morrison (2513754)" userId="S::2513754@student.uwtsd.ac.uk::195f408c-5053-4b80-8832-6e8bc690fe93" providerId="AD" clId="Web-{8FFE350B-861D-7F93-CD4D-25712876750D}" dt="2026-10-09T08:55:58.238" v="11" actId="20577"/>
          <ac:spMkLst>
            <pc:docMk/>
            <pc:sldMk cId="2780974431" sldId="265"/>
            <ac:spMk id="2" creationId="{7524F685-0841-C8C2-DAD3-7F6132882086}"/>
          </ac:spMkLst>
        </pc:spChg>
        <pc:spChg chg="del">
          <ac:chgData name="Natalie Morrison (2513754)" userId="S::2513754@student.uwtsd.ac.uk::195f408c-5053-4b80-8832-6e8bc690fe93" providerId="AD" clId="Web-{8FFE350B-861D-7F93-CD4D-25712876750D}" dt="2026-10-09T08:55:12.235" v="9"/>
          <ac:spMkLst>
            <pc:docMk/>
            <pc:sldMk cId="2780974431" sldId="265"/>
            <ac:spMk id="9" creationId="{2E442304-DDBD-4F7B-8017-36BCC863FB40}"/>
          </ac:spMkLst>
        </pc:spChg>
        <pc:spChg chg="del">
          <ac:chgData name="Natalie Morrison (2513754)" userId="S::2513754@student.uwtsd.ac.uk::195f408c-5053-4b80-8832-6e8bc690fe93" providerId="AD" clId="Web-{8FFE350B-861D-7F93-CD4D-25712876750D}" dt="2026-10-09T08:55:12.235" v="9"/>
          <ac:spMkLst>
            <pc:docMk/>
            <pc:sldMk cId="2780974431" sldId="265"/>
            <ac:spMk id="11" creationId="{5E107275-3853-46FD-A241-DE4355A42675}"/>
          </ac:spMkLst>
        </pc:spChg>
        <pc:spChg chg="add">
          <ac:chgData name="Natalie Morrison (2513754)" userId="S::2513754@student.uwtsd.ac.uk::195f408c-5053-4b80-8832-6e8bc690fe93" providerId="AD" clId="Web-{8FFE350B-861D-7F93-CD4D-25712876750D}" dt="2026-10-09T08:55:12.235" v="9"/>
          <ac:spMkLst>
            <pc:docMk/>
            <pc:sldMk cId="2780974431" sldId="265"/>
            <ac:spMk id="16" creationId="{1D63C574-BFD2-41A1-A567-B0C3CC7FDD4F}"/>
          </ac:spMkLst>
        </pc:spChg>
        <pc:spChg chg="add">
          <ac:chgData name="Natalie Morrison (2513754)" userId="S::2513754@student.uwtsd.ac.uk::195f408c-5053-4b80-8832-6e8bc690fe93" providerId="AD" clId="Web-{8FFE350B-861D-7F93-CD4D-25712876750D}" dt="2026-10-09T08:55:12.235" v="9"/>
          <ac:spMkLst>
            <pc:docMk/>
            <pc:sldMk cId="2780974431" sldId="265"/>
            <ac:spMk id="18" creationId="{E2A46BAB-8C31-42B2-90E8-B26DD3E81D37}"/>
          </ac:spMkLst>
        </pc:spChg>
        <pc:grpChg chg="add">
          <ac:chgData name="Natalie Morrison (2513754)" userId="S::2513754@student.uwtsd.ac.uk::195f408c-5053-4b80-8832-6e8bc690fe93" providerId="AD" clId="Web-{8FFE350B-861D-7F93-CD4D-25712876750D}" dt="2026-10-09T08:55:12.235" v="9"/>
          <ac:grpSpMkLst>
            <pc:docMk/>
            <pc:sldMk cId="2780974431" sldId="265"/>
            <ac:grpSpMk id="20" creationId="{B3F7A3C7-0737-4E57-B30E-8EEFE638B401}"/>
          </ac:grpSpMkLst>
        </pc:grpChg>
        <pc:grpChg chg="add">
          <ac:chgData name="Natalie Morrison (2513754)" userId="S::2513754@student.uwtsd.ac.uk::195f408c-5053-4b80-8832-6e8bc690fe93" providerId="AD" clId="Web-{8FFE350B-861D-7F93-CD4D-25712876750D}" dt="2026-10-09T08:55:12.235" v="9"/>
          <ac:grpSpMkLst>
            <pc:docMk/>
            <pc:sldMk cId="2780974431" sldId="265"/>
            <ac:grpSpMk id="24" creationId="{43F5E015-E085-4624-B431-B42414448684}"/>
          </ac:grpSpMkLst>
        </pc:grpChg>
        <pc:graphicFrameChg chg="mod modGraphic">
          <ac:chgData name="Natalie Morrison (2513754)" userId="S::2513754@student.uwtsd.ac.uk::195f408c-5053-4b80-8832-6e8bc690fe93" providerId="AD" clId="Web-{8FFE350B-861D-7F93-CD4D-25712876750D}" dt="2026-10-09T08:56:05.332" v="12" actId="1076"/>
          <ac:graphicFrameMkLst>
            <pc:docMk/>
            <pc:sldMk cId="2780974431" sldId="265"/>
            <ac:graphicFrameMk id="5" creationId="{6BD5BF5F-AE73-1841-028E-8037D8158841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image" Target="../media/image2.svg"/><Relationship Id="rId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image" Target="../media/image2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FD5B6D-24D8-49CB-BAFF-34B0D0D6BD31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3AF61D5-AA1E-44F5-AD08-74257213923F}">
      <dgm:prSet/>
      <dgm:spPr/>
      <dgm:t>
        <a:bodyPr/>
        <a:lstStyle/>
        <a:p>
          <a:r>
            <a:rPr lang="en-US" i="1"/>
            <a:t>Virtual Consultations</a:t>
          </a:r>
          <a:r>
            <a:rPr lang="en-US"/>
            <a:t>,</a:t>
          </a:r>
        </a:p>
      </dgm:t>
    </dgm:pt>
    <dgm:pt modelId="{DDBE37C3-6E24-430B-ACA4-9BCF99463E6E}" type="parTrans" cxnId="{F0CB79FA-DA5C-4B7E-BE33-0A5B89281D43}">
      <dgm:prSet/>
      <dgm:spPr/>
      <dgm:t>
        <a:bodyPr/>
        <a:lstStyle/>
        <a:p>
          <a:endParaRPr lang="en-US"/>
        </a:p>
      </dgm:t>
    </dgm:pt>
    <dgm:pt modelId="{3E3763B9-088A-4C63-BCCB-D06B2FAE9734}" type="sibTrans" cxnId="{F0CB79FA-DA5C-4B7E-BE33-0A5B89281D43}">
      <dgm:prSet/>
      <dgm:spPr/>
      <dgm:t>
        <a:bodyPr/>
        <a:lstStyle/>
        <a:p>
          <a:endParaRPr lang="en-US"/>
        </a:p>
      </dgm:t>
    </dgm:pt>
    <dgm:pt modelId="{4336B015-3385-44A1-A910-DE09344D84F8}">
      <dgm:prSet/>
      <dgm:spPr/>
      <dgm:t>
        <a:bodyPr/>
        <a:lstStyle/>
        <a:p>
          <a:r>
            <a:rPr lang="en-US" i="1"/>
            <a:t>Remote Monitoring</a:t>
          </a:r>
          <a:r>
            <a:rPr lang="en-US"/>
            <a:t>, </a:t>
          </a:r>
        </a:p>
      </dgm:t>
    </dgm:pt>
    <dgm:pt modelId="{12720C22-3874-40B0-8374-3845FAC0FEE5}" type="parTrans" cxnId="{D1E519FA-9737-4304-931C-B6725BF16C22}">
      <dgm:prSet/>
      <dgm:spPr/>
      <dgm:t>
        <a:bodyPr/>
        <a:lstStyle/>
        <a:p>
          <a:endParaRPr lang="en-US"/>
        </a:p>
      </dgm:t>
    </dgm:pt>
    <dgm:pt modelId="{5F19E4B3-49B4-4965-A09D-B7C51286B445}" type="sibTrans" cxnId="{D1E519FA-9737-4304-931C-B6725BF16C22}">
      <dgm:prSet/>
      <dgm:spPr/>
      <dgm:t>
        <a:bodyPr/>
        <a:lstStyle/>
        <a:p>
          <a:endParaRPr lang="en-US"/>
        </a:p>
      </dgm:t>
    </dgm:pt>
    <dgm:pt modelId="{CB1F2989-9DBE-4132-9143-6A8E0EC598BF}">
      <dgm:prSet/>
      <dgm:spPr/>
      <dgm:t>
        <a:bodyPr/>
        <a:lstStyle/>
        <a:p>
          <a:r>
            <a:rPr lang="en-US" i="1"/>
            <a:t>Digital Health Services</a:t>
          </a:r>
          <a:r>
            <a:rPr lang="en-US"/>
            <a:t>.</a:t>
          </a:r>
        </a:p>
      </dgm:t>
    </dgm:pt>
    <dgm:pt modelId="{6F18903C-2E17-4EF9-9860-7944A3AA2ED8}" type="parTrans" cxnId="{9F067907-C56F-4879-9B0C-4638D07E1B93}">
      <dgm:prSet/>
      <dgm:spPr/>
      <dgm:t>
        <a:bodyPr/>
        <a:lstStyle/>
        <a:p>
          <a:endParaRPr lang="en-US"/>
        </a:p>
      </dgm:t>
    </dgm:pt>
    <dgm:pt modelId="{7AC777A8-D409-4780-BD59-BE5F903971DA}" type="sibTrans" cxnId="{9F067907-C56F-4879-9B0C-4638D07E1B93}">
      <dgm:prSet/>
      <dgm:spPr/>
      <dgm:t>
        <a:bodyPr/>
        <a:lstStyle/>
        <a:p>
          <a:endParaRPr lang="en-US"/>
        </a:p>
      </dgm:t>
    </dgm:pt>
    <dgm:pt modelId="{685AF86A-DD73-4A3F-9EFA-E30AEA82E79C}">
      <dgm:prSet/>
      <dgm:spPr/>
      <dgm:t>
        <a:bodyPr/>
        <a:lstStyle/>
        <a:p>
          <a:r>
            <a:rPr lang="en-US" i="1"/>
            <a:t>“HealthConnect UK’s digital model requires HRM to sustain innovation and service quality.”</a:t>
          </a:r>
          <a:endParaRPr lang="en-US"/>
        </a:p>
      </dgm:t>
    </dgm:pt>
    <dgm:pt modelId="{DED01B1A-AB5F-460E-9A88-93059001CCE2}" type="parTrans" cxnId="{2920B67A-F58B-46BF-81F7-B8891095E62D}">
      <dgm:prSet/>
      <dgm:spPr/>
      <dgm:t>
        <a:bodyPr/>
        <a:lstStyle/>
        <a:p>
          <a:endParaRPr lang="en-US"/>
        </a:p>
      </dgm:t>
    </dgm:pt>
    <dgm:pt modelId="{C2D6392A-4A60-4BD1-87D0-CF79D1795BCE}" type="sibTrans" cxnId="{2920B67A-F58B-46BF-81F7-B8891095E62D}">
      <dgm:prSet/>
      <dgm:spPr/>
      <dgm:t>
        <a:bodyPr/>
        <a:lstStyle/>
        <a:p>
          <a:endParaRPr lang="en-US"/>
        </a:p>
      </dgm:t>
    </dgm:pt>
    <dgm:pt modelId="{1099DB36-F6D7-4FBD-9197-A5E71592D950}" type="pres">
      <dgm:prSet presAssocID="{B0FD5B6D-24D8-49CB-BAFF-34B0D0D6BD31}" presName="matrix" presStyleCnt="0">
        <dgm:presLayoutVars>
          <dgm:chMax val="1"/>
          <dgm:dir/>
          <dgm:resizeHandles val="exact"/>
        </dgm:presLayoutVars>
      </dgm:prSet>
      <dgm:spPr/>
    </dgm:pt>
    <dgm:pt modelId="{EDA53E17-36D9-4CAE-B310-8C9E65F8C08A}" type="pres">
      <dgm:prSet presAssocID="{B0FD5B6D-24D8-49CB-BAFF-34B0D0D6BD31}" presName="diamond" presStyleLbl="bgShp" presStyleIdx="0" presStyleCnt="1"/>
      <dgm:spPr/>
    </dgm:pt>
    <dgm:pt modelId="{44738763-A3AB-4421-98AF-13F925AA3CE5}" type="pres">
      <dgm:prSet presAssocID="{B0FD5B6D-24D8-49CB-BAFF-34B0D0D6BD3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2676AB0-7A93-424E-AFB7-A4FE0181D957}" type="pres">
      <dgm:prSet presAssocID="{B0FD5B6D-24D8-49CB-BAFF-34B0D0D6BD3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4B01931-1AB1-47FA-B7EC-4392A02FC855}" type="pres">
      <dgm:prSet presAssocID="{B0FD5B6D-24D8-49CB-BAFF-34B0D0D6BD3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3B50912-FD84-42BA-AA65-CC9EEA4AC3A5}" type="pres">
      <dgm:prSet presAssocID="{B0FD5B6D-24D8-49CB-BAFF-34B0D0D6BD3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F067907-C56F-4879-9B0C-4638D07E1B93}" srcId="{B0FD5B6D-24D8-49CB-BAFF-34B0D0D6BD31}" destId="{CB1F2989-9DBE-4132-9143-6A8E0EC598BF}" srcOrd="2" destOrd="0" parTransId="{6F18903C-2E17-4EF9-9860-7944A3AA2ED8}" sibTransId="{7AC777A8-D409-4780-BD59-BE5F903971DA}"/>
    <dgm:cxn modelId="{E2E5A651-2F39-4202-8992-819806645AE5}" type="presOf" srcId="{CB1F2989-9DBE-4132-9143-6A8E0EC598BF}" destId="{E4B01931-1AB1-47FA-B7EC-4392A02FC855}" srcOrd="0" destOrd="0" presId="urn:microsoft.com/office/officeart/2005/8/layout/matrix3"/>
    <dgm:cxn modelId="{88CB7F74-FC58-4C2B-89D2-CEF7D9B4BA52}" type="presOf" srcId="{685AF86A-DD73-4A3F-9EFA-E30AEA82E79C}" destId="{53B50912-FD84-42BA-AA65-CC9EEA4AC3A5}" srcOrd="0" destOrd="0" presId="urn:microsoft.com/office/officeart/2005/8/layout/matrix3"/>
    <dgm:cxn modelId="{AD96A877-8348-4409-A4B0-0D48C301F48E}" type="presOf" srcId="{B0FD5B6D-24D8-49CB-BAFF-34B0D0D6BD31}" destId="{1099DB36-F6D7-4FBD-9197-A5E71592D950}" srcOrd="0" destOrd="0" presId="urn:microsoft.com/office/officeart/2005/8/layout/matrix3"/>
    <dgm:cxn modelId="{2920B67A-F58B-46BF-81F7-B8891095E62D}" srcId="{B0FD5B6D-24D8-49CB-BAFF-34B0D0D6BD31}" destId="{685AF86A-DD73-4A3F-9EFA-E30AEA82E79C}" srcOrd="3" destOrd="0" parTransId="{DED01B1A-AB5F-460E-9A88-93059001CCE2}" sibTransId="{C2D6392A-4A60-4BD1-87D0-CF79D1795BCE}"/>
    <dgm:cxn modelId="{6CCCBC7D-6E2B-4C05-9375-C9BB1CEC0D62}" type="presOf" srcId="{4336B015-3385-44A1-A910-DE09344D84F8}" destId="{D2676AB0-7A93-424E-AFB7-A4FE0181D957}" srcOrd="0" destOrd="0" presId="urn:microsoft.com/office/officeart/2005/8/layout/matrix3"/>
    <dgm:cxn modelId="{A108CDEC-21ED-4C49-8D5A-44F234C2D582}" type="presOf" srcId="{A3AF61D5-AA1E-44F5-AD08-74257213923F}" destId="{44738763-A3AB-4421-98AF-13F925AA3CE5}" srcOrd="0" destOrd="0" presId="urn:microsoft.com/office/officeart/2005/8/layout/matrix3"/>
    <dgm:cxn modelId="{D1E519FA-9737-4304-931C-B6725BF16C22}" srcId="{B0FD5B6D-24D8-49CB-BAFF-34B0D0D6BD31}" destId="{4336B015-3385-44A1-A910-DE09344D84F8}" srcOrd="1" destOrd="0" parTransId="{12720C22-3874-40B0-8374-3845FAC0FEE5}" sibTransId="{5F19E4B3-49B4-4965-A09D-B7C51286B445}"/>
    <dgm:cxn modelId="{F0CB79FA-DA5C-4B7E-BE33-0A5B89281D43}" srcId="{B0FD5B6D-24D8-49CB-BAFF-34B0D0D6BD31}" destId="{A3AF61D5-AA1E-44F5-AD08-74257213923F}" srcOrd="0" destOrd="0" parTransId="{DDBE37C3-6E24-430B-ACA4-9BCF99463E6E}" sibTransId="{3E3763B9-088A-4C63-BCCB-D06B2FAE9734}"/>
    <dgm:cxn modelId="{537FC013-3623-4C51-B233-5CF4EF37EEB4}" type="presParOf" srcId="{1099DB36-F6D7-4FBD-9197-A5E71592D950}" destId="{EDA53E17-36D9-4CAE-B310-8C9E65F8C08A}" srcOrd="0" destOrd="0" presId="urn:microsoft.com/office/officeart/2005/8/layout/matrix3"/>
    <dgm:cxn modelId="{93846EA3-6681-4FCB-9D0F-843FCB4C4823}" type="presParOf" srcId="{1099DB36-F6D7-4FBD-9197-A5E71592D950}" destId="{44738763-A3AB-4421-98AF-13F925AA3CE5}" srcOrd="1" destOrd="0" presId="urn:microsoft.com/office/officeart/2005/8/layout/matrix3"/>
    <dgm:cxn modelId="{90F5BDD8-335C-4ABB-9870-DA79413781DB}" type="presParOf" srcId="{1099DB36-F6D7-4FBD-9197-A5E71592D950}" destId="{D2676AB0-7A93-424E-AFB7-A4FE0181D957}" srcOrd="2" destOrd="0" presId="urn:microsoft.com/office/officeart/2005/8/layout/matrix3"/>
    <dgm:cxn modelId="{9ED37814-793C-45B7-9538-FD54289A0D38}" type="presParOf" srcId="{1099DB36-F6D7-4FBD-9197-A5E71592D950}" destId="{E4B01931-1AB1-47FA-B7EC-4392A02FC855}" srcOrd="3" destOrd="0" presId="urn:microsoft.com/office/officeart/2005/8/layout/matrix3"/>
    <dgm:cxn modelId="{096A2AC9-45E3-4C48-9434-00B118D0A787}" type="presParOf" srcId="{1099DB36-F6D7-4FBD-9197-A5E71592D950}" destId="{53B50912-FD84-42BA-AA65-CC9EEA4AC3A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26818E-C863-402B-948A-896CAB9572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</dgm:pt>
    <dgm:pt modelId="{52038055-2374-4327-8BE8-DF20F8B86ED5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Forecast Needs</a:t>
          </a:r>
        </a:p>
      </dgm:t>
    </dgm:pt>
    <dgm:pt modelId="{C23E534A-60AF-4BAE-A345-7ACE8D168282}" type="parTrans" cxnId="{AEE66F63-E8A6-4A83-BEC8-4C0F1FBDC7A5}">
      <dgm:prSet/>
      <dgm:spPr/>
    </dgm:pt>
    <dgm:pt modelId="{64C51739-1033-4E66-BD8A-84679DD390A2}" type="sibTrans" cxnId="{AEE66F63-E8A6-4A83-BEC8-4C0F1FBDC7A5}">
      <dgm:prSet/>
      <dgm:spPr/>
      <dgm:t>
        <a:bodyPr/>
        <a:lstStyle/>
        <a:p>
          <a:endParaRPr lang="en-US"/>
        </a:p>
      </dgm:t>
    </dgm:pt>
    <dgm:pt modelId="{75FF6A90-7FF9-46DE-A0BE-087ABAF930E6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Identify Gaps</a:t>
          </a:r>
        </a:p>
      </dgm:t>
    </dgm:pt>
    <dgm:pt modelId="{C9042CA7-0C45-4608-B45B-B1FDD8014E67}" type="parTrans" cxnId="{B2BC0559-6C4B-416C-89CB-B102A896AC47}">
      <dgm:prSet/>
      <dgm:spPr/>
    </dgm:pt>
    <dgm:pt modelId="{DCA291E6-93B5-40B9-A08E-C3B9A85CA798}" type="sibTrans" cxnId="{B2BC0559-6C4B-416C-89CB-B102A896AC47}">
      <dgm:prSet/>
      <dgm:spPr/>
      <dgm:t>
        <a:bodyPr/>
        <a:lstStyle/>
        <a:p>
          <a:endParaRPr lang="en-US"/>
        </a:p>
      </dgm:t>
    </dgm:pt>
    <dgm:pt modelId="{CF2BD08B-C40B-4C51-A250-42216D46C3CD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Develop Strategy</a:t>
          </a:r>
        </a:p>
      </dgm:t>
    </dgm:pt>
    <dgm:pt modelId="{617734A8-D16A-44DA-AA38-E18E8B674C47}" type="parTrans" cxnId="{94A60488-49C6-4D9E-A328-7F6B5930889F}">
      <dgm:prSet/>
      <dgm:spPr/>
    </dgm:pt>
    <dgm:pt modelId="{C66F5F20-8448-4B10-B9EF-D005A79F44FD}" type="sibTrans" cxnId="{94A60488-49C6-4D9E-A328-7F6B5930889F}">
      <dgm:prSet/>
      <dgm:spPr/>
      <dgm:t>
        <a:bodyPr/>
        <a:lstStyle/>
        <a:p>
          <a:endParaRPr lang="en-US"/>
        </a:p>
      </dgm:t>
    </dgm:pt>
    <dgm:pt modelId="{B0B29938-1421-456A-AAC0-44FC45F36D22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Implement</a:t>
          </a:r>
          <a:endParaRPr lang="en-US">
            <a:latin typeface="Aptos Display" panose="02110004020202020204"/>
          </a:endParaRPr>
        </a:p>
      </dgm:t>
    </dgm:pt>
    <dgm:pt modelId="{D3540E9E-DB2D-413D-A416-C9D8D4DE5EF6}" type="parTrans" cxnId="{2C5127B4-DB30-4D64-8169-ADD13011FBCE}">
      <dgm:prSet/>
      <dgm:spPr/>
    </dgm:pt>
    <dgm:pt modelId="{9E2A3932-5D14-47EC-ACB7-45F3990200CB}" type="sibTrans" cxnId="{2C5127B4-DB30-4D64-8169-ADD13011FBCE}">
      <dgm:prSet/>
      <dgm:spPr/>
      <dgm:t>
        <a:bodyPr/>
        <a:lstStyle/>
        <a:p>
          <a:endParaRPr lang="en-US"/>
        </a:p>
      </dgm:t>
    </dgm:pt>
    <dgm:pt modelId="{E4006843-7BE1-460E-B087-50EF67895DB5}" type="pres">
      <dgm:prSet presAssocID="{8D26818E-C863-402B-948A-896CAB957239}" presName="root" presStyleCnt="0">
        <dgm:presLayoutVars>
          <dgm:dir/>
          <dgm:resizeHandles val="exact"/>
        </dgm:presLayoutVars>
      </dgm:prSet>
      <dgm:spPr/>
    </dgm:pt>
    <dgm:pt modelId="{FC75F751-CA25-4B68-B9FE-BF638C301567}" type="pres">
      <dgm:prSet presAssocID="{52038055-2374-4327-8BE8-DF20F8B86ED5}" presName="compNode" presStyleCnt="0"/>
      <dgm:spPr/>
    </dgm:pt>
    <dgm:pt modelId="{29925AC9-E2A1-45D6-8F77-67D016BBCCDE}" type="pres">
      <dgm:prSet presAssocID="{52038055-2374-4327-8BE8-DF20F8B86ED5}" presName="iconBgRect" presStyleLbl="bgShp" presStyleIdx="0" presStyleCnt="4"/>
      <dgm:spPr/>
    </dgm:pt>
    <dgm:pt modelId="{40FE2677-D4A9-465A-AED2-0823A8DDDE31}" type="pres">
      <dgm:prSet presAssocID="{52038055-2374-4327-8BE8-DF20F8B86ED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B6D838F-85D9-4B0F-9C01-FD4327379950}" type="pres">
      <dgm:prSet presAssocID="{52038055-2374-4327-8BE8-DF20F8B86ED5}" presName="spaceRect" presStyleCnt="0"/>
      <dgm:spPr/>
    </dgm:pt>
    <dgm:pt modelId="{404B3284-A4C3-4637-BB00-FE613D1EEE0D}" type="pres">
      <dgm:prSet presAssocID="{52038055-2374-4327-8BE8-DF20F8B86ED5}" presName="textRect" presStyleLbl="revTx" presStyleIdx="0" presStyleCnt="4">
        <dgm:presLayoutVars>
          <dgm:chMax val="1"/>
          <dgm:chPref val="1"/>
        </dgm:presLayoutVars>
      </dgm:prSet>
      <dgm:spPr/>
    </dgm:pt>
    <dgm:pt modelId="{29D13159-E43F-486F-B42D-2FE2899AE7B7}" type="pres">
      <dgm:prSet presAssocID="{64C51739-1033-4E66-BD8A-84679DD390A2}" presName="sibTrans" presStyleCnt="0"/>
      <dgm:spPr/>
    </dgm:pt>
    <dgm:pt modelId="{A2CCFE79-ABC9-4448-8314-F2B7605FE473}" type="pres">
      <dgm:prSet presAssocID="{75FF6A90-7FF9-46DE-A0BE-087ABAF930E6}" presName="compNode" presStyleCnt="0"/>
      <dgm:spPr/>
    </dgm:pt>
    <dgm:pt modelId="{E481274F-2333-4874-906B-8F78E4E28CCF}" type="pres">
      <dgm:prSet presAssocID="{75FF6A90-7FF9-46DE-A0BE-087ABAF930E6}" presName="iconBgRect" presStyleLbl="bgShp" presStyleIdx="1" presStyleCnt="4"/>
      <dgm:spPr/>
    </dgm:pt>
    <dgm:pt modelId="{F4746722-F2E8-4619-A980-B8E90B79E679}" type="pres">
      <dgm:prSet presAssocID="{75FF6A90-7FF9-46DE-A0BE-087ABAF930E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0FFC655-7985-4C58-A84A-F40838B68F3F}" type="pres">
      <dgm:prSet presAssocID="{75FF6A90-7FF9-46DE-A0BE-087ABAF930E6}" presName="spaceRect" presStyleCnt="0"/>
      <dgm:spPr/>
    </dgm:pt>
    <dgm:pt modelId="{DD52A4A0-0DA4-43C1-AE2D-C61EFC79B95D}" type="pres">
      <dgm:prSet presAssocID="{75FF6A90-7FF9-46DE-A0BE-087ABAF930E6}" presName="textRect" presStyleLbl="revTx" presStyleIdx="1" presStyleCnt="4">
        <dgm:presLayoutVars>
          <dgm:chMax val="1"/>
          <dgm:chPref val="1"/>
        </dgm:presLayoutVars>
      </dgm:prSet>
      <dgm:spPr/>
    </dgm:pt>
    <dgm:pt modelId="{D49C99C3-B7D5-4BD8-B258-AB2F12F195DE}" type="pres">
      <dgm:prSet presAssocID="{DCA291E6-93B5-40B9-A08E-C3B9A85CA798}" presName="sibTrans" presStyleCnt="0"/>
      <dgm:spPr/>
    </dgm:pt>
    <dgm:pt modelId="{8487D269-2DE3-48C2-811E-5D3CF0DC9583}" type="pres">
      <dgm:prSet presAssocID="{CF2BD08B-C40B-4C51-A250-42216D46C3CD}" presName="compNode" presStyleCnt="0"/>
      <dgm:spPr/>
    </dgm:pt>
    <dgm:pt modelId="{3956C5F6-6A27-46D6-B276-2CD4609BDC38}" type="pres">
      <dgm:prSet presAssocID="{CF2BD08B-C40B-4C51-A250-42216D46C3CD}" presName="iconBgRect" presStyleLbl="bgShp" presStyleIdx="2" presStyleCnt="4"/>
      <dgm:spPr/>
    </dgm:pt>
    <dgm:pt modelId="{3AC0E973-434B-43CF-99CB-81CAF4093433}" type="pres">
      <dgm:prSet presAssocID="{CF2BD08B-C40B-4C51-A250-42216D46C3C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9EF4D59-ED91-414D-A03F-B53FD1A482DA}" type="pres">
      <dgm:prSet presAssocID="{CF2BD08B-C40B-4C51-A250-42216D46C3CD}" presName="spaceRect" presStyleCnt="0"/>
      <dgm:spPr/>
    </dgm:pt>
    <dgm:pt modelId="{6F1A4CDD-775E-4890-B7E8-8FFD711B25A7}" type="pres">
      <dgm:prSet presAssocID="{CF2BD08B-C40B-4C51-A250-42216D46C3CD}" presName="textRect" presStyleLbl="revTx" presStyleIdx="2" presStyleCnt="4">
        <dgm:presLayoutVars>
          <dgm:chMax val="1"/>
          <dgm:chPref val="1"/>
        </dgm:presLayoutVars>
      </dgm:prSet>
      <dgm:spPr/>
    </dgm:pt>
    <dgm:pt modelId="{F6FC1DC6-A2D0-413B-A367-A72FE5FD1720}" type="pres">
      <dgm:prSet presAssocID="{C66F5F20-8448-4B10-B9EF-D005A79F44FD}" presName="sibTrans" presStyleCnt="0"/>
      <dgm:spPr/>
    </dgm:pt>
    <dgm:pt modelId="{F66C2EF2-7944-4E62-B689-7DE10D4B3EB4}" type="pres">
      <dgm:prSet presAssocID="{B0B29938-1421-456A-AAC0-44FC45F36D22}" presName="compNode" presStyleCnt="0"/>
      <dgm:spPr/>
    </dgm:pt>
    <dgm:pt modelId="{7C3DF635-BE5D-4902-9FE5-8953067B0671}" type="pres">
      <dgm:prSet presAssocID="{B0B29938-1421-456A-AAC0-44FC45F36D22}" presName="iconBgRect" presStyleLbl="bgShp" presStyleIdx="3" presStyleCnt="4"/>
      <dgm:spPr/>
    </dgm:pt>
    <dgm:pt modelId="{FAFF81DF-B320-4F6C-A7B4-05F9D3566C94}" type="pres">
      <dgm:prSet presAssocID="{B0B29938-1421-456A-AAC0-44FC45F36D2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FE8EB751-9089-49C2-BBB0-341B6EB97B7B}" type="pres">
      <dgm:prSet presAssocID="{B0B29938-1421-456A-AAC0-44FC45F36D22}" presName="spaceRect" presStyleCnt="0"/>
      <dgm:spPr/>
    </dgm:pt>
    <dgm:pt modelId="{14C70793-0500-41FE-8810-27C22A9CC7FC}" type="pres">
      <dgm:prSet presAssocID="{B0B29938-1421-456A-AAC0-44FC45F36D2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A4AD95B-4686-4BF7-8A87-9C503F742BC5}" type="presOf" srcId="{75FF6A90-7FF9-46DE-A0BE-087ABAF930E6}" destId="{DD52A4A0-0DA4-43C1-AE2D-C61EFC79B95D}" srcOrd="0" destOrd="0" presId="urn:microsoft.com/office/officeart/2018/5/layout/IconCircleLabelList"/>
    <dgm:cxn modelId="{AEE66F63-E8A6-4A83-BEC8-4C0F1FBDC7A5}" srcId="{8D26818E-C863-402B-948A-896CAB957239}" destId="{52038055-2374-4327-8BE8-DF20F8B86ED5}" srcOrd="0" destOrd="0" parTransId="{C23E534A-60AF-4BAE-A345-7ACE8D168282}" sibTransId="{64C51739-1033-4E66-BD8A-84679DD390A2}"/>
    <dgm:cxn modelId="{06453D4D-5A10-48DD-90B7-71E7D28F1992}" type="presOf" srcId="{B0B29938-1421-456A-AAC0-44FC45F36D22}" destId="{14C70793-0500-41FE-8810-27C22A9CC7FC}" srcOrd="0" destOrd="0" presId="urn:microsoft.com/office/officeart/2018/5/layout/IconCircleLabelList"/>
    <dgm:cxn modelId="{B2BC0559-6C4B-416C-89CB-B102A896AC47}" srcId="{8D26818E-C863-402B-948A-896CAB957239}" destId="{75FF6A90-7FF9-46DE-A0BE-087ABAF930E6}" srcOrd="1" destOrd="0" parTransId="{C9042CA7-0C45-4608-B45B-B1FDD8014E67}" sibTransId="{DCA291E6-93B5-40B9-A08E-C3B9A85CA798}"/>
    <dgm:cxn modelId="{94A60488-49C6-4D9E-A328-7F6B5930889F}" srcId="{8D26818E-C863-402B-948A-896CAB957239}" destId="{CF2BD08B-C40B-4C51-A250-42216D46C3CD}" srcOrd="2" destOrd="0" parTransId="{617734A8-D16A-44DA-AA38-E18E8B674C47}" sibTransId="{C66F5F20-8448-4B10-B9EF-D005A79F44FD}"/>
    <dgm:cxn modelId="{2C5127B4-DB30-4D64-8169-ADD13011FBCE}" srcId="{8D26818E-C863-402B-948A-896CAB957239}" destId="{B0B29938-1421-456A-AAC0-44FC45F36D22}" srcOrd="3" destOrd="0" parTransId="{D3540E9E-DB2D-413D-A416-C9D8D4DE5EF6}" sibTransId="{9E2A3932-5D14-47EC-ACB7-45F3990200CB}"/>
    <dgm:cxn modelId="{79BB2CBC-F46B-425A-B80C-227FAD46E114}" type="presOf" srcId="{52038055-2374-4327-8BE8-DF20F8B86ED5}" destId="{404B3284-A4C3-4637-BB00-FE613D1EEE0D}" srcOrd="0" destOrd="0" presId="urn:microsoft.com/office/officeart/2018/5/layout/IconCircleLabelList"/>
    <dgm:cxn modelId="{6BD0CAD9-9E8B-426E-A05A-D9CCE9E5828D}" type="presOf" srcId="{CF2BD08B-C40B-4C51-A250-42216D46C3CD}" destId="{6F1A4CDD-775E-4890-B7E8-8FFD711B25A7}" srcOrd="0" destOrd="0" presId="urn:microsoft.com/office/officeart/2018/5/layout/IconCircleLabelList"/>
    <dgm:cxn modelId="{3CEAEBE3-6C87-48FB-92B8-A75FC63D6D88}" type="presOf" srcId="{8D26818E-C863-402B-948A-896CAB957239}" destId="{E4006843-7BE1-460E-B087-50EF67895DB5}" srcOrd="0" destOrd="0" presId="urn:microsoft.com/office/officeart/2018/5/layout/IconCircleLabelList"/>
    <dgm:cxn modelId="{EF544B9A-BA34-4E03-88E6-586EF8C23F16}" type="presParOf" srcId="{E4006843-7BE1-460E-B087-50EF67895DB5}" destId="{FC75F751-CA25-4B68-B9FE-BF638C301567}" srcOrd="0" destOrd="0" presId="urn:microsoft.com/office/officeart/2018/5/layout/IconCircleLabelList"/>
    <dgm:cxn modelId="{837E8E62-B617-426E-B965-CC300F8AF2E4}" type="presParOf" srcId="{FC75F751-CA25-4B68-B9FE-BF638C301567}" destId="{29925AC9-E2A1-45D6-8F77-67D016BBCCDE}" srcOrd="0" destOrd="0" presId="urn:microsoft.com/office/officeart/2018/5/layout/IconCircleLabelList"/>
    <dgm:cxn modelId="{7BC7AB7F-043A-454C-BD89-56F8CF7C10AA}" type="presParOf" srcId="{FC75F751-CA25-4B68-B9FE-BF638C301567}" destId="{40FE2677-D4A9-465A-AED2-0823A8DDDE31}" srcOrd="1" destOrd="0" presId="urn:microsoft.com/office/officeart/2018/5/layout/IconCircleLabelList"/>
    <dgm:cxn modelId="{2D294A91-E43A-4389-A40C-3D3E1AA8FE48}" type="presParOf" srcId="{FC75F751-CA25-4B68-B9FE-BF638C301567}" destId="{7B6D838F-85D9-4B0F-9C01-FD4327379950}" srcOrd="2" destOrd="0" presId="urn:microsoft.com/office/officeart/2018/5/layout/IconCircleLabelList"/>
    <dgm:cxn modelId="{768E473E-7CC5-4483-A1AD-AC90F124C44A}" type="presParOf" srcId="{FC75F751-CA25-4B68-B9FE-BF638C301567}" destId="{404B3284-A4C3-4637-BB00-FE613D1EEE0D}" srcOrd="3" destOrd="0" presId="urn:microsoft.com/office/officeart/2018/5/layout/IconCircleLabelList"/>
    <dgm:cxn modelId="{2821FF49-B8E2-413B-BF2B-176FDEC6EE40}" type="presParOf" srcId="{E4006843-7BE1-460E-B087-50EF67895DB5}" destId="{29D13159-E43F-486F-B42D-2FE2899AE7B7}" srcOrd="1" destOrd="0" presId="urn:microsoft.com/office/officeart/2018/5/layout/IconCircleLabelList"/>
    <dgm:cxn modelId="{AF0CC670-CF6B-4CBE-A098-353096BC4306}" type="presParOf" srcId="{E4006843-7BE1-460E-B087-50EF67895DB5}" destId="{A2CCFE79-ABC9-4448-8314-F2B7605FE473}" srcOrd="2" destOrd="0" presId="urn:microsoft.com/office/officeart/2018/5/layout/IconCircleLabelList"/>
    <dgm:cxn modelId="{E0393413-9981-46B8-A310-478AD915ADB2}" type="presParOf" srcId="{A2CCFE79-ABC9-4448-8314-F2B7605FE473}" destId="{E481274F-2333-4874-906B-8F78E4E28CCF}" srcOrd="0" destOrd="0" presId="urn:microsoft.com/office/officeart/2018/5/layout/IconCircleLabelList"/>
    <dgm:cxn modelId="{2338F65D-9210-460C-8DCF-CCE3E2BC81F6}" type="presParOf" srcId="{A2CCFE79-ABC9-4448-8314-F2B7605FE473}" destId="{F4746722-F2E8-4619-A980-B8E90B79E679}" srcOrd="1" destOrd="0" presId="urn:microsoft.com/office/officeart/2018/5/layout/IconCircleLabelList"/>
    <dgm:cxn modelId="{B60688AE-2B83-4034-BC5D-FD41B65B20C9}" type="presParOf" srcId="{A2CCFE79-ABC9-4448-8314-F2B7605FE473}" destId="{20FFC655-7985-4C58-A84A-F40838B68F3F}" srcOrd="2" destOrd="0" presId="urn:microsoft.com/office/officeart/2018/5/layout/IconCircleLabelList"/>
    <dgm:cxn modelId="{35F9A070-7175-405B-AD5C-CCFE2D0A204E}" type="presParOf" srcId="{A2CCFE79-ABC9-4448-8314-F2B7605FE473}" destId="{DD52A4A0-0DA4-43C1-AE2D-C61EFC79B95D}" srcOrd="3" destOrd="0" presId="urn:microsoft.com/office/officeart/2018/5/layout/IconCircleLabelList"/>
    <dgm:cxn modelId="{4EC24976-2CB8-494D-B801-4217D319492E}" type="presParOf" srcId="{E4006843-7BE1-460E-B087-50EF67895DB5}" destId="{D49C99C3-B7D5-4BD8-B258-AB2F12F195DE}" srcOrd="3" destOrd="0" presId="urn:microsoft.com/office/officeart/2018/5/layout/IconCircleLabelList"/>
    <dgm:cxn modelId="{D3687D7A-F219-4C32-86C0-A2F61EDF262C}" type="presParOf" srcId="{E4006843-7BE1-460E-B087-50EF67895DB5}" destId="{8487D269-2DE3-48C2-811E-5D3CF0DC9583}" srcOrd="4" destOrd="0" presId="urn:microsoft.com/office/officeart/2018/5/layout/IconCircleLabelList"/>
    <dgm:cxn modelId="{C9E8B770-587D-4E87-BEA4-D91BC90A8AAA}" type="presParOf" srcId="{8487D269-2DE3-48C2-811E-5D3CF0DC9583}" destId="{3956C5F6-6A27-46D6-B276-2CD4609BDC38}" srcOrd="0" destOrd="0" presId="urn:microsoft.com/office/officeart/2018/5/layout/IconCircleLabelList"/>
    <dgm:cxn modelId="{BB9A1574-A267-4F01-9DA0-BE755DF0AEBF}" type="presParOf" srcId="{8487D269-2DE3-48C2-811E-5D3CF0DC9583}" destId="{3AC0E973-434B-43CF-99CB-81CAF4093433}" srcOrd="1" destOrd="0" presId="urn:microsoft.com/office/officeart/2018/5/layout/IconCircleLabelList"/>
    <dgm:cxn modelId="{BFC7700E-C970-403A-9CAD-7014AA61D40F}" type="presParOf" srcId="{8487D269-2DE3-48C2-811E-5D3CF0DC9583}" destId="{49EF4D59-ED91-414D-A03F-B53FD1A482DA}" srcOrd="2" destOrd="0" presId="urn:microsoft.com/office/officeart/2018/5/layout/IconCircleLabelList"/>
    <dgm:cxn modelId="{EEA4DF93-4B20-4C0D-83ED-B1C148E95BDA}" type="presParOf" srcId="{8487D269-2DE3-48C2-811E-5D3CF0DC9583}" destId="{6F1A4CDD-775E-4890-B7E8-8FFD711B25A7}" srcOrd="3" destOrd="0" presId="urn:microsoft.com/office/officeart/2018/5/layout/IconCircleLabelList"/>
    <dgm:cxn modelId="{540D657A-6374-43C4-93D7-F7B1BCEB8CE7}" type="presParOf" srcId="{E4006843-7BE1-460E-B087-50EF67895DB5}" destId="{F6FC1DC6-A2D0-413B-A367-A72FE5FD1720}" srcOrd="5" destOrd="0" presId="urn:microsoft.com/office/officeart/2018/5/layout/IconCircleLabelList"/>
    <dgm:cxn modelId="{B3C58169-88FF-4F74-9C1A-EF271FD34A72}" type="presParOf" srcId="{E4006843-7BE1-460E-B087-50EF67895DB5}" destId="{F66C2EF2-7944-4E62-B689-7DE10D4B3EB4}" srcOrd="6" destOrd="0" presId="urn:microsoft.com/office/officeart/2018/5/layout/IconCircleLabelList"/>
    <dgm:cxn modelId="{79F41DCB-2D2A-4CF3-8EBB-2DF3F0FF52A4}" type="presParOf" srcId="{F66C2EF2-7944-4E62-B689-7DE10D4B3EB4}" destId="{7C3DF635-BE5D-4902-9FE5-8953067B0671}" srcOrd="0" destOrd="0" presId="urn:microsoft.com/office/officeart/2018/5/layout/IconCircleLabelList"/>
    <dgm:cxn modelId="{6EA46ED8-B9B0-4678-8E14-94C445B6FBE4}" type="presParOf" srcId="{F66C2EF2-7944-4E62-B689-7DE10D4B3EB4}" destId="{FAFF81DF-B320-4F6C-A7B4-05F9D3566C94}" srcOrd="1" destOrd="0" presId="urn:microsoft.com/office/officeart/2018/5/layout/IconCircleLabelList"/>
    <dgm:cxn modelId="{EA41BD0A-BC59-4B9A-8847-9E1DB8523D85}" type="presParOf" srcId="{F66C2EF2-7944-4E62-B689-7DE10D4B3EB4}" destId="{FE8EB751-9089-49C2-BBB0-341B6EB97B7B}" srcOrd="2" destOrd="0" presId="urn:microsoft.com/office/officeart/2018/5/layout/IconCircleLabelList"/>
    <dgm:cxn modelId="{8BE55932-49E4-4D42-8D47-B793BD9535F3}" type="presParOf" srcId="{F66C2EF2-7944-4E62-B689-7DE10D4B3EB4}" destId="{14C70793-0500-41FE-8810-27C22A9CC7F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758559-F754-4AAF-AE35-67E5D5576ACD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0C7F672F-9C4E-467A-A9C1-C7899C9C3DDB}">
      <dgm:prSet/>
      <dgm:spPr/>
      <dgm:t>
        <a:bodyPr/>
        <a:lstStyle/>
        <a:p>
          <a:r>
            <a:rPr lang="en-US" i="1"/>
            <a:t>Turnover</a:t>
          </a:r>
          <a:r>
            <a:rPr lang="en-US"/>
            <a:t>, </a:t>
          </a:r>
        </a:p>
      </dgm:t>
    </dgm:pt>
    <dgm:pt modelId="{F7EA9146-8626-47A6-A6EB-5D34F7A94D1B}" type="parTrans" cxnId="{D7EAA2A4-25CD-4764-9DAF-1F0FDDB35CAB}">
      <dgm:prSet/>
      <dgm:spPr/>
      <dgm:t>
        <a:bodyPr/>
        <a:lstStyle/>
        <a:p>
          <a:endParaRPr lang="en-US"/>
        </a:p>
      </dgm:t>
    </dgm:pt>
    <dgm:pt modelId="{A74649B2-C953-470C-874E-E74033BFBDA6}" type="sibTrans" cxnId="{D7EAA2A4-25CD-4764-9DAF-1F0FDDB35CAB}">
      <dgm:prSet/>
      <dgm:spPr/>
      <dgm:t>
        <a:bodyPr/>
        <a:lstStyle/>
        <a:p>
          <a:endParaRPr lang="en-US"/>
        </a:p>
      </dgm:t>
    </dgm:pt>
    <dgm:pt modelId="{C8E216DD-1887-4961-B462-5CF378B3E6FB}">
      <dgm:prSet/>
      <dgm:spPr/>
      <dgm:t>
        <a:bodyPr/>
        <a:lstStyle/>
        <a:p>
          <a:r>
            <a:rPr lang="en-US" i="1"/>
            <a:t>Burnout</a:t>
          </a:r>
          <a:r>
            <a:rPr lang="en-US"/>
            <a:t>, </a:t>
          </a:r>
        </a:p>
      </dgm:t>
    </dgm:pt>
    <dgm:pt modelId="{F50BC438-CF48-4814-A80F-547D8E8CD901}" type="parTrans" cxnId="{82934641-671B-4721-BD67-708511492778}">
      <dgm:prSet/>
      <dgm:spPr/>
      <dgm:t>
        <a:bodyPr/>
        <a:lstStyle/>
        <a:p>
          <a:endParaRPr lang="en-US"/>
        </a:p>
      </dgm:t>
    </dgm:pt>
    <dgm:pt modelId="{80CFAEEA-5222-4D98-8D90-21E8834E25E4}" type="sibTrans" cxnId="{82934641-671B-4721-BD67-708511492778}">
      <dgm:prSet/>
      <dgm:spPr/>
      <dgm:t>
        <a:bodyPr/>
        <a:lstStyle/>
        <a:p>
          <a:endParaRPr lang="en-US"/>
        </a:p>
      </dgm:t>
    </dgm:pt>
    <dgm:pt modelId="{7EC97751-DF49-4DBC-8283-08C0F5FF8A6F}">
      <dgm:prSet/>
      <dgm:spPr/>
      <dgm:t>
        <a:bodyPr/>
        <a:lstStyle/>
        <a:p>
          <a:r>
            <a:rPr lang="en-US" i="1"/>
            <a:t>Skills Gap</a:t>
          </a:r>
          <a:r>
            <a:rPr lang="en-US"/>
            <a:t>, </a:t>
          </a:r>
        </a:p>
      </dgm:t>
    </dgm:pt>
    <dgm:pt modelId="{D0E4207C-84C8-4A51-8125-7ACD9E0C188C}" type="parTrans" cxnId="{71A3438A-F0B3-44DB-BB8D-192DBD52F1E5}">
      <dgm:prSet/>
      <dgm:spPr/>
      <dgm:t>
        <a:bodyPr/>
        <a:lstStyle/>
        <a:p>
          <a:endParaRPr lang="en-US"/>
        </a:p>
      </dgm:t>
    </dgm:pt>
    <dgm:pt modelId="{C7DFBB44-84C7-4209-B6F9-0B5F7A92118D}" type="sibTrans" cxnId="{71A3438A-F0B3-44DB-BB8D-192DBD52F1E5}">
      <dgm:prSet/>
      <dgm:spPr/>
      <dgm:t>
        <a:bodyPr/>
        <a:lstStyle/>
        <a:p>
          <a:endParaRPr lang="en-US"/>
        </a:p>
      </dgm:t>
    </dgm:pt>
    <dgm:pt modelId="{A8113E2E-2758-4241-B601-46679087085D}">
      <dgm:prSet/>
      <dgm:spPr/>
      <dgm:t>
        <a:bodyPr/>
        <a:lstStyle/>
        <a:p>
          <a:r>
            <a:rPr lang="en-US" i="1"/>
            <a:t>Leadership Gaps</a:t>
          </a:r>
          <a:r>
            <a:rPr lang="en-US"/>
            <a:t>.</a:t>
          </a:r>
        </a:p>
      </dgm:t>
    </dgm:pt>
    <dgm:pt modelId="{D17B5DD2-5746-4E85-B9A0-4B18B41E97BA}" type="parTrans" cxnId="{771A99DE-D2BB-4D11-AB28-ACD6D06573A6}">
      <dgm:prSet/>
      <dgm:spPr/>
      <dgm:t>
        <a:bodyPr/>
        <a:lstStyle/>
        <a:p>
          <a:endParaRPr lang="en-US"/>
        </a:p>
      </dgm:t>
    </dgm:pt>
    <dgm:pt modelId="{409BCC1E-72DE-490D-87F0-633AE18C638C}" type="sibTrans" cxnId="{771A99DE-D2BB-4D11-AB28-ACD6D06573A6}">
      <dgm:prSet/>
      <dgm:spPr/>
      <dgm:t>
        <a:bodyPr/>
        <a:lstStyle/>
        <a:p>
          <a:endParaRPr lang="en-US"/>
        </a:p>
      </dgm:t>
    </dgm:pt>
    <dgm:pt modelId="{1042F442-309B-4127-8985-192A89FB198D}">
      <dgm:prSet/>
      <dgm:spPr/>
      <dgm:t>
        <a:bodyPr/>
        <a:lstStyle/>
        <a:p>
          <a:r>
            <a:rPr lang="en-US"/>
            <a:t>Problem attracting digitl/clinical specialist </a:t>
          </a:r>
        </a:p>
      </dgm:t>
    </dgm:pt>
    <dgm:pt modelId="{4824E833-3757-494E-B9BB-DC36FAAB75B7}" type="parTrans" cxnId="{78450C63-BFB4-462B-B066-2697224C60DC}">
      <dgm:prSet/>
      <dgm:spPr/>
      <dgm:t>
        <a:bodyPr/>
        <a:lstStyle/>
        <a:p>
          <a:endParaRPr lang="en-US"/>
        </a:p>
      </dgm:t>
    </dgm:pt>
    <dgm:pt modelId="{74E0F42D-1A55-4103-A2BA-0EB13820507F}" type="sibTrans" cxnId="{78450C63-BFB4-462B-B066-2697224C60DC}">
      <dgm:prSet/>
      <dgm:spPr/>
      <dgm:t>
        <a:bodyPr/>
        <a:lstStyle/>
        <a:p>
          <a:endParaRPr lang="en-US"/>
        </a:p>
      </dgm:t>
    </dgm:pt>
    <dgm:pt modelId="{6E7FB636-6C5F-4A6E-98DA-794693A8E24A}">
      <dgm:prSet/>
      <dgm:spPr/>
      <dgm:t>
        <a:bodyPr/>
        <a:lstStyle/>
        <a:p>
          <a:r>
            <a:rPr lang="en-US"/>
            <a:t>​</a:t>
          </a:r>
        </a:p>
      </dgm:t>
    </dgm:pt>
    <dgm:pt modelId="{6AEA9A1B-606D-4F7A-8ADA-3B95A03F266A}" type="parTrans" cxnId="{E6603CCC-68C6-4C98-A0D1-28084E56408A}">
      <dgm:prSet/>
      <dgm:spPr/>
      <dgm:t>
        <a:bodyPr/>
        <a:lstStyle/>
        <a:p>
          <a:endParaRPr lang="en-US"/>
        </a:p>
      </dgm:t>
    </dgm:pt>
    <dgm:pt modelId="{D32E6CF7-FDD4-46B7-8C15-FCA2E10C9FD6}" type="sibTrans" cxnId="{E6603CCC-68C6-4C98-A0D1-28084E56408A}">
      <dgm:prSet/>
      <dgm:spPr/>
      <dgm:t>
        <a:bodyPr/>
        <a:lstStyle/>
        <a:p>
          <a:endParaRPr lang="en-US"/>
        </a:p>
      </dgm:t>
    </dgm:pt>
    <dgm:pt modelId="{E68A305E-2CFC-4397-AB6F-893DCD84C040}">
      <dgm:prSet/>
      <dgm:spPr/>
      <dgm:t>
        <a:bodyPr/>
        <a:lstStyle/>
        <a:p>
          <a:r>
            <a:rPr lang="en-US"/>
            <a:t>“These challenges affect engagement, wellbeing, and organisational performance.”</a:t>
          </a:r>
        </a:p>
      </dgm:t>
    </dgm:pt>
    <dgm:pt modelId="{377E866B-C9C4-4771-95BE-C387AD46121F}" type="parTrans" cxnId="{45D830CC-A3DD-4C61-9DCC-302AF8C0A084}">
      <dgm:prSet/>
      <dgm:spPr/>
      <dgm:t>
        <a:bodyPr/>
        <a:lstStyle/>
        <a:p>
          <a:endParaRPr lang="en-US"/>
        </a:p>
      </dgm:t>
    </dgm:pt>
    <dgm:pt modelId="{67DF69A1-36C4-4C84-B51E-C6D666FBEBBF}" type="sibTrans" cxnId="{45D830CC-A3DD-4C61-9DCC-302AF8C0A084}">
      <dgm:prSet/>
      <dgm:spPr/>
      <dgm:t>
        <a:bodyPr/>
        <a:lstStyle/>
        <a:p>
          <a:endParaRPr lang="en-US"/>
        </a:p>
      </dgm:t>
    </dgm:pt>
    <dgm:pt modelId="{42E60BE3-B284-4E66-91D4-DCDA84D0CCC8}" type="pres">
      <dgm:prSet presAssocID="{73758559-F754-4AAF-AE35-67E5D5576ACD}" presName="diagram" presStyleCnt="0">
        <dgm:presLayoutVars>
          <dgm:dir/>
          <dgm:resizeHandles val="exact"/>
        </dgm:presLayoutVars>
      </dgm:prSet>
      <dgm:spPr/>
    </dgm:pt>
    <dgm:pt modelId="{29C6D4D4-7154-422D-A214-752FA0343966}" type="pres">
      <dgm:prSet presAssocID="{0C7F672F-9C4E-467A-A9C1-C7899C9C3DDB}" presName="node" presStyleLbl="node1" presStyleIdx="0" presStyleCnt="7">
        <dgm:presLayoutVars>
          <dgm:bulletEnabled val="1"/>
        </dgm:presLayoutVars>
      </dgm:prSet>
      <dgm:spPr/>
    </dgm:pt>
    <dgm:pt modelId="{FF8E6FBC-CA4D-44C8-AC52-2275A8F243C5}" type="pres">
      <dgm:prSet presAssocID="{A74649B2-C953-470C-874E-E74033BFBDA6}" presName="sibTrans" presStyleCnt="0"/>
      <dgm:spPr/>
    </dgm:pt>
    <dgm:pt modelId="{BC29335B-E275-431E-9DCF-A5208DD08995}" type="pres">
      <dgm:prSet presAssocID="{C8E216DD-1887-4961-B462-5CF378B3E6FB}" presName="node" presStyleLbl="node1" presStyleIdx="1" presStyleCnt="7">
        <dgm:presLayoutVars>
          <dgm:bulletEnabled val="1"/>
        </dgm:presLayoutVars>
      </dgm:prSet>
      <dgm:spPr/>
    </dgm:pt>
    <dgm:pt modelId="{EBDF7232-BED8-46B0-A5CD-F37D5A620846}" type="pres">
      <dgm:prSet presAssocID="{80CFAEEA-5222-4D98-8D90-21E8834E25E4}" presName="sibTrans" presStyleCnt="0"/>
      <dgm:spPr/>
    </dgm:pt>
    <dgm:pt modelId="{35D501A4-227A-40DC-90B1-72E554A2BE1E}" type="pres">
      <dgm:prSet presAssocID="{7EC97751-DF49-4DBC-8283-08C0F5FF8A6F}" presName="node" presStyleLbl="node1" presStyleIdx="2" presStyleCnt="7">
        <dgm:presLayoutVars>
          <dgm:bulletEnabled val="1"/>
        </dgm:presLayoutVars>
      </dgm:prSet>
      <dgm:spPr/>
    </dgm:pt>
    <dgm:pt modelId="{02EDEA77-96E5-4C65-B3D0-9A94FDED5A90}" type="pres">
      <dgm:prSet presAssocID="{C7DFBB44-84C7-4209-B6F9-0B5F7A92118D}" presName="sibTrans" presStyleCnt="0"/>
      <dgm:spPr/>
    </dgm:pt>
    <dgm:pt modelId="{9FB31A4F-92CF-46F6-83F3-CA075C833E20}" type="pres">
      <dgm:prSet presAssocID="{A8113E2E-2758-4241-B601-46679087085D}" presName="node" presStyleLbl="node1" presStyleIdx="3" presStyleCnt="7">
        <dgm:presLayoutVars>
          <dgm:bulletEnabled val="1"/>
        </dgm:presLayoutVars>
      </dgm:prSet>
      <dgm:spPr/>
    </dgm:pt>
    <dgm:pt modelId="{896EDD0D-EC6A-4406-B16C-7D63A9B472C2}" type="pres">
      <dgm:prSet presAssocID="{409BCC1E-72DE-490D-87F0-633AE18C638C}" presName="sibTrans" presStyleCnt="0"/>
      <dgm:spPr/>
    </dgm:pt>
    <dgm:pt modelId="{7CBBD7F4-4DDE-4463-8B25-882AC63D243D}" type="pres">
      <dgm:prSet presAssocID="{1042F442-309B-4127-8985-192A89FB198D}" presName="node" presStyleLbl="node1" presStyleIdx="4" presStyleCnt="7">
        <dgm:presLayoutVars>
          <dgm:bulletEnabled val="1"/>
        </dgm:presLayoutVars>
      </dgm:prSet>
      <dgm:spPr/>
    </dgm:pt>
    <dgm:pt modelId="{912F44BF-D0F4-4230-B0B0-89EBAA695275}" type="pres">
      <dgm:prSet presAssocID="{74E0F42D-1A55-4103-A2BA-0EB13820507F}" presName="sibTrans" presStyleCnt="0"/>
      <dgm:spPr/>
    </dgm:pt>
    <dgm:pt modelId="{AD933688-6342-4363-B86A-72AB145F26AF}" type="pres">
      <dgm:prSet presAssocID="{6E7FB636-6C5F-4A6E-98DA-794693A8E24A}" presName="node" presStyleLbl="node1" presStyleIdx="5" presStyleCnt="7">
        <dgm:presLayoutVars>
          <dgm:bulletEnabled val="1"/>
        </dgm:presLayoutVars>
      </dgm:prSet>
      <dgm:spPr/>
    </dgm:pt>
    <dgm:pt modelId="{DF213316-286C-4C37-AE2A-195712D166E4}" type="pres">
      <dgm:prSet presAssocID="{D32E6CF7-FDD4-46B7-8C15-FCA2E10C9FD6}" presName="sibTrans" presStyleCnt="0"/>
      <dgm:spPr/>
    </dgm:pt>
    <dgm:pt modelId="{72A6306E-0BC1-4779-A65C-AEFE869CBDCE}" type="pres">
      <dgm:prSet presAssocID="{E68A305E-2CFC-4397-AB6F-893DCD84C040}" presName="node" presStyleLbl="node1" presStyleIdx="6" presStyleCnt="7">
        <dgm:presLayoutVars>
          <dgm:bulletEnabled val="1"/>
        </dgm:presLayoutVars>
      </dgm:prSet>
      <dgm:spPr/>
    </dgm:pt>
  </dgm:ptLst>
  <dgm:cxnLst>
    <dgm:cxn modelId="{3202B622-3EE6-446A-9EB6-8949080B036F}" type="presOf" srcId="{73758559-F754-4AAF-AE35-67E5D5576ACD}" destId="{42E60BE3-B284-4E66-91D4-DCDA84D0CCC8}" srcOrd="0" destOrd="0" presId="urn:microsoft.com/office/officeart/2005/8/layout/default"/>
    <dgm:cxn modelId="{82934641-671B-4721-BD67-708511492778}" srcId="{73758559-F754-4AAF-AE35-67E5D5576ACD}" destId="{C8E216DD-1887-4961-B462-5CF378B3E6FB}" srcOrd="1" destOrd="0" parTransId="{F50BC438-CF48-4814-A80F-547D8E8CD901}" sibTransId="{80CFAEEA-5222-4D98-8D90-21E8834E25E4}"/>
    <dgm:cxn modelId="{78450C63-BFB4-462B-B066-2697224C60DC}" srcId="{73758559-F754-4AAF-AE35-67E5D5576ACD}" destId="{1042F442-309B-4127-8985-192A89FB198D}" srcOrd="4" destOrd="0" parTransId="{4824E833-3757-494E-B9BB-DC36FAAB75B7}" sibTransId="{74E0F42D-1A55-4103-A2BA-0EB13820507F}"/>
    <dgm:cxn modelId="{BA10F444-D8AF-415B-834E-C3B1E8E591DA}" type="presOf" srcId="{1042F442-309B-4127-8985-192A89FB198D}" destId="{7CBBD7F4-4DDE-4463-8B25-882AC63D243D}" srcOrd="0" destOrd="0" presId="urn:microsoft.com/office/officeart/2005/8/layout/default"/>
    <dgm:cxn modelId="{25181770-FFAE-446B-AB2E-B9C3D6AA71B5}" type="presOf" srcId="{C8E216DD-1887-4961-B462-5CF378B3E6FB}" destId="{BC29335B-E275-431E-9DCF-A5208DD08995}" srcOrd="0" destOrd="0" presId="urn:microsoft.com/office/officeart/2005/8/layout/default"/>
    <dgm:cxn modelId="{FF2C3054-A06B-4536-AB83-407B33F8EC9D}" type="presOf" srcId="{E68A305E-2CFC-4397-AB6F-893DCD84C040}" destId="{72A6306E-0BC1-4779-A65C-AEFE869CBDCE}" srcOrd="0" destOrd="0" presId="urn:microsoft.com/office/officeart/2005/8/layout/default"/>
    <dgm:cxn modelId="{3C967B74-2359-4354-A92A-3860A35ABEA3}" type="presOf" srcId="{6E7FB636-6C5F-4A6E-98DA-794693A8E24A}" destId="{AD933688-6342-4363-B86A-72AB145F26AF}" srcOrd="0" destOrd="0" presId="urn:microsoft.com/office/officeart/2005/8/layout/default"/>
    <dgm:cxn modelId="{71A3438A-F0B3-44DB-BB8D-192DBD52F1E5}" srcId="{73758559-F754-4AAF-AE35-67E5D5576ACD}" destId="{7EC97751-DF49-4DBC-8283-08C0F5FF8A6F}" srcOrd="2" destOrd="0" parTransId="{D0E4207C-84C8-4A51-8125-7ACD9E0C188C}" sibTransId="{C7DFBB44-84C7-4209-B6F9-0B5F7A92118D}"/>
    <dgm:cxn modelId="{AD114D9A-A028-487E-9F5F-6E8E5F14DC2D}" type="presOf" srcId="{A8113E2E-2758-4241-B601-46679087085D}" destId="{9FB31A4F-92CF-46F6-83F3-CA075C833E20}" srcOrd="0" destOrd="0" presId="urn:microsoft.com/office/officeart/2005/8/layout/default"/>
    <dgm:cxn modelId="{D7EAA2A4-25CD-4764-9DAF-1F0FDDB35CAB}" srcId="{73758559-F754-4AAF-AE35-67E5D5576ACD}" destId="{0C7F672F-9C4E-467A-A9C1-C7899C9C3DDB}" srcOrd="0" destOrd="0" parTransId="{F7EA9146-8626-47A6-A6EB-5D34F7A94D1B}" sibTransId="{A74649B2-C953-470C-874E-E74033BFBDA6}"/>
    <dgm:cxn modelId="{45D830CC-A3DD-4C61-9DCC-302AF8C0A084}" srcId="{73758559-F754-4AAF-AE35-67E5D5576ACD}" destId="{E68A305E-2CFC-4397-AB6F-893DCD84C040}" srcOrd="6" destOrd="0" parTransId="{377E866B-C9C4-4771-95BE-C387AD46121F}" sibTransId="{67DF69A1-36C4-4C84-B51E-C6D666FBEBBF}"/>
    <dgm:cxn modelId="{E6603CCC-68C6-4C98-A0D1-28084E56408A}" srcId="{73758559-F754-4AAF-AE35-67E5D5576ACD}" destId="{6E7FB636-6C5F-4A6E-98DA-794693A8E24A}" srcOrd="5" destOrd="0" parTransId="{6AEA9A1B-606D-4F7A-8ADA-3B95A03F266A}" sibTransId="{D32E6CF7-FDD4-46B7-8C15-FCA2E10C9FD6}"/>
    <dgm:cxn modelId="{3F403FD3-E2AE-4A6F-95FC-4676140551C2}" type="presOf" srcId="{7EC97751-DF49-4DBC-8283-08C0F5FF8A6F}" destId="{35D501A4-227A-40DC-90B1-72E554A2BE1E}" srcOrd="0" destOrd="0" presId="urn:microsoft.com/office/officeart/2005/8/layout/default"/>
    <dgm:cxn modelId="{771A99DE-D2BB-4D11-AB28-ACD6D06573A6}" srcId="{73758559-F754-4AAF-AE35-67E5D5576ACD}" destId="{A8113E2E-2758-4241-B601-46679087085D}" srcOrd="3" destOrd="0" parTransId="{D17B5DD2-5746-4E85-B9A0-4B18B41E97BA}" sibTransId="{409BCC1E-72DE-490D-87F0-633AE18C638C}"/>
    <dgm:cxn modelId="{C1C424FD-4691-412A-8ABF-EADC41F34B39}" type="presOf" srcId="{0C7F672F-9C4E-467A-A9C1-C7899C9C3DDB}" destId="{29C6D4D4-7154-422D-A214-752FA0343966}" srcOrd="0" destOrd="0" presId="urn:microsoft.com/office/officeart/2005/8/layout/default"/>
    <dgm:cxn modelId="{A0464000-0F8D-4AE6-8C19-8FA483837C13}" type="presParOf" srcId="{42E60BE3-B284-4E66-91D4-DCDA84D0CCC8}" destId="{29C6D4D4-7154-422D-A214-752FA0343966}" srcOrd="0" destOrd="0" presId="urn:microsoft.com/office/officeart/2005/8/layout/default"/>
    <dgm:cxn modelId="{57653848-FC2A-4FD3-988F-944CA62AD6C9}" type="presParOf" srcId="{42E60BE3-B284-4E66-91D4-DCDA84D0CCC8}" destId="{FF8E6FBC-CA4D-44C8-AC52-2275A8F243C5}" srcOrd="1" destOrd="0" presId="urn:microsoft.com/office/officeart/2005/8/layout/default"/>
    <dgm:cxn modelId="{336E3C2D-1058-4E1D-B2C1-493002746902}" type="presParOf" srcId="{42E60BE3-B284-4E66-91D4-DCDA84D0CCC8}" destId="{BC29335B-E275-431E-9DCF-A5208DD08995}" srcOrd="2" destOrd="0" presId="urn:microsoft.com/office/officeart/2005/8/layout/default"/>
    <dgm:cxn modelId="{550F7958-E167-4D96-8AEC-946B379FC657}" type="presParOf" srcId="{42E60BE3-B284-4E66-91D4-DCDA84D0CCC8}" destId="{EBDF7232-BED8-46B0-A5CD-F37D5A620846}" srcOrd="3" destOrd="0" presId="urn:microsoft.com/office/officeart/2005/8/layout/default"/>
    <dgm:cxn modelId="{84DA65D9-F107-4DE9-B00E-A43967C250F9}" type="presParOf" srcId="{42E60BE3-B284-4E66-91D4-DCDA84D0CCC8}" destId="{35D501A4-227A-40DC-90B1-72E554A2BE1E}" srcOrd="4" destOrd="0" presId="urn:microsoft.com/office/officeart/2005/8/layout/default"/>
    <dgm:cxn modelId="{F7B23BEB-9B52-427A-9E8E-4E930DCBBB04}" type="presParOf" srcId="{42E60BE3-B284-4E66-91D4-DCDA84D0CCC8}" destId="{02EDEA77-96E5-4C65-B3D0-9A94FDED5A90}" srcOrd="5" destOrd="0" presId="urn:microsoft.com/office/officeart/2005/8/layout/default"/>
    <dgm:cxn modelId="{B150E213-5A6D-47DC-A542-E0DE4A6C9046}" type="presParOf" srcId="{42E60BE3-B284-4E66-91D4-DCDA84D0CCC8}" destId="{9FB31A4F-92CF-46F6-83F3-CA075C833E20}" srcOrd="6" destOrd="0" presId="urn:microsoft.com/office/officeart/2005/8/layout/default"/>
    <dgm:cxn modelId="{50AE9AC4-4218-48BC-9A30-323B905B638E}" type="presParOf" srcId="{42E60BE3-B284-4E66-91D4-DCDA84D0CCC8}" destId="{896EDD0D-EC6A-4406-B16C-7D63A9B472C2}" srcOrd="7" destOrd="0" presId="urn:microsoft.com/office/officeart/2005/8/layout/default"/>
    <dgm:cxn modelId="{CBB76000-FF81-4CA8-83C3-CA53B1548DE3}" type="presParOf" srcId="{42E60BE3-B284-4E66-91D4-DCDA84D0CCC8}" destId="{7CBBD7F4-4DDE-4463-8B25-882AC63D243D}" srcOrd="8" destOrd="0" presId="urn:microsoft.com/office/officeart/2005/8/layout/default"/>
    <dgm:cxn modelId="{BFF86979-C5A2-47C5-A555-CFF669725F84}" type="presParOf" srcId="{42E60BE3-B284-4E66-91D4-DCDA84D0CCC8}" destId="{912F44BF-D0F4-4230-B0B0-89EBAA695275}" srcOrd="9" destOrd="0" presId="urn:microsoft.com/office/officeart/2005/8/layout/default"/>
    <dgm:cxn modelId="{AB24A0F5-D96D-4E6C-A151-230EEC8F92D2}" type="presParOf" srcId="{42E60BE3-B284-4E66-91D4-DCDA84D0CCC8}" destId="{AD933688-6342-4363-B86A-72AB145F26AF}" srcOrd="10" destOrd="0" presId="urn:microsoft.com/office/officeart/2005/8/layout/default"/>
    <dgm:cxn modelId="{666F29EE-1365-4BF9-BC14-99074514631D}" type="presParOf" srcId="{42E60BE3-B284-4E66-91D4-DCDA84D0CCC8}" destId="{DF213316-286C-4C37-AE2A-195712D166E4}" srcOrd="11" destOrd="0" presId="urn:microsoft.com/office/officeart/2005/8/layout/default"/>
    <dgm:cxn modelId="{06D47F26-8583-426B-BE50-4FC46841FC10}" type="presParOf" srcId="{42E60BE3-B284-4E66-91D4-DCDA84D0CCC8}" destId="{72A6306E-0BC1-4779-A65C-AEFE869CBDC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4869DA-218A-4891-978C-FA22B3D8661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224C83C-6DEE-4685-BE06-829DB81EE96F}">
      <dgm:prSet/>
      <dgm:spPr/>
      <dgm:t>
        <a:bodyPr/>
        <a:lstStyle/>
        <a:p>
          <a:pPr>
            <a:defRPr cap="all"/>
          </a:pPr>
          <a:r>
            <a:rPr lang="en-US" b="1"/>
            <a:t>Internal recruitment:</a:t>
          </a:r>
          <a:r>
            <a:rPr lang="en-US"/>
            <a:t> career progression, retention</a:t>
          </a:r>
        </a:p>
      </dgm:t>
    </dgm:pt>
    <dgm:pt modelId="{99C39285-56CD-4D9A-AD1D-4D2CB38DDC49}" type="parTrans" cxnId="{E2BBB7E6-97D4-4B6D-86A9-D2D1968D0C22}">
      <dgm:prSet/>
      <dgm:spPr/>
      <dgm:t>
        <a:bodyPr/>
        <a:lstStyle/>
        <a:p>
          <a:endParaRPr lang="en-US"/>
        </a:p>
      </dgm:t>
    </dgm:pt>
    <dgm:pt modelId="{45E573A3-A424-4B9D-82BA-F7E64592B50C}" type="sibTrans" cxnId="{E2BBB7E6-97D4-4B6D-86A9-D2D1968D0C22}">
      <dgm:prSet/>
      <dgm:spPr/>
      <dgm:t>
        <a:bodyPr/>
        <a:lstStyle/>
        <a:p>
          <a:endParaRPr lang="en-US"/>
        </a:p>
      </dgm:t>
    </dgm:pt>
    <dgm:pt modelId="{453DE784-0B5E-4C08-9214-9538CA0A5AA1}">
      <dgm:prSet/>
      <dgm:spPr/>
      <dgm:t>
        <a:bodyPr/>
        <a:lstStyle/>
        <a:p>
          <a:pPr>
            <a:defRPr cap="all"/>
          </a:pPr>
          <a:r>
            <a:rPr lang="en-US" b="1"/>
            <a:t>External recruitment:</a:t>
          </a:r>
          <a:r>
            <a:rPr lang="en-US"/>
            <a:t> specialist digital skills</a:t>
          </a:r>
        </a:p>
      </dgm:t>
    </dgm:pt>
    <dgm:pt modelId="{A3166565-7314-48CC-9F48-0624C66481A7}" type="parTrans" cxnId="{E718FB33-567D-4041-8CB0-F6AF77CCBAB7}">
      <dgm:prSet/>
      <dgm:spPr/>
      <dgm:t>
        <a:bodyPr/>
        <a:lstStyle/>
        <a:p>
          <a:endParaRPr lang="en-US"/>
        </a:p>
      </dgm:t>
    </dgm:pt>
    <dgm:pt modelId="{A34F5E02-1FC9-48A2-8B2E-8186475D78A8}" type="sibTrans" cxnId="{E718FB33-567D-4041-8CB0-F6AF77CCBAB7}">
      <dgm:prSet/>
      <dgm:spPr/>
      <dgm:t>
        <a:bodyPr/>
        <a:lstStyle/>
        <a:p>
          <a:endParaRPr lang="en-US"/>
        </a:p>
      </dgm:t>
    </dgm:pt>
    <dgm:pt modelId="{37C4FE26-96AF-47C9-A9B7-211FFF1B74CD}">
      <dgm:prSet/>
      <dgm:spPr/>
      <dgm:t>
        <a:bodyPr/>
        <a:lstStyle/>
        <a:p>
          <a:pPr>
            <a:defRPr cap="all"/>
          </a:pPr>
          <a:r>
            <a:rPr lang="en-US" b="1"/>
            <a:t>Online/social media recruitment:</a:t>
          </a:r>
          <a:r>
            <a:rPr lang="en-US"/>
            <a:t> wider reach, targeted campaigns</a:t>
          </a:r>
        </a:p>
      </dgm:t>
    </dgm:pt>
    <dgm:pt modelId="{1860158D-512C-4860-A087-0292B8ABB177}" type="parTrans" cxnId="{C23C995C-E042-43D7-A461-CBE05C9F5BA9}">
      <dgm:prSet/>
      <dgm:spPr/>
      <dgm:t>
        <a:bodyPr/>
        <a:lstStyle/>
        <a:p>
          <a:endParaRPr lang="en-US"/>
        </a:p>
      </dgm:t>
    </dgm:pt>
    <dgm:pt modelId="{27F5357B-4A40-4340-AAB9-3FD0F268048D}" type="sibTrans" cxnId="{C23C995C-E042-43D7-A461-CBE05C9F5BA9}">
      <dgm:prSet/>
      <dgm:spPr/>
      <dgm:t>
        <a:bodyPr/>
        <a:lstStyle/>
        <a:p>
          <a:endParaRPr lang="en-US"/>
        </a:p>
      </dgm:t>
    </dgm:pt>
    <dgm:pt modelId="{6A70B350-E6C1-4046-86E5-95908E5F5902}">
      <dgm:prSet/>
      <dgm:spPr/>
      <dgm:t>
        <a:bodyPr/>
        <a:lstStyle/>
        <a:p>
          <a:pPr>
            <a:defRPr cap="all"/>
          </a:pPr>
          <a:r>
            <a:rPr lang="en-US" b="1"/>
            <a:t>Employer branding:</a:t>
          </a:r>
          <a:r>
            <a:rPr lang="en-US"/>
            <a:t> highlight innovation, flexibility, wellbeing</a:t>
          </a:r>
        </a:p>
      </dgm:t>
    </dgm:pt>
    <dgm:pt modelId="{78122CA8-FBF0-440E-97B4-CCA3B1F554D5}" type="parTrans" cxnId="{558812AF-5AE6-4D86-AF32-F1C65EA4F542}">
      <dgm:prSet/>
      <dgm:spPr/>
      <dgm:t>
        <a:bodyPr/>
        <a:lstStyle/>
        <a:p>
          <a:endParaRPr lang="en-US"/>
        </a:p>
      </dgm:t>
    </dgm:pt>
    <dgm:pt modelId="{2F77AB8B-CC79-45B8-81C7-711FAFF90A73}" type="sibTrans" cxnId="{558812AF-5AE6-4D86-AF32-F1C65EA4F542}">
      <dgm:prSet/>
      <dgm:spPr/>
      <dgm:t>
        <a:bodyPr/>
        <a:lstStyle/>
        <a:p>
          <a:endParaRPr lang="en-US"/>
        </a:p>
      </dgm:t>
    </dgm:pt>
    <dgm:pt modelId="{91686C8A-6C0F-45AD-B18C-A358B37F88C9}" type="pres">
      <dgm:prSet presAssocID="{5C4869DA-218A-4891-978C-FA22B3D86612}" presName="root" presStyleCnt="0">
        <dgm:presLayoutVars>
          <dgm:dir/>
          <dgm:resizeHandles val="exact"/>
        </dgm:presLayoutVars>
      </dgm:prSet>
      <dgm:spPr/>
    </dgm:pt>
    <dgm:pt modelId="{07459C23-B088-4429-86A4-DC37AE0A0B54}" type="pres">
      <dgm:prSet presAssocID="{A224C83C-6DEE-4685-BE06-829DB81EE96F}" presName="compNode" presStyleCnt="0"/>
      <dgm:spPr/>
    </dgm:pt>
    <dgm:pt modelId="{FA1EB877-80B4-4D31-8A46-5C36404F0DDE}" type="pres">
      <dgm:prSet presAssocID="{A224C83C-6DEE-4685-BE06-829DB81EE96F}" presName="iconBgRect" presStyleLbl="bgShp" presStyleIdx="0" presStyleCnt="4"/>
      <dgm:spPr/>
    </dgm:pt>
    <dgm:pt modelId="{5EB5C857-AC33-476B-B355-1A5913343B4D}" type="pres">
      <dgm:prSet presAssocID="{A224C83C-6DEE-4685-BE06-829DB81EE96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504CEA4-B6D6-4FBB-8B75-B3CDE64B938D}" type="pres">
      <dgm:prSet presAssocID="{A224C83C-6DEE-4685-BE06-829DB81EE96F}" presName="spaceRect" presStyleCnt="0"/>
      <dgm:spPr/>
    </dgm:pt>
    <dgm:pt modelId="{45A0EB72-E028-4DC7-917B-BA13661BE5FC}" type="pres">
      <dgm:prSet presAssocID="{A224C83C-6DEE-4685-BE06-829DB81EE96F}" presName="textRect" presStyleLbl="revTx" presStyleIdx="0" presStyleCnt="4">
        <dgm:presLayoutVars>
          <dgm:chMax val="1"/>
          <dgm:chPref val="1"/>
        </dgm:presLayoutVars>
      </dgm:prSet>
      <dgm:spPr/>
    </dgm:pt>
    <dgm:pt modelId="{3E472089-8CE2-47A4-A291-62EBB3676796}" type="pres">
      <dgm:prSet presAssocID="{45E573A3-A424-4B9D-82BA-F7E64592B50C}" presName="sibTrans" presStyleCnt="0"/>
      <dgm:spPr/>
    </dgm:pt>
    <dgm:pt modelId="{99871EB3-8157-4F2D-8DCC-BCBC806CC639}" type="pres">
      <dgm:prSet presAssocID="{453DE784-0B5E-4C08-9214-9538CA0A5AA1}" presName="compNode" presStyleCnt="0"/>
      <dgm:spPr/>
    </dgm:pt>
    <dgm:pt modelId="{A846BF9F-9C5F-4BBA-9B70-255F0BBB4C76}" type="pres">
      <dgm:prSet presAssocID="{453DE784-0B5E-4C08-9214-9538CA0A5AA1}" presName="iconBgRect" presStyleLbl="bgShp" presStyleIdx="1" presStyleCnt="4"/>
      <dgm:spPr/>
    </dgm:pt>
    <dgm:pt modelId="{B1774B8E-A767-44FD-8424-8EF65F855022}" type="pres">
      <dgm:prSet presAssocID="{453DE784-0B5E-4C08-9214-9538CA0A5AA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007610B-1E79-42D5-A176-75883A9555EB}" type="pres">
      <dgm:prSet presAssocID="{453DE784-0B5E-4C08-9214-9538CA0A5AA1}" presName="spaceRect" presStyleCnt="0"/>
      <dgm:spPr/>
    </dgm:pt>
    <dgm:pt modelId="{98AD801E-9562-4740-B325-AFCDAF66F809}" type="pres">
      <dgm:prSet presAssocID="{453DE784-0B5E-4C08-9214-9538CA0A5AA1}" presName="textRect" presStyleLbl="revTx" presStyleIdx="1" presStyleCnt="4">
        <dgm:presLayoutVars>
          <dgm:chMax val="1"/>
          <dgm:chPref val="1"/>
        </dgm:presLayoutVars>
      </dgm:prSet>
      <dgm:spPr/>
    </dgm:pt>
    <dgm:pt modelId="{DB821B18-C1BB-4D08-8D6E-E9EA46AB130C}" type="pres">
      <dgm:prSet presAssocID="{A34F5E02-1FC9-48A2-8B2E-8186475D78A8}" presName="sibTrans" presStyleCnt="0"/>
      <dgm:spPr/>
    </dgm:pt>
    <dgm:pt modelId="{A06E11B5-E273-4DF3-B7AD-46F55A2E2DC8}" type="pres">
      <dgm:prSet presAssocID="{37C4FE26-96AF-47C9-A9B7-211FFF1B74CD}" presName="compNode" presStyleCnt="0"/>
      <dgm:spPr/>
    </dgm:pt>
    <dgm:pt modelId="{1046FF25-0952-46AD-8744-16FF5FDAD015}" type="pres">
      <dgm:prSet presAssocID="{37C4FE26-96AF-47C9-A9B7-211FFF1B74CD}" presName="iconBgRect" presStyleLbl="bgShp" presStyleIdx="2" presStyleCnt="4"/>
      <dgm:spPr/>
    </dgm:pt>
    <dgm:pt modelId="{546B11E2-2E63-4906-B473-DBF2F58709CF}" type="pres">
      <dgm:prSet presAssocID="{37C4FE26-96AF-47C9-A9B7-211FFF1B74C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F57C8760-DEA9-46DB-90B8-AF7B494678A7}" type="pres">
      <dgm:prSet presAssocID="{37C4FE26-96AF-47C9-A9B7-211FFF1B74CD}" presName="spaceRect" presStyleCnt="0"/>
      <dgm:spPr/>
    </dgm:pt>
    <dgm:pt modelId="{4F0E35E4-8A85-4DEC-97CD-9695F19DB76C}" type="pres">
      <dgm:prSet presAssocID="{37C4FE26-96AF-47C9-A9B7-211FFF1B74CD}" presName="textRect" presStyleLbl="revTx" presStyleIdx="2" presStyleCnt="4">
        <dgm:presLayoutVars>
          <dgm:chMax val="1"/>
          <dgm:chPref val="1"/>
        </dgm:presLayoutVars>
      </dgm:prSet>
      <dgm:spPr/>
    </dgm:pt>
    <dgm:pt modelId="{CBD2B876-3725-4CD5-BA5F-FB2A249F1B82}" type="pres">
      <dgm:prSet presAssocID="{27F5357B-4A40-4340-AAB9-3FD0F268048D}" presName="sibTrans" presStyleCnt="0"/>
      <dgm:spPr/>
    </dgm:pt>
    <dgm:pt modelId="{AC977E39-B3C1-4488-8FED-7628CA819CAE}" type="pres">
      <dgm:prSet presAssocID="{6A70B350-E6C1-4046-86E5-95908E5F5902}" presName="compNode" presStyleCnt="0"/>
      <dgm:spPr/>
    </dgm:pt>
    <dgm:pt modelId="{3A35FBB5-1AC7-4C78-821A-BF016C9F7E68}" type="pres">
      <dgm:prSet presAssocID="{6A70B350-E6C1-4046-86E5-95908E5F5902}" presName="iconBgRect" presStyleLbl="bgShp" presStyleIdx="3" presStyleCnt="4"/>
      <dgm:spPr/>
    </dgm:pt>
    <dgm:pt modelId="{8ECDA893-38B2-4110-89CF-4C09A2461A81}" type="pres">
      <dgm:prSet presAssocID="{6A70B350-E6C1-4046-86E5-95908E5F590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10D691C-2E46-49CD-9F3E-75C981856536}" type="pres">
      <dgm:prSet presAssocID="{6A70B350-E6C1-4046-86E5-95908E5F5902}" presName="spaceRect" presStyleCnt="0"/>
      <dgm:spPr/>
    </dgm:pt>
    <dgm:pt modelId="{A347A6AA-6451-4B07-A7B9-7C5FC5116424}" type="pres">
      <dgm:prSet presAssocID="{6A70B350-E6C1-4046-86E5-95908E5F590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072CE24-02FB-4870-982C-8355A2AF3A63}" type="presOf" srcId="{5C4869DA-218A-4891-978C-FA22B3D86612}" destId="{91686C8A-6C0F-45AD-B18C-A358B37F88C9}" srcOrd="0" destOrd="0" presId="urn:microsoft.com/office/officeart/2018/5/layout/IconCircleLabelList"/>
    <dgm:cxn modelId="{E718FB33-567D-4041-8CB0-F6AF77CCBAB7}" srcId="{5C4869DA-218A-4891-978C-FA22B3D86612}" destId="{453DE784-0B5E-4C08-9214-9538CA0A5AA1}" srcOrd="1" destOrd="0" parTransId="{A3166565-7314-48CC-9F48-0624C66481A7}" sibTransId="{A34F5E02-1FC9-48A2-8B2E-8186475D78A8}"/>
    <dgm:cxn modelId="{C23C995C-E042-43D7-A461-CBE05C9F5BA9}" srcId="{5C4869DA-218A-4891-978C-FA22B3D86612}" destId="{37C4FE26-96AF-47C9-A9B7-211FFF1B74CD}" srcOrd="2" destOrd="0" parTransId="{1860158D-512C-4860-A087-0292B8ABB177}" sibTransId="{27F5357B-4A40-4340-AAB9-3FD0F268048D}"/>
    <dgm:cxn modelId="{703AB34E-6243-4208-A485-4EE733E4AF67}" type="presOf" srcId="{6A70B350-E6C1-4046-86E5-95908E5F5902}" destId="{A347A6AA-6451-4B07-A7B9-7C5FC5116424}" srcOrd="0" destOrd="0" presId="urn:microsoft.com/office/officeart/2018/5/layout/IconCircleLabelList"/>
    <dgm:cxn modelId="{6EEAE972-C1FB-4D8F-914F-7AF9A3402C2B}" type="presOf" srcId="{A224C83C-6DEE-4685-BE06-829DB81EE96F}" destId="{45A0EB72-E028-4DC7-917B-BA13661BE5FC}" srcOrd="0" destOrd="0" presId="urn:microsoft.com/office/officeart/2018/5/layout/IconCircleLabelList"/>
    <dgm:cxn modelId="{CCB5FA85-EE28-4C3C-B63B-26B9196DF222}" type="presOf" srcId="{453DE784-0B5E-4C08-9214-9538CA0A5AA1}" destId="{98AD801E-9562-4740-B325-AFCDAF66F809}" srcOrd="0" destOrd="0" presId="urn:microsoft.com/office/officeart/2018/5/layout/IconCircleLabelList"/>
    <dgm:cxn modelId="{558812AF-5AE6-4D86-AF32-F1C65EA4F542}" srcId="{5C4869DA-218A-4891-978C-FA22B3D86612}" destId="{6A70B350-E6C1-4046-86E5-95908E5F5902}" srcOrd="3" destOrd="0" parTransId="{78122CA8-FBF0-440E-97B4-CCA3B1F554D5}" sibTransId="{2F77AB8B-CC79-45B8-81C7-711FAFF90A73}"/>
    <dgm:cxn modelId="{E2BBB7E6-97D4-4B6D-86A9-D2D1968D0C22}" srcId="{5C4869DA-218A-4891-978C-FA22B3D86612}" destId="{A224C83C-6DEE-4685-BE06-829DB81EE96F}" srcOrd="0" destOrd="0" parTransId="{99C39285-56CD-4D9A-AD1D-4D2CB38DDC49}" sibTransId="{45E573A3-A424-4B9D-82BA-F7E64592B50C}"/>
    <dgm:cxn modelId="{9A259AF8-8EEC-4C85-B85A-4D27CFC9A668}" type="presOf" srcId="{37C4FE26-96AF-47C9-A9B7-211FFF1B74CD}" destId="{4F0E35E4-8A85-4DEC-97CD-9695F19DB76C}" srcOrd="0" destOrd="0" presId="urn:microsoft.com/office/officeart/2018/5/layout/IconCircleLabelList"/>
    <dgm:cxn modelId="{A0E22F3E-C22E-4B68-A0EB-E5D0885A3970}" type="presParOf" srcId="{91686C8A-6C0F-45AD-B18C-A358B37F88C9}" destId="{07459C23-B088-4429-86A4-DC37AE0A0B54}" srcOrd="0" destOrd="0" presId="urn:microsoft.com/office/officeart/2018/5/layout/IconCircleLabelList"/>
    <dgm:cxn modelId="{17B9997E-E706-405A-BFEC-6E4055799B95}" type="presParOf" srcId="{07459C23-B088-4429-86A4-DC37AE0A0B54}" destId="{FA1EB877-80B4-4D31-8A46-5C36404F0DDE}" srcOrd="0" destOrd="0" presId="urn:microsoft.com/office/officeart/2018/5/layout/IconCircleLabelList"/>
    <dgm:cxn modelId="{0D3786BA-5991-4E42-B632-08783E2602B9}" type="presParOf" srcId="{07459C23-B088-4429-86A4-DC37AE0A0B54}" destId="{5EB5C857-AC33-476B-B355-1A5913343B4D}" srcOrd="1" destOrd="0" presId="urn:microsoft.com/office/officeart/2018/5/layout/IconCircleLabelList"/>
    <dgm:cxn modelId="{3943465F-9943-44DB-A2F5-ACCDA1B03BE0}" type="presParOf" srcId="{07459C23-B088-4429-86A4-DC37AE0A0B54}" destId="{3504CEA4-B6D6-4FBB-8B75-B3CDE64B938D}" srcOrd="2" destOrd="0" presId="urn:microsoft.com/office/officeart/2018/5/layout/IconCircleLabelList"/>
    <dgm:cxn modelId="{D5573A35-71FD-4951-BC13-1DA160D989F7}" type="presParOf" srcId="{07459C23-B088-4429-86A4-DC37AE0A0B54}" destId="{45A0EB72-E028-4DC7-917B-BA13661BE5FC}" srcOrd="3" destOrd="0" presId="urn:microsoft.com/office/officeart/2018/5/layout/IconCircleLabelList"/>
    <dgm:cxn modelId="{CCFDA3C3-682F-47B1-9FC7-18648EA5DB58}" type="presParOf" srcId="{91686C8A-6C0F-45AD-B18C-A358B37F88C9}" destId="{3E472089-8CE2-47A4-A291-62EBB3676796}" srcOrd="1" destOrd="0" presId="urn:microsoft.com/office/officeart/2018/5/layout/IconCircleLabelList"/>
    <dgm:cxn modelId="{7D66B44A-56B0-4C87-93B2-F3F2A599B5F7}" type="presParOf" srcId="{91686C8A-6C0F-45AD-B18C-A358B37F88C9}" destId="{99871EB3-8157-4F2D-8DCC-BCBC806CC639}" srcOrd="2" destOrd="0" presId="urn:microsoft.com/office/officeart/2018/5/layout/IconCircleLabelList"/>
    <dgm:cxn modelId="{4979FE0C-A3B1-4A89-9F77-7B8C303B14A9}" type="presParOf" srcId="{99871EB3-8157-4F2D-8DCC-BCBC806CC639}" destId="{A846BF9F-9C5F-4BBA-9B70-255F0BBB4C76}" srcOrd="0" destOrd="0" presId="urn:microsoft.com/office/officeart/2018/5/layout/IconCircleLabelList"/>
    <dgm:cxn modelId="{8DA02C48-A8AD-4C00-9F6C-2B51C2D72C77}" type="presParOf" srcId="{99871EB3-8157-4F2D-8DCC-BCBC806CC639}" destId="{B1774B8E-A767-44FD-8424-8EF65F855022}" srcOrd="1" destOrd="0" presId="urn:microsoft.com/office/officeart/2018/5/layout/IconCircleLabelList"/>
    <dgm:cxn modelId="{AD464E9D-668A-42CD-939D-DA74E436091A}" type="presParOf" srcId="{99871EB3-8157-4F2D-8DCC-BCBC806CC639}" destId="{D007610B-1E79-42D5-A176-75883A9555EB}" srcOrd="2" destOrd="0" presId="urn:microsoft.com/office/officeart/2018/5/layout/IconCircleLabelList"/>
    <dgm:cxn modelId="{25FF3E36-5C7E-47E1-9F6D-C3E0574C300D}" type="presParOf" srcId="{99871EB3-8157-4F2D-8DCC-BCBC806CC639}" destId="{98AD801E-9562-4740-B325-AFCDAF66F809}" srcOrd="3" destOrd="0" presId="urn:microsoft.com/office/officeart/2018/5/layout/IconCircleLabelList"/>
    <dgm:cxn modelId="{ABDAA3F0-2835-4A2A-B044-35E6B9F7C871}" type="presParOf" srcId="{91686C8A-6C0F-45AD-B18C-A358B37F88C9}" destId="{DB821B18-C1BB-4D08-8D6E-E9EA46AB130C}" srcOrd="3" destOrd="0" presId="urn:microsoft.com/office/officeart/2018/5/layout/IconCircleLabelList"/>
    <dgm:cxn modelId="{1BF2BEB2-228B-4423-A877-51582DB95E83}" type="presParOf" srcId="{91686C8A-6C0F-45AD-B18C-A358B37F88C9}" destId="{A06E11B5-E273-4DF3-B7AD-46F55A2E2DC8}" srcOrd="4" destOrd="0" presId="urn:microsoft.com/office/officeart/2018/5/layout/IconCircleLabelList"/>
    <dgm:cxn modelId="{E4A2CFCC-FBC9-459C-A543-EE962A1DE47F}" type="presParOf" srcId="{A06E11B5-E273-4DF3-B7AD-46F55A2E2DC8}" destId="{1046FF25-0952-46AD-8744-16FF5FDAD015}" srcOrd="0" destOrd="0" presId="urn:microsoft.com/office/officeart/2018/5/layout/IconCircleLabelList"/>
    <dgm:cxn modelId="{97B8D637-6A9E-496A-BA6C-D501D2050228}" type="presParOf" srcId="{A06E11B5-E273-4DF3-B7AD-46F55A2E2DC8}" destId="{546B11E2-2E63-4906-B473-DBF2F58709CF}" srcOrd="1" destOrd="0" presId="urn:microsoft.com/office/officeart/2018/5/layout/IconCircleLabelList"/>
    <dgm:cxn modelId="{353F728E-8291-49E9-A7A6-A845BFD5FABE}" type="presParOf" srcId="{A06E11B5-E273-4DF3-B7AD-46F55A2E2DC8}" destId="{F57C8760-DEA9-46DB-90B8-AF7B494678A7}" srcOrd="2" destOrd="0" presId="urn:microsoft.com/office/officeart/2018/5/layout/IconCircleLabelList"/>
    <dgm:cxn modelId="{108B3798-DD98-4B16-8DCD-DADD18E192F1}" type="presParOf" srcId="{A06E11B5-E273-4DF3-B7AD-46F55A2E2DC8}" destId="{4F0E35E4-8A85-4DEC-97CD-9695F19DB76C}" srcOrd="3" destOrd="0" presId="urn:microsoft.com/office/officeart/2018/5/layout/IconCircleLabelList"/>
    <dgm:cxn modelId="{189F45FA-B080-4622-9C00-C6545B7C2CEB}" type="presParOf" srcId="{91686C8A-6C0F-45AD-B18C-A358B37F88C9}" destId="{CBD2B876-3725-4CD5-BA5F-FB2A249F1B82}" srcOrd="5" destOrd="0" presId="urn:microsoft.com/office/officeart/2018/5/layout/IconCircleLabelList"/>
    <dgm:cxn modelId="{A0E8028C-37DC-4A0D-90EF-B3FB0400FCB0}" type="presParOf" srcId="{91686C8A-6C0F-45AD-B18C-A358B37F88C9}" destId="{AC977E39-B3C1-4488-8FED-7628CA819CAE}" srcOrd="6" destOrd="0" presId="urn:microsoft.com/office/officeart/2018/5/layout/IconCircleLabelList"/>
    <dgm:cxn modelId="{16EB0264-7355-43AF-82C7-6B78E1E71196}" type="presParOf" srcId="{AC977E39-B3C1-4488-8FED-7628CA819CAE}" destId="{3A35FBB5-1AC7-4C78-821A-BF016C9F7E68}" srcOrd="0" destOrd="0" presId="urn:microsoft.com/office/officeart/2018/5/layout/IconCircleLabelList"/>
    <dgm:cxn modelId="{3FDECAB7-FC60-495C-9BB7-231A6920EA49}" type="presParOf" srcId="{AC977E39-B3C1-4488-8FED-7628CA819CAE}" destId="{8ECDA893-38B2-4110-89CF-4C09A2461A81}" srcOrd="1" destOrd="0" presId="urn:microsoft.com/office/officeart/2018/5/layout/IconCircleLabelList"/>
    <dgm:cxn modelId="{19C93BEF-00BD-4D31-975E-6EF722D011BE}" type="presParOf" srcId="{AC977E39-B3C1-4488-8FED-7628CA819CAE}" destId="{410D691C-2E46-49CD-9F3E-75C981856536}" srcOrd="2" destOrd="0" presId="urn:microsoft.com/office/officeart/2018/5/layout/IconCircleLabelList"/>
    <dgm:cxn modelId="{93D47045-8837-46EC-8FE4-6B776E6E1609}" type="presParOf" srcId="{AC977E39-B3C1-4488-8FED-7628CA819CAE}" destId="{A347A6AA-6451-4B07-A7B9-7C5FC511642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81F144-1703-4F26-B18A-9D446401F7B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A928C67-80F4-4806-A19F-13DA6466DF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Leadership development programmes</a:t>
          </a:r>
        </a:p>
      </dgm:t>
    </dgm:pt>
    <dgm:pt modelId="{65D9B91D-970B-4DA7-9352-727779A100BA}" type="parTrans" cxnId="{F49E8B94-C48E-4BDA-BAE5-7D03D3E24D4D}">
      <dgm:prSet/>
      <dgm:spPr/>
      <dgm:t>
        <a:bodyPr/>
        <a:lstStyle/>
        <a:p>
          <a:endParaRPr lang="en-US"/>
        </a:p>
      </dgm:t>
    </dgm:pt>
    <dgm:pt modelId="{4D9A333B-7553-490E-8F16-D45BAFC55325}" type="sibTrans" cxnId="{F49E8B94-C48E-4BDA-BAE5-7D03D3E24D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D9A259-F6CC-4358-9B76-03440851CA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Continuous professional development (CPD)</a:t>
          </a:r>
        </a:p>
      </dgm:t>
    </dgm:pt>
    <dgm:pt modelId="{D7EB55A8-01F0-413E-B32A-7335D3890EF1}" type="parTrans" cxnId="{650D880B-E655-4526-98DA-68A304C9E6E7}">
      <dgm:prSet/>
      <dgm:spPr/>
      <dgm:t>
        <a:bodyPr/>
        <a:lstStyle/>
        <a:p>
          <a:endParaRPr lang="en-US"/>
        </a:p>
      </dgm:t>
    </dgm:pt>
    <dgm:pt modelId="{AB3CF74B-3E13-4F85-AF57-8AF135BA6A2E}" type="sibTrans" cxnId="{650D880B-E655-4526-98DA-68A304C9E6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C634E7-4EFF-4FB1-878F-51ADB50ABE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Mentoring and coaching</a:t>
          </a:r>
        </a:p>
      </dgm:t>
    </dgm:pt>
    <dgm:pt modelId="{224A2FD6-E7D3-48AA-B69B-848B0A27BE30}" type="parTrans" cxnId="{EBDB61DC-2104-41FD-B4EC-B0F09E53CDBF}">
      <dgm:prSet/>
      <dgm:spPr/>
      <dgm:t>
        <a:bodyPr/>
        <a:lstStyle/>
        <a:p>
          <a:endParaRPr lang="en-US"/>
        </a:p>
      </dgm:t>
    </dgm:pt>
    <dgm:pt modelId="{D8D70ED6-5D42-4A6A-9ED4-729E631F6270}" type="sibTrans" cxnId="{EBDB61DC-2104-41FD-B4EC-B0F09E53CD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57FC60-AD4C-4393-9A98-AB591D6B6B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Digital‑skills training aligned with future needs</a:t>
          </a:r>
        </a:p>
      </dgm:t>
    </dgm:pt>
    <dgm:pt modelId="{323BA9D2-D7C9-42EF-A33B-CF1288481A86}" type="parTrans" cxnId="{599E76C7-9E4F-40E6-8EBB-4A0A6D1C968F}">
      <dgm:prSet/>
      <dgm:spPr/>
      <dgm:t>
        <a:bodyPr/>
        <a:lstStyle/>
        <a:p>
          <a:endParaRPr lang="en-US"/>
        </a:p>
      </dgm:t>
    </dgm:pt>
    <dgm:pt modelId="{ABC09419-5ECF-4A71-8FCE-8D52E39E9038}" type="sibTrans" cxnId="{599E76C7-9E4F-40E6-8EBB-4A0A6D1C968F}">
      <dgm:prSet/>
      <dgm:spPr/>
      <dgm:t>
        <a:bodyPr/>
        <a:lstStyle/>
        <a:p>
          <a:endParaRPr lang="en-US"/>
        </a:p>
      </dgm:t>
    </dgm:pt>
    <dgm:pt modelId="{634E35FE-2234-4716-AE58-FF8228DE535D}" type="pres">
      <dgm:prSet presAssocID="{D881F144-1703-4F26-B18A-9D446401F7BC}" presName="root" presStyleCnt="0">
        <dgm:presLayoutVars>
          <dgm:dir/>
          <dgm:resizeHandles val="exact"/>
        </dgm:presLayoutVars>
      </dgm:prSet>
      <dgm:spPr/>
    </dgm:pt>
    <dgm:pt modelId="{45037114-3AD5-4955-8AA7-B183C7C795EC}" type="pres">
      <dgm:prSet presAssocID="{D881F144-1703-4F26-B18A-9D446401F7BC}" presName="container" presStyleCnt="0">
        <dgm:presLayoutVars>
          <dgm:dir/>
          <dgm:resizeHandles val="exact"/>
        </dgm:presLayoutVars>
      </dgm:prSet>
      <dgm:spPr/>
    </dgm:pt>
    <dgm:pt modelId="{502D8273-BA4D-462B-A208-86599C7F4038}" type="pres">
      <dgm:prSet presAssocID="{AA928C67-80F4-4806-A19F-13DA6466DFE6}" presName="compNode" presStyleCnt="0"/>
      <dgm:spPr/>
    </dgm:pt>
    <dgm:pt modelId="{5F1FA6AF-134F-48FC-8633-BA993AFAF26A}" type="pres">
      <dgm:prSet presAssocID="{AA928C67-80F4-4806-A19F-13DA6466DFE6}" presName="iconBgRect" presStyleLbl="bgShp" presStyleIdx="0" presStyleCnt="4"/>
      <dgm:spPr/>
    </dgm:pt>
    <dgm:pt modelId="{142D0805-6B5E-44F7-B8BB-0E6427C111A9}" type="pres">
      <dgm:prSet presAssocID="{AA928C67-80F4-4806-A19F-13DA6466DFE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2C093E2-CD99-4C87-8271-68999464B5E5}" type="pres">
      <dgm:prSet presAssocID="{AA928C67-80F4-4806-A19F-13DA6466DFE6}" presName="spaceRect" presStyleCnt="0"/>
      <dgm:spPr/>
    </dgm:pt>
    <dgm:pt modelId="{5F61ABCB-79E7-43FD-A8F0-880CB6A5511A}" type="pres">
      <dgm:prSet presAssocID="{AA928C67-80F4-4806-A19F-13DA6466DFE6}" presName="textRect" presStyleLbl="revTx" presStyleIdx="0" presStyleCnt="4">
        <dgm:presLayoutVars>
          <dgm:chMax val="1"/>
          <dgm:chPref val="1"/>
        </dgm:presLayoutVars>
      </dgm:prSet>
      <dgm:spPr/>
    </dgm:pt>
    <dgm:pt modelId="{171AD77B-55E8-465D-9DD9-49BFE853FBCE}" type="pres">
      <dgm:prSet presAssocID="{4D9A333B-7553-490E-8F16-D45BAFC55325}" presName="sibTrans" presStyleLbl="sibTrans2D1" presStyleIdx="0" presStyleCnt="0"/>
      <dgm:spPr/>
    </dgm:pt>
    <dgm:pt modelId="{0EC91361-D9A5-491F-B0BF-AEE5FD0D2597}" type="pres">
      <dgm:prSet presAssocID="{77D9A259-F6CC-4358-9B76-03440851CA6B}" presName="compNode" presStyleCnt="0"/>
      <dgm:spPr/>
    </dgm:pt>
    <dgm:pt modelId="{D456AAA8-6948-4A2A-B9C4-D5B9AF3EE092}" type="pres">
      <dgm:prSet presAssocID="{77D9A259-F6CC-4358-9B76-03440851CA6B}" presName="iconBgRect" presStyleLbl="bgShp" presStyleIdx="1" presStyleCnt="4"/>
      <dgm:spPr/>
    </dgm:pt>
    <dgm:pt modelId="{1EEC68B8-DD67-4E77-8CCE-620350E60DD4}" type="pres">
      <dgm:prSet presAssocID="{77D9A259-F6CC-4358-9B76-03440851CA6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6E61C38-7E60-476E-BEEA-238FE840D838}" type="pres">
      <dgm:prSet presAssocID="{77D9A259-F6CC-4358-9B76-03440851CA6B}" presName="spaceRect" presStyleCnt="0"/>
      <dgm:spPr/>
    </dgm:pt>
    <dgm:pt modelId="{A931EDF0-47E7-432A-88ED-E150B461A7C9}" type="pres">
      <dgm:prSet presAssocID="{77D9A259-F6CC-4358-9B76-03440851CA6B}" presName="textRect" presStyleLbl="revTx" presStyleIdx="1" presStyleCnt="4">
        <dgm:presLayoutVars>
          <dgm:chMax val="1"/>
          <dgm:chPref val="1"/>
        </dgm:presLayoutVars>
      </dgm:prSet>
      <dgm:spPr/>
    </dgm:pt>
    <dgm:pt modelId="{567D4FFD-D5F3-4767-979B-7C58C66E8983}" type="pres">
      <dgm:prSet presAssocID="{AB3CF74B-3E13-4F85-AF57-8AF135BA6A2E}" presName="sibTrans" presStyleLbl="sibTrans2D1" presStyleIdx="0" presStyleCnt="0"/>
      <dgm:spPr/>
    </dgm:pt>
    <dgm:pt modelId="{6731FBBC-A09B-4DD0-8E6C-166B3BA5FA53}" type="pres">
      <dgm:prSet presAssocID="{3BC634E7-4EFF-4FB1-878F-51ADB50ABED1}" presName="compNode" presStyleCnt="0"/>
      <dgm:spPr/>
    </dgm:pt>
    <dgm:pt modelId="{2BB005AF-D276-4A79-ADB0-377C1944A9FE}" type="pres">
      <dgm:prSet presAssocID="{3BC634E7-4EFF-4FB1-878F-51ADB50ABED1}" presName="iconBgRect" presStyleLbl="bgShp" presStyleIdx="2" presStyleCnt="4"/>
      <dgm:spPr/>
    </dgm:pt>
    <dgm:pt modelId="{DEC0701F-F112-4751-9FBE-A0382467EACD}" type="pres">
      <dgm:prSet presAssocID="{3BC634E7-4EFF-4FB1-878F-51ADB50ABED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2C5738D-C337-42F8-971A-A201B5DBB89F}" type="pres">
      <dgm:prSet presAssocID="{3BC634E7-4EFF-4FB1-878F-51ADB50ABED1}" presName="spaceRect" presStyleCnt="0"/>
      <dgm:spPr/>
    </dgm:pt>
    <dgm:pt modelId="{C7D60AD0-F2EA-4E22-9291-56AFA04B35CC}" type="pres">
      <dgm:prSet presAssocID="{3BC634E7-4EFF-4FB1-878F-51ADB50ABED1}" presName="textRect" presStyleLbl="revTx" presStyleIdx="2" presStyleCnt="4">
        <dgm:presLayoutVars>
          <dgm:chMax val="1"/>
          <dgm:chPref val="1"/>
        </dgm:presLayoutVars>
      </dgm:prSet>
      <dgm:spPr/>
    </dgm:pt>
    <dgm:pt modelId="{D9AF447E-4A61-4087-95B0-FCAE3ABAB5F3}" type="pres">
      <dgm:prSet presAssocID="{D8D70ED6-5D42-4A6A-9ED4-729E631F6270}" presName="sibTrans" presStyleLbl="sibTrans2D1" presStyleIdx="0" presStyleCnt="0"/>
      <dgm:spPr/>
    </dgm:pt>
    <dgm:pt modelId="{4CAEDC4A-F685-43F5-866B-35B3D8F7C9C2}" type="pres">
      <dgm:prSet presAssocID="{5857FC60-AD4C-4393-9A98-AB591D6B6BC3}" presName="compNode" presStyleCnt="0"/>
      <dgm:spPr/>
    </dgm:pt>
    <dgm:pt modelId="{48885446-EA11-41A8-A779-47FD709DA833}" type="pres">
      <dgm:prSet presAssocID="{5857FC60-AD4C-4393-9A98-AB591D6B6BC3}" presName="iconBgRect" presStyleLbl="bgShp" presStyleIdx="3" presStyleCnt="4"/>
      <dgm:spPr/>
    </dgm:pt>
    <dgm:pt modelId="{DDC6CACF-8503-49E5-AAC4-A0FBEA340C39}" type="pres">
      <dgm:prSet presAssocID="{5857FC60-AD4C-4393-9A98-AB591D6B6BC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8C6A38A3-ED45-48DB-B124-CD249B19B71C}" type="pres">
      <dgm:prSet presAssocID="{5857FC60-AD4C-4393-9A98-AB591D6B6BC3}" presName="spaceRect" presStyleCnt="0"/>
      <dgm:spPr/>
    </dgm:pt>
    <dgm:pt modelId="{97728D7E-4C97-4D18-BBBD-44615F30646E}" type="pres">
      <dgm:prSet presAssocID="{5857FC60-AD4C-4393-9A98-AB591D6B6BC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50D880B-E655-4526-98DA-68A304C9E6E7}" srcId="{D881F144-1703-4F26-B18A-9D446401F7BC}" destId="{77D9A259-F6CC-4358-9B76-03440851CA6B}" srcOrd="1" destOrd="0" parTransId="{D7EB55A8-01F0-413E-B32A-7335D3890EF1}" sibTransId="{AB3CF74B-3E13-4F85-AF57-8AF135BA6A2E}"/>
    <dgm:cxn modelId="{9A609333-E0C7-4E17-9907-3F904D65CA47}" type="presOf" srcId="{5857FC60-AD4C-4393-9A98-AB591D6B6BC3}" destId="{97728D7E-4C97-4D18-BBBD-44615F30646E}" srcOrd="0" destOrd="0" presId="urn:microsoft.com/office/officeart/2018/2/layout/IconCircleList"/>
    <dgm:cxn modelId="{73CFD639-E24A-436C-96D9-2DF0CE9015C7}" type="presOf" srcId="{4D9A333B-7553-490E-8F16-D45BAFC55325}" destId="{171AD77B-55E8-465D-9DD9-49BFE853FBCE}" srcOrd="0" destOrd="0" presId="urn:microsoft.com/office/officeart/2018/2/layout/IconCircleList"/>
    <dgm:cxn modelId="{71795661-8851-47EE-B3B6-24BEEB8024FD}" type="presOf" srcId="{AA928C67-80F4-4806-A19F-13DA6466DFE6}" destId="{5F61ABCB-79E7-43FD-A8F0-880CB6A5511A}" srcOrd="0" destOrd="0" presId="urn:microsoft.com/office/officeart/2018/2/layout/IconCircleList"/>
    <dgm:cxn modelId="{8370934B-B185-4A61-A4AD-49CE1EEE33D2}" type="presOf" srcId="{3BC634E7-4EFF-4FB1-878F-51ADB50ABED1}" destId="{C7D60AD0-F2EA-4E22-9291-56AFA04B35CC}" srcOrd="0" destOrd="0" presId="urn:microsoft.com/office/officeart/2018/2/layout/IconCircleList"/>
    <dgm:cxn modelId="{F49E8B94-C48E-4BDA-BAE5-7D03D3E24D4D}" srcId="{D881F144-1703-4F26-B18A-9D446401F7BC}" destId="{AA928C67-80F4-4806-A19F-13DA6466DFE6}" srcOrd="0" destOrd="0" parTransId="{65D9B91D-970B-4DA7-9352-727779A100BA}" sibTransId="{4D9A333B-7553-490E-8F16-D45BAFC55325}"/>
    <dgm:cxn modelId="{7F77CCAB-78C4-4D0D-9EDD-5F764341A856}" type="presOf" srcId="{D8D70ED6-5D42-4A6A-9ED4-729E631F6270}" destId="{D9AF447E-4A61-4087-95B0-FCAE3ABAB5F3}" srcOrd="0" destOrd="0" presId="urn:microsoft.com/office/officeart/2018/2/layout/IconCircleList"/>
    <dgm:cxn modelId="{599E76C7-9E4F-40E6-8EBB-4A0A6D1C968F}" srcId="{D881F144-1703-4F26-B18A-9D446401F7BC}" destId="{5857FC60-AD4C-4393-9A98-AB591D6B6BC3}" srcOrd="3" destOrd="0" parTransId="{323BA9D2-D7C9-42EF-A33B-CF1288481A86}" sibTransId="{ABC09419-5ECF-4A71-8FCE-8D52E39E9038}"/>
    <dgm:cxn modelId="{559A5ACB-5C19-4BEE-8E38-48455C9AEEBA}" type="presOf" srcId="{AB3CF74B-3E13-4F85-AF57-8AF135BA6A2E}" destId="{567D4FFD-D5F3-4767-979B-7C58C66E8983}" srcOrd="0" destOrd="0" presId="urn:microsoft.com/office/officeart/2018/2/layout/IconCircleList"/>
    <dgm:cxn modelId="{8814BDD5-CA65-4D59-9A28-F1E9CEEF9DB6}" type="presOf" srcId="{77D9A259-F6CC-4358-9B76-03440851CA6B}" destId="{A931EDF0-47E7-432A-88ED-E150B461A7C9}" srcOrd="0" destOrd="0" presId="urn:microsoft.com/office/officeart/2018/2/layout/IconCircleList"/>
    <dgm:cxn modelId="{EBDB61DC-2104-41FD-B4EC-B0F09E53CDBF}" srcId="{D881F144-1703-4F26-B18A-9D446401F7BC}" destId="{3BC634E7-4EFF-4FB1-878F-51ADB50ABED1}" srcOrd="2" destOrd="0" parTransId="{224A2FD6-E7D3-48AA-B69B-848B0A27BE30}" sibTransId="{D8D70ED6-5D42-4A6A-9ED4-729E631F6270}"/>
    <dgm:cxn modelId="{F07576E5-4752-41E9-A7CF-04D2C97E1A1F}" type="presOf" srcId="{D881F144-1703-4F26-B18A-9D446401F7BC}" destId="{634E35FE-2234-4716-AE58-FF8228DE535D}" srcOrd="0" destOrd="0" presId="urn:microsoft.com/office/officeart/2018/2/layout/IconCircleList"/>
    <dgm:cxn modelId="{FB7DD238-D13F-4091-97A9-CB32BD99D36F}" type="presParOf" srcId="{634E35FE-2234-4716-AE58-FF8228DE535D}" destId="{45037114-3AD5-4955-8AA7-B183C7C795EC}" srcOrd="0" destOrd="0" presId="urn:microsoft.com/office/officeart/2018/2/layout/IconCircleList"/>
    <dgm:cxn modelId="{37240034-ECF3-4912-B2D2-F52CC1E386FE}" type="presParOf" srcId="{45037114-3AD5-4955-8AA7-B183C7C795EC}" destId="{502D8273-BA4D-462B-A208-86599C7F4038}" srcOrd="0" destOrd="0" presId="urn:microsoft.com/office/officeart/2018/2/layout/IconCircleList"/>
    <dgm:cxn modelId="{868C1069-2DDE-410A-802C-0F137F6323AC}" type="presParOf" srcId="{502D8273-BA4D-462B-A208-86599C7F4038}" destId="{5F1FA6AF-134F-48FC-8633-BA993AFAF26A}" srcOrd="0" destOrd="0" presId="urn:microsoft.com/office/officeart/2018/2/layout/IconCircleList"/>
    <dgm:cxn modelId="{2D37483B-4BDE-4BD5-A33C-45BBD3DAB93A}" type="presParOf" srcId="{502D8273-BA4D-462B-A208-86599C7F4038}" destId="{142D0805-6B5E-44F7-B8BB-0E6427C111A9}" srcOrd="1" destOrd="0" presId="urn:microsoft.com/office/officeart/2018/2/layout/IconCircleList"/>
    <dgm:cxn modelId="{8A7B5402-36C7-4336-8521-2C891A82F3E5}" type="presParOf" srcId="{502D8273-BA4D-462B-A208-86599C7F4038}" destId="{12C093E2-CD99-4C87-8271-68999464B5E5}" srcOrd="2" destOrd="0" presId="urn:microsoft.com/office/officeart/2018/2/layout/IconCircleList"/>
    <dgm:cxn modelId="{97A42F56-BB7B-4D42-A09C-22CF471510AF}" type="presParOf" srcId="{502D8273-BA4D-462B-A208-86599C7F4038}" destId="{5F61ABCB-79E7-43FD-A8F0-880CB6A5511A}" srcOrd="3" destOrd="0" presId="urn:microsoft.com/office/officeart/2018/2/layout/IconCircleList"/>
    <dgm:cxn modelId="{B00E45CF-04CF-401D-ACC9-67F96546E7FE}" type="presParOf" srcId="{45037114-3AD5-4955-8AA7-B183C7C795EC}" destId="{171AD77B-55E8-465D-9DD9-49BFE853FBCE}" srcOrd="1" destOrd="0" presId="urn:microsoft.com/office/officeart/2018/2/layout/IconCircleList"/>
    <dgm:cxn modelId="{B0B118A4-2EB4-435B-BD17-71FB34A1371B}" type="presParOf" srcId="{45037114-3AD5-4955-8AA7-B183C7C795EC}" destId="{0EC91361-D9A5-491F-B0BF-AEE5FD0D2597}" srcOrd="2" destOrd="0" presId="urn:microsoft.com/office/officeart/2018/2/layout/IconCircleList"/>
    <dgm:cxn modelId="{30CF0A43-B67D-4916-A17F-699D8883E0CB}" type="presParOf" srcId="{0EC91361-D9A5-491F-B0BF-AEE5FD0D2597}" destId="{D456AAA8-6948-4A2A-B9C4-D5B9AF3EE092}" srcOrd="0" destOrd="0" presId="urn:microsoft.com/office/officeart/2018/2/layout/IconCircleList"/>
    <dgm:cxn modelId="{B86859AA-D4CE-431A-B675-442A7001BA2C}" type="presParOf" srcId="{0EC91361-D9A5-491F-B0BF-AEE5FD0D2597}" destId="{1EEC68B8-DD67-4E77-8CCE-620350E60DD4}" srcOrd="1" destOrd="0" presId="urn:microsoft.com/office/officeart/2018/2/layout/IconCircleList"/>
    <dgm:cxn modelId="{04E6CEFD-647E-4EF7-928E-0FF878A18C39}" type="presParOf" srcId="{0EC91361-D9A5-491F-B0BF-AEE5FD0D2597}" destId="{D6E61C38-7E60-476E-BEEA-238FE840D838}" srcOrd="2" destOrd="0" presId="urn:microsoft.com/office/officeart/2018/2/layout/IconCircleList"/>
    <dgm:cxn modelId="{F078B779-57E4-4DA3-8E12-681C7FC9E864}" type="presParOf" srcId="{0EC91361-D9A5-491F-B0BF-AEE5FD0D2597}" destId="{A931EDF0-47E7-432A-88ED-E150B461A7C9}" srcOrd="3" destOrd="0" presId="urn:microsoft.com/office/officeart/2018/2/layout/IconCircleList"/>
    <dgm:cxn modelId="{0BF52024-5751-410C-B7A7-E58B7ABF3BBA}" type="presParOf" srcId="{45037114-3AD5-4955-8AA7-B183C7C795EC}" destId="{567D4FFD-D5F3-4767-979B-7C58C66E8983}" srcOrd="3" destOrd="0" presId="urn:microsoft.com/office/officeart/2018/2/layout/IconCircleList"/>
    <dgm:cxn modelId="{6110AE0A-3253-418B-BD15-6AA03D0006B0}" type="presParOf" srcId="{45037114-3AD5-4955-8AA7-B183C7C795EC}" destId="{6731FBBC-A09B-4DD0-8E6C-166B3BA5FA53}" srcOrd="4" destOrd="0" presId="urn:microsoft.com/office/officeart/2018/2/layout/IconCircleList"/>
    <dgm:cxn modelId="{2F45A104-D3C9-439C-BFFF-5F4F0CDB3F51}" type="presParOf" srcId="{6731FBBC-A09B-4DD0-8E6C-166B3BA5FA53}" destId="{2BB005AF-D276-4A79-ADB0-377C1944A9FE}" srcOrd="0" destOrd="0" presId="urn:microsoft.com/office/officeart/2018/2/layout/IconCircleList"/>
    <dgm:cxn modelId="{0663FED3-946B-4DDF-9723-763FEECFAE4D}" type="presParOf" srcId="{6731FBBC-A09B-4DD0-8E6C-166B3BA5FA53}" destId="{DEC0701F-F112-4751-9FBE-A0382467EACD}" srcOrd="1" destOrd="0" presId="urn:microsoft.com/office/officeart/2018/2/layout/IconCircleList"/>
    <dgm:cxn modelId="{D311127D-D521-4F80-BA33-71108790C635}" type="presParOf" srcId="{6731FBBC-A09B-4DD0-8E6C-166B3BA5FA53}" destId="{A2C5738D-C337-42F8-971A-A201B5DBB89F}" srcOrd="2" destOrd="0" presId="urn:microsoft.com/office/officeart/2018/2/layout/IconCircleList"/>
    <dgm:cxn modelId="{A1C8A9E7-3798-4249-B05B-ECB8F9321A02}" type="presParOf" srcId="{6731FBBC-A09B-4DD0-8E6C-166B3BA5FA53}" destId="{C7D60AD0-F2EA-4E22-9291-56AFA04B35CC}" srcOrd="3" destOrd="0" presId="urn:microsoft.com/office/officeart/2018/2/layout/IconCircleList"/>
    <dgm:cxn modelId="{F6575B8C-DA78-4BED-B7A2-71224A65DC78}" type="presParOf" srcId="{45037114-3AD5-4955-8AA7-B183C7C795EC}" destId="{D9AF447E-4A61-4087-95B0-FCAE3ABAB5F3}" srcOrd="5" destOrd="0" presId="urn:microsoft.com/office/officeart/2018/2/layout/IconCircleList"/>
    <dgm:cxn modelId="{5B9F6C4F-5B47-4959-A0A6-3F14760FFB43}" type="presParOf" srcId="{45037114-3AD5-4955-8AA7-B183C7C795EC}" destId="{4CAEDC4A-F685-43F5-866B-35B3D8F7C9C2}" srcOrd="6" destOrd="0" presId="urn:microsoft.com/office/officeart/2018/2/layout/IconCircleList"/>
    <dgm:cxn modelId="{60438707-51AC-4B10-A55D-973AEE683C90}" type="presParOf" srcId="{4CAEDC4A-F685-43F5-866B-35B3D8F7C9C2}" destId="{48885446-EA11-41A8-A779-47FD709DA833}" srcOrd="0" destOrd="0" presId="urn:microsoft.com/office/officeart/2018/2/layout/IconCircleList"/>
    <dgm:cxn modelId="{615BF01C-6780-4CC7-8C40-F64BA16272AD}" type="presParOf" srcId="{4CAEDC4A-F685-43F5-866B-35B3D8F7C9C2}" destId="{DDC6CACF-8503-49E5-AAC4-A0FBEA340C39}" srcOrd="1" destOrd="0" presId="urn:microsoft.com/office/officeart/2018/2/layout/IconCircleList"/>
    <dgm:cxn modelId="{BF8C59A5-3471-44F4-8EB8-8741061A5770}" type="presParOf" srcId="{4CAEDC4A-F685-43F5-866B-35B3D8F7C9C2}" destId="{8C6A38A3-ED45-48DB-B124-CD249B19B71C}" srcOrd="2" destOrd="0" presId="urn:microsoft.com/office/officeart/2018/2/layout/IconCircleList"/>
    <dgm:cxn modelId="{7B565ED3-A376-45D0-A47E-D6DC7059BCE5}" type="presParOf" srcId="{4CAEDC4A-F685-43F5-866B-35B3D8F7C9C2}" destId="{97728D7E-4C97-4D18-BBBD-44615F30646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BB4DA64-3ED5-4347-89BD-FBDA3BDED80A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1" csCatId="colorful" phldr="1"/>
      <dgm:spPr/>
    </dgm:pt>
    <dgm:pt modelId="{3900CADA-3384-4011-8C21-2DE21D59B491}">
      <dgm:prSet phldrT="[Text]" phldr="0"/>
      <dgm:spPr/>
      <dgm:t>
        <a:bodyPr/>
        <a:lstStyle/>
        <a:p>
          <a:r>
            <a:rPr lang="en-US" b="1"/>
            <a:t>Safety Needs</a:t>
          </a:r>
          <a:r>
            <a:rPr lang="en-US"/>
            <a:t> – job security, health</a:t>
          </a:r>
        </a:p>
      </dgm:t>
    </dgm:pt>
    <dgm:pt modelId="{67B34545-1944-4962-A398-0C03A0A2F6DD}" type="parTrans" cxnId="{4357551F-C6AA-4DA6-9234-1CAED3FBE777}">
      <dgm:prSet/>
      <dgm:spPr/>
    </dgm:pt>
    <dgm:pt modelId="{FA504F2A-ACA4-491C-A53C-F73C1BD9333B}" type="sibTrans" cxnId="{4357551F-C6AA-4DA6-9234-1CAED3FBE777}">
      <dgm:prSet/>
      <dgm:spPr/>
      <dgm:t>
        <a:bodyPr/>
        <a:lstStyle/>
        <a:p>
          <a:endParaRPr lang="en-US"/>
        </a:p>
      </dgm:t>
    </dgm:pt>
    <dgm:pt modelId="{E83BAF39-1C82-4EE7-9055-B0C5FD066CC9}">
      <dgm:prSet phldrT="[Text]" phldr="0"/>
      <dgm:spPr/>
      <dgm:t>
        <a:bodyPr/>
        <a:lstStyle/>
        <a:p>
          <a:r>
            <a:rPr lang="en-US" b="1"/>
            <a:t>Physiological Needs</a:t>
          </a:r>
          <a:r>
            <a:rPr lang="en-US"/>
            <a:t> – food, rest, salary</a:t>
          </a:r>
        </a:p>
      </dgm:t>
    </dgm:pt>
    <dgm:pt modelId="{D521B373-0289-4B81-9AA7-87BB4F649B80}" type="parTrans" cxnId="{2F526965-30FC-4563-86F3-40BD23C25DDA}">
      <dgm:prSet/>
      <dgm:spPr/>
    </dgm:pt>
    <dgm:pt modelId="{418A6133-B591-454F-A5EB-7386C3F0DA4E}" type="sibTrans" cxnId="{2F526965-30FC-4563-86F3-40BD23C25DDA}">
      <dgm:prSet/>
      <dgm:spPr/>
      <dgm:t>
        <a:bodyPr/>
        <a:lstStyle/>
        <a:p>
          <a:endParaRPr lang="en-US"/>
        </a:p>
      </dgm:t>
    </dgm:pt>
    <dgm:pt modelId="{F7C63D34-02B4-4C38-9410-A3170F75D807}">
      <dgm:prSet phldrT="[Text]" phldr="0"/>
      <dgm:spPr/>
      <dgm:t>
        <a:bodyPr/>
        <a:lstStyle/>
        <a:p>
          <a:r>
            <a:rPr lang="en-US" b="1"/>
            <a:t>Social Needs</a:t>
          </a:r>
          <a:r>
            <a:rPr lang="en-US"/>
            <a:t> – belonging, teamwork</a:t>
          </a:r>
        </a:p>
      </dgm:t>
    </dgm:pt>
    <dgm:pt modelId="{39CFE386-F19C-482E-9AD4-2AC02CCF5B17}" type="parTrans" cxnId="{239F54EA-4522-4AC3-96F4-C17728871419}">
      <dgm:prSet/>
      <dgm:spPr/>
    </dgm:pt>
    <dgm:pt modelId="{54DD2CC9-6E9D-49EA-9435-85F79AF355F5}" type="sibTrans" cxnId="{239F54EA-4522-4AC3-96F4-C17728871419}">
      <dgm:prSet/>
      <dgm:spPr/>
      <dgm:t>
        <a:bodyPr/>
        <a:lstStyle/>
        <a:p>
          <a:endParaRPr lang="en-US"/>
        </a:p>
      </dgm:t>
    </dgm:pt>
    <dgm:pt modelId="{976C2FAD-7570-47B2-849B-811D05F6265E}">
      <dgm:prSet phldrT="[Text]" phldr="0"/>
      <dgm:spPr/>
      <dgm:t>
        <a:bodyPr/>
        <a:lstStyle/>
        <a:p>
          <a:r>
            <a:rPr lang="en-US" b="1"/>
            <a:t>Esteem Needs</a:t>
          </a:r>
          <a:r>
            <a:rPr lang="en-US"/>
            <a:t> – recognition, achievement</a:t>
          </a:r>
          <a:endParaRPr lang="en-US">
            <a:latin typeface="Aptos Display" panose="02110004020202020204"/>
          </a:endParaRPr>
        </a:p>
      </dgm:t>
    </dgm:pt>
    <dgm:pt modelId="{6BB3FCB4-FFFE-4A3E-A4C9-180F37408542}" type="parTrans" cxnId="{1512C401-F0A1-4B80-BC43-B9A4E4D89870}">
      <dgm:prSet/>
      <dgm:spPr/>
    </dgm:pt>
    <dgm:pt modelId="{2A33F33E-9522-43D7-BE78-258FE43CE23A}" type="sibTrans" cxnId="{1512C401-F0A1-4B80-BC43-B9A4E4D89870}">
      <dgm:prSet/>
      <dgm:spPr/>
      <dgm:t>
        <a:bodyPr/>
        <a:lstStyle/>
        <a:p>
          <a:endParaRPr lang="en-US"/>
        </a:p>
      </dgm:t>
    </dgm:pt>
    <dgm:pt modelId="{31392D94-5E7C-4282-8D30-60BF38414DA9}">
      <dgm:prSet phldrT="[Text]" phldr="0"/>
      <dgm:spPr/>
      <dgm:t>
        <a:bodyPr/>
        <a:lstStyle/>
        <a:p>
          <a:r>
            <a:rPr lang="en-US" b="1"/>
            <a:t>Self‑</a:t>
          </a:r>
          <a:r>
            <a:rPr lang="en-US" b="1" err="1"/>
            <a:t>Actualisation</a:t>
          </a:r>
          <a:r>
            <a:rPr lang="en-US"/>
            <a:t> – growth, creativity</a:t>
          </a:r>
          <a:endParaRPr lang="en-US">
            <a:latin typeface="Aptos Display" panose="02110004020202020204"/>
          </a:endParaRPr>
        </a:p>
      </dgm:t>
    </dgm:pt>
    <dgm:pt modelId="{FB1DA186-9FE0-4511-B1D5-94852E258D77}" type="parTrans" cxnId="{C6C57299-5DE5-4C04-B83D-883AAA76855E}">
      <dgm:prSet/>
      <dgm:spPr/>
    </dgm:pt>
    <dgm:pt modelId="{1FA5CBCE-3613-4456-A8A3-55CE4F5D2977}" type="sibTrans" cxnId="{C6C57299-5DE5-4C04-B83D-883AAA76855E}">
      <dgm:prSet/>
      <dgm:spPr/>
      <dgm:t>
        <a:bodyPr/>
        <a:lstStyle/>
        <a:p>
          <a:endParaRPr lang="en-US"/>
        </a:p>
      </dgm:t>
    </dgm:pt>
    <dgm:pt modelId="{CF9CA8B2-5761-4854-96AF-9BD1E191E0F1}" type="pres">
      <dgm:prSet presAssocID="{BBB4DA64-3ED5-4347-89BD-FBDA3BDED80A}" presName="Name0" presStyleCnt="0">
        <dgm:presLayoutVars>
          <dgm:dir/>
          <dgm:resizeHandles val="exact"/>
        </dgm:presLayoutVars>
      </dgm:prSet>
      <dgm:spPr/>
    </dgm:pt>
    <dgm:pt modelId="{2EB2C81B-19D9-4E07-B882-A4CCDAA1C94A}" type="pres">
      <dgm:prSet presAssocID="{3900CADA-3384-4011-8C21-2DE21D59B491}" presName="node" presStyleLbl="node1" presStyleIdx="0" presStyleCnt="5">
        <dgm:presLayoutVars>
          <dgm:bulletEnabled val="1"/>
        </dgm:presLayoutVars>
      </dgm:prSet>
      <dgm:spPr/>
    </dgm:pt>
    <dgm:pt modelId="{826F949E-1DB5-40AC-A3D0-10046523FEA9}" type="pres">
      <dgm:prSet presAssocID="{FA504F2A-ACA4-491C-A53C-F73C1BD9333B}" presName="sibTrans" presStyleLbl="sibTrans1D1" presStyleIdx="0" presStyleCnt="4"/>
      <dgm:spPr/>
    </dgm:pt>
    <dgm:pt modelId="{B6A16FC2-B8CC-4222-8753-8EF5F056B4E2}" type="pres">
      <dgm:prSet presAssocID="{FA504F2A-ACA4-491C-A53C-F73C1BD9333B}" presName="connectorText" presStyleLbl="sibTrans1D1" presStyleIdx="0" presStyleCnt="4"/>
      <dgm:spPr/>
    </dgm:pt>
    <dgm:pt modelId="{CE7DF557-CEB4-447D-9ED1-21823CB01375}" type="pres">
      <dgm:prSet presAssocID="{E83BAF39-1C82-4EE7-9055-B0C5FD066CC9}" presName="node" presStyleLbl="node1" presStyleIdx="1" presStyleCnt="5">
        <dgm:presLayoutVars>
          <dgm:bulletEnabled val="1"/>
        </dgm:presLayoutVars>
      </dgm:prSet>
      <dgm:spPr/>
    </dgm:pt>
    <dgm:pt modelId="{B2E8E4A3-A87B-47A2-861B-D27BA54C4D42}" type="pres">
      <dgm:prSet presAssocID="{418A6133-B591-454F-A5EB-7386C3F0DA4E}" presName="sibTrans" presStyleLbl="sibTrans1D1" presStyleIdx="1" presStyleCnt="4"/>
      <dgm:spPr/>
    </dgm:pt>
    <dgm:pt modelId="{29AC0635-4477-4084-9B8D-93491ADB849F}" type="pres">
      <dgm:prSet presAssocID="{418A6133-B591-454F-A5EB-7386C3F0DA4E}" presName="connectorText" presStyleLbl="sibTrans1D1" presStyleIdx="1" presStyleCnt="4"/>
      <dgm:spPr/>
    </dgm:pt>
    <dgm:pt modelId="{65196653-C7C9-4E68-9644-A428E0AAA6BC}" type="pres">
      <dgm:prSet presAssocID="{F7C63D34-02B4-4C38-9410-A3170F75D807}" presName="node" presStyleLbl="node1" presStyleIdx="2" presStyleCnt="5">
        <dgm:presLayoutVars>
          <dgm:bulletEnabled val="1"/>
        </dgm:presLayoutVars>
      </dgm:prSet>
      <dgm:spPr/>
    </dgm:pt>
    <dgm:pt modelId="{34DB45E9-FA8D-4044-91EA-63101CF529D9}" type="pres">
      <dgm:prSet presAssocID="{54DD2CC9-6E9D-49EA-9435-85F79AF355F5}" presName="sibTrans" presStyleLbl="sibTrans1D1" presStyleIdx="2" presStyleCnt="4"/>
      <dgm:spPr/>
    </dgm:pt>
    <dgm:pt modelId="{A935714B-AAA4-4CF4-8725-34451E1995AA}" type="pres">
      <dgm:prSet presAssocID="{54DD2CC9-6E9D-49EA-9435-85F79AF355F5}" presName="connectorText" presStyleLbl="sibTrans1D1" presStyleIdx="2" presStyleCnt="4"/>
      <dgm:spPr/>
    </dgm:pt>
    <dgm:pt modelId="{95A7B227-8591-4B58-9A62-CE8D6BC9EF75}" type="pres">
      <dgm:prSet presAssocID="{976C2FAD-7570-47B2-849B-811D05F6265E}" presName="node" presStyleLbl="node1" presStyleIdx="3" presStyleCnt="5">
        <dgm:presLayoutVars>
          <dgm:bulletEnabled val="1"/>
        </dgm:presLayoutVars>
      </dgm:prSet>
      <dgm:spPr/>
    </dgm:pt>
    <dgm:pt modelId="{9A6282AE-2360-4C30-BAE3-A95901211B49}" type="pres">
      <dgm:prSet presAssocID="{2A33F33E-9522-43D7-BE78-258FE43CE23A}" presName="sibTrans" presStyleLbl="sibTrans1D1" presStyleIdx="3" presStyleCnt="4"/>
      <dgm:spPr/>
    </dgm:pt>
    <dgm:pt modelId="{312E863A-1B4A-4880-9679-A6F41C5F008D}" type="pres">
      <dgm:prSet presAssocID="{2A33F33E-9522-43D7-BE78-258FE43CE23A}" presName="connectorText" presStyleLbl="sibTrans1D1" presStyleIdx="3" presStyleCnt="4"/>
      <dgm:spPr/>
    </dgm:pt>
    <dgm:pt modelId="{E381EBAB-A674-43B3-84A8-09E22496874E}" type="pres">
      <dgm:prSet presAssocID="{31392D94-5E7C-4282-8D30-60BF38414DA9}" presName="node" presStyleLbl="node1" presStyleIdx="4" presStyleCnt="5">
        <dgm:presLayoutVars>
          <dgm:bulletEnabled val="1"/>
        </dgm:presLayoutVars>
      </dgm:prSet>
      <dgm:spPr/>
    </dgm:pt>
  </dgm:ptLst>
  <dgm:cxnLst>
    <dgm:cxn modelId="{1512C401-F0A1-4B80-BC43-B9A4E4D89870}" srcId="{BBB4DA64-3ED5-4347-89BD-FBDA3BDED80A}" destId="{976C2FAD-7570-47B2-849B-811D05F6265E}" srcOrd="3" destOrd="0" parTransId="{6BB3FCB4-FFFE-4A3E-A4C9-180F37408542}" sibTransId="{2A33F33E-9522-43D7-BE78-258FE43CE23A}"/>
    <dgm:cxn modelId="{618D6414-3C28-47AB-9A95-AF32117FF3A3}" type="presOf" srcId="{31392D94-5E7C-4282-8D30-60BF38414DA9}" destId="{E381EBAB-A674-43B3-84A8-09E22496874E}" srcOrd="0" destOrd="0" presId="urn:microsoft.com/office/officeart/2016/7/layout/RepeatingBendingProcessNew"/>
    <dgm:cxn modelId="{4357551F-C6AA-4DA6-9234-1CAED3FBE777}" srcId="{BBB4DA64-3ED5-4347-89BD-FBDA3BDED80A}" destId="{3900CADA-3384-4011-8C21-2DE21D59B491}" srcOrd="0" destOrd="0" parTransId="{67B34545-1944-4962-A398-0C03A0A2F6DD}" sibTransId="{FA504F2A-ACA4-491C-A53C-F73C1BD9333B}"/>
    <dgm:cxn modelId="{60FF4222-D9F2-43AB-A072-80E415B3E389}" type="presOf" srcId="{3900CADA-3384-4011-8C21-2DE21D59B491}" destId="{2EB2C81B-19D9-4E07-B882-A4CCDAA1C94A}" srcOrd="0" destOrd="0" presId="urn:microsoft.com/office/officeart/2016/7/layout/RepeatingBendingProcessNew"/>
    <dgm:cxn modelId="{9C58A92E-DE85-4507-AEB7-A1003804C9FE}" type="presOf" srcId="{FA504F2A-ACA4-491C-A53C-F73C1BD9333B}" destId="{826F949E-1DB5-40AC-A3D0-10046523FEA9}" srcOrd="0" destOrd="0" presId="urn:microsoft.com/office/officeart/2016/7/layout/RepeatingBendingProcessNew"/>
    <dgm:cxn modelId="{062A272F-B5CF-4504-89CD-08E5E1171CE2}" type="presOf" srcId="{2A33F33E-9522-43D7-BE78-258FE43CE23A}" destId="{312E863A-1B4A-4880-9679-A6F41C5F008D}" srcOrd="1" destOrd="0" presId="urn:microsoft.com/office/officeart/2016/7/layout/RepeatingBendingProcessNew"/>
    <dgm:cxn modelId="{29BF183E-B7BC-46DE-8801-486F6C9BDAD4}" type="presOf" srcId="{FA504F2A-ACA4-491C-A53C-F73C1BD9333B}" destId="{B6A16FC2-B8CC-4222-8753-8EF5F056B4E2}" srcOrd="1" destOrd="0" presId="urn:microsoft.com/office/officeart/2016/7/layout/RepeatingBendingProcessNew"/>
    <dgm:cxn modelId="{9A411265-63FC-4D86-89B9-B707BE53A8FC}" type="presOf" srcId="{BBB4DA64-3ED5-4347-89BD-FBDA3BDED80A}" destId="{CF9CA8B2-5761-4854-96AF-9BD1E191E0F1}" srcOrd="0" destOrd="0" presId="urn:microsoft.com/office/officeart/2016/7/layout/RepeatingBendingProcessNew"/>
    <dgm:cxn modelId="{2F526965-30FC-4563-86F3-40BD23C25DDA}" srcId="{BBB4DA64-3ED5-4347-89BD-FBDA3BDED80A}" destId="{E83BAF39-1C82-4EE7-9055-B0C5FD066CC9}" srcOrd="1" destOrd="0" parTransId="{D521B373-0289-4B81-9AA7-87BB4F649B80}" sibTransId="{418A6133-B591-454F-A5EB-7386C3F0DA4E}"/>
    <dgm:cxn modelId="{492F1869-ACE4-4172-9D14-1832225EEBDE}" type="presOf" srcId="{418A6133-B591-454F-A5EB-7386C3F0DA4E}" destId="{B2E8E4A3-A87B-47A2-861B-D27BA54C4D42}" srcOrd="0" destOrd="0" presId="urn:microsoft.com/office/officeart/2016/7/layout/RepeatingBendingProcessNew"/>
    <dgm:cxn modelId="{7FF3864E-41F6-4A47-8F2B-2DCCEAD02B06}" type="presOf" srcId="{976C2FAD-7570-47B2-849B-811D05F6265E}" destId="{95A7B227-8591-4B58-9A62-CE8D6BC9EF75}" srcOrd="0" destOrd="0" presId="urn:microsoft.com/office/officeart/2016/7/layout/RepeatingBendingProcessNew"/>
    <dgm:cxn modelId="{83CD2A79-C9F8-483A-B8C3-CBA39E9FD4B1}" type="presOf" srcId="{F7C63D34-02B4-4C38-9410-A3170F75D807}" destId="{65196653-C7C9-4E68-9644-A428E0AAA6BC}" srcOrd="0" destOrd="0" presId="urn:microsoft.com/office/officeart/2016/7/layout/RepeatingBendingProcessNew"/>
    <dgm:cxn modelId="{76FF3B7C-4DEA-4837-98E9-B8B6BBE58DF7}" type="presOf" srcId="{418A6133-B591-454F-A5EB-7386C3F0DA4E}" destId="{29AC0635-4477-4084-9B8D-93491ADB849F}" srcOrd="1" destOrd="0" presId="urn:microsoft.com/office/officeart/2016/7/layout/RepeatingBendingProcessNew"/>
    <dgm:cxn modelId="{C6C57299-5DE5-4C04-B83D-883AAA76855E}" srcId="{BBB4DA64-3ED5-4347-89BD-FBDA3BDED80A}" destId="{31392D94-5E7C-4282-8D30-60BF38414DA9}" srcOrd="4" destOrd="0" parTransId="{FB1DA186-9FE0-4511-B1D5-94852E258D77}" sibTransId="{1FA5CBCE-3613-4456-A8A3-55CE4F5D2977}"/>
    <dgm:cxn modelId="{F1B8F1A4-6F1A-4ED8-B9EE-F24B01E02A03}" type="presOf" srcId="{E83BAF39-1C82-4EE7-9055-B0C5FD066CC9}" destId="{CE7DF557-CEB4-447D-9ED1-21823CB01375}" srcOrd="0" destOrd="0" presId="urn:microsoft.com/office/officeart/2016/7/layout/RepeatingBendingProcessNew"/>
    <dgm:cxn modelId="{260FD8B8-3FFE-4AD1-B92A-35B0CB224AEF}" type="presOf" srcId="{2A33F33E-9522-43D7-BE78-258FE43CE23A}" destId="{9A6282AE-2360-4C30-BAE3-A95901211B49}" srcOrd="0" destOrd="0" presId="urn:microsoft.com/office/officeart/2016/7/layout/RepeatingBendingProcessNew"/>
    <dgm:cxn modelId="{3ABA48BE-0579-41D7-BDCF-39EF3699281C}" type="presOf" srcId="{54DD2CC9-6E9D-49EA-9435-85F79AF355F5}" destId="{A935714B-AAA4-4CF4-8725-34451E1995AA}" srcOrd="1" destOrd="0" presId="urn:microsoft.com/office/officeart/2016/7/layout/RepeatingBendingProcessNew"/>
    <dgm:cxn modelId="{239F54EA-4522-4AC3-96F4-C17728871419}" srcId="{BBB4DA64-3ED5-4347-89BD-FBDA3BDED80A}" destId="{F7C63D34-02B4-4C38-9410-A3170F75D807}" srcOrd="2" destOrd="0" parTransId="{39CFE386-F19C-482E-9AD4-2AC02CCF5B17}" sibTransId="{54DD2CC9-6E9D-49EA-9435-85F79AF355F5}"/>
    <dgm:cxn modelId="{486C29FE-5B4E-4E91-8B6A-0AEFED7C2F04}" type="presOf" srcId="{54DD2CC9-6E9D-49EA-9435-85F79AF355F5}" destId="{34DB45E9-FA8D-4044-91EA-63101CF529D9}" srcOrd="0" destOrd="0" presId="urn:microsoft.com/office/officeart/2016/7/layout/RepeatingBendingProcessNew"/>
    <dgm:cxn modelId="{DE5FB27C-329D-464D-834F-C64698ACC5D6}" type="presParOf" srcId="{CF9CA8B2-5761-4854-96AF-9BD1E191E0F1}" destId="{2EB2C81B-19D9-4E07-B882-A4CCDAA1C94A}" srcOrd="0" destOrd="0" presId="urn:microsoft.com/office/officeart/2016/7/layout/RepeatingBendingProcessNew"/>
    <dgm:cxn modelId="{46E1908E-83B0-4DBC-A887-A4026179EB8D}" type="presParOf" srcId="{CF9CA8B2-5761-4854-96AF-9BD1E191E0F1}" destId="{826F949E-1DB5-40AC-A3D0-10046523FEA9}" srcOrd="1" destOrd="0" presId="urn:microsoft.com/office/officeart/2016/7/layout/RepeatingBendingProcessNew"/>
    <dgm:cxn modelId="{AD2EA6DB-50F0-4E89-9A0E-932944B266D1}" type="presParOf" srcId="{826F949E-1DB5-40AC-A3D0-10046523FEA9}" destId="{B6A16FC2-B8CC-4222-8753-8EF5F056B4E2}" srcOrd="0" destOrd="0" presId="urn:microsoft.com/office/officeart/2016/7/layout/RepeatingBendingProcessNew"/>
    <dgm:cxn modelId="{4B15463A-645D-4A7B-A72D-B5E44479A7F8}" type="presParOf" srcId="{CF9CA8B2-5761-4854-96AF-9BD1E191E0F1}" destId="{CE7DF557-CEB4-447D-9ED1-21823CB01375}" srcOrd="2" destOrd="0" presId="urn:microsoft.com/office/officeart/2016/7/layout/RepeatingBendingProcessNew"/>
    <dgm:cxn modelId="{0E5A0D42-D7F3-4E04-9FB7-5B4FF2720E19}" type="presParOf" srcId="{CF9CA8B2-5761-4854-96AF-9BD1E191E0F1}" destId="{B2E8E4A3-A87B-47A2-861B-D27BA54C4D42}" srcOrd="3" destOrd="0" presId="urn:microsoft.com/office/officeart/2016/7/layout/RepeatingBendingProcessNew"/>
    <dgm:cxn modelId="{C0DCAEB8-70A6-4AAB-B1B6-8F323FC09B82}" type="presParOf" srcId="{B2E8E4A3-A87B-47A2-861B-D27BA54C4D42}" destId="{29AC0635-4477-4084-9B8D-93491ADB849F}" srcOrd="0" destOrd="0" presId="urn:microsoft.com/office/officeart/2016/7/layout/RepeatingBendingProcessNew"/>
    <dgm:cxn modelId="{1261C8E5-0369-4D48-B267-B8E9CEF822AD}" type="presParOf" srcId="{CF9CA8B2-5761-4854-96AF-9BD1E191E0F1}" destId="{65196653-C7C9-4E68-9644-A428E0AAA6BC}" srcOrd="4" destOrd="0" presId="urn:microsoft.com/office/officeart/2016/7/layout/RepeatingBendingProcessNew"/>
    <dgm:cxn modelId="{D6F39478-88BB-4823-B288-5699BA80F7D9}" type="presParOf" srcId="{CF9CA8B2-5761-4854-96AF-9BD1E191E0F1}" destId="{34DB45E9-FA8D-4044-91EA-63101CF529D9}" srcOrd="5" destOrd="0" presId="urn:microsoft.com/office/officeart/2016/7/layout/RepeatingBendingProcessNew"/>
    <dgm:cxn modelId="{5BAFC1EF-E212-46A6-A86D-57AEE0C884EF}" type="presParOf" srcId="{34DB45E9-FA8D-4044-91EA-63101CF529D9}" destId="{A935714B-AAA4-4CF4-8725-34451E1995AA}" srcOrd="0" destOrd="0" presId="urn:microsoft.com/office/officeart/2016/7/layout/RepeatingBendingProcessNew"/>
    <dgm:cxn modelId="{0C0F6635-59A7-4AAE-A9E8-92928A523516}" type="presParOf" srcId="{CF9CA8B2-5761-4854-96AF-9BD1E191E0F1}" destId="{95A7B227-8591-4B58-9A62-CE8D6BC9EF75}" srcOrd="6" destOrd="0" presId="urn:microsoft.com/office/officeart/2016/7/layout/RepeatingBendingProcessNew"/>
    <dgm:cxn modelId="{F50B74E2-A579-4929-9F42-FE192A70F27C}" type="presParOf" srcId="{CF9CA8B2-5761-4854-96AF-9BD1E191E0F1}" destId="{9A6282AE-2360-4C30-BAE3-A95901211B49}" srcOrd="7" destOrd="0" presId="urn:microsoft.com/office/officeart/2016/7/layout/RepeatingBendingProcessNew"/>
    <dgm:cxn modelId="{D03A52C3-8FCD-40BE-A301-A43654435A9E}" type="presParOf" srcId="{9A6282AE-2360-4C30-BAE3-A95901211B49}" destId="{312E863A-1B4A-4880-9679-A6F41C5F008D}" srcOrd="0" destOrd="0" presId="urn:microsoft.com/office/officeart/2016/7/layout/RepeatingBendingProcessNew"/>
    <dgm:cxn modelId="{4BB6218C-3B05-4217-889A-A5B75558F837}" type="presParOf" srcId="{CF9CA8B2-5761-4854-96AF-9BD1E191E0F1}" destId="{E381EBAB-A674-43B3-84A8-09E22496874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EF2B50-E6C6-44CC-AE38-2358E463875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1E6447F-2617-4C69-AEE0-C698F09153D7}">
      <dgm:prSet/>
      <dgm:spPr/>
      <dgm:t>
        <a:bodyPr/>
        <a:lstStyle/>
        <a:p>
          <a:pPr>
            <a:defRPr cap="all"/>
          </a:pPr>
          <a:r>
            <a:rPr lang="en-US"/>
            <a:t>Traditional recruitment vs. digital recruitment</a:t>
          </a:r>
        </a:p>
      </dgm:t>
    </dgm:pt>
    <dgm:pt modelId="{C4B3775A-8668-4BF1-B737-4C796760E7C1}" type="parTrans" cxnId="{4024D6F8-8642-4D08-91AF-6888B0F86F21}">
      <dgm:prSet/>
      <dgm:spPr/>
      <dgm:t>
        <a:bodyPr/>
        <a:lstStyle/>
        <a:p>
          <a:endParaRPr lang="en-US"/>
        </a:p>
      </dgm:t>
    </dgm:pt>
    <dgm:pt modelId="{4627C219-15C4-4D5F-9D46-13DB2B56461C}" type="sibTrans" cxnId="{4024D6F8-8642-4D08-91AF-6888B0F86F21}">
      <dgm:prSet/>
      <dgm:spPr/>
      <dgm:t>
        <a:bodyPr/>
        <a:lstStyle/>
        <a:p>
          <a:endParaRPr lang="en-US"/>
        </a:p>
      </dgm:t>
    </dgm:pt>
    <dgm:pt modelId="{C80C1A8E-1426-4855-9B85-0F1F2EB24373}">
      <dgm:prSet/>
      <dgm:spPr/>
      <dgm:t>
        <a:bodyPr/>
        <a:lstStyle/>
        <a:p>
          <a:pPr>
            <a:defRPr cap="all"/>
          </a:pPr>
          <a:r>
            <a:rPr lang="en-US"/>
            <a:t>Internal development vs. external hiring</a:t>
          </a:r>
        </a:p>
      </dgm:t>
    </dgm:pt>
    <dgm:pt modelId="{1A9D650A-B34B-4813-9EF8-74BDAAB93D4C}" type="parTrans" cxnId="{2D16565A-2CA4-4A1D-ABE1-F10F665B5F94}">
      <dgm:prSet/>
      <dgm:spPr/>
      <dgm:t>
        <a:bodyPr/>
        <a:lstStyle/>
        <a:p>
          <a:endParaRPr lang="en-US"/>
        </a:p>
      </dgm:t>
    </dgm:pt>
    <dgm:pt modelId="{5E901918-A679-488E-B2F8-402E3CA30CBC}" type="sibTrans" cxnId="{2D16565A-2CA4-4A1D-ABE1-F10F665B5F94}">
      <dgm:prSet/>
      <dgm:spPr/>
      <dgm:t>
        <a:bodyPr/>
        <a:lstStyle/>
        <a:p>
          <a:endParaRPr lang="en-US"/>
        </a:p>
      </dgm:t>
    </dgm:pt>
    <dgm:pt modelId="{D5F38929-BADD-41C2-8F89-7A7D77FAF15B}">
      <dgm:prSet/>
      <dgm:spPr/>
      <dgm:t>
        <a:bodyPr/>
        <a:lstStyle/>
        <a:p>
          <a:pPr>
            <a:defRPr cap="all"/>
          </a:pPr>
          <a:r>
            <a:rPr lang="en-US"/>
            <a:t>Short‑term vs. long‑term HRM strategies</a:t>
          </a:r>
        </a:p>
      </dgm:t>
    </dgm:pt>
    <dgm:pt modelId="{36A6F50F-7BD4-43AA-969A-F30AF92D97A5}" type="parTrans" cxnId="{9A519A96-2DB0-4605-A288-4D3122B0E7BE}">
      <dgm:prSet/>
      <dgm:spPr/>
      <dgm:t>
        <a:bodyPr/>
        <a:lstStyle/>
        <a:p>
          <a:endParaRPr lang="en-US"/>
        </a:p>
      </dgm:t>
    </dgm:pt>
    <dgm:pt modelId="{1B5862A0-2BBA-4F64-A310-0E75F3F215B8}" type="sibTrans" cxnId="{9A519A96-2DB0-4605-A288-4D3122B0E7BE}">
      <dgm:prSet/>
      <dgm:spPr/>
      <dgm:t>
        <a:bodyPr/>
        <a:lstStyle/>
        <a:p>
          <a:endParaRPr lang="en-US"/>
        </a:p>
      </dgm:t>
    </dgm:pt>
    <dgm:pt modelId="{9659DF7C-0BEE-481B-AFB2-1988961B21E4}">
      <dgm:prSet/>
      <dgm:spPr/>
      <dgm:t>
        <a:bodyPr/>
        <a:lstStyle/>
        <a:p>
          <a:pPr>
            <a:defRPr cap="all"/>
          </a:pPr>
          <a:r>
            <a:rPr lang="en-US"/>
            <a:t>Evidence‑based HRM improves decision quality</a:t>
          </a:r>
        </a:p>
      </dgm:t>
    </dgm:pt>
    <dgm:pt modelId="{DF617520-D5AC-4A29-9F65-DC5D2B2168E7}" type="parTrans" cxnId="{801A9D80-6E04-43AD-968A-EDE102337C4E}">
      <dgm:prSet/>
      <dgm:spPr/>
      <dgm:t>
        <a:bodyPr/>
        <a:lstStyle/>
        <a:p>
          <a:endParaRPr lang="en-US"/>
        </a:p>
      </dgm:t>
    </dgm:pt>
    <dgm:pt modelId="{1F5BC53B-2205-482F-8C23-08B3586DA742}" type="sibTrans" cxnId="{801A9D80-6E04-43AD-968A-EDE102337C4E}">
      <dgm:prSet/>
      <dgm:spPr/>
      <dgm:t>
        <a:bodyPr/>
        <a:lstStyle/>
        <a:p>
          <a:endParaRPr lang="en-US"/>
        </a:p>
      </dgm:t>
    </dgm:pt>
    <dgm:pt modelId="{E966A310-F0A1-4D2E-9FB5-0978155F24E8}" type="pres">
      <dgm:prSet presAssocID="{8DEF2B50-E6C6-44CC-AE38-2358E4638751}" presName="root" presStyleCnt="0">
        <dgm:presLayoutVars>
          <dgm:dir/>
          <dgm:resizeHandles val="exact"/>
        </dgm:presLayoutVars>
      </dgm:prSet>
      <dgm:spPr/>
    </dgm:pt>
    <dgm:pt modelId="{6D132264-D50F-49C2-AFBE-F2F9B4708B32}" type="pres">
      <dgm:prSet presAssocID="{D1E6447F-2617-4C69-AEE0-C698F09153D7}" presName="compNode" presStyleCnt="0"/>
      <dgm:spPr/>
    </dgm:pt>
    <dgm:pt modelId="{E975A7AA-F68C-4F08-ADC6-C23D6341378F}" type="pres">
      <dgm:prSet presAssocID="{D1E6447F-2617-4C69-AEE0-C698F09153D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226B53E-5464-42DD-B327-289F703D76BE}" type="pres">
      <dgm:prSet presAssocID="{D1E6447F-2617-4C69-AEE0-C698F09153D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0959DA2-7DEA-4223-BA44-AD020542589F}" type="pres">
      <dgm:prSet presAssocID="{D1E6447F-2617-4C69-AEE0-C698F09153D7}" presName="spaceRect" presStyleCnt="0"/>
      <dgm:spPr/>
    </dgm:pt>
    <dgm:pt modelId="{2C3F9894-A7D6-4297-9BEA-D51A418FDE43}" type="pres">
      <dgm:prSet presAssocID="{D1E6447F-2617-4C69-AEE0-C698F09153D7}" presName="textRect" presStyleLbl="revTx" presStyleIdx="0" presStyleCnt="4">
        <dgm:presLayoutVars>
          <dgm:chMax val="1"/>
          <dgm:chPref val="1"/>
        </dgm:presLayoutVars>
      </dgm:prSet>
      <dgm:spPr/>
    </dgm:pt>
    <dgm:pt modelId="{878BED79-A2CD-4593-ACE2-90C07A72D797}" type="pres">
      <dgm:prSet presAssocID="{4627C219-15C4-4D5F-9D46-13DB2B56461C}" presName="sibTrans" presStyleCnt="0"/>
      <dgm:spPr/>
    </dgm:pt>
    <dgm:pt modelId="{5FAA6FBC-767C-4ED4-A12E-C334164EB510}" type="pres">
      <dgm:prSet presAssocID="{C80C1A8E-1426-4855-9B85-0F1F2EB24373}" presName="compNode" presStyleCnt="0"/>
      <dgm:spPr/>
    </dgm:pt>
    <dgm:pt modelId="{F33140D5-B234-4DC4-92DA-F1D9A1FB7924}" type="pres">
      <dgm:prSet presAssocID="{C80C1A8E-1426-4855-9B85-0F1F2EB24373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BDC9F60-41D7-420F-A183-FAA5D0EB971A}" type="pres">
      <dgm:prSet presAssocID="{C80C1A8E-1426-4855-9B85-0F1F2EB2437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8CEC4CC-42DA-4A41-A962-B718C040260B}" type="pres">
      <dgm:prSet presAssocID="{C80C1A8E-1426-4855-9B85-0F1F2EB24373}" presName="spaceRect" presStyleCnt="0"/>
      <dgm:spPr/>
    </dgm:pt>
    <dgm:pt modelId="{E355A7CF-457A-4AD6-A74F-61B056087E5C}" type="pres">
      <dgm:prSet presAssocID="{C80C1A8E-1426-4855-9B85-0F1F2EB24373}" presName="textRect" presStyleLbl="revTx" presStyleIdx="1" presStyleCnt="4">
        <dgm:presLayoutVars>
          <dgm:chMax val="1"/>
          <dgm:chPref val="1"/>
        </dgm:presLayoutVars>
      </dgm:prSet>
      <dgm:spPr/>
    </dgm:pt>
    <dgm:pt modelId="{21218CD9-597F-45CB-9591-9B9B40B7565A}" type="pres">
      <dgm:prSet presAssocID="{5E901918-A679-488E-B2F8-402E3CA30CBC}" presName="sibTrans" presStyleCnt="0"/>
      <dgm:spPr/>
    </dgm:pt>
    <dgm:pt modelId="{7FC75E3E-F2FE-42A8-9A99-A23C48F0F1E4}" type="pres">
      <dgm:prSet presAssocID="{D5F38929-BADD-41C2-8F89-7A7D77FAF15B}" presName="compNode" presStyleCnt="0"/>
      <dgm:spPr/>
    </dgm:pt>
    <dgm:pt modelId="{44493406-AD5D-4022-8138-919F08B9AA69}" type="pres">
      <dgm:prSet presAssocID="{D5F38929-BADD-41C2-8F89-7A7D77FAF15B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E0ECD28-011C-4317-A16E-95A248AFA156}" type="pres">
      <dgm:prSet presAssocID="{D5F38929-BADD-41C2-8F89-7A7D77FAF15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620C95E-A118-47D1-87B8-3871DAB6C4E5}" type="pres">
      <dgm:prSet presAssocID="{D5F38929-BADD-41C2-8F89-7A7D77FAF15B}" presName="spaceRect" presStyleCnt="0"/>
      <dgm:spPr/>
    </dgm:pt>
    <dgm:pt modelId="{BC86B240-3C0F-440E-8543-34F84DBCACBF}" type="pres">
      <dgm:prSet presAssocID="{D5F38929-BADD-41C2-8F89-7A7D77FAF15B}" presName="textRect" presStyleLbl="revTx" presStyleIdx="2" presStyleCnt="4">
        <dgm:presLayoutVars>
          <dgm:chMax val="1"/>
          <dgm:chPref val="1"/>
        </dgm:presLayoutVars>
      </dgm:prSet>
      <dgm:spPr/>
    </dgm:pt>
    <dgm:pt modelId="{C352C517-8575-4D86-B249-2F5D8956AF77}" type="pres">
      <dgm:prSet presAssocID="{1B5862A0-2BBA-4F64-A310-0E75F3F215B8}" presName="sibTrans" presStyleCnt="0"/>
      <dgm:spPr/>
    </dgm:pt>
    <dgm:pt modelId="{C1B2B3E8-55C6-474D-8B8F-8BC850C9C460}" type="pres">
      <dgm:prSet presAssocID="{9659DF7C-0BEE-481B-AFB2-1988961B21E4}" presName="compNode" presStyleCnt="0"/>
      <dgm:spPr/>
    </dgm:pt>
    <dgm:pt modelId="{962896FD-A63E-4330-929B-915B11E2DEFD}" type="pres">
      <dgm:prSet presAssocID="{9659DF7C-0BEE-481B-AFB2-1988961B21E4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DCD64A0-EDE4-4EFB-B51F-DE1352E20B7B}" type="pres">
      <dgm:prSet presAssocID="{9659DF7C-0BEE-481B-AFB2-1988961B21E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902ABAB-0150-42DB-94FA-11FB787DFD95}" type="pres">
      <dgm:prSet presAssocID="{9659DF7C-0BEE-481B-AFB2-1988961B21E4}" presName="spaceRect" presStyleCnt="0"/>
      <dgm:spPr/>
    </dgm:pt>
    <dgm:pt modelId="{DAE0CC8C-7B15-4CD7-94A2-F564059FCDFD}" type="pres">
      <dgm:prSet presAssocID="{9659DF7C-0BEE-481B-AFB2-1988961B21E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A33D617-3FF1-48D9-B93B-657A075E9F40}" type="presOf" srcId="{9659DF7C-0BEE-481B-AFB2-1988961B21E4}" destId="{DAE0CC8C-7B15-4CD7-94A2-F564059FCDFD}" srcOrd="0" destOrd="0" presId="urn:microsoft.com/office/officeart/2018/5/layout/IconLeafLabelList"/>
    <dgm:cxn modelId="{C873FB1B-B101-4B24-881E-F182852546DC}" type="presOf" srcId="{D5F38929-BADD-41C2-8F89-7A7D77FAF15B}" destId="{BC86B240-3C0F-440E-8543-34F84DBCACBF}" srcOrd="0" destOrd="0" presId="urn:microsoft.com/office/officeart/2018/5/layout/IconLeafLabelList"/>
    <dgm:cxn modelId="{7E2CA54E-500F-46CC-BC3A-B8D848634700}" type="presOf" srcId="{C80C1A8E-1426-4855-9B85-0F1F2EB24373}" destId="{E355A7CF-457A-4AD6-A74F-61B056087E5C}" srcOrd="0" destOrd="0" presId="urn:microsoft.com/office/officeart/2018/5/layout/IconLeafLabelList"/>
    <dgm:cxn modelId="{FBFE4758-0A84-4858-8BF4-6AD7D9F2B8CD}" type="presOf" srcId="{8DEF2B50-E6C6-44CC-AE38-2358E4638751}" destId="{E966A310-F0A1-4D2E-9FB5-0978155F24E8}" srcOrd="0" destOrd="0" presId="urn:microsoft.com/office/officeart/2018/5/layout/IconLeafLabelList"/>
    <dgm:cxn modelId="{2D16565A-2CA4-4A1D-ABE1-F10F665B5F94}" srcId="{8DEF2B50-E6C6-44CC-AE38-2358E4638751}" destId="{C80C1A8E-1426-4855-9B85-0F1F2EB24373}" srcOrd="1" destOrd="0" parTransId="{1A9D650A-B34B-4813-9EF8-74BDAAB93D4C}" sibTransId="{5E901918-A679-488E-B2F8-402E3CA30CBC}"/>
    <dgm:cxn modelId="{801A9D80-6E04-43AD-968A-EDE102337C4E}" srcId="{8DEF2B50-E6C6-44CC-AE38-2358E4638751}" destId="{9659DF7C-0BEE-481B-AFB2-1988961B21E4}" srcOrd="3" destOrd="0" parTransId="{DF617520-D5AC-4A29-9F65-DC5D2B2168E7}" sibTransId="{1F5BC53B-2205-482F-8C23-08B3586DA742}"/>
    <dgm:cxn modelId="{9A519A96-2DB0-4605-A288-4D3122B0E7BE}" srcId="{8DEF2B50-E6C6-44CC-AE38-2358E4638751}" destId="{D5F38929-BADD-41C2-8F89-7A7D77FAF15B}" srcOrd="2" destOrd="0" parTransId="{36A6F50F-7BD4-43AA-969A-F30AF92D97A5}" sibTransId="{1B5862A0-2BBA-4F64-A310-0E75F3F215B8}"/>
    <dgm:cxn modelId="{0EADFA98-0A98-4918-818A-6CCC143FA11B}" type="presOf" srcId="{D1E6447F-2617-4C69-AEE0-C698F09153D7}" destId="{2C3F9894-A7D6-4297-9BEA-D51A418FDE43}" srcOrd="0" destOrd="0" presId="urn:microsoft.com/office/officeart/2018/5/layout/IconLeafLabelList"/>
    <dgm:cxn modelId="{4024D6F8-8642-4D08-91AF-6888B0F86F21}" srcId="{8DEF2B50-E6C6-44CC-AE38-2358E4638751}" destId="{D1E6447F-2617-4C69-AEE0-C698F09153D7}" srcOrd="0" destOrd="0" parTransId="{C4B3775A-8668-4BF1-B737-4C796760E7C1}" sibTransId="{4627C219-15C4-4D5F-9D46-13DB2B56461C}"/>
    <dgm:cxn modelId="{D6220381-8AF4-4A3C-8C04-8E01B158604A}" type="presParOf" srcId="{E966A310-F0A1-4D2E-9FB5-0978155F24E8}" destId="{6D132264-D50F-49C2-AFBE-F2F9B4708B32}" srcOrd="0" destOrd="0" presId="urn:microsoft.com/office/officeart/2018/5/layout/IconLeafLabelList"/>
    <dgm:cxn modelId="{67A15DDE-2B95-4535-84DC-B0354B28967A}" type="presParOf" srcId="{6D132264-D50F-49C2-AFBE-F2F9B4708B32}" destId="{E975A7AA-F68C-4F08-ADC6-C23D6341378F}" srcOrd="0" destOrd="0" presId="urn:microsoft.com/office/officeart/2018/5/layout/IconLeafLabelList"/>
    <dgm:cxn modelId="{515198CC-4A33-4BFC-9BE8-3C55CF9D5B0F}" type="presParOf" srcId="{6D132264-D50F-49C2-AFBE-F2F9B4708B32}" destId="{0226B53E-5464-42DD-B327-289F703D76BE}" srcOrd="1" destOrd="0" presId="urn:microsoft.com/office/officeart/2018/5/layout/IconLeafLabelList"/>
    <dgm:cxn modelId="{7C0DCC74-B58C-49A3-9BA3-2D334C441585}" type="presParOf" srcId="{6D132264-D50F-49C2-AFBE-F2F9B4708B32}" destId="{10959DA2-7DEA-4223-BA44-AD020542589F}" srcOrd="2" destOrd="0" presId="urn:microsoft.com/office/officeart/2018/5/layout/IconLeafLabelList"/>
    <dgm:cxn modelId="{015E1521-37A7-4515-B0D9-A3829A6E06A1}" type="presParOf" srcId="{6D132264-D50F-49C2-AFBE-F2F9B4708B32}" destId="{2C3F9894-A7D6-4297-9BEA-D51A418FDE43}" srcOrd="3" destOrd="0" presId="urn:microsoft.com/office/officeart/2018/5/layout/IconLeafLabelList"/>
    <dgm:cxn modelId="{CB355F96-4F51-4CF7-9247-DA7DB946A32C}" type="presParOf" srcId="{E966A310-F0A1-4D2E-9FB5-0978155F24E8}" destId="{878BED79-A2CD-4593-ACE2-90C07A72D797}" srcOrd="1" destOrd="0" presId="urn:microsoft.com/office/officeart/2018/5/layout/IconLeafLabelList"/>
    <dgm:cxn modelId="{A9322102-4C19-4540-B6F9-91E32A53C685}" type="presParOf" srcId="{E966A310-F0A1-4D2E-9FB5-0978155F24E8}" destId="{5FAA6FBC-767C-4ED4-A12E-C334164EB510}" srcOrd="2" destOrd="0" presId="urn:microsoft.com/office/officeart/2018/5/layout/IconLeafLabelList"/>
    <dgm:cxn modelId="{8A8FDBE4-3D5F-4AC4-9022-441037E3B2AA}" type="presParOf" srcId="{5FAA6FBC-767C-4ED4-A12E-C334164EB510}" destId="{F33140D5-B234-4DC4-92DA-F1D9A1FB7924}" srcOrd="0" destOrd="0" presId="urn:microsoft.com/office/officeart/2018/5/layout/IconLeafLabelList"/>
    <dgm:cxn modelId="{7F7F0369-9D3E-4085-9630-997A932CFF1D}" type="presParOf" srcId="{5FAA6FBC-767C-4ED4-A12E-C334164EB510}" destId="{6BDC9F60-41D7-420F-A183-FAA5D0EB971A}" srcOrd="1" destOrd="0" presId="urn:microsoft.com/office/officeart/2018/5/layout/IconLeafLabelList"/>
    <dgm:cxn modelId="{3D40EA97-EBEE-49F7-B9E1-08923969684B}" type="presParOf" srcId="{5FAA6FBC-767C-4ED4-A12E-C334164EB510}" destId="{38CEC4CC-42DA-4A41-A962-B718C040260B}" srcOrd="2" destOrd="0" presId="urn:microsoft.com/office/officeart/2018/5/layout/IconLeafLabelList"/>
    <dgm:cxn modelId="{0CA4289B-2E0F-4F10-952E-BBBFD9EE8A27}" type="presParOf" srcId="{5FAA6FBC-767C-4ED4-A12E-C334164EB510}" destId="{E355A7CF-457A-4AD6-A74F-61B056087E5C}" srcOrd="3" destOrd="0" presId="urn:microsoft.com/office/officeart/2018/5/layout/IconLeafLabelList"/>
    <dgm:cxn modelId="{28663350-C5A2-406B-8574-9BE008D1CE94}" type="presParOf" srcId="{E966A310-F0A1-4D2E-9FB5-0978155F24E8}" destId="{21218CD9-597F-45CB-9591-9B9B40B7565A}" srcOrd="3" destOrd="0" presId="urn:microsoft.com/office/officeart/2018/5/layout/IconLeafLabelList"/>
    <dgm:cxn modelId="{261F766E-AE85-43E6-A8A6-1DDBD3882012}" type="presParOf" srcId="{E966A310-F0A1-4D2E-9FB5-0978155F24E8}" destId="{7FC75E3E-F2FE-42A8-9A99-A23C48F0F1E4}" srcOrd="4" destOrd="0" presId="urn:microsoft.com/office/officeart/2018/5/layout/IconLeafLabelList"/>
    <dgm:cxn modelId="{DCC47CA2-0EB6-4A25-A7C5-D56A5D39ED94}" type="presParOf" srcId="{7FC75E3E-F2FE-42A8-9A99-A23C48F0F1E4}" destId="{44493406-AD5D-4022-8138-919F08B9AA69}" srcOrd="0" destOrd="0" presId="urn:microsoft.com/office/officeart/2018/5/layout/IconLeafLabelList"/>
    <dgm:cxn modelId="{24491E77-9AD2-4C88-AF40-7EF1A6CCEC22}" type="presParOf" srcId="{7FC75E3E-F2FE-42A8-9A99-A23C48F0F1E4}" destId="{5E0ECD28-011C-4317-A16E-95A248AFA156}" srcOrd="1" destOrd="0" presId="urn:microsoft.com/office/officeart/2018/5/layout/IconLeafLabelList"/>
    <dgm:cxn modelId="{C5293B54-42FA-4180-B90C-0F0867726D06}" type="presParOf" srcId="{7FC75E3E-F2FE-42A8-9A99-A23C48F0F1E4}" destId="{2620C95E-A118-47D1-87B8-3871DAB6C4E5}" srcOrd="2" destOrd="0" presId="urn:microsoft.com/office/officeart/2018/5/layout/IconLeafLabelList"/>
    <dgm:cxn modelId="{B2FE32FF-1DC2-40DF-9169-93C873D3DE85}" type="presParOf" srcId="{7FC75E3E-F2FE-42A8-9A99-A23C48F0F1E4}" destId="{BC86B240-3C0F-440E-8543-34F84DBCACBF}" srcOrd="3" destOrd="0" presId="urn:microsoft.com/office/officeart/2018/5/layout/IconLeafLabelList"/>
    <dgm:cxn modelId="{36F82739-FE61-430A-BDE8-0E31E27B359A}" type="presParOf" srcId="{E966A310-F0A1-4D2E-9FB5-0978155F24E8}" destId="{C352C517-8575-4D86-B249-2F5D8956AF77}" srcOrd="5" destOrd="0" presId="urn:microsoft.com/office/officeart/2018/5/layout/IconLeafLabelList"/>
    <dgm:cxn modelId="{B5B18251-2DAD-400C-8963-323A1028B3A7}" type="presParOf" srcId="{E966A310-F0A1-4D2E-9FB5-0978155F24E8}" destId="{C1B2B3E8-55C6-474D-8B8F-8BC850C9C460}" srcOrd="6" destOrd="0" presId="urn:microsoft.com/office/officeart/2018/5/layout/IconLeafLabelList"/>
    <dgm:cxn modelId="{0D03F68B-B9C5-4F77-A7EF-6FF9CF4AEA95}" type="presParOf" srcId="{C1B2B3E8-55C6-474D-8B8F-8BC850C9C460}" destId="{962896FD-A63E-4330-929B-915B11E2DEFD}" srcOrd="0" destOrd="0" presId="urn:microsoft.com/office/officeart/2018/5/layout/IconLeafLabelList"/>
    <dgm:cxn modelId="{5AC8D09D-EC07-4155-9CFD-1B244E069D4A}" type="presParOf" srcId="{C1B2B3E8-55C6-474D-8B8F-8BC850C9C460}" destId="{2DCD64A0-EDE4-4EFB-B51F-DE1352E20B7B}" srcOrd="1" destOrd="0" presId="urn:microsoft.com/office/officeart/2018/5/layout/IconLeafLabelList"/>
    <dgm:cxn modelId="{EA00CB78-392B-4231-B22C-2BE6156857EA}" type="presParOf" srcId="{C1B2B3E8-55C6-474D-8B8F-8BC850C9C460}" destId="{F902ABAB-0150-42DB-94FA-11FB787DFD95}" srcOrd="2" destOrd="0" presId="urn:microsoft.com/office/officeart/2018/5/layout/IconLeafLabelList"/>
    <dgm:cxn modelId="{7A413816-362A-4D02-8BDD-D408428619B3}" type="presParOf" srcId="{C1B2B3E8-55C6-474D-8B8F-8BC850C9C460}" destId="{DAE0CC8C-7B15-4CD7-94A2-F564059FCDF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55C8D7-B683-42AA-93A5-A8C7B09E856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FF531CB3-084B-4CED-BD72-903119F062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rial"/>
              <a:cs typeface="Arial"/>
            </a:rPr>
            <a:t>Improved retention through internal progression</a:t>
          </a:r>
        </a:p>
      </dgm:t>
    </dgm:pt>
    <dgm:pt modelId="{9FAC2C84-4D09-4522-B0FB-B45637C7A110}" type="parTrans" cxnId="{D41856FF-295A-4386-AFFB-480F435B762A}">
      <dgm:prSet/>
      <dgm:spPr/>
      <dgm:t>
        <a:bodyPr/>
        <a:lstStyle/>
        <a:p>
          <a:endParaRPr lang="en-US"/>
        </a:p>
      </dgm:t>
    </dgm:pt>
    <dgm:pt modelId="{A84C995E-7EF2-4365-A7E9-53B55219D014}" type="sibTrans" cxnId="{D41856FF-295A-4386-AFFB-480F435B762A}">
      <dgm:prSet/>
      <dgm:spPr/>
      <dgm:t>
        <a:bodyPr/>
        <a:lstStyle/>
        <a:p>
          <a:endParaRPr lang="en-US"/>
        </a:p>
      </dgm:t>
    </dgm:pt>
    <dgm:pt modelId="{14E2384D-0338-46B2-96A1-151C5C12CEE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rial"/>
              <a:cs typeface="Arial"/>
            </a:rPr>
            <a:t>Enhanced digital capability via targeted external hiring</a:t>
          </a:r>
        </a:p>
      </dgm:t>
    </dgm:pt>
    <dgm:pt modelId="{4DCE0BB9-2C37-408C-9B2E-6292CADBDABC}" type="parTrans" cxnId="{C046241F-6CA9-442A-B822-748BC96FCD0E}">
      <dgm:prSet/>
      <dgm:spPr/>
      <dgm:t>
        <a:bodyPr/>
        <a:lstStyle/>
        <a:p>
          <a:endParaRPr lang="en-US"/>
        </a:p>
      </dgm:t>
    </dgm:pt>
    <dgm:pt modelId="{EE0F53E9-B1BF-4F31-AA11-F0767C8D18CC}" type="sibTrans" cxnId="{C046241F-6CA9-442A-B822-748BC96FCD0E}">
      <dgm:prSet/>
      <dgm:spPr/>
      <dgm:t>
        <a:bodyPr/>
        <a:lstStyle/>
        <a:p>
          <a:endParaRPr lang="en-US"/>
        </a:p>
      </dgm:t>
    </dgm:pt>
    <dgm:pt modelId="{A32F5E02-1713-4831-BFA5-E83FFFC3FB7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rial"/>
              <a:cs typeface="Arial"/>
            </a:rPr>
            <a:t>Stronger leadership through structured development</a:t>
          </a:r>
        </a:p>
      </dgm:t>
    </dgm:pt>
    <dgm:pt modelId="{623FD3EC-F344-49FD-956C-B1241C08551C}" type="parTrans" cxnId="{47002C0A-04B7-4F5E-9DC0-9B4A343B7573}">
      <dgm:prSet/>
      <dgm:spPr/>
      <dgm:t>
        <a:bodyPr/>
        <a:lstStyle/>
        <a:p>
          <a:endParaRPr lang="en-US"/>
        </a:p>
      </dgm:t>
    </dgm:pt>
    <dgm:pt modelId="{106838F8-A403-4A5D-829A-8D633862F842}" type="sibTrans" cxnId="{47002C0A-04B7-4F5E-9DC0-9B4A343B7573}">
      <dgm:prSet/>
      <dgm:spPr/>
      <dgm:t>
        <a:bodyPr/>
        <a:lstStyle/>
        <a:p>
          <a:endParaRPr lang="en-US"/>
        </a:p>
      </dgm:t>
    </dgm:pt>
    <dgm:pt modelId="{3E4DDEA5-CB96-4911-84A1-916F88DA55E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>
              <a:latin typeface="Arial"/>
              <a:cs typeface="Arial"/>
            </a:rPr>
            <a:t>Increased engagement through wellbeing and recognition</a:t>
          </a:r>
        </a:p>
      </dgm:t>
    </dgm:pt>
    <dgm:pt modelId="{E129AE55-1F04-4FBD-A475-7690EE8D3CE7}" type="parTrans" cxnId="{FEA84715-6D14-430D-9F6D-8079434C3DB5}">
      <dgm:prSet/>
      <dgm:spPr/>
      <dgm:t>
        <a:bodyPr/>
        <a:lstStyle/>
        <a:p>
          <a:endParaRPr lang="en-US"/>
        </a:p>
      </dgm:t>
    </dgm:pt>
    <dgm:pt modelId="{3EC683B7-8161-46E2-879C-C425DEBC7908}" type="sibTrans" cxnId="{FEA84715-6D14-430D-9F6D-8079434C3DB5}">
      <dgm:prSet/>
      <dgm:spPr/>
      <dgm:t>
        <a:bodyPr/>
        <a:lstStyle/>
        <a:p>
          <a:endParaRPr lang="en-US"/>
        </a:p>
      </dgm:t>
    </dgm:pt>
    <dgm:pt modelId="{C8C6480D-5016-4CCE-965C-193C1847446F}" type="pres">
      <dgm:prSet presAssocID="{E255C8D7-B683-42AA-93A5-A8C7B09E8565}" presName="root" presStyleCnt="0">
        <dgm:presLayoutVars>
          <dgm:dir/>
          <dgm:resizeHandles val="exact"/>
        </dgm:presLayoutVars>
      </dgm:prSet>
      <dgm:spPr/>
    </dgm:pt>
    <dgm:pt modelId="{BD8EC8FB-6E86-41E3-B45A-D07963E22753}" type="pres">
      <dgm:prSet presAssocID="{FF531CB3-084B-4CED-BD72-903119F062B9}" presName="compNode" presStyleCnt="0"/>
      <dgm:spPr/>
    </dgm:pt>
    <dgm:pt modelId="{4FFE99BA-0179-4AD5-A894-34141C094468}" type="pres">
      <dgm:prSet presAssocID="{FF531CB3-084B-4CED-BD72-903119F062B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F871431-BC25-4D34-B8F7-CC2DD416806C}" type="pres">
      <dgm:prSet presAssocID="{FF531CB3-084B-4CED-BD72-903119F062B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C8615AB-28C9-4F47-BFA5-D5E0924D204A}" type="pres">
      <dgm:prSet presAssocID="{FF531CB3-084B-4CED-BD72-903119F062B9}" presName="spaceRect" presStyleCnt="0"/>
      <dgm:spPr/>
    </dgm:pt>
    <dgm:pt modelId="{CB2A166E-CADA-4EA7-BF53-F6BA0B1A77D3}" type="pres">
      <dgm:prSet presAssocID="{FF531CB3-084B-4CED-BD72-903119F062B9}" presName="textRect" presStyleLbl="revTx" presStyleIdx="0" presStyleCnt="4">
        <dgm:presLayoutVars>
          <dgm:chMax val="1"/>
          <dgm:chPref val="1"/>
        </dgm:presLayoutVars>
      </dgm:prSet>
      <dgm:spPr/>
    </dgm:pt>
    <dgm:pt modelId="{13CCA271-88A8-4AA8-BB7E-9EBEB043357A}" type="pres">
      <dgm:prSet presAssocID="{A84C995E-7EF2-4365-A7E9-53B55219D014}" presName="sibTrans" presStyleCnt="0"/>
      <dgm:spPr/>
    </dgm:pt>
    <dgm:pt modelId="{3140C18A-6768-47A9-862A-4AE4CC4D29D4}" type="pres">
      <dgm:prSet presAssocID="{14E2384D-0338-46B2-96A1-151C5C12CEE3}" presName="compNode" presStyleCnt="0"/>
      <dgm:spPr/>
    </dgm:pt>
    <dgm:pt modelId="{322E19A9-92DB-4178-BAB9-0273ED39377C}" type="pres">
      <dgm:prSet presAssocID="{14E2384D-0338-46B2-96A1-151C5C12CEE3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3FE61F7-24F8-40F6-9317-B835FF70C914}" type="pres">
      <dgm:prSet presAssocID="{14E2384D-0338-46B2-96A1-151C5C12CEE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E4FBFE7-4540-41A4-BBA5-98362C542CEC}" type="pres">
      <dgm:prSet presAssocID="{14E2384D-0338-46B2-96A1-151C5C12CEE3}" presName="spaceRect" presStyleCnt="0"/>
      <dgm:spPr/>
    </dgm:pt>
    <dgm:pt modelId="{6E81BB01-150A-4026-B24C-773F551A2321}" type="pres">
      <dgm:prSet presAssocID="{14E2384D-0338-46B2-96A1-151C5C12CEE3}" presName="textRect" presStyleLbl="revTx" presStyleIdx="1" presStyleCnt="4">
        <dgm:presLayoutVars>
          <dgm:chMax val="1"/>
          <dgm:chPref val="1"/>
        </dgm:presLayoutVars>
      </dgm:prSet>
      <dgm:spPr/>
    </dgm:pt>
    <dgm:pt modelId="{5BA283ED-CA60-459D-B750-3A950BCA42DC}" type="pres">
      <dgm:prSet presAssocID="{EE0F53E9-B1BF-4F31-AA11-F0767C8D18CC}" presName="sibTrans" presStyleCnt="0"/>
      <dgm:spPr/>
    </dgm:pt>
    <dgm:pt modelId="{4832F7C5-F0F9-48D7-B741-919D4A9C313C}" type="pres">
      <dgm:prSet presAssocID="{A32F5E02-1713-4831-BFA5-E83FFFC3FB7E}" presName="compNode" presStyleCnt="0"/>
      <dgm:spPr/>
    </dgm:pt>
    <dgm:pt modelId="{2BFAA2CC-38F3-4093-85B4-AF94D394C4DB}" type="pres">
      <dgm:prSet presAssocID="{A32F5E02-1713-4831-BFA5-E83FFFC3FB7E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E2E8423-BCFA-4517-9AB0-751B28AAE204}" type="pres">
      <dgm:prSet presAssocID="{A32F5E02-1713-4831-BFA5-E83FFFC3FB7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8B8168A-534D-4023-8896-FA14380A0971}" type="pres">
      <dgm:prSet presAssocID="{A32F5E02-1713-4831-BFA5-E83FFFC3FB7E}" presName="spaceRect" presStyleCnt="0"/>
      <dgm:spPr/>
    </dgm:pt>
    <dgm:pt modelId="{7034EA0D-19B2-41E4-8DDB-D1244F21CC64}" type="pres">
      <dgm:prSet presAssocID="{A32F5E02-1713-4831-BFA5-E83FFFC3FB7E}" presName="textRect" presStyleLbl="revTx" presStyleIdx="2" presStyleCnt="4">
        <dgm:presLayoutVars>
          <dgm:chMax val="1"/>
          <dgm:chPref val="1"/>
        </dgm:presLayoutVars>
      </dgm:prSet>
      <dgm:spPr/>
    </dgm:pt>
    <dgm:pt modelId="{DB0C0D48-DBA2-48A5-9CD6-3C7AD322368D}" type="pres">
      <dgm:prSet presAssocID="{106838F8-A403-4A5D-829A-8D633862F842}" presName="sibTrans" presStyleCnt="0"/>
      <dgm:spPr/>
    </dgm:pt>
    <dgm:pt modelId="{41E93BAC-4F5E-4ED1-B9A5-263FA0540717}" type="pres">
      <dgm:prSet presAssocID="{3E4DDEA5-CB96-4911-84A1-916F88DA55E5}" presName="compNode" presStyleCnt="0"/>
      <dgm:spPr/>
    </dgm:pt>
    <dgm:pt modelId="{8BCF638B-0932-4A3D-83AA-EBDFA7C7BE14}" type="pres">
      <dgm:prSet presAssocID="{3E4DDEA5-CB96-4911-84A1-916F88DA55E5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2DAC8AA-01A2-4EA7-85A9-6ADE9997AF08}" type="pres">
      <dgm:prSet presAssocID="{3E4DDEA5-CB96-4911-84A1-916F88DA55E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B9178FC-06EE-47F9-8A3E-DEC13B134161}" type="pres">
      <dgm:prSet presAssocID="{3E4DDEA5-CB96-4911-84A1-916F88DA55E5}" presName="spaceRect" presStyleCnt="0"/>
      <dgm:spPr/>
    </dgm:pt>
    <dgm:pt modelId="{B020659D-12CF-4066-8922-73ED508F9186}" type="pres">
      <dgm:prSet presAssocID="{3E4DDEA5-CB96-4911-84A1-916F88DA55E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002C0A-04B7-4F5E-9DC0-9B4A343B7573}" srcId="{E255C8D7-B683-42AA-93A5-A8C7B09E8565}" destId="{A32F5E02-1713-4831-BFA5-E83FFFC3FB7E}" srcOrd="2" destOrd="0" parTransId="{623FD3EC-F344-49FD-956C-B1241C08551C}" sibTransId="{106838F8-A403-4A5D-829A-8D633862F842}"/>
    <dgm:cxn modelId="{FEA84715-6D14-430D-9F6D-8079434C3DB5}" srcId="{E255C8D7-B683-42AA-93A5-A8C7B09E8565}" destId="{3E4DDEA5-CB96-4911-84A1-916F88DA55E5}" srcOrd="3" destOrd="0" parTransId="{E129AE55-1F04-4FBD-A475-7690EE8D3CE7}" sibTransId="{3EC683B7-8161-46E2-879C-C425DEBC7908}"/>
    <dgm:cxn modelId="{A684CF19-F65C-4103-848A-E1145A5948BD}" type="presOf" srcId="{A32F5E02-1713-4831-BFA5-E83FFFC3FB7E}" destId="{7034EA0D-19B2-41E4-8DDB-D1244F21CC64}" srcOrd="0" destOrd="0" presId="urn:microsoft.com/office/officeart/2018/5/layout/IconLeafLabelList"/>
    <dgm:cxn modelId="{C046241F-6CA9-442A-B822-748BC96FCD0E}" srcId="{E255C8D7-B683-42AA-93A5-A8C7B09E8565}" destId="{14E2384D-0338-46B2-96A1-151C5C12CEE3}" srcOrd="1" destOrd="0" parTransId="{4DCE0BB9-2C37-408C-9B2E-6292CADBDABC}" sibTransId="{EE0F53E9-B1BF-4F31-AA11-F0767C8D18CC}"/>
    <dgm:cxn modelId="{17B9103B-5D89-462E-95C1-3E9ED512E4EC}" type="presOf" srcId="{FF531CB3-084B-4CED-BD72-903119F062B9}" destId="{CB2A166E-CADA-4EA7-BF53-F6BA0B1A77D3}" srcOrd="0" destOrd="0" presId="urn:microsoft.com/office/officeart/2018/5/layout/IconLeafLabelList"/>
    <dgm:cxn modelId="{47ED03AF-B0F7-462A-8845-D9EFDA031BFF}" type="presOf" srcId="{E255C8D7-B683-42AA-93A5-A8C7B09E8565}" destId="{C8C6480D-5016-4CCE-965C-193C1847446F}" srcOrd="0" destOrd="0" presId="urn:microsoft.com/office/officeart/2018/5/layout/IconLeafLabelList"/>
    <dgm:cxn modelId="{D8E454D4-C045-4329-BEE4-FB28B61F86C8}" type="presOf" srcId="{14E2384D-0338-46B2-96A1-151C5C12CEE3}" destId="{6E81BB01-150A-4026-B24C-773F551A2321}" srcOrd="0" destOrd="0" presId="urn:microsoft.com/office/officeart/2018/5/layout/IconLeafLabelList"/>
    <dgm:cxn modelId="{CD4721D7-029F-4C8C-85E8-F33F54FF3F16}" type="presOf" srcId="{3E4DDEA5-CB96-4911-84A1-916F88DA55E5}" destId="{B020659D-12CF-4066-8922-73ED508F9186}" srcOrd="0" destOrd="0" presId="urn:microsoft.com/office/officeart/2018/5/layout/IconLeafLabelList"/>
    <dgm:cxn modelId="{D41856FF-295A-4386-AFFB-480F435B762A}" srcId="{E255C8D7-B683-42AA-93A5-A8C7B09E8565}" destId="{FF531CB3-084B-4CED-BD72-903119F062B9}" srcOrd="0" destOrd="0" parTransId="{9FAC2C84-4D09-4522-B0FB-B45637C7A110}" sibTransId="{A84C995E-7EF2-4365-A7E9-53B55219D014}"/>
    <dgm:cxn modelId="{F588FFCF-BCD8-452A-B548-0037C2E13A45}" type="presParOf" srcId="{C8C6480D-5016-4CCE-965C-193C1847446F}" destId="{BD8EC8FB-6E86-41E3-B45A-D07963E22753}" srcOrd="0" destOrd="0" presId="urn:microsoft.com/office/officeart/2018/5/layout/IconLeafLabelList"/>
    <dgm:cxn modelId="{7F94125B-F6E8-4B90-AFA8-E278954100B9}" type="presParOf" srcId="{BD8EC8FB-6E86-41E3-B45A-D07963E22753}" destId="{4FFE99BA-0179-4AD5-A894-34141C094468}" srcOrd="0" destOrd="0" presId="urn:microsoft.com/office/officeart/2018/5/layout/IconLeafLabelList"/>
    <dgm:cxn modelId="{E5FBF2BD-EE43-47AE-A591-77DD4843129E}" type="presParOf" srcId="{BD8EC8FB-6E86-41E3-B45A-D07963E22753}" destId="{CF871431-BC25-4D34-B8F7-CC2DD416806C}" srcOrd="1" destOrd="0" presId="urn:microsoft.com/office/officeart/2018/5/layout/IconLeafLabelList"/>
    <dgm:cxn modelId="{C955D2AE-648A-452C-BD7A-448A0F839936}" type="presParOf" srcId="{BD8EC8FB-6E86-41E3-B45A-D07963E22753}" destId="{5C8615AB-28C9-4F47-BFA5-D5E0924D204A}" srcOrd="2" destOrd="0" presId="urn:microsoft.com/office/officeart/2018/5/layout/IconLeafLabelList"/>
    <dgm:cxn modelId="{E2028DCA-0184-4AA1-8B43-F7D063949E08}" type="presParOf" srcId="{BD8EC8FB-6E86-41E3-B45A-D07963E22753}" destId="{CB2A166E-CADA-4EA7-BF53-F6BA0B1A77D3}" srcOrd="3" destOrd="0" presId="urn:microsoft.com/office/officeart/2018/5/layout/IconLeafLabelList"/>
    <dgm:cxn modelId="{ABE6C498-E175-4E44-9CBB-E15DFEC3A12D}" type="presParOf" srcId="{C8C6480D-5016-4CCE-965C-193C1847446F}" destId="{13CCA271-88A8-4AA8-BB7E-9EBEB043357A}" srcOrd="1" destOrd="0" presId="urn:microsoft.com/office/officeart/2018/5/layout/IconLeafLabelList"/>
    <dgm:cxn modelId="{16D39056-7778-4630-B45E-3EA353E74770}" type="presParOf" srcId="{C8C6480D-5016-4CCE-965C-193C1847446F}" destId="{3140C18A-6768-47A9-862A-4AE4CC4D29D4}" srcOrd="2" destOrd="0" presId="urn:microsoft.com/office/officeart/2018/5/layout/IconLeafLabelList"/>
    <dgm:cxn modelId="{B2B73DCD-F1FF-458F-BE59-9FE108DFEC58}" type="presParOf" srcId="{3140C18A-6768-47A9-862A-4AE4CC4D29D4}" destId="{322E19A9-92DB-4178-BAB9-0273ED39377C}" srcOrd="0" destOrd="0" presId="urn:microsoft.com/office/officeart/2018/5/layout/IconLeafLabelList"/>
    <dgm:cxn modelId="{CA68E503-EE0C-40B9-B7B7-D57DF2621233}" type="presParOf" srcId="{3140C18A-6768-47A9-862A-4AE4CC4D29D4}" destId="{23FE61F7-24F8-40F6-9317-B835FF70C914}" srcOrd="1" destOrd="0" presId="urn:microsoft.com/office/officeart/2018/5/layout/IconLeafLabelList"/>
    <dgm:cxn modelId="{0B657AF2-1381-4649-B3DD-8133DA583926}" type="presParOf" srcId="{3140C18A-6768-47A9-862A-4AE4CC4D29D4}" destId="{6E4FBFE7-4540-41A4-BBA5-98362C542CEC}" srcOrd="2" destOrd="0" presId="urn:microsoft.com/office/officeart/2018/5/layout/IconLeafLabelList"/>
    <dgm:cxn modelId="{9731327C-C47D-4AE6-8812-9A43C4803B2C}" type="presParOf" srcId="{3140C18A-6768-47A9-862A-4AE4CC4D29D4}" destId="{6E81BB01-150A-4026-B24C-773F551A2321}" srcOrd="3" destOrd="0" presId="urn:microsoft.com/office/officeart/2018/5/layout/IconLeafLabelList"/>
    <dgm:cxn modelId="{C38243EF-CC30-40DE-888A-7D792C753F65}" type="presParOf" srcId="{C8C6480D-5016-4CCE-965C-193C1847446F}" destId="{5BA283ED-CA60-459D-B750-3A950BCA42DC}" srcOrd="3" destOrd="0" presId="urn:microsoft.com/office/officeart/2018/5/layout/IconLeafLabelList"/>
    <dgm:cxn modelId="{15D4B6CA-613B-4192-BD07-19F0D5593A4B}" type="presParOf" srcId="{C8C6480D-5016-4CCE-965C-193C1847446F}" destId="{4832F7C5-F0F9-48D7-B741-919D4A9C313C}" srcOrd="4" destOrd="0" presId="urn:microsoft.com/office/officeart/2018/5/layout/IconLeafLabelList"/>
    <dgm:cxn modelId="{12F299D5-F2EE-4C09-8C7D-EBD453D20E61}" type="presParOf" srcId="{4832F7C5-F0F9-48D7-B741-919D4A9C313C}" destId="{2BFAA2CC-38F3-4093-85B4-AF94D394C4DB}" srcOrd="0" destOrd="0" presId="urn:microsoft.com/office/officeart/2018/5/layout/IconLeafLabelList"/>
    <dgm:cxn modelId="{6127F335-2A3B-4116-A487-9B2EAEA90B2D}" type="presParOf" srcId="{4832F7C5-F0F9-48D7-B741-919D4A9C313C}" destId="{7E2E8423-BCFA-4517-9AB0-751B28AAE204}" srcOrd="1" destOrd="0" presId="urn:microsoft.com/office/officeart/2018/5/layout/IconLeafLabelList"/>
    <dgm:cxn modelId="{EE589642-3D97-4E71-8D70-F176D199722F}" type="presParOf" srcId="{4832F7C5-F0F9-48D7-B741-919D4A9C313C}" destId="{08B8168A-534D-4023-8896-FA14380A0971}" srcOrd="2" destOrd="0" presId="urn:microsoft.com/office/officeart/2018/5/layout/IconLeafLabelList"/>
    <dgm:cxn modelId="{78978232-6137-4A14-916C-4C8A84307775}" type="presParOf" srcId="{4832F7C5-F0F9-48D7-B741-919D4A9C313C}" destId="{7034EA0D-19B2-41E4-8DDB-D1244F21CC64}" srcOrd="3" destOrd="0" presId="urn:microsoft.com/office/officeart/2018/5/layout/IconLeafLabelList"/>
    <dgm:cxn modelId="{E62D3A29-2753-4E85-82A3-C3266F85EE8A}" type="presParOf" srcId="{C8C6480D-5016-4CCE-965C-193C1847446F}" destId="{DB0C0D48-DBA2-48A5-9CD6-3C7AD322368D}" srcOrd="5" destOrd="0" presId="urn:microsoft.com/office/officeart/2018/5/layout/IconLeafLabelList"/>
    <dgm:cxn modelId="{9B86716E-B0B9-43A7-9A51-DEA211B678E1}" type="presParOf" srcId="{C8C6480D-5016-4CCE-965C-193C1847446F}" destId="{41E93BAC-4F5E-4ED1-B9A5-263FA0540717}" srcOrd="6" destOrd="0" presId="urn:microsoft.com/office/officeart/2018/5/layout/IconLeafLabelList"/>
    <dgm:cxn modelId="{3AA2839B-8453-4700-98A0-B21E32AD9BAE}" type="presParOf" srcId="{41E93BAC-4F5E-4ED1-B9A5-263FA0540717}" destId="{8BCF638B-0932-4A3D-83AA-EBDFA7C7BE14}" srcOrd="0" destOrd="0" presId="urn:microsoft.com/office/officeart/2018/5/layout/IconLeafLabelList"/>
    <dgm:cxn modelId="{8ECCCCD4-4A50-4E53-BF46-FF7050E13C2C}" type="presParOf" srcId="{41E93BAC-4F5E-4ED1-B9A5-263FA0540717}" destId="{32DAC8AA-01A2-4EA7-85A9-6ADE9997AF08}" srcOrd="1" destOrd="0" presId="urn:microsoft.com/office/officeart/2018/5/layout/IconLeafLabelList"/>
    <dgm:cxn modelId="{909D987D-25C0-4D83-8E98-78292B9BEED1}" type="presParOf" srcId="{41E93BAC-4F5E-4ED1-B9A5-263FA0540717}" destId="{BB9178FC-06EE-47F9-8A3E-DEC13B134161}" srcOrd="2" destOrd="0" presId="urn:microsoft.com/office/officeart/2018/5/layout/IconLeafLabelList"/>
    <dgm:cxn modelId="{28324BBD-A820-46BF-A3FC-ED7253B07683}" type="presParOf" srcId="{41E93BAC-4F5E-4ED1-B9A5-263FA0540717}" destId="{B020659D-12CF-4066-8922-73ED508F918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53E17-36D9-4CAE-B310-8C9E65F8C08A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4738763-A3AB-4421-98AF-13F925AA3CE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Virtual Consultations</a:t>
          </a:r>
          <a:r>
            <a:rPr lang="en-US" sz="1400" kern="1200"/>
            <a:t>,</a:t>
          </a:r>
        </a:p>
      </dsp:txBody>
      <dsp:txXfrm>
        <a:off x="1228411" y="621955"/>
        <a:ext cx="1919362" cy="1919362"/>
      </dsp:txXfrm>
    </dsp:sp>
    <dsp:sp modelId="{D2676AB0-7A93-424E-AFB7-A4FE0181D957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Remote Monitoring</a:t>
          </a:r>
          <a:r>
            <a:rPr lang="en-US" sz="1400" kern="1200"/>
            <a:t>, </a:t>
          </a:r>
        </a:p>
      </dsp:txBody>
      <dsp:txXfrm>
        <a:off x="3519058" y="621955"/>
        <a:ext cx="1919362" cy="1919362"/>
      </dsp:txXfrm>
    </dsp:sp>
    <dsp:sp modelId="{E4B01931-1AB1-47FA-B7EC-4392A02FC855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Digital Health Services</a:t>
          </a:r>
          <a:r>
            <a:rPr lang="en-US" sz="1400" kern="1200"/>
            <a:t>.</a:t>
          </a:r>
        </a:p>
      </dsp:txBody>
      <dsp:txXfrm>
        <a:off x="1228411" y="2912601"/>
        <a:ext cx="1919362" cy="1919362"/>
      </dsp:txXfrm>
    </dsp:sp>
    <dsp:sp modelId="{53B50912-FD84-42BA-AA65-CC9EEA4AC3A5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/>
            <a:t>“HealthConnect UK’s digital model requires HRM to sustain innovation and service quality.”</a:t>
          </a:r>
          <a:endParaRPr lang="en-US" sz="1400" kern="1200"/>
        </a:p>
      </dsp:txBody>
      <dsp:txXfrm>
        <a:off x="3519058" y="2912601"/>
        <a:ext cx="1919362" cy="19193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25AC9-E2A1-45D6-8F77-67D016BBCCDE}">
      <dsp:nvSpPr>
        <dsp:cNvPr id="0" name=""/>
        <dsp:cNvSpPr/>
      </dsp:nvSpPr>
      <dsp:spPr>
        <a:xfrm>
          <a:off x="295596" y="951905"/>
          <a:ext cx="915714" cy="9157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FE2677-D4A9-465A-AED2-0823A8DDDE31}">
      <dsp:nvSpPr>
        <dsp:cNvPr id="0" name=""/>
        <dsp:cNvSpPr/>
      </dsp:nvSpPr>
      <dsp:spPr>
        <a:xfrm>
          <a:off x="490748" y="1147057"/>
          <a:ext cx="525410" cy="5254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B3284-A4C3-4637-BB00-FE613D1EEE0D}">
      <dsp:nvSpPr>
        <dsp:cNvPr id="0" name=""/>
        <dsp:cNvSpPr/>
      </dsp:nvSpPr>
      <dsp:spPr>
        <a:xfrm>
          <a:off x="2868" y="2152842"/>
          <a:ext cx="1501171" cy="60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Forecast Needs</a:t>
          </a:r>
        </a:p>
      </dsp:txBody>
      <dsp:txXfrm>
        <a:off x="2868" y="2152842"/>
        <a:ext cx="1501171" cy="600468"/>
      </dsp:txXfrm>
    </dsp:sp>
    <dsp:sp modelId="{E481274F-2333-4874-906B-8F78E4E28CCF}">
      <dsp:nvSpPr>
        <dsp:cNvPr id="0" name=""/>
        <dsp:cNvSpPr/>
      </dsp:nvSpPr>
      <dsp:spPr>
        <a:xfrm>
          <a:off x="2059473" y="951905"/>
          <a:ext cx="915714" cy="915714"/>
        </a:xfrm>
        <a:prstGeom prst="ellips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746722-F2E8-4619-A980-B8E90B79E679}">
      <dsp:nvSpPr>
        <dsp:cNvPr id="0" name=""/>
        <dsp:cNvSpPr/>
      </dsp:nvSpPr>
      <dsp:spPr>
        <a:xfrm>
          <a:off x="2254625" y="1147057"/>
          <a:ext cx="525410" cy="5254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2A4A0-0DA4-43C1-AE2D-C61EFC79B95D}">
      <dsp:nvSpPr>
        <dsp:cNvPr id="0" name=""/>
        <dsp:cNvSpPr/>
      </dsp:nvSpPr>
      <dsp:spPr>
        <a:xfrm>
          <a:off x="1766745" y="2152842"/>
          <a:ext cx="1501171" cy="60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Identify Gaps</a:t>
          </a:r>
        </a:p>
      </dsp:txBody>
      <dsp:txXfrm>
        <a:off x="1766745" y="2152842"/>
        <a:ext cx="1501171" cy="600468"/>
      </dsp:txXfrm>
    </dsp:sp>
    <dsp:sp modelId="{3956C5F6-6A27-46D6-B276-2CD4609BDC38}">
      <dsp:nvSpPr>
        <dsp:cNvPr id="0" name=""/>
        <dsp:cNvSpPr/>
      </dsp:nvSpPr>
      <dsp:spPr>
        <a:xfrm>
          <a:off x="3823350" y="951905"/>
          <a:ext cx="915714" cy="915714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C0E973-434B-43CF-99CB-81CAF4093433}">
      <dsp:nvSpPr>
        <dsp:cNvPr id="0" name=""/>
        <dsp:cNvSpPr/>
      </dsp:nvSpPr>
      <dsp:spPr>
        <a:xfrm>
          <a:off x="4018502" y="1147057"/>
          <a:ext cx="525410" cy="5254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A4CDD-775E-4890-B7E8-8FFD711B25A7}">
      <dsp:nvSpPr>
        <dsp:cNvPr id="0" name=""/>
        <dsp:cNvSpPr/>
      </dsp:nvSpPr>
      <dsp:spPr>
        <a:xfrm>
          <a:off x="3530622" y="2152842"/>
          <a:ext cx="1501171" cy="60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Develop Strategy</a:t>
          </a:r>
        </a:p>
      </dsp:txBody>
      <dsp:txXfrm>
        <a:off x="3530622" y="2152842"/>
        <a:ext cx="1501171" cy="600468"/>
      </dsp:txXfrm>
    </dsp:sp>
    <dsp:sp modelId="{7C3DF635-BE5D-4902-9FE5-8953067B0671}">
      <dsp:nvSpPr>
        <dsp:cNvPr id="0" name=""/>
        <dsp:cNvSpPr/>
      </dsp:nvSpPr>
      <dsp:spPr>
        <a:xfrm>
          <a:off x="5587227" y="951905"/>
          <a:ext cx="915714" cy="915714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FF81DF-B320-4F6C-A7B4-05F9D3566C94}">
      <dsp:nvSpPr>
        <dsp:cNvPr id="0" name=""/>
        <dsp:cNvSpPr/>
      </dsp:nvSpPr>
      <dsp:spPr>
        <a:xfrm>
          <a:off x="5782379" y="1147057"/>
          <a:ext cx="525410" cy="5254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70793-0500-41FE-8810-27C22A9CC7FC}">
      <dsp:nvSpPr>
        <dsp:cNvPr id="0" name=""/>
        <dsp:cNvSpPr/>
      </dsp:nvSpPr>
      <dsp:spPr>
        <a:xfrm>
          <a:off x="5294498" y="2152842"/>
          <a:ext cx="1501171" cy="600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Implement</a:t>
          </a:r>
          <a:endParaRPr lang="en-US" sz="1300" kern="1200">
            <a:latin typeface="Aptos Display" panose="02110004020202020204"/>
          </a:endParaRPr>
        </a:p>
      </dsp:txBody>
      <dsp:txXfrm>
        <a:off x="5294498" y="2152842"/>
        <a:ext cx="1501171" cy="6004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6D4D4-7154-422D-A214-752FA0343966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Turnover</a:t>
          </a:r>
          <a:r>
            <a:rPr lang="en-US" sz="1800" kern="1200"/>
            <a:t>, </a:t>
          </a:r>
        </a:p>
      </dsp:txBody>
      <dsp:txXfrm>
        <a:off x="3080" y="587032"/>
        <a:ext cx="2444055" cy="1466433"/>
      </dsp:txXfrm>
    </dsp:sp>
    <dsp:sp modelId="{BC29335B-E275-431E-9DCF-A5208DD08995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Burnout</a:t>
          </a:r>
          <a:r>
            <a:rPr lang="en-US" sz="1800" kern="1200"/>
            <a:t>, </a:t>
          </a:r>
        </a:p>
      </dsp:txBody>
      <dsp:txXfrm>
        <a:off x="2691541" y="587032"/>
        <a:ext cx="2444055" cy="1466433"/>
      </dsp:txXfrm>
    </dsp:sp>
    <dsp:sp modelId="{35D501A4-227A-40DC-90B1-72E554A2BE1E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Skills Gap</a:t>
          </a:r>
          <a:r>
            <a:rPr lang="en-US" sz="1800" kern="1200"/>
            <a:t>, </a:t>
          </a:r>
        </a:p>
      </dsp:txBody>
      <dsp:txXfrm>
        <a:off x="5380002" y="587032"/>
        <a:ext cx="2444055" cy="1466433"/>
      </dsp:txXfrm>
    </dsp:sp>
    <dsp:sp modelId="{9FB31A4F-92CF-46F6-83F3-CA075C833E20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Leadership Gaps</a:t>
          </a:r>
          <a:r>
            <a:rPr lang="en-US" sz="1800" kern="1200"/>
            <a:t>.</a:t>
          </a:r>
        </a:p>
      </dsp:txBody>
      <dsp:txXfrm>
        <a:off x="8068463" y="587032"/>
        <a:ext cx="2444055" cy="1466433"/>
      </dsp:txXfrm>
    </dsp:sp>
    <dsp:sp modelId="{7CBBD7F4-4DDE-4463-8B25-882AC63D243D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Problem attracting digitl/clinical specialist </a:t>
          </a:r>
        </a:p>
      </dsp:txBody>
      <dsp:txXfrm>
        <a:off x="1347311" y="2297871"/>
        <a:ext cx="2444055" cy="1466433"/>
      </dsp:txXfrm>
    </dsp:sp>
    <dsp:sp modelId="{AD933688-6342-4363-B86A-72AB145F26AF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​</a:t>
          </a:r>
        </a:p>
      </dsp:txBody>
      <dsp:txXfrm>
        <a:off x="4035772" y="2297871"/>
        <a:ext cx="2444055" cy="1466433"/>
      </dsp:txXfrm>
    </dsp:sp>
    <dsp:sp modelId="{72A6306E-0BC1-4779-A65C-AEFE869CBDCE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“These challenges affect engagement, wellbeing, and organisational performance.”</a:t>
          </a:r>
        </a:p>
      </dsp:txBody>
      <dsp:txXfrm>
        <a:off x="6724233" y="2297871"/>
        <a:ext cx="2444055" cy="14664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1EB877-80B4-4D31-8A46-5C36404F0DDE}">
      <dsp:nvSpPr>
        <dsp:cNvPr id="0" name=""/>
        <dsp:cNvSpPr/>
      </dsp:nvSpPr>
      <dsp:spPr>
        <a:xfrm>
          <a:off x="523095" y="124509"/>
          <a:ext cx="1441902" cy="14419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B5C857-AC33-476B-B355-1A5913343B4D}">
      <dsp:nvSpPr>
        <dsp:cNvPr id="0" name=""/>
        <dsp:cNvSpPr/>
      </dsp:nvSpPr>
      <dsp:spPr>
        <a:xfrm>
          <a:off x="830385" y="431800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0EB72-E028-4DC7-917B-BA13661BE5FC}">
      <dsp:nvSpPr>
        <dsp:cNvPr id="0" name=""/>
        <dsp:cNvSpPr/>
      </dsp:nvSpPr>
      <dsp:spPr>
        <a:xfrm>
          <a:off x="62159" y="201552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Internal recruitment:</a:t>
          </a:r>
          <a:r>
            <a:rPr lang="en-US" sz="1300" kern="1200"/>
            <a:t> career progression, retention</a:t>
          </a:r>
        </a:p>
      </dsp:txBody>
      <dsp:txXfrm>
        <a:off x="62159" y="2015529"/>
        <a:ext cx="2363775" cy="720000"/>
      </dsp:txXfrm>
    </dsp:sp>
    <dsp:sp modelId="{A846BF9F-9C5F-4BBA-9B70-255F0BBB4C76}">
      <dsp:nvSpPr>
        <dsp:cNvPr id="0" name=""/>
        <dsp:cNvSpPr/>
      </dsp:nvSpPr>
      <dsp:spPr>
        <a:xfrm>
          <a:off x="3300530" y="124509"/>
          <a:ext cx="1441902" cy="14419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74B8E-A767-44FD-8424-8EF65F855022}">
      <dsp:nvSpPr>
        <dsp:cNvPr id="0" name=""/>
        <dsp:cNvSpPr/>
      </dsp:nvSpPr>
      <dsp:spPr>
        <a:xfrm>
          <a:off x="3607821" y="431800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D801E-9562-4740-B325-AFCDAF66F809}">
      <dsp:nvSpPr>
        <dsp:cNvPr id="0" name=""/>
        <dsp:cNvSpPr/>
      </dsp:nvSpPr>
      <dsp:spPr>
        <a:xfrm>
          <a:off x="2839594" y="201552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External recruitment:</a:t>
          </a:r>
          <a:r>
            <a:rPr lang="en-US" sz="1300" kern="1200"/>
            <a:t> specialist digital skills</a:t>
          </a:r>
        </a:p>
      </dsp:txBody>
      <dsp:txXfrm>
        <a:off x="2839594" y="2015529"/>
        <a:ext cx="2363775" cy="720000"/>
      </dsp:txXfrm>
    </dsp:sp>
    <dsp:sp modelId="{1046FF25-0952-46AD-8744-16FF5FDAD015}">
      <dsp:nvSpPr>
        <dsp:cNvPr id="0" name=""/>
        <dsp:cNvSpPr/>
      </dsp:nvSpPr>
      <dsp:spPr>
        <a:xfrm>
          <a:off x="6077966" y="124509"/>
          <a:ext cx="1441902" cy="14419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B11E2-2E63-4906-B473-DBF2F58709CF}">
      <dsp:nvSpPr>
        <dsp:cNvPr id="0" name=""/>
        <dsp:cNvSpPr/>
      </dsp:nvSpPr>
      <dsp:spPr>
        <a:xfrm>
          <a:off x="6385257" y="431800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E35E4-8A85-4DEC-97CD-9695F19DB76C}">
      <dsp:nvSpPr>
        <dsp:cNvPr id="0" name=""/>
        <dsp:cNvSpPr/>
      </dsp:nvSpPr>
      <dsp:spPr>
        <a:xfrm>
          <a:off x="5617030" y="201552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Online/social media recruitment:</a:t>
          </a:r>
          <a:r>
            <a:rPr lang="en-US" sz="1300" kern="1200"/>
            <a:t> wider reach, targeted campaigns</a:t>
          </a:r>
        </a:p>
      </dsp:txBody>
      <dsp:txXfrm>
        <a:off x="5617030" y="2015529"/>
        <a:ext cx="2363775" cy="720000"/>
      </dsp:txXfrm>
    </dsp:sp>
    <dsp:sp modelId="{3A35FBB5-1AC7-4C78-821A-BF016C9F7E68}">
      <dsp:nvSpPr>
        <dsp:cNvPr id="0" name=""/>
        <dsp:cNvSpPr/>
      </dsp:nvSpPr>
      <dsp:spPr>
        <a:xfrm>
          <a:off x="8855402" y="124509"/>
          <a:ext cx="1441902" cy="14419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CDA893-38B2-4110-89CF-4C09A2461A81}">
      <dsp:nvSpPr>
        <dsp:cNvPr id="0" name=""/>
        <dsp:cNvSpPr/>
      </dsp:nvSpPr>
      <dsp:spPr>
        <a:xfrm>
          <a:off x="9162692" y="431800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7A6AA-6451-4B07-A7B9-7C5FC5116424}">
      <dsp:nvSpPr>
        <dsp:cNvPr id="0" name=""/>
        <dsp:cNvSpPr/>
      </dsp:nvSpPr>
      <dsp:spPr>
        <a:xfrm>
          <a:off x="8394465" y="201552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1" kern="1200"/>
            <a:t>Employer branding:</a:t>
          </a:r>
          <a:r>
            <a:rPr lang="en-US" sz="1300" kern="1200"/>
            <a:t> highlight innovation, flexibility, wellbeing</a:t>
          </a:r>
        </a:p>
      </dsp:txBody>
      <dsp:txXfrm>
        <a:off x="8394465" y="2015529"/>
        <a:ext cx="2363775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FA6AF-134F-48FC-8633-BA993AFAF26A}">
      <dsp:nvSpPr>
        <dsp:cNvPr id="0" name=""/>
        <dsp:cNvSpPr/>
      </dsp:nvSpPr>
      <dsp:spPr>
        <a:xfrm>
          <a:off x="205611" y="136010"/>
          <a:ext cx="1152848" cy="11528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2D0805-6B5E-44F7-B8BB-0E6427C111A9}">
      <dsp:nvSpPr>
        <dsp:cNvPr id="0" name=""/>
        <dsp:cNvSpPr/>
      </dsp:nvSpPr>
      <dsp:spPr>
        <a:xfrm>
          <a:off x="447710" y="378108"/>
          <a:ext cx="668652" cy="6686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61ABCB-79E7-43FD-A8F0-880CB6A5511A}">
      <dsp:nvSpPr>
        <dsp:cNvPr id="0" name=""/>
        <dsp:cNvSpPr/>
      </dsp:nvSpPr>
      <dsp:spPr>
        <a:xfrm>
          <a:off x="1605499" y="136010"/>
          <a:ext cx="2717429" cy="1152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Leadership development programmes</a:t>
          </a:r>
        </a:p>
      </dsp:txBody>
      <dsp:txXfrm>
        <a:off x="1605499" y="136010"/>
        <a:ext cx="2717429" cy="1152848"/>
      </dsp:txXfrm>
    </dsp:sp>
    <dsp:sp modelId="{D456AAA8-6948-4A2A-B9C4-D5B9AF3EE092}">
      <dsp:nvSpPr>
        <dsp:cNvPr id="0" name=""/>
        <dsp:cNvSpPr/>
      </dsp:nvSpPr>
      <dsp:spPr>
        <a:xfrm>
          <a:off x="4796420" y="136010"/>
          <a:ext cx="1152848" cy="11528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C68B8-DD67-4E77-8CCE-620350E60DD4}">
      <dsp:nvSpPr>
        <dsp:cNvPr id="0" name=""/>
        <dsp:cNvSpPr/>
      </dsp:nvSpPr>
      <dsp:spPr>
        <a:xfrm>
          <a:off x="5038518" y="378108"/>
          <a:ext cx="668652" cy="6686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1EDF0-47E7-432A-88ED-E150B461A7C9}">
      <dsp:nvSpPr>
        <dsp:cNvPr id="0" name=""/>
        <dsp:cNvSpPr/>
      </dsp:nvSpPr>
      <dsp:spPr>
        <a:xfrm>
          <a:off x="6196307" y="136010"/>
          <a:ext cx="2717429" cy="1152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Continuous professional development (CPD)</a:t>
          </a:r>
        </a:p>
      </dsp:txBody>
      <dsp:txXfrm>
        <a:off x="6196307" y="136010"/>
        <a:ext cx="2717429" cy="1152848"/>
      </dsp:txXfrm>
    </dsp:sp>
    <dsp:sp modelId="{2BB005AF-D276-4A79-ADB0-377C1944A9FE}">
      <dsp:nvSpPr>
        <dsp:cNvPr id="0" name=""/>
        <dsp:cNvSpPr/>
      </dsp:nvSpPr>
      <dsp:spPr>
        <a:xfrm>
          <a:off x="205611" y="1816825"/>
          <a:ext cx="1152848" cy="11528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0701F-F112-4751-9FBE-A0382467EACD}">
      <dsp:nvSpPr>
        <dsp:cNvPr id="0" name=""/>
        <dsp:cNvSpPr/>
      </dsp:nvSpPr>
      <dsp:spPr>
        <a:xfrm>
          <a:off x="447710" y="2058923"/>
          <a:ext cx="668652" cy="6686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60AD0-F2EA-4E22-9291-56AFA04B35CC}">
      <dsp:nvSpPr>
        <dsp:cNvPr id="0" name=""/>
        <dsp:cNvSpPr/>
      </dsp:nvSpPr>
      <dsp:spPr>
        <a:xfrm>
          <a:off x="1605499" y="1816825"/>
          <a:ext cx="2717429" cy="1152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Mentoring and coaching</a:t>
          </a:r>
        </a:p>
      </dsp:txBody>
      <dsp:txXfrm>
        <a:off x="1605499" y="1816825"/>
        <a:ext cx="2717429" cy="1152848"/>
      </dsp:txXfrm>
    </dsp:sp>
    <dsp:sp modelId="{48885446-EA11-41A8-A779-47FD709DA833}">
      <dsp:nvSpPr>
        <dsp:cNvPr id="0" name=""/>
        <dsp:cNvSpPr/>
      </dsp:nvSpPr>
      <dsp:spPr>
        <a:xfrm>
          <a:off x="4796420" y="1816825"/>
          <a:ext cx="1152848" cy="11528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CACF-8503-49E5-AAC4-A0FBEA340C39}">
      <dsp:nvSpPr>
        <dsp:cNvPr id="0" name=""/>
        <dsp:cNvSpPr/>
      </dsp:nvSpPr>
      <dsp:spPr>
        <a:xfrm>
          <a:off x="5038518" y="2058923"/>
          <a:ext cx="668652" cy="6686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28D7E-4C97-4D18-BBBD-44615F30646E}">
      <dsp:nvSpPr>
        <dsp:cNvPr id="0" name=""/>
        <dsp:cNvSpPr/>
      </dsp:nvSpPr>
      <dsp:spPr>
        <a:xfrm>
          <a:off x="6196307" y="1816825"/>
          <a:ext cx="2717429" cy="1152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Digital‑skills training aligned with future needs</a:t>
          </a:r>
        </a:p>
      </dsp:txBody>
      <dsp:txXfrm>
        <a:off x="6196307" y="1816825"/>
        <a:ext cx="2717429" cy="11528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F949E-1DB5-40AC-A3D0-10046523FEA9}">
      <dsp:nvSpPr>
        <dsp:cNvPr id="0" name=""/>
        <dsp:cNvSpPr/>
      </dsp:nvSpPr>
      <dsp:spPr>
        <a:xfrm>
          <a:off x="1965294" y="992707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4330" y="1036170"/>
        <a:ext cx="22561" cy="4512"/>
      </dsp:txXfrm>
    </dsp:sp>
    <dsp:sp modelId="{2EB2C81B-19D9-4E07-B882-A4CCDAA1C94A}">
      <dsp:nvSpPr>
        <dsp:cNvPr id="0" name=""/>
        <dsp:cNvSpPr/>
      </dsp:nvSpPr>
      <dsp:spPr>
        <a:xfrm>
          <a:off x="5211" y="449862"/>
          <a:ext cx="1961883" cy="117712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Safety Needs</a:t>
          </a:r>
          <a:r>
            <a:rPr lang="en-US" sz="1500" kern="1200"/>
            <a:t> – job security, health</a:t>
          </a:r>
        </a:p>
      </dsp:txBody>
      <dsp:txXfrm>
        <a:off x="5211" y="449862"/>
        <a:ext cx="1961883" cy="1177129"/>
      </dsp:txXfrm>
    </dsp:sp>
    <dsp:sp modelId="{B2E8E4A3-A87B-47A2-861B-D27BA54C4D42}">
      <dsp:nvSpPr>
        <dsp:cNvPr id="0" name=""/>
        <dsp:cNvSpPr/>
      </dsp:nvSpPr>
      <dsp:spPr>
        <a:xfrm>
          <a:off x="4378411" y="992707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77446" y="1036170"/>
        <a:ext cx="22561" cy="4512"/>
      </dsp:txXfrm>
    </dsp:sp>
    <dsp:sp modelId="{CE7DF557-CEB4-447D-9ED1-21823CB01375}">
      <dsp:nvSpPr>
        <dsp:cNvPr id="0" name=""/>
        <dsp:cNvSpPr/>
      </dsp:nvSpPr>
      <dsp:spPr>
        <a:xfrm>
          <a:off x="2418327" y="449862"/>
          <a:ext cx="1961883" cy="117712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Physiological Needs</a:t>
          </a:r>
          <a:r>
            <a:rPr lang="en-US" sz="1500" kern="1200"/>
            <a:t> – food, rest, salary</a:t>
          </a:r>
        </a:p>
      </dsp:txBody>
      <dsp:txXfrm>
        <a:off x="2418327" y="449862"/>
        <a:ext cx="1961883" cy="1177129"/>
      </dsp:txXfrm>
    </dsp:sp>
    <dsp:sp modelId="{34DB45E9-FA8D-4044-91EA-63101CF529D9}">
      <dsp:nvSpPr>
        <dsp:cNvPr id="0" name=""/>
        <dsp:cNvSpPr/>
      </dsp:nvSpPr>
      <dsp:spPr>
        <a:xfrm>
          <a:off x="986153" y="1625191"/>
          <a:ext cx="4826232" cy="420633"/>
        </a:xfrm>
        <a:custGeom>
          <a:avLst/>
          <a:gdLst/>
          <a:ahLst/>
          <a:cxnLst/>
          <a:rect l="0" t="0" r="0" b="0"/>
          <a:pathLst>
            <a:path>
              <a:moveTo>
                <a:pt x="4826232" y="0"/>
              </a:moveTo>
              <a:lnTo>
                <a:pt x="4826232" y="227416"/>
              </a:lnTo>
              <a:lnTo>
                <a:pt x="0" y="227416"/>
              </a:lnTo>
              <a:lnTo>
                <a:pt x="0" y="42063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8087" y="1833252"/>
        <a:ext cx="242364" cy="4512"/>
      </dsp:txXfrm>
    </dsp:sp>
    <dsp:sp modelId="{65196653-C7C9-4E68-9644-A428E0AAA6BC}">
      <dsp:nvSpPr>
        <dsp:cNvPr id="0" name=""/>
        <dsp:cNvSpPr/>
      </dsp:nvSpPr>
      <dsp:spPr>
        <a:xfrm>
          <a:off x="4831444" y="449862"/>
          <a:ext cx="1961883" cy="117712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Social Needs</a:t>
          </a:r>
          <a:r>
            <a:rPr lang="en-US" sz="1500" kern="1200"/>
            <a:t> – belonging, teamwork</a:t>
          </a:r>
        </a:p>
      </dsp:txBody>
      <dsp:txXfrm>
        <a:off x="4831444" y="449862"/>
        <a:ext cx="1961883" cy="1177129"/>
      </dsp:txXfrm>
    </dsp:sp>
    <dsp:sp modelId="{9A6282AE-2360-4C30-BAE3-A95901211B49}">
      <dsp:nvSpPr>
        <dsp:cNvPr id="0" name=""/>
        <dsp:cNvSpPr/>
      </dsp:nvSpPr>
      <dsp:spPr>
        <a:xfrm>
          <a:off x="1965294" y="2621069"/>
          <a:ext cx="4206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63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4330" y="2664533"/>
        <a:ext cx="22561" cy="4512"/>
      </dsp:txXfrm>
    </dsp:sp>
    <dsp:sp modelId="{95A7B227-8591-4B58-9A62-CE8D6BC9EF75}">
      <dsp:nvSpPr>
        <dsp:cNvPr id="0" name=""/>
        <dsp:cNvSpPr/>
      </dsp:nvSpPr>
      <dsp:spPr>
        <a:xfrm>
          <a:off x="5211" y="2078225"/>
          <a:ext cx="1961883" cy="117712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Esteem Needs</a:t>
          </a:r>
          <a:r>
            <a:rPr lang="en-US" sz="1500" kern="1200"/>
            <a:t> – recognition, achievement</a:t>
          </a:r>
          <a:endParaRPr lang="en-US" sz="1500" kern="1200">
            <a:latin typeface="Aptos Display" panose="02110004020202020204"/>
          </a:endParaRPr>
        </a:p>
      </dsp:txBody>
      <dsp:txXfrm>
        <a:off x="5211" y="2078225"/>
        <a:ext cx="1961883" cy="1177129"/>
      </dsp:txXfrm>
    </dsp:sp>
    <dsp:sp modelId="{E381EBAB-A674-43B3-84A8-09E22496874E}">
      <dsp:nvSpPr>
        <dsp:cNvPr id="0" name=""/>
        <dsp:cNvSpPr/>
      </dsp:nvSpPr>
      <dsp:spPr>
        <a:xfrm>
          <a:off x="2418327" y="2078225"/>
          <a:ext cx="1961883" cy="117712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6134" tIns="100909" rIns="96134" bIns="100909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Self‑</a:t>
          </a:r>
          <a:r>
            <a:rPr lang="en-US" sz="1500" b="1" kern="1200" err="1"/>
            <a:t>Actualisation</a:t>
          </a:r>
          <a:r>
            <a:rPr lang="en-US" sz="1500" kern="1200"/>
            <a:t> – growth, creativity</a:t>
          </a:r>
          <a:endParaRPr lang="en-US" sz="1500" kern="1200">
            <a:latin typeface="Aptos Display" panose="02110004020202020204"/>
          </a:endParaRPr>
        </a:p>
      </dsp:txBody>
      <dsp:txXfrm>
        <a:off x="2418327" y="2078225"/>
        <a:ext cx="1961883" cy="11771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5A7AA-F68C-4F08-ADC6-C23D6341378F}">
      <dsp:nvSpPr>
        <dsp:cNvPr id="0" name=""/>
        <dsp:cNvSpPr/>
      </dsp:nvSpPr>
      <dsp:spPr>
        <a:xfrm>
          <a:off x="1345799" y="9734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6B53E-5464-42DD-B327-289F703D76BE}">
      <dsp:nvSpPr>
        <dsp:cNvPr id="0" name=""/>
        <dsp:cNvSpPr/>
      </dsp:nvSpPr>
      <dsp:spPr>
        <a:xfrm>
          <a:off x="1579799" y="33134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F9894-A7D6-4297-9BEA-D51A418FDE43}">
      <dsp:nvSpPr>
        <dsp:cNvPr id="0" name=""/>
        <dsp:cNvSpPr/>
      </dsp:nvSpPr>
      <dsp:spPr>
        <a:xfrm>
          <a:off x="994799" y="1537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Traditional recruitment vs. digital recruitment</a:t>
          </a:r>
        </a:p>
      </dsp:txBody>
      <dsp:txXfrm>
        <a:off x="994799" y="1537346"/>
        <a:ext cx="1800000" cy="720000"/>
      </dsp:txXfrm>
    </dsp:sp>
    <dsp:sp modelId="{F33140D5-B234-4DC4-92DA-F1D9A1FB7924}">
      <dsp:nvSpPr>
        <dsp:cNvPr id="0" name=""/>
        <dsp:cNvSpPr/>
      </dsp:nvSpPr>
      <dsp:spPr>
        <a:xfrm>
          <a:off x="3460800" y="9734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C9F60-41D7-420F-A183-FAA5D0EB971A}">
      <dsp:nvSpPr>
        <dsp:cNvPr id="0" name=""/>
        <dsp:cNvSpPr/>
      </dsp:nvSpPr>
      <dsp:spPr>
        <a:xfrm>
          <a:off x="3694800" y="33134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5A7CF-457A-4AD6-A74F-61B056087E5C}">
      <dsp:nvSpPr>
        <dsp:cNvPr id="0" name=""/>
        <dsp:cNvSpPr/>
      </dsp:nvSpPr>
      <dsp:spPr>
        <a:xfrm>
          <a:off x="3109799" y="1537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Internal development vs. external hiring</a:t>
          </a:r>
        </a:p>
      </dsp:txBody>
      <dsp:txXfrm>
        <a:off x="3109799" y="1537346"/>
        <a:ext cx="1800000" cy="720000"/>
      </dsp:txXfrm>
    </dsp:sp>
    <dsp:sp modelId="{44493406-AD5D-4022-8138-919F08B9AA69}">
      <dsp:nvSpPr>
        <dsp:cNvPr id="0" name=""/>
        <dsp:cNvSpPr/>
      </dsp:nvSpPr>
      <dsp:spPr>
        <a:xfrm>
          <a:off x="5575800" y="9734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ECD28-011C-4317-A16E-95A248AFA156}">
      <dsp:nvSpPr>
        <dsp:cNvPr id="0" name=""/>
        <dsp:cNvSpPr/>
      </dsp:nvSpPr>
      <dsp:spPr>
        <a:xfrm>
          <a:off x="5809800" y="33134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86B240-3C0F-440E-8543-34F84DBCACBF}">
      <dsp:nvSpPr>
        <dsp:cNvPr id="0" name=""/>
        <dsp:cNvSpPr/>
      </dsp:nvSpPr>
      <dsp:spPr>
        <a:xfrm>
          <a:off x="5224800" y="1537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Short‑term vs. long‑term HRM strategies</a:t>
          </a:r>
        </a:p>
      </dsp:txBody>
      <dsp:txXfrm>
        <a:off x="5224800" y="1537346"/>
        <a:ext cx="1800000" cy="720000"/>
      </dsp:txXfrm>
    </dsp:sp>
    <dsp:sp modelId="{962896FD-A63E-4330-929B-915B11E2DEFD}">
      <dsp:nvSpPr>
        <dsp:cNvPr id="0" name=""/>
        <dsp:cNvSpPr/>
      </dsp:nvSpPr>
      <dsp:spPr>
        <a:xfrm>
          <a:off x="7690800" y="97346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CD64A0-EDE4-4EFB-B51F-DE1352E20B7B}">
      <dsp:nvSpPr>
        <dsp:cNvPr id="0" name=""/>
        <dsp:cNvSpPr/>
      </dsp:nvSpPr>
      <dsp:spPr>
        <a:xfrm>
          <a:off x="7924800" y="33134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0CC8C-7B15-4CD7-94A2-F564059FCDFD}">
      <dsp:nvSpPr>
        <dsp:cNvPr id="0" name=""/>
        <dsp:cNvSpPr/>
      </dsp:nvSpPr>
      <dsp:spPr>
        <a:xfrm>
          <a:off x="7339800" y="153734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Evidence‑based HRM improves decision quality</a:t>
          </a:r>
        </a:p>
      </dsp:txBody>
      <dsp:txXfrm>
        <a:off x="7339800" y="1537346"/>
        <a:ext cx="18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FE99BA-0179-4AD5-A894-34141C094468}">
      <dsp:nvSpPr>
        <dsp:cNvPr id="0" name=""/>
        <dsp:cNvSpPr/>
      </dsp:nvSpPr>
      <dsp:spPr>
        <a:xfrm>
          <a:off x="813044" y="25559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71431-BC25-4D34-B8F7-CC2DD416806C}">
      <dsp:nvSpPr>
        <dsp:cNvPr id="0" name=""/>
        <dsp:cNvSpPr/>
      </dsp:nvSpPr>
      <dsp:spPr>
        <a:xfrm>
          <a:off x="1158387" y="370901"/>
          <a:ext cx="929769" cy="929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A166E-CADA-4EA7-BF53-F6BA0B1A77D3}">
      <dsp:nvSpPr>
        <dsp:cNvPr id="0" name=""/>
        <dsp:cNvSpPr/>
      </dsp:nvSpPr>
      <dsp:spPr>
        <a:xfrm>
          <a:off x="295030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>
              <a:latin typeface="Arial"/>
              <a:cs typeface="Arial"/>
            </a:rPr>
            <a:t>Improved retention through internal progression</a:t>
          </a:r>
        </a:p>
      </dsp:txBody>
      <dsp:txXfrm>
        <a:off x="295030" y="2150746"/>
        <a:ext cx="2656483" cy="720000"/>
      </dsp:txXfrm>
    </dsp:sp>
    <dsp:sp modelId="{322E19A9-92DB-4178-BAB9-0273ED39377C}">
      <dsp:nvSpPr>
        <dsp:cNvPr id="0" name=""/>
        <dsp:cNvSpPr/>
      </dsp:nvSpPr>
      <dsp:spPr>
        <a:xfrm>
          <a:off x="3934413" y="25559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E61F7-24F8-40F6-9317-B835FF70C914}">
      <dsp:nvSpPr>
        <dsp:cNvPr id="0" name=""/>
        <dsp:cNvSpPr/>
      </dsp:nvSpPr>
      <dsp:spPr>
        <a:xfrm>
          <a:off x="4279756" y="370901"/>
          <a:ext cx="929769" cy="929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1BB01-150A-4026-B24C-773F551A2321}">
      <dsp:nvSpPr>
        <dsp:cNvPr id="0" name=""/>
        <dsp:cNvSpPr/>
      </dsp:nvSpPr>
      <dsp:spPr>
        <a:xfrm>
          <a:off x="3416398" y="2150746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>
              <a:latin typeface="Arial"/>
              <a:cs typeface="Arial"/>
            </a:rPr>
            <a:t>Enhanced digital capability via targeted external hiring</a:t>
          </a:r>
        </a:p>
      </dsp:txBody>
      <dsp:txXfrm>
        <a:off x="3416398" y="2150746"/>
        <a:ext cx="2656483" cy="720000"/>
      </dsp:txXfrm>
    </dsp:sp>
    <dsp:sp modelId="{2BFAA2CC-38F3-4093-85B4-AF94D394C4DB}">
      <dsp:nvSpPr>
        <dsp:cNvPr id="0" name=""/>
        <dsp:cNvSpPr/>
      </dsp:nvSpPr>
      <dsp:spPr>
        <a:xfrm>
          <a:off x="813044" y="3534866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E8423-BCFA-4517-9AB0-751B28AAE204}">
      <dsp:nvSpPr>
        <dsp:cNvPr id="0" name=""/>
        <dsp:cNvSpPr/>
      </dsp:nvSpPr>
      <dsp:spPr>
        <a:xfrm>
          <a:off x="1158387" y="3880209"/>
          <a:ext cx="929769" cy="929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4EA0D-19B2-41E4-8DDB-D1244F21CC64}">
      <dsp:nvSpPr>
        <dsp:cNvPr id="0" name=""/>
        <dsp:cNvSpPr/>
      </dsp:nvSpPr>
      <dsp:spPr>
        <a:xfrm>
          <a:off x="295030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>
              <a:latin typeface="Arial"/>
              <a:cs typeface="Arial"/>
            </a:rPr>
            <a:t>Stronger leadership through structured development</a:t>
          </a:r>
        </a:p>
      </dsp:txBody>
      <dsp:txXfrm>
        <a:off x="295030" y="5660053"/>
        <a:ext cx="2656483" cy="720000"/>
      </dsp:txXfrm>
    </dsp:sp>
    <dsp:sp modelId="{8BCF638B-0932-4A3D-83AA-EBDFA7C7BE14}">
      <dsp:nvSpPr>
        <dsp:cNvPr id="0" name=""/>
        <dsp:cNvSpPr/>
      </dsp:nvSpPr>
      <dsp:spPr>
        <a:xfrm>
          <a:off x="3934413" y="3534866"/>
          <a:ext cx="1620455" cy="16204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AC8AA-01A2-4EA7-85A9-6ADE9997AF08}">
      <dsp:nvSpPr>
        <dsp:cNvPr id="0" name=""/>
        <dsp:cNvSpPr/>
      </dsp:nvSpPr>
      <dsp:spPr>
        <a:xfrm>
          <a:off x="4279756" y="3880209"/>
          <a:ext cx="929769" cy="929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0659D-12CF-4066-8922-73ED508F9186}">
      <dsp:nvSpPr>
        <dsp:cNvPr id="0" name=""/>
        <dsp:cNvSpPr/>
      </dsp:nvSpPr>
      <dsp:spPr>
        <a:xfrm>
          <a:off x="3416398" y="5660053"/>
          <a:ext cx="26564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>
              <a:latin typeface="Arial"/>
              <a:cs typeface="Arial"/>
            </a:rPr>
            <a:t>Increased engagement through wellbeing and recognition</a:t>
          </a:r>
        </a:p>
      </dsp:txBody>
      <dsp:txXfrm>
        <a:off x="3416398" y="5660053"/>
        <a:ext cx="265648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1EF95-968B-0BB8-16B2-1B73916A2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1100" dirty="0">
                <a:solidFill>
                  <a:srgbClr val="FFFFFF"/>
                </a:solidFill>
                <a:latin typeface="Arial"/>
                <a:cs typeface="Arial"/>
              </a:rPr>
              <a:t>                                         TITLE:</a:t>
            </a:r>
            <a:r>
              <a:rPr lang="en-GB" sz="1100" dirty="0">
                <a:solidFill>
                  <a:srgbClr val="FFFFFF"/>
                </a:solidFill>
                <a:latin typeface="Arial"/>
                <a:ea typeface="+mj-lt"/>
                <a:cs typeface="Arial"/>
              </a:rPr>
              <a:t> </a:t>
            </a:r>
            <a:r>
              <a:rPr lang="en-GB" sz="1100" i="1" dirty="0">
                <a:solidFill>
                  <a:srgbClr val="FFFFFF"/>
                </a:solidFill>
                <a:latin typeface="Arial"/>
                <a:ea typeface="+mj-lt"/>
                <a:cs typeface="Arial"/>
              </a:rPr>
              <a:t>Enhancing Workforce Performance through Strategic HRM at </a:t>
            </a:r>
            <a:r>
              <a:rPr lang="en-GB" sz="1100" i="1" dirty="0" err="1">
                <a:solidFill>
                  <a:srgbClr val="FFFFFF"/>
                </a:solidFill>
                <a:latin typeface="Arial"/>
                <a:ea typeface="+mj-lt"/>
                <a:cs typeface="Arial"/>
              </a:rPr>
              <a:t>HealthConnect</a:t>
            </a:r>
            <a:r>
              <a:rPr lang="en-GB" sz="1100" i="1" dirty="0">
                <a:solidFill>
                  <a:srgbClr val="FFFFFF"/>
                </a:solidFill>
                <a:latin typeface="Arial"/>
                <a:ea typeface="+mj-lt"/>
                <a:cs typeface="Arial"/>
              </a:rPr>
              <a:t> UK</a:t>
            </a:r>
            <a:endParaRPr lang="en-GB" sz="1100">
              <a:solidFill>
                <a:srgbClr val="FFFFFF"/>
              </a:solidFill>
              <a:latin typeface="Arial"/>
              <a:cs typeface="Arial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90F385-C25A-BB29-28B1-5C4C554C80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3143504"/>
              </p:ext>
            </p:extLst>
          </p:nvPr>
        </p:nvGraphicFramePr>
        <p:xfrm>
          <a:off x="4615132" y="819509"/>
          <a:ext cx="6931005" cy="5328298"/>
        </p:xfrm>
        <a:graphic>
          <a:graphicData uri="http://schemas.openxmlformats.org/drawingml/2006/table">
            <a:tbl>
              <a:tblPr firstRow="1" bandRow="1"/>
              <a:tblGrid>
                <a:gridCol w="2921647">
                  <a:extLst>
                    <a:ext uri="{9D8B030D-6E8A-4147-A177-3AD203B41FA5}">
                      <a16:colId xmlns:a16="http://schemas.microsoft.com/office/drawing/2014/main" val="3993300192"/>
                    </a:ext>
                  </a:extLst>
                </a:gridCol>
                <a:gridCol w="4009358">
                  <a:extLst>
                    <a:ext uri="{9D8B030D-6E8A-4147-A177-3AD203B41FA5}">
                      <a16:colId xmlns:a16="http://schemas.microsoft.com/office/drawing/2014/main" val="2104788281"/>
                    </a:ext>
                  </a:extLst>
                </a:gridCol>
              </a:tblGrid>
              <a:tr h="1209919">
                <a:tc>
                  <a:txBody>
                    <a:bodyPr/>
                    <a:lstStyle/>
                    <a:p>
                      <a:r>
                        <a:rPr lang="en-GB" sz="2300"/>
                        <a:t>​</a:t>
                      </a:r>
                      <a:r>
                        <a:rPr lang="en-GB" sz="1400">
                          <a:latin typeface="Arial"/>
                          <a:cs typeface="Arial"/>
                        </a:rPr>
                        <a:t>PROGRAMME 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BA (Hons) Leadership and Management  Skills For The Workplace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3704479549"/>
                  </a:ext>
                </a:extLst>
              </a:tr>
              <a:tr h="860904"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Module: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/>
                        <a:t>Developing  and Managing Individuals and Teams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360930137"/>
                  </a:ext>
                </a:extLst>
              </a:tr>
              <a:tr h="511889"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Module Code: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LCLM5002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2876533628"/>
                  </a:ext>
                </a:extLst>
              </a:tr>
              <a:tr h="860904">
                <a:tc>
                  <a:txBody>
                    <a:bodyPr/>
                    <a:lstStyle/>
                    <a:p>
                      <a:r>
                        <a:rPr lang="en-GB" sz="2300"/>
                        <a:t>​</a:t>
                      </a:r>
                      <a:r>
                        <a:rPr lang="en-GB" sz="1100">
                          <a:latin typeface="Arial"/>
                          <a:cs typeface="Arial"/>
                        </a:rPr>
                        <a:t>Assignment Title: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​</a:t>
                      </a:r>
                      <a:r>
                        <a:rPr lang="en-GB" sz="1100"/>
                        <a:t>C</a:t>
                      </a:r>
                      <a:r>
                        <a:rPr lang="en-GB" sz="1100">
                          <a:latin typeface="Arial"/>
                          <a:cs typeface="Arial"/>
                        </a:rPr>
                        <a:t>omponent 1 Individual  Presentation 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3593966470"/>
                  </a:ext>
                </a:extLst>
              </a:tr>
              <a:tr h="511889">
                <a:tc>
                  <a:txBody>
                    <a:bodyPr/>
                    <a:lstStyle/>
                    <a:p>
                      <a:r>
                        <a:rPr lang="en-GB" sz="2300"/>
                        <a:t>​</a:t>
                      </a:r>
                      <a:r>
                        <a:rPr lang="en-GB" sz="1100">
                          <a:latin typeface="Arial"/>
                          <a:cs typeface="Arial"/>
                        </a:rPr>
                        <a:t>Lecturer 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Dr </a:t>
                      </a:r>
                      <a:r>
                        <a:rPr lang="en-GB" sz="1100" err="1">
                          <a:latin typeface="Arial"/>
                          <a:cs typeface="Arial"/>
                        </a:rPr>
                        <a:t>Shujun</a:t>
                      </a:r>
                      <a:r>
                        <a:rPr lang="en-GB" sz="1100">
                          <a:latin typeface="Arial"/>
                          <a:cs typeface="Arial"/>
                        </a:rPr>
                        <a:t> Xiao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1144025923"/>
                  </a:ext>
                </a:extLst>
              </a:tr>
              <a:tr h="860904"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​Student Name:</a:t>
                      </a:r>
                    </a:p>
                    <a:p>
                      <a:pPr lvl="0">
                        <a:buNone/>
                      </a:pPr>
                      <a:endParaRPr lang="en-GB" sz="1100" dirty="0">
                        <a:latin typeface="Arial"/>
                        <a:cs typeface="Arial"/>
                      </a:endParaRP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 ​Natalie Morrison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4119341832"/>
                  </a:ext>
                </a:extLst>
              </a:tr>
              <a:tr h="511889"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Student Number:</a:t>
                      </a:r>
                    </a:p>
                  </a:txBody>
                  <a:tcPr marL="116338" marR="116338" marT="58169" marB="58169"/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/>
                          <a:cs typeface="Arial"/>
                        </a:rPr>
                        <a:t>2513754</a:t>
                      </a:r>
                    </a:p>
                  </a:txBody>
                  <a:tcPr marL="116338" marR="116338" marT="58169" marB="58169"/>
                </a:tc>
                <a:extLst>
                  <a:ext uri="{0D108BD9-81ED-4DB2-BD59-A6C34878D82A}">
                    <a16:rowId xmlns:a16="http://schemas.microsoft.com/office/drawing/2014/main" val="2362746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4757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AF788-4FC9-6DBF-5641-D333FB7C5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1100">
                <a:solidFill>
                  <a:srgbClr val="FFFFFF"/>
                </a:solidFill>
                <a:latin typeface="Arial"/>
                <a:ea typeface="+mj-lt"/>
                <a:cs typeface="Arial"/>
              </a:rPr>
              <a:t>Organisation Overview</a:t>
            </a:r>
            <a:endParaRPr lang="en-US" sz="1100">
              <a:solidFill>
                <a:srgbClr val="FFFFFF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033DD6-AA48-D1AD-3F90-F6931AA30A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6974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9553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" name="Rectangle 133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13648-C927-B573-F632-03FB51889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/>
              <a:t> </a:t>
            </a:r>
            <a:r>
              <a:rPr lang="en-US" sz="1100" b="1">
                <a:latin typeface="Arial"/>
                <a:cs typeface="Arial"/>
              </a:rPr>
              <a:t>Workforce Planning</a:t>
            </a:r>
          </a:p>
        </p:txBody>
      </p:sp>
      <p:pic>
        <p:nvPicPr>
          <p:cNvPr id="135" name="Picture 134">
            <a:extLst>
              <a:ext uri="{FF2B5EF4-FFF2-40B4-BE49-F238E27FC236}">
                <a16:creationId xmlns:a16="http://schemas.microsoft.com/office/drawing/2014/main" id="{1072E5C1-B4A9-D780-33ED-D0F63F2870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51" r="32523" b="6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131" name="TextBox 130">
            <a:extLst>
              <a:ext uri="{FF2B5EF4-FFF2-40B4-BE49-F238E27FC236}">
                <a16:creationId xmlns:a16="http://schemas.microsoft.com/office/drawing/2014/main" id="{CF1298CC-78B6-FEC4-44E8-47A1779F3996}"/>
              </a:ext>
            </a:extLst>
          </p:cNvPr>
          <p:cNvSpPr txBox="1"/>
          <p:nvPr/>
        </p:nvSpPr>
        <p:spPr>
          <a:xfrm>
            <a:off x="6444827" y="5739459"/>
            <a:ext cx="5747926" cy="8053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>
              <a:lnSpc>
                <a:spcPts val="1350"/>
              </a:lnSpc>
              <a:spcAft>
                <a:spcPts val="600"/>
              </a:spcAft>
            </a:pPr>
            <a:r>
              <a:rPr lang="en-US" sz="1100" baseline="0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“</a:t>
            </a:r>
            <a:r>
              <a:rPr lang="en-US" sz="1100" baseline="0" dirty="0">
                <a:solidFill>
                  <a:srgbClr val="444444"/>
                </a:solidFill>
                <a:latin typeface="Arial"/>
                <a:ea typeface="Arial"/>
                <a:cs typeface="Arial"/>
              </a:rPr>
              <a:t>Workforce planning ensures </a:t>
            </a:r>
            <a:r>
              <a:rPr lang="en-US" sz="1100" baseline="0" dirty="0" err="1">
                <a:solidFill>
                  <a:srgbClr val="444444"/>
                </a:solidFill>
                <a:latin typeface="Arial"/>
                <a:ea typeface="Arial"/>
                <a:cs typeface="Arial"/>
              </a:rPr>
              <a:t>HealthConnect</a:t>
            </a:r>
            <a:r>
              <a:rPr lang="en-US" sz="1100" baseline="0" dirty="0">
                <a:solidFill>
                  <a:srgbClr val="444444"/>
                </a:solidFill>
                <a:latin typeface="Arial"/>
                <a:ea typeface="Arial"/>
                <a:cs typeface="Arial"/>
              </a:rPr>
              <a:t> UK has the right people at the right time through proactive forecasting and strategic alignment.”</a:t>
            </a:r>
            <a:endParaRPr lang="en-US"/>
          </a:p>
          <a:p>
            <a:pPr algn="ctr">
              <a:spcAft>
                <a:spcPts val="600"/>
              </a:spcAft>
            </a:pP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2DBF2E8-ADA9-2293-30DF-323385C061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3681230"/>
              </p:ext>
            </p:extLst>
          </p:nvPr>
        </p:nvGraphicFramePr>
        <p:xfrm>
          <a:off x="4958253" y="2033534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7443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465A99D-33ED-0A88-4C6D-0C8704B7FF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4796" b="109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3E2E2B-FC99-3DE6-8E3B-1A708F8A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24890" cy="784142"/>
          </a:xfrm>
        </p:spPr>
        <p:txBody>
          <a:bodyPr>
            <a:normAutofit/>
          </a:bodyPr>
          <a:lstStyle/>
          <a:p>
            <a:r>
              <a:rPr lang="en-US" sz="1100">
                <a:ea typeface="+mj-lt"/>
                <a:cs typeface="+mj-lt"/>
              </a:rPr>
              <a:t>Workforce Challenges</a:t>
            </a:r>
            <a:endParaRPr lang="en-US" sz="11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F2E965-8B34-3A5C-A9C0-C42FC6CE4A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6543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224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FAF973-B844-3A37-2F67-35D00EBB8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 </a:t>
            </a:r>
            <a:r>
              <a:rPr lang="en-US" sz="1100">
                <a:solidFill>
                  <a:schemeClr val="tx2"/>
                </a:solidFill>
                <a:latin typeface="Arial"/>
                <a:ea typeface="+mj-lt"/>
                <a:cs typeface="Arial"/>
              </a:rPr>
              <a:t>Recruitment Challenges</a:t>
            </a:r>
            <a:endParaRPr lang="en-US" sz="1100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2" name="Content Placeholder 6">
            <a:extLst>
              <a:ext uri="{FF2B5EF4-FFF2-40B4-BE49-F238E27FC236}">
                <a16:creationId xmlns:a16="http://schemas.microsoft.com/office/drawing/2014/main" id="{40FFD896-0BFF-6B52-35B8-8AF3B1D65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buFont typeface=""/>
              <a:buChar char="•"/>
            </a:pPr>
            <a:r>
              <a:rPr lang="en-US" sz="1100" b="1">
                <a:solidFill>
                  <a:schemeClr val="tx2"/>
                </a:solidFill>
                <a:latin typeface="Arial"/>
                <a:cs typeface="Arial"/>
              </a:rPr>
              <a:t>Internal Recruitment</a:t>
            </a:r>
          </a:p>
          <a:p>
            <a:pPr marL="228600" lvl="1" indent="-228600">
              <a:buFont typeface=""/>
              <a:buChar char="•"/>
            </a:pPr>
            <a:r>
              <a:rPr lang="en-US" sz="1100">
                <a:solidFill>
                  <a:schemeClr val="tx2"/>
                </a:solidFill>
                <a:latin typeface="Arial"/>
                <a:cs typeface="Arial"/>
              </a:rPr>
              <a:t>Limited talent pool</a:t>
            </a:r>
            <a:endParaRPr lang="en-US" sz="11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1100">
                <a:solidFill>
                  <a:schemeClr val="tx2"/>
                </a:solidFill>
                <a:latin typeface="Arial"/>
                <a:cs typeface="Arial"/>
              </a:rPr>
              <a:t>Slow progression</a:t>
            </a:r>
            <a:endParaRPr lang="en-US" sz="11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endParaRPr lang="en-US" sz="11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100" b="1">
                <a:solidFill>
                  <a:schemeClr val="tx2"/>
                </a:solidFill>
                <a:latin typeface="Arial"/>
                <a:cs typeface="Arial"/>
              </a:rPr>
              <a:t>External Recruitment</a:t>
            </a:r>
          </a:p>
          <a:p>
            <a:pPr marL="228600" lvl="1" indent="-228600">
              <a:buFont typeface=""/>
              <a:buChar char="•"/>
            </a:pPr>
            <a:r>
              <a:rPr lang="en-US" sz="1100">
                <a:solidFill>
                  <a:schemeClr val="tx2"/>
                </a:solidFill>
                <a:latin typeface="Arial"/>
                <a:cs typeface="Arial"/>
              </a:rPr>
              <a:t>Competitive market</a:t>
            </a:r>
            <a:endParaRPr lang="en-US" sz="11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r>
              <a:rPr lang="en-US" sz="1100">
                <a:solidFill>
                  <a:schemeClr val="tx2"/>
                </a:solidFill>
                <a:latin typeface="Arial"/>
                <a:cs typeface="Arial"/>
              </a:rPr>
              <a:t>Hard to attract digital‑skilled staff</a:t>
            </a:r>
            <a:endParaRPr lang="en-US" sz="1100" dirty="0">
              <a:solidFill>
                <a:schemeClr val="tx2"/>
              </a:solidFill>
              <a:latin typeface="Arial"/>
              <a:cs typeface="Arial"/>
            </a:endParaRPr>
          </a:p>
          <a:p>
            <a:pPr marL="228600" lvl="1" indent="-228600">
              <a:buFont typeface=""/>
              <a:buChar char="•"/>
            </a:pPr>
            <a:endParaRPr lang="en-US" sz="19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09755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DDC2E-816B-B55F-5F69-F2AAD34EB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>
            <a:normAutofit/>
          </a:bodyPr>
          <a:lstStyle/>
          <a:p>
            <a:r>
              <a:rPr lang="en-US" sz="1100">
                <a:latin typeface="Arial"/>
                <a:ea typeface="+mj-lt"/>
                <a:cs typeface="Arial"/>
              </a:rPr>
              <a:t>Recruitment Recommendations</a:t>
            </a:r>
            <a:endParaRPr lang="en-US" sz="1100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DEB62C-EEC6-91F7-ADA5-3A47251BA4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286575"/>
              </p:ext>
            </p:extLst>
          </p:nvPr>
        </p:nvGraphicFramePr>
        <p:xfrm>
          <a:off x="685800" y="1537788"/>
          <a:ext cx="10820400" cy="2860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01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88E41-4847-BE65-394C-DE2110BF9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2393543" cy="552609"/>
          </a:xfrm>
        </p:spPr>
        <p:txBody>
          <a:bodyPr anchor="ctr">
            <a:normAutofit/>
          </a:bodyPr>
          <a:lstStyle/>
          <a:p>
            <a:r>
              <a:rPr lang="en-US" sz="1100">
                <a:solidFill>
                  <a:srgbClr val="FFFFFF"/>
                </a:solidFill>
                <a:latin typeface="Arial"/>
                <a:ea typeface="+mj-lt"/>
                <a:cs typeface="Arial"/>
              </a:rPr>
              <a:t>Learning &amp; Development</a:t>
            </a:r>
            <a:endParaRPr lang="en-US" sz="1100">
              <a:solidFill>
                <a:srgbClr val="FFFFFF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4A8197-6C29-1AFF-110F-C228E2932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2802123"/>
              </p:ext>
            </p:extLst>
          </p:nvPr>
        </p:nvGraphicFramePr>
        <p:xfrm>
          <a:off x="877736" y="2112579"/>
          <a:ext cx="9119349" cy="3105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378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29AAB-CBFC-5931-994C-5D94DB523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>
                <a:latin typeface="Arial"/>
                <a:ea typeface="+mj-lt"/>
                <a:cs typeface="Arial"/>
              </a:rPr>
              <a:t>Motivation &amp; Engagement</a:t>
            </a:r>
            <a:endParaRPr lang="en-US" sz="4000">
              <a:latin typeface="Arial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D0BF9C-850F-BE3C-8832-C4A3249D2A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56" r="15560" b="1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A4B13-FDBA-51FD-BAA0-0109DD8B6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240" y="890905"/>
            <a:ext cx="8321040" cy="2197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Maslow: meeting psychological and esteem needs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Herzberg: improving motivators (recognition, growth)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Flexible working and wellbeing initiatives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Recognition and reward systems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F42CE82-617A-0917-54B1-F90F4E0A4C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4269828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5066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6A5E7-F63F-2038-5BD1-4ED82323B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64995" cy="613695"/>
          </a:xfrm>
        </p:spPr>
        <p:txBody>
          <a:bodyPr>
            <a:normAutofit/>
          </a:bodyPr>
          <a:lstStyle/>
          <a:p>
            <a:r>
              <a:rPr lang="en-US" sz="1100">
                <a:latin typeface="Arial"/>
                <a:ea typeface="+mj-lt"/>
                <a:cs typeface="Arial"/>
              </a:rPr>
              <a:t>Critical Analysis</a:t>
            </a:r>
            <a:endParaRPr lang="en-US" sz="1100">
              <a:latin typeface="Arial"/>
              <a:cs typeface="Arial"/>
            </a:endParaRP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296C268-CEBA-42ED-A4F4-645290372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3689369"/>
              </p:ext>
            </p:extLst>
          </p:nvPr>
        </p:nvGraphicFramePr>
        <p:xfrm>
          <a:off x="597568" y="2248140"/>
          <a:ext cx="10134600" cy="2354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0634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1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24F685-0841-C8C2-DAD3-7F6132882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rial"/>
                <a:ea typeface="+mj-lt"/>
                <a:cs typeface="Arial"/>
              </a:rPr>
              <a:t>Practical Application to </a:t>
            </a:r>
            <a:r>
              <a:rPr lang="en-US" sz="1100" dirty="0" err="1">
                <a:solidFill>
                  <a:schemeClr val="bg1"/>
                </a:solidFill>
                <a:latin typeface="Arial"/>
                <a:ea typeface="+mj-lt"/>
                <a:cs typeface="Arial"/>
              </a:rPr>
              <a:t>HealthConnect</a:t>
            </a:r>
            <a:r>
              <a:rPr lang="en-US" sz="3700" dirty="0">
                <a:solidFill>
                  <a:schemeClr val="bg1"/>
                </a:solidFill>
                <a:latin typeface="Arial"/>
                <a:ea typeface="+mj-lt"/>
                <a:cs typeface="Arial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Arial"/>
                <a:ea typeface="+mj-lt"/>
                <a:cs typeface="Arial"/>
              </a:rPr>
              <a:t>UK</a:t>
            </a:r>
            <a:endParaRPr lang="en-US" sz="11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5BF5F-AE73-1841-028E-8037D8158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76684"/>
              </p:ext>
            </p:extLst>
          </p:nvPr>
        </p:nvGraphicFramePr>
        <p:xfrm>
          <a:off x="5316754" y="451585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0974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5A8CF-F738-0A16-E3C0-E323C19F4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1100">
                <a:latin typeface="Arial"/>
                <a:ea typeface="+mj-lt"/>
                <a:cs typeface="Arial"/>
              </a:rPr>
              <a:t>Conclusion</a:t>
            </a:r>
            <a:endParaRPr lang="en-US" sz="1100">
              <a:latin typeface="Arial"/>
              <a:cs typeface="Arial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961D5D5B-7B64-C92F-295F-256DB44611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20" r="14130"/>
          <a:stretch>
            <a:fillRect/>
          </a:stretch>
        </p:blipFill>
        <p:spPr>
          <a:xfrm>
            <a:off x="1004010" y="1899409"/>
            <a:ext cx="4312264" cy="3343302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5533-2CCB-8A16-8679-1EB9DC5DA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buFont typeface=""/>
              <a:buChar char="•"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HRM is essential for supporting growth and innovation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Workforce planning and targeted recruitment address skills gaps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L&amp;D and engagement strategies improve performance and retention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Recommendations create a sustainable, future‑ready workforce</a:t>
            </a:r>
          </a:p>
        </p:txBody>
      </p:sp>
      <p:sp>
        <p:nvSpPr>
          <p:cNvPr id="22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4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963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8100C-4466-B2CB-7D43-5C802E96B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1100">
                <a:latin typeface="Arial"/>
                <a:ea typeface="+mj-lt"/>
                <a:cs typeface="Arial"/>
              </a:rPr>
              <a:t>References List</a:t>
            </a:r>
            <a:endParaRPr lang="en-US" sz="11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7AC37-2EE8-F9B1-4BA0-D67333664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CIPD (2023) Talent Management Report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Armstrong, M. (2020) </a:t>
            </a:r>
            <a:r>
              <a:rPr lang="en-US" sz="1100" i="1">
                <a:latin typeface="Arial"/>
                <a:cs typeface="Arial"/>
              </a:rPr>
              <a:t>Armstrong’s Handbook of HRM Practice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Becker &amp; </a:t>
            </a:r>
            <a:r>
              <a:rPr lang="en-US" sz="1100" err="1">
                <a:latin typeface="Arial"/>
                <a:cs typeface="Arial"/>
              </a:rPr>
              <a:t>Huselid</a:t>
            </a:r>
            <a:r>
              <a:rPr lang="en-US" sz="1100">
                <a:latin typeface="Arial"/>
                <a:cs typeface="Arial"/>
              </a:rPr>
              <a:t> (2006) Human Capital Theory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Kolb (1984) Experiential Learning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Maslow (1943), Herzberg (1959) Motivation theories</a:t>
            </a:r>
          </a:p>
          <a:p>
            <a:pPr marL="228600" indent="-228600">
              <a:buFont typeface=""/>
              <a:buChar char="•"/>
            </a:pPr>
            <a:r>
              <a:rPr lang="en-US" sz="1100">
                <a:latin typeface="Arial"/>
                <a:cs typeface="Arial"/>
              </a:rPr>
              <a:t>Relevant journal articles on digital‑health workforce </a:t>
            </a:r>
            <a:r>
              <a:rPr lang="en-US" sz="1100" err="1">
                <a:latin typeface="Arial"/>
                <a:cs typeface="Arial"/>
              </a:rPr>
              <a:t>tren</a:t>
            </a:r>
            <a:endParaRPr lang="en-US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9999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                                         TITLE: Enhancing Workforce Performance through Strategic HRM at HealthConnect UK</vt:lpstr>
      <vt:lpstr>Organisation Overview</vt:lpstr>
      <vt:lpstr> Workforce Planning</vt:lpstr>
      <vt:lpstr>Workforce Challenges</vt:lpstr>
      <vt:lpstr> Recruitment Challenges</vt:lpstr>
      <vt:lpstr>Recruitment Recommendations</vt:lpstr>
      <vt:lpstr>Learning &amp; Development</vt:lpstr>
      <vt:lpstr>Motivation &amp; Engagement</vt:lpstr>
      <vt:lpstr>Critical Analysis</vt:lpstr>
      <vt:lpstr>Practical Application to HealthConnect UK</vt:lpstr>
      <vt:lpstr>Conclusion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479</cp:revision>
  <dcterms:created xsi:type="dcterms:W3CDTF">2026-10-07T21:03:34Z</dcterms:created>
  <dcterms:modified xsi:type="dcterms:W3CDTF">2026-10-09T09:01:00Z</dcterms:modified>
</cp:coreProperties>
</file>