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74CB-D5BC-06AF-1644-56DF47C5F2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55CA2D-2030-8787-9464-FC74D35123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A624B-30C9-4606-452D-6B1DCBEAA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E71E3-F216-3502-B58B-F7554DC19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A5DF6-DC96-1EDB-6701-7D6E65270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722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A1CB-1B42-7D3C-9936-CDABB1CDF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98DB0-C901-EE31-CFC8-B6B95FC7C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1C495-4637-9B3D-288F-5FAEB348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0DAD0-FA8E-4A19-0E35-4A58629C5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F449A-64E9-DE6B-0196-CBDE359CB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95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C8429-373E-A606-D98E-3C519A255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0BC3AC-62A8-A7C7-CCB7-6EF424E4C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7D0A1-2E58-C89D-F846-D1B2D6922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DE8FF-684E-5F36-ACEE-57598A797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2A576-16E2-7C27-EBFD-3D3FD07BB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033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B5522-0AA2-7DB1-FC4A-6A8BFA532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860B4-9504-A72B-F29D-60393AF93C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B79C9-B3F0-8278-10A5-01D57EB93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BF8C3C-EE4C-605F-037E-00B816AC1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F0B85F-461F-FC6D-0443-66C611CF8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522729-32CB-993B-9BB5-E2DE99315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271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46988-4381-AA61-6473-1B095B12E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EEBF20-EFB2-31D9-6499-161807152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6A4DB0-BAC0-6A36-5ADF-0B818D6FE1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A3270F-B05C-2639-745F-CB890EF816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E6AFD-0B54-DEBB-4FFE-A6FF59C48A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05AE7E-DB33-9174-0974-8DFCF679E6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B3AD08-0122-7634-1F45-0DACFAB1A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C7F036-3FFC-0500-6DFD-4E2D20DBE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625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5FF66-1FDC-CA4F-CED0-9D41C9361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6A0523-E707-35F0-A89F-B8B7A8090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9BD0E2-C2F9-E2C7-C8D1-305EAF8EB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C3A2F-DA8C-4AE0-5BD0-74688360A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414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532F1E-9596-D774-D550-AD467AAEA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9541E0-9B07-47B9-9295-8679EA785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1EA97-0BF5-B793-828A-E4E871657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707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17F2E-EAF4-53C1-0D09-507F38936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38C57-E5BE-6D87-C079-F03641456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564E31-0FA2-B78E-3236-2079842A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6AE091-C771-9E05-ED99-2886754AB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042EA-6BE8-DC9A-4E94-38A3D0CB9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8C91A-9522-B81A-5FC6-658E9D627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390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7088C-8735-BD01-B94B-FA14A4F5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BCCC5-B992-FAEC-2563-C6A1411EE5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D5092C-1D20-D28E-7213-A209E670B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C0EB4-40B9-E6D0-34A1-8E4BF94DE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C51396-A951-E17B-55D1-33BD98817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5A1583-37C1-63B6-B649-88ADCD2BB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84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33EC1-041D-BC2E-6F5E-8B4114FF6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8F5990-B4E9-9C35-0005-DA69B4073E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B1C55-0C83-DAEB-C6BE-E3E476461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29C08-0209-9F6C-85BE-DC1F8A6AE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D40D0-1079-6C08-D02B-464BEDD50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4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A2DE2F-CAF4-6070-6F98-A81467034F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86D62A-CECD-53F9-7311-C53236F319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E24E0-58A1-9FE7-8B7D-63E143B5E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A2DCDB-BE94-1A77-C0E5-99A040BFC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6C8B5-81C5-FED9-8D47-0927B45B8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216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D24A3E-F6DB-A5C9-1AE1-09F793856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A3C0E1-B8A1-30C0-B727-249CFD2C7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79214-CE45-EFB7-3F18-4D15B95D11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C5226-FBAD-49FD-8FC3-1A5F3DFAA11A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6D014-89CA-FB2B-F260-4A0499354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7D39A-1B2D-6A4E-F1AF-74F5CB269E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8724C-0369-4961-B0C0-C205B579D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745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423479-69F3-94D1-B0C7-0B2799BA5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16" y="354894"/>
            <a:ext cx="1705152" cy="171872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9CBB17C-57AC-F03F-9309-442BC7662F11}"/>
              </a:ext>
            </a:extLst>
          </p:cNvPr>
          <p:cNvSpPr/>
          <p:nvPr/>
        </p:nvSpPr>
        <p:spPr>
          <a:xfrm>
            <a:off x="360716" y="1938149"/>
            <a:ext cx="1705152" cy="12227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PRECAUCIÓN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CAUTION</a:t>
            </a:r>
            <a:endParaRPr lang="en-GB" b="1" dirty="0">
              <a:solidFill>
                <a:schemeClr val="tx1"/>
              </a:solidFill>
            </a:endParaRP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Por </a:t>
            </a:r>
            <a:r>
              <a:rPr lang="en-GB" sz="1400" b="1" dirty="0" err="1">
                <a:solidFill>
                  <a:schemeClr val="tx1"/>
                </a:solidFill>
              </a:rPr>
              <a:t>favor</a:t>
            </a:r>
            <a:r>
              <a:rPr lang="en-GB" sz="1400" b="1" dirty="0">
                <a:solidFill>
                  <a:schemeClr val="tx1"/>
                </a:solidFill>
              </a:rPr>
              <a:t>, </a:t>
            </a:r>
            <a:r>
              <a:rPr lang="en-GB" sz="1400" b="1" dirty="0" err="1">
                <a:solidFill>
                  <a:schemeClr val="tx1"/>
                </a:solidFill>
              </a:rPr>
              <a:t>tenga</a:t>
            </a:r>
            <a:r>
              <a:rPr lang="en-GB" sz="1400" b="1" dirty="0">
                <a:solidFill>
                  <a:schemeClr val="tx1"/>
                </a:solidFill>
              </a:rPr>
              <a:t> </a:t>
            </a:r>
            <a:r>
              <a:rPr lang="en-GB" sz="1400" b="1" dirty="0" err="1">
                <a:solidFill>
                  <a:schemeClr val="tx1"/>
                </a:solidFill>
              </a:rPr>
              <a:t>cuidado</a:t>
            </a:r>
            <a:r>
              <a:rPr lang="en-GB" sz="1400" b="1" dirty="0">
                <a:solidFill>
                  <a:schemeClr val="tx1"/>
                </a:solidFill>
              </a:rPr>
              <a:t> / Please Take Care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9FA752-5516-0E3B-D1F9-5ABD5A87A0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8" t="11852" r="1723" b="43999"/>
          <a:stretch/>
        </p:blipFill>
        <p:spPr>
          <a:xfrm>
            <a:off x="2731911" y="354894"/>
            <a:ext cx="3160889" cy="144497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E16703D-7D2D-F634-CD57-7879CF66796C}"/>
              </a:ext>
            </a:extLst>
          </p:cNvPr>
          <p:cNvSpPr/>
          <p:nvPr/>
        </p:nvSpPr>
        <p:spPr>
          <a:xfrm>
            <a:off x="2731911" y="1799872"/>
            <a:ext cx="1580444" cy="9546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PELIGRO!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DANGER!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7EE3FA-E269-1C4C-1DD9-C8C6FD8FDD2A}"/>
              </a:ext>
            </a:extLst>
          </p:cNvPr>
          <p:cNvSpPr/>
          <p:nvPr/>
        </p:nvSpPr>
        <p:spPr>
          <a:xfrm>
            <a:off x="4312356" y="1799872"/>
            <a:ext cx="1580444" cy="9546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NO ENTRE!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DO NOT ENTER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AA8FA40-937C-A3BE-0E17-7A0748DCD002}"/>
              </a:ext>
            </a:extLst>
          </p:cNvPr>
          <p:cNvSpPr/>
          <p:nvPr/>
        </p:nvSpPr>
        <p:spPr>
          <a:xfrm>
            <a:off x="6378225" y="1964266"/>
            <a:ext cx="1907821" cy="9546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PRECAUCIÓN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CAUTION</a:t>
            </a:r>
          </a:p>
          <a:p>
            <a:pPr algn="ctr"/>
            <a:r>
              <a:rPr lang="en-GB" sz="1400" b="1" dirty="0" err="1">
                <a:solidFill>
                  <a:schemeClr val="tx1"/>
                </a:solidFill>
              </a:rPr>
              <a:t>Piso</a:t>
            </a:r>
            <a:r>
              <a:rPr lang="en-GB" sz="1400" b="1" dirty="0">
                <a:solidFill>
                  <a:schemeClr val="tx1"/>
                </a:solidFill>
              </a:rPr>
              <a:t> </a:t>
            </a:r>
            <a:r>
              <a:rPr lang="en-GB" sz="1400" b="1" dirty="0" err="1">
                <a:solidFill>
                  <a:schemeClr val="tx1"/>
                </a:solidFill>
              </a:rPr>
              <a:t>mojado</a:t>
            </a:r>
            <a:r>
              <a:rPr lang="en-GB" sz="1400" b="1" dirty="0">
                <a:solidFill>
                  <a:schemeClr val="tx1"/>
                </a:solidFill>
              </a:rPr>
              <a:t>/ wet floor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A66265-5354-7EFC-7A30-3DEAF1446A5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815" r="16815" b="6687"/>
          <a:stretch/>
        </p:blipFill>
        <p:spPr>
          <a:xfrm>
            <a:off x="6378225" y="354894"/>
            <a:ext cx="1907822" cy="16093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79702D5-E9F9-768E-1382-44984D9B9B1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39" b="9978"/>
          <a:stretch/>
        </p:blipFill>
        <p:spPr>
          <a:xfrm>
            <a:off x="9120012" y="361943"/>
            <a:ext cx="1909233" cy="170462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3DCE719-8242-FDC4-36CE-CEF38D6E5C6E}"/>
              </a:ext>
            </a:extLst>
          </p:cNvPr>
          <p:cNvSpPr/>
          <p:nvPr/>
        </p:nvSpPr>
        <p:spPr>
          <a:xfrm>
            <a:off x="9120012" y="2072210"/>
            <a:ext cx="1907821" cy="8466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PELIGRO ELÉCTRICO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ELECTRICAL HAZARD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6AFE01A-BC61-29AE-A43D-50BF69B8E24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133" r="19422"/>
          <a:stretch/>
        </p:blipFill>
        <p:spPr>
          <a:xfrm>
            <a:off x="360716" y="3401482"/>
            <a:ext cx="1953227" cy="193886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A2AA1F2-5E5F-2098-60B3-F8C7C3F77BAA}"/>
              </a:ext>
            </a:extLst>
          </p:cNvPr>
          <p:cNvSpPr/>
          <p:nvPr/>
        </p:nvSpPr>
        <p:spPr>
          <a:xfrm>
            <a:off x="360716" y="5175945"/>
            <a:ext cx="1953227" cy="809989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SALIDA DE FUEGO</a:t>
            </a:r>
          </a:p>
          <a:p>
            <a:pPr algn="ctr"/>
            <a:r>
              <a:rPr lang="en-GB" sz="1400" b="1" dirty="0"/>
              <a:t>FIRE EXIT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D86A059-F1AB-8965-3C01-3B45F8C5868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014" t="18271" r="7860" b="18519"/>
          <a:stretch/>
        </p:blipFill>
        <p:spPr>
          <a:xfrm>
            <a:off x="2730219" y="3500906"/>
            <a:ext cx="3535114" cy="249919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262C1CA-C1F3-4139-D74C-A97F17FA7C8A}"/>
              </a:ext>
            </a:extLst>
          </p:cNvPr>
          <p:cNvSpPr/>
          <p:nvPr/>
        </p:nvSpPr>
        <p:spPr>
          <a:xfrm>
            <a:off x="2832664" y="4750505"/>
            <a:ext cx="1603868" cy="11535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NO FUMAR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NO SMOKING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CAB7E7-F145-2E65-FC2E-7E6F60C85860}"/>
              </a:ext>
            </a:extLst>
          </p:cNvPr>
          <p:cNvSpPr/>
          <p:nvPr/>
        </p:nvSpPr>
        <p:spPr>
          <a:xfrm>
            <a:off x="4515554" y="4763555"/>
            <a:ext cx="1670757" cy="11535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SIN E-CIGARRO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NO E- CIGARETTE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86B0FE9-8334-5BD9-C10F-FB8CEADF10DC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515" r="12345"/>
          <a:stretch/>
        </p:blipFill>
        <p:spPr>
          <a:xfrm>
            <a:off x="6681609" y="3393310"/>
            <a:ext cx="2066714" cy="2714389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605667-1830-08AF-0F2A-02E92E322798}"/>
              </a:ext>
            </a:extLst>
          </p:cNvPr>
          <p:cNvSpPr/>
          <p:nvPr/>
        </p:nvSpPr>
        <p:spPr>
          <a:xfrm>
            <a:off x="6762044" y="4072408"/>
            <a:ext cx="1907821" cy="19276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MANTENER FUERA!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KEEP OUT!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E303E86-5330-4301-C22F-FDB450743396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7740" t="2644" r="17147" b="2905"/>
          <a:stretch/>
        </p:blipFill>
        <p:spPr>
          <a:xfrm>
            <a:off x="9120012" y="3136469"/>
            <a:ext cx="2281767" cy="3309933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133A8E7-3A21-F65C-BCE5-F3C8E3A79F53}"/>
              </a:ext>
            </a:extLst>
          </p:cNvPr>
          <p:cNvSpPr/>
          <p:nvPr/>
        </p:nvSpPr>
        <p:spPr>
          <a:xfrm>
            <a:off x="9271988" y="5175945"/>
            <a:ext cx="1983034" cy="11535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</a:rPr>
              <a:t>NO LUMINOSOS!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NO LITTERING!</a:t>
            </a:r>
          </a:p>
        </p:txBody>
      </p:sp>
    </p:spTree>
    <p:extLst>
      <p:ext uri="{BB962C8B-B14F-4D97-AF65-F5344CB8AC3E}">
        <p14:creationId xmlns:p14="http://schemas.microsoft.com/office/powerpoint/2010/main" val="1017371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</Words>
  <Application>Microsoft Office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 M Ahmed</dc:creator>
  <cp:lastModifiedBy>Syed M Ahmed</cp:lastModifiedBy>
  <cp:revision>1</cp:revision>
  <dcterms:created xsi:type="dcterms:W3CDTF">2022-11-23T18:23:01Z</dcterms:created>
  <dcterms:modified xsi:type="dcterms:W3CDTF">2022-11-23T18:23:21Z</dcterms:modified>
</cp:coreProperties>
</file>