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DM Sans" pitchFamily="2" charset="0"/>
      <p:regular r:id="rId17"/>
      <p:bold r:id="rId18"/>
      <p:italic r:id="rId19"/>
      <p:boldItalic r:id="rId20"/>
    </p:embeddedFont>
    <p:embeddedFont>
      <p:font typeface="Inter ExtraBold" panose="02000503000000020004"/>
      <p:bold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gA0YQ1QoRLC5UYDVDmRJlcFO4BS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customschemas.google.com/relationships/presentationmetadata" Target="metadata"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1"/>
        <p:cNvGrpSpPr/>
        <p:nvPr/>
      </p:nvGrpSpPr>
      <p:grpSpPr>
        <a:xfrm>
          <a:off x="0" y="0"/>
          <a:ext cx="0" cy="0"/>
          <a:chOff x="0" y="0"/>
          <a:chExt cx="0" cy="0"/>
        </a:xfrm>
      </p:grpSpPr>
      <p:sp>
        <p:nvSpPr>
          <p:cNvPr id="932" name="Google Shape;93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3" name="Google Shape;93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9"/>
        <p:cNvGrpSpPr/>
        <p:nvPr/>
      </p:nvGrpSpPr>
      <p:grpSpPr>
        <a:xfrm>
          <a:off x="0" y="0"/>
          <a:ext cx="0" cy="0"/>
          <a:chOff x="0" y="0"/>
          <a:chExt cx="0" cy="0"/>
        </a:xfrm>
      </p:grpSpPr>
      <p:sp>
        <p:nvSpPr>
          <p:cNvPr id="970" name="Google Shape;970;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71" name="Google Shape;97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4"/>
        <p:cNvGrpSpPr/>
        <p:nvPr/>
      </p:nvGrpSpPr>
      <p:grpSpPr>
        <a:xfrm>
          <a:off x="0" y="0"/>
          <a:ext cx="0" cy="0"/>
          <a:chOff x="0" y="0"/>
          <a:chExt cx="0" cy="0"/>
        </a:xfrm>
      </p:grpSpPr>
      <p:sp>
        <p:nvSpPr>
          <p:cNvPr id="995" name="Google Shape;995;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6" name="Google Shape;99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aim of this presentation is to discuss how a British company can form a strategic partnership with a Chinese firm by overcoming important cultural differences. It will clarify the meaning of culture and its various aspects, explain the chosen theory, look at certain cultural aspects in Chinese business and offer strategies to help in negotiation. The session will end by stressing how important it is to be aware of and adapt to different cultures. With the UK looking to expand trade with China, it will be especially important for cross-cultural negotiation to help build sustainable and fair business relationships in a tough global business world (</a:t>
            </a:r>
            <a:r>
              <a:rPr lang="en" sz="1200">
                <a:solidFill>
                  <a:srgbClr val="222222"/>
                </a:solidFill>
                <a:highlight>
                  <a:srgbClr val="FFFFFF"/>
                </a:highlight>
                <a:latin typeface="Times New Roman"/>
                <a:ea typeface="Times New Roman"/>
                <a:cs typeface="Times New Roman"/>
                <a:sym typeface="Times New Roman"/>
              </a:rPr>
              <a:t>Hutton, 2024</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8"/>
        <p:cNvGrpSpPr/>
        <p:nvPr/>
      </p:nvGrpSpPr>
      <p:grpSpPr>
        <a:xfrm>
          <a:off x="0" y="0"/>
          <a:ext cx="0" cy="0"/>
          <a:chOff x="0" y="0"/>
          <a:chExt cx="0" cy="0"/>
        </a:xfrm>
      </p:grpSpPr>
      <p:sp>
        <p:nvSpPr>
          <p:cNvPr id="1019" name="Google Shape;1019;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0" name="Google Shape;102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According to Hofstede, culture is “the shared mental programming that makes people from one community different from others.” Hall also added that cultural similarities can be seen by the amount of context needed in talking and Trompenaars pointed out that relationships, time and universalism versus particularism influence intercultural behaviour (Hofstede and Bond, 2025). They explain how culture shapes people’s thinking, communication and behavior, mostly in offices and other workplaces.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Some important parts of culture are the way people talk, what they believe, their attitude, the level of power gaps, the concept of time and whether they prefer working alone or together. Having knowledge of these factors is very important in international business discussions. For example, people in the UK tend to have low power distance, use direct communication and value being individual. Unlike Western culture, Chinese culture tends to organize by rank, talk in indirect ways and think as part of a team. As per the study, the UK and China trade over £91 billion in goods and services which underlines how important cultural interactions are for the economy (Donnarumma, 2022). Skipping over these cultural differences may cause issues in both discussion and negotiation tasks. So, taking cultural dimensions into account is important not only in theory; they help build successful business relations with China and similar markets where ways of life differ from the UK.</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8" name="Google Shape;102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According to Hofstede, culture is “the shared mental programming that makes people from one community different from others.” Hall also added that cultural similarities can be seen by the amount of context needed in talking and Trompenaars pointed out that relationships, time and universalism versus particularism influence intercultural behaviour (Hofstede and Bond, 2025). They explain how culture shapes people’s thinking, communication and behavior, mostly in offices and other workplaces.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Some important parts of culture are the way people talk, what they believe, their attitude, the level of power gaps, the concept of time and whether they prefer working alone or together. Having knowledge of these factors is very important in international business discussions. For instance, people in the UK tend to have low power distance, use direct communication and value being individual. Unlike Western culture, Chinese culture tends to organize by rank, talk in indirect ways and think as part of a team. As per the study, the UK and China trade over £91 billion in goods and services which underlines how important cultural interactions are for the economy (Donnarumma, 2022). Skipping over these cultural differences may cause issues in both discussion and negotiation tasks. So, taking cultural dimensions into account is important not only in theory; they help build successful business relations with China and similar markets where ways of life differ from the UK.</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9"/>
        <p:cNvGrpSpPr/>
        <p:nvPr/>
      </p:nvGrpSpPr>
      <p:grpSpPr>
        <a:xfrm>
          <a:off x="0" y="0"/>
          <a:ext cx="0" cy="0"/>
          <a:chOff x="0" y="0"/>
          <a:chExt cx="0" cy="0"/>
        </a:xfrm>
      </p:grpSpPr>
      <p:sp>
        <p:nvSpPr>
          <p:cNvPr id="1050" name="Google Shape;1050;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51" name="Google Shape;105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Cultural Dimensions Theory developed by Hofstede is still one of the most popular ways to analyze interactions between people from different cultures. Eight dimensions are identified, including power distance, individualism and collectivism, masculinity and femininity, uncertainty avoidance, long-term orientation and indulgence. Edward T. Hall wrote about how high-context cultures are more subtle in communication, while low-context cultures are more straightforward, this affects how people interpret each other during negotiations (</a:t>
            </a:r>
            <a:r>
              <a:rPr lang="en" sz="1200">
                <a:solidFill>
                  <a:srgbClr val="222222"/>
                </a:solidFill>
                <a:highlight>
                  <a:srgbClr val="FFFFFF"/>
                </a:highlight>
                <a:latin typeface="Times New Roman"/>
                <a:ea typeface="Times New Roman"/>
                <a:cs typeface="Times New Roman"/>
                <a:sym typeface="Times New Roman"/>
              </a:rPr>
              <a:t>‌Donnarumma, 2024</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Hofstede’s model reveals that the UK is high in individualism and low in power distance which shows that the culture puts importance on autonomy, direct input and decisions made by many. There is more collectivism and power distance in China than in the United States which shows a strong emphasis on group harmony, clear levels of authority and close connections in communication. Studies show that Chinese companies, compared to others, gave more weight to building long-term relationships which points to the significance of cultural harmony. These theories help decide the best approach for negotiation (Hofstede, 2025). UK businesses should understand and follow the Chinese habit of using indirect language, the importance of seniority and the need to build guanxi (relationship networks). Many decisions are delayed because everyone needs to agree at every level of the hierarchy. As a result, matching UK approaches to Chinese culture using theory increases mutual trust and understanding which play a key role in ensuring lasting agreements with China.</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6"/>
        <p:cNvGrpSpPr/>
        <p:nvPr/>
      </p:nvGrpSpPr>
      <p:grpSpPr>
        <a:xfrm>
          <a:off x="0" y="0"/>
          <a:ext cx="0" cy="0"/>
          <a:chOff x="0" y="0"/>
          <a:chExt cx="0" cy="0"/>
        </a:xfrm>
      </p:grpSpPr>
      <p:sp>
        <p:nvSpPr>
          <p:cNvPr id="1067" name="Google Shape;1067;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8" name="Google Shape;106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British businesses need to be ready to handle cultural aspects before negotiating with Chinese companies. Hierarchy and power distance are among the most basic elements. There is a lot of respect for seniority in Chinese business culture and this is often shown in the way people act. Making decisions is normally the task of top-level managers, unlike what is common in UK companies, where everyone shares responsibility (Donnarumma, 2022). There may be delays or issues of understanding if UK representatives try to interact with the EU at a lower level than required.</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6"/>
        <p:cNvGrpSpPr/>
        <p:nvPr/>
      </p:nvGrpSpPr>
      <p:grpSpPr>
        <a:xfrm>
          <a:off x="0" y="0"/>
          <a:ext cx="0" cy="0"/>
          <a:chOff x="0" y="0"/>
          <a:chExt cx="0" cy="0"/>
        </a:xfrm>
      </p:grpSpPr>
      <p:sp>
        <p:nvSpPr>
          <p:cNvPr id="1087" name="Google Shape;1087;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8" name="Google Shape;108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Maintaining face and social harmony is a very important concept. In Chinese culture, keeping their disagreements private is considered very important for maintaining dignity. British employers often give out feedback directly which some people might see as harsh or lacking respect. Chinese communication is indirect, so messages are often shared using voice changes, akward pauses or surrounding circumstances instead of being expressed clearly (</a:t>
            </a:r>
            <a:r>
              <a:rPr lang="en" sz="1200">
                <a:solidFill>
                  <a:schemeClr val="dk1"/>
                </a:solidFill>
                <a:highlight>
                  <a:srgbClr val="FFFFFF"/>
                </a:highlight>
                <a:latin typeface="Times New Roman"/>
                <a:ea typeface="Times New Roman"/>
                <a:cs typeface="Times New Roman"/>
                <a:sym typeface="Times New Roman"/>
              </a:rPr>
              <a:t>GOV.UK</a:t>
            </a:r>
            <a:r>
              <a:rPr lang="en" sz="1200">
                <a:solidFill>
                  <a:srgbClr val="222222"/>
                </a:solidFill>
                <a:highlight>
                  <a:srgbClr val="FFFFFF"/>
                </a:highlight>
                <a:latin typeface="Times New Roman"/>
                <a:ea typeface="Times New Roman"/>
                <a:cs typeface="Times New Roman"/>
                <a:sym typeface="Times New Roman"/>
              </a:rPr>
              <a:t>, 2025</a:t>
            </a:r>
            <a:r>
              <a:rPr lang="en" sz="1200">
                <a:solidFill>
                  <a:schemeClr val="dk1"/>
                </a:solidFill>
                <a:latin typeface="Times New Roman"/>
                <a:ea typeface="Times New Roman"/>
                <a:cs typeface="Times New Roman"/>
                <a:sym typeface="Times New Roman"/>
              </a:rPr>
              <a:t>). Because British people prefer openness, they could miss or misunderstand some of the hints given. Building relationships or guanxi, is at the heart of Chinese negotiation. People prefer to trust each other and be familiar over having formal contracts and written rules. Some might say that the UK’s transactional style seems less personal and may be rushed. In contrast to some other cultures, Chinese business talks are often slow and mean looking far into the future. British expectations for prompt outcomes can be seen in a negative light. According to the data on trade, UK exports to China in 2023 amounted to £37.8 billion. But UK business advice notes that cultural misunderstandings are still a major challenge for joining forces (Donnarumma, 2022). If UK firms fail to notice these differences, they could damage their business relationships or misunderstand important signs which could lead to missed benefits or agreements that do not work.</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p:cNvGrpSpPr/>
        <p:nvPr/>
      </p:nvGrpSpPr>
      <p:grpSpPr>
        <a:xfrm>
          <a:off x="0" y="0"/>
          <a:ext cx="0" cy="0"/>
          <a:chOff x="0" y="0"/>
          <a:chExt cx="0" cy="0"/>
        </a:xfrm>
      </p:grpSpPr>
      <p:sp>
        <p:nvSpPr>
          <p:cNvPr id="1105" name="Google Shape;1105;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6" name="Google Shape;110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Succeeding in cross-cultural negotiations with Chinese partners requires UK firms to use approaches that respect cultural differences and aim for lasting partnerships. Preparation needs to be done before the negotiation begins. Thorough market research, taking part in cross-cultural training and learning the expected etiquette should all be done ahead of entering the Chinese job market. How they use business cards, seat guests and greet them can affect how people first impression them. It is very important to focus on developing guanxi (Hofstede, 2025). Trusting relationships established before scheduling a contract discussion help work together well. Participating in informal events, organizing mutual visits and keeping in touch consistently make your commitment and sincerity noticeable. Improving the relationship is more important for UK firms than just closing the deal, as this is usually preferred by Chinese partners (</a:t>
            </a:r>
            <a:r>
              <a:rPr lang="en" sz="1200">
                <a:solidFill>
                  <a:schemeClr val="dk1"/>
                </a:solidFill>
                <a:highlight>
                  <a:srgbClr val="FFFFFF"/>
                </a:highlight>
                <a:latin typeface="Times New Roman"/>
                <a:ea typeface="Times New Roman"/>
                <a:cs typeface="Times New Roman"/>
                <a:sym typeface="Times New Roman"/>
              </a:rPr>
              <a:t>GOV.UK</a:t>
            </a:r>
            <a:r>
              <a:rPr lang="en" sz="1200">
                <a:solidFill>
                  <a:srgbClr val="222222"/>
                </a:solidFill>
                <a:highlight>
                  <a:srgbClr val="FFFFFF"/>
                </a:highlight>
                <a:latin typeface="Times New Roman"/>
                <a:ea typeface="Times New Roman"/>
                <a:cs typeface="Times New Roman"/>
                <a:sym typeface="Times New Roman"/>
              </a:rPr>
              <a:t>, 2025</a:t>
            </a:r>
            <a:r>
              <a:rPr lang="en" sz="1200">
                <a:solidFill>
                  <a:schemeClr val="dk1"/>
                </a:solidFill>
                <a:latin typeface="Times New Roman"/>
                <a:ea typeface="Times New Roman"/>
                <a:cs typeface="Times New Roman"/>
                <a:sym typeface="Times New Roman"/>
              </a:rPr>
              <a:t>). High regard for hierarchy is shown by including senior executives in important meetings. The power to decide is normally given to top executives, so involving these leaders properly demonstrates respect. Supplying support materials in English and Mandarin is a good idea to help everyone understand (</a:t>
            </a:r>
            <a:r>
              <a:rPr lang="en" sz="1200">
                <a:solidFill>
                  <a:srgbClr val="222222"/>
                </a:solidFill>
                <a:highlight>
                  <a:srgbClr val="FFFFFF"/>
                </a:highlight>
                <a:latin typeface="Times New Roman"/>
                <a:ea typeface="Times New Roman"/>
                <a:cs typeface="Times New Roman"/>
                <a:sym typeface="Times New Roman"/>
              </a:rPr>
              <a:t>Gu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6"/>
        <p:cNvGrpSpPr/>
        <p:nvPr/>
      </p:nvGrpSpPr>
      <p:grpSpPr>
        <a:xfrm>
          <a:off x="0" y="0"/>
          <a:ext cx="0" cy="0"/>
          <a:chOff x="0" y="0"/>
          <a:chExt cx="0" cy="0"/>
        </a:xfrm>
      </p:grpSpPr>
      <p:sp>
        <p:nvSpPr>
          <p:cNvPr id="1127" name="Google Shape;112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8" name="Google Shape;112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Succeeding in cross-cultural negotiations with Chinese partners requires UK firms to use approaches that respect cultural differences and aim for lasting partnerships. Preparation needs to be done before the negotiation begins. Thorough market research, taking part in cross-cultural training and learning the expected etiquette should all be done ahead of entering the Chinese job market. How they use business cards, seat guests and greet them can affect how people first impression them. It is very important to focus on developing guanxi (Hofstede, 2025). Trusting relationships established before scheduling a contract discussion help work together well. Participating in informal events, organizing mutual visits and keeping in touch consistently make your commitment and sincerity noticeable. Improving the relationship is more important for UK firms than just closing the deal, as this is usually preferred by Chinese partners (</a:t>
            </a:r>
            <a:r>
              <a:rPr lang="en" sz="1200">
                <a:solidFill>
                  <a:schemeClr val="dk1"/>
                </a:solidFill>
                <a:highlight>
                  <a:srgbClr val="FFFFFF"/>
                </a:highlight>
                <a:latin typeface="Times New Roman"/>
                <a:ea typeface="Times New Roman"/>
                <a:cs typeface="Times New Roman"/>
                <a:sym typeface="Times New Roman"/>
              </a:rPr>
              <a:t>GOV.UK</a:t>
            </a:r>
            <a:r>
              <a:rPr lang="en" sz="1200">
                <a:solidFill>
                  <a:srgbClr val="222222"/>
                </a:solidFill>
                <a:highlight>
                  <a:srgbClr val="FFFFFF"/>
                </a:highlight>
                <a:latin typeface="Times New Roman"/>
                <a:ea typeface="Times New Roman"/>
                <a:cs typeface="Times New Roman"/>
                <a:sym typeface="Times New Roman"/>
              </a:rPr>
              <a:t>, 2025</a:t>
            </a:r>
            <a:r>
              <a:rPr lang="en" sz="1200">
                <a:solidFill>
                  <a:schemeClr val="dk1"/>
                </a:solidFill>
                <a:latin typeface="Times New Roman"/>
                <a:ea typeface="Times New Roman"/>
                <a:cs typeface="Times New Roman"/>
                <a:sym typeface="Times New Roman"/>
              </a:rPr>
              <a:t>). High regard for hierarchy is shown by including senior executives in important meetings. The power to decide is normally given to top executives, so involving these leaders properly demonstrates respect. Supplying support materials in English and Mandarin is a good idea to help everyone understand (</a:t>
            </a:r>
            <a:r>
              <a:rPr lang="en" sz="1200">
                <a:solidFill>
                  <a:srgbClr val="222222"/>
                </a:solidFill>
                <a:highlight>
                  <a:srgbClr val="FFFFFF"/>
                </a:highlight>
                <a:latin typeface="Times New Roman"/>
                <a:ea typeface="Times New Roman"/>
                <a:cs typeface="Times New Roman"/>
                <a:sym typeface="Times New Roman"/>
              </a:rPr>
              <a:t>Gu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Another important factor is changing the way you talk to others. It requires taking time to listen actively, reading non-verbal signs and involving an interpreter if it is helpful in understanding. Since Chinese communication includes a lot of indirect hints, UK professionals should be wary of this and never use harsh or heavily direct language. According to research, over 47% of UK companies said problems in communication were the biggest reason their deals did not go forward with Chinese businesses. Being patient is very important. Consultations and talks often happen in China and they are an expected part of the process and should not be seen as rejection (</a:t>
            </a:r>
            <a:r>
              <a:rPr lang="en" sz="1200">
                <a:solidFill>
                  <a:srgbClr val="222222"/>
                </a:solidFill>
                <a:highlight>
                  <a:srgbClr val="FFFFFF"/>
                </a:highlight>
                <a:latin typeface="Times New Roman"/>
                <a:ea typeface="Times New Roman"/>
                <a:cs typeface="Times New Roman"/>
                <a:sym typeface="Times New Roman"/>
              </a:rPr>
              <a:t>Escandon-Barbosa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Having flexible behaviors and adapting to other cultures helps develop a good rapport and reduce the chance of disagreements. A manufacturing company in the UK made sure to spend several months building the relationship with a Chinese logistics provider before getting into negotiations. The approach which involved cultural training, speaking two languages and each company setting up offices in the other’s country, led to a distribution agreement lasting ten years, with each company sharing the cost of local development, reflecting how a culturally aware approach works well.</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7"/>
        <p:cNvGrpSpPr/>
        <p:nvPr/>
      </p:nvGrpSpPr>
      <p:grpSpPr>
        <a:xfrm>
          <a:off x="0" y="0"/>
          <a:ext cx="0" cy="0"/>
          <a:chOff x="0" y="0"/>
          <a:chExt cx="0" cy="0"/>
        </a:xfrm>
      </p:grpSpPr>
      <p:sp>
        <p:nvSpPr>
          <p:cNvPr id="1148" name="Google Shape;1148;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9" name="Google Shape;114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Recognizing and adapting to different cultures is key to a good outcome in international negotiations, especially when dealing with Chinese partners. Business executives who can show cultural intelligence have an easier time handling new social situations, creating less friction and finding solutions that benefit everyone. Empathy and openness which are part of emotional intelligence, contribute to respect and meaningful discussions. Showing the ability to adapt makes a person more trustworthy because they respect the local way of doing things (</a:t>
            </a:r>
            <a:r>
              <a:rPr lang="en" sz="1200">
                <a:solidFill>
                  <a:srgbClr val="222222"/>
                </a:solidFill>
                <a:highlight>
                  <a:srgbClr val="FFFFFF"/>
                </a:highlight>
                <a:latin typeface="Times New Roman"/>
                <a:ea typeface="Times New Roman"/>
                <a:cs typeface="Times New Roman"/>
                <a:sym typeface="Times New Roman"/>
              </a:rPr>
              <a:t>Sent and Kroese, 2022</a:t>
            </a:r>
            <a:r>
              <a:rPr lang="en" sz="1200">
                <a:solidFill>
                  <a:schemeClr val="dk1"/>
                </a:solidFill>
                <a:latin typeface="Times New Roman"/>
                <a:ea typeface="Times New Roman"/>
                <a:cs typeface="Times New Roman"/>
                <a:sym typeface="Times New Roman"/>
              </a:rPr>
              <a:t>). Businesses that focus on cultural training and relationships do better when entering the Chinese market, according to advice. Because companies around the world are working more closely together, having these important human skills becomes essential for lasting partnerships.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5"/>
        <p:cNvGrpSpPr/>
        <p:nvPr/>
      </p:nvGrpSpPr>
      <p:grpSpPr>
        <a:xfrm>
          <a:off x="0" y="0"/>
          <a:ext cx="0" cy="0"/>
          <a:chOff x="0" y="0"/>
          <a:chExt cx="0" cy="0"/>
        </a:xfrm>
      </p:grpSpPr>
      <p:sp>
        <p:nvSpPr>
          <p:cNvPr id="1156" name="Google Shape;1156;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7" name="Google Shape;1157;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latin typeface="Times New Roman"/>
                <a:ea typeface="Times New Roman"/>
                <a:cs typeface="Times New Roman"/>
                <a:sym typeface="Times New Roman"/>
              </a:rPr>
              <a:t>This presentation explained that knowing and adjusting to Chinese cultural values is needed for any successful negotiation. The chance for partnerships between the UK and China became much greater when cultural considerations were present. Having a mindset open to other cultures was helpful, but it became essential for ensuring trust, credibility and lasting business success.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3"/>
        <p:cNvGrpSpPr/>
        <p:nvPr/>
      </p:nvGrpSpPr>
      <p:grpSpPr>
        <a:xfrm>
          <a:off x="0" y="0"/>
          <a:ext cx="0" cy="0"/>
          <a:chOff x="0" y="0"/>
          <a:chExt cx="0" cy="0"/>
        </a:xfrm>
      </p:grpSpPr>
      <p:sp>
        <p:nvSpPr>
          <p:cNvPr id="1164" name="Google Shape;1164;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5" name="Google Shape;1165;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0"/>
        <p:cNvGrpSpPr/>
        <p:nvPr/>
      </p:nvGrpSpPr>
      <p:grpSpPr>
        <a:xfrm>
          <a:off x="0" y="0"/>
          <a:ext cx="0" cy="0"/>
          <a:chOff x="0" y="0"/>
          <a:chExt cx="0" cy="0"/>
        </a:xfrm>
      </p:grpSpPr>
      <p:sp>
        <p:nvSpPr>
          <p:cNvPr id="1171" name="Google Shape;1171;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2" name="Google Shape;117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1.xml" /><Relationship Id="rId4" Type="http://schemas.openxmlformats.org/officeDocument/2006/relationships/hyperlink" Target="http://bit.ly/2TtBDfr" TargetMode="Externa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gradFill>
          <a:gsLst>
            <a:gs pos="0">
              <a:schemeClr val="dk2"/>
            </a:gs>
            <a:gs pos="100000">
              <a:schemeClr val="lt1"/>
            </a:gs>
          </a:gsLst>
          <a:lin ang="5400700" scaled="0"/>
        </a:gradFill>
        <a:effectLst/>
      </p:bgPr>
    </p:bg>
    <p:spTree>
      <p:nvGrpSpPr>
        <p:cNvPr id="1" name="Shape 8"/>
        <p:cNvGrpSpPr/>
        <p:nvPr/>
      </p:nvGrpSpPr>
      <p:grpSpPr>
        <a:xfrm>
          <a:off x="0" y="0"/>
          <a:ext cx="0" cy="0"/>
          <a:chOff x="0" y="0"/>
          <a:chExt cx="0" cy="0"/>
        </a:xfrm>
      </p:grpSpPr>
      <p:grpSp>
        <p:nvGrpSpPr>
          <p:cNvPr id="9" name="Google Shape;9;p16"/>
          <p:cNvGrpSpPr/>
          <p:nvPr/>
        </p:nvGrpSpPr>
        <p:grpSpPr>
          <a:xfrm>
            <a:off x="3887" y="1830"/>
            <a:ext cx="10368521" cy="6621392"/>
            <a:chOff x="3887" y="1830"/>
            <a:chExt cx="10368521" cy="6621392"/>
          </a:xfrm>
        </p:grpSpPr>
        <p:sp>
          <p:nvSpPr>
            <p:cNvPr id="10" name="Google Shape;10;p16"/>
            <p:cNvSpPr/>
            <p:nvPr/>
          </p:nvSpPr>
          <p:spPr>
            <a:xfrm>
              <a:off x="2564851" y="144305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 name="Google Shape;11;p16"/>
            <p:cNvGrpSpPr/>
            <p:nvPr/>
          </p:nvGrpSpPr>
          <p:grpSpPr>
            <a:xfrm>
              <a:off x="5331383" y="3048248"/>
              <a:ext cx="5041025" cy="3574974"/>
              <a:chOff x="5431408" y="3056573"/>
              <a:chExt cx="5041025" cy="3574974"/>
            </a:xfrm>
          </p:grpSpPr>
          <p:grpSp>
            <p:nvGrpSpPr>
              <p:cNvPr id="12" name="Google Shape;12;p16"/>
              <p:cNvGrpSpPr/>
              <p:nvPr/>
            </p:nvGrpSpPr>
            <p:grpSpPr>
              <a:xfrm>
                <a:off x="5431408" y="3056573"/>
                <a:ext cx="5041020" cy="3574974"/>
                <a:chOff x="5872337" y="3235761"/>
                <a:chExt cx="4638833" cy="3289753"/>
              </a:xfrm>
            </p:grpSpPr>
            <p:sp>
              <p:nvSpPr>
                <p:cNvPr id="13" name="Google Shape;13;p16"/>
                <p:cNvSpPr/>
                <p:nvPr/>
              </p:nvSpPr>
              <p:spPr>
                <a:xfrm rot="42287">
                  <a:off x="6039500" y="347852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6"/>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6"/>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 name="Google Shape;16;p16"/>
              <p:cNvSpPr/>
              <p:nvPr/>
            </p:nvSpPr>
            <p:spPr>
              <a:xfrm rot="315199">
                <a:off x="5928847" y="3848232"/>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7" name="Google Shape;17;p16"/>
            <p:cNvSpPr/>
            <p:nvPr/>
          </p:nvSpPr>
          <p:spPr>
            <a:xfrm rot="10800000">
              <a:off x="3887" y="1830"/>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700006"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8" name="Google Shape;18;p16"/>
          <p:cNvSpPr txBox="1">
            <a:spLocks noGrp="1"/>
          </p:cNvSpPr>
          <p:nvPr>
            <p:ph type="ctrTitle"/>
          </p:nvPr>
        </p:nvSpPr>
        <p:spPr>
          <a:xfrm>
            <a:off x="715700" y="1602405"/>
            <a:ext cx="4119300" cy="1505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5200"/>
              <a:buNone/>
              <a:defRPr sz="4500">
                <a:latin typeface="Inter ExtraBold"/>
                <a:ea typeface="Inter ExtraBold"/>
                <a:cs typeface="Inter ExtraBold"/>
                <a:sym typeface="Inter Extra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9" name="Google Shape;19;p16"/>
          <p:cNvSpPr txBox="1">
            <a:spLocks noGrp="1"/>
          </p:cNvSpPr>
          <p:nvPr>
            <p:ph type="subTitle" idx="1"/>
          </p:nvPr>
        </p:nvSpPr>
        <p:spPr>
          <a:xfrm>
            <a:off x="715700" y="3145011"/>
            <a:ext cx="4119300" cy="439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500">
                <a:latin typeface="DM Sans"/>
                <a:ea typeface="DM Sans"/>
                <a:cs typeface="DM Sans"/>
                <a:sym typeface="DM Sans"/>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20" name="Google Shape;20;p16"/>
          <p:cNvSpPr>
            <a:spLocks noGrp="1"/>
          </p:cNvSpPr>
          <p:nvPr>
            <p:ph type="pic" idx="2"/>
          </p:nvPr>
        </p:nvSpPr>
        <p:spPr>
          <a:xfrm>
            <a:off x="54721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p:cSld name="CUSTOM">
    <p:bg>
      <p:bgPr>
        <a:gradFill>
          <a:gsLst>
            <a:gs pos="0">
              <a:schemeClr val="dk2"/>
            </a:gs>
            <a:gs pos="100000">
              <a:schemeClr val="lt1"/>
            </a:gs>
          </a:gsLst>
          <a:lin ang="8100019" scaled="0"/>
        </a:gradFill>
        <a:effectLst/>
      </p:bgPr>
    </p:bg>
    <p:spTree>
      <p:nvGrpSpPr>
        <p:cNvPr id="1" name="Shape 21"/>
        <p:cNvGrpSpPr/>
        <p:nvPr/>
      </p:nvGrpSpPr>
      <p:grpSpPr>
        <a:xfrm>
          <a:off x="0" y="0"/>
          <a:ext cx="0" cy="0"/>
          <a:chOff x="0" y="0"/>
          <a:chExt cx="0" cy="0"/>
        </a:xfrm>
      </p:grpSpPr>
      <p:grpSp>
        <p:nvGrpSpPr>
          <p:cNvPr id="22" name="Google Shape;22;p17"/>
          <p:cNvGrpSpPr/>
          <p:nvPr/>
        </p:nvGrpSpPr>
        <p:grpSpPr>
          <a:xfrm>
            <a:off x="-3079129" y="-1892790"/>
            <a:ext cx="15255304" cy="8370699"/>
            <a:chOff x="-3079129" y="-1892790"/>
            <a:chExt cx="15255304" cy="8370699"/>
          </a:xfrm>
        </p:grpSpPr>
        <p:sp>
          <p:nvSpPr>
            <p:cNvPr id="23" name="Google Shape;23;p17"/>
            <p:cNvSpPr/>
            <p:nvPr/>
          </p:nvSpPr>
          <p:spPr>
            <a:xfrm rot="-5400000" flipH="1">
              <a:off x="6527399" y="25268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7"/>
            <p:cNvSpPr/>
            <p:nvPr/>
          </p:nvSpPr>
          <p:spPr>
            <a:xfrm rot="5400000" flipH="1">
              <a:off x="-732801" y="7327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5" name="Google Shape;25;p17"/>
            <p:cNvGrpSpPr/>
            <p:nvPr/>
          </p:nvGrpSpPr>
          <p:grpSpPr>
            <a:xfrm rot="7850620">
              <a:off x="-2606238" y="-588680"/>
              <a:ext cx="5082871" cy="3574989"/>
              <a:chOff x="5431408" y="3056573"/>
              <a:chExt cx="5082850" cy="3574974"/>
            </a:xfrm>
          </p:grpSpPr>
          <p:grpSp>
            <p:nvGrpSpPr>
              <p:cNvPr id="26" name="Google Shape;26;p17"/>
              <p:cNvGrpSpPr/>
              <p:nvPr/>
            </p:nvGrpSpPr>
            <p:grpSpPr>
              <a:xfrm>
                <a:off x="5431408" y="3056573"/>
                <a:ext cx="5041020" cy="3574974"/>
                <a:chOff x="5872337" y="3235761"/>
                <a:chExt cx="4638833" cy="3289753"/>
              </a:xfrm>
            </p:grpSpPr>
            <p:sp>
              <p:nvSpPr>
                <p:cNvPr id="27" name="Google Shape;27;p17"/>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7"/>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7"/>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0" name="Google Shape;30;p17"/>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1" name="Google Shape;31;p17"/>
            <p:cNvGrpSpPr/>
            <p:nvPr/>
          </p:nvGrpSpPr>
          <p:grpSpPr>
            <a:xfrm rot="-2910895">
              <a:off x="6612400" y="1602677"/>
              <a:ext cx="5082658" cy="3574839"/>
              <a:chOff x="5431408" y="3056573"/>
              <a:chExt cx="5082850" cy="3574974"/>
            </a:xfrm>
          </p:grpSpPr>
          <p:grpSp>
            <p:nvGrpSpPr>
              <p:cNvPr id="32" name="Google Shape;32;p17"/>
              <p:cNvGrpSpPr/>
              <p:nvPr/>
            </p:nvGrpSpPr>
            <p:grpSpPr>
              <a:xfrm>
                <a:off x="5431408" y="3056573"/>
                <a:ext cx="5041020" cy="3574974"/>
                <a:chOff x="5872337" y="3235761"/>
                <a:chExt cx="4638833" cy="3289753"/>
              </a:xfrm>
            </p:grpSpPr>
            <p:sp>
              <p:nvSpPr>
                <p:cNvPr id="33" name="Google Shape;33;p17"/>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7"/>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7"/>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7"/>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7" name="Google Shape;37;p17"/>
            <p:cNvGrpSpPr/>
            <p:nvPr/>
          </p:nvGrpSpPr>
          <p:grpSpPr>
            <a:xfrm rot="10800000">
              <a:off x="184591" y="4749687"/>
              <a:ext cx="1552199" cy="439499"/>
              <a:chOff x="2684825" y="3871425"/>
              <a:chExt cx="1552199" cy="439499"/>
            </a:xfrm>
          </p:grpSpPr>
          <p:sp>
            <p:nvSpPr>
              <p:cNvPr id="38" name="Google Shape;38;p17"/>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7"/>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7"/>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7"/>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7"/>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7"/>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7"/>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7"/>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7"/>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17"/>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7"/>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7"/>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17"/>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17"/>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52" name="Google Shape;52;p17"/>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53" name="Google Shape;53;p17"/>
          <p:cNvSpPr txBox="1">
            <a:spLocks noGrp="1"/>
          </p:cNvSpPr>
          <p:nvPr>
            <p:ph type="title" idx="2"/>
          </p:nvPr>
        </p:nvSpPr>
        <p:spPr>
          <a:xfrm>
            <a:off x="1401375" y="1663000"/>
            <a:ext cx="796500" cy="831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54" name="Google Shape;54;p17"/>
          <p:cNvSpPr txBox="1">
            <a:spLocks noGrp="1"/>
          </p:cNvSpPr>
          <p:nvPr>
            <p:ph type="subTitle" idx="1"/>
          </p:nvPr>
        </p:nvSpPr>
        <p:spPr>
          <a:xfrm>
            <a:off x="2197875" y="1663000"/>
            <a:ext cx="2374200" cy="381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17"/>
          <p:cNvSpPr txBox="1">
            <a:spLocks noGrp="1"/>
          </p:cNvSpPr>
          <p:nvPr>
            <p:ph type="subTitle" idx="3"/>
          </p:nvPr>
        </p:nvSpPr>
        <p:spPr>
          <a:xfrm>
            <a:off x="2197875" y="1957829"/>
            <a:ext cx="2374200" cy="53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7"/>
          <p:cNvSpPr txBox="1">
            <a:spLocks noGrp="1"/>
          </p:cNvSpPr>
          <p:nvPr>
            <p:ph type="title" idx="4"/>
          </p:nvPr>
        </p:nvSpPr>
        <p:spPr>
          <a:xfrm>
            <a:off x="4571925" y="1663000"/>
            <a:ext cx="796500" cy="831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57" name="Google Shape;57;p17"/>
          <p:cNvSpPr txBox="1">
            <a:spLocks noGrp="1"/>
          </p:cNvSpPr>
          <p:nvPr>
            <p:ph type="subTitle" idx="5"/>
          </p:nvPr>
        </p:nvSpPr>
        <p:spPr>
          <a:xfrm>
            <a:off x="5368425" y="1663000"/>
            <a:ext cx="2374200" cy="381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17"/>
          <p:cNvSpPr txBox="1">
            <a:spLocks noGrp="1"/>
          </p:cNvSpPr>
          <p:nvPr>
            <p:ph type="subTitle" idx="6"/>
          </p:nvPr>
        </p:nvSpPr>
        <p:spPr>
          <a:xfrm>
            <a:off x="5368425" y="1957829"/>
            <a:ext cx="2374200" cy="53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7"/>
          <p:cNvSpPr txBox="1">
            <a:spLocks noGrp="1"/>
          </p:cNvSpPr>
          <p:nvPr>
            <p:ph type="title" idx="7"/>
          </p:nvPr>
        </p:nvSpPr>
        <p:spPr>
          <a:xfrm>
            <a:off x="1401375" y="3114056"/>
            <a:ext cx="796500" cy="831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60" name="Google Shape;60;p17"/>
          <p:cNvSpPr txBox="1">
            <a:spLocks noGrp="1"/>
          </p:cNvSpPr>
          <p:nvPr>
            <p:ph type="subTitle" idx="8"/>
          </p:nvPr>
        </p:nvSpPr>
        <p:spPr>
          <a:xfrm>
            <a:off x="2197875" y="3117441"/>
            <a:ext cx="2374200" cy="381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17"/>
          <p:cNvSpPr txBox="1">
            <a:spLocks noGrp="1"/>
          </p:cNvSpPr>
          <p:nvPr>
            <p:ph type="subTitle" idx="9"/>
          </p:nvPr>
        </p:nvSpPr>
        <p:spPr>
          <a:xfrm>
            <a:off x="2197875" y="3408978"/>
            <a:ext cx="2374200" cy="53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17"/>
          <p:cNvSpPr txBox="1">
            <a:spLocks noGrp="1"/>
          </p:cNvSpPr>
          <p:nvPr>
            <p:ph type="title" idx="13"/>
          </p:nvPr>
        </p:nvSpPr>
        <p:spPr>
          <a:xfrm>
            <a:off x="4571925" y="3114056"/>
            <a:ext cx="796500" cy="8310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63" name="Google Shape;63;p17"/>
          <p:cNvSpPr txBox="1">
            <a:spLocks noGrp="1"/>
          </p:cNvSpPr>
          <p:nvPr>
            <p:ph type="subTitle" idx="14"/>
          </p:nvPr>
        </p:nvSpPr>
        <p:spPr>
          <a:xfrm>
            <a:off x="5368425" y="3117441"/>
            <a:ext cx="2374200" cy="381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7"/>
          <p:cNvSpPr txBox="1">
            <a:spLocks noGrp="1"/>
          </p:cNvSpPr>
          <p:nvPr>
            <p:ph type="subTitle" idx="15"/>
          </p:nvPr>
        </p:nvSpPr>
        <p:spPr>
          <a:xfrm>
            <a:off x="5368425" y="3408978"/>
            <a:ext cx="2374200" cy="53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chemeClr val="dk2"/>
            </a:gs>
            <a:gs pos="100000">
              <a:schemeClr val="lt1"/>
            </a:gs>
          </a:gsLst>
          <a:lin ang="5400700" scaled="0"/>
        </a:gradFill>
        <a:effectLst/>
      </p:bgPr>
    </p:bg>
    <p:spTree>
      <p:nvGrpSpPr>
        <p:cNvPr id="1" name="Shape 65"/>
        <p:cNvGrpSpPr/>
        <p:nvPr/>
      </p:nvGrpSpPr>
      <p:grpSpPr>
        <a:xfrm>
          <a:off x="0" y="0"/>
          <a:ext cx="0" cy="0"/>
          <a:chOff x="0" y="0"/>
          <a:chExt cx="0" cy="0"/>
        </a:xfrm>
      </p:grpSpPr>
      <p:grpSp>
        <p:nvGrpSpPr>
          <p:cNvPr id="66" name="Google Shape;66;p18"/>
          <p:cNvGrpSpPr/>
          <p:nvPr/>
        </p:nvGrpSpPr>
        <p:grpSpPr>
          <a:xfrm>
            <a:off x="-33049" y="-72737"/>
            <a:ext cx="10547307" cy="6704284"/>
            <a:chOff x="-33049" y="-72737"/>
            <a:chExt cx="10547307" cy="6704284"/>
          </a:xfrm>
        </p:grpSpPr>
        <p:grpSp>
          <p:nvGrpSpPr>
            <p:cNvPr id="67" name="Google Shape;67;p18"/>
            <p:cNvGrpSpPr/>
            <p:nvPr/>
          </p:nvGrpSpPr>
          <p:grpSpPr>
            <a:xfrm>
              <a:off x="-33049" y="0"/>
              <a:ext cx="10547307" cy="6631547"/>
              <a:chOff x="-33049" y="0"/>
              <a:chExt cx="10547307" cy="6631547"/>
            </a:xfrm>
          </p:grpSpPr>
          <p:sp>
            <p:nvSpPr>
              <p:cNvPr id="68" name="Google Shape;68;p18"/>
              <p:cNvSpPr/>
              <p:nvPr/>
            </p:nvSpPr>
            <p:spPr>
              <a:xfrm>
                <a:off x="4572004" y="3252725"/>
                <a:ext cx="4509247"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18"/>
              <p:cNvSpPr/>
              <p:nvPr/>
            </p:nvSpPr>
            <p:spPr>
              <a:xfrm rot="10800000">
                <a:off x="-33049" y="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0" name="Google Shape;70;p18"/>
              <p:cNvGrpSpPr/>
              <p:nvPr/>
            </p:nvGrpSpPr>
            <p:grpSpPr>
              <a:xfrm>
                <a:off x="5431408" y="3056573"/>
                <a:ext cx="5082850" cy="3574974"/>
                <a:chOff x="5431408" y="3056573"/>
                <a:chExt cx="5082850" cy="3574974"/>
              </a:xfrm>
            </p:grpSpPr>
            <p:grpSp>
              <p:nvGrpSpPr>
                <p:cNvPr id="71" name="Google Shape;71;p18"/>
                <p:cNvGrpSpPr/>
                <p:nvPr/>
              </p:nvGrpSpPr>
              <p:grpSpPr>
                <a:xfrm>
                  <a:off x="5431408" y="3056573"/>
                  <a:ext cx="5041020" cy="3574974"/>
                  <a:chOff x="5872337" y="3235761"/>
                  <a:chExt cx="4638833" cy="3289753"/>
                </a:xfrm>
              </p:grpSpPr>
              <p:sp>
                <p:nvSpPr>
                  <p:cNvPr id="72" name="Google Shape;72;p18"/>
                  <p:cNvSpPr/>
                  <p:nvPr/>
                </p:nvSpPr>
                <p:spPr>
                  <a:xfrm rot="42287">
                    <a:off x="5962800" y="344017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8"/>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8"/>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5" name="Google Shape;75;p18"/>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76" name="Google Shape;76;p18"/>
            <p:cNvGrpSpPr/>
            <p:nvPr/>
          </p:nvGrpSpPr>
          <p:grpSpPr>
            <a:xfrm rot="10800000" flipH="1">
              <a:off x="150245" y="-72737"/>
              <a:ext cx="1552199" cy="439499"/>
              <a:chOff x="2684825" y="3871425"/>
              <a:chExt cx="1552199" cy="439499"/>
            </a:xfrm>
          </p:grpSpPr>
          <p:sp>
            <p:nvSpPr>
              <p:cNvPr id="77" name="Google Shape;77;p18"/>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8"/>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8"/>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8"/>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8"/>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8"/>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8"/>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8"/>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8"/>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18"/>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8"/>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8"/>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18"/>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18"/>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91" name="Google Shape;91;p18"/>
          <p:cNvSpPr txBox="1">
            <a:spLocks noGrp="1"/>
          </p:cNvSpPr>
          <p:nvPr>
            <p:ph type="title"/>
          </p:nvPr>
        </p:nvSpPr>
        <p:spPr>
          <a:xfrm>
            <a:off x="3873042" y="2440837"/>
            <a:ext cx="4197000" cy="8418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3600"/>
              <a:buNone/>
              <a:defRPr sz="4800">
                <a:solidFill>
                  <a:schemeClr val="lt2"/>
                </a:solidFill>
              </a:defRPr>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92" name="Google Shape;92;p18"/>
          <p:cNvSpPr txBox="1">
            <a:spLocks noGrp="1"/>
          </p:cNvSpPr>
          <p:nvPr>
            <p:ph type="title" idx="2"/>
          </p:nvPr>
        </p:nvSpPr>
        <p:spPr>
          <a:xfrm>
            <a:off x="6549867" y="1472684"/>
            <a:ext cx="1520100" cy="10968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2000"/>
              <a:buNone/>
              <a:defRPr sz="65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endParaRPr/>
          </a:p>
        </p:txBody>
      </p:sp>
      <p:sp>
        <p:nvSpPr>
          <p:cNvPr id="93" name="Google Shape;93;p18"/>
          <p:cNvSpPr txBox="1">
            <a:spLocks noGrp="1"/>
          </p:cNvSpPr>
          <p:nvPr>
            <p:ph type="subTitle" idx="1"/>
          </p:nvPr>
        </p:nvSpPr>
        <p:spPr>
          <a:xfrm>
            <a:off x="3873042" y="3287523"/>
            <a:ext cx="4197000" cy="337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18"/>
          <p:cNvSpPr>
            <a:spLocks noGrp="1"/>
          </p:cNvSpPr>
          <p:nvPr>
            <p:ph type="pic" idx="3"/>
          </p:nvPr>
        </p:nvSpPr>
        <p:spPr>
          <a:xfrm>
            <a:off x="9763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gradFill>
          <a:gsLst>
            <a:gs pos="0">
              <a:schemeClr val="dk2"/>
            </a:gs>
            <a:gs pos="100000">
              <a:schemeClr val="lt1"/>
            </a:gs>
          </a:gsLst>
          <a:lin ang="5400700" scaled="0"/>
        </a:gradFill>
        <a:effectLst/>
      </p:bgPr>
    </p:bg>
    <p:spTree>
      <p:nvGrpSpPr>
        <p:cNvPr id="1" name="Shape 95"/>
        <p:cNvGrpSpPr/>
        <p:nvPr/>
      </p:nvGrpSpPr>
      <p:grpSpPr>
        <a:xfrm>
          <a:off x="0" y="0"/>
          <a:ext cx="0" cy="0"/>
          <a:chOff x="0" y="0"/>
          <a:chExt cx="0" cy="0"/>
        </a:xfrm>
      </p:grpSpPr>
      <p:grpSp>
        <p:nvGrpSpPr>
          <p:cNvPr id="96" name="Google Shape;96;p19"/>
          <p:cNvGrpSpPr/>
          <p:nvPr/>
        </p:nvGrpSpPr>
        <p:grpSpPr>
          <a:xfrm>
            <a:off x="-3079129" y="-1892790"/>
            <a:ext cx="15255304" cy="8370699"/>
            <a:chOff x="-3079129" y="-1892790"/>
            <a:chExt cx="15255304" cy="8370699"/>
          </a:xfrm>
        </p:grpSpPr>
        <p:sp>
          <p:nvSpPr>
            <p:cNvPr id="97" name="Google Shape;97;p19"/>
            <p:cNvSpPr/>
            <p:nvPr/>
          </p:nvSpPr>
          <p:spPr>
            <a:xfrm rot="-5400000" flipH="1">
              <a:off x="6527399" y="25268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19"/>
            <p:cNvSpPr/>
            <p:nvPr/>
          </p:nvSpPr>
          <p:spPr>
            <a:xfrm rot="5400000" flipH="1">
              <a:off x="-732801" y="7327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9" name="Google Shape;99;p19"/>
            <p:cNvGrpSpPr/>
            <p:nvPr/>
          </p:nvGrpSpPr>
          <p:grpSpPr>
            <a:xfrm rot="7850620">
              <a:off x="-2606238" y="-588680"/>
              <a:ext cx="5082871" cy="3574989"/>
              <a:chOff x="5431408" y="3056573"/>
              <a:chExt cx="5082850" cy="3574974"/>
            </a:xfrm>
          </p:grpSpPr>
          <p:grpSp>
            <p:nvGrpSpPr>
              <p:cNvPr id="100" name="Google Shape;100;p19"/>
              <p:cNvGrpSpPr/>
              <p:nvPr/>
            </p:nvGrpSpPr>
            <p:grpSpPr>
              <a:xfrm>
                <a:off x="5431408" y="3056573"/>
                <a:ext cx="5041020" cy="3574974"/>
                <a:chOff x="5872337" y="3235761"/>
                <a:chExt cx="4638833" cy="3289753"/>
              </a:xfrm>
            </p:grpSpPr>
            <p:sp>
              <p:nvSpPr>
                <p:cNvPr id="101" name="Google Shape;101;p19"/>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9"/>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19"/>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4" name="Google Shape;104;p19"/>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5" name="Google Shape;105;p19"/>
            <p:cNvGrpSpPr/>
            <p:nvPr/>
          </p:nvGrpSpPr>
          <p:grpSpPr>
            <a:xfrm rot="-2910895">
              <a:off x="6612400" y="1602677"/>
              <a:ext cx="5082658" cy="3574839"/>
              <a:chOff x="5431408" y="3056573"/>
              <a:chExt cx="5082850" cy="3574974"/>
            </a:xfrm>
          </p:grpSpPr>
          <p:grpSp>
            <p:nvGrpSpPr>
              <p:cNvPr id="106" name="Google Shape;106;p19"/>
              <p:cNvGrpSpPr/>
              <p:nvPr/>
            </p:nvGrpSpPr>
            <p:grpSpPr>
              <a:xfrm>
                <a:off x="5431408" y="3056573"/>
                <a:ext cx="5041020" cy="3574974"/>
                <a:chOff x="5872337" y="3235761"/>
                <a:chExt cx="4638833" cy="3289753"/>
              </a:xfrm>
            </p:grpSpPr>
            <p:sp>
              <p:nvSpPr>
                <p:cNvPr id="107" name="Google Shape;107;p19"/>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19"/>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19"/>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0" name="Google Shape;110;p19"/>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1" name="Google Shape;111;p19"/>
            <p:cNvGrpSpPr/>
            <p:nvPr/>
          </p:nvGrpSpPr>
          <p:grpSpPr>
            <a:xfrm rot="10800000">
              <a:off x="7434291" y="-72737"/>
              <a:ext cx="1552199" cy="439499"/>
              <a:chOff x="2684825" y="3871425"/>
              <a:chExt cx="1552199" cy="439499"/>
            </a:xfrm>
          </p:grpSpPr>
          <p:sp>
            <p:nvSpPr>
              <p:cNvPr id="112" name="Google Shape;112;p19"/>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19"/>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19"/>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19"/>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19"/>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19"/>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19"/>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p19"/>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19"/>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19"/>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19"/>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19"/>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9"/>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19"/>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26" name="Google Shape;126;p19"/>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27" name="Google Shape;127;p19"/>
          <p:cNvSpPr txBox="1">
            <a:spLocks noGrp="1"/>
          </p:cNvSpPr>
          <p:nvPr>
            <p:ph type="subTitle" idx="1"/>
          </p:nvPr>
        </p:nvSpPr>
        <p:spPr>
          <a:xfrm>
            <a:off x="863050" y="1614300"/>
            <a:ext cx="3639600" cy="2526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 name="Google Shape;128;p19"/>
          <p:cNvSpPr txBox="1">
            <a:spLocks noGrp="1"/>
          </p:cNvSpPr>
          <p:nvPr>
            <p:ph type="subTitle" idx="2"/>
          </p:nvPr>
        </p:nvSpPr>
        <p:spPr>
          <a:xfrm>
            <a:off x="4641360" y="1614300"/>
            <a:ext cx="3639600" cy="2526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gradFill>
          <a:gsLst>
            <a:gs pos="0">
              <a:schemeClr val="dk2"/>
            </a:gs>
            <a:gs pos="100000">
              <a:schemeClr val="lt1"/>
            </a:gs>
          </a:gsLst>
          <a:lin ang="8100019" scaled="0"/>
        </a:gradFill>
        <a:effectLst/>
      </p:bgPr>
    </p:bg>
    <p:spTree>
      <p:nvGrpSpPr>
        <p:cNvPr id="1" name="Shape 129"/>
        <p:cNvGrpSpPr/>
        <p:nvPr/>
      </p:nvGrpSpPr>
      <p:grpSpPr>
        <a:xfrm>
          <a:off x="0" y="0"/>
          <a:ext cx="0" cy="0"/>
          <a:chOff x="0" y="0"/>
          <a:chExt cx="0" cy="0"/>
        </a:xfrm>
      </p:grpSpPr>
      <p:grpSp>
        <p:nvGrpSpPr>
          <p:cNvPr id="130" name="Google Shape;130;p20"/>
          <p:cNvGrpSpPr/>
          <p:nvPr/>
        </p:nvGrpSpPr>
        <p:grpSpPr>
          <a:xfrm>
            <a:off x="3887" y="1830"/>
            <a:ext cx="10510371" cy="6629717"/>
            <a:chOff x="3887" y="1830"/>
            <a:chExt cx="10510371" cy="6629717"/>
          </a:xfrm>
        </p:grpSpPr>
        <p:sp>
          <p:nvSpPr>
            <p:cNvPr id="131" name="Google Shape;131;p20"/>
            <p:cNvSpPr/>
            <p:nvPr/>
          </p:nvSpPr>
          <p:spPr>
            <a:xfrm rot="10800000">
              <a:off x="3887" y="1830"/>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0"/>
            <p:cNvSpPr/>
            <p:nvPr/>
          </p:nvSpPr>
          <p:spPr>
            <a:xfrm>
              <a:off x="2564851" y="144305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33" name="Google Shape;133;p20"/>
            <p:cNvGrpSpPr/>
            <p:nvPr/>
          </p:nvGrpSpPr>
          <p:grpSpPr>
            <a:xfrm rot="10800000">
              <a:off x="184591" y="4749687"/>
              <a:ext cx="1552199" cy="439499"/>
              <a:chOff x="2684825" y="3871425"/>
              <a:chExt cx="1552199" cy="439499"/>
            </a:xfrm>
          </p:grpSpPr>
          <p:sp>
            <p:nvSpPr>
              <p:cNvPr id="134" name="Google Shape;134;p20"/>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20"/>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20"/>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20"/>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0"/>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20"/>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20"/>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20"/>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20"/>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 name="Google Shape;143;p20"/>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20"/>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0"/>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0"/>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0"/>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0"/>
            <p:cNvGrpSpPr/>
            <p:nvPr/>
          </p:nvGrpSpPr>
          <p:grpSpPr>
            <a:xfrm>
              <a:off x="5431408" y="3056573"/>
              <a:ext cx="5082850" cy="3574974"/>
              <a:chOff x="5431408" y="3056573"/>
              <a:chExt cx="5082850" cy="3574974"/>
            </a:xfrm>
          </p:grpSpPr>
          <p:grpSp>
            <p:nvGrpSpPr>
              <p:cNvPr id="149" name="Google Shape;149;p20"/>
              <p:cNvGrpSpPr/>
              <p:nvPr/>
            </p:nvGrpSpPr>
            <p:grpSpPr>
              <a:xfrm>
                <a:off x="5431408" y="3056573"/>
                <a:ext cx="5041020" cy="3574974"/>
                <a:chOff x="5872337" y="3235761"/>
                <a:chExt cx="4638833" cy="3289753"/>
              </a:xfrm>
            </p:grpSpPr>
            <p:sp>
              <p:nvSpPr>
                <p:cNvPr id="150" name="Google Shape;150;p20"/>
                <p:cNvSpPr/>
                <p:nvPr/>
              </p:nvSpPr>
              <p:spPr>
                <a:xfrm rot="42287">
                  <a:off x="5962800" y="344017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0"/>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0"/>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53" name="Google Shape;153;p20"/>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54" name="Google Shape;154;p20"/>
          <p:cNvSpPr txBox="1">
            <a:spLocks noGrp="1"/>
          </p:cNvSpPr>
          <p:nvPr>
            <p:ph type="body" idx="1"/>
          </p:nvPr>
        </p:nvSpPr>
        <p:spPr>
          <a:xfrm>
            <a:off x="715700" y="1924700"/>
            <a:ext cx="4470300" cy="19905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Clr>
                <a:schemeClr val="lt2"/>
              </a:buClr>
              <a:buSzPts val="1400"/>
              <a:buChar char="●"/>
              <a:defRPr/>
            </a:lvl1pPr>
            <a:lvl2pPr marL="914400" lvl="1" indent="-330200" algn="l">
              <a:lnSpc>
                <a:spcPct val="100000"/>
              </a:lnSpc>
              <a:spcBef>
                <a:spcPts val="0"/>
              </a:spcBef>
              <a:spcAft>
                <a:spcPts val="0"/>
              </a:spcAft>
              <a:buClr>
                <a:srgbClr val="E76A28"/>
              </a:buClr>
              <a:buSzPts val="1600"/>
              <a:buFont typeface="Nunito Light"/>
              <a:buChar char="○"/>
              <a:defRPr/>
            </a:lvl2pPr>
            <a:lvl3pPr marL="1371600" lvl="2" indent="-323850" algn="l">
              <a:lnSpc>
                <a:spcPct val="100000"/>
              </a:lnSpc>
              <a:spcBef>
                <a:spcPts val="0"/>
              </a:spcBef>
              <a:spcAft>
                <a:spcPts val="0"/>
              </a:spcAft>
              <a:buClr>
                <a:srgbClr val="E76A28"/>
              </a:buClr>
              <a:buSzPts val="1500"/>
              <a:buFont typeface="Nunito Light"/>
              <a:buChar char="■"/>
              <a:defRPr/>
            </a:lvl3pPr>
            <a:lvl4pPr marL="1828800" lvl="3" indent="-323850" algn="l">
              <a:lnSpc>
                <a:spcPct val="100000"/>
              </a:lnSpc>
              <a:spcBef>
                <a:spcPts val="0"/>
              </a:spcBef>
              <a:spcAft>
                <a:spcPts val="0"/>
              </a:spcAft>
              <a:buClr>
                <a:srgbClr val="E76A28"/>
              </a:buClr>
              <a:buSzPts val="1500"/>
              <a:buFont typeface="Nunito Light"/>
              <a:buChar char="●"/>
              <a:defRPr/>
            </a:lvl4pPr>
            <a:lvl5pPr marL="2286000" lvl="4" indent="-317500" algn="l">
              <a:lnSpc>
                <a:spcPct val="100000"/>
              </a:lnSpc>
              <a:spcBef>
                <a:spcPts val="0"/>
              </a:spcBef>
              <a:spcAft>
                <a:spcPts val="0"/>
              </a:spcAft>
              <a:buClr>
                <a:srgbClr val="E76A28"/>
              </a:buClr>
              <a:buSzPts val="1400"/>
              <a:buFont typeface="Nunito Light"/>
              <a:buChar char="○"/>
              <a:defRPr/>
            </a:lvl5pPr>
            <a:lvl6pPr marL="2743200" lvl="5" indent="-317500" algn="l">
              <a:lnSpc>
                <a:spcPct val="100000"/>
              </a:lnSpc>
              <a:spcBef>
                <a:spcPts val="0"/>
              </a:spcBef>
              <a:spcAft>
                <a:spcPts val="0"/>
              </a:spcAft>
              <a:buClr>
                <a:srgbClr val="999999"/>
              </a:buClr>
              <a:buSzPts val="1400"/>
              <a:buFont typeface="Nunito Light"/>
              <a:buChar char="■"/>
              <a:defRPr/>
            </a:lvl6pPr>
            <a:lvl7pPr marL="3200400" lvl="6" indent="-311150" algn="l">
              <a:lnSpc>
                <a:spcPct val="100000"/>
              </a:lnSpc>
              <a:spcBef>
                <a:spcPts val="0"/>
              </a:spcBef>
              <a:spcAft>
                <a:spcPts val="0"/>
              </a:spcAft>
              <a:buClr>
                <a:srgbClr val="999999"/>
              </a:buClr>
              <a:buSzPts val="1300"/>
              <a:buFont typeface="Nunito Light"/>
              <a:buChar char="●"/>
              <a:defRPr/>
            </a:lvl7pPr>
            <a:lvl8pPr marL="3657600" lvl="7" indent="-311150" algn="l">
              <a:lnSpc>
                <a:spcPct val="100000"/>
              </a:lnSpc>
              <a:spcBef>
                <a:spcPts val="0"/>
              </a:spcBef>
              <a:spcAft>
                <a:spcPts val="0"/>
              </a:spcAft>
              <a:buClr>
                <a:srgbClr val="999999"/>
              </a:buClr>
              <a:buSzPts val="1300"/>
              <a:buFont typeface="Nunito Light"/>
              <a:buChar char="○"/>
              <a:defRPr/>
            </a:lvl8pPr>
            <a:lvl9pPr marL="4114800" lvl="8" indent="-317500" algn="l">
              <a:lnSpc>
                <a:spcPct val="100000"/>
              </a:lnSpc>
              <a:spcBef>
                <a:spcPts val="0"/>
              </a:spcBef>
              <a:spcAft>
                <a:spcPts val="0"/>
              </a:spcAft>
              <a:buClr>
                <a:srgbClr val="999999"/>
              </a:buClr>
              <a:buSzPts val="1400"/>
              <a:buFont typeface="Nunito Light"/>
              <a:buChar char="■"/>
              <a:defRPr/>
            </a:lvl9pPr>
          </a:lstStyle>
          <a:p>
            <a:endParaRPr/>
          </a:p>
        </p:txBody>
      </p:sp>
      <p:sp>
        <p:nvSpPr>
          <p:cNvPr id="155" name="Google Shape;155;p20"/>
          <p:cNvSpPr txBox="1">
            <a:spLocks noGrp="1"/>
          </p:cNvSpPr>
          <p:nvPr>
            <p:ph type="title"/>
          </p:nvPr>
        </p:nvSpPr>
        <p:spPr>
          <a:xfrm>
            <a:off x="715700" y="445025"/>
            <a:ext cx="2943300" cy="107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56" name="Google Shape;156;p20"/>
          <p:cNvSpPr>
            <a:spLocks noGrp="1"/>
          </p:cNvSpPr>
          <p:nvPr>
            <p:ph type="pic" idx="2"/>
          </p:nvPr>
        </p:nvSpPr>
        <p:spPr>
          <a:xfrm>
            <a:off x="54721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CUSTOM_1">
    <p:bg>
      <p:bgPr>
        <a:gradFill>
          <a:gsLst>
            <a:gs pos="0">
              <a:schemeClr val="dk2"/>
            </a:gs>
            <a:gs pos="100000">
              <a:schemeClr val="lt1"/>
            </a:gs>
          </a:gsLst>
          <a:lin ang="2700006" scaled="0"/>
        </a:gradFill>
        <a:effectLst/>
      </p:bgPr>
    </p:bg>
    <p:spTree>
      <p:nvGrpSpPr>
        <p:cNvPr id="1" name="Shape 157"/>
        <p:cNvGrpSpPr/>
        <p:nvPr/>
      </p:nvGrpSpPr>
      <p:grpSpPr>
        <a:xfrm>
          <a:off x="0" y="0"/>
          <a:ext cx="0" cy="0"/>
          <a:chOff x="0" y="0"/>
          <a:chExt cx="0" cy="0"/>
        </a:xfrm>
      </p:grpSpPr>
      <p:grpSp>
        <p:nvGrpSpPr>
          <p:cNvPr id="158" name="Google Shape;158;p21"/>
          <p:cNvGrpSpPr/>
          <p:nvPr/>
        </p:nvGrpSpPr>
        <p:grpSpPr>
          <a:xfrm>
            <a:off x="-2607291" y="-2429117"/>
            <a:ext cx="14307541" cy="10483606"/>
            <a:chOff x="-2607291" y="-2429117"/>
            <a:chExt cx="14307541" cy="10483606"/>
          </a:xfrm>
        </p:grpSpPr>
        <p:sp>
          <p:nvSpPr>
            <p:cNvPr id="159" name="Google Shape;159;p21"/>
            <p:cNvSpPr/>
            <p:nvPr/>
          </p:nvSpPr>
          <p:spPr>
            <a:xfrm rot="10800000" flipH="1">
              <a:off x="6692399" y="-20860"/>
              <a:ext cx="245161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21"/>
            <p:cNvSpPr/>
            <p:nvPr/>
          </p:nvSpPr>
          <p:spPr>
            <a:xfrm flipH="1">
              <a:off x="-8" y="32194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1" name="Google Shape;161;p21"/>
            <p:cNvGrpSpPr/>
            <p:nvPr/>
          </p:nvGrpSpPr>
          <p:grpSpPr>
            <a:xfrm rot="3702770">
              <a:off x="-2370321" y="3181900"/>
              <a:ext cx="5082945" cy="3575041"/>
              <a:chOff x="5431408" y="3056573"/>
              <a:chExt cx="5082850" cy="3574974"/>
            </a:xfrm>
          </p:grpSpPr>
          <p:grpSp>
            <p:nvGrpSpPr>
              <p:cNvPr id="162" name="Google Shape;162;p21"/>
              <p:cNvGrpSpPr/>
              <p:nvPr/>
            </p:nvGrpSpPr>
            <p:grpSpPr>
              <a:xfrm>
                <a:off x="5431408" y="3056573"/>
                <a:ext cx="5041020" cy="3574974"/>
                <a:chOff x="5872337" y="3235761"/>
                <a:chExt cx="4638833" cy="3289753"/>
              </a:xfrm>
            </p:grpSpPr>
            <p:sp>
              <p:nvSpPr>
                <p:cNvPr id="163" name="Google Shape;163;p21"/>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21"/>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1"/>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6" name="Google Shape;166;p21"/>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7" name="Google Shape;167;p21"/>
            <p:cNvGrpSpPr/>
            <p:nvPr/>
          </p:nvGrpSpPr>
          <p:grpSpPr>
            <a:xfrm rot="-6467287">
              <a:off x="6680355" y="-1250595"/>
              <a:ext cx="5082888" cy="3575001"/>
              <a:chOff x="5431408" y="3056573"/>
              <a:chExt cx="5082850" cy="3574974"/>
            </a:xfrm>
          </p:grpSpPr>
          <p:grpSp>
            <p:nvGrpSpPr>
              <p:cNvPr id="168" name="Google Shape;168;p21"/>
              <p:cNvGrpSpPr/>
              <p:nvPr/>
            </p:nvGrpSpPr>
            <p:grpSpPr>
              <a:xfrm>
                <a:off x="5431408" y="3056573"/>
                <a:ext cx="5041020" cy="3574974"/>
                <a:chOff x="5872337" y="3235761"/>
                <a:chExt cx="4638833" cy="3289753"/>
              </a:xfrm>
            </p:grpSpPr>
            <p:sp>
              <p:nvSpPr>
                <p:cNvPr id="169" name="Google Shape;169;p21"/>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1"/>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1"/>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72" name="Google Shape;172;p21"/>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3" name="Google Shape;173;p21"/>
            <p:cNvGrpSpPr/>
            <p:nvPr/>
          </p:nvGrpSpPr>
          <p:grpSpPr>
            <a:xfrm rot="10800000">
              <a:off x="7652191" y="4749687"/>
              <a:ext cx="1552199" cy="439499"/>
              <a:chOff x="2684825" y="3871425"/>
              <a:chExt cx="1552199" cy="439499"/>
            </a:xfrm>
          </p:grpSpPr>
          <p:sp>
            <p:nvSpPr>
              <p:cNvPr id="174" name="Google Shape;174;p21"/>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1"/>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1"/>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1"/>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1"/>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21"/>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1"/>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1"/>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1"/>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1"/>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21"/>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21"/>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1"/>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1"/>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88" name="Google Shape;188;p21"/>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89" name="Google Shape;189;p21"/>
          <p:cNvSpPr txBox="1">
            <a:spLocks noGrp="1"/>
          </p:cNvSpPr>
          <p:nvPr>
            <p:ph type="subTitle" idx="1"/>
          </p:nvPr>
        </p:nvSpPr>
        <p:spPr>
          <a:xfrm>
            <a:off x="1462652" y="2397614"/>
            <a:ext cx="27942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0" name="Google Shape;190;p21"/>
          <p:cNvSpPr txBox="1">
            <a:spLocks noGrp="1"/>
          </p:cNvSpPr>
          <p:nvPr>
            <p:ph type="subTitle" idx="2"/>
          </p:nvPr>
        </p:nvSpPr>
        <p:spPr>
          <a:xfrm>
            <a:off x="1462652" y="2790182"/>
            <a:ext cx="2794200" cy="9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1" name="Google Shape;191;p21"/>
          <p:cNvSpPr txBox="1">
            <a:spLocks noGrp="1"/>
          </p:cNvSpPr>
          <p:nvPr>
            <p:ph type="subTitle" idx="3"/>
          </p:nvPr>
        </p:nvSpPr>
        <p:spPr>
          <a:xfrm>
            <a:off x="4887144" y="2397614"/>
            <a:ext cx="27942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2" name="Google Shape;192;p21"/>
          <p:cNvSpPr txBox="1">
            <a:spLocks noGrp="1"/>
          </p:cNvSpPr>
          <p:nvPr>
            <p:ph type="subTitle" idx="4"/>
          </p:nvPr>
        </p:nvSpPr>
        <p:spPr>
          <a:xfrm>
            <a:off x="4887149" y="2790182"/>
            <a:ext cx="2794200" cy="9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CUSTOM_1_2">
    <p:bg>
      <p:bgPr>
        <a:gradFill>
          <a:gsLst>
            <a:gs pos="0">
              <a:schemeClr val="dk2"/>
            </a:gs>
            <a:gs pos="100000">
              <a:schemeClr val="lt1"/>
            </a:gs>
          </a:gsLst>
          <a:lin ang="8100019" scaled="0"/>
        </a:gradFill>
        <a:effectLst/>
      </p:bgPr>
    </p:bg>
    <p:spTree>
      <p:nvGrpSpPr>
        <p:cNvPr id="1" name="Shape 193"/>
        <p:cNvGrpSpPr/>
        <p:nvPr/>
      </p:nvGrpSpPr>
      <p:grpSpPr>
        <a:xfrm>
          <a:off x="0" y="0"/>
          <a:ext cx="0" cy="0"/>
          <a:chOff x="0" y="0"/>
          <a:chExt cx="0" cy="0"/>
        </a:xfrm>
      </p:grpSpPr>
      <p:grpSp>
        <p:nvGrpSpPr>
          <p:cNvPr id="194" name="Google Shape;194;p22"/>
          <p:cNvGrpSpPr/>
          <p:nvPr/>
        </p:nvGrpSpPr>
        <p:grpSpPr>
          <a:xfrm flipH="1">
            <a:off x="-1846756" y="-2145698"/>
            <a:ext cx="12844927" cy="10314258"/>
            <a:chOff x="-1846757" y="-2145698"/>
            <a:chExt cx="12844927" cy="10314258"/>
          </a:xfrm>
        </p:grpSpPr>
        <p:sp>
          <p:nvSpPr>
            <p:cNvPr id="195" name="Google Shape;195;p22"/>
            <p:cNvSpPr/>
            <p:nvPr/>
          </p:nvSpPr>
          <p:spPr>
            <a:xfrm rot="10800000" flipH="1">
              <a:off x="5801999" y="-343987"/>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2"/>
            <p:cNvSpPr/>
            <p:nvPr/>
          </p:nvSpPr>
          <p:spPr>
            <a:xfrm flipH="1">
              <a:off x="12" y="3244051"/>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97" name="Google Shape;197;p22"/>
            <p:cNvGrpSpPr/>
            <p:nvPr/>
          </p:nvGrpSpPr>
          <p:grpSpPr>
            <a:xfrm rot="2450620">
              <a:off x="-1296588" y="3366739"/>
              <a:ext cx="5082871" cy="3574989"/>
              <a:chOff x="5431408" y="3056573"/>
              <a:chExt cx="5082850" cy="3574974"/>
            </a:xfrm>
          </p:grpSpPr>
          <p:grpSp>
            <p:nvGrpSpPr>
              <p:cNvPr id="198" name="Google Shape;198;p22"/>
              <p:cNvGrpSpPr/>
              <p:nvPr/>
            </p:nvGrpSpPr>
            <p:grpSpPr>
              <a:xfrm>
                <a:off x="5431408" y="3056573"/>
                <a:ext cx="5041020" cy="3574974"/>
                <a:chOff x="5872337" y="3235761"/>
                <a:chExt cx="4638833" cy="3289753"/>
              </a:xfrm>
            </p:grpSpPr>
            <p:sp>
              <p:nvSpPr>
                <p:cNvPr id="199" name="Google Shape;199;p22"/>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2"/>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2"/>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02" name="Google Shape;202;p22"/>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3" name="Google Shape;203;p22"/>
            <p:cNvGrpSpPr/>
            <p:nvPr/>
          </p:nvGrpSpPr>
          <p:grpSpPr>
            <a:xfrm rot="10422094" flipH="1">
              <a:off x="5734899" y="-1877692"/>
              <a:ext cx="5082523" cy="3574744"/>
              <a:chOff x="5431408" y="3056573"/>
              <a:chExt cx="5082850" cy="3574974"/>
            </a:xfrm>
          </p:grpSpPr>
          <p:grpSp>
            <p:nvGrpSpPr>
              <p:cNvPr id="204" name="Google Shape;204;p22"/>
              <p:cNvGrpSpPr/>
              <p:nvPr/>
            </p:nvGrpSpPr>
            <p:grpSpPr>
              <a:xfrm>
                <a:off x="5431408" y="3056573"/>
                <a:ext cx="5041020" cy="3574974"/>
                <a:chOff x="5872337" y="3235761"/>
                <a:chExt cx="4638833" cy="3289753"/>
              </a:xfrm>
            </p:grpSpPr>
            <p:sp>
              <p:nvSpPr>
                <p:cNvPr id="205" name="Google Shape;205;p22"/>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2"/>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2"/>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08" name="Google Shape;208;p22"/>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9" name="Google Shape;209;p22"/>
            <p:cNvGrpSpPr/>
            <p:nvPr/>
          </p:nvGrpSpPr>
          <p:grpSpPr>
            <a:xfrm rot="10800000">
              <a:off x="158128" y="-65738"/>
              <a:ext cx="1552199" cy="439499"/>
              <a:chOff x="2684825" y="3871425"/>
              <a:chExt cx="1552199" cy="439499"/>
            </a:xfrm>
          </p:grpSpPr>
          <p:sp>
            <p:nvSpPr>
              <p:cNvPr id="210" name="Google Shape;210;p22"/>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2"/>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2"/>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2"/>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22"/>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22"/>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2"/>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2"/>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2"/>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22"/>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22"/>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2"/>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2"/>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22"/>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24" name="Google Shape;224;p22"/>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25" name="Google Shape;225;p22"/>
          <p:cNvSpPr txBox="1">
            <a:spLocks noGrp="1"/>
          </p:cNvSpPr>
          <p:nvPr>
            <p:ph type="subTitle" idx="1"/>
          </p:nvPr>
        </p:nvSpPr>
        <p:spPr>
          <a:xfrm>
            <a:off x="876471" y="2526750"/>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6" name="Google Shape;226;p22"/>
          <p:cNvSpPr txBox="1">
            <a:spLocks noGrp="1"/>
          </p:cNvSpPr>
          <p:nvPr>
            <p:ph type="subTitle" idx="2"/>
          </p:nvPr>
        </p:nvSpPr>
        <p:spPr>
          <a:xfrm>
            <a:off x="876475" y="2942000"/>
            <a:ext cx="2325600" cy="86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7" name="Google Shape;227;p22"/>
          <p:cNvSpPr txBox="1">
            <a:spLocks noGrp="1"/>
          </p:cNvSpPr>
          <p:nvPr>
            <p:ph type="subTitle" idx="3"/>
          </p:nvPr>
        </p:nvSpPr>
        <p:spPr>
          <a:xfrm>
            <a:off x="3409200" y="2526750"/>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8" name="Google Shape;228;p22"/>
          <p:cNvSpPr txBox="1">
            <a:spLocks noGrp="1"/>
          </p:cNvSpPr>
          <p:nvPr>
            <p:ph type="subTitle" idx="4"/>
          </p:nvPr>
        </p:nvSpPr>
        <p:spPr>
          <a:xfrm>
            <a:off x="3409205" y="2942000"/>
            <a:ext cx="2325600" cy="86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9" name="Google Shape;229;p22"/>
          <p:cNvSpPr txBox="1">
            <a:spLocks noGrp="1"/>
          </p:cNvSpPr>
          <p:nvPr>
            <p:ph type="subTitle" idx="5"/>
          </p:nvPr>
        </p:nvSpPr>
        <p:spPr>
          <a:xfrm>
            <a:off x="5941925" y="2526750"/>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 name="Google Shape;230;p22"/>
          <p:cNvSpPr txBox="1">
            <a:spLocks noGrp="1"/>
          </p:cNvSpPr>
          <p:nvPr>
            <p:ph type="subTitle" idx="6"/>
          </p:nvPr>
        </p:nvSpPr>
        <p:spPr>
          <a:xfrm>
            <a:off x="5941927" y="2942000"/>
            <a:ext cx="2325600" cy="866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CUSTOM_1_2_1">
    <p:bg>
      <p:bgPr>
        <a:gradFill>
          <a:gsLst>
            <a:gs pos="0">
              <a:schemeClr val="dk2"/>
            </a:gs>
            <a:gs pos="100000">
              <a:schemeClr val="lt1"/>
            </a:gs>
          </a:gsLst>
          <a:lin ang="10800025" scaled="0"/>
        </a:gradFill>
        <a:effectLst/>
      </p:bgPr>
    </p:bg>
    <p:spTree>
      <p:nvGrpSpPr>
        <p:cNvPr id="1" name="Shape 231"/>
        <p:cNvGrpSpPr/>
        <p:nvPr/>
      </p:nvGrpSpPr>
      <p:grpSpPr>
        <a:xfrm>
          <a:off x="0" y="0"/>
          <a:ext cx="0" cy="0"/>
          <a:chOff x="0" y="0"/>
          <a:chExt cx="0" cy="0"/>
        </a:xfrm>
      </p:grpSpPr>
      <p:grpSp>
        <p:nvGrpSpPr>
          <p:cNvPr id="232" name="Google Shape;232;p23"/>
          <p:cNvGrpSpPr/>
          <p:nvPr/>
        </p:nvGrpSpPr>
        <p:grpSpPr>
          <a:xfrm>
            <a:off x="-3039441" y="-1892790"/>
            <a:ext cx="15255304" cy="8370699"/>
            <a:chOff x="-3039441" y="-1892790"/>
            <a:chExt cx="15255304" cy="8370699"/>
          </a:xfrm>
        </p:grpSpPr>
        <p:sp>
          <p:nvSpPr>
            <p:cNvPr id="233" name="Google Shape;233;p23"/>
            <p:cNvSpPr/>
            <p:nvPr/>
          </p:nvSpPr>
          <p:spPr>
            <a:xfrm rot="5400000">
              <a:off x="-1173195" y="1906422"/>
              <a:ext cx="4402993" cy="2070999"/>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34" name="Google Shape;234;p23"/>
            <p:cNvGrpSpPr/>
            <p:nvPr/>
          </p:nvGrpSpPr>
          <p:grpSpPr>
            <a:xfrm rot="2910895" flipH="1">
              <a:off x="-2558323" y="1602677"/>
              <a:ext cx="5082658" cy="3574839"/>
              <a:chOff x="5431408" y="3056573"/>
              <a:chExt cx="5082850" cy="3574974"/>
            </a:xfrm>
          </p:grpSpPr>
          <p:grpSp>
            <p:nvGrpSpPr>
              <p:cNvPr id="235" name="Google Shape;235;p23"/>
              <p:cNvGrpSpPr/>
              <p:nvPr/>
            </p:nvGrpSpPr>
            <p:grpSpPr>
              <a:xfrm>
                <a:off x="5431408" y="3056573"/>
                <a:ext cx="5041020" cy="3574974"/>
                <a:chOff x="5872337" y="3235761"/>
                <a:chExt cx="4638833" cy="3289753"/>
              </a:xfrm>
            </p:grpSpPr>
            <p:sp>
              <p:nvSpPr>
                <p:cNvPr id="236" name="Google Shape;236;p23"/>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3"/>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3"/>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39" name="Google Shape;239;p23"/>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40" name="Google Shape;240;p23"/>
            <p:cNvSpPr/>
            <p:nvPr/>
          </p:nvSpPr>
          <p:spPr>
            <a:xfrm rot="-5400000">
              <a:off x="6153383" y="1109455"/>
              <a:ext cx="4092885" cy="1873904"/>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41" name="Google Shape;241;p23"/>
            <p:cNvGrpSpPr/>
            <p:nvPr/>
          </p:nvGrpSpPr>
          <p:grpSpPr>
            <a:xfrm rot="-7850620" flipH="1">
              <a:off x="6660102" y="-588680"/>
              <a:ext cx="5082871" cy="3574989"/>
              <a:chOff x="5431408" y="3056573"/>
              <a:chExt cx="5082850" cy="3574974"/>
            </a:xfrm>
          </p:grpSpPr>
          <p:grpSp>
            <p:nvGrpSpPr>
              <p:cNvPr id="242" name="Google Shape;242;p23"/>
              <p:cNvGrpSpPr/>
              <p:nvPr/>
            </p:nvGrpSpPr>
            <p:grpSpPr>
              <a:xfrm>
                <a:off x="5431408" y="3056573"/>
                <a:ext cx="5041020" cy="3574974"/>
                <a:chOff x="5872337" y="3235761"/>
                <a:chExt cx="4638833" cy="3289753"/>
              </a:xfrm>
            </p:grpSpPr>
            <p:sp>
              <p:nvSpPr>
                <p:cNvPr id="243" name="Google Shape;243;p23"/>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23"/>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3"/>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46" name="Google Shape;246;p23"/>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7" name="Google Shape;247;p23"/>
            <p:cNvGrpSpPr/>
            <p:nvPr/>
          </p:nvGrpSpPr>
          <p:grpSpPr>
            <a:xfrm rot="10800000" flipH="1">
              <a:off x="150245" y="-72737"/>
              <a:ext cx="1552199" cy="439499"/>
              <a:chOff x="2684825" y="3871425"/>
              <a:chExt cx="1552199" cy="439499"/>
            </a:xfrm>
          </p:grpSpPr>
          <p:sp>
            <p:nvSpPr>
              <p:cNvPr id="248" name="Google Shape;248;p23"/>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 name="Google Shape;249;p23"/>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23"/>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23"/>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3"/>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23"/>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23"/>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23"/>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23"/>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23"/>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3"/>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 name="Google Shape;259;p23"/>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 name="Google Shape;260;p23"/>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23"/>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62" name="Google Shape;262;p23"/>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63" name="Google Shape;263;p23"/>
          <p:cNvSpPr txBox="1">
            <a:spLocks noGrp="1"/>
          </p:cNvSpPr>
          <p:nvPr>
            <p:ph type="subTitle" idx="1"/>
          </p:nvPr>
        </p:nvSpPr>
        <p:spPr>
          <a:xfrm>
            <a:off x="2225648" y="1658969"/>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4" name="Google Shape;264;p23"/>
          <p:cNvSpPr txBox="1">
            <a:spLocks noGrp="1"/>
          </p:cNvSpPr>
          <p:nvPr>
            <p:ph type="subTitle" idx="2"/>
          </p:nvPr>
        </p:nvSpPr>
        <p:spPr>
          <a:xfrm>
            <a:off x="2225665" y="2054375"/>
            <a:ext cx="23256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5" name="Google Shape;265;p23"/>
          <p:cNvSpPr txBox="1">
            <a:spLocks noGrp="1"/>
          </p:cNvSpPr>
          <p:nvPr>
            <p:ph type="subTitle" idx="3"/>
          </p:nvPr>
        </p:nvSpPr>
        <p:spPr>
          <a:xfrm>
            <a:off x="5367977" y="1658969"/>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6" name="Google Shape;266;p23"/>
          <p:cNvSpPr txBox="1">
            <a:spLocks noGrp="1"/>
          </p:cNvSpPr>
          <p:nvPr>
            <p:ph type="subTitle" idx="4"/>
          </p:nvPr>
        </p:nvSpPr>
        <p:spPr>
          <a:xfrm>
            <a:off x="5367992" y="2054375"/>
            <a:ext cx="23256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7" name="Google Shape;267;p23"/>
          <p:cNvSpPr txBox="1">
            <a:spLocks noGrp="1"/>
          </p:cNvSpPr>
          <p:nvPr>
            <p:ph type="subTitle" idx="5"/>
          </p:nvPr>
        </p:nvSpPr>
        <p:spPr>
          <a:xfrm>
            <a:off x="2225648" y="3117944"/>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8" name="Google Shape;268;p23"/>
          <p:cNvSpPr txBox="1">
            <a:spLocks noGrp="1"/>
          </p:cNvSpPr>
          <p:nvPr>
            <p:ph type="subTitle" idx="6"/>
          </p:nvPr>
        </p:nvSpPr>
        <p:spPr>
          <a:xfrm>
            <a:off x="2225665" y="3513350"/>
            <a:ext cx="23256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9" name="Google Shape;269;p23"/>
          <p:cNvSpPr txBox="1">
            <a:spLocks noGrp="1"/>
          </p:cNvSpPr>
          <p:nvPr>
            <p:ph type="subTitle" idx="7"/>
          </p:nvPr>
        </p:nvSpPr>
        <p:spPr>
          <a:xfrm>
            <a:off x="5367977" y="3117944"/>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0" name="Google Shape;270;p23"/>
          <p:cNvSpPr txBox="1">
            <a:spLocks noGrp="1"/>
          </p:cNvSpPr>
          <p:nvPr>
            <p:ph type="subTitle" idx="8"/>
          </p:nvPr>
        </p:nvSpPr>
        <p:spPr>
          <a:xfrm>
            <a:off x="5367992" y="3513350"/>
            <a:ext cx="23256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CUSTOM_2">
    <p:bg>
      <p:bgPr>
        <a:gradFill>
          <a:gsLst>
            <a:gs pos="0">
              <a:schemeClr val="dk2"/>
            </a:gs>
            <a:gs pos="100000">
              <a:schemeClr val="lt1"/>
            </a:gs>
          </a:gsLst>
          <a:lin ang="2700006" scaled="0"/>
        </a:gradFill>
        <a:effectLst/>
      </p:bgPr>
    </p:bg>
    <p:spTree>
      <p:nvGrpSpPr>
        <p:cNvPr id="1" name="Shape 271"/>
        <p:cNvGrpSpPr/>
        <p:nvPr/>
      </p:nvGrpSpPr>
      <p:grpSpPr>
        <a:xfrm>
          <a:off x="0" y="0"/>
          <a:ext cx="0" cy="0"/>
          <a:chOff x="0" y="0"/>
          <a:chExt cx="0" cy="0"/>
        </a:xfrm>
      </p:grpSpPr>
      <p:grpSp>
        <p:nvGrpSpPr>
          <p:cNvPr id="272" name="Google Shape;272;p24"/>
          <p:cNvGrpSpPr/>
          <p:nvPr/>
        </p:nvGrpSpPr>
        <p:grpSpPr>
          <a:xfrm>
            <a:off x="-1846757" y="-2145698"/>
            <a:ext cx="12844927" cy="10314258"/>
            <a:chOff x="-1846757" y="-2145698"/>
            <a:chExt cx="12844927" cy="10314258"/>
          </a:xfrm>
        </p:grpSpPr>
        <p:sp>
          <p:nvSpPr>
            <p:cNvPr id="273" name="Google Shape;273;p24"/>
            <p:cNvSpPr/>
            <p:nvPr/>
          </p:nvSpPr>
          <p:spPr>
            <a:xfrm rot="10800000" flipH="1">
              <a:off x="5794599"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24"/>
            <p:cNvSpPr/>
            <p:nvPr/>
          </p:nvSpPr>
          <p:spPr>
            <a:xfrm flipH="1">
              <a:off x="12" y="3244051"/>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75" name="Google Shape;275;p24"/>
            <p:cNvGrpSpPr/>
            <p:nvPr/>
          </p:nvGrpSpPr>
          <p:grpSpPr>
            <a:xfrm rot="2450620">
              <a:off x="-1296588" y="3366739"/>
              <a:ext cx="5082871" cy="3574989"/>
              <a:chOff x="5431408" y="3056573"/>
              <a:chExt cx="5082850" cy="3574974"/>
            </a:xfrm>
          </p:grpSpPr>
          <p:grpSp>
            <p:nvGrpSpPr>
              <p:cNvPr id="276" name="Google Shape;276;p24"/>
              <p:cNvGrpSpPr/>
              <p:nvPr/>
            </p:nvGrpSpPr>
            <p:grpSpPr>
              <a:xfrm>
                <a:off x="5431408" y="3056573"/>
                <a:ext cx="5041020" cy="3574974"/>
                <a:chOff x="5872337" y="3235761"/>
                <a:chExt cx="4638833" cy="3289753"/>
              </a:xfrm>
            </p:grpSpPr>
            <p:sp>
              <p:nvSpPr>
                <p:cNvPr id="277" name="Google Shape;277;p24"/>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24"/>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 name="Google Shape;279;p24"/>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80" name="Google Shape;280;p24"/>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81" name="Google Shape;281;p24"/>
            <p:cNvGrpSpPr/>
            <p:nvPr/>
          </p:nvGrpSpPr>
          <p:grpSpPr>
            <a:xfrm rot="10422094" flipH="1">
              <a:off x="5734899" y="-1877692"/>
              <a:ext cx="5082523" cy="3574744"/>
              <a:chOff x="5431408" y="3056573"/>
              <a:chExt cx="5082850" cy="3574974"/>
            </a:xfrm>
          </p:grpSpPr>
          <p:grpSp>
            <p:nvGrpSpPr>
              <p:cNvPr id="282" name="Google Shape;282;p24"/>
              <p:cNvGrpSpPr/>
              <p:nvPr/>
            </p:nvGrpSpPr>
            <p:grpSpPr>
              <a:xfrm>
                <a:off x="5431408" y="3056573"/>
                <a:ext cx="5041020" cy="3574974"/>
                <a:chOff x="5872337" y="3235761"/>
                <a:chExt cx="4638833" cy="3289753"/>
              </a:xfrm>
            </p:grpSpPr>
            <p:sp>
              <p:nvSpPr>
                <p:cNvPr id="283" name="Google Shape;283;p24"/>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24"/>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 name="Google Shape;285;p24"/>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86" name="Google Shape;286;p24"/>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87" name="Google Shape;287;p24"/>
            <p:cNvGrpSpPr/>
            <p:nvPr/>
          </p:nvGrpSpPr>
          <p:grpSpPr>
            <a:xfrm rot="10800000">
              <a:off x="158128" y="-65738"/>
              <a:ext cx="1552199" cy="439499"/>
              <a:chOff x="2684825" y="3871425"/>
              <a:chExt cx="1552199" cy="439499"/>
            </a:xfrm>
          </p:grpSpPr>
          <p:sp>
            <p:nvSpPr>
              <p:cNvPr id="288" name="Google Shape;288;p24"/>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 name="Google Shape;289;p24"/>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 name="Google Shape;290;p24"/>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 name="Google Shape;291;p24"/>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 name="Google Shape;292;p24"/>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 name="Google Shape;293;p24"/>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4" name="Google Shape;294;p24"/>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5" name="Google Shape;295;p24"/>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24"/>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24"/>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24"/>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24"/>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 name="Google Shape;300;p24"/>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 name="Google Shape;301;p24"/>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302" name="Google Shape;302;p24"/>
          <p:cNvSpPr txBox="1">
            <a:spLocks noGrp="1"/>
          </p:cNvSpPr>
          <p:nvPr>
            <p:ph type="subTitle" idx="1"/>
          </p:nvPr>
        </p:nvSpPr>
        <p:spPr>
          <a:xfrm>
            <a:off x="1402500" y="3180799"/>
            <a:ext cx="6339000" cy="477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3" name="Google Shape;303;p24"/>
          <p:cNvSpPr txBox="1">
            <a:spLocks noGrp="1"/>
          </p:cNvSpPr>
          <p:nvPr>
            <p:ph type="subTitle" idx="2"/>
          </p:nvPr>
        </p:nvSpPr>
        <p:spPr>
          <a:xfrm>
            <a:off x="1402500" y="1713700"/>
            <a:ext cx="6339000" cy="1390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2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chemeClr val="dk2"/>
            </a:gs>
            <a:gs pos="100000">
              <a:schemeClr val="lt1"/>
            </a:gs>
          </a:gsLst>
          <a:lin ang="2700006" scaled="0"/>
        </a:gradFill>
        <a:effectLst/>
      </p:bgPr>
    </p:bg>
    <p:spTree>
      <p:nvGrpSpPr>
        <p:cNvPr id="1" name="Shape 304"/>
        <p:cNvGrpSpPr/>
        <p:nvPr/>
      </p:nvGrpSpPr>
      <p:grpSpPr>
        <a:xfrm>
          <a:off x="0" y="0"/>
          <a:ext cx="0" cy="0"/>
          <a:chOff x="0" y="0"/>
          <a:chExt cx="0" cy="0"/>
        </a:xfrm>
      </p:grpSpPr>
      <p:grpSp>
        <p:nvGrpSpPr>
          <p:cNvPr id="305" name="Google Shape;305;p25"/>
          <p:cNvGrpSpPr/>
          <p:nvPr/>
        </p:nvGrpSpPr>
        <p:grpSpPr>
          <a:xfrm>
            <a:off x="-2607291" y="-2429117"/>
            <a:ext cx="14307541" cy="10483606"/>
            <a:chOff x="-2607291" y="-2429117"/>
            <a:chExt cx="14307541" cy="10483606"/>
          </a:xfrm>
        </p:grpSpPr>
        <p:sp>
          <p:nvSpPr>
            <p:cNvPr id="306" name="Google Shape;306;p25"/>
            <p:cNvSpPr/>
            <p:nvPr/>
          </p:nvSpPr>
          <p:spPr>
            <a:xfrm flipH="1">
              <a:off x="-8" y="385643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25"/>
            <p:cNvSpPr/>
            <p:nvPr/>
          </p:nvSpPr>
          <p:spPr>
            <a:xfrm rot="10800000" flipH="1">
              <a:off x="6978667"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08" name="Google Shape;308;p25"/>
            <p:cNvGrpSpPr/>
            <p:nvPr/>
          </p:nvGrpSpPr>
          <p:grpSpPr>
            <a:xfrm rot="3702770">
              <a:off x="-2370321" y="3181900"/>
              <a:ext cx="5082945" cy="3575041"/>
              <a:chOff x="5431408" y="3056573"/>
              <a:chExt cx="5082850" cy="3574974"/>
            </a:xfrm>
          </p:grpSpPr>
          <p:grpSp>
            <p:nvGrpSpPr>
              <p:cNvPr id="309" name="Google Shape;309;p25"/>
              <p:cNvGrpSpPr/>
              <p:nvPr/>
            </p:nvGrpSpPr>
            <p:grpSpPr>
              <a:xfrm>
                <a:off x="5431408" y="3056573"/>
                <a:ext cx="5041020" cy="3574974"/>
                <a:chOff x="5872337" y="3235761"/>
                <a:chExt cx="4638833" cy="3289753"/>
              </a:xfrm>
            </p:grpSpPr>
            <p:sp>
              <p:nvSpPr>
                <p:cNvPr id="310" name="Google Shape;310;p25"/>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1" name="Google Shape;311;p25"/>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2" name="Google Shape;312;p25"/>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13" name="Google Shape;313;p25"/>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14" name="Google Shape;314;p25"/>
            <p:cNvGrpSpPr/>
            <p:nvPr/>
          </p:nvGrpSpPr>
          <p:grpSpPr>
            <a:xfrm rot="-6467287">
              <a:off x="6680355" y="-1250595"/>
              <a:ext cx="5082888" cy="3575001"/>
              <a:chOff x="5431408" y="3056573"/>
              <a:chExt cx="5082850" cy="3574974"/>
            </a:xfrm>
          </p:grpSpPr>
          <p:grpSp>
            <p:nvGrpSpPr>
              <p:cNvPr id="315" name="Google Shape;315;p25"/>
              <p:cNvGrpSpPr/>
              <p:nvPr/>
            </p:nvGrpSpPr>
            <p:grpSpPr>
              <a:xfrm>
                <a:off x="5431408" y="3056573"/>
                <a:ext cx="5041020" cy="3574974"/>
                <a:chOff x="5872337" y="3235761"/>
                <a:chExt cx="4638833" cy="3289753"/>
              </a:xfrm>
            </p:grpSpPr>
            <p:sp>
              <p:nvSpPr>
                <p:cNvPr id="316" name="Google Shape;316;p25"/>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 name="Google Shape;317;p25"/>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 name="Google Shape;318;p25"/>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19" name="Google Shape;319;p25"/>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20" name="Google Shape;320;p25"/>
            <p:cNvGrpSpPr/>
            <p:nvPr/>
          </p:nvGrpSpPr>
          <p:grpSpPr>
            <a:xfrm rot="10800000">
              <a:off x="7652191" y="4749687"/>
              <a:ext cx="1552199" cy="439499"/>
              <a:chOff x="2684825" y="3871425"/>
              <a:chExt cx="1552199" cy="439499"/>
            </a:xfrm>
          </p:grpSpPr>
          <p:sp>
            <p:nvSpPr>
              <p:cNvPr id="321" name="Google Shape;321;p25"/>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 name="Google Shape;322;p25"/>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 name="Google Shape;323;p25"/>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 name="Google Shape;324;p25"/>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25"/>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 name="Google Shape;326;p25"/>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 name="Google Shape;327;p25"/>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 name="Google Shape;328;p25"/>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25"/>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25"/>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 name="Google Shape;331;p25"/>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2" name="Google Shape;332;p25"/>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3" name="Google Shape;333;p25"/>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4" name="Google Shape;334;p25"/>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335" name="Google Shape;335;p25"/>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gradFill>
          <a:gsLst>
            <a:gs pos="0">
              <a:schemeClr val="dk2"/>
            </a:gs>
            <a:gs pos="100000">
              <a:schemeClr val="lt1"/>
            </a:gs>
          </a:gsLst>
          <a:lin ang="10800025" scaled="0"/>
        </a:gradFill>
        <a:effectLst/>
      </p:bgPr>
    </p:bg>
    <p:spTree>
      <p:nvGrpSpPr>
        <p:cNvPr id="1" name="Shape 336"/>
        <p:cNvGrpSpPr/>
        <p:nvPr/>
      </p:nvGrpSpPr>
      <p:grpSpPr>
        <a:xfrm>
          <a:off x="0" y="0"/>
          <a:ext cx="0" cy="0"/>
          <a:chOff x="0" y="0"/>
          <a:chExt cx="0" cy="0"/>
        </a:xfrm>
      </p:grpSpPr>
      <p:grpSp>
        <p:nvGrpSpPr>
          <p:cNvPr id="337" name="Google Shape;337;p26"/>
          <p:cNvGrpSpPr/>
          <p:nvPr/>
        </p:nvGrpSpPr>
        <p:grpSpPr>
          <a:xfrm>
            <a:off x="107" y="-1535399"/>
            <a:ext cx="10540609" cy="6682635"/>
            <a:chOff x="107" y="-1535399"/>
            <a:chExt cx="10540609" cy="6682635"/>
          </a:xfrm>
        </p:grpSpPr>
        <p:sp>
          <p:nvSpPr>
            <p:cNvPr id="338" name="Google Shape;338;p26"/>
            <p:cNvSpPr/>
            <p:nvPr/>
          </p:nvSpPr>
          <p:spPr>
            <a:xfrm rot="10800000" flipH="1">
              <a:off x="2576190" y="-957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39" name="Google Shape;339;p26"/>
            <p:cNvGrpSpPr/>
            <p:nvPr/>
          </p:nvGrpSpPr>
          <p:grpSpPr>
            <a:xfrm rot="10800000" flipH="1">
              <a:off x="5457866" y="-1535399"/>
              <a:ext cx="5082850" cy="3574974"/>
              <a:chOff x="5431408" y="3056573"/>
              <a:chExt cx="5082850" cy="3574974"/>
            </a:xfrm>
          </p:grpSpPr>
          <p:grpSp>
            <p:nvGrpSpPr>
              <p:cNvPr id="340" name="Google Shape;340;p26"/>
              <p:cNvGrpSpPr/>
              <p:nvPr/>
            </p:nvGrpSpPr>
            <p:grpSpPr>
              <a:xfrm>
                <a:off x="5431408" y="3056573"/>
                <a:ext cx="5041020" cy="3574974"/>
                <a:chOff x="5872337" y="3235761"/>
                <a:chExt cx="4638833" cy="3289753"/>
              </a:xfrm>
            </p:grpSpPr>
            <p:sp>
              <p:nvSpPr>
                <p:cNvPr id="341" name="Google Shape;341;p26"/>
                <p:cNvSpPr/>
                <p:nvPr/>
              </p:nvSpPr>
              <p:spPr>
                <a:xfrm rot="42287">
                  <a:off x="5962800" y="344017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26"/>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26"/>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4" name="Google Shape;344;p26"/>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5" name="Google Shape;345;p26"/>
            <p:cNvSpPr/>
            <p:nvPr/>
          </p:nvSpPr>
          <p:spPr>
            <a:xfrm flipH="1">
              <a:off x="107" y="3263426"/>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6" name="Google Shape;346;p26"/>
          <p:cNvSpPr txBox="1">
            <a:spLocks noGrp="1"/>
          </p:cNvSpPr>
          <p:nvPr>
            <p:ph type="title"/>
          </p:nvPr>
        </p:nvSpPr>
        <p:spPr>
          <a:xfrm>
            <a:off x="779700" y="1696275"/>
            <a:ext cx="4384200" cy="962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4200"/>
              <a:buNone/>
              <a:defRPr sz="60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47" name="Google Shape;347;p26"/>
          <p:cNvSpPr txBox="1">
            <a:spLocks noGrp="1"/>
          </p:cNvSpPr>
          <p:nvPr>
            <p:ph type="subTitle" idx="1"/>
          </p:nvPr>
        </p:nvSpPr>
        <p:spPr>
          <a:xfrm>
            <a:off x="779700" y="2746425"/>
            <a:ext cx="4384200" cy="700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100"/>
              <a:buNone/>
              <a:defRPr sz="15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48" name="Google Shape;348;p26"/>
          <p:cNvSpPr>
            <a:spLocks noGrp="1"/>
          </p:cNvSpPr>
          <p:nvPr>
            <p:ph type="pic" idx="2"/>
          </p:nvPr>
        </p:nvSpPr>
        <p:spPr>
          <a:xfrm>
            <a:off x="54721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CUSTOM_1_2_1_1">
    <p:bg>
      <p:bgPr>
        <a:gradFill>
          <a:gsLst>
            <a:gs pos="0">
              <a:schemeClr val="dk2"/>
            </a:gs>
            <a:gs pos="100000">
              <a:schemeClr val="lt1"/>
            </a:gs>
          </a:gsLst>
          <a:lin ang="5400700" scaled="0"/>
        </a:gradFill>
        <a:effectLst/>
      </p:bgPr>
    </p:bg>
    <p:spTree>
      <p:nvGrpSpPr>
        <p:cNvPr id="1" name="Shape 349"/>
        <p:cNvGrpSpPr/>
        <p:nvPr/>
      </p:nvGrpSpPr>
      <p:grpSpPr>
        <a:xfrm>
          <a:off x="0" y="0"/>
          <a:ext cx="0" cy="0"/>
          <a:chOff x="0" y="0"/>
          <a:chExt cx="0" cy="0"/>
        </a:xfrm>
      </p:grpSpPr>
      <p:grpSp>
        <p:nvGrpSpPr>
          <p:cNvPr id="350" name="Google Shape;350;p27"/>
          <p:cNvGrpSpPr/>
          <p:nvPr/>
        </p:nvGrpSpPr>
        <p:grpSpPr>
          <a:xfrm>
            <a:off x="-2607291" y="-2429117"/>
            <a:ext cx="14307541" cy="10483606"/>
            <a:chOff x="-2607291" y="-2429117"/>
            <a:chExt cx="14307541" cy="10483606"/>
          </a:xfrm>
        </p:grpSpPr>
        <p:sp>
          <p:nvSpPr>
            <p:cNvPr id="351" name="Google Shape;351;p27"/>
            <p:cNvSpPr/>
            <p:nvPr/>
          </p:nvSpPr>
          <p:spPr>
            <a:xfrm flipH="1">
              <a:off x="-8" y="385643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2" name="Google Shape;352;p27"/>
            <p:cNvSpPr/>
            <p:nvPr/>
          </p:nvSpPr>
          <p:spPr>
            <a:xfrm rot="10800000" flipH="1">
              <a:off x="6978667"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53" name="Google Shape;353;p27"/>
            <p:cNvGrpSpPr/>
            <p:nvPr/>
          </p:nvGrpSpPr>
          <p:grpSpPr>
            <a:xfrm rot="3702770">
              <a:off x="-2370321" y="3181900"/>
              <a:ext cx="5082945" cy="3575041"/>
              <a:chOff x="5431408" y="3056573"/>
              <a:chExt cx="5082850" cy="3574974"/>
            </a:xfrm>
          </p:grpSpPr>
          <p:grpSp>
            <p:nvGrpSpPr>
              <p:cNvPr id="354" name="Google Shape;354;p27"/>
              <p:cNvGrpSpPr/>
              <p:nvPr/>
            </p:nvGrpSpPr>
            <p:grpSpPr>
              <a:xfrm>
                <a:off x="5431408" y="3056573"/>
                <a:ext cx="5041020" cy="3574974"/>
                <a:chOff x="5872337" y="3235761"/>
                <a:chExt cx="4638833" cy="3289753"/>
              </a:xfrm>
            </p:grpSpPr>
            <p:sp>
              <p:nvSpPr>
                <p:cNvPr id="355" name="Google Shape;355;p27"/>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6" name="Google Shape;356;p27"/>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7" name="Google Shape;357;p27"/>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58" name="Google Shape;358;p27"/>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59" name="Google Shape;359;p27"/>
            <p:cNvGrpSpPr/>
            <p:nvPr/>
          </p:nvGrpSpPr>
          <p:grpSpPr>
            <a:xfrm rot="-6467287">
              <a:off x="6680355" y="-1250595"/>
              <a:ext cx="5082888" cy="3575001"/>
              <a:chOff x="5431408" y="3056573"/>
              <a:chExt cx="5082850" cy="3574974"/>
            </a:xfrm>
          </p:grpSpPr>
          <p:grpSp>
            <p:nvGrpSpPr>
              <p:cNvPr id="360" name="Google Shape;360;p27"/>
              <p:cNvGrpSpPr/>
              <p:nvPr/>
            </p:nvGrpSpPr>
            <p:grpSpPr>
              <a:xfrm>
                <a:off x="5431408" y="3056573"/>
                <a:ext cx="5041020" cy="3574974"/>
                <a:chOff x="5872337" y="3235761"/>
                <a:chExt cx="4638833" cy="3289753"/>
              </a:xfrm>
            </p:grpSpPr>
            <p:sp>
              <p:nvSpPr>
                <p:cNvPr id="361" name="Google Shape;361;p27"/>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2" name="Google Shape;362;p27"/>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3" name="Google Shape;363;p27"/>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4" name="Google Shape;364;p27"/>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65" name="Google Shape;365;p27"/>
            <p:cNvGrpSpPr/>
            <p:nvPr/>
          </p:nvGrpSpPr>
          <p:grpSpPr>
            <a:xfrm rot="10800000">
              <a:off x="7652191" y="4749687"/>
              <a:ext cx="1552199" cy="439499"/>
              <a:chOff x="2684825" y="3871425"/>
              <a:chExt cx="1552199" cy="439499"/>
            </a:xfrm>
          </p:grpSpPr>
          <p:sp>
            <p:nvSpPr>
              <p:cNvPr id="366" name="Google Shape;366;p27"/>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7" name="Google Shape;367;p27"/>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8" name="Google Shape;368;p27"/>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9" name="Google Shape;369;p27"/>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27"/>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1" name="Google Shape;371;p27"/>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2" name="Google Shape;372;p27"/>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3" name="Google Shape;373;p27"/>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4" name="Google Shape;374;p27"/>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5" name="Google Shape;375;p27"/>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6" name="Google Shape;376;p27"/>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27"/>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27"/>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9" name="Google Shape;379;p27"/>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380" name="Google Shape;380;p27"/>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81" name="Google Shape;381;p27"/>
          <p:cNvSpPr txBox="1">
            <a:spLocks noGrp="1"/>
          </p:cNvSpPr>
          <p:nvPr>
            <p:ph type="subTitle" idx="1"/>
          </p:nvPr>
        </p:nvSpPr>
        <p:spPr>
          <a:xfrm>
            <a:off x="1232048" y="1788085"/>
            <a:ext cx="21018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2" name="Google Shape;382;p27"/>
          <p:cNvSpPr txBox="1">
            <a:spLocks noGrp="1"/>
          </p:cNvSpPr>
          <p:nvPr>
            <p:ph type="subTitle" idx="2"/>
          </p:nvPr>
        </p:nvSpPr>
        <p:spPr>
          <a:xfrm>
            <a:off x="1232063" y="2150419"/>
            <a:ext cx="21018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3" name="Google Shape;383;p27"/>
          <p:cNvSpPr txBox="1">
            <a:spLocks noGrp="1"/>
          </p:cNvSpPr>
          <p:nvPr>
            <p:ph type="subTitle" idx="3"/>
          </p:nvPr>
        </p:nvSpPr>
        <p:spPr>
          <a:xfrm>
            <a:off x="3673495" y="1788085"/>
            <a:ext cx="21018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4" name="Google Shape;384;p27"/>
          <p:cNvSpPr txBox="1">
            <a:spLocks noGrp="1"/>
          </p:cNvSpPr>
          <p:nvPr>
            <p:ph type="subTitle" idx="4"/>
          </p:nvPr>
        </p:nvSpPr>
        <p:spPr>
          <a:xfrm>
            <a:off x="3673509" y="2150419"/>
            <a:ext cx="21018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5" name="Google Shape;385;p27"/>
          <p:cNvSpPr txBox="1">
            <a:spLocks noGrp="1"/>
          </p:cNvSpPr>
          <p:nvPr>
            <p:ph type="subTitle" idx="5"/>
          </p:nvPr>
        </p:nvSpPr>
        <p:spPr>
          <a:xfrm>
            <a:off x="1232048" y="3475660"/>
            <a:ext cx="21018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6" name="Google Shape;386;p27"/>
          <p:cNvSpPr txBox="1">
            <a:spLocks noGrp="1"/>
          </p:cNvSpPr>
          <p:nvPr>
            <p:ph type="subTitle" idx="6"/>
          </p:nvPr>
        </p:nvSpPr>
        <p:spPr>
          <a:xfrm>
            <a:off x="1232063" y="3837994"/>
            <a:ext cx="21018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7" name="Google Shape;387;p27"/>
          <p:cNvSpPr txBox="1">
            <a:spLocks noGrp="1"/>
          </p:cNvSpPr>
          <p:nvPr>
            <p:ph type="subTitle" idx="7"/>
          </p:nvPr>
        </p:nvSpPr>
        <p:spPr>
          <a:xfrm>
            <a:off x="3673495" y="3475660"/>
            <a:ext cx="21018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8" name="Google Shape;388;p27"/>
          <p:cNvSpPr txBox="1">
            <a:spLocks noGrp="1"/>
          </p:cNvSpPr>
          <p:nvPr>
            <p:ph type="subTitle" idx="8"/>
          </p:nvPr>
        </p:nvSpPr>
        <p:spPr>
          <a:xfrm>
            <a:off x="3673509" y="3837994"/>
            <a:ext cx="21018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9" name="Google Shape;389;p27"/>
          <p:cNvSpPr txBox="1">
            <a:spLocks noGrp="1"/>
          </p:cNvSpPr>
          <p:nvPr>
            <p:ph type="subTitle" idx="9"/>
          </p:nvPr>
        </p:nvSpPr>
        <p:spPr>
          <a:xfrm>
            <a:off x="6114938" y="1788085"/>
            <a:ext cx="21018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0" name="Google Shape;390;p27"/>
          <p:cNvSpPr txBox="1">
            <a:spLocks noGrp="1"/>
          </p:cNvSpPr>
          <p:nvPr>
            <p:ph type="subTitle" idx="13"/>
          </p:nvPr>
        </p:nvSpPr>
        <p:spPr>
          <a:xfrm>
            <a:off x="6114952" y="2150419"/>
            <a:ext cx="21018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1" name="Google Shape;391;p27"/>
          <p:cNvSpPr txBox="1">
            <a:spLocks noGrp="1"/>
          </p:cNvSpPr>
          <p:nvPr>
            <p:ph type="subTitle" idx="14"/>
          </p:nvPr>
        </p:nvSpPr>
        <p:spPr>
          <a:xfrm>
            <a:off x="6114938" y="3475660"/>
            <a:ext cx="21018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2" name="Google Shape;392;p27"/>
          <p:cNvSpPr txBox="1">
            <a:spLocks noGrp="1"/>
          </p:cNvSpPr>
          <p:nvPr>
            <p:ph type="subTitle" idx="15"/>
          </p:nvPr>
        </p:nvSpPr>
        <p:spPr>
          <a:xfrm>
            <a:off x="6114952" y="3837994"/>
            <a:ext cx="2101800" cy="638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Main point">
  <p:cSld name="MAIN_POINT">
    <p:bg>
      <p:bgPr>
        <a:gradFill>
          <a:gsLst>
            <a:gs pos="0">
              <a:schemeClr val="dk2"/>
            </a:gs>
            <a:gs pos="100000">
              <a:schemeClr val="lt1"/>
            </a:gs>
          </a:gsLst>
          <a:lin ang="10800025" scaled="0"/>
        </a:gradFill>
        <a:effectLst/>
      </p:bgPr>
    </p:bg>
    <p:spTree>
      <p:nvGrpSpPr>
        <p:cNvPr id="1" name="Shape 393"/>
        <p:cNvGrpSpPr/>
        <p:nvPr/>
      </p:nvGrpSpPr>
      <p:grpSpPr>
        <a:xfrm>
          <a:off x="0" y="0"/>
          <a:ext cx="0" cy="0"/>
          <a:chOff x="0" y="0"/>
          <a:chExt cx="0" cy="0"/>
        </a:xfrm>
      </p:grpSpPr>
      <p:grpSp>
        <p:nvGrpSpPr>
          <p:cNvPr id="394" name="Google Shape;394;p28"/>
          <p:cNvGrpSpPr/>
          <p:nvPr/>
        </p:nvGrpSpPr>
        <p:grpSpPr>
          <a:xfrm>
            <a:off x="-3285685" y="-2264414"/>
            <a:ext cx="15461861" cy="8742323"/>
            <a:chOff x="-3285685" y="-2264414"/>
            <a:chExt cx="15461861" cy="8742323"/>
          </a:xfrm>
        </p:grpSpPr>
        <p:sp>
          <p:nvSpPr>
            <p:cNvPr id="395" name="Google Shape;395;p28"/>
            <p:cNvSpPr/>
            <p:nvPr/>
          </p:nvSpPr>
          <p:spPr>
            <a:xfrm rot="-5400000" flipH="1">
              <a:off x="6083633" y="2083141"/>
              <a:ext cx="3888136" cy="2232501"/>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96" name="Google Shape;396;p28"/>
            <p:cNvGrpSpPr/>
            <p:nvPr/>
          </p:nvGrpSpPr>
          <p:grpSpPr>
            <a:xfrm rot="-2910895">
              <a:off x="6612400" y="1602677"/>
              <a:ext cx="5082658" cy="3574839"/>
              <a:chOff x="5431408" y="3056573"/>
              <a:chExt cx="5082850" cy="3574974"/>
            </a:xfrm>
          </p:grpSpPr>
          <p:grpSp>
            <p:nvGrpSpPr>
              <p:cNvPr id="397" name="Google Shape;397;p28"/>
              <p:cNvGrpSpPr/>
              <p:nvPr/>
            </p:nvGrpSpPr>
            <p:grpSpPr>
              <a:xfrm>
                <a:off x="5431408" y="3056573"/>
                <a:ext cx="5041020" cy="3574974"/>
                <a:chOff x="5872337" y="3235761"/>
                <a:chExt cx="4638833" cy="3289753"/>
              </a:xfrm>
            </p:grpSpPr>
            <p:sp>
              <p:nvSpPr>
                <p:cNvPr id="398" name="Google Shape;398;p28"/>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9" name="Google Shape;399;p28"/>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0" name="Google Shape;400;p28"/>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1" name="Google Shape;401;p28"/>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2" name="Google Shape;402;p28"/>
            <p:cNvSpPr/>
            <p:nvPr/>
          </p:nvSpPr>
          <p:spPr>
            <a:xfrm rot="5400000" flipH="1">
              <a:off x="-718136" y="691764"/>
              <a:ext cx="4092885" cy="2709288"/>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03" name="Google Shape;403;p28"/>
            <p:cNvGrpSpPr/>
            <p:nvPr/>
          </p:nvGrpSpPr>
          <p:grpSpPr>
            <a:xfrm rot="7850620">
              <a:off x="-2605190" y="-956536"/>
              <a:ext cx="5412907" cy="4274796"/>
              <a:chOff x="5144204" y="2592783"/>
              <a:chExt cx="5412885" cy="4274778"/>
            </a:xfrm>
          </p:grpSpPr>
          <p:grpSp>
            <p:nvGrpSpPr>
              <p:cNvPr id="404" name="Google Shape;404;p28"/>
              <p:cNvGrpSpPr/>
              <p:nvPr/>
            </p:nvGrpSpPr>
            <p:grpSpPr>
              <a:xfrm>
                <a:off x="5144204" y="2592783"/>
                <a:ext cx="5412885" cy="4274778"/>
                <a:chOff x="5608048" y="2808974"/>
                <a:chExt cx="4981030" cy="3933724"/>
              </a:xfrm>
            </p:grpSpPr>
            <p:sp>
              <p:nvSpPr>
                <p:cNvPr id="405" name="Google Shape;405;p28"/>
                <p:cNvSpPr/>
                <p:nvPr/>
              </p:nvSpPr>
              <p:spPr>
                <a:xfrm rot="618862">
                  <a:off x="6063679" y="3289372"/>
                  <a:ext cx="3905999" cy="2571166"/>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6" name="Google Shape;406;p28"/>
                <p:cNvSpPr/>
                <p:nvPr/>
              </p:nvSpPr>
              <p:spPr>
                <a:xfrm rot="891880">
                  <a:off x="5905856" y="3323281"/>
                  <a:ext cx="4386266" cy="2887307"/>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7" name="Google Shape;407;p28"/>
                <p:cNvSpPr/>
                <p:nvPr/>
              </p:nvSpPr>
              <p:spPr>
                <a:xfrm rot="891880">
                  <a:off x="5871753" y="3588463"/>
                  <a:ext cx="4415541" cy="2631900"/>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8" name="Google Shape;408;p28"/>
              <p:cNvSpPr/>
              <p:nvPr/>
            </p:nvSpPr>
            <p:spPr>
              <a:xfrm rot="891880">
                <a:off x="5817778" y="3876452"/>
                <a:ext cx="4443632" cy="2387274"/>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09" name="Google Shape;409;p28"/>
            <p:cNvGrpSpPr/>
            <p:nvPr/>
          </p:nvGrpSpPr>
          <p:grpSpPr>
            <a:xfrm rot="10800000">
              <a:off x="7434291" y="-72737"/>
              <a:ext cx="1552199" cy="439499"/>
              <a:chOff x="2684825" y="3871425"/>
              <a:chExt cx="1552199" cy="439499"/>
            </a:xfrm>
          </p:grpSpPr>
          <p:sp>
            <p:nvSpPr>
              <p:cNvPr id="410" name="Google Shape;410;p28"/>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1" name="Google Shape;411;p28"/>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2" name="Google Shape;412;p28"/>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3" name="Google Shape;413;p28"/>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4" name="Google Shape;414;p28"/>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5" name="Google Shape;415;p28"/>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6" name="Google Shape;416;p28"/>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7" name="Google Shape;417;p28"/>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8" name="Google Shape;418;p28"/>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9" name="Google Shape;419;p28"/>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0" name="Google Shape;420;p28"/>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1" name="Google Shape;421;p28"/>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2" name="Google Shape;422;p28"/>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3" name="Google Shape;423;p28"/>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424" name="Google Shape;424;p28"/>
          <p:cNvSpPr txBox="1">
            <a:spLocks noGrp="1"/>
          </p:cNvSpPr>
          <p:nvPr>
            <p:ph type="title"/>
          </p:nvPr>
        </p:nvSpPr>
        <p:spPr>
          <a:xfrm>
            <a:off x="4128152" y="1748400"/>
            <a:ext cx="4088100" cy="16467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4800"/>
              <a:buNone/>
              <a:defRPr sz="60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425" name="Google Shape;425;p28"/>
          <p:cNvSpPr>
            <a:spLocks noGrp="1"/>
          </p:cNvSpPr>
          <p:nvPr>
            <p:ph type="pic" idx="2"/>
          </p:nvPr>
        </p:nvSpPr>
        <p:spPr>
          <a:xfrm>
            <a:off x="9763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aption">
  <p:cSld name="CAPTION_ONLY">
    <p:bg>
      <p:bgPr>
        <a:gradFill>
          <a:gsLst>
            <a:gs pos="0">
              <a:schemeClr val="dk2"/>
            </a:gs>
            <a:gs pos="100000">
              <a:schemeClr val="lt1"/>
            </a:gs>
          </a:gsLst>
          <a:lin ang="5400700" scaled="0"/>
        </a:gradFill>
        <a:effectLst/>
      </p:bgPr>
    </p:bg>
    <p:spTree>
      <p:nvGrpSpPr>
        <p:cNvPr id="1" name="Shape 426"/>
        <p:cNvGrpSpPr/>
        <p:nvPr/>
      </p:nvGrpSpPr>
      <p:grpSpPr>
        <a:xfrm>
          <a:off x="0" y="0"/>
          <a:ext cx="0" cy="0"/>
          <a:chOff x="0" y="0"/>
          <a:chExt cx="0" cy="0"/>
        </a:xfrm>
      </p:grpSpPr>
      <p:sp>
        <p:nvSpPr>
          <p:cNvPr id="427" name="Google Shape;427;p29"/>
          <p:cNvSpPr>
            <a:spLocks noGrp="1"/>
          </p:cNvSpPr>
          <p:nvPr>
            <p:ph type="pic" idx="2"/>
          </p:nvPr>
        </p:nvSpPr>
        <p:spPr>
          <a:xfrm>
            <a:off x="-64800" y="-113850"/>
            <a:ext cx="9273600" cy="5371200"/>
          </a:xfrm>
          <a:prstGeom prst="rect">
            <a:avLst/>
          </a:prstGeom>
          <a:noFill/>
          <a:ln>
            <a:noFill/>
          </a:ln>
        </p:spPr>
      </p:sp>
      <p:sp>
        <p:nvSpPr>
          <p:cNvPr id="428" name="Google Shape;428;p29"/>
          <p:cNvSpPr txBox="1">
            <a:spLocks noGrp="1"/>
          </p:cNvSpPr>
          <p:nvPr>
            <p:ph type="title"/>
          </p:nvPr>
        </p:nvSpPr>
        <p:spPr>
          <a:xfrm>
            <a:off x="5682900" y="2365900"/>
            <a:ext cx="2745300" cy="2240700"/>
          </a:xfrm>
          <a:prstGeom prst="rect">
            <a:avLst/>
          </a:prstGeom>
          <a:gradFill>
            <a:gsLst>
              <a:gs pos="0">
                <a:schemeClr val="dk2"/>
              </a:gs>
              <a:gs pos="100000">
                <a:srgbClr val="261D6B"/>
              </a:gs>
            </a:gsLst>
            <a:lin ang="5400700" scaled="0"/>
          </a:grad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CUSTOM_3">
    <p:bg>
      <p:bgPr>
        <a:gradFill>
          <a:gsLst>
            <a:gs pos="0">
              <a:schemeClr val="dk2"/>
            </a:gs>
            <a:gs pos="100000">
              <a:schemeClr val="lt1"/>
            </a:gs>
          </a:gsLst>
          <a:lin ang="2700006" scaled="0"/>
        </a:gradFill>
        <a:effectLst/>
      </p:bgPr>
    </p:bg>
    <p:spTree>
      <p:nvGrpSpPr>
        <p:cNvPr id="1" name="Shape 429"/>
        <p:cNvGrpSpPr/>
        <p:nvPr/>
      </p:nvGrpSpPr>
      <p:grpSpPr>
        <a:xfrm>
          <a:off x="0" y="0"/>
          <a:ext cx="0" cy="0"/>
          <a:chOff x="0" y="0"/>
          <a:chExt cx="0" cy="0"/>
        </a:xfrm>
      </p:grpSpPr>
      <p:grpSp>
        <p:nvGrpSpPr>
          <p:cNvPr id="430" name="Google Shape;430;p30"/>
          <p:cNvGrpSpPr/>
          <p:nvPr/>
        </p:nvGrpSpPr>
        <p:grpSpPr>
          <a:xfrm flipH="1">
            <a:off x="-1215313" y="1830"/>
            <a:ext cx="10368521" cy="6621392"/>
            <a:chOff x="3887" y="1830"/>
            <a:chExt cx="10368521" cy="6621392"/>
          </a:xfrm>
        </p:grpSpPr>
        <p:sp>
          <p:nvSpPr>
            <p:cNvPr id="431" name="Google Shape;431;p30"/>
            <p:cNvSpPr/>
            <p:nvPr/>
          </p:nvSpPr>
          <p:spPr>
            <a:xfrm>
              <a:off x="2564851" y="144305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32" name="Google Shape;432;p30"/>
            <p:cNvGrpSpPr/>
            <p:nvPr/>
          </p:nvGrpSpPr>
          <p:grpSpPr>
            <a:xfrm>
              <a:off x="5331383" y="3048248"/>
              <a:ext cx="5041025" cy="3574974"/>
              <a:chOff x="5431408" y="3056573"/>
              <a:chExt cx="5041025" cy="3574974"/>
            </a:xfrm>
          </p:grpSpPr>
          <p:grpSp>
            <p:nvGrpSpPr>
              <p:cNvPr id="433" name="Google Shape;433;p30"/>
              <p:cNvGrpSpPr/>
              <p:nvPr/>
            </p:nvGrpSpPr>
            <p:grpSpPr>
              <a:xfrm>
                <a:off x="5431408" y="3056573"/>
                <a:ext cx="5041020" cy="3574974"/>
                <a:chOff x="5872337" y="3235761"/>
                <a:chExt cx="4638833" cy="3289753"/>
              </a:xfrm>
            </p:grpSpPr>
            <p:sp>
              <p:nvSpPr>
                <p:cNvPr id="434" name="Google Shape;434;p30"/>
                <p:cNvSpPr/>
                <p:nvPr/>
              </p:nvSpPr>
              <p:spPr>
                <a:xfrm rot="42287">
                  <a:off x="6039500" y="347852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5" name="Google Shape;435;p30"/>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6" name="Google Shape;436;p30"/>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37" name="Google Shape;437;p30"/>
              <p:cNvSpPr/>
              <p:nvPr/>
            </p:nvSpPr>
            <p:spPr>
              <a:xfrm rot="315199">
                <a:off x="5928847" y="3848232"/>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38" name="Google Shape;438;p30"/>
            <p:cNvSpPr/>
            <p:nvPr/>
          </p:nvSpPr>
          <p:spPr>
            <a:xfrm rot="10800000">
              <a:off x="3887" y="1830"/>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39" name="Google Shape;439;p30"/>
          <p:cNvSpPr txBox="1">
            <a:spLocks noGrp="1"/>
          </p:cNvSpPr>
          <p:nvPr>
            <p:ph type="title"/>
          </p:nvPr>
        </p:nvSpPr>
        <p:spPr>
          <a:xfrm>
            <a:off x="4404258" y="1081714"/>
            <a:ext cx="3090300" cy="2043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40" name="Google Shape;440;p30"/>
          <p:cNvSpPr txBox="1">
            <a:spLocks noGrp="1"/>
          </p:cNvSpPr>
          <p:nvPr>
            <p:ph type="subTitle" idx="1"/>
          </p:nvPr>
        </p:nvSpPr>
        <p:spPr>
          <a:xfrm>
            <a:off x="4404333" y="3100489"/>
            <a:ext cx="4002900" cy="901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1" name="Google Shape;441;p30"/>
          <p:cNvSpPr>
            <a:spLocks noGrp="1"/>
          </p:cNvSpPr>
          <p:nvPr>
            <p:ph type="pic" idx="2"/>
          </p:nvPr>
        </p:nvSpPr>
        <p:spPr>
          <a:xfrm>
            <a:off x="9763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ig number">
  <p:cSld name="BIG_NUMBER">
    <p:bg>
      <p:bgPr>
        <a:gradFill>
          <a:gsLst>
            <a:gs pos="0">
              <a:schemeClr val="dk2"/>
            </a:gs>
            <a:gs pos="100000">
              <a:schemeClr val="lt1"/>
            </a:gs>
          </a:gsLst>
          <a:lin ang="8100019" scaled="0"/>
        </a:gradFill>
        <a:effectLst/>
      </p:bgPr>
    </p:bg>
    <p:spTree>
      <p:nvGrpSpPr>
        <p:cNvPr id="1" name="Shape 442"/>
        <p:cNvGrpSpPr/>
        <p:nvPr/>
      </p:nvGrpSpPr>
      <p:grpSpPr>
        <a:xfrm>
          <a:off x="0" y="0"/>
          <a:ext cx="0" cy="0"/>
          <a:chOff x="0" y="0"/>
          <a:chExt cx="0" cy="0"/>
        </a:xfrm>
      </p:grpSpPr>
      <p:grpSp>
        <p:nvGrpSpPr>
          <p:cNvPr id="443" name="Google Shape;443;p31"/>
          <p:cNvGrpSpPr/>
          <p:nvPr/>
        </p:nvGrpSpPr>
        <p:grpSpPr>
          <a:xfrm>
            <a:off x="3887" y="1830"/>
            <a:ext cx="10510371" cy="6629717"/>
            <a:chOff x="3887" y="1830"/>
            <a:chExt cx="10510371" cy="6629717"/>
          </a:xfrm>
        </p:grpSpPr>
        <p:sp>
          <p:nvSpPr>
            <p:cNvPr id="444" name="Google Shape;444;p31"/>
            <p:cNvSpPr/>
            <p:nvPr/>
          </p:nvSpPr>
          <p:spPr>
            <a:xfrm rot="10800000">
              <a:off x="3887" y="1830"/>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5" name="Google Shape;445;p31"/>
            <p:cNvSpPr/>
            <p:nvPr/>
          </p:nvSpPr>
          <p:spPr>
            <a:xfrm>
              <a:off x="2564851" y="144305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46" name="Google Shape;446;p31"/>
            <p:cNvGrpSpPr/>
            <p:nvPr/>
          </p:nvGrpSpPr>
          <p:grpSpPr>
            <a:xfrm rot="10800000">
              <a:off x="184591" y="4749687"/>
              <a:ext cx="1552199" cy="439499"/>
              <a:chOff x="2684825" y="3871425"/>
              <a:chExt cx="1552199" cy="439499"/>
            </a:xfrm>
          </p:grpSpPr>
          <p:sp>
            <p:nvSpPr>
              <p:cNvPr id="447" name="Google Shape;447;p31"/>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31"/>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31"/>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31"/>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31"/>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31"/>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31"/>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4" name="Google Shape;454;p31"/>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5" name="Google Shape;455;p31"/>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6" name="Google Shape;456;p31"/>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7" name="Google Shape;457;p31"/>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8" name="Google Shape;458;p31"/>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9" name="Google Shape;459;p31"/>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0" name="Google Shape;460;p31"/>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61" name="Google Shape;461;p31"/>
            <p:cNvGrpSpPr/>
            <p:nvPr/>
          </p:nvGrpSpPr>
          <p:grpSpPr>
            <a:xfrm>
              <a:off x="5431408" y="3056573"/>
              <a:ext cx="5082850" cy="3574974"/>
              <a:chOff x="5431408" y="3056573"/>
              <a:chExt cx="5082850" cy="3574974"/>
            </a:xfrm>
          </p:grpSpPr>
          <p:grpSp>
            <p:nvGrpSpPr>
              <p:cNvPr id="462" name="Google Shape;462;p31"/>
              <p:cNvGrpSpPr/>
              <p:nvPr/>
            </p:nvGrpSpPr>
            <p:grpSpPr>
              <a:xfrm>
                <a:off x="5431408" y="3056573"/>
                <a:ext cx="5041020" cy="3574974"/>
                <a:chOff x="5872337" y="3235761"/>
                <a:chExt cx="4638833" cy="3289753"/>
              </a:xfrm>
            </p:grpSpPr>
            <p:sp>
              <p:nvSpPr>
                <p:cNvPr id="463" name="Google Shape;463;p31"/>
                <p:cNvSpPr/>
                <p:nvPr/>
              </p:nvSpPr>
              <p:spPr>
                <a:xfrm rot="42287">
                  <a:off x="5962800" y="344017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4" name="Google Shape;464;p31"/>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5" name="Google Shape;465;p31"/>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6" name="Google Shape;466;p31"/>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467" name="Google Shape;467;p31"/>
          <p:cNvSpPr txBox="1">
            <a:spLocks noGrp="1"/>
          </p:cNvSpPr>
          <p:nvPr>
            <p:ph type="title" hasCustomPrompt="1"/>
          </p:nvPr>
        </p:nvSpPr>
        <p:spPr>
          <a:xfrm>
            <a:off x="715700" y="1742675"/>
            <a:ext cx="4338000" cy="1252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2000"/>
              <a:buNone/>
              <a:defRPr sz="6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8" name="Google Shape;468;p31"/>
          <p:cNvSpPr txBox="1">
            <a:spLocks noGrp="1"/>
          </p:cNvSpPr>
          <p:nvPr>
            <p:ph type="subTitle" idx="1"/>
          </p:nvPr>
        </p:nvSpPr>
        <p:spPr>
          <a:xfrm>
            <a:off x="715700" y="2986850"/>
            <a:ext cx="4338000" cy="33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9" name="Google Shape;469;p31"/>
          <p:cNvSpPr>
            <a:spLocks noGrp="1"/>
          </p:cNvSpPr>
          <p:nvPr>
            <p:ph type="pic" idx="2"/>
          </p:nvPr>
        </p:nvSpPr>
        <p:spPr>
          <a:xfrm>
            <a:off x="54721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umbers and text">
  <p:cSld name="CUSTOM_4">
    <p:bg>
      <p:bgPr>
        <a:gradFill>
          <a:gsLst>
            <a:gs pos="0">
              <a:schemeClr val="dk2"/>
            </a:gs>
            <a:gs pos="100000">
              <a:schemeClr val="lt1"/>
            </a:gs>
          </a:gsLst>
          <a:lin ang="10800025" scaled="0"/>
        </a:gradFill>
        <a:effectLst/>
      </p:bgPr>
    </p:bg>
    <p:spTree>
      <p:nvGrpSpPr>
        <p:cNvPr id="1" name="Shape 470"/>
        <p:cNvGrpSpPr/>
        <p:nvPr/>
      </p:nvGrpSpPr>
      <p:grpSpPr>
        <a:xfrm>
          <a:off x="0" y="0"/>
          <a:ext cx="0" cy="0"/>
          <a:chOff x="0" y="0"/>
          <a:chExt cx="0" cy="0"/>
        </a:xfrm>
      </p:grpSpPr>
      <p:grpSp>
        <p:nvGrpSpPr>
          <p:cNvPr id="471" name="Google Shape;471;p32"/>
          <p:cNvGrpSpPr/>
          <p:nvPr/>
        </p:nvGrpSpPr>
        <p:grpSpPr>
          <a:xfrm>
            <a:off x="-1397951" y="-1535399"/>
            <a:ext cx="10602341" cy="6724585"/>
            <a:chOff x="-1397951" y="-1535399"/>
            <a:chExt cx="10602341" cy="6724585"/>
          </a:xfrm>
        </p:grpSpPr>
        <p:grpSp>
          <p:nvGrpSpPr>
            <p:cNvPr id="472" name="Google Shape;472;p32"/>
            <p:cNvGrpSpPr/>
            <p:nvPr/>
          </p:nvGrpSpPr>
          <p:grpSpPr>
            <a:xfrm flipH="1">
              <a:off x="-1397951" y="-1535399"/>
              <a:ext cx="10540609" cy="6682635"/>
              <a:chOff x="107" y="-1535399"/>
              <a:chExt cx="10540609" cy="6682635"/>
            </a:xfrm>
          </p:grpSpPr>
          <p:sp>
            <p:nvSpPr>
              <p:cNvPr id="473" name="Google Shape;473;p32"/>
              <p:cNvSpPr/>
              <p:nvPr/>
            </p:nvSpPr>
            <p:spPr>
              <a:xfrm rot="10800000" flipH="1">
                <a:off x="2576190" y="-957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74" name="Google Shape;474;p32"/>
              <p:cNvGrpSpPr/>
              <p:nvPr/>
            </p:nvGrpSpPr>
            <p:grpSpPr>
              <a:xfrm rot="10800000" flipH="1">
                <a:off x="5457866" y="-1535399"/>
                <a:ext cx="5082850" cy="3574974"/>
                <a:chOff x="5431408" y="3056573"/>
                <a:chExt cx="5082850" cy="3574974"/>
              </a:xfrm>
            </p:grpSpPr>
            <p:grpSp>
              <p:nvGrpSpPr>
                <p:cNvPr id="475" name="Google Shape;475;p32"/>
                <p:cNvGrpSpPr/>
                <p:nvPr/>
              </p:nvGrpSpPr>
              <p:grpSpPr>
                <a:xfrm>
                  <a:off x="5431408" y="3056573"/>
                  <a:ext cx="5041020" cy="3574974"/>
                  <a:chOff x="5872337" y="3235761"/>
                  <a:chExt cx="4638833" cy="3289753"/>
                </a:xfrm>
              </p:grpSpPr>
              <p:sp>
                <p:nvSpPr>
                  <p:cNvPr id="476" name="Google Shape;476;p32"/>
                  <p:cNvSpPr/>
                  <p:nvPr/>
                </p:nvSpPr>
                <p:spPr>
                  <a:xfrm rot="42287">
                    <a:off x="5962800" y="344017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7" name="Google Shape;477;p32"/>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8" name="Google Shape;478;p32"/>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79" name="Google Shape;479;p32"/>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80" name="Google Shape;480;p32"/>
              <p:cNvSpPr/>
              <p:nvPr/>
            </p:nvSpPr>
            <p:spPr>
              <a:xfrm flipH="1">
                <a:off x="107" y="3263426"/>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81" name="Google Shape;481;p32"/>
            <p:cNvGrpSpPr/>
            <p:nvPr/>
          </p:nvGrpSpPr>
          <p:grpSpPr>
            <a:xfrm rot="10800000">
              <a:off x="7652191" y="4749687"/>
              <a:ext cx="1552199" cy="439499"/>
              <a:chOff x="2684825" y="3871425"/>
              <a:chExt cx="1552199" cy="439499"/>
            </a:xfrm>
          </p:grpSpPr>
          <p:sp>
            <p:nvSpPr>
              <p:cNvPr id="482" name="Google Shape;482;p32"/>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3" name="Google Shape;483;p32"/>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4" name="Google Shape;484;p32"/>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5" name="Google Shape;485;p32"/>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6" name="Google Shape;486;p32"/>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7" name="Google Shape;487;p32"/>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8" name="Google Shape;488;p32"/>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9" name="Google Shape;489;p32"/>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0" name="Google Shape;490;p32"/>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1" name="Google Shape;491;p32"/>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2" name="Google Shape;492;p32"/>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3" name="Google Shape;493;p32"/>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4" name="Google Shape;494;p32"/>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5" name="Google Shape;495;p32"/>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496" name="Google Shape;496;p32"/>
          <p:cNvSpPr txBox="1">
            <a:spLocks noGrp="1"/>
          </p:cNvSpPr>
          <p:nvPr>
            <p:ph type="title"/>
          </p:nvPr>
        </p:nvSpPr>
        <p:spPr>
          <a:xfrm>
            <a:off x="4026475" y="613112"/>
            <a:ext cx="3982500" cy="912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1100"/>
              <a:buNone/>
              <a:defRPr sz="4500"/>
            </a:lvl1pPr>
            <a:lvl2pPr lvl="1" algn="ctr">
              <a:lnSpc>
                <a:spcPct val="100000"/>
              </a:lnSpc>
              <a:spcBef>
                <a:spcPts val="0"/>
              </a:spcBef>
              <a:spcAft>
                <a:spcPts val="0"/>
              </a:spcAft>
              <a:buSzPts val="11100"/>
              <a:buNone/>
              <a:defRPr sz="11100"/>
            </a:lvl2pPr>
            <a:lvl3pPr lvl="2" algn="ctr">
              <a:lnSpc>
                <a:spcPct val="100000"/>
              </a:lnSpc>
              <a:spcBef>
                <a:spcPts val="0"/>
              </a:spcBef>
              <a:spcAft>
                <a:spcPts val="0"/>
              </a:spcAft>
              <a:buSzPts val="11100"/>
              <a:buNone/>
              <a:defRPr sz="11100"/>
            </a:lvl3pPr>
            <a:lvl4pPr lvl="3" algn="ctr">
              <a:lnSpc>
                <a:spcPct val="100000"/>
              </a:lnSpc>
              <a:spcBef>
                <a:spcPts val="0"/>
              </a:spcBef>
              <a:spcAft>
                <a:spcPts val="0"/>
              </a:spcAft>
              <a:buSzPts val="11100"/>
              <a:buNone/>
              <a:defRPr sz="11100"/>
            </a:lvl4pPr>
            <a:lvl5pPr lvl="4" algn="ctr">
              <a:lnSpc>
                <a:spcPct val="100000"/>
              </a:lnSpc>
              <a:spcBef>
                <a:spcPts val="0"/>
              </a:spcBef>
              <a:spcAft>
                <a:spcPts val="0"/>
              </a:spcAft>
              <a:buSzPts val="11100"/>
              <a:buNone/>
              <a:defRPr sz="11100"/>
            </a:lvl5pPr>
            <a:lvl6pPr lvl="5" algn="ctr">
              <a:lnSpc>
                <a:spcPct val="100000"/>
              </a:lnSpc>
              <a:spcBef>
                <a:spcPts val="0"/>
              </a:spcBef>
              <a:spcAft>
                <a:spcPts val="0"/>
              </a:spcAft>
              <a:buSzPts val="11100"/>
              <a:buNone/>
              <a:defRPr sz="11100"/>
            </a:lvl6pPr>
            <a:lvl7pPr lvl="6" algn="ctr">
              <a:lnSpc>
                <a:spcPct val="100000"/>
              </a:lnSpc>
              <a:spcBef>
                <a:spcPts val="0"/>
              </a:spcBef>
              <a:spcAft>
                <a:spcPts val="0"/>
              </a:spcAft>
              <a:buSzPts val="11100"/>
              <a:buNone/>
              <a:defRPr sz="11100"/>
            </a:lvl7pPr>
            <a:lvl8pPr lvl="7" algn="ctr">
              <a:lnSpc>
                <a:spcPct val="100000"/>
              </a:lnSpc>
              <a:spcBef>
                <a:spcPts val="0"/>
              </a:spcBef>
              <a:spcAft>
                <a:spcPts val="0"/>
              </a:spcAft>
              <a:buSzPts val="11100"/>
              <a:buNone/>
              <a:defRPr sz="11100"/>
            </a:lvl8pPr>
            <a:lvl9pPr lvl="8" algn="ctr">
              <a:lnSpc>
                <a:spcPct val="100000"/>
              </a:lnSpc>
              <a:spcBef>
                <a:spcPts val="0"/>
              </a:spcBef>
              <a:spcAft>
                <a:spcPts val="0"/>
              </a:spcAft>
              <a:buSzPts val="11100"/>
              <a:buNone/>
              <a:defRPr sz="11100"/>
            </a:lvl9pPr>
          </a:lstStyle>
          <a:p>
            <a:endParaRPr/>
          </a:p>
        </p:txBody>
      </p:sp>
      <p:sp>
        <p:nvSpPr>
          <p:cNvPr id="497" name="Google Shape;497;p32"/>
          <p:cNvSpPr txBox="1">
            <a:spLocks noGrp="1"/>
          </p:cNvSpPr>
          <p:nvPr>
            <p:ph type="subTitle" idx="1"/>
          </p:nvPr>
        </p:nvSpPr>
        <p:spPr>
          <a:xfrm>
            <a:off x="4026475" y="1440828"/>
            <a:ext cx="3982500" cy="337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8" name="Google Shape;498;p32"/>
          <p:cNvSpPr txBox="1">
            <a:spLocks noGrp="1"/>
          </p:cNvSpPr>
          <p:nvPr>
            <p:ph type="title" idx="2"/>
          </p:nvPr>
        </p:nvSpPr>
        <p:spPr>
          <a:xfrm>
            <a:off x="4026475" y="1988999"/>
            <a:ext cx="3982500" cy="912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1100"/>
              <a:buNone/>
              <a:defRPr sz="4500"/>
            </a:lvl1pPr>
            <a:lvl2pPr lvl="1" algn="ctr">
              <a:lnSpc>
                <a:spcPct val="100000"/>
              </a:lnSpc>
              <a:spcBef>
                <a:spcPts val="0"/>
              </a:spcBef>
              <a:spcAft>
                <a:spcPts val="0"/>
              </a:spcAft>
              <a:buSzPts val="11100"/>
              <a:buNone/>
              <a:defRPr sz="11100"/>
            </a:lvl2pPr>
            <a:lvl3pPr lvl="2" algn="ctr">
              <a:lnSpc>
                <a:spcPct val="100000"/>
              </a:lnSpc>
              <a:spcBef>
                <a:spcPts val="0"/>
              </a:spcBef>
              <a:spcAft>
                <a:spcPts val="0"/>
              </a:spcAft>
              <a:buSzPts val="11100"/>
              <a:buNone/>
              <a:defRPr sz="11100"/>
            </a:lvl3pPr>
            <a:lvl4pPr lvl="3" algn="ctr">
              <a:lnSpc>
                <a:spcPct val="100000"/>
              </a:lnSpc>
              <a:spcBef>
                <a:spcPts val="0"/>
              </a:spcBef>
              <a:spcAft>
                <a:spcPts val="0"/>
              </a:spcAft>
              <a:buSzPts val="11100"/>
              <a:buNone/>
              <a:defRPr sz="11100"/>
            </a:lvl4pPr>
            <a:lvl5pPr lvl="4" algn="ctr">
              <a:lnSpc>
                <a:spcPct val="100000"/>
              </a:lnSpc>
              <a:spcBef>
                <a:spcPts val="0"/>
              </a:spcBef>
              <a:spcAft>
                <a:spcPts val="0"/>
              </a:spcAft>
              <a:buSzPts val="11100"/>
              <a:buNone/>
              <a:defRPr sz="11100"/>
            </a:lvl5pPr>
            <a:lvl6pPr lvl="5" algn="ctr">
              <a:lnSpc>
                <a:spcPct val="100000"/>
              </a:lnSpc>
              <a:spcBef>
                <a:spcPts val="0"/>
              </a:spcBef>
              <a:spcAft>
                <a:spcPts val="0"/>
              </a:spcAft>
              <a:buSzPts val="11100"/>
              <a:buNone/>
              <a:defRPr sz="11100"/>
            </a:lvl6pPr>
            <a:lvl7pPr lvl="6" algn="ctr">
              <a:lnSpc>
                <a:spcPct val="100000"/>
              </a:lnSpc>
              <a:spcBef>
                <a:spcPts val="0"/>
              </a:spcBef>
              <a:spcAft>
                <a:spcPts val="0"/>
              </a:spcAft>
              <a:buSzPts val="11100"/>
              <a:buNone/>
              <a:defRPr sz="11100"/>
            </a:lvl7pPr>
            <a:lvl8pPr lvl="7" algn="ctr">
              <a:lnSpc>
                <a:spcPct val="100000"/>
              </a:lnSpc>
              <a:spcBef>
                <a:spcPts val="0"/>
              </a:spcBef>
              <a:spcAft>
                <a:spcPts val="0"/>
              </a:spcAft>
              <a:buSzPts val="11100"/>
              <a:buNone/>
              <a:defRPr sz="11100"/>
            </a:lvl8pPr>
            <a:lvl9pPr lvl="8" algn="ctr">
              <a:lnSpc>
                <a:spcPct val="100000"/>
              </a:lnSpc>
              <a:spcBef>
                <a:spcPts val="0"/>
              </a:spcBef>
              <a:spcAft>
                <a:spcPts val="0"/>
              </a:spcAft>
              <a:buSzPts val="11100"/>
              <a:buNone/>
              <a:defRPr sz="11100"/>
            </a:lvl9pPr>
          </a:lstStyle>
          <a:p>
            <a:endParaRPr/>
          </a:p>
        </p:txBody>
      </p:sp>
      <p:sp>
        <p:nvSpPr>
          <p:cNvPr id="499" name="Google Shape;499;p32"/>
          <p:cNvSpPr txBox="1">
            <a:spLocks noGrp="1"/>
          </p:cNvSpPr>
          <p:nvPr>
            <p:ph type="subTitle" idx="3"/>
          </p:nvPr>
        </p:nvSpPr>
        <p:spPr>
          <a:xfrm>
            <a:off x="4026475" y="2816714"/>
            <a:ext cx="3982500" cy="337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0" name="Google Shape;500;p32"/>
          <p:cNvSpPr txBox="1">
            <a:spLocks noGrp="1"/>
          </p:cNvSpPr>
          <p:nvPr>
            <p:ph type="title" idx="4"/>
          </p:nvPr>
        </p:nvSpPr>
        <p:spPr>
          <a:xfrm>
            <a:off x="4026475" y="3364872"/>
            <a:ext cx="3982500" cy="9126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1100"/>
              <a:buNone/>
              <a:defRPr sz="4500"/>
            </a:lvl1pPr>
            <a:lvl2pPr lvl="1" algn="ctr">
              <a:lnSpc>
                <a:spcPct val="100000"/>
              </a:lnSpc>
              <a:spcBef>
                <a:spcPts val="0"/>
              </a:spcBef>
              <a:spcAft>
                <a:spcPts val="0"/>
              </a:spcAft>
              <a:buSzPts val="11100"/>
              <a:buNone/>
              <a:defRPr sz="11100"/>
            </a:lvl2pPr>
            <a:lvl3pPr lvl="2" algn="ctr">
              <a:lnSpc>
                <a:spcPct val="100000"/>
              </a:lnSpc>
              <a:spcBef>
                <a:spcPts val="0"/>
              </a:spcBef>
              <a:spcAft>
                <a:spcPts val="0"/>
              </a:spcAft>
              <a:buSzPts val="11100"/>
              <a:buNone/>
              <a:defRPr sz="11100"/>
            </a:lvl3pPr>
            <a:lvl4pPr lvl="3" algn="ctr">
              <a:lnSpc>
                <a:spcPct val="100000"/>
              </a:lnSpc>
              <a:spcBef>
                <a:spcPts val="0"/>
              </a:spcBef>
              <a:spcAft>
                <a:spcPts val="0"/>
              </a:spcAft>
              <a:buSzPts val="11100"/>
              <a:buNone/>
              <a:defRPr sz="11100"/>
            </a:lvl4pPr>
            <a:lvl5pPr lvl="4" algn="ctr">
              <a:lnSpc>
                <a:spcPct val="100000"/>
              </a:lnSpc>
              <a:spcBef>
                <a:spcPts val="0"/>
              </a:spcBef>
              <a:spcAft>
                <a:spcPts val="0"/>
              </a:spcAft>
              <a:buSzPts val="11100"/>
              <a:buNone/>
              <a:defRPr sz="11100"/>
            </a:lvl5pPr>
            <a:lvl6pPr lvl="5" algn="ctr">
              <a:lnSpc>
                <a:spcPct val="100000"/>
              </a:lnSpc>
              <a:spcBef>
                <a:spcPts val="0"/>
              </a:spcBef>
              <a:spcAft>
                <a:spcPts val="0"/>
              </a:spcAft>
              <a:buSzPts val="11100"/>
              <a:buNone/>
              <a:defRPr sz="11100"/>
            </a:lvl6pPr>
            <a:lvl7pPr lvl="6" algn="ctr">
              <a:lnSpc>
                <a:spcPct val="100000"/>
              </a:lnSpc>
              <a:spcBef>
                <a:spcPts val="0"/>
              </a:spcBef>
              <a:spcAft>
                <a:spcPts val="0"/>
              </a:spcAft>
              <a:buSzPts val="11100"/>
              <a:buNone/>
              <a:defRPr sz="11100"/>
            </a:lvl7pPr>
            <a:lvl8pPr lvl="7" algn="ctr">
              <a:lnSpc>
                <a:spcPct val="100000"/>
              </a:lnSpc>
              <a:spcBef>
                <a:spcPts val="0"/>
              </a:spcBef>
              <a:spcAft>
                <a:spcPts val="0"/>
              </a:spcAft>
              <a:buSzPts val="11100"/>
              <a:buNone/>
              <a:defRPr sz="11100"/>
            </a:lvl8pPr>
            <a:lvl9pPr lvl="8" algn="ctr">
              <a:lnSpc>
                <a:spcPct val="100000"/>
              </a:lnSpc>
              <a:spcBef>
                <a:spcPts val="0"/>
              </a:spcBef>
              <a:spcAft>
                <a:spcPts val="0"/>
              </a:spcAft>
              <a:buSzPts val="11100"/>
              <a:buNone/>
              <a:defRPr sz="11100"/>
            </a:lvl9pPr>
          </a:lstStyle>
          <a:p>
            <a:endParaRPr/>
          </a:p>
        </p:txBody>
      </p:sp>
      <p:sp>
        <p:nvSpPr>
          <p:cNvPr id="501" name="Google Shape;501;p32"/>
          <p:cNvSpPr txBox="1">
            <a:spLocks noGrp="1"/>
          </p:cNvSpPr>
          <p:nvPr>
            <p:ph type="subTitle" idx="5"/>
          </p:nvPr>
        </p:nvSpPr>
        <p:spPr>
          <a:xfrm>
            <a:off x="4026475" y="4192588"/>
            <a:ext cx="3982500" cy="337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2" name="Google Shape;502;p32"/>
          <p:cNvSpPr>
            <a:spLocks noGrp="1"/>
          </p:cNvSpPr>
          <p:nvPr>
            <p:ph type="pic" idx="6"/>
          </p:nvPr>
        </p:nvSpPr>
        <p:spPr>
          <a:xfrm>
            <a:off x="9763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Numbers and text 1">
  <p:cSld name="CUSTOM_4_1">
    <p:bg>
      <p:bgPr>
        <a:gradFill>
          <a:gsLst>
            <a:gs pos="0">
              <a:schemeClr val="dk2"/>
            </a:gs>
            <a:gs pos="100000">
              <a:schemeClr val="lt1"/>
            </a:gs>
          </a:gsLst>
          <a:lin ang="5400700" scaled="0"/>
        </a:gradFill>
        <a:effectLst/>
      </p:bgPr>
    </p:bg>
    <p:spTree>
      <p:nvGrpSpPr>
        <p:cNvPr id="1" name="Shape 503"/>
        <p:cNvGrpSpPr/>
        <p:nvPr/>
      </p:nvGrpSpPr>
      <p:grpSpPr>
        <a:xfrm>
          <a:off x="0" y="0"/>
          <a:ext cx="0" cy="0"/>
          <a:chOff x="0" y="0"/>
          <a:chExt cx="0" cy="0"/>
        </a:xfrm>
      </p:grpSpPr>
      <p:grpSp>
        <p:nvGrpSpPr>
          <p:cNvPr id="504" name="Google Shape;504;p33"/>
          <p:cNvGrpSpPr/>
          <p:nvPr/>
        </p:nvGrpSpPr>
        <p:grpSpPr>
          <a:xfrm>
            <a:off x="-3079129" y="-1892790"/>
            <a:ext cx="15255304" cy="8370699"/>
            <a:chOff x="-3079129" y="-1892790"/>
            <a:chExt cx="15255304" cy="8370699"/>
          </a:xfrm>
        </p:grpSpPr>
        <p:sp>
          <p:nvSpPr>
            <p:cNvPr id="505" name="Google Shape;505;p33"/>
            <p:cNvSpPr/>
            <p:nvPr/>
          </p:nvSpPr>
          <p:spPr>
            <a:xfrm>
              <a:off x="7622001" y="2211600"/>
              <a:ext cx="1571730" cy="293190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06" name="Google Shape;506;p33"/>
            <p:cNvGrpSpPr/>
            <p:nvPr/>
          </p:nvGrpSpPr>
          <p:grpSpPr>
            <a:xfrm rot="-2910895">
              <a:off x="6612400" y="1602677"/>
              <a:ext cx="5082658" cy="3574839"/>
              <a:chOff x="5431408" y="3056573"/>
              <a:chExt cx="5082850" cy="3574974"/>
            </a:xfrm>
          </p:grpSpPr>
          <p:grpSp>
            <p:nvGrpSpPr>
              <p:cNvPr id="507" name="Google Shape;507;p33"/>
              <p:cNvGrpSpPr/>
              <p:nvPr/>
            </p:nvGrpSpPr>
            <p:grpSpPr>
              <a:xfrm>
                <a:off x="5431408" y="3056573"/>
                <a:ext cx="5041020" cy="3574974"/>
                <a:chOff x="5872337" y="3235761"/>
                <a:chExt cx="4638833" cy="3289753"/>
              </a:xfrm>
            </p:grpSpPr>
            <p:sp>
              <p:nvSpPr>
                <p:cNvPr id="508" name="Google Shape;508;p33"/>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9" name="Google Shape;509;p33"/>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0" name="Google Shape;510;p33"/>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11" name="Google Shape;511;p33"/>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12" name="Google Shape;512;p33"/>
            <p:cNvSpPr/>
            <p:nvPr/>
          </p:nvSpPr>
          <p:spPr>
            <a:xfrm rot="5400000" flipH="1">
              <a:off x="-1093958" y="1093842"/>
              <a:ext cx="4092885" cy="1905131"/>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13" name="Google Shape;513;p33"/>
            <p:cNvGrpSpPr/>
            <p:nvPr/>
          </p:nvGrpSpPr>
          <p:grpSpPr>
            <a:xfrm rot="7850620">
              <a:off x="-2606238" y="-588680"/>
              <a:ext cx="5082871" cy="3574989"/>
              <a:chOff x="5431408" y="3056573"/>
              <a:chExt cx="5082850" cy="3574974"/>
            </a:xfrm>
          </p:grpSpPr>
          <p:grpSp>
            <p:nvGrpSpPr>
              <p:cNvPr id="514" name="Google Shape;514;p33"/>
              <p:cNvGrpSpPr/>
              <p:nvPr/>
            </p:nvGrpSpPr>
            <p:grpSpPr>
              <a:xfrm>
                <a:off x="5431408" y="3056573"/>
                <a:ext cx="5041020" cy="3574974"/>
                <a:chOff x="5872337" y="3235761"/>
                <a:chExt cx="4638833" cy="3289753"/>
              </a:xfrm>
            </p:grpSpPr>
            <p:sp>
              <p:nvSpPr>
                <p:cNvPr id="515" name="Google Shape;515;p33"/>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6" name="Google Shape;516;p33"/>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7" name="Google Shape;517;p33"/>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18" name="Google Shape;518;p33"/>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19" name="Google Shape;519;p33"/>
            <p:cNvGrpSpPr/>
            <p:nvPr/>
          </p:nvGrpSpPr>
          <p:grpSpPr>
            <a:xfrm rot="10800000">
              <a:off x="7434291" y="-72737"/>
              <a:ext cx="1552199" cy="439499"/>
              <a:chOff x="2684825" y="3871425"/>
              <a:chExt cx="1552199" cy="439499"/>
            </a:xfrm>
          </p:grpSpPr>
          <p:sp>
            <p:nvSpPr>
              <p:cNvPr id="520" name="Google Shape;520;p33"/>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1" name="Google Shape;521;p33"/>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2" name="Google Shape;522;p33"/>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3" name="Google Shape;523;p33"/>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4" name="Google Shape;524;p33"/>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5" name="Google Shape;525;p33"/>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6" name="Google Shape;526;p33"/>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33"/>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8" name="Google Shape;528;p33"/>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33"/>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0" name="Google Shape;530;p33"/>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1" name="Google Shape;531;p33"/>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33"/>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33"/>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534" name="Google Shape;534;p33"/>
          <p:cNvSpPr txBox="1">
            <a:spLocks noGrp="1"/>
          </p:cNvSpPr>
          <p:nvPr>
            <p:ph type="title"/>
          </p:nvPr>
        </p:nvSpPr>
        <p:spPr>
          <a:xfrm>
            <a:off x="1249975" y="2571750"/>
            <a:ext cx="1964400" cy="573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1100"/>
              <a:buNone/>
              <a:defRPr/>
            </a:lvl1pPr>
            <a:lvl2pPr lvl="1" algn="ctr">
              <a:lnSpc>
                <a:spcPct val="100000"/>
              </a:lnSpc>
              <a:spcBef>
                <a:spcPts val="0"/>
              </a:spcBef>
              <a:spcAft>
                <a:spcPts val="0"/>
              </a:spcAft>
              <a:buSzPts val="11100"/>
              <a:buNone/>
              <a:defRPr sz="11100"/>
            </a:lvl2pPr>
            <a:lvl3pPr lvl="2" algn="ctr">
              <a:lnSpc>
                <a:spcPct val="100000"/>
              </a:lnSpc>
              <a:spcBef>
                <a:spcPts val="0"/>
              </a:spcBef>
              <a:spcAft>
                <a:spcPts val="0"/>
              </a:spcAft>
              <a:buSzPts val="11100"/>
              <a:buNone/>
              <a:defRPr sz="11100"/>
            </a:lvl3pPr>
            <a:lvl4pPr lvl="3" algn="ctr">
              <a:lnSpc>
                <a:spcPct val="100000"/>
              </a:lnSpc>
              <a:spcBef>
                <a:spcPts val="0"/>
              </a:spcBef>
              <a:spcAft>
                <a:spcPts val="0"/>
              </a:spcAft>
              <a:buSzPts val="11100"/>
              <a:buNone/>
              <a:defRPr sz="11100"/>
            </a:lvl4pPr>
            <a:lvl5pPr lvl="4" algn="ctr">
              <a:lnSpc>
                <a:spcPct val="100000"/>
              </a:lnSpc>
              <a:spcBef>
                <a:spcPts val="0"/>
              </a:spcBef>
              <a:spcAft>
                <a:spcPts val="0"/>
              </a:spcAft>
              <a:buSzPts val="11100"/>
              <a:buNone/>
              <a:defRPr sz="11100"/>
            </a:lvl5pPr>
            <a:lvl6pPr lvl="5" algn="ctr">
              <a:lnSpc>
                <a:spcPct val="100000"/>
              </a:lnSpc>
              <a:spcBef>
                <a:spcPts val="0"/>
              </a:spcBef>
              <a:spcAft>
                <a:spcPts val="0"/>
              </a:spcAft>
              <a:buSzPts val="11100"/>
              <a:buNone/>
              <a:defRPr sz="11100"/>
            </a:lvl6pPr>
            <a:lvl7pPr lvl="6" algn="ctr">
              <a:lnSpc>
                <a:spcPct val="100000"/>
              </a:lnSpc>
              <a:spcBef>
                <a:spcPts val="0"/>
              </a:spcBef>
              <a:spcAft>
                <a:spcPts val="0"/>
              </a:spcAft>
              <a:buSzPts val="11100"/>
              <a:buNone/>
              <a:defRPr sz="11100"/>
            </a:lvl7pPr>
            <a:lvl8pPr lvl="7" algn="ctr">
              <a:lnSpc>
                <a:spcPct val="100000"/>
              </a:lnSpc>
              <a:spcBef>
                <a:spcPts val="0"/>
              </a:spcBef>
              <a:spcAft>
                <a:spcPts val="0"/>
              </a:spcAft>
              <a:buSzPts val="11100"/>
              <a:buNone/>
              <a:defRPr sz="11100"/>
            </a:lvl8pPr>
            <a:lvl9pPr lvl="8" algn="ctr">
              <a:lnSpc>
                <a:spcPct val="100000"/>
              </a:lnSpc>
              <a:spcBef>
                <a:spcPts val="0"/>
              </a:spcBef>
              <a:spcAft>
                <a:spcPts val="0"/>
              </a:spcAft>
              <a:buSzPts val="11100"/>
              <a:buNone/>
              <a:defRPr sz="11100"/>
            </a:lvl9pPr>
          </a:lstStyle>
          <a:p>
            <a:endParaRPr/>
          </a:p>
        </p:txBody>
      </p:sp>
      <p:sp>
        <p:nvSpPr>
          <p:cNvPr id="535" name="Google Shape;535;p33"/>
          <p:cNvSpPr txBox="1">
            <a:spLocks noGrp="1"/>
          </p:cNvSpPr>
          <p:nvPr>
            <p:ph type="subTitle" idx="1"/>
          </p:nvPr>
        </p:nvSpPr>
        <p:spPr>
          <a:xfrm>
            <a:off x="1249975" y="3094193"/>
            <a:ext cx="1964400" cy="420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6" name="Google Shape;536;p33"/>
          <p:cNvSpPr txBox="1">
            <a:spLocks noGrp="1"/>
          </p:cNvSpPr>
          <p:nvPr>
            <p:ph type="title" idx="2"/>
          </p:nvPr>
        </p:nvSpPr>
        <p:spPr>
          <a:xfrm>
            <a:off x="71565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537" name="Google Shape;537;p33"/>
          <p:cNvSpPr txBox="1">
            <a:spLocks noGrp="1"/>
          </p:cNvSpPr>
          <p:nvPr>
            <p:ph type="subTitle" idx="3"/>
          </p:nvPr>
        </p:nvSpPr>
        <p:spPr>
          <a:xfrm>
            <a:off x="1249975" y="3432348"/>
            <a:ext cx="1964400" cy="96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8" name="Google Shape;538;p33"/>
          <p:cNvSpPr txBox="1">
            <a:spLocks noGrp="1"/>
          </p:cNvSpPr>
          <p:nvPr>
            <p:ph type="title" idx="4"/>
          </p:nvPr>
        </p:nvSpPr>
        <p:spPr>
          <a:xfrm>
            <a:off x="3589800" y="2571750"/>
            <a:ext cx="1964400" cy="573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1100"/>
              <a:buNone/>
              <a:defRPr/>
            </a:lvl1pPr>
            <a:lvl2pPr lvl="1" algn="ctr">
              <a:lnSpc>
                <a:spcPct val="100000"/>
              </a:lnSpc>
              <a:spcBef>
                <a:spcPts val="0"/>
              </a:spcBef>
              <a:spcAft>
                <a:spcPts val="0"/>
              </a:spcAft>
              <a:buSzPts val="11100"/>
              <a:buNone/>
              <a:defRPr sz="11100"/>
            </a:lvl2pPr>
            <a:lvl3pPr lvl="2" algn="ctr">
              <a:lnSpc>
                <a:spcPct val="100000"/>
              </a:lnSpc>
              <a:spcBef>
                <a:spcPts val="0"/>
              </a:spcBef>
              <a:spcAft>
                <a:spcPts val="0"/>
              </a:spcAft>
              <a:buSzPts val="11100"/>
              <a:buNone/>
              <a:defRPr sz="11100"/>
            </a:lvl3pPr>
            <a:lvl4pPr lvl="3" algn="ctr">
              <a:lnSpc>
                <a:spcPct val="100000"/>
              </a:lnSpc>
              <a:spcBef>
                <a:spcPts val="0"/>
              </a:spcBef>
              <a:spcAft>
                <a:spcPts val="0"/>
              </a:spcAft>
              <a:buSzPts val="11100"/>
              <a:buNone/>
              <a:defRPr sz="11100"/>
            </a:lvl4pPr>
            <a:lvl5pPr lvl="4" algn="ctr">
              <a:lnSpc>
                <a:spcPct val="100000"/>
              </a:lnSpc>
              <a:spcBef>
                <a:spcPts val="0"/>
              </a:spcBef>
              <a:spcAft>
                <a:spcPts val="0"/>
              </a:spcAft>
              <a:buSzPts val="11100"/>
              <a:buNone/>
              <a:defRPr sz="11100"/>
            </a:lvl5pPr>
            <a:lvl6pPr lvl="5" algn="ctr">
              <a:lnSpc>
                <a:spcPct val="100000"/>
              </a:lnSpc>
              <a:spcBef>
                <a:spcPts val="0"/>
              </a:spcBef>
              <a:spcAft>
                <a:spcPts val="0"/>
              </a:spcAft>
              <a:buSzPts val="11100"/>
              <a:buNone/>
              <a:defRPr sz="11100"/>
            </a:lvl6pPr>
            <a:lvl7pPr lvl="6" algn="ctr">
              <a:lnSpc>
                <a:spcPct val="100000"/>
              </a:lnSpc>
              <a:spcBef>
                <a:spcPts val="0"/>
              </a:spcBef>
              <a:spcAft>
                <a:spcPts val="0"/>
              </a:spcAft>
              <a:buSzPts val="11100"/>
              <a:buNone/>
              <a:defRPr sz="11100"/>
            </a:lvl7pPr>
            <a:lvl8pPr lvl="7" algn="ctr">
              <a:lnSpc>
                <a:spcPct val="100000"/>
              </a:lnSpc>
              <a:spcBef>
                <a:spcPts val="0"/>
              </a:spcBef>
              <a:spcAft>
                <a:spcPts val="0"/>
              </a:spcAft>
              <a:buSzPts val="11100"/>
              <a:buNone/>
              <a:defRPr sz="11100"/>
            </a:lvl8pPr>
            <a:lvl9pPr lvl="8" algn="ctr">
              <a:lnSpc>
                <a:spcPct val="100000"/>
              </a:lnSpc>
              <a:spcBef>
                <a:spcPts val="0"/>
              </a:spcBef>
              <a:spcAft>
                <a:spcPts val="0"/>
              </a:spcAft>
              <a:buSzPts val="11100"/>
              <a:buNone/>
              <a:defRPr sz="11100"/>
            </a:lvl9pPr>
          </a:lstStyle>
          <a:p>
            <a:endParaRPr/>
          </a:p>
        </p:txBody>
      </p:sp>
      <p:sp>
        <p:nvSpPr>
          <p:cNvPr id="539" name="Google Shape;539;p33"/>
          <p:cNvSpPr txBox="1">
            <a:spLocks noGrp="1"/>
          </p:cNvSpPr>
          <p:nvPr>
            <p:ph type="subTitle" idx="5"/>
          </p:nvPr>
        </p:nvSpPr>
        <p:spPr>
          <a:xfrm>
            <a:off x="3589800" y="3094193"/>
            <a:ext cx="1964400" cy="420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0" name="Google Shape;540;p33"/>
          <p:cNvSpPr txBox="1">
            <a:spLocks noGrp="1"/>
          </p:cNvSpPr>
          <p:nvPr>
            <p:ph type="subTitle" idx="6"/>
          </p:nvPr>
        </p:nvSpPr>
        <p:spPr>
          <a:xfrm>
            <a:off x="3589800" y="3432348"/>
            <a:ext cx="1964400" cy="96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1" name="Google Shape;541;p33"/>
          <p:cNvSpPr txBox="1">
            <a:spLocks noGrp="1"/>
          </p:cNvSpPr>
          <p:nvPr>
            <p:ph type="title" idx="7"/>
          </p:nvPr>
        </p:nvSpPr>
        <p:spPr>
          <a:xfrm>
            <a:off x="5929625" y="2571750"/>
            <a:ext cx="1964400" cy="573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1100"/>
              <a:buNone/>
              <a:defRPr/>
            </a:lvl1pPr>
            <a:lvl2pPr lvl="1" algn="ctr">
              <a:lnSpc>
                <a:spcPct val="100000"/>
              </a:lnSpc>
              <a:spcBef>
                <a:spcPts val="0"/>
              </a:spcBef>
              <a:spcAft>
                <a:spcPts val="0"/>
              </a:spcAft>
              <a:buSzPts val="11100"/>
              <a:buNone/>
              <a:defRPr sz="11100"/>
            </a:lvl2pPr>
            <a:lvl3pPr lvl="2" algn="ctr">
              <a:lnSpc>
                <a:spcPct val="100000"/>
              </a:lnSpc>
              <a:spcBef>
                <a:spcPts val="0"/>
              </a:spcBef>
              <a:spcAft>
                <a:spcPts val="0"/>
              </a:spcAft>
              <a:buSzPts val="11100"/>
              <a:buNone/>
              <a:defRPr sz="11100"/>
            </a:lvl3pPr>
            <a:lvl4pPr lvl="3" algn="ctr">
              <a:lnSpc>
                <a:spcPct val="100000"/>
              </a:lnSpc>
              <a:spcBef>
                <a:spcPts val="0"/>
              </a:spcBef>
              <a:spcAft>
                <a:spcPts val="0"/>
              </a:spcAft>
              <a:buSzPts val="11100"/>
              <a:buNone/>
              <a:defRPr sz="11100"/>
            </a:lvl4pPr>
            <a:lvl5pPr lvl="4" algn="ctr">
              <a:lnSpc>
                <a:spcPct val="100000"/>
              </a:lnSpc>
              <a:spcBef>
                <a:spcPts val="0"/>
              </a:spcBef>
              <a:spcAft>
                <a:spcPts val="0"/>
              </a:spcAft>
              <a:buSzPts val="11100"/>
              <a:buNone/>
              <a:defRPr sz="11100"/>
            </a:lvl5pPr>
            <a:lvl6pPr lvl="5" algn="ctr">
              <a:lnSpc>
                <a:spcPct val="100000"/>
              </a:lnSpc>
              <a:spcBef>
                <a:spcPts val="0"/>
              </a:spcBef>
              <a:spcAft>
                <a:spcPts val="0"/>
              </a:spcAft>
              <a:buSzPts val="11100"/>
              <a:buNone/>
              <a:defRPr sz="11100"/>
            </a:lvl6pPr>
            <a:lvl7pPr lvl="6" algn="ctr">
              <a:lnSpc>
                <a:spcPct val="100000"/>
              </a:lnSpc>
              <a:spcBef>
                <a:spcPts val="0"/>
              </a:spcBef>
              <a:spcAft>
                <a:spcPts val="0"/>
              </a:spcAft>
              <a:buSzPts val="11100"/>
              <a:buNone/>
              <a:defRPr sz="11100"/>
            </a:lvl7pPr>
            <a:lvl8pPr lvl="7" algn="ctr">
              <a:lnSpc>
                <a:spcPct val="100000"/>
              </a:lnSpc>
              <a:spcBef>
                <a:spcPts val="0"/>
              </a:spcBef>
              <a:spcAft>
                <a:spcPts val="0"/>
              </a:spcAft>
              <a:buSzPts val="11100"/>
              <a:buNone/>
              <a:defRPr sz="11100"/>
            </a:lvl8pPr>
            <a:lvl9pPr lvl="8" algn="ctr">
              <a:lnSpc>
                <a:spcPct val="100000"/>
              </a:lnSpc>
              <a:spcBef>
                <a:spcPts val="0"/>
              </a:spcBef>
              <a:spcAft>
                <a:spcPts val="0"/>
              </a:spcAft>
              <a:buSzPts val="11100"/>
              <a:buNone/>
              <a:defRPr sz="11100"/>
            </a:lvl9pPr>
          </a:lstStyle>
          <a:p>
            <a:endParaRPr/>
          </a:p>
        </p:txBody>
      </p:sp>
      <p:sp>
        <p:nvSpPr>
          <p:cNvPr id="542" name="Google Shape;542;p33"/>
          <p:cNvSpPr txBox="1">
            <a:spLocks noGrp="1"/>
          </p:cNvSpPr>
          <p:nvPr>
            <p:ph type="subTitle" idx="8"/>
          </p:nvPr>
        </p:nvSpPr>
        <p:spPr>
          <a:xfrm>
            <a:off x="5929625" y="3094193"/>
            <a:ext cx="1964400" cy="420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3" name="Google Shape;543;p33"/>
          <p:cNvSpPr txBox="1">
            <a:spLocks noGrp="1"/>
          </p:cNvSpPr>
          <p:nvPr>
            <p:ph type="subTitle" idx="9"/>
          </p:nvPr>
        </p:nvSpPr>
        <p:spPr>
          <a:xfrm>
            <a:off x="5929625" y="3432348"/>
            <a:ext cx="1964400" cy="96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1">
  <p:cSld name="CUSTOM_3_1">
    <p:bg>
      <p:bgPr>
        <a:gradFill>
          <a:gsLst>
            <a:gs pos="0">
              <a:schemeClr val="dk2"/>
            </a:gs>
            <a:gs pos="100000">
              <a:schemeClr val="lt1"/>
            </a:gs>
          </a:gsLst>
          <a:lin ang="2700006" scaled="0"/>
        </a:gradFill>
        <a:effectLst/>
      </p:bgPr>
    </p:bg>
    <p:spTree>
      <p:nvGrpSpPr>
        <p:cNvPr id="1" name="Shape 544"/>
        <p:cNvGrpSpPr/>
        <p:nvPr/>
      </p:nvGrpSpPr>
      <p:grpSpPr>
        <a:xfrm>
          <a:off x="0" y="0"/>
          <a:ext cx="0" cy="0"/>
          <a:chOff x="0" y="0"/>
          <a:chExt cx="0" cy="0"/>
        </a:xfrm>
      </p:grpSpPr>
      <p:grpSp>
        <p:nvGrpSpPr>
          <p:cNvPr id="545" name="Google Shape;545;p34"/>
          <p:cNvGrpSpPr/>
          <p:nvPr/>
        </p:nvGrpSpPr>
        <p:grpSpPr>
          <a:xfrm flipH="1">
            <a:off x="-3039442" y="-1892790"/>
            <a:ext cx="15255304" cy="8370699"/>
            <a:chOff x="-3079129" y="-1892790"/>
            <a:chExt cx="15255304" cy="8370699"/>
          </a:xfrm>
        </p:grpSpPr>
        <p:sp>
          <p:nvSpPr>
            <p:cNvPr id="546" name="Google Shape;546;p34"/>
            <p:cNvSpPr/>
            <p:nvPr/>
          </p:nvSpPr>
          <p:spPr>
            <a:xfrm rot="-5400000" flipH="1">
              <a:off x="5704295" y="1703706"/>
              <a:ext cx="4402993" cy="2476435"/>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2698631"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47" name="Google Shape;547;p34"/>
            <p:cNvGrpSpPr/>
            <p:nvPr/>
          </p:nvGrpSpPr>
          <p:grpSpPr>
            <a:xfrm rot="-2910895">
              <a:off x="6612400" y="1602677"/>
              <a:ext cx="5082658" cy="3574839"/>
              <a:chOff x="5431408" y="3056573"/>
              <a:chExt cx="5082850" cy="3574974"/>
            </a:xfrm>
          </p:grpSpPr>
          <p:grpSp>
            <p:nvGrpSpPr>
              <p:cNvPr id="548" name="Google Shape;548;p34"/>
              <p:cNvGrpSpPr/>
              <p:nvPr/>
            </p:nvGrpSpPr>
            <p:grpSpPr>
              <a:xfrm>
                <a:off x="5431408" y="3056573"/>
                <a:ext cx="5041020" cy="3574974"/>
                <a:chOff x="5872337" y="3235761"/>
                <a:chExt cx="4638833" cy="3289753"/>
              </a:xfrm>
            </p:grpSpPr>
            <p:sp>
              <p:nvSpPr>
                <p:cNvPr id="549" name="Google Shape;549;p34"/>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34"/>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34"/>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2" name="Google Shape;552;p34"/>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3" name="Google Shape;553;p34"/>
            <p:cNvSpPr/>
            <p:nvPr/>
          </p:nvSpPr>
          <p:spPr>
            <a:xfrm rot="5400000" flipH="1">
              <a:off x="-895494" y="895407"/>
              <a:ext cx="4092885" cy="2302005"/>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54" name="Google Shape;554;p34"/>
            <p:cNvGrpSpPr/>
            <p:nvPr/>
          </p:nvGrpSpPr>
          <p:grpSpPr>
            <a:xfrm rot="7850620">
              <a:off x="-2606238" y="-588680"/>
              <a:ext cx="5082871" cy="3574989"/>
              <a:chOff x="5431408" y="3056573"/>
              <a:chExt cx="5082850" cy="3574974"/>
            </a:xfrm>
          </p:grpSpPr>
          <p:grpSp>
            <p:nvGrpSpPr>
              <p:cNvPr id="555" name="Google Shape;555;p34"/>
              <p:cNvGrpSpPr/>
              <p:nvPr/>
            </p:nvGrpSpPr>
            <p:grpSpPr>
              <a:xfrm>
                <a:off x="5431408" y="3056573"/>
                <a:ext cx="5041020" cy="3574974"/>
                <a:chOff x="5872337" y="3235761"/>
                <a:chExt cx="4638833" cy="3289753"/>
              </a:xfrm>
            </p:grpSpPr>
            <p:sp>
              <p:nvSpPr>
                <p:cNvPr id="556" name="Google Shape;556;p34"/>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7" name="Google Shape;557;p34"/>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8" name="Google Shape;558;p34"/>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9" name="Google Shape;559;p34"/>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60" name="Google Shape;560;p34"/>
            <p:cNvGrpSpPr/>
            <p:nvPr/>
          </p:nvGrpSpPr>
          <p:grpSpPr>
            <a:xfrm rot="10800000">
              <a:off x="7434291" y="-72737"/>
              <a:ext cx="1552199" cy="439499"/>
              <a:chOff x="2684825" y="3871425"/>
              <a:chExt cx="1552199" cy="439499"/>
            </a:xfrm>
          </p:grpSpPr>
          <p:sp>
            <p:nvSpPr>
              <p:cNvPr id="561" name="Google Shape;561;p34"/>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2" name="Google Shape;562;p34"/>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3" name="Google Shape;563;p34"/>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4" name="Google Shape;564;p34"/>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5" name="Google Shape;565;p34"/>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6" name="Google Shape;566;p34"/>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7" name="Google Shape;567;p34"/>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8" name="Google Shape;568;p34"/>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9" name="Google Shape;569;p34"/>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0" name="Google Shape;570;p34"/>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1" name="Google Shape;571;p34"/>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2" name="Google Shape;572;p34"/>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3" name="Google Shape;573;p34"/>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4" name="Google Shape;574;p34"/>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575" name="Google Shape;575;p34"/>
          <p:cNvSpPr txBox="1">
            <a:spLocks noGrp="1"/>
          </p:cNvSpPr>
          <p:nvPr>
            <p:ph type="title"/>
          </p:nvPr>
        </p:nvSpPr>
        <p:spPr>
          <a:xfrm>
            <a:off x="1108025" y="1434988"/>
            <a:ext cx="2212800" cy="1144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576" name="Google Shape;576;p34"/>
          <p:cNvSpPr txBox="1">
            <a:spLocks noGrp="1"/>
          </p:cNvSpPr>
          <p:nvPr>
            <p:ph type="subTitle" idx="1"/>
          </p:nvPr>
        </p:nvSpPr>
        <p:spPr>
          <a:xfrm>
            <a:off x="1108075" y="2564313"/>
            <a:ext cx="3087600" cy="1144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2">
  <p:cSld name="CUSTOM_3_1_1">
    <p:bg>
      <p:bgPr>
        <a:gradFill>
          <a:gsLst>
            <a:gs pos="0">
              <a:schemeClr val="dk2"/>
            </a:gs>
            <a:gs pos="100000">
              <a:schemeClr val="lt1"/>
            </a:gs>
          </a:gsLst>
          <a:lin ang="8100019" scaled="0"/>
        </a:gradFill>
        <a:effectLst/>
      </p:bgPr>
    </p:bg>
    <p:spTree>
      <p:nvGrpSpPr>
        <p:cNvPr id="1" name="Shape 577"/>
        <p:cNvGrpSpPr/>
        <p:nvPr/>
      </p:nvGrpSpPr>
      <p:grpSpPr>
        <a:xfrm>
          <a:off x="0" y="0"/>
          <a:ext cx="0" cy="0"/>
          <a:chOff x="0" y="0"/>
          <a:chExt cx="0" cy="0"/>
        </a:xfrm>
      </p:grpSpPr>
      <p:grpSp>
        <p:nvGrpSpPr>
          <p:cNvPr id="578" name="Google Shape;578;p35"/>
          <p:cNvGrpSpPr/>
          <p:nvPr/>
        </p:nvGrpSpPr>
        <p:grpSpPr>
          <a:xfrm>
            <a:off x="-1846757" y="-2145698"/>
            <a:ext cx="12844927" cy="10314258"/>
            <a:chOff x="-1846757" y="-2145698"/>
            <a:chExt cx="12844927" cy="10314258"/>
          </a:xfrm>
        </p:grpSpPr>
        <p:sp>
          <p:nvSpPr>
            <p:cNvPr id="579" name="Google Shape;579;p35"/>
            <p:cNvSpPr/>
            <p:nvPr/>
          </p:nvSpPr>
          <p:spPr>
            <a:xfrm rot="10800000" flipH="1">
              <a:off x="5794599"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0" name="Google Shape;580;p35"/>
            <p:cNvSpPr/>
            <p:nvPr/>
          </p:nvSpPr>
          <p:spPr>
            <a:xfrm flipH="1">
              <a:off x="12" y="3244051"/>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81" name="Google Shape;581;p35"/>
            <p:cNvGrpSpPr/>
            <p:nvPr/>
          </p:nvGrpSpPr>
          <p:grpSpPr>
            <a:xfrm rot="2450620">
              <a:off x="-1296588" y="3366739"/>
              <a:ext cx="5082871" cy="3574989"/>
              <a:chOff x="5431408" y="3056573"/>
              <a:chExt cx="5082850" cy="3574974"/>
            </a:xfrm>
          </p:grpSpPr>
          <p:grpSp>
            <p:nvGrpSpPr>
              <p:cNvPr id="582" name="Google Shape;582;p35"/>
              <p:cNvGrpSpPr/>
              <p:nvPr/>
            </p:nvGrpSpPr>
            <p:grpSpPr>
              <a:xfrm>
                <a:off x="5431408" y="3056573"/>
                <a:ext cx="5041020" cy="3574974"/>
                <a:chOff x="5872337" y="3235761"/>
                <a:chExt cx="4638833" cy="3289753"/>
              </a:xfrm>
            </p:grpSpPr>
            <p:sp>
              <p:nvSpPr>
                <p:cNvPr id="583" name="Google Shape;583;p35"/>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4" name="Google Shape;584;p35"/>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5" name="Google Shape;585;p35"/>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86" name="Google Shape;586;p35"/>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87" name="Google Shape;587;p35"/>
            <p:cNvGrpSpPr/>
            <p:nvPr/>
          </p:nvGrpSpPr>
          <p:grpSpPr>
            <a:xfrm rot="10422094" flipH="1">
              <a:off x="5734899" y="-1877692"/>
              <a:ext cx="5082523" cy="3574744"/>
              <a:chOff x="5431408" y="3056573"/>
              <a:chExt cx="5082850" cy="3574974"/>
            </a:xfrm>
          </p:grpSpPr>
          <p:grpSp>
            <p:nvGrpSpPr>
              <p:cNvPr id="588" name="Google Shape;588;p35"/>
              <p:cNvGrpSpPr/>
              <p:nvPr/>
            </p:nvGrpSpPr>
            <p:grpSpPr>
              <a:xfrm>
                <a:off x="5431408" y="3056573"/>
                <a:ext cx="5041020" cy="3574974"/>
                <a:chOff x="5872337" y="3235761"/>
                <a:chExt cx="4638833" cy="3289753"/>
              </a:xfrm>
            </p:grpSpPr>
            <p:sp>
              <p:nvSpPr>
                <p:cNvPr id="589" name="Google Shape;589;p35"/>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0" name="Google Shape;590;p35"/>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35"/>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92" name="Google Shape;592;p35"/>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93" name="Google Shape;593;p35"/>
            <p:cNvGrpSpPr/>
            <p:nvPr/>
          </p:nvGrpSpPr>
          <p:grpSpPr>
            <a:xfrm rot="10800000">
              <a:off x="158128" y="-65738"/>
              <a:ext cx="1552199" cy="439499"/>
              <a:chOff x="2684825" y="3871425"/>
              <a:chExt cx="1552199" cy="439499"/>
            </a:xfrm>
          </p:grpSpPr>
          <p:sp>
            <p:nvSpPr>
              <p:cNvPr id="594" name="Google Shape;594;p35"/>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5" name="Google Shape;595;p35"/>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35"/>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7" name="Google Shape;597;p35"/>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8" name="Google Shape;598;p35"/>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35"/>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35"/>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1" name="Google Shape;601;p35"/>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2" name="Google Shape;602;p35"/>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35"/>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35"/>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35"/>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35"/>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35"/>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608" name="Google Shape;608;p35"/>
          <p:cNvSpPr txBox="1">
            <a:spLocks noGrp="1"/>
          </p:cNvSpPr>
          <p:nvPr>
            <p:ph type="title"/>
          </p:nvPr>
        </p:nvSpPr>
        <p:spPr>
          <a:xfrm>
            <a:off x="4924550" y="1442488"/>
            <a:ext cx="2212800" cy="1129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3000"/>
            </a:lvl1pPr>
            <a:lvl2pPr lvl="1" algn="r">
              <a:lnSpc>
                <a:spcPct val="100000"/>
              </a:lnSpc>
              <a:spcBef>
                <a:spcPts val="0"/>
              </a:spcBef>
              <a:spcAft>
                <a:spcPts val="0"/>
              </a:spcAft>
              <a:buSzPts val="3000"/>
              <a:buNone/>
              <a:defRPr/>
            </a:lvl2pPr>
            <a:lvl3pPr lvl="2" algn="r">
              <a:lnSpc>
                <a:spcPct val="100000"/>
              </a:lnSpc>
              <a:spcBef>
                <a:spcPts val="0"/>
              </a:spcBef>
              <a:spcAft>
                <a:spcPts val="0"/>
              </a:spcAft>
              <a:buSzPts val="3000"/>
              <a:buNone/>
              <a:defRPr/>
            </a:lvl3pPr>
            <a:lvl4pPr lvl="3" algn="r">
              <a:lnSpc>
                <a:spcPct val="100000"/>
              </a:lnSpc>
              <a:spcBef>
                <a:spcPts val="0"/>
              </a:spcBef>
              <a:spcAft>
                <a:spcPts val="0"/>
              </a:spcAft>
              <a:buSzPts val="3000"/>
              <a:buNone/>
              <a:defRPr/>
            </a:lvl4pPr>
            <a:lvl5pPr lvl="4" algn="r">
              <a:lnSpc>
                <a:spcPct val="100000"/>
              </a:lnSpc>
              <a:spcBef>
                <a:spcPts val="0"/>
              </a:spcBef>
              <a:spcAft>
                <a:spcPts val="0"/>
              </a:spcAft>
              <a:buSzPts val="3000"/>
              <a:buNone/>
              <a:defRPr/>
            </a:lvl5pPr>
            <a:lvl6pPr lvl="5" algn="r">
              <a:lnSpc>
                <a:spcPct val="100000"/>
              </a:lnSpc>
              <a:spcBef>
                <a:spcPts val="0"/>
              </a:spcBef>
              <a:spcAft>
                <a:spcPts val="0"/>
              </a:spcAft>
              <a:buSzPts val="3000"/>
              <a:buNone/>
              <a:defRPr/>
            </a:lvl6pPr>
            <a:lvl7pPr lvl="6" algn="r">
              <a:lnSpc>
                <a:spcPct val="100000"/>
              </a:lnSpc>
              <a:spcBef>
                <a:spcPts val="0"/>
              </a:spcBef>
              <a:spcAft>
                <a:spcPts val="0"/>
              </a:spcAft>
              <a:buSzPts val="3000"/>
              <a:buNone/>
              <a:defRPr/>
            </a:lvl7pPr>
            <a:lvl8pPr lvl="7" algn="r">
              <a:lnSpc>
                <a:spcPct val="100000"/>
              </a:lnSpc>
              <a:spcBef>
                <a:spcPts val="0"/>
              </a:spcBef>
              <a:spcAft>
                <a:spcPts val="0"/>
              </a:spcAft>
              <a:buSzPts val="3000"/>
              <a:buNone/>
              <a:defRPr/>
            </a:lvl8pPr>
            <a:lvl9pPr lvl="8" algn="r">
              <a:lnSpc>
                <a:spcPct val="100000"/>
              </a:lnSpc>
              <a:spcBef>
                <a:spcPts val="0"/>
              </a:spcBef>
              <a:spcAft>
                <a:spcPts val="0"/>
              </a:spcAft>
              <a:buSzPts val="3000"/>
              <a:buNone/>
              <a:defRPr/>
            </a:lvl9pPr>
          </a:lstStyle>
          <a:p>
            <a:endParaRPr/>
          </a:p>
        </p:txBody>
      </p:sp>
      <p:sp>
        <p:nvSpPr>
          <p:cNvPr id="609" name="Google Shape;609;p35"/>
          <p:cNvSpPr txBox="1">
            <a:spLocks noGrp="1"/>
          </p:cNvSpPr>
          <p:nvPr>
            <p:ph type="subTitle" idx="1"/>
          </p:nvPr>
        </p:nvSpPr>
        <p:spPr>
          <a:xfrm>
            <a:off x="4924550" y="2571813"/>
            <a:ext cx="3005100" cy="1129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500"/>
            </a:lvl1pPr>
            <a:lvl2pPr lvl="1" algn="r">
              <a:lnSpc>
                <a:spcPct val="100000"/>
              </a:lnSpc>
              <a:spcBef>
                <a:spcPts val="0"/>
              </a:spcBef>
              <a:spcAft>
                <a:spcPts val="0"/>
              </a:spcAft>
              <a:buSzPts val="1400"/>
              <a:buNone/>
              <a:defRPr/>
            </a:lvl2pPr>
            <a:lvl3pPr lvl="2" algn="r">
              <a:lnSpc>
                <a:spcPct val="100000"/>
              </a:lnSpc>
              <a:spcBef>
                <a:spcPts val="0"/>
              </a:spcBef>
              <a:spcAft>
                <a:spcPts val="0"/>
              </a:spcAft>
              <a:buSzPts val="1400"/>
              <a:buNone/>
              <a:defRPr/>
            </a:lvl3pPr>
            <a:lvl4pPr lvl="3" algn="r">
              <a:lnSpc>
                <a:spcPct val="100000"/>
              </a:lnSpc>
              <a:spcBef>
                <a:spcPts val="0"/>
              </a:spcBef>
              <a:spcAft>
                <a:spcPts val="0"/>
              </a:spcAft>
              <a:buSzPts val="1400"/>
              <a:buNone/>
              <a:defRPr/>
            </a:lvl4pPr>
            <a:lvl5pPr lvl="4" algn="r">
              <a:lnSpc>
                <a:spcPct val="100000"/>
              </a:lnSpc>
              <a:spcBef>
                <a:spcPts val="0"/>
              </a:spcBef>
              <a:spcAft>
                <a:spcPts val="0"/>
              </a:spcAft>
              <a:buSzPts val="1400"/>
              <a:buNone/>
              <a:defRPr/>
            </a:lvl5pPr>
            <a:lvl6pPr lvl="5" algn="r">
              <a:lnSpc>
                <a:spcPct val="100000"/>
              </a:lnSpc>
              <a:spcBef>
                <a:spcPts val="0"/>
              </a:spcBef>
              <a:spcAft>
                <a:spcPts val="0"/>
              </a:spcAft>
              <a:buSzPts val="1400"/>
              <a:buNone/>
              <a:defRPr/>
            </a:lvl6pPr>
            <a:lvl7pPr lvl="6" algn="r">
              <a:lnSpc>
                <a:spcPct val="100000"/>
              </a:lnSpc>
              <a:spcBef>
                <a:spcPts val="0"/>
              </a:spcBef>
              <a:spcAft>
                <a:spcPts val="0"/>
              </a:spcAft>
              <a:buSzPts val="1400"/>
              <a:buNone/>
              <a:defRPr/>
            </a:lvl7pPr>
            <a:lvl8pPr lvl="7" algn="r">
              <a:lnSpc>
                <a:spcPct val="100000"/>
              </a:lnSpc>
              <a:spcBef>
                <a:spcPts val="0"/>
              </a:spcBef>
              <a:spcAft>
                <a:spcPts val="0"/>
              </a:spcAft>
              <a:buSzPts val="1400"/>
              <a:buNone/>
              <a:defRPr/>
            </a:lvl8pPr>
            <a:lvl9pPr lvl="8" algn="r">
              <a:lnSpc>
                <a:spcPct val="100000"/>
              </a:lnSpc>
              <a:spcBef>
                <a:spcPts val="0"/>
              </a:spcBef>
              <a:spcAft>
                <a:spcPts val="0"/>
              </a:spcAft>
              <a:buSzPts val="14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3">
  <p:cSld name="CUSTOM_3_1_2">
    <p:bg>
      <p:bgPr>
        <a:gradFill>
          <a:gsLst>
            <a:gs pos="0">
              <a:schemeClr val="dk2"/>
            </a:gs>
            <a:gs pos="100000">
              <a:schemeClr val="lt1"/>
            </a:gs>
          </a:gsLst>
          <a:lin ang="10800025" scaled="0"/>
        </a:gradFill>
        <a:effectLst/>
      </p:bgPr>
    </p:bg>
    <p:spTree>
      <p:nvGrpSpPr>
        <p:cNvPr id="1" name="Shape 610"/>
        <p:cNvGrpSpPr/>
        <p:nvPr/>
      </p:nvGrpSpPr>
      <p:grpSpPr>
        <a:xfrm>
          <a:off x="0" y="0"/>
          <a:ext cx="0" cy="0"/>
          <a:chOff x="0" y="0"/>
          <a:chExt cx="0" cy="0"/>
        </a:xfrm>
      </p:grpSpPr>
      <p:grpSp>
        <p:nvGrpSpPr>
          <p:cNvPr id="611" name="Google Shape;611;p36"/>
          <p:cNvGrpSpPr/>
          <p:nvPr/>
        </p:nvGrpSpPr>
        <p:grpSpPr>
          <a:xfrm>
            <a:off x="-2607291" y="-2429117"/>
            <a:ext cx="14307541" cy="10483606"/>
            <a:chOff x="-2607291" y="-2429117"/>
            <a:chExt cx="14307541" cy="10483606"/>
          </a:xfrm>
        </p:grpSpPr>
        <p:sp>
          <p:nvSpPr>
            <p:cNvPr id="612" name="Google Shape;612;p36"/>
            <p:cNvSpPr/>
            <p:nvPr/>
          </p:nvSpPr>
          <p:spPr>
            <a:xfrm flipH="1">
              <a:off x="-8" y="385643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36"/>
            <p:cNvSpPr/>
            <p:nvPr/>
          </p:nvSpPr>
          <p:spPr>
            <a:xfrm rot="10800000" flipH="1">
              <a:off x="6978667"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14" name="Google Shape;614;p36"/>
            <p:cNvGrpSpPr/>
            <p:nvPr/>
          </p:nvGrpSpPr>
          <p:grpSpPr>
            <a:xfrm rot="3702770">
              <a:off x="-2370321" y="3181900"/>
              <a:ext cx="5082945" cy="3575041"/>
              <a:chOff x="5431408" y="3056573"/>
              <a:chExt cx="5082850" cy="3574974"/>
            </a:xfrm>
          </p:grpSpPr>
          <p:grpSp>
            <p:nvGrpSpPr>
              <p:cNvPr id="615" name="Google Shape;615;p36"/>
              <p:cNvGrpSpPr/>
              <p:nvPr/>
            </p:nvGrpSpPr>
            <p:grpSpPr>
              <a:xfrm>
                <a:off x="5431408" y="3056573"/>
                <a:ext cx="5041020" cy="3574974"/>
                <a:chOff x="5872337" y="3235761"/>
                <a:chExt cx="4638833" cy="3289753"/>
              </a:xfrm>
            </p:grpSpPr>
            <p:sp>
              <p:nvSpPr>
                <p:cNvPr id="616" name="Google Shape;616;p36"/>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36"/>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36"/>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19" name="Google Shape;619;p36"/>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20" name="Google Shape;620;p36"/>
            <p:cNvGrpSpPr/>
            <p:nvPr/>
          </p:nvGrpSpPr>
          <p:grpSpPr>
            <a:xfrm rot="-6467287">
              <a:off x="6680355" y="-1250595"/>
              <a:ext cx="5082888" cy="3575001"/>
              <a:chOff x="5431408" y="3056573"/>
              <a:chExt cx="5082850" cy="3574974"/>
            </a:xfrm>
          </p:grpSpPr>
          <p:grpSp>
            <p:nvGrpSpPr>
              <p:cNvPr id="621" name="Google Shape;621;p36"/>
              <p:cNvGrpSpPr/>
              <p:nvPr/>
            </p:nvGrpSpPr>
            <p:grpSpPr>
              <a:xfrm>
                <a:off x="5431408" y="3056573"/>
                <a:ext cx="5041020" cy="3574974"/>
                <a:chOff x="5872337" y="3235761"/>
                <a:chExt cx="4638833" cy="3289753"/>
              </a:xfrm>
            </p:grpSpPr>
            <p:sp>
              <p:nvSpPr>
                <p:cNvPr id="622" name="Google Shape;622;p36"/>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3" name="Google Shape;623;p36"/>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4" name="Google Shape;624;p36"/>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25" name="Google Shape;625;p36"/>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26" name="Google Shape;626;p36"/>
            <p:cNvGrpSpPr/>
            <p:nvPr/>
          </p:nvGrpSpPr>
          <p:grpSpPr>
            <a:xfrm rot="10800000">
              <a:off x="7652191" y="4749687"/>
              <a:ext cx="1552199" cy="439499"/>
              <a:chOff x="2684825" y="3871425"/>
              <a:chExt cx="1552199" cy="439499"/>
            </a:xfrm>
          </p:grpSpPr>
          <p:sp>
            <p:nvSpPr>
              <p:cNvPr id="627" name="Google Shape;627;p36"/>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8" name="Google Shape;628;p36"/>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9" name="Google Shape;629;p36"/>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0" name="Google Shape;630;p36"/>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1" name="Google Shape;631;p36"/>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2" name="Google Shape;632;p36"/>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3" name="Google Shape;633;p36"/>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4" name="Google Shape;634;p36"/>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5" name="Google Shape;635;p36"/>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6" name="Google Shape;636;p36"/>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7" name="Google Shape;637;p36"/>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8" name="Google Shape;638;p36"/>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9" name="Google Shape;639;p36"/>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0" name="Google Shape;640;p36"/>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641" name="Google Shape;641;p36"/>
          <p:cNvSpPr txBox="1">
            <a:spLocks noGrp="1"/>
          </p:cNvSpPr>
          <p:nvPr>
            <p:ph type="title"/>
          </p:nvPr>
        </p:nvSpPr>
        <p:spPr>
          <a:xfrm>
            <a:off x="1323525" y="1469538"/>
            <a:ext cx="2212800" cy="1144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642" name="Google Shape;642;p36"/>
          <p:cNvSpPr txBox="1">
            <a:spLocks noGrp="1"/>
          </p:cNvSpPr>
          <p:nvPr>
            <p:ph type="subTitle" idx="1"/>
          </p:nvPr>
        </p:nvSpPr>
        <p:spPr>
          <a:xfrm>
            <a:off x="1323575" y="2598863"/>
            <a:ext cx="2913300" cy="1075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2">
  <p:cSld name="CUSTOM_1_1_1_1">
    <p:bg>
      <p:bgPr>
        <a:gradFill>
          <a:gsLst>
            <a:gs pos="0">
              <a:schemeClr val="dk2"/>
            </a:gs>
            <a:gs pos="100000">
              <a:schemeClr val="lt1"/>
            </a:gs>
          </a:gsLst>
          <a:lin ang="8100019" scaled="0"/>
        </a:gradFill>
        <a:effectLst/>
      </p:bgPr>
    </p:bg>
    <p:spTree>
      <p:nvGrpSpPr>
        <p:cNvPr id="1" name="Shape 643"/>
        <p:cNvGrpSpPr/>
        <p:nvPr/>
      </p:nvGrpSpPr>
      <p:grpSpPr>
        <a:xfrm>
          <a:off x="0" y="0"/>
          <a:ext cx="0" cy="0"/>
          <a:chOff x="0" y="0"/>
          <a:chExt cx="0" cy="0"/>
        </a:xfrm>
      </p:grpSpPr>
      <p:grpSp>
        <p:nvGrpSpPr>
          <p:cNvPr id="644" name="Google Shape;644;p37"/>
          <p:cNvGrpSpPr/>
          <p:nvPr/>
        </p:nvGrpSpPr>
        <p:grpSpPr>
          <a:xfrm>
            <a:off x="-1846757" y="-2145698"/>
            <a:ext cx="12844927" cy="10314258"/>
            <a:chOff x="-1846757" y="-2145698"/>
            <a:chExt cx="12844927" cy="10314258"/>
          </a:xfrm>
        </p:grpSpPr>
        <p:sp>
          <p:nvSpPr>
            <p:cNvPr id="645" name="Google Shape;645;p37"/>
            <p:cNvSpPr/>
            <p:nvPr/>
          </p:nvSpPr>
          <p:spPr>
            <a:xfrm rot="10800000" flipH="1">
              <a:off x="6546650" y="-26"/>
              <a:ext cx="2597264" cy="153495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6" name="Google Shape;646;p37"/>
            <p:cNvSpPr/>
            <p:nvPr/>
          </p:nvSpPr>
          <p:spPr>
            <a:xfrm flipH="1">
              <a:off x="-123" y="4104526"/>
              <a:ext cx="4601473" cy="1023244"/>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47" name="Google Shape;647;p37"/>
            <p:cNvGrpSpPr/>
            <p:nvPr/>
          </p:nvGrpSpPr>
          <p:grpSpPr>
            <a:xfrm rot="2450620">
              <a:off x="-1296588" y="3366739"/>
              <a:ext cx="5082871" cy="3574989"/>
              <a:chOff x="5431408" y="3056573"/>
              <a:chExt cx="5082850" cy="3574974"/>
            </a:xfrm>
          </p:grpSpPr>
          <p:grpSp>
            <p:nvGrpSpPr>
              <p:cNvPr id="648" name="Google Shape;648;p37"/>
              <p:cNvGrpSpPr/>
              <p:nvPr/>
            </p:nvGrpSpPr>
            <p:grpSpPr>
              <a:xfrm>
                <a:off x="5431408" y="3056573"/>
                <a:ext cx="5041020" cy="3574974"/>
                <a:chOff x="5872337" y="3235761"/>
                <a:chExt cx="4638833" cy="3289753"/>
              </a:xfrm>
            </p:grpSpPr>
            <p:sp>
              <p:nvSpPr>
                <p:cNvPr id="649" name="Google Shape;649;p37"/>
                <p:cNvSpPr/>
                <p:nvPr/>
              </p:nvSpPr>
              <p:spPr>
                <a:xfrm rot="42287">
                  <a:off x="6250225" y="3525404"/>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0" name="Google Shape;650;p37"/>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1" name="Google Shape;651;p37"/>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52" name="Google Shape;652;p37"/>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53" name="Google Shape;653;p37"/>
            <p:cNvGrpSpPr/>
            <p:nvPr/>
          </p:nvGrpSpPr>
          <p:grpSpPr>
            <a:xfrm rot="10422094" flipH="1">
              <a:off x="5734899" y="-1877692"/>
              <a:ext cx="5082523" cy="3574744"/>
              <a:chOff x="5431408" y="3056573"/>
              <a:chExt cx="5082850" cy="3574974"/>
            </a:xfrm>
          </p:grpSpPr>
          <p:grpSp>
            <p:nvGrpSpPr>
              <p:cNvPr id="654" name="Google Shape;654;p37"/>
              <p:cNvGrpSpPr/>
              <p:nvPr/>
            </p:nvGrpSpPr>
            <p:grpSpPr>
              <a:xfrm>
                <a:off x="5431408" y="3056573"/>
                <a:ext cx="5041020" cy="3574974"/>
                <a:chOff x="5872337" y="3235761"/>
                <a:chExt cx="4638833" cy="3289753"/>
              </a:xfrm>
            </p:grpSpPr>
            <p:sp>
              <p:nvSpPr>
                <p:cNvPr id="655" name="Google Shape;655;p37"/>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6" name="Google Shape;656;p37"/>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7" name="Google Shape;657;p37"/>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58" name="Google Shape;658;p37"/>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59" name="Google Shape;659;p37"/>
            <p:cNvGrpSpPr/>
            <p:nvPr/>
          </p:nvGrpSpPr>
          <p:grpSpPr>
            <a:xfrm rot="10800000">
              <a:off x="158128" y="-65738"/>
              <a:ext cx="1552199" cy="439499"/>
              <a:chOff x="2684825" y="3871425"/>
              <a:chExt cx="1552199" cy="439499"/>
            </a:xfrm>
          </p:grpSpPr>
          <p:sp>
            <p:nvSpPr>
              <p:cNvPr id="660" name="Google Shape;660;p37"/>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1" name="Google Shape;661;p37"/>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2" name="Google Shape;662;p37"/>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3" name="Google Shape;663;p37"/>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37"/>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37"/>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37"/>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37"/>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8" name="Google Shape;668;p37"/>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9" name="Google Shape;669;p37"/>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37"/>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1" name="Google Shape;671;p37"/>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37"/>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37"/>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674" name="Google Shape;674;p37"/>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3">
  <p:cSld name="CUSTOM_1_1_1_1_1">
    <p:bg>
      <p:bgPr>
        <a:gradFill>
          <a:gsLst>
            <a:gs pos="0">
              <a:schemeClr val="dk2"/>
            </a:gs>
            <a:gs pos="100000">
              <a:schemeClr val="lt1"/>
            </a:gs>
          </a:gsLst>
          <a:lin ang="10800025" scaled="0"/>
        </a:gradFill>
        <a:effectLst/>
      </p:bgPr>
    </p:bg>
    <p:spTree>
      <p:nvGrpSpPr>
        <p:cNvPr id="1" name="Shape 675"/>
        <p:cNvGrpSpPr/>
        <p:nvPr/>
      </p:nvGrpSpPr>
      <p:grpSpPr>
        <a:xfrm>
          <a:off x="0" y="0"/>
          <a:ext cx="0" cy="0"/>
          <a:chOff x="0" y="0"/>
          <a:chExt cx="0" cy="0"/>
        </a:xfrm>
      </p:grpSpPr>
      <p:grpSp>
        <p:nvGrpSpPr>
          <p:cNvPr id="676" name="Google Shape;676;p38"/>
          <p:cNvGrpSpPr/>
          <p:nvPr/>
        </p:nvGrpSpPr>
        <p:grpSpPr>
          <a:xfrm>
            <a:off x="-3079129" y="-1892790"/>
            <a:ext cx="15407704" cy="8370698"/>
            <a:chOff x="-3079129" y="-1892790"/>
            <a:chExt cx="15407704" cy="8370698"/>
          </a:xfrm>
        </p:grpSpPr>
        <p:sp>
          <p:nvSpPr>
            <p:cNvPr id="677" name="Google Shape;677;p38"/>
            <p:cNvSpPr/>
            <p:nvPr/>
          </p:nvSpPr>
          <p:spPr>
            <a:xfrm rot="-5400000" flipH="1">
              <a:off x="6862114" y="2861761"/>
              <a:ext cx="2960499" cy="1603278"/>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38"/>
            <p:cNvSpPr/>
            <p:nvPr/>
          </p:nvSpPr>
          <p:spPr>
            <a:xfrm rot="5400000" flipH="1">
              <a:off x="-918520" y="918556"/>
              <a:ext cx="3349402" cy="151228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79" name="Google Shape;679;p38"/>
            <p:cNvGrpSpPr/>
            <p:nvPr/>
          </p:nvGrpSpPr>
          <p:grpSpPr>
            <a:xfrm rot="7850620">
              <a:off x="-2606238" y="-588680"/>
              <a:ext cx="5082871" cy="3574989"/>
              <a:chOff x="5431408" y="3056573"/>
              <a:chExt cx="5082850" cy="3574974"/>
            </a:xfrm>
          </p:grpSpPr>
          <p:grpSp>
            <p:nvGrpSpPr>
              <p:cNvPr id="680" name="Google Shape;680;p38"/>
              <p:cNvGrpSpPr/>
              <p:nvPr/>
            </p:nvGrpSpPr>
            <p:grpSpPr>
              <a:xfrm>
                <a:off x="5431408" y="3056573"/>
                <a:ext cx="5041020" cy="3574974"/>
                <a:chOff x="5872337" y="3235761"/>
                <a:chExt cx="4638833" cy="3289753"/>
              </a:xfrm>
            </p:grpSpPr>
            <p:sp>
              <p:nvSpPr>
                <p:cNvPr id="681" name="Google Shape;681;p38"/>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2" name="Google Shape;682;p38"/>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3" name="Google Shape;683;p38"/>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84" name="Google Shape;684;p38"/>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85" name="Google Shape;685;p38"/>
            <p:cNvGrpSpPr/>
            <p:nvPr/>
          </p:nvGrpSpPr>
          <p:grpSpPr>
            <a:xfrm rot="-2910895">
              <a:off x="6764800" y="1602676"/>
              <a:ext cx="5082658" cy="3574839"/>
              <a:chOff x="5532365" y="3170744"/>
              <a:chExt cx="5082850" cy="3574974"/>
            </a:xfrm>
          </p:grpSpPr>
          <p:grpSp>
            <p:nvGrpSpPr>
              <p:cNvPr id="686" name="Google Shape;686;p38"/>
              <p:cNvGrpSpPr/>
              <p:nvPr/>
            </p:nvGrpSpPr>
            <p:grpSpPr>
              <a:xfrm>
                <a:off x="5532365" y="3170744"/>
                <a:ext cx="5041020" cy="3574974"/>
                <a:chOff x="5965240" y="3340823"/>
                <a:chExt cx="4638833" cy="3289753"/>
              </a:xfrm>
            </p:grpSpPr>
            <p:sp>
              <p:nvSpPr>
                <p:cNvPr id="687" name="Google Shape;687;p38"/>
                <p:cNvSpPr/>
                <p:nvPr/>
              </p:nvSpPr>
              <p:spPr>
                <a:xfrm rot="42287">
                  <a:off x="6323224" y="3607443"/>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8" name="Google Shape;688;p38"/>
                <p:cNvSpPr/>
                <p:nvPr/>
              </p:nvSpPr>
              <p:spPr>
                <a:xfrm rot="315199">
                  <a:off x="6088208" y="3535561"/>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9" name="Google Shape;689;p38"/>
                <p:cNvSpPr/>
                <p:nvPr/>
              </p:nvSpPr>
              <p:spPr>
                <a:xfrm rot="315199">
                  <a:off x="6077320" y="3802063"/>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90" name="Google Shape;690;p38"/>
              <p:cNvSpPr/>
              <p:nvPr/>
            </p:nvSpPr>
            <p:spPr>
              <a:xfrm rot="315199">
                <a:off x="6071629" y="4070778"/>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91" name="Google Shape;691;p38"/>
            <p:cNvGrpSpPr/>
            <p:nvPr/>
          </p:nvGrpSpPr>
          <p:grpSpPr>
            <a:xfrm rot="10800000">
              <a:off x="184591" y="4749687"/>
              <a:ext cx="1552199" cy="439499"/>
              <a:chOff x="2684825" y="3871425"/>
              <a:chExt cx="1552199" cy="439499"/>
            </a:xfrm>
          </p:grpSpPr>
          <p:sp>
            <p:nvSpPr>
              <p:cNvPr id="692" name="Google Shape;692;p38"/>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3" name="Google Shape;693;p38"/>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4" name="Google Shape;694;p38"/>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5" name="Google Shape;695;p38"/>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6" name="Google Shape;696;p38"/>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7" name="Google Shape;697;p38"/>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8" name="Google Shape;698;p38"/>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9" name="Google Shape;699;p38"/>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0" name="Google Shape;700;p38"/>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1" name="Google Shape;701;p38"/>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2" name="Google Shape;702;p38"/>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3" name="Google Shape;703;p38"/>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4" name="Google Shape;704;p38"/>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38"/>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706" name="Google Shape;706;p38"/>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1">
  <p:cSld name="CUSTOM_1_2_2">
    <p:bg>
      <p:bgPr>
        <a:gradFill>
          <a:gsLst>
            <a:gs pos="0">
              <a:schemeClr val="dk2"/>
            </a:gs>
            <a:gs pos="100000">
              <a:schemeClr val="lt1"/>
            </a:gs>
          </a:gsLst>
          <a:lin ang="10800025" scaled="0"/>
        </a:gradFill>
        <a:effectLst/>
      </p:bgPr>
    </p:bg>
    <p:spTree>
      <p:nvGrpSpPr>
        <p:cNvPr id="1" name="Shape 707"/>
        <p:cNvGrpSpPr/>
        <p:nvPr/>
      </p:nvGrpSpPr>
      <p:grpSpPr>
        <a:xfrm>
          <a:off x="0" y="0"/>
          <a:ext cx="0" cy="0"/>
          <a:chOff x="0" y="0"/>
          <a:chExt cx="0" cy="0"/>
        </a:xfrm>
      </p:grpSpPr>
      <p:grpSp>
        <p:nvGrpSpPr>
          <p:cNvPr id="708" name="Google Shape;708;p39"/>
          <p:cNvGrpSpPr/>
          <p:nvPr/>
        </p:nvGrpSpPr>
        <p:grpSpPr>
          <a:xfrm>
            <a:off x="-2607291" y="-2429117"/>
            <a:ext cx="14307541" cy="10483606"/>
            <a:chOff x="-2607291" y="-2429117"/>
            <a:chExt cx="14307541" cy="10483606"/>
          </a:xfrm>
        </p:grpSpPr>
        <p:sp>
          <p:nvSpPr>
            <p:cNvPr id="709" name="Google Shape;709;p39"/>
            <p:cNvSpPr/>
            <p:nvPr/>
          </p:nvSpPr>
          <p:spPr>
            <a:xfrm flipH="1">
              <a:off x="-8" y="385643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0" name="Google Shape;710;p39"/>
            <p:cNvSpPr/>
            <p:nvPr/>
          </p:nvSpPr>
          <p:spPr>
            <a:xfrm rot="10800000" flipH="1">
              <a:off x="6978667"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11" name="Google Shape;711;p39"/>
            <p:cNvGrpSpPr/>
            <p:nvPr/>
          </p:nvGrpSpPr>
          <p:grpSpPr>
            <a:xfrm rot="3702770">
              <a:off x="-2370321" y="3181900"/>
              <a:ext cx="5082945" cy="3575041"/>
              <a:chOff x="5431408" y="3056573"/>
              <a:chExt cx="5082850" cy="3574974"/>
            </a:xfrm>
          </p:grpSpPr>
          <p:grpSp>
            <p:nvGrpSpPr>
              <p:cNvPr id="712" name="Google Shape;712;p39"/>
              <p:cNvGrpSpPr/>
              <p:nvPr/>
            </p:nvGrpSpPr>
            <p:grpSpPr>
              <a:xfrm>
                <a:off x="5431408" y="3056573"/>
                <a:ext cx="5041020" cy="3574974"/>
                <a:chOff x="5872337" y="3235761"/>
                <a:chExt cx="4638833" cy="3289753"/>
              </a:xfrm>
            </p:grpSpPr>
            <p:sp>
              <p:nvSpPr>
                <p:cNvPr id="713" name="Google Shape;713;p39"/>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4" name="Google Shape;714;p39"/>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39"/>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16" name="Google Shape;716;p39"/>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17" name="Google Shape;717;p39"/>
            <p:cNvGrpSpPr/>
            <p:nvPr/>
          </p:nvGrpSpPr>
          <p:grpSpPr>
            <a:xfrm rot="-6467287">
              <a:off x="6680355" y="-1250595"/>
              <a:ext cx="5082888" cy="3575001"/>
              <a:chOff x="5431408" y="3056573"/>
              <a:chExt cx="5082850" cy="3574974"/>
            </a:xfrm>
          </p:grpSpPr>
          <p:grpSp>
            <p:nvGrpSpPr>
              <p:cNvPr id="718" name="Google Shape;718;p39"/>
              <p:cNvGrpSpPr/>
              <p:nvPr/>
            </p:nvGrpSpPr>
            <p:grpSpPr>
              <a:xfrm>
                <a:off x="5431408" y="3056573"/>
                <a:ext cx="5041020" cy="3574974"/>
                <a:chOff x="5872337" y="3235761"/>
                <a:chExt cx="4638833" cy="3289753"/>
              </a:xfrm>
            </p:grpSpPr>
            <p:sp>
              <p:nvSpPr>
                <p:cNvPr id="719" name="Google Shape;719;p39"/>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0" name="Google Shape;720;p39"/>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1" name="Google Shape;721;p39"/>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22" name="Google Shape;722;p39"/>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23" name="Google Shape;723;p39"/>
            <p:cNvGrpSpPr/>
            <p:nvPr/>
          </p:nvGrpSpPr>
          <p:grpSpPr>
            <a:xfrm rot="10800000">
              <a:off x="7652191" y="4749687"/>
              <a:ext cx="1552199" cy="439499"/>
              <a:chOff x="2684825" y="3871425"/>
              <a:chExt cx="1552199" cy="439499"/>
            </a:xfrm>
          </p:grpSpPr>
          <p:sp>
            <p:nvSpPr>
              <p:cNvPr id="724" name="Google Shape;724;p39"/>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5" name="Google Shape;725;p39"/>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39"/>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7" name="Google Shape;727;p39"/>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8" name="Google Shape;728;p39"/>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9" name="Google Shape;729;p39"/>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0" name="Google Shape;730;p39"/>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1" name="Google Shape;731;p39"/>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2" name="Google Shape;732;p39"/>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3" name="Google Shape;733;p39"/>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39"/>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39"/>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39"/>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7" name="Google Shape;737;p39"/>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738" name="Google Shape;738;p39"/>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739" name="Google Shape;739;p39"/>
          <p:cNvSpPr txBox="1">
            <a:spLocks noGrp="1"/>
          </p:cNvSpPr>
          <p:nvPr>
            <p:ph type="subTitle" idx="1"/>
          </p:nvPr>
        </p:nvSpPr>
        <p:spPr>
          <a:xfrm>
            <a:off x="1028873" y="3048304"/>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0" name="Google Shape;740;p39"/>
          <p:cNvSpPr txBox="1">
            <a:spLocks noGrp="1"/>
          </p:cNvSpPr>
          <p:nvPr>
            <p:ph type="subTitle" idx="2"/>
          </p:nvPr>
        </p:nvSpPr>
        <p:spPr>
          <a:xfrm>
            <a:off x="1028877" y="3450325"/>
            <a:ext cx="2325600" cy="647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1" name="Google Shape;741;p39"/>
          <p:cNvSpPr txBox="1">
            <a:spLocks noGrp="1"/>
          </p:cNvSpPr>
          <p:nvPr>
            <p:ph type="subTitle" idx="3"/>
          </p:nvPr>
        </p:nvSpPr>
        <p:spPr>
          <a:xfrm>
            <a:off x="3561601" y="3048304"/>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2" name="Google Shape;742;p39"/>
          <p:cNvSpPr txBox="1">
            <a:spLocks noGrp="1"/>
          </p:cNvSpPr>
          <p:nvPr>
            <p:ph type="subTitle" idx="4"/>
          </p:nvPr>
        </p:nvSpPr>
        <p:spPr>
          <a:xfrm>
            <a:off x="3561606" y="3450325"/>
            <a:ext cx="2325600" cy="647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3" name="Google Shape;743;p39"/>
          <p:cNvSpPr txBox="1">
            <a:spLocks noGrp="1"/>
          </p:cNvSpPr>
          <p:nvPr>
            <p:ph type="subTitle" idx="5"/>
          </p:nvPr>
        </p:nvSpPr>
        <p:spPr>
          <a:xfrm>
            <a:off x="6094326" y="3048304"/>
            <a:ext cx="2325600" cy="457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1800">
                <a:solidFill>
                  <a:schemeClr val="lt2"/>
                </a:solidFill>
                <a:latin typeface="Inter ExtraBold"/>
                <a:ea typeface="Inter ExtraBold"/>
                <a:cs typeface="Inter ExtraBold"/>
                <a:sym typeface="Inter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4" name="Google Shape;744;p39"/>
          <p:cNvSpPr txBox="1">
            <a:spLocks noGrp="1"/>
          </p:cNvSpPr>
          <p:nvPr>
            <p:ph type="subTitle" idx="6"/>
          </p:nvPr>
        </p:nvSpPr>
        <p:spPr>
          <a:xfrm>
            <a:off x="6094327" y="3450325"/>
            <a:ext cx="2325600" cy="647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1">
  <p:cSld name="CUSTOM_1_1_1">
    <p:bg>
      <p:bgPr>
        <a:gradFill>
          <a:gsLst>
            <a:gs pos="0">
              <a:schemeClr val="dk2"/>
            </a:gs>
            <a:gs pos="100000">
              <a:schemeClr val="lt1"/>
            </a:gs>
          </a:gsLst>
          <a:lin ang="5400700" scaled="0"/>
        </a:gradFill>
        <a:effectLst/>
      </p:bgPr>
    </p:bg>
    <p:spTree>
      <p:nvGrpSpPr>
        <p:cNvPr id="1" name="Shape 745"/>
        <p:cNvGrpSpPr/>
        <p:nvPr/>
      </p:nvGrpSpPr>
      <p:grpSpPr>
        <a:xfrm>
          <a:off x="0" y="0"/>
          <a:ext cx="0" cy="0"/>
          <a:chOff x="0" y="0"/>
          <a:chExt cx="0" cy="0"/>
        </a:xfrm>
      </p:grpSpPr>
      <p:grpSp>
        <p:nvGrpSpPr>
          <p:cNvPr id="746" name="Google Shape;746;p40"/>
          <p:cNvGrpSpPr/>
          <p:nvPr/>
        </p:nvGrpSpPr>
        <p:grpSpPr>
          <a:xfrm flipH="1">
            <a:off x="-1846756" y="-2145698"/>
            <a:ext cx="12844927" cy="10314258"/>
            <a:chOff x="-1846757" y="-2145698"/>
            <a:chExt cx="12844927" cy="10314258"/>
          </a:xfrm>
        </p:grpSpPr>
        <p:sp>
          <p:nvSpPr>
            <p:cNvPr id="747" name="Google Shape;747;p40"/>
            <p:cNvSpPr/>
            <p:nvPr/>
          </p:nvSpPr>
          <p:spPr>
            <a:xfrm rot="10800000" flipH="1">
              <a:off x="6452563" y="26"/>
              <a:ext cx="2691281" cy="1508424"/>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8100019"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8" name="Google Shape;748;p40"/>
            <p:cNvSpPr/>
            <p:nvPr/>
          </p:nvSpPr>
          <p:spPr>
            <a:xfrm flipH="1">
              <a:off x="-13" y="4197124"/>
              <a:ext cx="5029476" cy="930573"/>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49" name="Google Shape;749;p40"/>
            <p:cNvGrpSpPr/>
            <p:nvPr/>
          </p:nvGrpSpPr>
          <p:grpSpPr>
            <a:xfrm rot="2450620">
              <a:off x="-1296588" y="3366739"/>
              <a:ext cx="5082871" cy="3574989"/>
              <a:chOff x="5431408" y="3056573"/>
              <a:chExt cx="5082850" cy="3574974"/>
            </a:xfrm>
          </p:grpSpPr>
          <p:grpSp>
            <p:nvGrpSpPr>
              <p:cNvPr id="750" name="Google Shape;750;p40"/>
              <p:cNvGrpSpPr/>
              <p:nvPr/>
            </p:nvGrpSpPr>
            <p:grpSpPr>
              <a:xfrm>
                <a:off x="5431408" y="3056573"/>
                <a:ext cx="5041020" cy="3574974"/>
                <a:chOff x="5872337" y="3235761"/>
                <a:chExt cx="4638833" cy="3289753"/>
              </a:xfrm>
            </p:grpSpPr>
            <p:sp>
              <p:nvSpPr>
                <p:cNvPr id="751" name="Google Shape;751;p40"/>
                <p:cNvSpPr/>
                <p:nvPr/>
              </p:nvSpPr>
              <p:spPr>
                <a:xfrm rot="42287">
                  <a:off x="6254206" y="3530008"/>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2" name="Google Shape;752;p40"/>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3" name="Google Shape;753;p40"/>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54" name="Google Shape;754;p40"/>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55" name="Google Shape;755;p40"/>
            <p:cNvGrpSpPr/>
            <p:nvPr/>
          </p:nvGrpSpPr>
          <p:grpSpPr>
            <a:xfrm rot="10422094" flipH="1">
              <a:off x="5734899" y="-1877692"/>
              <a:ext cx="5082523" cy="3574744"/>
              <a:chOff x="5431408" y="3056573"/>
              <a:chExt cx="5082850" cy="3574974"/>
            </a:xfrm>
          </p:grpSpPr>
          <p:grpSp>
            <p:nvGrpSpPr>
              <p:cNvPr id="756" name="Google Shape;756;p40"/>
              <p:cNvGrpSpPr/>
              <p:nvPr/>
            </p:nvGrpSpPr>
            <p:grpSpPr>
              <a:xfrm>
                <a:off x="5431408" y="3056573"/>
                <a:ext cx="5041020" cy="3574974"/>
                <a:chOff x="5872337" y="3235761"/>
                <a:chExt cx="4638833" cy="3289753"/>
              </a:xfrm>
            </p:grpSpPr>
            <p:sp>
              <p:nvSpPr>
                <p:cNvPr id="757" name="Google Shape;757;p40"/>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8" name="Google Shape;758;p40"/>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9" name="Google Shape;759;p40"/>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0" name="Google Shape;760;p40"/>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61" name="Google Shape;761;p40"/>
            <p:cNvGrpSpPr/>
            <p:nvPr/>
          </p:nvGrpSpPr>
          <p:grpSpPr>
            <a:xfrm rot="10800000">
              <a:off x="158128" y="-65738"/>
              <a:ext cx="1552199" cy="439499"/>
              <a:chOff x="2684825" y="3871425"/>
              <a:chExt cx="1552199" cy="439499"/>
            </a:xfrm>
          </p:grpSpPr>
          <p:sp>
            <p:nvSpPr>
              <p:cNvPr id="762" name="Google Shape;762;p40"/>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3" name="Google Shape;763;p40"/>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4" name="Google Shape;764;p40"/>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5" name="Google Shape;765;p40"/>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6" name="Google Shape;766;p40"/>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7" name="Google Shape;767;p40"/>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8" name="Google Shape;768;p40"/>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9" name="Google Shape;769;p40"/>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0" name="Google Shape;770;p40"/>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1" name="Google Shape;771;p40"/>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2" name="Google Shape;772;p40"/>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3" name="Google Shape;773;p40"/>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4" name="Google Shape;774;p40"/>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5" name="Google Shape;775;p40"/>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776" name="Google Shape;776;p40"/>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hanks">
  <p:cSld name="CUSTOM_5">
    <p:bg>
      <p:bgPr>
        <a:gradFill>
          <a:gsLst>
            <a:gs pos="0">
              <a:schemeClr val="dk2"/>
            </a:gs>
            <a:gs pos="100000">
              <a:schemeClr val="lt1"/>
            </a:gs>
          </a:gsLst>
          <a:lin ang="5400700" scaled="0"/>
        </a:gradFill>
        <a:effectLst/>
      </p:bgPr>
    </p:bg>
    <p:spTree>
      <p:nvGrpSpPr>
        <p:cNvPr id="1" name="Shape 777"/>
        <p:cNvGrpSpPr/>
        <p:nvPr/>
      </p:nvGrpSpPr>
      <p:grpSpPr>
        <a:xfrm>
          <a:off x="0" y="0"/>
          <a:ext cx="0" cy="0"/>
          <a:chOff x="0" y="0"/>
          <a:chExt cx="0" cy="0"/>
        </a:xfrm>
      </p:grpSpPr>
      <p:grpSp>
        <p:nvGrpSpPr>
          <p:cNvPr id="778" name="Google Shape;778;p41"/>
          <p:cNvGrpSpPr/>
          <p:nvPr/>
        </p:nvGrpSpPr>
        <p:grpSpPr>
          <a:xfrm>
            <a:off x="-67" y="-1472427"/>
            <a:ext cx="10372475" cy="6661613"/>
            <a:chOff x="-67" y="-1472427"/>
            <a:chExt cx="10372475" cy="6661613"/>
          </a:xfrm>
        </p:grpSpPr>
        <p:grpSp>
          <p:nvGrpSpPr>
            <p:cNvPr id="779" name="Google Shape;779;p41"/>
            <p:cNvGrpSpPr/>
            <p:nvPr/>
          </p:nvGrpSpPr>
          <p:grpSpPr>
            <a:xfrm rot="10800000" flipH="1">
              <a:off x="-67" y="-1472427"/>
              <a:ext cx="10372475" cy="6622555"/>
              <a:chOff x="-67" y="667"/>
              <a:chExt cx="10372475" cy="6622555"/>
            </a:xfrm>
          </p:grpSpPr>
          <p:sp>
            <p:nvSpPr>
              <p:cNvPr id="780" name="Google Shape;780;p41"/>
              <p:cNvSpPr/>
              <p:nvPr/>
            </p:nvSpPr>
            <p:spPr>
              <a:xfrm>
                <a:off x="3228024" y="1443044"/>
                <a:ext cx="5915924"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81" name="Google Shape;781;p41"/>
              <p:cNvGrpSpPr/>
              <p:nvPr/>
            </p:nvGrpSpPr>
            <p:grpSpPr>
              <a:xfrm>
                <a:off x="5331383" y="3048248"/>
                <a:ext cx="5041025" cy="3574974"/>
                <a:chOff x="5431408" y="3056573"/>
                <a:chExt cx="5041025" cy="3574974"/>
              </a:xfrm>
            </p:grpSpPr>
            <p:grpSp>
              <p:nvGrpSpPr>
                <p:cNvPr id="782" name="Google Shape;782;p41"/>
                <p:cNvGrpSpPr/>
                <p:nvPr/>
              </p:nvGrpSpPr>
              <p:grpSpPr>
                <a:xfrm>
                  <a:off x="5431408" y="3056573"/>
                  <a:ext cx="5041020" cy="3574974"/>
                  <a:chOff x="5872337" y="3235761"/>
                  <a:chExt cx="4638833" cy="3289753"/>
                </a:xfrm>
              </p:grpSpPr>
              <p:sp>
                <p:nvSpPr>
                  <p:cNvPr id="783" name="Google Shape;783;p41"/>
                  <p:cNvSpPr/>
                  <p:nvPr/>
                </p:nvSpPr>
                <p:spPr>
                  <a:xfrm rot="42287">
                    <a:off x="6039500" y="347852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4" name="Google Shape;784;p41"/>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5" name="Google Shape;785;p41"/>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86" name="Google Shape;786;p41"/>
                <p:cNvSpPr/>
                <p:nvPr/>
              </p:nvSpPr>
              <p:spPr>
                <a:xfrm rot="315199">
                  <a:off x="5928847" y="3848232"/>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87" name="Google Shape;787;p41"/>
              <p:cNvSpPr/>
              <p:nvPr/>
            </p:nvSpPr>
            <p:spPr>
              <a:xfrm rot="5400000" flipH="1">
                <a:off x="-1030183" y="1030783"/>
                <a:ext cx="3349402" cy="128917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88" name="Google Shape;788;p41"/>
            <p:cNvGrpSpPr/>
            <p:nvPr/>
          </p:nvGrpSpPr>
          <p:grpSpPr>
            <a:xfrm rot="10800000">
              <a:off x="7652191" y="4749687"/>
              <a:ext cx="1552199" cy="439499"/>
              <a:chOff x="2684825" y="3871425"/>
              <a:chExt cx="1552199" cy="439499"/>
            </a:xfrm>
          </p:grpSpPr>
          <p:sp>
            <p:nvSpPr>
              <p:cNvPr id="789" name="Google Shape;789;p41"/>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0" name="Google Shape;790;p41"/>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1" name="Google Shape;791;p41"/>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2" name="Google Shape;792;p41"/>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3" name="Google Shape;793;p41"/>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4" name="Google Shape;794;p41"/>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5" name="Google Shape;795;p41"/>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6" name="Google Shape;796;p41"/>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7" name="Google Shape;797;p41"/>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8" name="Google Shape;798;p41"/>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9" name="Google Shape;799;p41"/>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0" name="Google Shape;800;p41"/>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1" name="Google Shape;801;p41"/>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2" name="Google Shape;802;p41"/>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803" name="Google Shape;803;p41"/>
          <p:cNvSpPr txBox="1">
            <a:spLocks noGrp="1"/>
          </p:cNvSpPr>
          <p:nvPr>
            <p:ph type="title"/>
          </p:nvPr>
        </p:nvSpPr>
        <p:spPr>
          <a:xfrm>
            <a:off x="1249100" y="536900"/>
            <a:ext cx="3856500" cy="778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sz="56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804" name="Google Shape;804;p41"/>
          <p:cNvSpPr txBox="1">
            <a:spLocks noGrp="1"/>
          </p:cNvSpPr>
          <p:nvPr>
            <p:ph type="subTitle" idx="1"/>
          </p:nvPr>
        </p:nvSpPr>
        <p:spPr>
          <a:xfrm>
            <a:off x="1249150" y="1450425"/>
            <a:ext cx="3856500" cy="1210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5" name="Google Shape;805;p41"/>
          <p:cNvSpPr>
            <a:spLocks noGrp="1"/>
          </p:cNvSpPr>
          <p:nvPr>
            <p:ph type="pic" idx="2"/>
          </p:nvPr>
        </p:nvSpPr>
        <p:spPr>
          <a:xfrm>
            <a:off x="54721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sp>
      <p:sp>
        <p:nvSpPr>
          <p:cNvPr id="806" name="Google Shape;806;p41"/>
          <p:cNvSpPr txBox="1"/>
          <p:nvPr/>
        </p:nvSpPr>
        <p:spPr>
          <a:xfrm>
            <a:off x="1246500" y="3680000"/>
            <a:ext cx="3626100" cy="6156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300"/>
              </a:spcBef>
              <a:spcAft>
                <a:spcPts val="0"/>
              </a:spcAft>
              <a:buClr>
                <a:srgbClr val="000000"/>
              </a:buClr>
              <a:buSzPts val="1000"/>
              <a:buFont typeface="Arial"/>
              <a:buNone/>
            </a:pPr>
            <a:r>
              <a:rPr lang="en" sz="1000" b="1" i="0" u="none" strike="noStrike" cap="none">
                <a:solidFill>
                  <a:schemeClr val="dk1"/>
                </a:solidFill>
                <a:latin typeface="DM Sans"/>
                <a:ea typeface="DM Sans"/>
                <a:cs typeface="DM Sans"/>
                <a:sym typeface="DM Sans"/>
              </a:rPr>
              <a:t>CREDITS: </a:t>
            </a:r>
            <a:r>
              <a:rPr lang="en" sz="1000" b="0" i="0" u="none" strike="noStrike" cap="none">
                <a:solidFill>
                  <a:schemeClr val="dk1"/>
                </a:solidFill>
                <a:latin typeface="DM Sans"/>
                <a:ea typeface="DM Sans"/>
                <a:cs typeface="DM Sans"/>
                <a:sym typeface="DM Sans"/>
              </a:rPr>
              <a:t>This presentation template was created by </a:t>
            </a:r>
            <a:r>
              <a:rPr lang="en" sz="1000" b="1" i="0" u="none" strike="noStrike" cap="none">
                <a:solidFill>
                  <a:schemeClr val="hlink"/>
                </a:solidFill>
                <a:uFill>
                  <a:noFill/>
                </a:uFill>
                <a:latin typeface="DM Sans"/>
                <a:ea typeface="DM Sans"/>
                <a:cs typeface="DM Sans"/>
                <a:sym typeface="DM Sans"/>
                <a:hlinkClick r:id="rId2"/>
              </a:rPr>
              <a:t>Slidesgo</a:t>
            </a:r>
            <a:r>
              <a:rPr lang="en" sz="1000" b="0" i="0" u="none" strike="noStrike" cap="none">
                <a:solidFill>
                  <a:schemeClr val="dk1"/>
                </a:solidFill>
                <a:latin typeface="DM Sans"/>
                <a:ea typeface="DM Sans"/>
                <a:cs typeface="DM Sans"/>
                <a:sym typeface="DM Sans"/>
              </a:rPr>
              <a:t>, including icons by </a:t>
            </a:r>
            <a:r>
              <a:rPr lang="en" sz="1000" b="1" i="0" u="none" strike="noStrike" cap="none">
                <a:solidFill>
                  <a:schemeClr val="hlink"/>
                </a:solidFill>
                <a:uFill>
                  <a:noFill/>
                </a:uFill>
                <a:latin typeface="DM Sans"/>
                <a:ea typeface="DM Sans"/>
                <a:cs typeface="DM Sans"/>
                <a:sym typeface="DM Sans"/>
                <a:hlinkClick r:id="rId3"/>
              </a:rPr>
              <a:t>Flaticon</a:t>
            </a:r>
            <a:r>
              <a:rPr lang="en" sz="1000" b="0" i="0" u="none" strike="noStrike" cap="none">
                <a:solidFill>
                  <a:schemeClr val="dk1"/>
                </a:solidFill>
                <a:latin typeface="DM Sans"/>
                <a:ea typeface="DM Sans"/>
                <a:cs typeface="DM Sans"/>
                <a:sym typeface="DM Sans"/>
              </a:rPr>
              <a:t> and infographics &amp; images by </a:t>
            </a:r>
            <a:r>
              <a:rPr lang="en" sz="1000" b="1" i="0" u="none" strike="noStrike" cap="none">
                <a:solidFill>
                  <a:schemeClr val="hlink"/>
                </a:solidFill>
                <a:uFill>
                  <a:noFill/>
                </a:uFill>
                <a:latin typeface="DM Sans"/>
                <a:ea typeface="DM Sans"/>
                <a:cs typeface="DM Sans"/>
                <a:sym typeface="DM Sans"/>
                <a:hlinkClick r:id="rId4"/>
              </a:rPr>
              <a:t>Freepik</a:t>
            </a:r>
            <a:endParaRPr sz="1000" b="1" i="0" u="none" strike="noStrike" cap="none">
              <a:solidFill>
                <a:schemeClr val="dk1"/>
              </a:solidFill>
              <a:latin typeface="DM Sans"/>
              <a:ea typeface="DM Sans"/>
              <a:cs typeface="DM Sans"/>
              <a:sym typeface="DM Sans"/>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gradFill>
          <a:gsLst>
            <a:gs pos="0">
              <a:schemeClr val="dk2"/>
            </a:gs>
            <a:gs pos="100000">
              <a:schemeClr val="lt1"/>
            </a:gs>
          </a:gsLst>
          <a:lin ang="2700006" scaled="0"/>
        </a:gradFill>
        <a:effectLst/>
      </p:bgPr>
    </p:bg>
    <p:spTree>
      <p:nvGrpSpPr>
        <p:cNvPr id="1" name="Shape 807"/>
        <p:cNvGrpSpPr/>
        <p:nvPr/>
      </p:nvGrpSpPr>
      <p:grpSpPr>
        <a:xfrm>
          <a:off x="0" y="0"/>
          <a:ext cx="0" cy="0"/>
          <a:chOff x="0" y="0"/>
          <a:chExt cx="0" cy="0"/>
        </a:xfrm>
      </p:grpSpPr>
      <p:grpSp>
        <p:nvGrpSpPr>
          <p:cNvPr id="808" name="Google Shape;808;p42"/>
          <p:cNvGrpSpPr/>
          <p:nvPr/>
        </p:nvGrpSpPr>
        <p:grpSpPr>
          <a:xfrm>
            <a:off x="-3079129" y="-1892790"/>
            <a:ext cx="15255304" cy="8370699"/>
            <a:chOff x="-3079129" y="-1892790"/>
            <a:chExt cx="15255304" cy="8370699"/>
          </a:xfrm>
        </p:grpSpPr>
        <p:sp>
          <p:nvSpPr>
            <p:cNvPr id="809" name="Google Shape;809;p42"/>
            <p:cNvSpPr/>
            <p:nvPr/>
          </p:nvSpPr>
          <p:spPr>
            <a:xfrm rot="-5400000" flipH="1">
              <a:off x="6527399" y="25268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0" name="Google Shape;810;p42"/>
            <p:cNvSpPr/>
            <p:nvPr/>
          </p:nvSpPr>
          <p:spPr>
            <a:xfrm rot="5400000" flipH="1">
              <a:off x="-732801" y="73278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11" name="Google Shape;811;p42"/>
            <p:cNvGrpSpPr/>
            <p:nvPr/>
          </p:nvGrpSpPr>
          <p:grpSpPr>
            <a:xfrm rot="7850620">
              <a:off x="-2606238" y="-588680"/>
              <a:ext cx="5082871" cy="3574989"/>
              <a:chOff x="5431408" y="3056573"/>
              <a:chExt cx="5082850" cy="3574974"/>
            </a:xfrm>
          </p:grpSpPr>
          <p:grpSp>
            <p:nvGrpSpPr>
              <p:cNvPr id="812" name="Google Shape;812;p42"/>
              <p:cNvGrpSpPr/>
              <p:nvPr/>
            </p:nvGrpSpPr>
            <p:grpSpPr>
              <a:xfrm>
                <a:off x="5431408" y="3056573"/>
                <a:ext cx="5041020" cy="3574974"/>
                <a:chOff x="5872337" y="3235761"/>
                <a:chExt cx="4638833" cy="3289753"/>
              </a:xfrm>
            </p:grpSpPr>
            <p:sp>
              <p:nvSpPr>
                <p:cNvPr id="813" name="Google Shape;813;p42"/>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4" name="Google Shape;814;p42"/>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5" name="Google Shape;815;p42"/>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16" name="Google Shape;816;p42"/>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17" name="Google Shape;817;p42"/>
            <p:cNvGrpSpPr/>
            <p:nvPr/>
          </p:nvGrpSpPr>
          <p:grpSpPr>
            <a:xfrm rot="-2910895">
              <a:off x="6612400" y="1602677"/>
              <a:ext cx="5082658" cy="3574839"/>
              <a:chOff x="5431408" y="3056573"/>
              <a:chExt cx="5082850" cy="3574974"/>
            </a:xfrm>
          </p:grpSpPr>
          <p:grpSp>
            <p:nvGrpSpPr>
              <p:cNvPr id="818" name="Google Shape;818;p42"/>
              <p:cNvGrpSpPr/>
              <p:nvPr/>
            </p:nvGrpSpPr>
            <p:grpSpPr>
              <a:xfrm>
                <a:off x="5431408" y="3056573"/>
                <a:ext cx="5041020" cy="3574974"/>
                <a:chOff x="5872337" y="3235761"/>
                <a:chExt cx="4638833" cy="3289753"/>
              </a:xfrm>
            </p:grpSpPr>
            <p:sp>
              <p:nvSpPr>
                <p:cNvPr id="819" name="Google Shape;819;p42"/>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0" name="Google Shape;820;p42"/>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1" name="Google Shape;821;p42"/>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22" name="Google Shape;822;p42"/>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23" name="Google Shape;823;p42"/>
            <p:cNvGrpSpPr/>
            <p:nvPr/>
          </p:nvGrpSpPr>
          <p:grpSpPr>
            <a:xfrm rot="10800000">
              <a:off x="184591" y="4749687"/>
              <a:ext cx="1552199" cy="439499"/>
              <a:chOff x="2684825" y="3871425"/>
              <a:chExt cx="1552199" cy="439499"/>
            </a:xfrm>
          </p:grpSpPr>
          <p:sp>
            <p:nvSpPr>
              <p:cNvPr id="824" name="Google Shape;824;p42"/>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5" name="Google Shape;825;p42"/>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6" name="Google Shape;826;p42"/>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7" name="Google Shape;827;p42"/>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8" name="Google Shape;828;p42"/>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9" name="Google Shape;829;p42"/>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0" name="Google Shape;830;p42"/>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1" name="Google Shape;831;p42"/>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2" name="Google Shape;832;p42"/>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3" name="Google Shape;833;p42"/>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4" name="Google Shape;834;p42"/>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5" name="Google Shape;835;p42"/>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6" name="Google Shape;836;p42"/>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7" name="Google Shape;837;p42"/>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838" name="Google Shape;838;p42"/>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839" name="Google Shape;839;p42"/>
          <p:cNvSpPr txBox="1">
            <a:spLocks noGrp="1"/>
          </p:cNvSpPr>
          <p:nvPr>
            <p:ph type="body" idx="1"/>
          </p:nvPr>
        </p:nvSpPr>
        <p:spPr>
          <a:xfrm>
            <a:off x="715700" y="1152354"/>
            <a:ext cx="7712700" cy="34476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Clr>
                <a:schemeClr val="lt2"/>
              </a:buClr>
              <a:buSzPts val="1400"/>
              <a:buChar char="●"/>
              <a:defRPr/>
            </a:lvl1pPr>
            <a:lvl2pPr marL="914400" lvl="1" indent="-317500" algn="l">
              <a:lnSpc>
                <a:spcPct val="100000"/>
              </a:lnSpc>
              <a:spcBef>
                <a:spcPts val="0"/>
              </a:spcBef>
              <a:spcAft>
                <a:spcPts val="0"/>
              </a:spcAft>
              <a:buSzPts val="1400"/>
              <a:buChar char="○"/>
              <a:defRPr/>
            </a:lvl2pPr>
            <a:lvl3pPr marL="1371600" lvl="2" indent="-317500" algn="l">
              <a:lnSpc>
                <a:spcPct val="100000"/>
              </a:lnSpc>
              <a:spcBef>
                <a:spcPts val="0"/>
              </a:spcBef>
              <a:spcAft>
                <a:spcPts val="0"/>
              </a:spcAft>
              <a:buSzPts val="1400"/>
              <a:buChar char="■"/>
              <a:defRPr/>
            </a:lvl3pPr>
            <a:lvl4pPr marL="1828800" lvl="3" indent="-317500" algn="l">
              <a:lnSpc>
                <a:spcPct val="100000"/>
              </a:lnSpc>
              <a:spcBef>
                <a:spcPts val="0"/>
              </a:spcBef>
              <a:spcAft>
                <a:spcPts val="0"/>
              </a:spcAft>
              <a:buSzPts val="1400"/>
              <a:buChar char="●"/>
              <a:defRPr/>
            </a:lvl4pPr>
            <a:lvl5pPr marL="2286000" lvl="4" indent="-317500" algn="l">
              <a:lnSpc>
                <a:spcPct val="100000"/>
              </a:lnSpc>
              <a:spcBef>
                <a:spcPts val="0"/>
              </a:spcBef>
              <a:spcAft>
                <a:spcPts val="0"/>
              </a:spcAft>
              <a:buSzPts val="1400"/>
              <a:buChar char="○"/>
              <a:defRPr/>
            </a:lvl5pPr>
            <a:lvl6pPr marL="2743200" lvl="5" indent="-317500" algn="l">
              <a:lnSpc>
                <a:spcPct val="100000"/>
              </a:lnSpc>
              <a:spcBef>
                <a:spcPts val="0"/>
              </a:spcBef>
              <a:spcAft>
                <a:spcPts val="0"/>
              </a:spcAft>
              <a:buSzPts val="1400"/>
              <a:buChar char="■"/>
              <a:defRPr/>
            </a:lvl6pPr>
            <a:lvl7pPr marL="3200400" lvl="6" indent="-317500" algn="l">
              <a:lnSpc>
                <a:spcPct val="100000"/>
              </a:lnSpc>
              <a:spcBef>
                <a:spcPts val="0"/>
              </a:spcBef>
              <a:spcAft>
                <a:spcPts val="0"/>
              </a:spcAft>
              <a:buSzPts val="1400"/>
              <a:buChar char="●"/>
              <a:defRPr/>
            </a:lvl7pPr>
            <a:lvl8pPr marL="3657600" lvl="7" indent="-317500" algn="l">
              <a:lnSpc>
                <a:spcPct val="100000"/>
              </a:lnSpc>
              <a:spcBef>
                <a:spcPts val="0"/>
              </a:spcBef>
              <a:spcAft>
                <a:spcPts val="0"/>
              </a:spcAft>
              <a:buSzPts val="1400"/>
              <a:buChar char="○"/>
              <a:defRPr/>
            </a:lvl8pPr>
            <a:lvl9pPr marL="4114800" lvl="8" indent="-317500" algn="l">
              <a:lnSpc>
                <a:spcPct val="100000"/>
              </a:lnSpc>
              <a:spcBef>
                <a:spcPts val="0"/>
              </a:spcBef>
              <a:spcAft>
                <a:spcPts val="0"/>
              </a:spcAft>
              <a:buSzPts val="1400"/>
              <a:buChar char="■"/>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wo columns 2">
  <p:cSld name="CUSTOM_1_1">
    <p:bg>
      <p:bgPr>
        <a:gradFill>
          <a:gsLst>
            <a:gs pos="0">
              <a:schemeClr val="dk2"/>
            </a:gs>
            <a:gs pos="100000">
              <a:schemeClr val="lt1"/>
            </a:gs>
          </a:gsLst>
          <a:lin ang="8100019" scaled="0"/>
        </a:gradFill>
        <a:effectLst/>
      </p:bgPr>
    </p:bg>
    <p:spTree>
      <p:nvGrpSpPr>
        <p:cNvPr id="1" name="Shape 840"/>
        <p:cNvGrpSpPr/>
        <p:nvPr/>
      </p:nvGrpSpPr>
      <p:grpSpPr>
        <a:xfrm>
          <a:off x="0" y="0"/>
          <a:ext cx="0" cy="0"/>
          <a:chOff x="0" y="0"/>
          <a:chExt cx="0" cy="0"/>
        </a:xfrm>
      </p:grpSpPr>
      <p:grpSp>
        <p:nvGrpSpPr>
          <p:cNvPr id="841" name="Google Shape;841;p43"/>
          <p:cNvGrpSpPr/>
          <p:nvPr/>
        </p:nvGrpSpPr>
        <p:grpSpPr>
          <a:xfrm>
            <a:off x="-2607291" y="-2429117"/>
            <a:ext cx="14307541" cy="10483606"/>
            <a:chOff x="-2607291" y="-2429117"/>
            <a:chExt cx="14307541" cy="10483606"/>
          </a:xfrm>
        </p:grpSpPr>
        <p:sp>
          <p:nvSpPr>
            <p:cNvPr id="842" name="Google Shape;842;p43"/>
            <p:cNvSpPr/>
            <p:nvPr/>
          </p:nvSpPr>
          <p:spPr>
            <a:xfrm flipH="1">
              <a:off x="-8" y="385643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3" name="Google Shape;843;p43"/>
            <p:cNvSpPr/>
            <p:nvPr/>
          </p:nvSpPr>
          <p:spPr>
            <a:xfrm rot="10800000" flipH="1">
              <a:off x="6978667"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44" name="Google Shape;844;p43"/>
            <p:cNvGrpSpPr/>
            <p:nvPr/>
          </p:nvGrpSpPr>
          <p:grpSpPr>
            <a:xfrm rot="3702770">
              <a:off x="-2370321" y="3181900"/>
              <a:ext cx="5082945" cy="3575041"/>
              <a:chOff x="5431408" y="3056573"/>
              <a:chExt cx="5082850" cy="3574974"/>
            </a:xfrm>
          </p:grpSpPr>
          <p:grpSp>
            <p:nvGrpSpPr>
              <p:cNvPr id="845" name="Google Shape;845;p43"/>
              <p:cNvGrpSpPr/>
              <p:nvPr/>
            </p:nvGrpSpPr>
            <p:grpSpPr>
              <a:xfrm>
                <a:off x="5431408" y="3056573"/>
                <a:ext cx="5041020" cy="3574974"/>
                <a:chOff x="5872337" y="3235761"/>
                <a:chExt cx="4638833" cy="3289753"/>
              </a:xfrm>
            </p:grpSpPr>
            <p:sp>
              <p:nvSpPr>
                <p:cNvPr id="846" name="Google Shape;846;p43"/>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7" name="Google Shape;847;p43"/>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8" name="Google Shape;848;p43"/>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9" name="Google Shape;849;p43"/>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50" name="Google Shape;850;p43"/>
            <p:cNvGrpSpPr/>
            <p:nvPr/>
          </p:nvGrpSpPr>
          <p:grpSpPr>
            <a:xfrm rot="-6467287">
              <a:off x="6680355" y="-1250595"/>
              <a:ext cx="5082888" cy="3575001"/>
              <a:chOff x="5431408" y="3056573"/>
              <a:chExt cx="5082850" cy="3574974"/>
            </a:xfrm>
          </p:grpSpPr>
          <p:grpSp>
            <p:nvGrpSpPr>
              <p:cNvPr id="851" name="Google Shape;851;p43"/>
              <p:cNvGrpSpPr/>
              <p:nvPr/>
            </p:nvGrpSpPr>
            <p:grpSpPr>
              <a:xfrm>
                <a:off x="5431408" y="3056573"/>
                <a:ext cx="5041020" cy="3574974"/>
                <a:chOff x="5872337" y="3235761"/>
                <a:chExt cx="4638833" cy="3289753"/>
              </a:xfrm>
            </p:grpSpPr>
            <p:sp>
              <p:nvSpPr>
                <p:cNvPr id="852" name="Google Shape;852;p43"/>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3" name="Google Shape;853;p43"/>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4" name="Google Shape;854;p43"/>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55" name="Google Shape;855;p43"/>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56" name="Google Shape;856;p43"/>
            <p:cNvGrpSpPr/>
            <p:nvPr/>
          </p:nvGrpSpPr>
          <p:grpSpPr>
            <a:xfrm rot="10800000">
              <a:off x="7652191" y="4749687"/>
              <a:ext cx="1552199" cy="439499"/>
              <a:chOff x="2684825" y="3871425"/>
              <a:chExt cx="1552199" cy="439499"/>
            </a:xfrm>
          </p:grpSpPr>
          <p:sp>
            <p:nvSpPr>
              <p:cNvPr id="857" name="Google Shape;857;p43"/>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8" name="Google Shape;858;p43"/>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9" name="Google Shape;859;p43"/>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0" name="Google Shape;860;p43"/>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1" name="Google Shape;861;p43"/>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2" name="Google Shape;862;p43"/>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3" name="Google Shape;863;p43"/>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4" name="Google Shape;864;p43"/>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5" name="Google Shape;865;p43"/>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6" name="Google Shape;866;p43"/>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7" name="Google Shape;867;p43"/>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8" name="Google Shape;868;p43"/>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9" name="Google Shape;869;p43"/>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0" name="Google Shape;870;p43"/>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871" name="Google Shape;871;p43"/>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872" name="Google Shape;872;p43"/>
          <p:cNvSpPr txBox="1">
            <a:spLocks noGrp="1"/>
          </p:cNvSpPr>
          <p:nvPr>
            <p:ph type="body" idx="1"/>
          </p:nvPr>
        </p:nvSpPr>
        <p:spPr>
          <a:xfrm>
            <a:off x="715700" y="1152475"/>
            <a:ext cx="3856500" cy="34542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Clr>
                <a:schemeClr val="lt2"/>
              </a:buClr>
              <a:buSzPts val="1400"/>
              <a:buChar char="●"/>
              <a:defRPr sz="14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873" name="Google Shape;873;p43"/>
          <p:cNvSpPr txBox="1">
            <a:spLocks noGrp="1"/>
          </p:cNvSpPr>
          <p:nvPr>
            <p:ph type="body" idx="2"/>
          </p:nvPr>
        </p:nvSpPr>
        <p:spPr>
          <a:xfrm>
            <a:off x="4572000" y="1152475"/>
            <a:ext cx="3856500" cy="34542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Clr>
                <a:schemeClr val="lt2"/>
              </a:buClr>
              <a:buSzPts val="1400"/>
              <a:buChar char="●"/>
              <a:defRPr sz="1400" u="sng"/>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74"/>
        <p:cNvGrpSpPr/>
        <p:nvPr/>
      </p:nvGrpSpPr>
      <p:grpSpPr>
        <a:xfrm>
          <a:off x="0" y="0"/>
          <a:ext cx="0" cy="0"/>
          <a:chOff x="0" y="0"/>
          <a:chExt cx="0" cy="0"/>
        </a:xfrm>
      </p:grpSpPr>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CUSTOM_6">
    <p:bg>
      <p:bgPr>
        <a:gradFill>
          <a:gsLst>
            <a:gs pos="0">
              <a:schemeClr val="dk2"/>
            </a:gs>
            <a:gs pos="100000">
              <a:schemeClr val="lt1"/>
            </a:gs>
          </a:gsLst>
          <a:lin ang="5400700" scaled="0"/>
        </a:gradFill>
        <a:effectLst/>
      </p:bgPr>
    </p:bg>
    <p:spTree>
      <p:nvGrpSpPr>
        <p:cNvPr id="1" name="Shape 875"/>
        <p:cNvGrpSpPr/>
        <p:nvPr/>
      </p:nvGrpSpPr>
      <p:grpSpPr>
        <a:xfrm>
          <a:off x="0" y="0"/>
          <a:ext cx="0" cy="0"/>
          <a:chOff x="0" y="0"/>
          <a:chExt cx="0" cy="0"/>
        </a:xfrm>
      </p:grpSpPr>
      <p:grpSp>
        <p:nvGrpSpPr>
          <p:cNvPr id="876" name="Google Shape;876;p45"/>
          <p:cNvGrpSpPr/>
          <p:nvPr/>
        </p:nvGrpSpPr>
        <p:grpSpPr>
          <a:xfrm>
            <a:off x="-2607291" y="-2429117"/>
            <a:ext cx="14307541" cy="10483606"/>
            <a:chOff x="-2607291" y="-2429117"/>
            <a:chExt cx="14307541" cy="10483606"/>
          </a:xfrm>
        </p:grpSpPr>
        <p:sp>
          <p:nvSpPr>
            <p:cNvPr id="877" name="Google Shape;877;p45"/>
            <p:cNvSpPr/>
            <p:nvPr/>
          </p:nvSpPr>
          <p:spPr>
            <a:xfrm flipH="1">
              <a:off x="-8" y="3856438"/>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8" name="Google Shape;878;p45"/>
            <p:cNvSpPr/>
            <p:nvPr/>
          </p:nvSpPr>
          <p:spPr>
            <a:xfrm rot="10800000" flipH="1">
              <a:off x="6978667" y="-12"/>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79" name="Google Shape;879;p45"/>
            <p:cNvGrpSpPr/>
            <p:nvPr/>
          </p:nvGrpSpPr>
          <p:grpSpPr>
            <a:xfrm rot="3702770">
              <a:off x="-2370321" y="3181900"/>
              <a:ext cx="5082945" cy="3575041"/>
              <a:chOff x="5431408" y="3056573"/>
              <a:chExt cx="5082850" cy="3574974"/>
            </a:xfrm>
          </p:grpSpPr>
          <p:grpSp>
            <p:nvGrpSpPr>
              <p:cNvPr id="880" name="Google Shape;880;p45"/>
              <p:cNvGrpSpPr/>
              <p:nvPr/>
            </p:nvGrpSpPr>
            <p:grpSpPr>
              <a:xfrm>
                <a:off x="5431408" y="3056573"/>
                <a:ext cx="5041020" cy="3574974"/>
                <a:chOff x="5872337" y="3235761"/>
                <a:chExt cx="4638833" cy="3289753"/>
              </a:xfrm>
            </p:grpSpPr>
            <p:sp>
              <p:nvSpPr>
                <p:cNvPr id="881" name="Google Shape;881;p45"/>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2" name="Google Shape;882;p45"/>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3" name="Google Shape;883;p45"/>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84" name="Google Shape;884;p45"/>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85" name="Google Shape;885;p45"/>
            <p:cNvGrpSpPr/>
            <p:nvPr/>
          </p:nvGrpSpPr>
          <p:grpSpPr>
            <a:xfrm rot="-6467287">
              <a:off x="6680355" y="-1250595"/>
              <a:ext cx="5082888" cy="3575001"/>
              <a:chOff x="5431408" y="3056573"/>
              <a:chExt cx="5082850" cy="3574974"/>
            </a:xfrm>
          </p:grpSpPr>
          <p:grpSp>
            <p:nvGrpSpPr>
              <p:cNvPr id="886" name="Google Shape;886;p45"/>
              <p:cNvGrpSpPr/>
              <p:nvPr/>
            </p:nvGrpSpPr>
            <p:grpSpPr>
              <a:xfrm>
                <a:off x="5431408" y="3056573"/>
                <a:ext cx="5041020" cy="3574974"/>
                <a:chOff x="5872337" y="3235761"/>
                <a:chExt cx="4638833" cy="3289753"/>
              </a:xfrm>
            </p:grpSpPr>
            <p:sp>
              <p:nvSpPr>
                <p:cNvPr id="887" name="Google Shape;887;p45"/>
                <p:cNvSpPr/>
                <p:nvPr/>
              </p:nvSpPr>
              <p:spPr>
                <a:xfrm rot="42287">
                  <a:off x="6230322" y="3502380"/>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8" name="Google Shape;888;p45"/>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9" name="Google Shape;889;p45"/>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90" name="Google Shape;890;p45"/>
              <p:cNvSpPr/>
              <p:nvPr/>
            </p:nvSpPr>
            <p:spPr>
              <a:xfrm rot="315199">
                <a:off x="5970672" y="3956607"/>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1" name="Google Shape;891;p45"/>
            <p:cNvGrpSpPr/>
            <p:nvPr/>
          </p:nvGrpSpPr>
          <p:grpSpPr>
            <a:xfrm rot="10800000">
              <a:off x="7652191" y="4749687"/>
              <a:ext cx="1552199" cy="439499"/>
              <a:chOff x="2684825" y="3871425"/>
              <a:chExt cx="1552199" cy="439499"/>
            </a:xfrm>
          </p:grpSpPr>
          <p:sp>
            <p:nvSpPr>
              <p:cNvPr id="892" name="Google Shape;892;p45"/>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3" name="Google Shape;893;p45"/>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4" name="Google Shape;894;p45"/>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5" name="Google Shape;895;p45"/>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6" name="Google Shape;896;p45"/>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7" name="Google Shape;897;p45"/>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8" name="Google Shape;898;p45"/>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9" name="Google Shape;899;p45"/>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0" name="Google Shape;900;p45"/>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1" name="Google Shape;901;p45"/>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2" name="Google Shape;902;p45"/>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3" name="Google Shape;903;p45"/>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4" name="Google Shape;904;p45"/>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5" name="Google Shape;905;p45"/>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CUSTOM_6_1">
    <p:bg>
      <p:bgPr>
        <a:gradFill>
          <a:gsLst>
            <a:gs pos="0">
              <a:schemeClr val="dk2"/>
            </a:gs>
            <a:gs pos="100000">
              <a:schemeClr val="lt1"/>
            </a:gs>
          </a:gsLst>
          <a:lin ang="8100019" scaled="0"/>
        </a:gradFill>
        <a:effectLst/>
      </p:bgPr>
    </p:bg>
    <p:spTree>
      <p:nvGrpSpPr>
        <p:cNvPr id="1" name="Shape 906"/>
        <p:cNvGrpSpPr/>
        <p:nvPr/>
      </p:nvGrpSpPr>
      <p:grpSpPr>
        <a:xfrm>
          <a:off x="0" y="0"/>
          <a:ext cx="0" cy="0"/>
          <a:chOff x="0" y="0"/>
          <a:chExt cx="0" cy="0"/>
        </a:xfrm>
      </p:grpSpPr>
      <p:grpSp>
        <p:nvGrpSpPr>
          <p:cNvPr id="907" name="Google Shape;907;p46"/>
          <p:cNvGrpSpPr/>
          <p:nvPr/>
        </p:nvGrpSpPr>
        <p:grpSpPr>
          <a:xfrm>
            <a:off x="3887" y="1830"/>
            <a:ext cx="10368521" cy="6621392"/>
            <a:chOff x="3887" y="1830"/>
            <a:chExt cx="10368521" cy="6621392"/>
          </a:xfrm>
        </p:grpSpPr>
        <p:sp>
          <p:nvSpPr>
            <p:cNvPr id="908" name="Google Shape;908;p46"/>
            <p:cNvSpPr/>
            <p:nvPr/>
          </p:nvSpPr>
          <p:spPr>
            <a:xfrm>
              <a:off x="2564851" y="1443050"/>
              <a:ext cx="6579119" cy="3700466"/>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012"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09" name="Google Shape;909;p46"/>
            <p:cNvGrpSpPr/>
            <p:nvPr/>
          </p:nvGrpSpPr>
          <p:grpSpPr>
            <a:xfrm>
              <a:off x="5331383" y="3048248"/>
              <a:ext cx="5041025" cy="3574974"/>
              <a:chOff x="5431408" y="3056573"/>
              <a:chExt cx="5041025" cy="3574974"/>
            </a:xfrm>
          </p:grpSpPr>
          <p:grpSp>
            <p:nvGrpSpPr>
              <p:cNvPr id="910" name="Google Shape;910;p46"/>
              <p:cNvGrpSpPr/>
              <p:nvPr/>
            </p:nvGrpSpPr>
            <p:grpSpPr>
              <a:xfrm>
                <a:off x="5431408" y="3056573"/>
                <a:ext cx="5041020" cy="3574974"/>
                <a:chOff x="5872337" y="3235761"/>
                <a:chExt cx="4638833" cy="3289753"/>
              </a:xfrm>
            </p:grpSpPr>
            <p:sp>
              <p:nvSpPr>
                <p:cNvPr id="911" name="Google Shape;911;p46"/>
                <p:cNvSpPr/>
                <p:nvPr/>
              </p:nvSpPr>
              <p:spPr>
                <a:xfrm rot="42287">
                  <a:off x="6039500" y="3478526"/>
                  <a:ext cx="3905729" cy="2570988"/>
                </a:xfrm>
                <a:custGeom>
                  <a:avLst/>
                  <a:gdLst/>
                  <a:ahLst/>
                  <a:cxnLst/>
                  <a:rect l="l" t="t" r="r" b="b"/>
                  <a:pathLst>
                    <a:path w="100088" h="65884" extrusionOk="0">
                      <a:moveTo>
                        <a:pt x="100087" y="24965"/>
                      </a:moveTo>
                      <a:lnTo>
                        <a:pt x="8968" y="65884"/>
                      </a:lnTo>
                      <a:lnTo>
                        <a:pt x="1" y="45915"/>
                      </a:lnTo>
                      <a:lnTo>
                        <a:pt x="89523"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2" name="Google Shape;912;p46"/>
                <p:cNvSpPr/>
                <p:nvPr/>
              </p:nvSpPr>
              <p:spPr>
                <a:xfrm rot="315199">
                  <a:off x="5995305" y="3430499"/>
                  <a:ext cx="4386264" cy="2887306"/>
                </a:xfrm>
                <a:custGeom>
                  <a:avLst/>
                  <a:gdLst/>
                  <a:ahLst/>
                  <a:cxnLst/>
                  <a:rect l="l" t="t" r="r" b="b"/>
                  <a:pathLst>
                    <a:path w="100088" h="65884" extrusionOk="0">
                      <a:moveTo>
                        <a:pt x="100087" y="24965"/>
                      </a:moveTo>
                      <a:lnTo>
                        <a:pt x="8968" y="65884"/>
                      </a:lnTo>
                      <a:lnTo>
                        <a:pt x="1" y="45915"/>
                      </a:lnTo>
                      <a:lnTo>
                        <a:pt x="89523" y="1"/>
                      </a:lnTo>
                      <a:close/>
                    </a:path>
                  </a:pathLst>
                </a:custGeom>
                <a:gradFill>
                  <a:gsLst>
                    <a:gs pos="0">
                      <a:schemeClr val="lt2"/>
                    </a:gs>
                    <a:gs pos="50000">
                      <a:schemeClr val="lt2"/>
                    </a:gs>
                    <a:gs pos="100000">
                      <a:schemeClr val="accent1"/>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3" name="Google Shape;913;p46"/>
                <p:cNvSpPr/>
                <p:nvPr/>
              </p:nvSpPr>
              <p:spPr>
                <a:xfrm rot="315199">
                  <a:off x="5984417" y="3697001"/>
                  <a:ext cx="4415539" cy="2631899"/>
                </a:xfrm>
                <a:custGeom>
                  <a:avLst/>
                  <a:gdLst/>
                  <a:ahLst/>
                  <a:cxnLst/>
                  <a:rect l="l" t="t" r="r" b="b"/>
                  <a:pathLst>
                    <a:path w="100756" h="60056" extrusionOk="0">
                      <a:moveTo>
                        <a:pt x="100756" y="22358"/>
                      </a:moveTo>
                      <a:lnTo>
                        <a:pt x="8258" y="60056"/>
                      </a:lnTo>
                      <a:lnTo>
                        <a:pt x="0" y="39787"/>
                      </a:lnTo>
                      <a:lnTo>
                        <a:pt x="91202" y="1"/>
                      </a:lnTo>
                      <a:close/>
                    </a:path>
                  </a:pathLst>
                </a:custGeom>
                <a:gradFill>
                  <a:gsLst>
                    <a:gs pos="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14" name="Google Shape;914;p46"/>
              <p:cNvSpPr/>
              <p:nvPr/>
            </p:nvSpPr>
            <p:spPr>
              <a:xfrm rot="315199">
                <a:off x="5928847" y="3848232"/>
                <a:ext cx="4443630" cy="2387273"/>
              </a:xfrm>
              <a:custGeom>
                <a:avLst/>
                <a:gdLst/>
                <a:ahLst/>
                <a:cxnLst/>
                <a:rect l="l" t="t" r="r" b="b"/>
                <a:pathLst>
                  <a:path w="101397" h="54474" extrusionOk="0">
                    <a:moveTo>
                      <a:pt x="0" y="33877"/>
                    </a:moveTo>
                    <a:lnTo>
                      <a:pt x="93972" y="1"/>
                    </a:lnTo>
                    <a:lnTo>
                      <a:pt x="101397" y="20583"/>
                    </a:lnTo>
                    <a:lnTo>
                      <a:pt x="7425" y="54473"/>
                    </a:lnTo>
                    <a:close/>
                  </a:path>
                </a:pathLst>
              </a:custGeom>
              <a:gradFill>
                <a:gsLst>
                  <a:gs pos="0">
                    <a:schemeClr val="accent1"/>
                  </a:gs>
                  <a:gs pos="50000">
                    <a:schemeClr val="accent1"/>
                  </a:gs>
                  <a:gs pos="100000">
                    <a:schemeClr val="lt2"/>
                  </a:gs>
                </a:gsLst>
                <a:lin ang="10800025"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15" name="Google Shape;915;p46"/>
            <p:cNvSpPr/>
            <p:nvPr/>
          </p:nvSpPr>
          <p:spPr>
            <a:xfrm rot="10800000">
              <a:off x="3887" y="1830"/>
              <a:ext cx="3349402" cy="1883810"/>
            </a:xfrm>
            <a:custGeom>
              <a:avLst/>
              <a:gdLst/>
              <a:ahLst/>
              <a:cxnLst/>
              <a:rect l="l" t="t" r="r" b="b"/>
              <a:pathLst>
                <a:path w="119387" h="67153" extrusionOk="0">
                  <a:moveTo>
                    <a:pt x="119387" y="67152"/>
                  </a:moveTo>
                  <a:lnTo>
                    <a:pt x="1" y="67152"/>
                  </a:lnTo>
                  <a:lnTo>
                    <a:pt x="119387" y="0"/>
                  </a:lnTo>
                  <a:close/>
                </a:path>
              </a:pathLst>
            </a:custGeom>
            <a:gradFill>
              <a:gsLst>
                <a:gs pos="0">
                  <a:schemeClr val="dk2"/>
                </a:gs>
                <a:gs pos="100000">
                  <a:schemeClr val="lt1"/>
                </a:gs>
              </a:gsLst>
              <a:lin ang="5400700"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16" name="Google Shape;916;p46"/>
            <p:cNvGrpSpPr/>
            <p:nvPr/>
          </p:nvGrpSpPr>
          <p:grpSpPr>
            <a:xfrm rot="10800000">
              <a:off x="184591" y="4749687"/>
              <a:ext cx="1552199" cy="439499"/>
              <a:chOff x="2684825" y="3871425"/>
              <a:chExt cx="1552199" cy="439499"/>
            </a:xfrm>
          </p:grpSpPr>
          <p:sp>
            <p:nvSpPr>
              <p:cNvPr id="917" name="Google Shape;917;p46"/>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8" name="Google Shape;918;p46"/>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9" name="Google Shape;919;p46"/>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0" name="Google Shape;920;p46"/>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1" name="Google Shape;921;p46"/>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2" name="Google Shape;922;p46"/>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3" name="Google Shape;923;p46"/>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4" name="Google Shape;924;p46"/>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5" name="Google Shape;925;p46"/>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6" name="Google Shape;926;p46"/>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7" name="Google Shape;927;p46"/>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8" name="Google Shape;928;p46"/>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9" name="Google Shape;929;p46"/>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0" name="Google Shape;930;p46"/>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1pPr>
            <a:lvl2pPr marR="0" lvl="1"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2pPr>
            <a:lvl3pPr marR="0" lvl="2"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3pPr>
            <a:lvl4pPr marR="0" lvl="3"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4pPr>
            <a:lvl5pPr marR="0" lvl="4"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5pPr>
            <a:lvl6pPr marR="0" lvl="5"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6pPr>
            <a:lvl7pPr marR="0" lvl="6"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7pPr>
            <a:lvl8pPr marR="0" lvl="7"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8pPr>
            <a:lvl9pPr marR="0" lvl="8" algn="l" rtl="0">
              <a:lnSpc>
                <a:spcPct val="100000"/>
              </a:lnSpc>
              <a:spcBef>
                <a:spcPts val="0"/>
              </a:spcBef>
              <a:spcAft>
                <a:spcPts val="0"/>
              </a:spcAft>
              <a:buClr>
                <a:schemeClr val="dk1"/>
              </a:buClr>
              <a:buSzPts val="3000"/>
              <a:buFont typeface="Inter ExtraBold"/>
              <a:buNone/>
              <a:defRPr sz="3000" b="0" i="0" u="none" strike="noStrike" cap="none">
                <a:solidFill>
                  <a:schemeClr val="dk1"/>
                </a:solidFill>
                <a:latin typeface="Inter ExtraBold"/>
                <a:ea typeface="Inter ExtraBold"/>
                <a:cs typeface="Inter ExtraBold"/>
                <a:sym typeface="Inter ExtraBold"/>
              </a:defRPr>
            </a:lvl9pPr>
          </a:lstStyle>
          <a:p>
            <a:endParaRPr/>
          </a:p>
        </p:txBody>
      </p:sp>
      <p:sp>
        <p:nvSpPr>
          <p:cNvPr id="7" name="Google Shape;7;p15"/>
          <p:cNvSpPr txBox="1">
            <a:spLocks noGrp="1"/>
          </p:cNvSpPr>
          <p:nvPr>
            <p:ph type="body" idx="1"/>
          </p:nvPr>
        </p:nvSpPr>
        <p:spPr>
          <a:xfrm>
            <a:off x="715700" y="1158947"/>
            <a:ext cx="7712700" cy="34476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1pPr>
            <a:lvl2pPr marL="914400" marR="0" lvl="1"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2pPr>
            <a:lvl3pPr marL="1371600" marR="0" lvl="2"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3pPr>
            <a:lvl4pPr marL="1828800" marR="0" lvl="3"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4pPr>
            <a:lvl5pPr marL="2286000" marR="0" lvl="4"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5pPr>
            <a:lvl6pPr marL="2743200" marR="0" lvl="5"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6pPr>
            <a:lvl7pPr marL="3200400" marR="0" lvl="6"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7pPr>
            <a:lvl8pPr marL="3657600" marR="0" lvl="7"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8pPr>
            <a:lvl9pPr marL="4114800" marR="0" lvl="8" indent="-317500" algn="l" rtl="0">
              <a:lnSpc>
                <a:spcPct val="100000"/>
              </a:lnSpc>
              <a:spcBef>
                <a:spcPts val="0"/>
              </a:spcBef>
              <a:spcAft>
                <a:spcPts val="0"/>
              </a:spcAft>
              <a:buClr>
                <a:schemeClr val="dk1"/>
              </a:buClr>
              <a:buSzPts val="1400"/>
              <a:buFont typeface="DM Sans"/>
              <a:buChar char="■"/>
              <a:defRPr sz="1400" b="0" i="0" u="none" strike="noStrike" cap="none">
                <a:solidFill>
                  <a:schemeClr val="dk1"/>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0.xml"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1.xml" /><Relationship Id="rId1" Type="http://schemas.openxmlformats.org/officeDocument/2006/relationships/slideLayout" Target="../slideLayouts/slideLayout9.xml" /></Relationships>
</file>

<file path=ppt/slides/_rels/slide12.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2.xml" /><Relationship Id="rId1" Type="http://schemas.openxmlformats.org/officeDocument/2006/relationships/slideLayout" Target="../slideLayouts/slideLayout9.xml" /></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0022002184015004003" TargetMode="External" /><Relationship Id="rId3" Type="http://schemas.openxmlformats.org/officeDocument/2006/relationships/hyperlink" Target="https://www.ons.gov.uk/economy/nationalaccounts/balanceofpayments/articles/uktradewithchina2021/2022-06-01" TargetMode="External" /><Relationship Id="rId7" Type="http://schemas.openxmlformats.org/officeDocument/2006/relationships/hyperlink" Target="https://doi.org/10.9707/2307-0919.1014.%E2%80%8C" TargetMode="External" /><Relationship Id="rId2" Type="http://schemas.openxmlformats.org/officeDocument/2006/relationships/notesSlide" Target="../notesSlides/notesSlide13.xml" /><Relationship Id="rId1" Type="http://schemas.openxmlformats.org/officeDocument/2006/relationships/slideLayout" Target="../slideLayouts/slideLayout9.xml" /><Relationship Id="rId6" Type="http://schemas.openxmlformats.org/officeDocument/2006/relationships/hyperlink" Target="https://assets.publishing.service.gov.uk/media/6812449bc47c2060a91216dc/china-trade-and-investment-factsheet-2025-05-02.pdf" TargetMode="External" /><Relationship Id="rId5" Type="http://schemas.openxmlformats.org/officeDocument/2006/relationships/hyperlink" Target="https://assets.publishing.service.gov.uk/media/61e1b75e8fa8f5058d5a76bf/uk-india-free-trade-agreement-the-uks-strategic-approach.pdf" TargetMode="External" /><Relationship Id="rId4" Type="http://schemas.openxmlformats.org/officeDocument/2006/relationships/hyperlink" Target="https://www.ons.gov.uk/economy/nationalaccounts/balanceofpayments/articles/uktradeingoodsyearinreview/2023" TargetMode="External" /><Relationship Id="rId9" Type="http://schemas.openxmlformats.org/officeDocument/2006/relationships/hyperlink" Target="https://researchbriefings.files.parliament.uk/documents/SN06152/SN06152.pdf"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4.xml" /><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34"/>
        <p:cNvGrpSpPr/>
        <p:nvPr/>
      </p:nvGrpSpPr>
      <p:grpSpPr>
        <a:xfrm>
          <a:off x="0" y="0"/>
          <a:ext cx="0" cy="0"/>
          <a:chOff x="0" y="0"/>
          <a:chExt cx="0" cy="0"/>
        </a:xfrm>
      </p:grpSpPr>
      <p:grpSp>
        <p:nvGrpSpPr>
          <p:cNvPr id="935" name="Google Shape;935;p1"/>
          <p:cNvGrpSpPr/>
          <p:nvPr/>
        </p:nvGrpSpPr>
        <p:grpSpPr>
          <a:xfrm>
            <a:off x="5988533" y="879254"/>
            <a:ext cx="2486283" cy="2484821"/>
            <a:chOff x="1188550" y="238175"/>
            <a:chExt cx="5229875" cy="5226800"/>
          </a:xfrm>
        </p:grpSpPr>
        <p:sp>
          <p:nvSpPr>
            <p:cNvPr id="936" name="Google Shape;936;p1"/>
            <p:cNvSpPr/>
            <p:nvPr/>
          </p:nvSpPr>
          <p:spPr>
            <a:xfrm>
              <a:off x="1749875" y="1205350"/>
              <a:ext cx="4096975" cy="3305650"/>
            </a:xfrm>
            <a:custGeom>
              <a:avLst/>
              <a:gdLst/>
              <a:ahLst/>
              <a:cxnLst/>
              <a:rect l="l" t="t" r="r" b="b"/>
              <a:pathLst>
                <a:path w="163879" h="132226" extrusionOk="0">
                  <a:moveTo>
                    <a:pt x="767" y="1"/>
                  </a:moveTo>
                  <a:lnTo>
                    <a:pt x="1" y="987"/>
                  </a:lnTo>
                  <a:lnTo>
                    <a:pt x="163084" y="132226"/>
                  </a:lnTo>
                  <a:lnTo>
                    <a:pt x="163878" y="131267"/>
                  </a:lnTo>
                  <a:lnTo>
                    <a:pt x="767"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7" name="Google Shape;937;p1"/>
            <p:cNvSpPr/>
            <p:nvPr/>
          </p:nvSpPr>
          <p:spPr>
            <a:xfrm>
              <a:off x="1987400" y="950150"/>
              <a:ext cx="4063450" cy="3272675"/>
            </a:xfrm>
            <a:custGeom>
              <a:avLst/>
              <a:gdLst/>
              <a:ahLst/>
              <a:cxnLst/>
              <a:rect l="l" t="t" r="r" b="b"/>
              <a:pathLst>
                <a:path w="162538" h="130907" extrusionOk="0">
                  <a:moveTo>
                    <a:pt x="856" y="1"/>
                  </a:moveTo>
                  <a:cubicBezTo>
                    <a:pt x="632" y="1"/>
                    <a:pt x="435" y="238"/>
                    <a:pt x="1" y="762"/>
                  </a:cubicBezTo>
                  <a:lnTo>
                    <a:pt x="161716" y="130906"/>
                  </a:lnTo>
                  <a:cubicBezTo>
                    <a:pt x="162537" y="129948"/>
                    <a:pt x="162537" y="129948"/>
                    <a:pt x="161716" y="129291"/>
                  </a:cubicBezTo>
                  <a:lnTo>
                    <a:pt x="152379" y="121761"/>
                  </a:lnTo>
                  <a:lnTo>
                    <a:pt x="97643" y="77732"/>
                  </a:lnTo>
                  <a:lnTo>
                    <a:pt x="51779" y="40821"/>
                  </a:lnTo>
                  <a:lnTo>
                    <a:pt x="1616" y="461"/>
                  </a:lnTo>
                  <a:cubicBezTo>
                    <a:pt x="1244" y="163"/>
                    <a:pt x="1041" y="1"/>
                    <a:pt x="856"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8" name="Google Shape;938;p1"/>
            <p:cNvSpPr/>
            <p:nvPr/>
          </p:nvSpPr>
          <p:spPr>
            <a:xfrm>
              <a:off x="1549300" y="1494225"/>
              <a:ext cx="4057275" cy="3271875"/>
            </a:xfrm>
            <a:custGeom>
              <a:avLst/>
              <a:gdLst/>
              <a:ahLst/>
              <a:cxnLst/>
              <a:rect l="l" t="t" r="r" b="b"/>
              <a:pathLst>
                <a:path w="162291" h="130875" extrusionOk="0">
                  <a:moveTo>
                    <a:pt x="658" y="1"/>
                  </a:moveTo>
                  <a:lnTo>
                    <a:pt x="1" y="1041"/>
                  </a:lnTo>
                  <a:cubicBezTo>
                    <a:pt x="329" y="1343"/>
                    <a:pt x="631" y="1562"/>
                    <a:pt x="904" y="1808"/>
                  </a:cubicBezTo>
                  <a:lnTo>
                    <a:pt x="20373" y="17470"/>
                  </a:lnTo>
                  <a:lnTo>
                    <a:pt x="73274" y="60048"/>
                  </a:lnTo>
                  <a:lnTo>
                    <a:pt x="116399" y="94741"/>
                  </a:lnTo>
                  <a:lnTo>
                    <a:pt x="160730" y="130419"/>
                  </a:lnTo>
                  <a:cubicBezTo>
                    <a:pt x="161096" y="130712"/>
                    <a:pt x="161310" y="130874"/>
                    <a:pt x="161495" y="130874"/>
                  </a:cubicBezTo>
                  <a:cubicBezTo>
                    <a:pt x="161725" y="130874"/>
                    <a:pt x="161911" y="130624"/>
                    <a:pt x="162291" y="130063"/>
                  </a:cubicBezTo>
                  <a:lnTo>
                    <a:pt x="65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9" name="Google Shape;939;p1"/>
            <p:cNvSpPr/>
            <p:nvPr/>
          </p:nvSpPr>
          <p:spPr>
            <a:xfrm>
              <a:off x="2263975" y="720950"/>
              <a:ext cx="3949775" cy="3184250"/>
            </a:xfrm>
            <a:custGeom>
              <a:avLst/>
              <a:gdLst/>
              <a:ahLst/>
              <a:cxnLst/>
              <a:rect l="l" t="t" r="r" b="b"/>
              <a:pathLst>
                <a:path w="157991" h="127370" extrusionOk="0">
                  <a:moveTo>
                    <a:pt x="847" y="0"/>
                  </a:moveTo>
                  <a:cubicBezTo>
                    <a:pt x="607" y="0"/>
                    <a:pt x="397" y="239"/>
                    <a:pt x="0" y="758"/>
                  </a:cubicBezTo>
                  <a:lnTo>
                    <a:pt x="157334" y="127369"/>
                  </a:lnTo>
                  <a:cubicBezTo>
                    <a:pt x="157991" y="126575"/>
                    <a:pt x="157881" y="126137"/>
                    <a:pt x="157197" y="125589"/>
                  </a:cubicBezTo>
                  <a:cubicBezTo>
                    <a:pt x="155225" y="124083"/>
                    <a:pt x="153309" y="122495"/>
                    <a:pt x="151365" y="120935"/>
                  </a:cubicBezTo>
                  <a:lnTo>
                    <a:pt x="77161" y="61243"/>
                  </a:lnTo>
                  <a:lnTo>
                    <a:pt x="1588" y="429"/>
                  </a:lnTo>
                  <a:cubicBezTo>
                    <a:pt x="1249" y="150"/>
                    <a:pt x="1038" y="0"/>
                    <a:pt x="847"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0" name="Google Shape;940;p1"/>
            <p:cNvSpPr/>
            <p:nvPr/>
          </p:nvSpPr>
          <p:spPr>
            <a:xfrm>
              <a:off x="1386400" y="1815275"/>
              <a:ext cx="3945000" cy="3181075"/>
            </a:xfrm>
            <a:custGeom>
              <a:avLst/>
              <a:gdLst/>
              <a:ahLst/>
              <a:cxnLst/>
              <a:rect l="l" t="t" r="r" b="b"/>
              <a:pathLst>
                <a:path w="157800" h="127243" extrusionOk="0">
                  <a:moveTo>
                    <a:pt x="630" y="1"/>
                  </a:moveTo>
                  <a:lnTo>
                    <a:pt x="630" y="1"/>
                  </a:lnTo>
                  <a:cubicBezTo>
                    <a:pt x="0" y="740"/>
                    <a:pt x="110" y="1178"/>
                    <a:pt x="822" y="1726"/>
                  </a:cubicBezTo>
                  <a:cubicBezTo>
                    <a:pt x="15991" y="13938"/>
                    <a:pt x="31160" y="26150"/>
                    <a:pt x="46357" y="38335"/>
                  </a:cubicBezTo>
                  <a:lnTo>
                    <a:pt x="101202" y="82501"/>
                  </a:lnTo>
                  <a:lnTo>
                    <a:pt x="151419" y="122916"/>
                  </a:lnTo>
                  <a:lnTo>
                    <a:pt x="156786" y="127242"/>
                  </a:lnTo>
                  <a:lnTo>
                    <a:pt x="157799" y="126448"/>
                  </a:lnTo>
                  <a:lnTo>
                    <a:pt x="630"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1" name="Google Shape;941;p1"/>
            <p:cNvSpPr/>
            <p:nvPr/>
          </p:nvSpPr>
          <p:spPr>
            <a:xfrm>
              <a:off x="2578850" y="528450"/>
              <a:ext cx="3758125" cy="3024900"/>
            </a:xfrm>
            <a:custGeom>
              <a:avLst/>
              <a:gdLst/>
              <a:ahLst/>
              <a:cxnLst/>
              <a:rect l="l" t="t" r="r" b="b"/>
              <a:pathLst>
                <a:path w="150325" h="120996" extrusionOk="0">
                  <a:moveTo>
                    <a:pt x="979" y="0"/>
                  </a:moveTo>
                  <a:cubicBezTo>
                    <a:pt x="671" y="0"/>
                    <a:pt x="360" y="157"/>
                    <a:pt x="1" y="490"/>
                  </a:cubicBezTo>
                  <a:lnTo>
                    <a:pt x="149750" y="120995"/>
                  </a:lnTo>
                  <a:cubicBezTo>
                    <a:pt x="150325" y="120146"/>
                    <a:pt x="150133" y="119681"/>
                    <a:pt x="149448" y="119133"/>
                  </a:cubicBezTo>
                  <a:cubicBezTo>
                    <a:pt x="144082" y="114834"/>
                    <a:pt x="138742" y="110536"/>
                    <a:pt x="133375" y="106237"/>
                  </a:cubicBezTo>
                  <a:cubicBezTo>
                    <a:pt x="111443" y="88548"/>
                    <a:pt x="89483" y="70887"/>
                    <a:pt x="67550" y="53254"/>
                  </a:cubicBezTo>
                  <a:cubicBezTo>
                    <a:pt x="45645" y="35647"/>
                    <a:pt x="23768" y="18041"/>
                    <a:pt x="1917" y="435"/>
                  </a:cubicBezTo>
                  <a:cubicBezTo>
                    <a:pt x="1579" y="151"/>
                    <a:pt x="1280" y="0"/>
                    <a:pt x="979"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2" name="Google Shape;942;p1"/>
            <p:cNvSpPr/>
            <p:nvPr/>
          </p:nvSpPr>
          <p:spPr>
            <a:xfrm>
              <a:off x="1264550" y="2167825"/>
              <a:ext cx="3747850" cy="3016850"/>
            </a:xfrm>
            <a:custGeom>
              <a:avLst/>
              <a:gdLst/>
              <a:ahLst/>
              <a:cxnLst/>
              <a:rect l="l" t="t" r="r" b="b"/>
              <a:pathLst>
                <a:path w="149914" h="120674" extrusionOk="0">
                  <a:moveTo>
                    <a:pt x="575" y="0"/>
                  </a:moveTo>
                  <a:lnTo>
                    <a:pt x="575" y="0"/>
                  </a:lnTo>
                  <a:cubicBezTo>
                    <a:pt x="0" y="876"/>
                    <a:pt x="274" y="1369"/>
                    <a:pt x="959" y="1917"/>
                  </a:cubicBezTo>
                  <a:cubicBezTo>
                    <a:pt x="7913" y="7503"/>
                    <a:pt x="14896" y="13116"/>
                    <a:pt x="21878" y="18729"/>
                  </a:cubicBezTo>
                  <a:lnTo>
                    <a:pt x="84253" y="68919"/>
                  </a:lnTo>
                  <a:cubicBezTo>
                    <a:pt x="105528" y="86033"/>
                    <a:pt x="126804" y="103146"/>
                    <a:pt x="148052" y="120287"/>
                  </a:cubicBezTo>
                  <a:cubicBezTo>
                    <a:pt x="148375" y="120548"/>
                    <a:pt x="148654" y="120674"/>
                    <a:pt x="148923" y="120674"/>
                  </a:cubicBezTo>
                  <a:cubicBezTo>
                    <a:pt x="149246" y="120674"/>
                    <a:pt x="149555" y="120493"/>
                    <a:pt x="149913" y="120150"/>
                  </a:cubicBezTo>
                  <a:cubicBezTo>
                    <a:pt x="100134" y="80091"/>
                    <a:pt x="50355" y="40032"/>
                    <a:pt x="575"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3" name="Google Shape;943;p1"/>
            <p:cNvSpPr/>
            <p:nvPr/>
          </p:nvSpPr>
          <p:spPr>
            <a:xfrm>
              <a:off x="2943700" y="372975"/>
              <a:ext cx="3466525" cy="2789500"/>
            </a:xfrm>
            <a:custGeom>
              <a:avLst/>
              <a:gdLst/>
              <a:ahLst/>
              <a:cxnLst/>
              <a:rect l="l" t="t" r="r" b="b"/>
              <a:pathLst>
                <a:path w="138661" h="111580" extrusionOk="0">
                  <a:moveTo>
                    <a:pt x="1021" y="1"/>
                  </a:moveTo>
                  <a:cubicBezTo>
                    <a:pt x="716" y="1"/>
                    <a:pt x="388" y="117"/>
                    <a:pt x="1" y="383"/>
                  </a:cubicBezTo>
                  <a:lnTo>
                    <a:pt x="138195" y="111579"/>
                  </a:lnTo>
                  <a:cubicBezTo>
                    <a:pt x="138660" y="110484"/>
                    <a:pt x="138606" y="110292"/>
                    <a:pt x="137456" y="109389"/>
                  </a:cubicBezTo>
                  <a:lnTo>
                    <a:pt x="81543" y="64401"/>
                  </a:lnTo>
                  <a:cubicBezTo>
                    <a:pt x="55092" y="43098"/>
                    <a:pt x="28614" y="21796"/>
                    <a:pt x="2137" y="493"/>
                  </a:cubicBezTo>
                  <a:cubicBezTo>
                    <a:pt x="1754" y="187"/>
                    <a:pt x="1406" y="1"/>
                    <a:pt x="1021"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4" name="Google Shape;944;p1"/>
            <p:cNvSpPr/>
            <p:nvPr/>
          </p:nvSpPr>
          <p:spPr>
            <a:xfrm>
              <a:off x="1193350" y="2560050"/>
              <a:ext cx="3451450" cy="2778450"/>
            </a:xfrm>
            <a:custGeom>
              <a:avLst/>
              <a:gdLst/>
              <a:ahLst/>
              <a:cxnLst/>
              <a:rect l="l" t="t" r="r" b="b"/>
              <a:pathLst>
                <a:path w="138058" h="111138" extrusionOk="0">
                  <a:moveTo>
                    <a:pt x="439" y="1"/>
                  </a:moveTo>
                  <a:lnTo>
                    <a:pt x="439" y="1"/>
                  </a:lnTo>
                  <a:cubicBezTo>
                    <a:pt x="1" y="904"/>
                    <a:pt x="220" y="1452"/>
                    <a:pt x="904" y="2000"/>
                  </a:cubicBezTo>
                  <a:cubicBezTo>
                    <a:pt x="20098" y="17415"/>
                    <a:pt x="39293" y="32858"/>
                    <a:pt x="58460" y="48274"/>
                  </a:cubicBezTo>
                  <a:cubicBezTo>
                    <a:pt x="84363" y="69111"/>
                    <a:pt x="110238" y="89921"/>
                    <a:pt x="136086" y="110759"/>
                  </a:cubicBezTo>
                  <a:cubicBezTo>
                    <a:pt x="136414" y="111024"/>
                    <a:pt x="136702" y="111138"/>
                    <a:pt x="136989" y="111138"/>
                  </a:cubicBezTo>
                  <a:cubicBezTo>
                    <a:pt x="137324" y="111138"/>
                    <a:pt x="137659" y="110982"/>
                    <a:pt x="138058" y="110731"/>
                  </a:cubicBezTo>
                  <a:lnTo>
                    <a:pt x="439"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5" name="Google Shape;945;p1"/>
            <p:cNvSpPr/>
            <p:nvPr/>
          </p:nvSpPr>
          <p:spPr>
            <a:xfrm>
              <a:off x="3370175" y="267600"/>
              <a:ext cx="3048250" cy="2456075"/>
            </a:xfrm>
            <a:custGeom>
              <a:avLst/>
              <a:gdLst/>
              <a:ahLst/>
              <a:cxnLst/>
              <a:rect l="l" t="t" r="r" b="b"/>
              <a:pathLst>
                <a:path w="121930" h="98243" extrusionOk="0">
                  <a:moveTo>
                    <a:pt x="1110" y="0"/>
                  </a:moveTo>
                  <a:cubicBezTo>
                    <a:pt x="781" y="0"/>
                    <a:pt x="422" y="88"/>
                    <a:pt x="0" y="245"/>
                  </a:cubicBezTo>
                  <a:lnTo>
                    <a:pt x="121793" y="98243"/>
                  </a:lnTo>
                  <a:cubicBezTo>
                    <a:pt x="121930" y="97312"/>
                    <a:pt x="121903" y="96682"/>
                    <a:pt x="121218" y="96135"/>
                  </a:cubicBezTo>
                  <a:cubicBezTo>
                    <a:pt x="107226" y="84908"/>
                    <a:pt x="93262" y="73682"/>
                    <a:pt x="79270" y="62428"/>
                  </a:cubicBezTo>
                  <a:cubicBezTo>
                    <a:pt x="53613" y="41782"/>
                    <a:pt x="27957" y="21109"/>
                    <a:pt x="2300" y="464"/>
                  </a:cubicBezTo>
                  <a:cubicBezTo>
                    <a:pt x="1902" y="142"/>
                    <a:pt x="1529" y="0"/>
                    <a:pt x="1110"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6" name="Google Shape;946;p1"/>
            <p:cNvSpPr/>
            <p:nvPr/>
          </p:nvSpPr>
          <p:spPr>
            <a:xfrm>
              <a:off x="1188550" y="3001575"/>
              <a:ext cx="3027725" cy="2439450"/>
            </a:xfrm>
            <a:custGeom>
              <a:avLst/>
              <a:gdLst/>
              <a:ahLst/>
              <a:cxnLst/>
              <a:rect l="l" t="t" r="r" b="b"/>
              <a:pathLst>
                <a:path w="121109" h="97578" extrusionOk="0">
                  <a:moveTo>
                    <a:pt x="138" y="1"/>
                  </a:moveTo>
                  <a:cubicBezTo>
                    <a:pt x="1" y="1041"/>
                    <a:pt x="138" y="1644"/>
                    <a:pt x="822" y="2219"/>
                  </a:cubicBezTo>
                  <a:cubicBezTo>
                    <a:pt x="8078" y="8024"/>
                    <a:pt x="15334" y="13856"/>
                    <a:pt x="22591" y="19688"/>
                  </a:cubicBezTo>
                  <a:lnTo>
                    <a:pt x="70152" y="57967"/>
                  </a:lnTo>
                  <a:cubicBezTo>
                    <a:pt x="86389" y="71028"/>
                    <a:pt x="102654" y="84089"/>
                    <a:pt x="118864" y="97177"/>
                  </a:cubicBezTo>
                  <a:cubicBezTo>
                    <a:pt x="119225" y="97470"/>
                    <a:pt x="119559" y="97578"/>
                    <a:pt x="119921" y="97578"/>
                  </a:cubicBezTo>
                  <a:cubicBezTo>
                    <a:pt x="120273" y="97578"/>
                    <a:pt x="120651" y="97476"/>
                    <a:pt x="121109" y="97342"/>
                  </a:cubicBezTo>
                  <a:lnTo>
                    <a:pt x="13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7" name="Google Shape;947;p1"/>
            <p:cNvSpPr/>
            <p:nvPr/>
          </p:nvSpPr>
          <p:spPr>
            <a:xfrm>
              <a:off x="3889725" y="238175"/>
              <a:ext cx="2444500" cy="1968000"/>
            </a:xfrm>
            <a:custGeom>
              <a:avLst/>
              <a:gdLst/>
              <a:ahLst/>
              <a:cxnLst/>
              <a:rect l="l" t="t" r="r" b="b"/>
              <a:pathLst>
                <a:path w="97780" h="78720" extrusionOk="0">
                  <a:moveTo>
                    <a:pt x="802" y="1"/>
                  </a:moveTo>
                  <a:cubicBezTo>
                    <a:pt x="554" y="1"/>
                    <a:pt x="289" y="19"/>
                    <a:pt x="1" y="53"/>
                  </a:cubicBezTo>
                  <a:lnTo>
                    <a:pt x="97753" y="78720"/>
                  </a:lnTo>
                  <a:cubicBezTo>
                    <a:pt x="97780" y="77624"/>
                    <a:pt x="97561" y="76803"/>
                    <a:pt x="96685" y="76228"/>
                  </a:cubicBezTo>
                  <a:cubicBezTo>
                    <a:pt x="95891" y="75708"/>
                    <a:pt x="95206" y="75050"/>
                    <a:pt x="94467" y="74448"/>
                  </a:cubicBezTo>
                  <a:lnTo>
                    <a:pt x="48603" y="37565"/>
                  </a:lnTo>
                  <a:cubicBezTo>
                    <a:pt x="33324" y="25298"/>
                    <a:pt x="18045" y="12977"/>
                    <a:pt x="2794" y="655"/>
                  </a:cubicBezTo>
                  <a:cubicBezTo>
                    <a:pt x="2173" y="179"/>
                    <a:pt x="1568" y="1"/>
                    <a:pt x="802"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8" name="Google Shape;948;p1"/>
            <p:cNvSpPr/>
            <p:nvPr/>
          </p:nvSpPr>
          <p:spPr>
            <a:xfrm>
              <a:off x="1278225" y="3523200"/>
              <a:ext cx="2409600" cy="1941775"/>
            </a:xfrm>
            <a:custGeom>
              <a:avLst/>
              <a:gdLst/>
              <a:ahLst/>
              <a:cxnLst/>
              <a:rect l="l" t="t" r="r" b="b"/>
              <a:pathLst>
                <a:path w="96384" h="77671" extrusionOk="0">
                  <a:moveTo>
                    <a:pt x="1" y="0"/>
                  </a:moveTo>
                  <a:cubicBezTo>
                    <a:pt x="56" y="931"/>
                    <a:pt x="110" y="1725"/>
                    <a:pt x="904" y="2355"/>
                  </a:cubicBezTo>
                  <a:cubicBezTo>
                    <a:pt x="9119" y="8982"/>
                    <a:pt x="17361" y="15608"/>
                    <a:pt x="25602" y="22234"/>
                  </a:cubicBezTo>
                  <a:cubicBezTo>
                    <a:pt x="48302" y="40470"/>
                    <a:pt x="71001" y="58761"/>
                    <a:pt x="93700" y="77052"/>
                  </a:cubicBezTo>
                  <a:cubicBezTo>
                    <a:pt x="94268" y="77525"/>
                    <a:pt x="94848" y="77671"/>
                    <a:pt x="95487" y="77671"/>
                  </a:cubicBezTo>
                  <a:cubicBezTo>
                    <a:pt x="95773" y="77671"/>
                    <a:pt x="96070" y="77642"/>
                    <a:pt x="96383" y="77599"/>
                  </a:cubicBezTo>
                  <a:lnTo>
                    <a:pt x="1" y="0"/>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9" name="Google Shape;949;p1"/>
            <p:cNvSpPr/>
            <p:nvPr/>
          </p:nvSpPr>
          <p:spPr>
            <a:xfrm>
              <a:off x="4611925" y="360650"/>
              <a:ext cx="1451225" cy="1169900"/>
            </a:xfrm>
            <a:custGeom>
              <a:avLst/>
              <a:gdLst/>
              <a:ahLst/>
              <a:cxnLst/>
              <a:rect l="l" t="t" r="r" b="b"/>
              <a:pathLst>
                <a:path w="58049" h="46796" extrusionOk="0">
                  <a:moveTo>
                    <a:pt x="192" y="0"/>
                  </a:moveTo>
                  <a:lnTo>
                    <a:pt x="0" y="329"/>
                  </a:lnTo>
                  <a:lnTo>
                    <a:pt x="57775" y="46795"/>
                  </a:lnTo>
                  <a:lnTo>
                    <a:pt x="58049" y="46521"/>
                  </a:lnTo>
                  <a:cubicBezTo>
                    <a:pt x="57255" y="45536"/>
                    <a:pt x="56625" y="44331"/>
                    <a:pt x="55639" y="43537"/>
                  </a:cubicBezTo>
                  <a:cubicBezTo>
                    <a:pt x="38334" y="29545"/>
                    <a:pt x="21002" y="15608"/>
                    <a:pt x="3642" y="1698"/>
                  </a:cubicBezTo>
                  <a:cubicBezTo>
                    <a:pt x="2684" y="904"/>
                    <a:pt x="1369" y="548"/>
                    <a:pt x="192"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0" name="Google Shape;950;p1"/>
            <p:cNvSpPr/>
            <p:nvPr/>
          </p:nvSpPr>
          <p:spPr>
            <a:xfrm>
              <a:off x="1567100" y="4211150"/>
              <a:ext cx="1384175" cy="1119250"/>
            </a:xfrm>
            <a:custGeom>
              <a:avLst/>
              <a:gdLst/>
              <a:ahLst/>
              <a:cxnLst/>
              <a:rect l="l" t="t" r="r" b="b"/>
              <a:pathLst>
                <a:path w="55367" h="44770" extrusionOk="0">
                  <a:moveTo>
                    <a:pt x="138" y="1"/>
                  </a:moveTo>
                  <a:lnTo>
                    <a:pt x="1" y="165"/>
                  </a:lnTo>
                  <a:cubicBezTo>
                    <a:pt x="822" y="1479"/>
                    <a:pt x="1534" y="2766"/>
                    <a:pt x="2794" y="3752"/>
                  </a:cubicBezTo>
                  <a:cubicBezTo>
                    <a:pt x="9831" y="9338"/>
                    <a:pt x="16786" y="14978"/>
                    <a:pt x="23795" y="20619"/>
                  </a:cubicBezTo>
                  <a:cubicBezTo>
                    <a:pt x="33078" y="28094"/>
                    <a:pt x="42360" y="35597"/>
                    <a:pt x="51697" y="43017"/>
                  </a:cubicBezTo>
                  <a:cubicBezTo>
                    <a:pt x="52683" y="43811"/>
                    <a:pt x="54024" y="44194"/>
                    <a:pt x="55202" y="44769"/>
                  </a:cubicBezTo>
                  <a:lnTo>
                    <a:pt x="55366" y="44441"/>
                  </a:lnTo>
                  <a:lnTo>
                    <a:pt x="13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51" name="Google Shape;951;p1"/>
          <p:cNvSpPr txBox="1">
            <a:spLocks noGrp="1"/>
          </p:cNvSpPr>
          <p:nvPr>
            <p:ph type="ctrTitle"/>
          </p:nvPr>
        </p:nvSpPr>
        <p:spPr>
          <a:xfrm>
            <a:off x="715700" y="1602405"/>
            <a:ext cx="4119300" cy="15054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5200"/>
              <a:buNone/>
            </a:pPr>
            <a:r>
              <a:rPr lang="en"/>
              <a:t>International </a:t>
            </a:r>
            <a:r>
              <a:rPr lang="en" sz="3600">
                <a:solidFill>
                  <a:schemeClr val="lt2"/>
                </a:solidFill>
              </a:rPr>
              <a:t>Business Communications</a:t>
            </a:r>
            <a:endParaRPr sz="3600">
              <a:solidFill>
                <a:schemeClr val="lt2"/>
              </a:solidFill>
            </a:endParaRPr>
          </a:p>
        </p:txBody>
      </p:sp>
      <p:sp>
        <p:nvSpPr>
          <p:cNvPr id="952" name="Google Shape;952;p1"/>
          <p:cNvSpPr txBox="1">
            <a:spLocks noGrp="1"/>
          </p:cNvSpPr>
          <p:nvPr>
            <p:ph type="subTitle" idx="1"/>
          </p:nvPr>
        </p:nvSpPr>
        <p:spPr>
          <a:xfrm>
            <a:off x="715700" y="3144995"/>
            <a:ext cx="4119300" cy="718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1900" dirty="0"/>
              <a:t>Student Name:</a:t>
            </a:r>
            <a:r>
              <a:rPr lang="ro-RO" sz="1900" dirty="0"/>
              <a:t> Bogdan </a:t>
            </a:r>
            <a:r>
              <a:rPr lang="ro-RO" sz="1900" dirty="0" err="1"/>
              <a:t>Pacuraru</a:t>
            </a:r>
            <a:r>
              <a:rPr lang="ro-RO" sz="1900" dirty="0"/>
              <a:t> </a:t>
            </a:r>
            <a:endParaRPr sz="1900" dirty="0"/>
          </a:p>
          <a:p>
            <a:pPr marL="0" lvl="0" indent="0" algn="l" rtl="0">
              <a:lnSpc>
                <a:spcPct val="100000"/>
              </a:lnSpc>
              <a:spcBef>
                <a:spcPts val="0"/>
              </a:spcBef>
              <a:spcAft>
                <a:spcPts val="0"/>
              </a:spcAft>
              <a:buClr>
                <a:schemeClr val="dk1"/>
              </a:buClr>
              <a:buSzPts val="1100"/>
              <a:buFont typeface="Arial"/>
              <a:buNone/>
            </a:pPr>
            <a:r>
              <a:rPr lang="en" sz="1900" dirty="0"/>
              <a:t>Student ID:</a:t>
            </a:r>
            <a:r>
              <a:rPr lang="ro-RO" sz="1900" dirty="0"/>
              <a:t> 2245496</a:t>
            </a:r>
            <a:endParaRPr sz="1900" dirty="0"/>
          </a:p>
        </p:txBody>
      </p:sp>
      <p:pic>
        <p:nvPicPr>
          <p:cNvPr id="953" name="Google Shape;953;p1"/>
          <p:cNvPicPr preferRelativeResize="0">
            <a:picLocks noGrp="1"/>
          </p:cNvPicPr>
          <p:nvPr>
            <p:ph type="pic" idx="2"/>
          </p:nvPr>
        </p:nvPicPr>
        <p:blipFill rotWithShape="1">
          <a:blip r:embed="rId3">
            <a:alphaModFix/>
          </a:blip>
          <a:srcRect l="16724" r="16724"/>
          <a:stretch/>
        </p:blipFill>
        <p:spPr>
          <a:xfrm>
            <a:off x="5472113" y="1229400"/>
            <a:ext cx="2684700" cy="26847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pic>
      <p:grpSp>
        <p:nvGrpSpPr>
          <p:cNvPr id="954" name="Google Shape;954;p1"/>
          <p:cNvGrpSpPr/>
          <p:nvPr/>
        </p:nvGrpSpPr>
        <p:grpSpPr>
          <a:xfrm>
            <a:off x="812642" y="3961208"/>
            <a:ext cx="1552199" cy="439499"/>
            <a:chOff x="2684825" y="3871425"/>
            <a:chExt cx="1552199" cy="439499"/>
          </a:xfrm>
        </p:grpSpPr>
        <p:sp>
          <p:nvSpPr>
            <p:cNvPr id="955" name="Google Shape;955;p1"/>
            <p:cNvSpPr/>
            <p:nvPr/>
          </p:nvSpPr>
          <p:spPr>
            <a:xfrm>
              <a:off x="2684825"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6" name="Google Shape;956;p1"/>
            <p:cNvSpPr/>
            <p:nvPr/>
          </p:nvSpPr>
          <p:spPr>
            <a:xfrm>
              <a:off x="3060243"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7" name="Google Shape;957;p1"/>
            <p:cNvSpPr/>
            <p:nvPr/>
          </p:nvSpPr>
          <p:spPr>
            <a:xfrm>
              <a:off x="3435662" y="3871425"/>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34"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8" name="Google Shape;958;p1"/>
            <p:cNvSpPr/>
            <p:nvPr/>
          </p:nvSpPr>
          <p:spPr>
            <a:xfrm>
              <a:off x="3811130"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9" name="Google Shape;959;p1"/>
            <p:cNvSpPr/>
            <p:nvPr/>
          </p:nvSpPr>
          <p:spPr>
            <a:xfrm>
              <a:off x="4186548" y="3871425"/>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33"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0" name="Google Shape;960;p1"/>
            <p:cNvSpPr/>
            <p:nvPr/>
          </p:nvSpPr>
          <p:spPr>
            <a:xfrm>
              <a:off x="2685022"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8"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1" name="Google Shape;961;p1"/>
            <p:cNvSpPr/>
            <p:nvPr/>
          </p:nvSpPr>
          <p:spPr>
            <a:xfrm>
              <a:off x="3060441"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2" name="Google Shape;962;p1"/>
            <p:cNvSpPr/>
            <p:nvPr/>
          </p:nvSpPr>
          <p:spPr>
            <a:xfrm>
              <a:off x="3435859"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3" name="Google Shape;963;p1"/>
            <p:cNvSpPr/>
            <p:nvPr/>
          </p:nvSpPr>
          <p:spPr>
            <a:xfrm>
              <a:off x="3811277"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4" name="Google Shape;964;p1"/>
            <p:cNvSpPr/>
            <p:nvPr/>
          </p:nvSpPr>
          <p:spPr>
            <a:xfrm>
              <a:off x="4186696" y="4268385"/>
              <a:ext cx="50328" cy="42539"/>
            </a:xfrm>
            <a:custGeom>
              <a:avLst/>
              <a:gdLst/>
              <a:ahLst/>
              <a:cxnLst/>
              <a:rect l="l" t="t" r="r" b="b"/>
              <a:pathLst>
                <a:path w="1021" h="863" extrusionOk="0">
                  <a:moveTo>
                    <a:pt x="568" y="0"/>
                  </a:moveTo>
                  <a:cubicBezTo>
                    <a:pt x="196" y="0"/>
                    <a:pt x="1" y="469"/>
                    <a:pt x="270" y="738"/>
                  </a:cubicBezTo>
                  <a:cubicBezTo>
                    <a:pt x="357" y="824"/>
                    <a:pt x="464" y="863"/>
                    <a:pt x="570" y="863"/>
                  </a:cubicBezTo>
                  <a:cubicBezTo>
                    <a:pt x="798" y="863"/>
                    <a:pt x="1021" y="685"/>
                    <a:pt x="1021" y="424"/>
                  </a:cubicBezTo>
                  <a:cubicBezTo>
                    <a:pt x="1021" y="192"/>
                    <a:pt x="816" y="1"/>
                    <a:pt x="584" y="1"/>
                  </a:cubicBezTo>
                  <a:cubicBezTo>
                    <a:pt x="579" y="1"/>
                    <a:pt x="573" y="0"/>
                    <a:pt x="5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5" name="Google Shape;965;p1"/>
            <p:cNvSpPr/>
            <p:nvPr/>
          </p:nvSpPr>
          <p:spPr>
            <a:xfrm>
              <a:off x="2872534" y="4055782"/>
              <a:ext cx="50525" cy="42687"/>
            </a:xfrm>
            <a:custGeom>
              <a:avLst/>
              <a:gdLst/>
              <a:ahLst/>
              <a:cxnLst/>
              <a:rect l="l" t="t" r="r" b="b"/>
              <a:pathLst>
                <a:path w="1025" h="866" extrusionOk="0">
                  <a:moveTo>
                    <a:pt x="588" y="1"/>
                  </a:moveTo>
                  <a:cubicBezTo>
                    <a:pt x="192" y="1"/>
                    <a:pt x="1" y="465"/>
                    <a:pt x="288" y="738"/>
                  </a:cubicBezTo>
                  <a:cubicBezTo>
                    <a:pt x="376" y="826"/>
                    <a:pt x="484" y="866"/>
                    <a:pt x="590" y="866"/>
                  </a:cubicBezTo>
                  <a:cubicBezTo>
                    <a:pt x="812"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6" name="Google Shape;966;p1"/>
            <p:cNvSpPr/>
            <p:nvPr/>
          </p:nvSpPr>
          <p:spPr>
            <a:xfrm>
              <a:off x="3247953" y="4055782"/>
              <a:ext cx="50525" cy="42687"/>
            </a:xfrm>
            <a:custGeom>
              <a:avLst/>
              <a:gdLst/>
              <a:ahLst/>
              <a:cxnLst/>
              <a:rect l="l" t="t" r="r" b="b"/>
              <a:pathLst>
                <a:path w="1025" h="866" extrusionOk="0">
                  <a:moveTo>
                    <a:pt x="588" y="1"/>
                  </a:moveTo>
                  <a:cubicBezTo>
                    <a:pt x="206" y="1"/>
                    <a:pt x="1" y="465"/>
                    <a:pt x="274" y="738"/>
                  </a:cubicBezTo>
                  <a:cubicBezTo>
                    <a:pt x="362" y="826"/>
                    <a:pt x="472" y="866"/>
                    <a:pt x="580" y="866"/>
                  </a:cubicBezTo>
                  <a:cubicBezTo>
                    <a:pt x="806" y="866"/>
                    <a:pt x="1025" y="692"/>
                    <a:pt x="1025" y="424"/>
                  </a:cubicBezTo>
                  <a:cubicBezTo>
                    <a:pt x="1025" y="192"/>
                    <a:pt x="820" y="1"/>
                    <a:pt x="588"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7" name="Google Shape;967;p1"/>
            <p:cNvSpPr/>
            <p:nvPr/>
          </p:nvSpPr>
          <p:spPr>
            <a:xfrm>
              <a:off x="3623420" y="4055782"/>
              <a:ext cx="50476" cy="42687"/>
            </a:xfrm>
            <a:custGeom>
              <a:avLst/>
              <a:gdLst/>
              <a:ahLst/>
              <a:cxnLst/>
              <a:rect l="l" t="t" r="r" b="b"/>
              <a:pathLst>
                <a:path w="1024" h="866" extrusionOk="0">
                  <a:moveTo>
                    <a:pt x="587" y="1"/>
                  </a:moveTo>
                  <a:cubicBezTo>
                    <a:pt x="205" y="1"/>
                    <a:pt x="0" y="465"/>
                    <a:pt x="273" y="738"/>
                  </a:cubicBezTo>
                  <a:cubicBezTo>
                    <a:pt x="361" y="826"/>
                    <a:pt x="471" y="866"/>
                    <a:pt x="579" y="866"/>
                  </a:cubicBezTo>
                  <a:cubicBezTo>
                    <a:pt x="805" y="866"/>
                    <a:pt x="1024" y="692"/>
                    <a:pt x="1024" y="424"/>
                  </a:cubicBezTo>
                  <a:cubicBezTo>
                    <a:pt x="1024" y="192"/>
                    <a:pt x="819" y="1"/>
                    <a:pt x="587"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8" name="Google Shape;968;p1"/>
            <p:cNvSpPr/>
            <p:nvPr/>
          </p:nvSpPr>
          <p:spPr>
            <a:xfrm>
              <a:off x="3998987" y="4055782"/>
              <a:ext cx="50328" cy="42687"/>
            </a:xfrm>
            <a:custGeom>
              <a:avLst/>
              <a:gdLst/>
              <a:ahLst/>
              <a:cxnLst/>
              <a:rect l="l" t="t" r="r" b="b"/>
              <a:pathLst>
                <a:path w="1021" h="866" extrusionOk="0">
                  <a:moveTo>
                    <a:pt x="581" y="0"/>
                  </a:moveTo>
                  <a:cubicBezTo>
                    <a:pt x="196" y="0"/>
                    <a:pt x="1" y="455"/>
                    <a:pt x="270" y="738"/>
                  </a:cubicBezTo>
                  <a:cubicBezTo>
                    <a:pt x="358" y="826"/>
                    <a:pt x="468" y="866"/>
                    <a:pt x="576" y="866"/>
                  </a:cubicBezTo>
                  <a:cubicBezTo>
                    <a:pt x="802" y="866"/>
                    <a:pt x="1021" y="692"/>
                    <a:pt x="1021" y="424"/>
                  </a:cubicBezTo>
                  <a:cubicBezTo>
                    <a:pt x="1021" y="192"/>
                    <a:pt x="830" y="1"/>
                    <a:pt x="598" y="1"/>
                  </a:cubicBezTo>
                  <a:cubicBezTo>
                    <a:pt x="592" y="1"/>
                    <a:pt x="586" y="0"/>
                    <a:pt x="581"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2"/>
        <p:cNvGrpSpPr/>
        <p:nvPr/>
      </p:nvGrpSpPr>
      <p:grpSpPr>
        <a:xfrm>
          <a:off x="0" y="0"/>
          <a:ext cx="0" cy="0"/>
          <a:chOff x="0" y="0"/>
          <a:chExt cx="0" cy="0"/>
        </a:xfrm>
      </p:grpSpPr>
      <p:sp>
        <p:nvSpPr>
          <p:cNvPr id="973" name="Google Shape;973;p2"/>
          <p:cNvSpPr txBox="1">
            <a:spLocks noGrp="1"/>
          </p:cNvSpPr>
          <p:nvPr>
            <p:ph type="title"/>
          </p:nvPr>
        </p:nvSpPr>
        <p:spPr>
          <a:xfrm>
            <a:off x="715700" y="445025"/>
            <a:ext cx="77127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 sz="3000"/>
              <a:t>Table of contents</a:t>
            </a:r>
            <a:endParaRPr sz="3000"/>
          </a:p>
        </p:txBody>
      </p:sp>
      <p:sp>
        <p:nvSpPr>
          <p:cNvPr id="974" name="Google Shape;974;p2"/>
          <p:cNvSpPr txBox="1">
            <a:spLocks noGrp="1"/>
          </p:cNvSpPr>
          <p:nvPr>
            <p:ph type="title" idx="2"/>
          </p:nvPr>
        </p:nvSpPr>
        <p:spPr>
          <a:xfrm>
            <a:off x="1087300" y="1292325"/>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01</a:t>
            </a:r>
            <a:endParaRPr/>
          </a:p>
        </p:txBody>
      </p:sp>
      <p:sp>
        <p:nvSpPr>
          <p:cNvPr id="975" name="Google Shape;975;p2"/>
          <p:cNvSpPr txBox="1">
            <a:spLocks noGrp="1"/>
          </p:cNvSpPr>
          <p:nvPr>
            <p:ph type="subTitle" idx="1"/>
          </p:nvPr>
        </p:nvSpPr>
        <p:spPr>
          <a:xfrm>
            <a:off x="1809525" y="1517175"/>
            <a:ext cx="23742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SzPts val="1400"/>
              <a:buNone/>
            </a:pPr>
            <a:r>
              <a:rPr lang="en"/>
              <a:t>Introduction</a:t>
            </a:r>
            <a:endParaRPr/>
          </a:p>
        </p:txBody>
      </p:sp>
      <p:sp>
        <p:nvSpPr>
          <p:cNvPr id="976" name="Google Shape;976;p2"/>
          <p:cNvSpPr txBox="1">
            <a:spLocks noGrp="1"/>
          </p:cNvSpPr>
          <p:nvPr>
            <p:ph type="title" idx="4"/>
          </p:nvPr>
        </p:nvSpPr>
        <p:spPr>
          <a:xfrm>
            <a:off x="4571925" y="1213300"/>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02</a:t>
            </a:r>
            <a:endParaRPr/>
          </a:p>
        </p:txBody>
      </p:sp>
      <p:sp>
        <p:nvSpPr>
          <p:cNvPr id="977" name="Google Shape;977;p2"/>
          <p:cNvSpPr txBox="1">
            <a:spLocks noGrp="1"/>
          </p:cNvSpPr>
          <p:nvPr>
            <p:ph type="subTitle" idx="5"/>
          </p:nvPr>
        </p:nvSpPr>
        <p:spPr>
          <a:xfrm>
            <a:off x="5368425" y="1663000"/>
            <a:ext cx="32076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Clr>
                <a:schemeClr val="dk1"/>
              </a:buClr>
              <a:buSzPts val="1100"/>
              <a:buFont typeface="Arial"/>
              <a:buNone/>
            </a:pPr>
            <a:r>
              <a:rPr lang="en"/>
              <a:t>Understanding Culture and its Element</a:t>
            </a:r>
            <a:endParaRPr/>
          </a:p>
        </p:txBody>
      </p:sp>
      <p:sp>
        <p:nvSpPr>
          <p:cNvPr id="978" name="Google Shape;978;p2"/>
          <p:cNvSpPr txBox="1">
            <a:spLocks noGrp="1"/>
          </p:cNvSpPr>
          <p:nvPr>
            <p:ph type="title" idx="7"/>
          </p:nvPr>
        </p:nvSpPr>
        <p:spPr>
          <a:xfrm>
            <a:off x="1087300" y="2199656"/>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03</a:t>
            </a:r>
            <a:endParaRPr/>
          </a:p>
        </p:txBody>
      </p:sp>
      <p:sp>
        <p:nvSpPr>
          <p:cNvPr id="979" name="Google Shape;979;p2"/>
          <p:cNvSpPr txBox="1">
            <a:spLocks noGrp="1"/>
          </p:cNvSpPr>
          <p:nvPr>
            <p:ph type="subTitle" idx="8"/>
          </p:nvPr>
        </p:nvSpPr>
        <p:spPr>
          <a:xfrm>
            <a:off x="1809525" y="2571966"/>
            <a:ext cx="23742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Clr>
                <a:schemeClr val="dk1"/>
              </a:buClr>
              <a:buSzPts val="1100"/>
              <a:buFont typeface="Arial"/>
              <a:buNone/>
            </a:pPr>
            <a:r>
              <a:rPr lang="en"/>
              <a:t>Theoretical Underpinning</a:t>
            </a:r>
            <a:endParaRPr/>
          </a:p>
        </p:txBody>
      </p:sp>
      <p:sp>
        <p:nvSpPr>
          <p:cNvPr id="980" name="Google Shape;980;p2"/>
          <p:cNvSpPr txBox="1">
            <a:spLocks noGrp="1"/>
          </p:cNvSpPr>
          <p:nvPr>
            <p:ph type="title" idx="13"/>
          </p:nvPr>
        </p:nvSpPr>
        <p:spPr>
          <a:xfrm>
            <a:off x="4495725" y="2199656"/>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04</a:t>
            </a:r>
            <a:endParaRPr/>
          </a:p>
        </p:txBody>
      </p:sp>
      <p:sp>
        <p:nvSpPr>
          <p:cNvPr id="981" name="Google Shape;981;p2"/>
          <p:cNvSpPr txBox="1">
            <a:spLocks noGrp="1"/>
          </p:cNvSpPr>
          <p:nvPr>
            <p:ph type="subTitle" idx="14"/>
          </p:nvPr>
        </p:nvSpPr>
        <p:spPr>
          <a:xfrm>
            <a:off x="5368425" y="2649350"/>
            <a:ext cx="32076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Clr>
                <a:schemeClr val="dk1"/>
              </a:buClr>
              <a:buSzPts val="1100"/>
              <a:buFont typeface="Arial"/>
              <a:buNone/>
            </a:pPr>
            <a:r>
              <a:rPr lang="en"/>
              <a:t>Key Cultural Elements to overcome</a:t>
            </a:r>
            <a:endParaRPr/>
          </a:p>
        </p:txBody>
      </p:sp>
      <p:sp>
        <p:nvSpPr>
          <p:cNvPr id="982" name="Google Shape;982;p2"/>
          <p:cNvSpPr/>
          <p:nvPr/>
        </p:nvSpPr>
        <p:spPr>
          <a:xfrm>
            <a:off x="1023175" y="5386350"/>
            <a:ext cx="591900" cy="591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3" name="Google Shape;983;p2"/>
          <p:cNvSpPr/>
          <p:nvPr/>
        </p:nvSpPr>
        <p:spPr>
          <a:xfrm>
            <a:off x="1023175" y="7003600"/>
            <a:ext cx="591900" cy="591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4" name="Google Shape;984;p2"/>
          <p:cNvSpPr/>
          <p:nvPr/>
        </p:nvSpPr>
        <p:spPr>
          <a:xfrm>
            <a:off x="1883800" y="5386350"/>
            <a:ext cx="2015400" cy="591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5" name="Google Shape;985;p2"/>
          <p:cNvSpPr/>
          <p:nvPr/>
        </p:nvSpPr>
        <p:spPr>
          <a:xfrm>
            <a:off x="1883800" y="7003600"/>
            <a:ext cx="2015400" cy="591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6" name="Google Shape;986;p2"/>
          <p:cNvSpPr/>
          <p:nvPr/>
        </p:nvSpPr>
        <p:spPr>
          <a:xfrm>
            <a:off x="1883800" y="6094925"/>
            <a:ext cx="2015400" cy="591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7" name="Google Shape;987;p2"/>
          <p:cNvSpPr/>
          <p:nvPr/>
        </p:nvSpPr>
        <p:spPr>
          <a:xfrm>
            <a:off x="1883800" y="7712175"/>
            <a:ext cx="2015400" cy="591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8" name="Google Shape;988;p2"/>
          <p:cNvSpPr txBox="1">
            <a:spLocks noGrp="1"/>
          </p:cNvSpPr>
          <p:nvPr>
            <p:ph type="title" idx="7"/>
          </p:nvPr>
        </p:nvSpPr>
        <p:spPr>
          <a:xfrm>
            <a:off x="1087300" y="3114056"/>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05</a:t>
            </a:r>
            <a:endParaRPr/>
          </a:p>
        </p:txBody>
      </p:sp>
      <p:sp>
        <p:nvSpPr>
          <p:cNvPr id="989" name="Google Shape;989;p2"/>
          <p:cNvSpPr txBox="1">
            <a:spLocks noGrp="1"/>
          </p:cNvSpPr>
          <p:nvPr>
            <p:ph type="subTitle" idx="8"/>
          </p:nvPr>
        </p:nvSpPr>
        <p:spPr>
          <a:xfrm>
            <a:off x="1809525" y="3368225"/>
            <a:ext cx="27624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Clr>
                <a:schemeClr val="dk1"/>
              </a:buClr>
              <a:buSzPts val="1100"/>
              <a:buFont typeface="Arial"/>
              <a:buNone/>
            </a:pPr>
            <a:r>
              <a:rPr lang="en"/>
              <a:t>Strategies for Success</a:t>
            </a:r>
            <a:endParaRPr/>
          </a:p>
        </p:txBody>
      </p:sp>
      <p:sp>
        <p:nvSpPr>
          <p:cNvPr id="990" name="Google Shape;990;p2"/>
          <p:cNvSpPr txBox="1">
            <a:spLocks noGrp="1"/>
          </p:cNvSpPr>
          <p:nvPr>
            <p:ph type="title" idx="13"/>
          </p:nvPr>
        </p:nvSpPr>
        <p:spPr>
          <a:xfrm>
            <a:off x="4495725" y="3114056"/>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06</a:t>
            </a:r>
            <a:endParaRPr/>
          </a:p>
        </p:txBody>
      </p:sp>
      <p:sp>
        <p:nvSpPr>
          <p:cNvPr id="991" name="Google Shape;991;p2"/>
          <p:cNvSpPr txBox="1">
            <a:spLocks noGrp="1"/>
          </p:cNvSpPr>
          <p:nvPr>
            <p:ph type="subTitle" idx="14"/>
          </p:nvPr>
        </p:nvSpPr>
        <p:spPr>
          <a:xfrm>
            <a:off x="5368425" y="3563750"/>
            <a:ext cx="32076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Clr>
                <a:schemeClr val="dk1"/>
              </a:buClr>
              <a:buSzPts val="1100"/>
              <a:buFont typeface="Arial"/>
              <a:buNone/>
            </a:pPr>
            <a:r>
              <a:rPr lang="en"/>
              <a:t>Emphasizing Cultural Awareness </a:t>
            </a:r>
            <a:endParaRPr/>
          </a:p>
        </p:txBody>
      </p:sp>
      <p:sp>
        <p:nvSpPr>
          <p:cNvPr id="992" name="Google Shape;992;p2"/>
          <p:cNvSpPr txBox="1">
            <a:spLocks noGrp="1"/>
          </p:cNvSpPr>
          <p:nvPr>
            <p:ph type="title" idx="7"/>
          </p:nvPr>
        </p:nvSpPr>
        <p:spPr>
          <a:xfrm>
            <a:off x="2608350" y="4032406"/>
            <a:ext cx="796500" cy="831000"/>
          </a:xfrm>
          <a:prstGeom prst="rect">
            <a:avLst/>
          </a:prstGeom>
          <a:noFill/>
          <a:ln>
            <a:noFill/>
          </a:ln>
        </p:spPr>
        <p:txBody>
          <a:bodyPr spcFirstLastPara="1" wrap="square" lIns="91425" tIns="91425" rIns="91425" bIns="182875" anchor="b" anchorCtr="0">
            <a:noAutofit/>
          </a:bodyPr>
          <a:lstStyle/>
          <a:p>
            <a:pPr marL="0" lvl="0" indent="0" algn="ctr" rtl="0">
              <a:lnSpc>
                <a:spcPct val="100000"/>
              </a:lnSpc>
              <a:spcBef>
                <a:spcPts val="0"/>
              </a:spcBef>
              <a:spcAft>
                <a:spcPts val="0"/>
              </a:spcAft>
              <a:buSzPts val="3000"/>
              <a:buNone/>
            </a:pPr>
            <a:r>
              <a:rPr lang="en"/>
              <a:t>07</a:t>
            </a:r>
            <a:endParaRPr/>
          </a:p>
        </p:txBody>
      </p:sp>
      <p:sp>
        <p:nvSpPr>
          <p:cNvPr id="993" name="Google Shape;993;p2"/>
          <p:cNvSpPr txBox="1">
            <a:spLocks noGrp="1"/>
          </p:cNvSpPr>
          <p:nvPr>
            <p:ph type="subTitle" idx="8"/>
          </p:nvPr>
        </p:nvSpPr>
        <p:spPr>
          <a:xfrm>
            <a:off x="3330575" y="4286575"/>
            <a:ext cx="2762400" cy="3813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1200"/>
              </a:spcAft>
              <a:buClr>
                <a:schemeClr val="dk1"/>
              </a:buClr>
              <a:buSzPts val="1100"/>
              <a:buFont typeface="Arial"/>
              <a:buNone/>
            </a:pPr>
            <a:r>
              <a:rPr lang="en"/>
              <a:t>Conclusion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7"/>
        <p:cNvGrpSpPr/>
        <p:nvPr/>
      </p:nvGrpSpPr>
      <p:grpSpPr>
        <a:xfrm>
          <a:off x="0" y="0"/>
          <a:ext cx="0" cy="0"/>
          <a:chOff x="0" y="0"/>
          <a:chExt cx="0" cy="0"/>
        </a:xfrm>
      </p:grpSpPr>
      <p:grpSp>
        <p:nvGrpSpPr>
          <p:cNvPr id="998" name="Google Shape;998;p3"/>
          <p:cNvGrpSpPr/>
          <p:nvPr/>
        </p:nvGrpSpPr>
        <p:grpSpPr>
          <a:xfrm>
            <a:off x="712812" y="6"/>
            <a:ext cx="1816859" cy="2017022"/>
            <a:chOff x="1188550" y="238175"/>
            <a:chExt cx="5229875" cy="5226800"/>
          </a:xfrm>
        </p:grpSpPr>
        <p:sp>
          <p:nvSpPr>
            <p:cNvPr id="999" name="Google Shape;999;p3"/>
            <p:cNvSpPr/>
            <p:nvPr/>
          </p:nvSpPr>
          <p:spPr>
            <a:xfrm>
              <a:off x="1749875" y="1205350"/>
              <a:ext cx="4096975" cy="3305650"/>
            </a:xfrm>
            <a:custGeom>
              <a:avLst/>
              <a:gdLst/>
              <a:ahLst/>
              <a:cxnLst/>
              <a:rect l="l" t="t" r="r" b="b"/>
              <a:pathLst>
                <a:path w="163879" h="132226" extrusionOk="0">
                  <a:moveTo>
                    <a:pt x="767" y="1"/>
                  </a:moveTo>
                  <a:lnTo>
                    <a:pt x="1" y="987"/>
                  </a:lnTo>
                  <a:lnTo>
                    <a:pt x="163084" y="132226"/>
                  </a:lnTo>
                  <a:lnTo>
                    <a:pt x="163878" y="131267"/>
                  </a:lnTo>
                  <a:lnTo>
                    <a:pt x="767"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0" name="Google Shape;1000;p3"/>
            <p:cNvSpPr/>
            <p:nvPr/>
          </p:nvSpPr>
          <p:spPr>
            <a:xfrm>
              <a:off x="1987400" y="950150"/>
              <a:ext cx="4063450" cy="3272675"/>
            </a:xfrm>
            <a:custGeom>
              <a:avLst/>
              <a:gdLst/>
              <a:ahLst/>
              <a:cxnLst/>
              <a:rect l="l" t="t" r="r" b="b"/>
              <a:pathLst>
                <a:path w="162538" h="130907" extrusionOk="0">
                  <a:moveTo>
                    <a:pt x="856" y="1"/>
                  </a:moveTo>
                  <a:cubicBezTo>
                    <a:pt x="632" y="1"/>
                    <a:pt x="435" y="238"/>
                    <a:pt x="1" y="762"/>
                  </a:cubicBezTo>
                  <a:lnTo>
                    <a:pt x="161716" y="130906"/>
                  </a:lnTo>
                  <a:cubicBezTo>
                    <a:pt x="162537" y="129948"/>
                    <a:pt x="162537" y="129948"/>
                    <a:pt x="161716" y="129291"/>
                  </a:cubicBezTo>
                  <a:lnTo>
                    <a:pt x="152379" y="121761"/>
                  </a:lnTo>
                  <a:lnTo>
                    <a:pt x="97643" y="77732"/>
                  </a:lnTo>
                  <a:lnTo>
                    <a:pt x="51779" y="40821"/>
                  </a:lnTo>
                  <a:lnTo>
                    <a:pt x="1616" y="461"/>
                  </a:lnTo>
                  <a:cubicBezTo>
                    <a:pt x="1244" y="163"/>
                    <a:pt x="1041" y="1"/>
                    <a:pt x="856"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1" name="Google Shape;1001;p3"/>
            <p:cNvSpPr/>
            <p:nvPr/>
          </p:nvSpPr>
          <p:spPr>
            <a:xfrm>
              <a:off x="1549300" y="1494225"/>
              <a:ext cx="4057275" cy="3271875"/>
            </a:xfrm>
            <a:custGeom>
              <a:avLst/>
              <a:gdLst/>
              <a:ahLst/>
              <a:cxnLst/>
              <a:rect l="l" t="t" r="r" b="b"/>
              <a:pathLst>
                <a:path w="162291" h="130875" extrusionOk="0">
                  <a:moveTo>
                    <a:pt x="658" y="1"/>
                  </a:moveTo>
                  <a:lnTo>
                    <a:pt x="1" y="1041"/>
                  </a:lnTo>
                  <a:cubicBezTo>
                    <a:pt x="329" y="1343"/>
                    <a:pt x="631" y="1562"/>
                    <a:pt x="904" y="1808"/>
                  </a:cubicBezTo>
                  <a:lnTo>
                    <a:pt x="20373" y="17470"/>
                  </a:lnTo>
                  <a:lnTo>
                    <a:pt x="73274" y="60048"/>
                  </a:lnTo>
                  <a:lnTo>
                    <a:pt x="116399" y="94741"/>
                  </a:lnTo>
                  <a:lnTo>
                    <a:pt x="160730" y="130419"/>
                  </a:lnTo>
                  <a:cubicBezTo>
                    <a:pt x="161096" y="130712"/>
                    <a:pt x="161310" y="130874"/>
                    <a:pt x="161495" y="130874"/>
                  </a:cubicBezTo>
                  <a:cubicBezTo>
                    <a:pt x="161725" y="130874"/>
                    <a:pt x="161911" y="130624"/>
                    <a:pt x="162291" y="130063"/>
                  </a:cubicBezTo>
                  <a:lnTo>
                    <a:pt x="65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2" name="Google Shape;1002;p3"/>
            <p:cNvSpPr/>
            <p:nvPr/>
          </p:nvSpPr>
          <p:spPr>
            <a:xfrm>
              <a:off x="2263975" y="720950"/>
              <a:ext cx="3949775" cy="3184250"/>
            </a:xfrm>
            <a:custGeom>
              <a:avLst/>
              <a:gdLst/>
              <a:ahLst/>
              <a:cxnLst/>
              <a:rect l="l" t="t" r="r" b="b"/>
              <a:pathLst>
                <a:path w="157991" h="127370" extrusionOk="0">
                  <a:moveTo>
                    <a:pt x="847" y="0"/>
                  </a:moveTo>
                  <a:cubicBezTo>
                    <a:pt x="607" y="0"/>
                    <a:pt x="397" y="239"/>
                    <a:pt x="0" y="758"/>
                  </a:cubicBezTo>
                  <a:lnTo>
                    <a:pt x="157334" y="127369"/>
                  </a:lnTo>
                  <a:cubicBezTo>
                    <a:pt x="157991" y="126575"/>
                    <a:pt x="157881" y="126137"/>
                    <a:pt x="157197" y="125589"/>
                  </a:cubicBezTo>
                  <a:cubicBezTo>
                    <a:pt x="155225" y="124083"/>
                    <a:pt x="153309" y="122495"/>
                    <a:pt x="151365" y="120935"/>
                  </a:cubicBezTo>
                  <a:lnTo>
                    <a:pt x="77161" y="61243"/>
                  </a:lnTo>
                  <a:lnTo>
                    <a:pt x="1588" y="429"/>
                  </a:lnTo>
                  <a:cubicBezTo>
                    <a:pt x="1249" y="150"/>
                    <a:pt x="1038" y="0"/>
                    <a:pt x="847"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3" name="Google Shape;1003;p3"/>
            <p:cNvSpPr/>
            <p:nvPr/>
          </p:nvSpPr>
          <p:spPr>
            <a:xfrm>
              <a:off x="1386400" y="1815275"/>
              <a:ext cx="3945000" cy="3181075"/>
            </a:xfrm>
            <a:custGeom>
              <a:avLst/>
              <a:gdLst/>
              <a:ahLst/>
              <a:cxnLst/>
              <a:rect l="l" t="t" r="r" b="b"/>
              <a:pathLst>
                <a:path w="157800" h="127243" extrusionOk="0">
                  <a:moveTo>
                    <a:pt x="630" y="1"/>
                  </a:moveTo>
                  <a:lnTo>
                    <a:pt x="630" y="1"/>
                  </a:lnTo>
                  <a:cubicBezTo>
                    <a:pt x="0" y="740"/>
                    <a:pt x="110" y="1178"/>
                    <a:pt x="822" y="1726"/>
                  </a:cubicBezTo>
                  <a:cubicBezTo>
                    <a:pt x="15991" y="13938"/>
                    <a:pt x="31160" y="26150"/>
                    <a:pt x="46357" y="38335"/>
                  </a:cubicBezTo>
                  <a:lnTo>
                    <a:pt x="101202" y="82501"/>
                  </a:lnTo>
                  <a:lnTo>
                    <a:pt x="151419" y="122916"/>
                  </a:lnTo>
                  <a:lnTo>
                    <a:pt x="156786" y="127242"/>
                  </a:lnTo>
                  <a:lnTo>
                    <a:pt x="157799" y="126448"/>
                  </a:lnTo>
                  <a:lnTo>
                    <a:pt x="630"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4" name="Google Shape;1004;p3"/>
            <p:cNvSpPr/>
            <p:nvPr/>
          </p:nvSpPr>
          <p:spPr>
            <a:xfrm>
              <a:off x="2578850" y="528450"/>
              <a:ext cx="3758125" cy="3024900"/>
            </a:xfrm>
            <a:custGeom>
              <a:avLst/>
              <a:gdLst/>
              <a:ahLst/>
              <a:cxnLst/>
              <a:rect l="l" t="t" r="r" b="b"/>
              <a:pathLst>
                <a:path w="150325" h="120996" extrusionOk="0">
                  <a:moveTo>
                    <a:pt x="979" y="0"/>
                  </a:moveTo>
                  <a:cubicBezTo>
                    <a:pt x="671" y="0"/>
                    <a:pt x="360" y="157"/>
                    <a:pt x="1" y="490"/>
                  </a:cubicBezTo>
                  <a:lnTo>
                    <a:pt x="149750" y="120995"/>
                  </a:lnTo>
                  <a:cubicBezTo>
                    <a:pt x="150325" y="120146"/>
                    <a:pt x="150133" y="119681"/>
                    <a:pt x="149448" y="119133"/>
                  </a:cubicBezTo>
                  <a:cubicBezTo>
                    <a:pt x="144082" y="114834"/>
                    <a:pt x="138742" y="110536"/>
                    <a:pt x="133375" y="106237"/>
                  </a:cubicBezTo>
                  <a:cubicBezTo>
                    <a:pt x="111443" y="88548"/>
                    <a:pt x="89483" y="70887"/>
                    <a:pt x="67550" y="53254"/>
                  </a:cubicBezTo>
                  <a:cubicBezTo>
                    <a:pt x="45645" y="35647"/>
                    <a:pt x="23768" y="18041"/>
                    <a:pt x="1917" y="435"/>
                  </a:cubicBezTo>
                  <a:cubicBezTo>
                    <a:pt x="1579" y="151"/>
                    <a:pt x="1280" y="0"/>
                    <a:pt x="979"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5" name="Google Shape;1005;p3"/>
            <p:cNvSpPr/>
            <p:nvPr/>
          </p:nvSpPr>
          <p:spPr>
            <a:xfrm>
              <a:off x="1264550" y="2167825"/>
              <a:ext cx="3747850" cy="3016850"/>
            </a:xfrm>
            <a:custGeom>
              <a:avLst/>
              <a:gdLst/>
              <a:ahLst/>
              <a:cxnLst/>
              <a:rect l="l" t="t" r="r" b="b"/>
              <a:pathLst>
                <a:path w="149914" h="120674" extrusionOk="0">
                  <a:moveTo>
                    <a:pt x="575" y="0"/>
                  </a:moveTo>
                  <a:lnTo>
                    <a:pt x="575" y="0"/>
                  </a:lnTo>
                  <a:cubicBezTo>
                    <a:pt x="0" y="876"/>
                    <a:pt x="274" y="1369"/>
                    <a:pt x="959" y="1917"/>
                  </a:cubicBezTo>
                  <a:cubicBezTo>
                    <a:pt x="7913" y="7503"/>
                    <a:pt x="14896" y="13116"/>
                    <a:pt x="21878" y="18729"/>
                  </a:cubicBezTo>
                  <a:lnTo>
                    <a:pt x="84253" y="68919"/>
                  </a:lnTo>
                  <a:cubicBezTo>
                    <a:pt x="105528" y="86033"/>
                    <a:pt x="126804" y="103146"/>
                    <a:pt x="148052" y="120287"/>
                  </a:cubicBezTo>
                  <a:cubicBezTo>
                    <a:pt x="148375" y="120548"/>
                    <a:pt x="148654" y="120674"/>
                    <a:pt x="148923" y="120674"/>
                  </a:cubicBezTo>
                  <a:cubicBezTo>
                    <a:pt x="149246" y="120674"/>
                    <a:pt x="149555" y="120493"/>
                    <a:pt x="149913" y="120150"/>
                  </a:cubicBezTo>
                  <a:cubicBezTo>
                    <a:pt x="100134" y="80091"/>
                    <a:pt x="50355" y="40032"/>
                    <a:pt x="575"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6" name="Google Shape;1006;p3"/>
            <p:cNvSpPr/>
            <p:nvPr/>
          </p:nvSpPr>
          <p:spPr>
            <a:xfrm>
              <a:off x="2943700" y="372975"/>
              <a:ext cx="3466525" cy="2789500"/>
            </a:xfrm>
            <a:custGeom>
              <a:avLst/>
              <a:gdLst/>
              <a:ahLst/>
              <a:cxnLst/>
              <a:rect l="l" t="t" r="r" b="b"/>
              <a:pathLst>
                <a:path w="138661" h="111580" extrusionOk="0">
                  <a:moveTo>
                    <a:pt x="1021" y="1"/>
                  </a:moveTo>
                  <a:cubicBezTo>
                    <a:pt x="716" y="1"/>
                    <a:pt x="388" y="117"/>
                    <a:pt x="1" y="383"/>
                  </a:cubicBezTo>
                  <a:lnTo>
                    <a:pt x="138195" y="111579"/>
                  </a:lnTo>
                  <a:cubicBezTo>
                    <a:pt x="138660" y="110484"/>
                    <a:pt x="138606" y="110292"/>
                    <a:pt x="137456" y="109389"/>
                  </a:cubicBezTo>
                  <a:lnTo>
                    <a:pt x="81543" y="64401"/>
                  </a:lnTo>
                  <a:cubicBezTo>
                    <a:pt x="55092" y="43098"/>
                    <a:pt x="28614" y="21796"/>
                    <a:pt x="2137" y="493"/>
                  </a:cubicBezTo>
                  <a:cubicBezTo>
                    <a:pt x="1754" y="187"/>
                    <a:pt x="1406" y="1"/>
                    <a:pt x="1021"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7" name="Google Shape;1007;p3"/>
            <p:cNvSpPr/>
            <p:nvPr/>
          </p:nvSpPr>
          <p:spPr>
            <a:xfrm>
              <a:off x="1193350" y="2560050"/>
              <a:ext cx="3451450" cy="2778450"/>
            </a:xfrm>
            <a:custGeom>
              <a:avLst/>
              <a:gdLst/>
              <a:ahLst/>
              <a:cxnLst/>
              <a:rect l="l" t="t" r="r" b="b"/>
              <a:pathLst>
                <a:path w="138058" h="111138" extrusionOk="0">
                  <a:moveTo>
                    <a:pt x="439" y="1"/>
                  </a:moveTo>
                  <a:lnTo>
                    <a:pt x="439" y="1"/>
                  </a:lnTo>
                  <a:cubicBezTo>
                    <a:pt x="1" y="904"/>
                    <a:pt x="220" y="1452"/>
                    <a:pt x="904" y="2000"/>
                  </a:cubicBezTo>
                  <a:cubicBezTo>
                    <a:pt x="20098" y="17415"/>
                    <a:pt x="39293" y="32858"/>
                    <a:pt x="58460" y="48274"/>
                  </a:cubicBezTo>
                  <a:cubicBezTo>
                    <a:pt x="84363" y="69111"/>
                    <a:pt x="110238" y="89921"/>
                    <a:pt x="136086" y="110759"/>
                  </a:cubicBezTo>
                  <a:cubicBezTo>
                    <a:pt x="136414" y="111024"/>
                    <a:pt x="136702" y="111138"/>
                    <a:pt x="136989" y="111138"/>
                  </a:cubicBezTo>
                  <a:cubicBezTo>
                    <a:pt x="137324" y="111138"/>
                    <a:pt x="137659" y="110982"/>
                    <a:pt x="138058" y="110731"/>
                  </a:cubicBezTo>
                  <a:lnTo>
                    <a:pt x="439"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8" name="Google Shape;1008;p3"/>
            <p:cNvSpPr/>
            <p:nvPr/>
          </p:nvSpPr>
          <p:spPr>
            <a:xfrm>
              <a:off x="3370175" y="267600"/>
              <a:ext cx="3048250" cy="2456075"/>
            </a:xfrm>
            <a:custGeom>
              <a:avLst/>
              <a:gdLst/>
              <a:ahLst/>
              <a:cxnLst/>
              <a:rect l="l" t="t" r="r" b="b"/>
              <a:pathLst>
                <a:path w="121930" h="98243" extrusionOk="0">
                  <a:moveTo>
                    <a:pt x="1110" y="0"/>
                  </a:moveTo>
                  <a:cubicBezTo>
                    <a:pt x="781" y="0"/>
                    <a:pt x="422" y="88"/>
                    <a:pt x="0" y="245"/>
                  </a:cubicBezTo>
                  <a:lnTo>
                    <a:pt x="121793" y="98243"/>
                  </a:lnTo>
                  <a:cubicBezTo>
                    <a:pt x="121930" y="97312"/>
                    <a:pt x="121903" y="96682"/>
                    <a:pt x="121218" y="96135"/>
                  </a:cubicBezTo>
                  <a:cubicBezTo>
                    <a:pt x="107226" y="84908"/>
                    <a:pt x="93262" y="73682"/>
                    <a:pt x="79270" y="62428"/>
                  </a:cubicBezTo>
                  <a:cubicBezTo>
                    <a:pt x="53613" y="41782"/>
                    <a:pt x="27957" y="21109"/>
                    <a:pt x="2300" y="464"/>
                  </a:cubicBezTo>
                  <a:cubicBezTo>
                    <a:pt x="1902" y="142"/>
                    <a:pt x="1529" y="0"/>
                    <a:pt x="1110"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9" name="Google Shape;1009;p3"/>
            <p:cNvSpPr/>
            <p:nvPr/>
          </p:nvSpPr>
          <p:spPr>
            <a:xfrm>
              <a:off x="1188550" y="3001575"/>
              <a:ext cx="3027725" cy="2439450"/>
            </a:xfrm>
            <a:custGeom>
              <a:avLst/>
              <a:gdLst/>
              <a:ahLst/>
              <a:cxnLst/>
              <a:rect l="l" t="t" r="r" b="b"/>
              <a:pathLst>
                <a:path w="121109" h="97578" extrusionOk="0">
                  <a:moveTo>
                    <a:pt x="138" y="1"/>
                  </a:moveTo>
                  <a:cubicBezTo>
                    <a:pt x="1" y="1041"/>
                    <a:pt x="138" y="1644"/>
                    <a:pt x="822" y="2219"/>
                  </a:cubicBezTo>
                  <a:cubicBezTo>
                    <a:pt x="8078" y="8024"/>
                    <a:pt x="15334" y="13856"/>
                    <a:pt x="22591" y="19688"/>
                  </a:cubicBezTo>
                  <a:lnTo>
                    <a:pt x="70152" y="57967"/>
                  </a:lnTo>
                  <a:cubicBezTo>
                    <a:pt x="86389" y="71028"/>
                    <a:pt x="102654" y="84089"/>
                    <a:pt x="118864" y="97177"/>
                  </a:cubicBezTo>
                  <a:cubicBezTo>
                    <a:pt x="119225" y="97470"/>
                    <a:pt x="119559" y="97578"/>
                    <a:pt x="119921" y="97578"/>
                  </a:cubicBezTo>
                  <a:cubicBezTo>
                    <a:pt x="120273" y="97578"/>
                    <a:pt x="120651" y="97476"/>
                    <a:pt x="121109" y="97342"/>
                  </a:cubicBezTo>
                  <a:lnTo>
                    <a:pt x="13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0" name="Google Shape;1010;p3"/>
            <p:cNvSpPr/>
            <p:nvPr/>
          </p:nvSpPr>
          <p:spPr>
            <a:xfrm>
              <a:off x="3889725" y="238175"/>
              <a:ext cx="2444500" cy="1968000"/>
            </a:xfrm>
            <a:custGeom>
              <a:avLst/>
              <a:gdLst/>
              <a:ahLst/>
              <a:cxnLst/>
              <a:rect l="l" t="t" r="r" b="b"/>
              <a:pathLst>
                <a:path w="97780" h="78720" extrusionOk="0">
                  <a:moveTo>
                    <a:pt x="802" y="1"/>
                  </a:moveTo>
                  <a:cubicBezTo>
                    <a:pt x="554" y="1"/>
                    <a:pt x="289" y="19"/>
                    <a:pt x="1" y="53"/>
                  </a:cubicBezTo>
                  <a:lnTo>
                    <a:pt x="97753" y="78720"/>
                  </a:lnTo>
                  <a:cubicBezTo>
                    <a:pt x="97780" y="77624"/>
                    <a:pt x="97561" y="76803"/>
                    <a:pt x="96685" y="76228"/>
                  </a:cubicBezTo>
                  <a:cubicBezTo>
                    <a:pt x="95891" y="75708"/>
                    <a:pt x="95206" y="75050"/>
                    <a:pt x="94467" y="74448"/>
                  </a:cubicBezTo>
                  <a:lnTo>
                    <a:pt x="48603" y="37565"/>
                  </a:lnTo>
                  <a:cubicBezTo>
                    <a:pt x="33324" y="25298"/>
                    <a:pt x="18045" y="12977"/>
                    <a:pt x="2794" y="655"/>
                  </a:cubicBezTo>
                  <a:cubicBezTo>
                    <a:pt x="2173" y="179"/>
                    <a:pt x="1568" y="1"/>
                    <a:pt x="802"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1" name="Google Shape;1011;p3"/>
            <p:cNvSpPr/>
            <p:nvPr/>
          </p:nvSpPr>
          <p:spPr>
            <a:xfrm>
              <a:off x="1278225" y="3523200"/>
              <a:ext cx="2409600" cy="1941775"/>
            </a:xfrm>
            <a:custGeom>
              <a:avLst/>
              <a:gdLst/>
              <a:ahLst/>
              <a:cxnLst/>
              <a:rect l="l" t="t" r="r" b="b"/>
              <a:pathLst>
                <a:path w="96384" h="77671" extrusionOk="0">
                  <a:moveTo>
                    <a:pt x="1" y="0"/>
                  </a:moveTo>
                  <a:cubicBezTo>
                    <a:pt x="56" y="931"/>
                    <a:pt x="110" y="1725"/>
                    <a:pt x="904" y="2355"/>
                  </a:cubicBezTo>
                  <a:cubicBezTo>
                    <a:pt x="9119" y="8982"/>
                    <a:pt x="17361" y="15608"/>
                    <a:pt x="25602" y="22234"/>
                  </a:cubicBezTo>
                  <a:cubicBezTo>
                    <a:pt x="48302" y="40470"/>
                    <a:pt x="71001" y="58761"/>
                    <a:pt x="93700" y="77052"/>
                  </a:cubicBezTo>
                  <a:cubicBezTo>
                    <a:pt x="94268" y="77525"/>
                    <a:pt x="94848" y="77671"/>
                    <a:pt x="95487" y="77671"/>
                  </a:cubicBezTo>
                  <a:cubicBezTo>
                    <a:pt x="95773" y="77671"/>
                    <a:pt x="96070" y="77642"/>
                    <a:pt x="96383" y="77599"/>
                  </a:cubicBezTo>
                  <a:lnTo>
                    <a:pt x="1" y="0"/>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2" name="Google Shape;1012;p3"/>
            <p:cNvSpPr/>
            <p:nvPr/>
          </p:nvSpPr>
          <p:spPr>
            <a:xfrm>
              <a:off x="4611925" y="360650"/>
              <a:ext cx="1451225" cy="1169900"/>
            </a:xfrm>
            <a:custGeom>
              <a:avLst/>
              <a:gdLst/>
              <a:ahLst/>
              <a:cxnLst/>
              <a:rect l="l" t="t" r="r" b="b"/>
              <a:pathLst>
                <a:path w="58049" h="46796" extrusionOk="0">
                  <a:moveTo>
                    <a:pt x="192" y="0"/>
                  </a:moveTo>
                  <a:lnTo>
                    <a:pt x="0" y="329"/>
                  </a:lnTo>
                  <a:lnTo>
                    <a:pt x="57775" y="46795"/>
                  </a:lnTo>
                  <a:lnTo>
                    <a:pt x="58049" y="46521"/>
                  </a:lnTo>
                  <a:cubicBezTo>
                    <a:pt x="57255" y="45536"/>
                    <a:pt x="56625" y="44331"/>
                    <a:pt x="55639" y="43537"/>
                  </a:cubicBezTo>
                  <a:cubicBezTo>
                    <a:pt x="38334" y="29545"/>
                    <a:pt x="21002" y="15608"/>
                    <a:pt x="3642" y="1698"/>
                  </a:cubicBezTo>
                  <a:cubicBezTo>
                    <a:pt x="2684" y="904"/>
                    <a:pt x="1369" y="548"/>
                    <a:pt x="192"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3" name="Google Shape;1013;p3"/>
            <p:cNvSpPr/>
            <p:nvPr/>
          </p:nvSpPr>
          <p:spPr>
            <a:xfrm>
              <a:off x="1567100" y="4211150"/>
              <a:ext cx="1384175" cy="1119250"/>
            </a:xfrm>
            <a:custGeom>
              <a:avLst/>
              <a:gdLst/>
              <a:ahLst/>
              <a:cxnLst/>
              <a:rect l="l" t="t" r="r" b="b"/>
              <a:pathLst>
                <a:path w="55367" h="44770" extrusionOk="0">
                  <a:moveTo>
                    <a:pt x="138" y="1"/>
                  </a:moveTo>
                  <a:lnTo>
                    <a:pt x="1" y="165"/>
                  </a:lnTo>
                  <a:cubicBezTo>
                    <a:pt x="822" y="1479"/>
                    <a:pt x="1534" y="2766"/>
                    <a:pt x="2794" y="3752"/>
                  </a:cubicBezTo>
                  <a:cubicBezTo>
                    <a:pt x="9831" y="9338"/>
                    <a:pt x="16786" y="14978"/>
                    <a:pt x="23795" y="20619"/>
                  </a:cubicBezTo>
                  <a:cubicBezTo>
                    <a:pt x="33078" y="28094"/>
                    <a:pt x="42360" y="35597"/>
                    <a:pt x="51697" y="43017"/>
                  </a:cubicBezTo>
                  <a:cubicBezTo>
                    <a:pt x="52683" y="43811"/>
                    <a:pt x="54024" y="44194"/>
                    <a:pt x="55202" y="44769"/>
                  </a:cubicBezTo>
                  <a:lnTo>
                    <a:pt x="55366" y="44441"/>
                  </a:lnTo>
                  <a:lnTo>
                    <a:pt x="13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14" name="Google Shape;1014;p3"/>
          <p:cNvSpPr txBox="1">
            <a:spLocks noGrp="1"/>
          </p:cNvSpPr>
          <p:nvPr>
            <p:ph type="title"/>
          </p:nvPr>
        </p:nvSpPr>
        <p:spPr>
          <a:xfrm>
            <a:off x="4946992" y="1536237"/>
            <a:ext cx="4197000" cy="8418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3600"/>
              <a:buNone/>
            </a:pPr>
            <a:r>
              <a:rPr lang="en"/>
              <a:t>Introduction</a:t>
            </a:r>
            <a:endParaRPr/>
          </a:p>
        </p:txBody>
      </p:sp>
      <p:sp>
        <p:nvSpPr>
          <p:cNvPr id="1015" name="Google Shape;1015;p3"/>
          <p:cNvSpPr txBox="1">
            <a:spLocks noGrp="1"/>
          </p:cNvSpPr>
          <p:nvPr>
            <p:ph type="title" idx="2"/>
          </p:nvPr>
        </p:nvSpPr>
        <p:spPr>
          <a:xfrm>
            <a:off x="7623817" y="568084"/>
            <a:ext cx="1520100" cy="1096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01</a:t>
            </a:r>
            <a:endParaRPr/>
          </a:p>
        </p:txBody>
      </p:sp>
      <p:pic>
        <p:nvPicPr>
          <p:cNvPr id="1016" name="Google Shape;1016;p3"/>
          <p:cNvPicPr preferRelativeResize="0">
            <a:picLocks noGrp="1"/>
          </p:cNvPicPr>
          <p:nvPr>
            <p:ph type="pic" idx="3"/>
          </p:nvPr>
        </p:nvPicPr>
        <p:blipFill rotWithShape="1">
          <a:blip r:embed="rId3">
            <a:alphaModFix/>
          </a:blip>
          <a:srcRect l="16647" r="16654"/>
          <a:stretch/>
        </p:blipFill>
        <p:spPr>
          <a:xfrm>
            <a:off x="217000" y="300096"/>
            <a:ext cx="1816800" cy="18168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pic>
      <p:sp>
        <p:nvSpPr>
          <p:cNvPr id="1017" name="Google Shape;1017;p3"/>
          <p:cNvSpPr txBox="1">
            <a:spLocks noGrp="1"/>
          </p:cNvSpPr>
          <p:nvPr>
            <p:ph type="subTitle" idx="1"/>
          </p:nvPr>
        </p:nvSpPr>
        <p:spPr>
          <a:xfrm>
            <a:off x="456125" y="2528525"/>
            <a:ext cx="7078500" cy="23070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A British company can form a strategic partnership with a Chinese firm by overcoming important cultural differences.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It will clarify the meaning of culture and its various aspects, explain the chosen theory</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With the UK looking to expand trade with China, it will be especially important for cross-cultural negotiation to help build sustainable</a:t>
            </a:r>
            <a:r>
              <a:rPr lang="en" sz="1200">
                <a:solidFill>
                  <a:srgbClr val="000000"/>
                </a:solidFill>
                <a:latin typeface="Times New Roman"/>
                <a:ea typeface="Times New Roman"/>
                <a:cs typeface="Times New Roman"/>
                <a:sym typeface="Times New Roman"/>
              </a:rPr>
              <a:t> </a:t>
            </a:r>
            <a:r>
              <a:rPr lang="en" sz="1200">
                <a:latin typeface="Times New Roman"/>
                <a:ea typeface="Times New Roman"/>
                <a:cs typeface="Times New Roman"/>
                <a:sym typeface="Times New Roman"/>
              </a:rPr>
              <a:t>and fair business relationships (Hutton, 2024).</a:t>
            </a:r>
            <a:endParaRPr sz="120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1"/>
        <p:cNvGrpSpPr/>
        <p:nvPr/>
      </p:nvGrpSpPr>
      <p:grpSpPr>
        <a:xfrm>
          <a:off x="0" y="0"/>
          <a:ext cx="0" cy="0"/>
          <a:chOff x="0" y="0"/>
          <a:chExt cx="0" cy="0"/>
        </a:xfrm>
      </p:grpSpPr>
      <p:sp>
        <p:nvSpPr>
          <p:cNvPr id="1022" name="Google Shape;1022;p4"/>
          <p:cNvSpPr txBox="1">
            <a:spLocks noGrp="1"/>
          </p:cNvSpPr>
          <p:nvPr>
            <p:ph type="title"/>
          </p:nvPr>
        </p:nvSpPr>
        <p:spPr>
          <a:xfrm>
            <a:off x="1956250" y="445025"/>
            <a:ext cx="64722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000"/>
              <a:buNone/>
            </a:pPr>
            <a:r>
              <a:rPr lang="en" sz="2500"/>
              <a:t>Understanding Culture and Its Element</a:t>
            </a:r>
            <a:endParaRPr sz="2500"/>
          </a:p>
        </p:txBody>
      </p:sp>
      <p:sp>
        <p:nvSpPr>
          <p:cNvPr id="1023" name="Google Shape;1023;p4"/>
          <p:cNvSpPr txBox="1">
            <a:spLocks noGrp="1"/>
          </p:cNvSpPr>
          <p:nvPr>
            <p:ph type="title" idx="4294967295"/>
          </p:nvPr>
        </p:nvSpPr>
        <p:spPr>
          <a:xfrm>
            <a:off x="863048" y="445030"/>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02</a:t>
            </a:r>
            <a:endParaRPr/>
          </a:p>
        </p:txBody>
      </p:sp>
      <p:pic>
        <p:nvPicPr>
          <p:cNvPr id="1024" name="Google Shape;1024;p4"/>
          <p:cNvPicPr preferRelativeResize="0"/>
          <p:nvPr/>
        </p:nvPicPr>
        <p:blipFill rotWithShape="1">
          <a:blip r:embed="rId3">
            <a:alphaModFix/>
          </a:blip>
          <a:srcRect/>
          <a:stretch/>
        </p:blipFill>
        <p:spPr>
          <a:xfrm>
            <a:off x="6626625" y="1906998"/>
            <a:ext cx="2152525" cy="1329500"/>
          </a:xfrm>
          <a:prstGeom prst="rect">
            <a:avLst/>
          </a:prstGeom>
          <a:noFill/>
          <a:ln>
            <a:noFill/>
          </a:ln>
        </p:spPr>
      </p:pic>
      <p:sp>
        <p:nvSpPr>
          <p:cNvPr id="1025" name="Google Shape;1025;p4"/>
          <p:cNvSpPr txBox="1">
            <a:spLocks noGrp="1"/>
          </p:cNvSpPr>
          <p:nvPr>
            <p:ph type="subTitle" idx="1"/>
          </p:nvPr>
        </p:nvSpPr>
        <p:spPr>
          <a:xfrm>
            <a:off x="193425" y="1754600"/>
            <a:ext cx="6433200" cy="31689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According to Hofstede, culture is “the shared mental programming that makes people from one community different from others (Hofstede and Bond, 2025)).”</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Hall also added that cultural similarities can be seen by the amount of context needed in talking and Trompenaars pointed out that relationship.</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Some important parts of culture are the way people talk, what they believe, their attitude, the level of power gaps, </a:t>
            </a:r>
            <a:endParaRPr sz="1200">
              <a:latin typeface="Times New Roman"/>
              <a:ea typeface="Times New Roman"/>
              <a:cs typeface="Times New Roman"/>
              <a:sym typeface="Times New Roman"/>
            </a:endParaRPr>
          </a:p>
          <a:p>
            <a:pPr marL="457200" lvl="0" indent="-3937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For instances, people in the UK tend to have low power distance, use direct communication and value being individual.</a:t>
            </a:r>
            <a:endParaRPr sz="1200">
              <a:latin typeface="Times New Roman"/>
              <a:ea typeface="Times New Roman"/>
              <a:cs typeface="Times New Roman"/>
              <a:sym typeface="Times New Roman"/>
            </a:endParaRPr>
          </a:p>
          <a:p>
            <a:pPr marL="457200" lvl="0" indent="-3937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Unlike Western culture, Chinese culture tends to organize by rank, talk in indirect ways and think as part of a team.</a:t>
            </a:r>
            <a:endParaRPr sz="12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grpSp>
        <p:nvGrpSpPr>
          <p:cNvPr id="1030" name="Google Shape;1030;p5"/>
          <p:cNvGrpSpPr/>
          <p:nvPr/>
        </p:nvGrpSpPr>
        <p:grpSpPr>
          <a:xfrm>
            <a:off x="6835831" y="292896"/>
            <a:ext cx="1810583" cy="1631807"/>
            <a:chOff x="1188550" y="238175"/>
            <a:chExt cx="5229875" cy="5226800"/>
          </a:xfrm>
        </p:grpSpPr>
        <p:sp>
          <p:nvSpPr>
            <p:cNvPr id="1031" name="Google Shape;1031;p5"/>
            <p:cNvSpPr/>
            <p:nvPr/>
          </p:nvSpPr>
          <p:spPr>
            <a:xfrm>
              <a:off x="1749875" y="1205350"/>
              <a:ext cx="4096975" cy="3305650"/>
            </a:xfrm>
            <a:custGeom>
              <a:avLst/>
              <a:gdLst/>
              <a:ahLst/>
              <a:cxnLst/>
              <a:rect l="l" t="t" r="r" b="b"/>
              <a:pathLst>
                <a:path w="163879" h="132226" extrusionOk="0">
                  <a:moveTo>
                    <a:pt x="767" y="1"/>
                  </a:moveTo>
                  <a:lnTo>
                    <a:pt x="1" y="987"/>
                  </a:lnTo>
                  <a:lnTo>
                    <a:pt x="163084" y="132226"/>
                  </a:lnTo>
                  <a:lnTo>
                    <a:pt x="163878" y="131267"/>
                  </a:lnTo>
                  <a:lnTo>
                    <a:pt x="767"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2" name="Google Shape;1032;p5"/>
            <p:cNvSpPr/>
            <p:nvPr/>
          </p:nvSpPr>
          <p:spPr>
            <a:xfrm>
              <a:off x="1987400" y="950150"/>
              <a:ext cx="4063450" cy="3272675"/>
            </a:xfrm>
            <a:custGeom>
              <a:avLst/>
              <a:gdLst/>
              <a:ahLst/>
              <a:cxnLst/>
              <a:rect l="l" t="t" r="r" b="b"/>
              <a:pathLst>
                <a:path w="162538" h="130907" extrusionOk="0">
                  <a:moveTo>
                    <a:pt x="856" y="1"/>
                  </a:moveTo>
                  <a:cubicBezTo>
                    <a:pt x="632" y="1"/>
                    <a:pt x="435" y="238"/>
                    <a:pt x="1" y="762"/>
                  </a:cubicBezTo>
                  <a:lnTo>
                    <a:pt x="161716" y="130906"/>
                  </a:lnTo>
                  <a:cubicBezTo>
                    <a:pt x="162537" y="129948"/>
                    <a:pt x="162537" y="129948"/>
                    <a:pt x="161716" y="129291"/>
                  </a:cubicBezTo>
                  <a:lnTo>
                    <a:pt x="152379" y="121761"/>
                  </a:lnTo>
                  <a:lnTo>
                    <a:pt x="97643" y="77732"/>
                  </a:lnTo>
                  <a:lnTo>
                    <a:pt x="51779" y="40821"/>
                  </a:lnTo>
                  <a:lnTo>
                    <a:pt x="1616" y="461"/>
                  </a:lnTo>
                  <a:cubicBezTo>
                    <a:pt x="1244" y="163"/>
                    <a:pt x="1041" y="1"/>
                    <a:pt x="856"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3" name="Google Shape;1033;p5"/>
            <p:cNvSpPr/>
            <p:nvPr/>
          </p:nvSpPr>
          <p:spPr>
            <a:xfrm>
              <a:off x="1549300" y="1494225"/>
              <a:ext cx="4057275" cy="3271875"/>
            </a:xfrm>
            <a:custGeom>
              <a:avLst/>
              <a:gdLst/>
              <a:ahLst/>
              <a:cxnLst/>
              <a:rect l="l" t="t" r="r" b="b"/>
              <a:pathLst>
                <a:path w="162291" h="130875" extrusionOk="0">
                  <a:moveTo>
                    <a:pt x="658" y="1"/>
                  </a:moveTo>
                  <a:lnTo>
                    <a:pt x="1" y="1041"/>
                  </a:lnTo>
                  <a:cubicBezTo>
                    <a:pt x="329" y="1343"/>
                    <a:pt x="631" y="1562"/>
                    <a:pt x="904" y="1808"/>
                  </a:cubicBezTo>
                  <a:lnTo>
                    <a:pt x="20373" y="17470"/>
                  </a:lnTo>
                  <a:lnTo>
                    <a:pt x="73274" y="60048"/>
                  </a:lnTo>
                  <a:lnTo>
                    <a:pt x="116399" y="94741"/>
                  </a:lnTo>
                  <a:lnTo>
                    <a:pt x="160730" y="130419"/>
                  </a:lnTo>
                  <a:cubicBezTo>
                    <a:pt x="161096" y="130712"/>
                    <a:pt x="161310" y="130874"/>
                    <a:pt x="161495" y="130874"/>
                  </a:cubicBezTo>
                  <a:cubicBezTo>
                    <a:pt x="161725" y="130874"/>
                    <a:pt x="161911" y="130624"/>
                    <a:pt x="162291" y="130063"/>
                  </a:cubicBezTo>
                  <a:lnTo>
                    <a:pt x="65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4" name="Google Shape;1034;p5"/>
            <p:cNvSpPr/>
            <p:nvPr/>
          </p:nvSpPr>
          <p:spPr>
            <a:xfrm>
              <a:off x="2263975" y="720950"/>
              <a:ext cx="3949775" cy="3184250"/>
            </a:xfrm>
            <a:custGeom>
              <a:avLst/>
              <a:gdLst/>
              <a:ahLst/>
              <a:cxnLst/>
              <a:rect l="l" t="t" r="r" b="b"/>
              <a:pathLst>
                <a:path w="157991" h="127370" extrusionOk="0">
                  <a:moveTo>
                    <a:pt x="847" y="0"/>
                  </a:moveTo>
                  <a:cubicBezTo>
                    <a:pt x="607" y="0"/>
                    <a:pt x="397" y="239"/>
                    <a:pt x="0" y="758"/>
                  </a:cubicBezTo>
                  <a:lnTo>
                    <a:pt x="157334" y="127369"/>
                  </a:lnTo>
                  <a:cubicBezTo>
                    <a:pt x="157991" y="126575"/>
                    <a:pt x="157881" y="126137"/>
                    <a:pt x="157197" y="125589"/>
                  </a:cubicBezTo>
                  <a:cubicBezTo>
                    <a:pt x="155225" y="124083"/>
                    <a:pt x="153309" y="122495"/>
                    <a:pt x="151365" y="120935"/>
                  </a:cubicBezTo>
                  <a:lnTo>
                    <a:pt x="77161" y="61243"/>
                  </a:lnTo>
                  <a:lnTo>
                    <a:pt x="1588" y="429"/>
                  </a:lnTo>
                  <a:cubicBezTo>
                    <a:pt x="1249" y="150"/>
                    <a:pt x="1038" y="0"/>
                    <a:pt x="847"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5" name="Google Shape;1035;p5"/>
            <p:cNvSpPr/>
            <p:nvPr/>
          </p:nvSpPr>
          <p:spPr>
            <a:xfrm>
              <a:off x="1386400" y="1815275"/>
              <a:ext cx="3945000" cy="3181075"/>
            </a:xfrm>
            <a:custGeom>
              <a:avLst/>
              <a:gdLst/>
              <a:ahLst/>
              <a:cxnLst/>
              <a:rect l="l" t="t" r="r" b="b"/>
              <a:pathLst>
                <a:path w="157800" h="127243" extrusionOk="0">
                  <a:moveTo>
                    <a:pt x="630" y="1"/>
                  </a:moveTo>
                  <a:lnTo>
                    <a:pt x="630" y="1"/>
                  </a:lnTo>
                  <a:cubicBezTo>
                    <a:pt x="0" y="740"/>
                    <a:pt x="110" y="1178"/>
                    <a:pt x="822" y="1726"/>
                  </a:cubicBezTo>
                  <a:cubicBezTo>
                    <a:pt x="15991" y="13938"/>
                    <a:pt x="31160" y="26150"/>
                    <a:pt x="46357" y="38335"/>
                  </a:cubicBezTo>
                  <a:lnTo>
                    <a:pt x="101202" y="82501"/>
                  </a:lnTo>
                  <a:lnTo>
                    <a:pt x="151419" y="122916"/>
                  </a:lnTo>
                  <a:lnTo>
                    <a:pt x="156786" y="127242"/>
                  </a:lnTo>
                  <a:lnTo>
                    <a:pt x="157799" y="126448"/>
                  </a:lnTo>
                  <a:lnTo>
                    <a:pt x="630"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6" name="Google Shape;1036;p5"/>
            <p:cNvSpPr/>
            <p:nvPr/>
          </p:nvSpPr>
          <p:spPr>
            <a:xfrm>
              <a:off x="2578850" y="528450"/>
              <a:ext cx="3758125" cy="3024900"/>
            </a:xfrm>
            <a:custGeom>
              <a:avLst/>
              <a:gdLst/>
              <a:ahLst/>
              <a:cxnLst/>
              <a:rect l="l" t="t" r="r" b="b"/>
              <a:pathLst>
                <a:path w="150325" h="120996" extrusionOk="0">
                  <a:moveTo>
                    <a:pt x="979" y="0"/>
                  </a:moveTo>
                  <a:cubicBezTo>
                    <a:pt x="671" y="0"/>
                    <a:pt x="360" y="157"/>
                    <a:pt x="1" y="490"/>
                  </a:cubicBezTo>
                  <a:lnTo>
                    <a:pt x="149750" y="120995"/>
                  </a:lnTo>
                  <a:cubicBezTo>
                    <a:pt x="150325" y="120146"/>
                    <a:pt x="150133" y="119681"/>
                    <a:pt x="149448" y="119133"/>
                  </a:cubicBezTo>
                  <a:cubicBezTo>
                    <a:pt x="144082" y="114834"/>
                    <a:pt x="138742" y="110536"/>
                    <a:pt x="133375" y="106237"/>
                  </a:cubicBezTo>
                  <a:cubicBezTo>
                    <a:pt x="111443" y="88548"/>
                    <a:pt x="89483" y="70887"/>
                    <a:pt x="67550" y="53254"/>
                  </a:cubicBezTo>
                  <a:cubicBezTo>
                    <a:pt x="45645" y="35647"/>
                    <a:pt x="23768" y="18041"/>
                    <a:pt x="1917" y="435"/>
                  </a:cubicBezTo>
                  <a:cubicBezTo>
                    <a:pt x="1579" y="151"/>
                    <a:pt x="1280" y="0"/>
                    <a:pt x="979"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7" name="Google Shape;1037;p5"/>
            <p:cNvSpPr/>
            <p:nvPr/>
          </p:nvSpPr>
          <p:spPr>
            <a:xfrm>
              <a:off x="1264550" y="2167825"/>
              <a:ext cx="3747850" cy="3016850"/>
            </a:xfrm>
            <a:custGeom>
              <a:avLst/>
              <a:gdLst/>
              <a:ahLst/>
              <a:cxnLst/>
              <a:rect l="l" t="t" r="r" b="b"/>
              <a:pathLst>
                <a:path w="149914" h="120674" extrusionOk="0">
                  <a:moveTo>
                    <a:pt x="575" y="0"/>
                  </a:moveTo>
                  <a:lnTo>
                    <a:pt x="575" y="0"/>
                  </a:lnTo>
                  <a:cubicBezTo>
                    <a:pt x="0" y="876"/>
                    <a:pt x="274" y="1369"/>
                    <a:pt x="959" y="1917"/>
                  </a:cubicBezTo>
                  <a:cubicBezTo>
                    <a:pt x="7913" y="7503"/>
                    <a:pt x="14896" y="13116"/>
                    <a:pt x="21878" y="18729"/>
                  </a:cubicBezTo>
                  <a:lnTo>
                    <a:pt x="84253" y="68919"/>
                  </a:lnTo>
                  <a:cubicBezTo>
                    <a:pt x="105528" y="86033"/>
                    <a:pt x="126804" y="103146"/>
                    <a:pt x="148052" y="120287"/>
                  </a:cubicBezTo>
                  <a:cubicBezTo>
                    <a:pt x="148375" y="120548"/>
                    <a:pt x="148654" y="120674"/>
                    <a:pt x="148923" y="120674"/>
                  </a:cubicBezTo>
                  <a:cubicBezTo>
                    <a:pt x="149246" y="120674"/>
                    <a:pt x="149555" y="120493"/>
                    <a:pt x="149913" y="120150"/>
                  </a:cubicBezTo>
                  <a:cubicBezTo>
                    <a:pt x="100134" y="80091"/>
                    <a:pt x="50355" y="40032"/>
                    <a:pt x="575"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8" name="Google Shape;1038;p5"/>
            <p:cNvSpPr/>
            <p:nvPr/>
          </p:nvSpPr>
          <p:spPr>
            <a:xfrm>
              <a:off x="2943700" y="372975"/>
              <a:ext cx="3466525" cy="2789500"/>
            </a:xfrm>
            <a:custGeom>
              <a:avLst/>
              <a:gdLst/>
              <a:ahLst/>
              <a:cxnLst/>
              <a:rect l="l" t="t" r="r" b="b"/>
              <a:pathLst>
                <a:path w="138661" h="111580" extrusionOk="0">
                  <a:moveTo>
                    <a:pt x="1021" y="1"/>
                  </a:moveTo>
                  <a:cubicBezTo>
                    <a:pt x="716" y="1"/>
                    <a:pt x="388" y="117"/>
                    <a:pt x="1" y="383"/>
                  </a:cubicBezTo>
                  <a:lnTo>
                    <a:pt x="138195" y="111579"/>
                  </a:lnTo>
                  <a:cubicBezTo>
                    <a:pt x="138660" y="110484"/>
                    <a:pt x="138606" y="110292"/>
                    <a:pt x="137456" y="109389"/>
                  </a:cubicBezTo>
                  <a:lnTo>
                    <a:pt x="81543" y="64401"/>
                  </a:lnTo>
                  <a:cubicBezTo>
                    <a:pt x="55092" y="43098"/>
                    <a:pt x="28614" y="21796"/>
                    <a:pt x="2137" y="493"/>
                  </a:cubicBezTo>
                  <a:cubicBezTo>
                    <a:pt x="1754" y="187"/>
                    <a:pt x="1406" y="1"/>
                    <a:pt x="1021"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9" name="Google Shape;1039;p5"/>
            <p:cNvSpPr/>
            <p:nvPr/>
          </p:nvSpPr>
          <p:spPr>
            <a:xfrm>
              <a:off x="1193350" y="2560050"/>
              <a:ext cx="3451450" cy="2778450"/>
            </a:xfrm>
            <a:custGeom>
              <a:avLst/>
              <a:gdLst/>
              <a:ahLst/>
              <a:cxnLst/>
              <a:rect l="l" t="t" r="r" b="b"/>
              <a:pathLst>
                <a:path w="138058" h="111138" extrusionOk="0">
                  <a:moveTo>
                    <a:pt x="439" y="1"/>
                  </a:moveTo>
                  <a:lnTo>
                    <a:pt x="439" y="1"/>
                  </a:lnTo>
                  <a:cubicBezTo>
                    <a:pt x="1" y="904"/>
                    <a:pt x="220" y="1452"/>
                    <a:pt x="904" y="2000"/>
                  </a:cubicBezTo>
                  <a:cubicBezTo>
                    <a:pt x="20098" y="17415"/>
                    <a:pt x="39293" y="32858"/>
                    <a:pt x="58460" y="48274"/>
                  </a:cubicBezTo>
                  <a:cubicBezTo>
                    <a:pt x="84363" y="69111"/>
                    <a:pt x="110238" y="89921"/>
                    <a:pt x="136086" y="110759"/>
                  </a:cubicBezTo>
                  <a:cubicBezTo>
                    <a:pt x="136414" y="111024"/>
                    <a:pt x="136702" y="111138"/>
                    <a:pt x="136989" y="111138"/>
                  </a:cubicBezTo>
                  <a:cubicBezTo>
                    <a:pt x="137324" y="111138"/>
                    <a:pt x="137659" y="110982"/>
                    <a:pt x="138058" y="110731"/>
                  </a:cubicBezTo>
                  <a:lnTo>
                    <a:pt x="439"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0" name="Google Shape;1040;p5"/>
            <p:cNvSpPr/>
            <p:nvPr/>
          </p:nvSpPr>
          <p:spPr>
            <a:xfrm>
              <a:off x="3370175" y="267600"/>
              <a:ext cx="3048250" cy="2456075"/>
            </a:xfrm>
            <a:custGeom>
              <a:avLst/>
              <a:gdLst/>
              <a:ahLst/>
              <a:cxnLst/>
              <a:rect l="l" t="t" r="r" b="b"/>
              <a:pathLst>
                <a:path w="121930" h="98243" extrusionOk="0">
                  <a:moveTo>
                    <a:pt x="1110" y="0"/>
                  </a:moveTo>
                  <a:cubicBezTo>
                    <a:pt x="781" y="0"/>
                    <a:pt x="422" y="88"/>
                    <a:pt x="0" y="245"/>
                  </a:cubicBezTo>
                  <a:lnTo>
                    <a:pt x="121793" y="98243"/>
                  </a:lnTo>
                  <a:cubicBezTo>
                    <a:pt x="121930" y="97312"/>
                    <a:pt x="121903" y="96682"/>
                    <a:pt x="121218" y="96135"/>
                  </a:cubicBezTo>
                  <a:cubicBezTo>
                    <a:pt x="107226" y="84908"/>
                    <a:pt x="93262" y="73682"/>
                    <a:pt x="79270" y="62428"/>
                  </a:cubicBezTo>
                  <a:cubicBezTo>
                    <a:pt x="53613" y="41782"/>
                    <a:pt x="27957" y="21109"/>
                    <a:pt x="2300" y="464"/>
                  </a:cubicBezTo>
                  <a:cubicBezTo>
                    <a:pt x="1902" y="142"/>
                    <a:pt x="1529" y="0"/>
                    <a:pt x="1110"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1" name="Google Shape;1041;p5"/>
            <p:cNvSpPr/>
            <p:nvPr/>
          </p:nvSpPr>
          <p:spPr>
            <a:xfrm>
              <a:off x="1188550" y="3001575"/>
              <a:ext cx="3027725" cy="2439450"/>
            </a:xfrm>
            <a:custGeom>
              <a:avLst/>
              <a:gdLst/>
              <a:ahLst/>
              <a:cxnLst/>
              <a:rect l="l" t="t" r="r" b="b"/>
              <a:pathLst>
                <a:path w="121109" h="97578" extrusionOk="0">
                  <a:moveTo>
                    <a:pt x="138" y="1"/>
                  </a:moveTo>
                  <a:cubicBezTo>
                    <a:pt x="1" y="1041"/>
                    <a:pt x="138" y="1644"/>
                    <a:pt x="822" y="2219"/>
                  </a:cubicBezTo>
                  <a:cubicBezTo>
                    <a:pt x="8078" y="8024"/>
                    <a:pt x="15334" y="13856"/>
                    <a:pt x="22591" y="19688"/>
                  </a:cubicBezTo>
                  <a:lnTo>
                    <a:pt x="70152" y="57967"/>
                  </a:lnTo>
                  <a:cubicBezTo>
                    <a:pt x="86389" y="71028"/>
                    <a:pt x="102654" y="84089"/>
                    <a:pt x="118864" y="97177"/>
                  </a:cubicBezTo>
                  <a:cubicBezTo>
                    <a:pt x="119225" y="97470"/>
                    <a:pt x="119559" y="97578"/>
                    <a:pt x="119921" y="97578"/>
                  </a:cubicBezTo>
                  <a:cubicBezTo>
                    <a:pt x="120273" y="97578"/>
                    <a:pt x="120651" y="97476"/>
                    <a:pt x="121109" y="97342"/>
                  </a:cubicBezTo>
                  <a:lnTo>
                    <a:pt x="13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2" name="Google Shape;1042;p5"/>
            <p:cNvSpPr/>
            <p:nvPr/>
          </p:nvSpPr>
          <p:spPr>
            <a:xfrm>
              <a:off x="3889725" y="238175"/>
              <a:ext cx="2444500" cy="1968000"/>
            </a:xfrm>
            <a:custGeom>
              <a:avLst/>
              <a:gdLst/>
              <a:ahLst/>
              <a:cxnLst/>
              <a:rect l="l" t="t" r="r" b="b"/>
              <a:pathLst>
                <a:path w="97780" h="78720" extrusionOk="0">
                  <a:moveTo>
                    <a:pt x="802" y="1"/>
                  </a:moveTo>
                  <a:cubicBezTo>
                    <a:pt x="554" y="1"/>
                    <a:pt x="289" y="19"/>
                    <a:pt x="1" y="53"/>
                  </a:cubicBezTo>
                  <a:lnTo>
                    <a:pt x="97753" y="78720"/>
                  </a:lnTo>
                  <a:cubicBezTo>
                    <a:pt x="97780" y="77624"/>
                    <a:pt x="97561" y="76803"/>
                    <a:pt x="96685" y="76228"/>
                  </a:cubicBezTo>
                  <a:cubicBezTo>
                    <a:pt x="95891" y="75708"/>
                    <a:pt x="95206" y="75050"/>
                    <a:pt x="94467" y="74448"/>
                  </a:cubicBezTo>
                  <a:lnTo>
                    <a:pt x="48603" y="37565"/>
                  </a:lnTo>
                  <a:cubicBezTo>
                    <a:pt x="33324" y="25298"/>
                    <a:pt x="18045" y="12977"/>
                    <a:pt x="2794" y="655"/>
                  </a:cubicBezTo>
                  <a:cubicBezTo>
                    <a:pt x="2173" y="179"/>
                    <a:pt x="1568" y="1"/>
                    <a:pt x="802" y="1"/>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3" name="Google Shape;1043;p5"/>
            <p:cNvSpPr/>
            <p:nvPr/>
          </p:nvSpPr>
          <p:spPr>
            <a:xfrm>
              <a:off x="1278225" y="3523200"/>
              <a:ext cx="2409600" cy="1941775"/>
            </a:xfrm>
            <a:custGeom>
              <a:avLst/>
              <a:gdLst/>
              <a:ahLst/>
              <a:cxnLst/>
              <a:rect l="l" t="t" r="r" b="b"/>
              <a:pathLst>
                <a:path w="96384" h="77671" extrusionOk="0">
                  <a:moveTo>
                    <a:pt x="1" y="0"/>
                  </a:moveTo>
                  <a:cubicBezTo>
                    <a:pt x="56" y="931"/>
                    <a:pt x="110" y="1725"/>
                    <a:pt x="904" y="2355"/>
                  </a:cubicBezTo>
                  <a:cubicBezTo>
                    <a:pt x="9119" y="8982"/>
                    <a:pt x="17361" y="15608"/>
                    <a:pt x="25602" y="22234"/>
                  </a:cubicBezTo>
                  <a:cubicBezTo>
                    <a:pt x="48302" y="40470"/>
                    <a:pt x="71001" y="58761"/>
                    <a:pt x="93700" y="77052"/>
                  </a:cubicBezTo>
                  <a:cubicBezTo>
                    <a:pt x="94268" y="77525"/>
                    <a:pt x="94848" y="77671"/>
                    <a:pt x="95487" y="77671"/>
                  </a:cubicBezTo>
                  <a:cubicBezTo>
                    <a:pt x="95773" y="77671"/>
                    <a:pt x="96070" y="77642"/>
                    <a:pt x="96383" y="77599"/>
                  </a:cubicBezTo>
                  <a:lnTo>
                    <a:pt x="1" y="0"/>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4" name="Google Shape;1044;p5"/>
            <p:cNvSpPr/>
            <p:nvPr/>
          </p:nvSpPr>
          <p:spPr>
            <a:xfrm>
              <a:off x="4611925" y="360650"/>
              <a:ext cx="1451225" cy="1169900"/>
            </a:xfrm>
            <a:custGeom>
              <a:avLst/>
              <a:gdLst/>
              <a:ahLst/>
              <a:cxnLst/>
              <a:rect l="l" t="t" r="r" b="b"/>
              <a:pathLst>
                <a:path w="58049" h="46796" extrusionOk="0">
                  <a:moveTo>
                    <a:pt x="192" y="0"/>
                  </a:moveTo>
                  <a:lnTo>
                    <a:pt x="0" y="329"/>
                  </a:lnTo>
                  <a:lnTo>
                    <a:pt x="57775" y="46795"/>
                  </a:lnTo>
                  <a:lnTo>
                    <a:pt x="58049" y="46521"/>
                  </a:lnTo>
                  <a:cubicBezTo>
                    <a:pt x="57255" y="45536"/>
                    <a:pt x="56625" y="44331"/>
                    <a:pt x="55639" y="43537"/>
                  </a:cubicBezTo>
                  <a:cubicBezTo>
                    <a:pt x="38334" y="29545"/>
                    <a:pt x="21002" y="15608"/>
                    <a:pt x="3642" y="1698"/>
                  </a:cubicBezTo>
                  <a:cubicBezTo>
                    <a:pt x="2684" y="904"/>
                    <a:pt x="1369" y="548"/>
                    <a:pt x="192" y="0"/>
                  </a:cubicBez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5" name="Google Shape;1045;p5"/>
            <p:cNvSpPr/>
            <p:nvPr/>
          </p:nvSpPr>
          <p:spPr>
            <a:xfrm>
              <a:off x="1567100" y="4211150"/>
              <a:ext cx="1384175" cy="1119250"/>
            </a:xfrm>
            <a:custGeom>
              <a:avLst/>
              <a:gdLst/>
              <a:ahLst/>
              <a:cxnLst/>
              <a:rect l="l" t="t" r="r" b="b"/>
              <a:pathLst>
                <a:path w="55367" h="44770" extrusionOk="0">
                  <a:moveTo>
                    <a:pt x="138" y="1"/>
                  </a:moveTo>
                  <a:lnTo>
                    <a:pt x="1" y="165"/>
                  </a:lnTo>
                  <a:cubicBezTo>
                    <a:pt x="822" y="1479"/>
                    <a:pt x="1534" y="2766"/>
                    <a:pt x="2794" y="3752"/>
                  </a:cubicBezTo>
                  <a:cubicBezTo>
                    <a:pt x="9831" y="9338"/>
                    <a:pt x="16786" y="14978"/>
                    <a:pt x="23795" y="20619"/>
                  </a:cubicBezTo>
                  <a:cubicBezTo>
                    <a:pt x="33078" y="28094"/>
                    <a:pt x="42360" y="35597"/>
                    <a:pt x="51697" y="43017"/>
                  </a:cubicBezTo>
                  <a:cubicBezTo>
                    <a:pt x="52683" y="43811"/>
                    <a:pt x="54024" y="44194"/>
                    <a:pt x="55202" y="44769"/>
                  </a:cubicBezTo>
                  <a:lnTo>
                    <a:pt x="55366" y="44441"/>
                  </a:lnTo>
                  <a:lnTo>
                    <a:pt x="138" y="1"/>
                  </a:lnTo>
                  <a:close/>
                </a:path>
              </a:pathLst>
            </a:custGeom>
            <a:solidFill>
              <a:srgbClr val="FFFFFF">
                <a:alpha val="4980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46" name="Google Shape;1046;p5"/>
          <p:cNvSpPr txBox="1">
            <a:spLocks noGrp="1"/>
          </p:cNvSpPr>
          <p:nvPr>
            <p:ph type="title"/>
          </p:nvPr>
        </p:nvSpPr>
        <p:spPr>
          <a:xfrm>
            <a:off x="715700" y="445025"/>
            <a:ext cx="3729600" cy="1076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a:t>Continuation…</a:t>
            </a:r>
            <a:endParaRPr/>
          </a:p>
        </p:txBody>
      </p:sp>
      <p:sp>
        <p:nvSpPr>
          <p:cNvPr id="1047" name="Google Shape;1047;p5"/>
          <p:cNvSpPr txBox="1">
            <a:spLocks noGrp="1"/>
          </p:cNvSpPr>
          <p:nvPr>
            <p:ph type="body" idx="1"/>
          </p:nvPr>
        </p:nvSpPr>
        <p:spPr>
          <a:xfrm>
            <a:off x="173325" y="1381425"/>
            <a:ext cx="6540300" cy="32280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Some important parts of culture are the way people talk, what they believe, their attitude, the level of power gaps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Having knowledge of these factors is very important in international business discussions.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Unlike Western culture, Chinese culture tends to organize by rank, talk in indirect ways and think as part of a team. </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latin typeface="Times New Roman"/>
                <a:ea typeface="Times New Roman"/>
                <a:cs typeface="Times New Roman"/>
                <a:sym typeface="Times New Roman"/>
              </a:rPr>
              <a:t>The UK and China trade over £91 billion in goods and services which underlines how important cultural interactions are for the economy (Donnarumma, 2022). </a:t>
            </a:r>
            <a:endParaRPr sz="1200">
              <a:latin typeface="Times New Roman"/>
              <a:ea typeface="Times New Roman"/>
              <a:cs typeface="Times New Roman"/>
              <a:sym typeface="Times New Roman"/>
            </a:endParaRPr>
          </a:p>
        </p:txBody>
      </p:sp>
      <p:pic>
        <p:nvPicPr>
          <p:cNvPr id="1048" name="Google Shape;1048;p5"/>
          <p:cNvPicPr preferRelativeResize="0">
            <a:picLocks noGrp="1"/>
          </p:cNvPicPr>
          <p:nvPr>
            <p:ph type="pic" idx="2"/>
          </p:nvPr>
        </p:nvPicPr>
        <p:blipFill rotWithShape="1">
          <a:blip r:embed="rId3">
            <a:alphaModFix/>
          </a:blip>
          <a:srcRect l="12888" r="20459"/>
          <a:stretch/>
        </p:blipFill>
        <p:spPr>
          <a:xfrm>
            <a:off x="6994447" y="445025"/>
            <a:ext cx="1974000" cy="1974000"/>
          </a:xfrm>
          <a:prstGeom prst="ellipse">
            <a:avLst/>
          </a:prstGeom>
          <a:noFill/>
          <a:ln w="76200" cap="flat" cmpd="sng">
            <a:solidFill>
              <a:schemeClr val="dk1"/>
            </a:solidFill>
            <a:prstDash val="solid"/>
            <a:round/>
            <a:headEnd type="none" w="sm" len="sm"/>
            <a:tailEnd type="none" w="sm" len="sm"/>
          </a:ln>
          <a:effectLst>
            <a:outerShdw blurRad="242888" dist="76200" dir="5400000" algn="bl" rotWithShape="0">
              <a:schemeClr val="dk2">
                <a:alpha val="84313"/>
              </a:scheme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52"/>
        <p:cNvGrpSpPr/>
        <p:nvPr/>
      </p:nvGrpSpPr>
      <p:grpSpPr>
        <a:xfrm>
          <a:off x="0" y="0"/>
          <a:ext cx="0" cy="0"/>
          <a:chOff x="0" y="0"/>
          <a:chExt cx="0" cy="0"/>
        </a:xfrm>
      </p:grpSpPr>
      <p:pic>
        <p:nvPicPr>
          <p:cNvPr id="1053" name="Google Shape;1053;p6"/>
          <p:cNvPicPr preferRelativeResize="0"/>
          <p:nvPr/>
        </p:nvPicPr>
        <p:blipFill rotWithShape="1">
          <a:blip r:embed="rId3">
            <a:alphaModFix/>
          </a:blip>
          <a:srcRect/>
          <a:stretch/>
        </p:blipFill>
        <p:spPr>
          <a:xfrm>
            <a:off x="6654125" y="2076150"/>
            <a:ext cx="2427551" cy="1448950"/>
          </a:xfrm>
          <a:prstGeom prst="rect">
            <a:avLst/>
          </a:prstGeom>
          <a:noFill/>
          <a:ln>
            <a:noFill/>
          </a:ln>
        </p:spPr>
      </p:pic>
      <p:sp>
        <p:nvSpPr>
          <p:cNvPr id="1054" name="Google Shape;1054;p6"/>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000"/>
              <a:buNone/>
            </a:pPr>
            <a:r>
              <a:rPr lang="en"/>
              <a:t>Theoretical Underpinning</a:t>
            </a:r>
            <a:endParaRPr/>
          </a:p>
        </p:txBody>
      </p:sp>
      <p:grpSp>
        <p:nvGrpSpPr>
          <p:cNvPr id="1055" name="Google Shape;1055;p6"/>
          <p:cNvGrpSpPr/>
          <p:nvPr/>
        </p:nvGrpSpPr>
        <p:grpSpPr>
          <a:xfrm>
            <a:off x="8055158" y="788728"/>
            <a:ext cx="373188" cy="457724"/>
            <a:chOff x="1672575" y="238125"/>
            <a:chExt cx="4255275" cy="5219200"/>
          </a:xfrm>
        </p:grpSpPr>
        <p:sp>
          <p:nvSpPr>
            <p:cNvPr id="1056" name="Google Shape;1056;p6"/>
            <p:cNvSpPr/>
            <p:nvPr/>
          </p:nvSpPr>
          <p:spPr>
            <a:xfrm>
              <a:off x="3635475" y="1105800"/>
              <a:ext cx="308275" cy="308275"/>
            </a:xfrm>
            <a:custGeom>
              <a:avLst/>
              <a:gdLst/>
              <a:ahLst/>
              <a:cxnLst/>
              <a:rect l="l" t="t" r="r" b="b"/>
              <a:pathLst>
                <a:path w="12331" h="12331" extrusionOk="0">
                  <a:moveTo>
                    <a:pt x="6166" y="1"/>
                  </a:moveTo>
                  <a:cubicBezTo>
                    <a:pt x="2773" y="1"/>
                    <a:pt x="0" y="2741"/>
                    <a:pt x="0" y="6166"/>
                  </a:cubicBezTo>
                  <a:lnTo>
                    <a:pt x="0" y="12331"/>
                  </a:lnTo>
                  <a:lnTo>
                    <a:pt x="12331" y="12331"/>
                  </a:lnTo>
                  <a:lnTo>
                    <a:pt x="12331" y="6166"/>
                  </a:lnTo>
                  <a:cubicBezTo>
                    <a:pt x="12331" y="2741"/>
                    <a:pt x="9558" y="1"/>
                    <a:pt x="616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7" name="Google Shape;1057;p6"/>
            <p:cNvSpPr/>
            <p:nvPr/>
          </p:nvSpPr>
          <p:spPr>
            <a:xfrm>
              <a:off x="1672575" y="238125"/>
              <a:ext cx="4255275" cy="5219200"/>
            </a:xfrm>
            <a:custGeom>
              <a:avLst/>
              <a:gdLst/>
              <a:ahLst/>
              <a:cxnLst/>
              <a:rect l="l" t="t" r="r" b="b"/>
              <a:pathLst>
                <a:path w="170211" h="208768" extrusionOk="0">
                  <a:moveTo>
                    <a:pt x="84682" y="22475"/>
                  </a:moveTo>
                  <a:cubicBezTo>
                    <a:pt x="94826" y="22475"/>
                    <a:pt x="103079" y="30728"/>
                    <a:pt x="103079" y="40873"/>
                  </a:cubicBezTo>
                  <a:lnTo>
                    <a:pt x="103079" y="77701"/>
                  </a:lnTo>
                  <a:lnTo>
                    <a:pt x="90847" y="77701"/>
                  </a:lnTo>
                  <a:lnTo>
                    <a:pt x="90847" y="59270"/>
                  </a:lnTo>
                  <a:lnTo>
                    <a:pt x="78516" y="59270"/>
                  </a:lnTo>
                  <a:lnTo>
                    <a:pt x="78516" y="77701"/>
                  </a:lnTo>
                  <a:lnTo>
                    <a:pt x="66284" y="77701"/>
                  </a:lnTo>
                  <a:lnTo>
                    <a:pt x="66284" y="40873"/>
                  </a:lnTo>
                  <a:cubicBezTo>
                    <a:pt x="66284" y="30728"/>
                    <a:pt x="74537" y="22475"/>
                    <a:pt x="84682" y="22475"/>
                  </a:cubicBezTo>
                  <a:close/>
                  <a:moveTo>
                    <a:pt x="148649" y="22638"/>
                  </a:moveTo>
                  <a:lnTo>
                    <a:pt x="135764" y="50071"/>
                  </a:lnTo>
                  <a:lnTo>
                    <a:pt x="148780" y="77864"/>
                  </a:lnTo>
                  <a:lnTo>
                    <a:pt x="135275" y="77864"/>
                  </a:lnTo>
                  <a:lnTo>
                    <a:pt x="128979" y="64489"/>
                  </a:lnTo>
                  <a:lnTo>
                    <a:pt x="122716" y="77864"/>
                  </a:lnTo>
                  <a:lnTo>
                    <a:pt x="109212" y="77864"/>
                  </a:lnTo>
                  <a:lnTo>
                    <a:pt x="122227" y="50071"/>
                  </a:lnTo>
                  <a:lnTo>
                    <a:pt x="109342" y="22638"/>
                  </a:lnTo>
                  <a:lnTo>
                    <a:pt x="122847" y="22638"/>
                  </a:lnTo>
                  <a:lnTo>
                    <a:pt x="128979" y="35686"/>
                  </a:lnTo>
                  <a:lnTo>
                    <a:pt x="135112" y="22638"/>
                  </a:lnTo>
                  <a:close/>
                  <a:moveTo>
                    <a:pt x="58390" y="22638"/>
                  </a:moveTo>
                  <a:lnTo>
                    <a:pt x="58390" y="34871"/>
                  </a:lnTo>
                  <a:lnTo>
                    <a:pt x="46027" y="34871"/>
                  </a:lnTo>
                  <a:lnTo>
                    <a:pt x="46027" y="77896"/>
                  </a:lnTo>
                  <a:lnTo>
                    <a:pt x="33795" y="77896"/>
                  </a:lnTo>
                  <a:lnTo>
                    <a:pt x="33795" y="34871"/>
                  </a:lnTo>
                  <a:lnTo>
                    <a:pt x="21432" y="34871"/>
                  </a:lnTo>
                  <a:lnTo>
                    <a:pt x="21432" y="22638"/>
                  </a:lnTo>
                  <a:close/>
                  <a:moveTo>
                    <a:pt x="144017" y="98284"/>
                  </a:moveTo>
                  <a:lnTo>
                    <a:pt x="144017" y="110516"/>
                  </a:lnTo>
                  <a:lnTo>
                    <a:pt x="26194" y="110516"/>
                  </a:lnTo>
                  <a:lnTo>
                    <a:pt x="26194" y="98284"/>
                  </a:lnTo>
                  <a:close/>
                  <a:moveTo>
                    <a:pt x="144017" y="124380"/>
                  </a:moveTo>
                  <a:lnTo>
                    <a:pt x="144017" y="136612"/>
                  </a:lnTo>
                  <a:lnTo>
                    <a:pt x="26194" y="136612"/>
                  </a:lnTo>
                  <a:lnTo>
                    <a:pt x="26194" y="124380"/>
                  </a:lnTo>
                  <a:close/>
                  <a:moveTo>
                    <a:pt x="106765" y="150475"/>
                  </a:moveTo>
                  <a:lnTo>
                    <a:pt x="106765" y="162708"/>
                  </a:lnTo>
                  <a:lnTo>
                    <a:pt x="26194" y="162708"/>
                  </a:lnTo>
                  <a:lnTo>
                    <a:pt x="26194" y="150475"/>
                  </a:lnTo>
                  <a:close/>
                  <a:moveTo>
                    <a:pt x="106765" y="176571"/>
                  </a:moveTo>
                  <a:lnTo>
                    <a:pt x="106765" y="188804"/>
                  </a:lnTo>
                  <a:lnTo>
                    <a:pt x="26194" y="188804"/>
                  </a:lnTo>
                  <a:lnTo>
                    <a:pt x="26194" y="176571"/>
                  </a:lnTo>
                  <a:close/>
                  <a:moveTo>
                    <a:pt x="0" y="0"/>
                  </a:moveTo>
                  <a:lnTo>
                    <a:pt x="0" y="208767"/>
                  </a:lnTo>
                  <a:lnTo>
                    <a:pt x="122227" y="208767"/>
                  </a:lnTo>
                  <a:lnTo>
                    <a:pt x="122227" y="160783"/>
                  </a:lnTo>
                  <a:lnTo>
                    <a:pt x="170211" y="160783"/>
                  </a:lnTo>
                  <a:lnTo>
                    <a:pt x="170211"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8" name="Google Shape;1058;p6"/>
            <p:cNvSpPr/>
            <p:nvPr/>
          </p:nvSpPr>
          <p:spPr>
            <a:xfrm>
              <a:off x="5034050" y="4563500"/>
              <a:ext cx="893800" cy="893825"/>
            </a:xfrm>
            <a:custGeom>
              <a:avLst/>
              <a:gdLst/>
              <a:ahLst/>
              <a:cxnLst/>
              <a:rect l="l" t="t" r="r" b="b"/>
              <a:pathLst>
                <a:path w="35752" h="35753" extrusionOk="0">
                  <a:moveTo>
                    <a:pt x="0" y="1"/>
                  </a:moveTo>
                  <a:lnTo>
                    <a:pt x="0" y="35752"/>
                  </a:lnTo>
                  <a:lnTo>
                    <a:pt x="35752"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59" name="Google Shape;1059;p6"/>
          <p:cNvGrpSpPr/>
          <p:nvPr/>
        </p:nvGrpSpPr>
        <p:grpSpPr>
          <a:xfrm>
            <a:off x="7339200" y="210950"/>
            <a:ext cx="457724" cy="577765"/>
            <a:chOff x="1190625" y="238125"/>
            <a:chExt cx="5219200" cy="5219200"/>
          </a:xfrm>
        </p:grpSpPr>
        <p:sp>
          <p:nvSpPr>
            <p:cNvPr id="1060" name="Google Shape;1060;p6"/>
            <p:cNvSpPr/>
            <p:nvPr/>
          </p:nvSpPr>
          <p:spPr>
            <a:xfrm>
              <a:off x="1190625" y="238125"/>
              <a:ext cx="3071175" cy="3071175"/>
            </a:xfrm>
            <a:custGeom>
              <a:avLst/>
              <a:gdLst/>
              <a:ahLst/>
              <a:cxnLst/>
              <a:rect l="l" t="t" r="r" b="b"/>
              <a:pathLst>
                <a:path w="122847" h="122847" extrusionOk="0">
                  <a:moveTo>
                    <a:pt x="67719" y="21888"/>
                  </a:moveTo>
                  <a:lnTo>
                    <a:pt x="67719" y="31315"/>
                  </a:lnTo>
                  <a:cubicBezTo>
                    <a:pt x="74895" y="33892"/>
                    <a:pt x="80049" y="40807"/>
                    <a:pt x="80049" y="48865"/>
                  </a:cubicBezTo>
                  <a:lnTo>
                    <a:pt x="67817" y="48865"/>
                  </a:lnTo>
                  <a:cubicBezTo>
                    <a:pt x="67817" y="45309"/>
                    <a:pt x="64914" y="42438"/>
                    <a:pt x="61358" y="42438"/>
                  </a:cubicBezTo>
                  <a:lnTo>
                    <a:pt x="61293" y="42438"/>
                  </a:lnTo>
                  <a:cubicBezTo>
                    <a:pt x="57770" y="42438"/>
                    <a:pt x="54867" y="45309"/>
                    <a:pt x="54867" y="48865"/>
                  </a:cubicBezTo>
                  <a:cubicBezTo>
                    <a:pt x="54867" y="52420"/>
                    <a:pt x="57770" y="55291"/>
                    <a:pt x="61293" y="55291"/>
                  </a:cubicBezTo>
                  <a:lnTo>
                    <a:pt x="61521" y="55291"/>
                  </a:lnTo>
                  <a:cubicBezTo>
                    <a:pt x="71829" y="55291"/>
                    <a:pt x="80212" y="63674"/>
                    <a:pt x="80212" y="73982"/>
                  </a:cubicBezTo>
                  <a:cubicBezTo>
                    <a:pt x="80212" y="82104"/>
                    <a:pt x="74960" y="89020"/>
                    <a:pt x="67719" y="91597"/>
                  </a:cubicBezTo>
                  <a:lnTo>
                    <a:pt x="67719" y="100958"/>
                  </a:lnTo>
                  <a:lnTo>
                    <a:pt x="55486" y="100958"/>
                  </a:lnTo>
                  <a:lnTo>
                    <a:pt x="55486" y="91727"/>
                  </a:lnTo>
                  <a:cubicBezTo>
                    <a:pt x="48082" y="89313"/>
                    <a:pt x="42732" y="82365"/>
                    <a:pt x="42732" y="74178"/>
                  </a:cubicBezTo>
                  <a:lnTo>
                    <a:pt x="54964" y="74178"/>
                  </a:lnTo>
                  <a:cubicBezTo>
                    <a:pt x="54964" y="77603"/>
                    <a:pt x="57770" y="80408"/>
                    <a:pt x="61195" y="80408"/>
                  </a:cubicBezTo>
                  <a:lnTo>
                    <a:pt x="61521" y="80408"/>
                  </a:lnTo>
                  <a:cubicBezTo>
                    <a:pt x="65077" y="80408"/>
                    <a:pt x="67980" y="77505"/>
                    <a:pt x="67980" y="73982"/>
                  </a:cubicBezTo>
                  <a:cubicBezTo>
                    <a:pt x="67980" y="70426"/>
                    <a:pt x="65077" y="67523"/>
                    <a:pt x="61521" y="67523"/>
                  </a:cubicBezTo>
                  <a:lnTo>
                    <a:pt x="61293" y="67523"/>
                  </a:lnTo>
                  <a:cubicBezTo>
                    <a:pt x="51017" y="67523"/>
                    <a:pt x="42634" y="59172"/>
                    <a:pt x="42634" y="48865"/>
                  </a:cubicBezTo>
                  <a:cubicBezTo>
                    <a:pt x="42634" y="40612"/>
                    <a:pt x="48016" y="33598"/>
                    <a:pt x="55486" y="31119"/>
                  </a:cubicBezTo>
                  <a:lnTo>
                    <a:pt x="55486" y="21888"/>
                  </a:lnTo>
                  <a:close/>
                  <a:moveTo>
                    <a:pt x="61423" y="0"/>
                  </a:moveTo>
                  <a:cubicBezTo>
                    <a:pt x="27499" y="0"/>
                    <a:pt x="0" y="27499"/>
                    <a:pt x="0" y="61423"/>
                  </a:cubicBezTo>
                  <a:cubicBezTo>
                    <a:pt x="0" y="95348"/>
                    <a:pt x="27499" y="122846"/>
                    <a:pt x="61423" y="122846"/>
                  </a:cubicBezTo>
                  <a:cubicBezTo>
                    <a:pt x="67458" y="122846"/>
                    <a:pt x="73297" y="121966"/>
                    <a:pt x="78810" y="120335"/>
                  </a:cubicBezTo>
                  <a:cubicBezTo>
                    <a:pt x="85986" y="102100"/>
                    <a:pt x="100665" y="87128"/>
                    <a:pt x="118671" y="79495"/>
                  </a:cubicBezTo>
                  <a:cubicBezTo>
                    <a:pt x="119226" y="79266"/>
                    <a:pt x="119780" y="79038"/>
                    <a:pt x="120335" y="78810"/>
                  </a:cubicBezTo>
                  <a:cubicBezTo>
                    <a:pt x="121966" y="73297"/>
                    <a:pt x="122846" y="67458"/>
                    <a:pt x="122846" y="61423"/>
                  </a:cubicBezTo>
                  <a:cubicBezTo>
                    <a:pt x="122846" y="27499"/>
                    <a:pt x="95348" y="0"/>
                    <a:pt x="6142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1" name="Google Shape;1061;p6"/>
            <p:cNvSpPr/>
            <p:nvPr/>
          </p:nvSpPr>
          <p:spPr>
            <a:xfrm>
              <a:off x="3338625" y="2386125"/>
              <a:ext cx="3071200" cy="3071200"/>
            </a:xfrm>
            <a:custGeom>
              <a:avLst/>
              <a:gdLst/>
              <a:ahLst/>
              <a:cxnLst/>
              <a:rect l="l" t="t" r="r" b="b"/>
              <a:pathLst>
                <a:path w="122848" h="122848" extrusionOk="0">
                  <a:moveTo>
                    <a:pt x="49126" y="36992"/>
                  </a:moveTo>
                  <a:lnTo>
                    <a:pt x="49126" y="49224"/>
                  </a:lnTo>
                  <a:lnTo>
                    <a:pt x="36894" y="49224"/>
                  </a:lnTo>
                  <a:lnTo>
                    <a:pt x="36894" y="36992"/>
                  </a:lnTo>
                  <a:close/>
                  <a:moveTo>
                    <a:pt x="77473" y="36894"/>
                  </a:moveTo>
                  <a:lnTo>
                    <a:pt x="86150" y="45538"/>
                  </a:lnTo>
                  <a:lnTo>
                    <a:pt x="45701" y="85954"/>
                  </a:lnTo>
                  <a:lnTo>
                    <a:pt x="37057" y="77310"/>
                  </a:lnTo>
                  <a:lnTo>
                    <a:pt x="77473" y="36894"/>
                  </a:lnTo>
                  <a:close/>
                  <a:moveTo>
                    <a:pt x="85987" y="74048"/>
                  </a:moveTo>
                  <a:lnTo>
                    <a:pt x="85987" y="86280"/>
                  </a:lnTo>
                  <a:lnTo>
                    <a:pt x="73754" y="86280"/>
                  </a:lnTo>
                  <a:lnTo>
                    <a:pt x="73754" y="74048"/>
                  </a:lnTo>
                  <a:close/>
                  <a:moveTo>
                    <a:pt x="61424" y="1"/>
                  </a:moveTo>
                  <a:cubicBezTo>
                    <a:pt x="27499" y="1"/>
                    <a:pt x="1" y="27499"/>
                    <a:pt x="1" y="61424"/>
                  </a:cubicBezTo>
                  <a:cubicBezTo>
                    <a:pt x="1" y="95349"/>
                    <a:pt x="27499" y="122847"/>
                    <a:pt x="61424" y="122847"/>
                  </a:cubicBezTo>
                  <a:cubicBezTo>
                    <a:pt x="95349" y="122847"/>
                    <a:pt x="122847" y="95349"/>
                    <a:pt x="122847" y="61424"/>
                  </a:cubicBezTo>
                  <a:cubicBezTo>
                    <a:pt x="122847" y="27499"/>
                    <a:pt x="95349" y="1"/>
                    <a:pt x="6142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2" name="Google Shape;1062;p6"/>
            <p:cNvSpPr/>
            <p:nvPr/>
          </p:nvSpPr>
          <p:spPr>
            <a:xfrm>
              <a:off x="4556175" y="525975"/>
              <a:ext cx="1239575" cy="1297500"/>
            </a:xfrm>
            <a:custGeom>
              <a:avLst/>
              <a:gdLst/>
              <a:ahLst/>
              <a:cxnLst/>
              <a:rect l="l" t="t" r="r" b="b"/>
              <a:pathLst>
                <a:path w="49583" h="51900" extrusionOk="0">
                  <a:moveTo>
                    <a:pt x="14157" y="1"/>
                  </a:moveTo>
                  <a:lnTo>
                    <a:pt x="0" y="19181"/>
                  </a:lnTo>
                  <a:lnTo>
                    <a:pt x="14157" y="38329"/>
                  </a:lnTo>
                  <a:lnTo>
                    <a:pt x="24008" y="31088"/>
                  </a:lnTo>
                  <a:lnTo>
                    <a:pt x="19735" y="25281"/>
                  </a:lnTo>
                  <a:lnTo>
                    <a:pt x="37350" y="25281"/>
                  </a:lnTo>
                  <a:lnTo>
                    <a:pt x="37350" y="51899"/>
                  </a:lnTo>
                  <a:lnTo>
                    <a:pt x="49582" y="51899"/>
                  </a:lnTo>
                  <a:lnTo>
                    <a:pt x="49582" y="13049"/>
                  </a:lnTo>
                  <a:lnTo>
                    <a:pt x="19735" y="13049"/>
                  </a:lnTo>
                  <a:lnTo>
                    <a:pt x="24008" y="7242"/>
                  </a:lnTo>
                  <a:lnTo>
                    <a:pt x="14157"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3" name="Google Shape;1063;p6"/>
            <p:cNvSpPr/>
            <p:nvPr/>
          </p:nvSpPr>
          <p:spPr>
            <a:xfrm>
              <a:off x="1804675" y="3871975"/>
              <a:ext cx="1239575" cy="1297475"/>
            </a:xfrm>
            <a:custGeom>
              <a:avLst/>
              <a:gdLst/>
              <a:ahLst/>
              <a:cxnLst/>
              <a:rect l="l" t="t" r="r" b="b"/>
              <a:pathLst>
                <a:path w="49583" h="51899" extrusionOk="0">
                  <a:moveTo>
                    <a:pt x="1" y="0"/>
                  </a:moveTo>
                  <a:lnTo>
                    <a:pt x="1" y="38818"/>
                  </a:lnTo>
                  <a:lnTo>
                    <a:pt x="29848" y="38818"/>
                  </a:lnTo>
                  <a:lnTo>
                    <a:pt x="25575" y="44624"/>
                  </a:lnTo>
                  <a:lnTo>
                    <a:pt x="35426" y="51898"/>
                  </a:lnTo>
                  <a:lnTo>
                    <a:pt x="49583" y="32718"/>
                  </a:lnTo>
                  <a:lnTo>
                    <a:pt x="35426" y="13537"/>
                  </a:lnTo>
                  <a:lnTo>
                    <a:pt x="25575" y="20812"/>
                  </a:lnTo>
                  <a:lnTo>
                    <a:pt x="29848" y="26585"/>
                  </a:lnTo>
                  <a:lnTo>
                    <a:pt x="12233" y="26585"/>
                  </a:lnTo>
                  <a:lnTo>
                    <a:pt x="12233"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64" name="Google Shape;1064;p6"/>
          <p:cNvSpPr txBox="1">
            <a:spLocks noGrp="1"/>
          </p:cNvSpPr>
          <p:nvPr>
            <p:ph type="title" idx="4294967295"/>
          </p:nvPr>
        </p:nvSpPr>
        <p:spPr>
          <a:xfrm>
            <a:off x="966598" y="445030"/>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03</a:t>
            </a:r>
            <a:endParaRPr/>
          </a:p>
        </p:txBody>
      </p:sp>
      <p:sp>
        <p:nvSpPr>
          <p:cNvPr id="1065" name="Google Shape;1065;p6"/>
          <p:cNvSpPr txBox="1"/>
          <p:nvPr/>
        </p:nvSpPr>
        <p:spPr>
          <a:xfrm>
            <a:off x="-115075" y="1535750"/>
            <a:ext cx="6617400" cy="26937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The Cultural Dimensions Theory developed by Hofstede is still one of the most popular ways to analyze interactions between people from different cultures.</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Edward T. Hall wrote about how high-context cultures are more subtle in communication, </a:t>
            </a:r>
            <a:r>
              <a:rPr lang="en" sz="1200">
                <a:solidFill>
                  <a:schemeClr val="dk1"/>
                </a:solidFill>
                <a:latin typeface="Times New Roman"/>
                <a:ea typeface="Times New Roman"/>
                <a:cs typeface="Times New Roman"/>
                <a:sym typeface="Times New Roman"/>
              </a:rPr>
              <a:t>W</a:t>
            </a:r>
            <a:r>
              <a:rPr lang="en" sz="1200" b="0" i="0" u="none" strike="noStrike" cap="none">
                <a:solidFill>
                  <a:schemeClr val="dk1"/>
                </a:solidFill>
                <a:latin typeface="Times New Roman"/>
                <a:ea typeface="Times New Roman"/>
                <a:cs typeface="Times New Roman"/>
                <a:sym typeface="Times New Roman"/>
              </a:rPr>
              <a:t>hile low-context cultures are more straightforward </a:t>
            </a:r>
            <a:r>
              <a:rPr lang="en" sz="1200">
                <a:solidFill>
                  <a:schemeClr val="dk1"/>
                </a:solidFill>
                <a:latin typeface="Times New Roman"/>
                <a:ea typeface="Times New Roman"/>
                <a:cs typeface="Times New Roman"/>
                <a:sym typeface="Times New Roman"/>
              </a:rPr>
              <a:t>(‌Donnarumma, 2024).</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Hofstede’s model reveals that the UK is high in individualism and low in power distance which shows that the culture puts importance on autonomy</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100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As a result, matching UK approaches to Chinese culture using theory increases mutual trust and understanding </a:t>
            </a:r>
            <a:endParaRPr sz="12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9"/>
        <p:cNvGrpSpPr/>
        <p:nvPr/>
      </p:nvGrpSpPr>
      <p:grpSpPr>
        <a:xfrm>
          <a:off x="0" y="0"/>
          <a:ext cx="0" cy="0"/>
          <a:chOff x="0" y="0"/>
          <a:chExt cx="0" cy="0"/>
        </a:xfrm>
      </p:grpSpPr>
      <p:sp>
        <p:nvSpPr>
          <p:cNvPr id="1070" name="Google Shape;1070;p7"/>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000"/>
              <a:buNone/>
            </a:pPr>
            <a:r>
              <a:rPr lang="en"/>
              <a:t>Key Cultural Elements</a:t>
            </a:r>
            <a:endParaRPr/>
          </a:p>
        </p:txBody>
      </p:sp>
      <p:grpSp>
        <p:nvGrpSpPr>
          <p:cNvPr id="1071" name="Google Shape;1071;p7"/>
          <p:cNvGrpSpPr/>
          <p:nvPr/>
        </p:nvGrpSpPr>
        <p:grpSpPr>
          <a:xfrm>
            <a:off x="7021302" y="530839"/>
            <a:ext cx="457494" cy="406175"/>
            <a:chOff x="7034879" y="2088919"/>
            <a:chExt cx="348939" cy="349729"/>
          </a:xfrm>
        </p:grpSpPr>
        <p:sp>
          <p:nvSpPr>
            <p:cNvPr id="1072" name="Google Shape;1072;p7"/>
            <p:cNvSpPr/>
            <p:nvPr/>
          </p:nvSpPr>
          <p:spPr>
            <a:xfrm>
              <a:off x="7088184" y="2142224"/>
              <a:ext cx="242328" cy="188232"/>
            </a:xfrm>
            <a:custGeom>
              <a:avLst/>
              <a:gdLst/>
              <a:ahLst/>
              <a:cxnLst/>
              <a:rect l="l" t="t" r="r" b="b"/>
              <a:pathLst>
                <a:path w="7360" h="5717" extrusionOk="0">
                  <a:moveTo>
                    <a:pt x="1406" y="715"/>
                  </a:moveTo>
                  <a:lnTo>
                    <a:pt x="1406" y="1334"/>
                  </a:lnTo>
                  <a:lnTo>
                    <a:pt x="739" y="1334"/>
                  </a:lnTo>
                  <a:lnTo>
                    <a:pt x="739" y="715"/>
                  </a:lnTo>
                  <a:close/>
                  <a:moveTo>
                    <a:pt x="3383" y="715"/>
                  </a:moveTo>
                  <a:lnTo>
                    <a:pt x="3383" y="1334"/>
                  </a:lnTo>
                  <a:lnTo>
                    <a:pt x="2049" y="1334"/>
                  </a:lnTo>
                  <a:lnTo>
                    <a:pt x="2049" y="715"/>
                  </a:lnTo>
                  <a:close/>
                  <a:moveTo>
                    <a:pt x="1406" y="2049"/>
                  </a:moveTo>
                  <a:lnTo>
                    <a:pt x="1406" y="2668"/>
                  </a:lnTo>
                  <a:lnTo>
                    <a:pt x="739" y="2668"/>
                  </a:lnTo>
                  <a:lnTo>
                    <a:pt x="739" y="2049"/>
                  </a:lnTo>
                  <a:close/>
                  <a:moveTo>
                    <a:pt x="3383" y="2049"/>
                  </a:moveTo>
                  <a:lnTo>
                    <a:pt x="3383" y="2668"/>
                  </a:lnTo>
                  <a:lnTo>
                    <a:pt x="2049" y="2668"/>
                  </a:lnTo>
                  <a:lnTo>
                    <a:pt x="2049" y="2049"/>
                  </a:lnTo>
                  <a:close/>
                  <a:moveTo>
                    <a:pt x="1" y="1"/>
                  </a:moveTo>
                  <a:lnTo>
                    <a:pt x="1" y="5716"/>
                  </a:lnTo>
                  <a:lnTo>
                    <a:pt x="1620" y="4549"/>
                  </a:lnTo>
                  <a:lnTo>
                    <a:pt x="3121" y="4907"/>
                  </a:lnTo>
                  <a:lnTo>
                    <a:pt x="4407" y="3359"/>
                  </a:lnTo>
                  <a:lnTo>
                    <a:pt x="6193" y="3359"/>
                  </a:lnTo>
                  <a:lnTo>
                    <a:pt x="7360" y="2216"/>
                  </a:lnTo>
                  <a:lnTo>
                    <a:pt x="7360"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3" name="Google Shape;1073;p7"/>
            <p:cNvSpPr/>
            <p:nvPr/>
          </p:nvSpPr>
          <p:spPr>
            <a:xfrm>
              <a:off x="7034879" y="2088919"/>
              <a:ext cx="348939" cy="349729"/>
            </a:xfrm>
            <a:custGeom>
              <a:avLst/>
              <a:gdLst/>
              <a:ahLst/>
              <a:cxnLst/>
              <a:rect l="l" t="t" r="r" b="b"/>
              <a:pathLst>
                <a:path w="10598" h="10622" extrusionOk="0">
                  <a:moveTo>
                    <a:pt x="9598" y="1001"/>
                  </a:moveTo>
                  <a:lnTo>
                    <a:pt x="9598" y="9598"/>
                  </a:lnTo>
                  <a:lnTo>
                    <a:pt x="1001" y="9598"/>
                  </a:lnTo>
                  <a:lnTo>
                    <a:pt x="1001" y="1001"/>
                  </a:lnTo>
                  <a:close/>
                  <a:moveTo>
                    <a:pt x="1" y="0"/>
                  </a:moveTo>
                  <a:lnTo>
                    <a:pt x="1" y="10622"/>
                  </a:lnTo>
                  <a:lnTo>
                    <a:pt x="10598" y="10622"/>
                  </a:lnTo>
                  <a:lnTo>
                    <a:pt x="10598"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4" name="Google Shape;1074;p7"/>
            <p:cNvSpPr/>
            <p:nvPr/>
          </p:nvSpPr>
          <p:spPr>
            <a:xfrm>
              <a:off x="7088184" y="2244160"/>
              <a:ext cx="242328" cy="140392"/>
            </a:xfrm>
            <a:custGeom>
              <a:avLst/>
              <a:gdLst/>
              <a:ahLst/>
              <a:cxnLst/>
              <a:rect l="l" t="t" r="r" b="b"/>
              <a:pathLst>
                <a:path w="7360" h="4264" extrusionOk="0">
                  <a:moveTo>
                    <a:pt x="7360" y="1"/>
                  </a:moveTo>
                  <a:lnTo>
                    <a:pt x="6455" y="882"/>
                  </a:lnTo>
                  <a:lnTo>
                    <a:pt x="4692" y="882"/>
                  </a:lnTo>
                  <a:lnTo>
                    <a:pt x="3335" y="2501"/>
                  </a:lnTo>
                  <a:lnTo>
                    <a:pt x="1763" y="2144"/>
                  </a:lnTo>
                  <a:lnTo>
                    <a:pt x="1" y="3406"/>
                  </a:lnTo>
                  <a:lnTo>
                    <a:pt x="1" y="4263"/>
                  </a:lnTo>
                  <a:lnTo>
                    <a:pt x="7360" y="4263"/>
                  </a:lnTo>
                  <a:lnTo>
                    <a:pt x="7360"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75" name="Google Shape;1075;p7"/>
          <p:cNvGrpSpPr/>
          <p:nvPr/>
        </p:nvGrpSpPr>
        <p:grpSpPr>
          <a:xfrm>
            <a:off x="8507113" y="505180"/>
            <a:ext cx="457515" cy="457515"/>
            <a:chOff x="5515324" y="2713979"/>
            <a:chExt cx="349729" cy="349729"/>
          </a:xfrm>
        </p:grpSpPr>
        <p:sp>
          <p:nvSpPr>
            <p:cNvPr id="1076" name="Google Shape;1076;p7"/>
            <p:cNvSpPr/>
            <p:nvPr/>
          </p:nvSpPr>
          <p:spPr>
            <a:xfrm>
              <a:off x="5560003" y="2790826"/>
              <a:ext cx="227413" cy="194916"/>
            </a:xfrm>
            <a:custGeom>
              <a:avLst/>
              <a:gdLst/>
              <a:ahLst/>
              <a:cxnLst/>
              <a:rect l="l" t="t" r="r" b="b"/>
              <a:pathLst>
                <a:path w="6907" h="5920" extrusionOk="0">
                  <a:moveTo>
                    <a:pt x="3287" y="1667"/>
                  </a:moveTo>
                  <a:lnTo>
                    <a:pt x="3287" y="2286"/>
                  </a:lnTo>
                  <a:lnTo>
                    <a:pt x="2620" y="2286"/>
                  </a:lnTo>
                  <a:lnTo>
                    <a:pt x="2620" y="1667"/>
                  </a:lnTo>
                  <a:close/>
                  <a:moveTo>
                    <a:pt x="4835" y="1643"/>
                  </a:moveTo>
                  <a:lnTo>
                    <a:pt x="5263" y="2096"/>
                  </a:lnTo>
                  <a:lnTo>
                    <a:pt x="3096" y="4287"/>
                  </a:lnTo>
                  <a:lnTo>
                    <a:pt x="2644" y="3834"/>
                  </a:lnTo>
                  <a:lnTo>
                    <a:pt x="4835" y="1643"/>
                  </a:lnTo>
                  <a:close/>
                  <a:moveTo>
                    <a:pt x="5263" y="3644"/>
                  </a:moveTo>
                  <a:lnTo>
                    <a:pt x="5263" y="4287"/>
                  </a:lnTo>
                  <a:lnTo>
                    <a:pt x="4620" y="4287"/>
                  </a:lnTo>
                  <a:lnTo>
                    <a:pt x="4620" y="3644"/>
                  </a:lnTo>
                  <a:close/>
                  <a:moveTo>
                    <a:pt x="3954" y="0"/>
                  </a:moveTo>
                  <a:cubicBezTo>
                    <a:pt x="1310" y="0"/>
                    <a:pt x="0" y="3191"/>
                    <a:pt x="1858" y="5049"/>
                  </a:cubicBezTo>
                  <a:cubicBezTo>
                    <a:pt x="2459" y="5650"/>
                    <a:pt x="3200" y="5919"/>
                    <a:pt x="3926" y="5919"/>
                  </a:cubicBezTo>
                  <a:cubicBezTo>
                    <a:pt x="5446" y="5919"/>
                    <a:pt x="6907" y="4741"/>
                    <a:pt x="6907" y="2953"/>
                  </a:cubicBezTo>
                  <a:cubicBezTo>
                    <a:pt x="6907" y="1334"/>
                    <a:pt x="5573" y="0"/>
                    <a:pt x="39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7" name="Google Shape;1077;p7"/>
            <p:cNvSpPr/>
            <p:nvPr/>
          </p:nvSpPr>
          <p:spPr>
            <a:xfrm>
              <a:off x="5515324" y="2713979"/>
              <a:ext cx="349729" cy="349729"/>
            </a:xfrm>
            <a:custGeom>
              <a:avLst/>
              <a:gdLst/>
              <a:ahLst/>
              <a:cxnLst/>
              <a:rect l="l" t="t" r="r" b="b"/>
              <a:pathLst>
                <a:path w="10622" h="10622" extrusionOk="0">
                  <a:moveTo>
                    <a:pt x="5272" y="1718"/>
                  </a:moveTo>
                  <a:cubicBezTo>
                    <a:pt x="7111" y="1718"/>
                    <a:pt x="8883" y="3148"/>
                    <a:pt x="8883" y="5311"/>
                  </a:cubicBezTo>
                  <a:cubicBezTo>
                    <a:pt x="8883" y="7264"/>
                    <a:pt x="7287" y="8883"/>
                    <a:pt x="5311" y="8883"/>
                  </a:cubicBezTo>
                  <a:cubicBezTo>
                    <a:pt x="2120" y="8883"/>
                    <a:pt x="524" y="5025"/>
                    <a:pt x="2786" y="2763"/>
                  </a:cubicBezTo>
                  <a:cubicBezTo>
                    <a:pt x="3508" y="2042"/>
                    <a:pt x="4397" y="1718"/>
                    <a:pt x="5272" y="1718"/>
                  </a:cubicBezTo>
                  <a:close/>
                  <a:moveTo>
                    <a:pt x="4596" y="0"/>
                  </a:moveTo>
                  <a:lnTo>
                    <a:pt x="4596" y="715"/>
                  </a:lnTo>
                  <a:cubicBezTo>
                    <a:pt x="4263" y="763"/>
                    <a:pt x="3953" y="858"/>
                    <a:pt x="3644" y="977"/>
                  </a:cubicBezTo>
                  <a:lnTo>
                    <a:pt x="3286" y="358"/>
                  </a:lnTo>
                  <a:lnTo>
                    <a:pt x="2024" y="1072"/>
                  </a:lnTo>
                  <a:lnTo>
                    <a:pt x="2381" y="1691"/>
                  </a:lnTo>
                  <a:cubicBezTo>
                    <a:pt x="2143" y="1906"/>
                    <a:pt x="1905" y="2144"/>
                    <a:pt x="1691" y="2382"/>
                  </a:cubicBezTo>
                  <a:lnTo>
                    <a:pt x="1072" y="2025"/>
                  </a:lnTo>
                  <a:lnTo>
                    <a:pt x="357" y="3287"/>
                  </a:lnTo>
                  <a:lnTo>
                    <a:pt x="953" y="3644"/>
                  </a:lnTo>
                  <a:cubicBezTo>
                    <a:pt x="834" y="3954"/>
                    <a:pt x="762" y="4263"/>
                    <a:pt x="714" y="4597"/>
                  </a:cubicBezTo>
                  <a:lnTo>
                    <a:pt x="0" y="4597"/>
                  </a:lnTo>
                  <a:lnTo>
                    <a:pt x="0" y="6025"/>
                  </a:lnTo>
                  <a:lnTo>
                    <a:pt x="714" y="6025"/>
                  </a:lnTo>
                  <a:cubicBezTo>
                    <a:pt x="762" y="6359"/>
                    <a:pt x="834" y="6668"/>
                    <a:pt x="953" y="6978"/>
                  </a:cubicBezTo>
                  <a:lnTo>
                    <a:pt x="357" y="7335"/>
                  </a:lnTo>
                  <a:lnTo>
                    <a:pt x="1072" y="8597"/>
                  </a:lnTo>
                  <a:lnTo>
                    <a:pt x="1691" y="8240"/>
                  </a:lnTo>
                  <a:cubicBezTo>
                    <a:pt x="1881" y="8478"/>
                    <a:pt x="2120" y="8717"/>
                    <a:pt x="2381" y="8931"/>
                  </a:cubicBezTo>
                  <a:lnTo>
                    <a:pt x="2024" y="9550"/>
                  </a:lnTo>
                  <a:lnTo>
                    <a:pt x="3263" y="10264"/>
                  </a:lnTo>
                  <a:lnTo>
                    <a:pt x="3620" y="9645"/>
                  </a:lnTo>
                  <a:cubicBezTo>
                    <a:pt x="3929" y="9764"/>
                    <a:pt x="4263" y="9860"/>
                    <a:pt x="4596" y="9907"/>
                  </a:cubicBezTo>
                  <a:lnTo>
                    <a:pt x="4596" y="10622"/>
                  </a:lnTo>
                  <a:lnTo>
                    <a:pt x="6025" y="10622"/>
                  </a:lnTo>
                  <a:lnTo>
                    <a:pt x="6025" y="9907"/>
                  </a:lnTo>
                  <a:cubicBezTo>
                    <a:pt x="6335" y="9860"/>
                    <a:pt x="6668" y="9764"/>
                    <a:pt x="6978" y="9645"/>
                  </a:cubicBezTo>
                  <a:lnTo>
                    <a:pt x="7335" y="10264"/>
                  </a:lnTo>
                  <a:lnTo>
                    <a:pt x="8573" y="9550"/>
                  </a:lnTo>
                  <a:lnTo>
                    <a:pt x="8216" y="8931"/>
                  </a:lnTo>
                  <a:cubicBezTo>
                    <a:pt x="8478" y="8717"/>
                    <a:pt x="8716" y="8478"/>
                    <a:pt x="8907" y="8240"/>
                  </a:cubicBezTo>
                  <a:lnTo>
                    <a:pt x="9550" y="8597"/>
                  </a:lnTo>
                  <a:lnTo>
                    <a:pt x="10264" y="7335"/>
                  </a:lnTo>
                  <a:lnTo>
                    <a:pt x="9645" y="6978"/>
                  </a:lnTo>
                  <a:cubicBezTo>
                    <a:pt x="9764" y="6668"/>
                    <a:pt x="9835" y="6359"/>
                    <a:pt x="9883" y="6025"/>
                  </a:cubicBezTo>
                  <a:lnTo>
                    <a:pt x="10621" y="6002"/>
                  </a:lnTo>
                  <a:lnTo>
                    <a:pt x="10621" y="4573"/>
                  </a:lnTo>
                  <a:lnTo>
                    <a:pt x="9907" y="4573"/>
                  </a:lnTo>
                  <a:cubicBezTo>
                    <a:pt x="9859" y="4239"/>
                    <a:pt x="9764" y="3930"/>
                    <a:pt x="9645" y="3620"/>
                  </a:cubicBezTo>
                  <a:lnTo>
                    <a:pt x="10264" y="3263"/>
                  </a:lnTo>
                  <a:lnTo>
                    <a:pt x="9550" y="2025"/>
                  </a:lnTo>
                  <a:lnTo>
                    <a:pt x="8930" y="2382"/>
                  </a:lnTo>
                  <a:cubicBezTo>
                    <a:pt x="8716" y="2120"/>
                    <a:pt x="8478" y="1882"/>
                    <a:pt x="8216" y="1667"/>
                  </a:cubicBezTo>
                  <a:lnTo>
                    <a:pt x="8573" y="1048"/>
                  </a:lnTo>
                  <a:lnTo>
                    <a:pt x="7335" y="334"/>
                  </a:lnTo>
                  <a:lnTo>
                    <a:pt x="6978" y="953"/>
                  </a:lnTo>
                  <a:cubicBezTo>
                    <a:pt x="6668" y="834"/>
                    <a:pt x="6358" y="763"/>
                    <a:pt x="6025" y="691"/>
                  </a:cubicBezTo>
                  <a:lnTo>
                    <a:pt x="6025"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78" name="Google Shape;1078;p7"/>
          <p:cNvGrpSpPr/>
          <p:nvPr/>
        </p:nvGrpSpPr>
        <p:grpSpPr>
          <a:xfrm>
            <a:off x="7720483" y="838697"/>
            <a:ext cx="457491" cy="425048"/>
            <a:chOff x="2467556" y="2704562"/>
            <a:chExt cx="375608" cy="348972"/>
          </a:xfrm>
        </p:grpSpPr>
        <p:sp>
          <p:nvSpPr>
            <p:cNvPr id="1079" name="Google Shape;1079;p7"/>
            <p:cNvSpPr/>
            <p:nvPr/>
          </p:nvSpPr>
          <p:spPr>
            <a:xfrm>
              <a:off x="2528697" y="2704562"/>
              <a:ext cx="98051" cy="53371"/>
            </a:xfrm>
            <a:custGeom>
              <a:avLst/>
              <a:gdLst/>
              <a:ahLst/>
              <a:cxnLst/>
              <a:rect l="l" t="t" r="r" b="b"/>
              <a:pathLst>
                <a:path w="2978" h="1621" extrusionOk="0">
                  <a:moveTo>
                    <a:pt x="1" y="1"/>
                  </a:moveTo>
                  <a:lnTo>
                    <a:pt x="1" y="1239"/>
                  </a:lnTo>
                  <a:cubicBezTo>
                    <a:pt x="1" y="1382"/>
                    <a:pt x="48" y="1525"/>
                    <a:pt x="120" y="1620"/>
                  </a:cubicBezTo>
                  <a:lnTo>
                    <a:pt x="2858" y="1620"/>
                  </a:lnTo>
                  <a:cubicBezTo>
                    <a:pt x="2930" y="1501"/>
                    <a:pt x="2977" y="1358"/>
                    <a:pt x="2977" y="1239"/>
                  </a:cubicBezTo>
                  <a:lnTo>
                    <a:pt x="2977" y="1"/>
                  </a:lnTo>
                  <a:cubicBezTo>
                    <a:pt x="2620" y="1"/>
                    <a:pt x="2620" y="239"/>
                    <a:pt x="2239" y="239"/>
                  </a:cubicBezTo>
                  <a:cubicBezTo>
                    <a:pt x="1858" y="239"/>
                    <a:pt x="1858" y="1"/>
                    <a:pt x="1501" y="1"/>
                  </a:cubicBezTo>
                  <a:cubicBezTo>
                    <a:pt x="1120" y="1"/>
                    <a:pt x="1120" y="239"/>
                    <a:pt x="739" y="239"/>
                  </a:cubicBezTo>
                  <a:cubicBezTo>
                    <a:pt x="382" y="239"/>
                    <a:pt x="358"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0" name="Google Shape;1080;p7"/>
            <p:cNvSpPr/>
            <p:nvPr/>
          </p:nvSpPr>
          <p:spPr>
            <a:xfrm>
              <a:off x="2549078" y="2778281"/>
              <a:ext cx="57290" cy="23541"/>
            </a:xfrm>
            <a:custGeom>
              <a:avLst/>
              <a:gdLst/>
              <a:ahLst/>
              <a:cxnLst/>
              <a:rect l="l" t="t" r="r" b="b"/>
              <a:pathLst>
                <a:path w="1740" h="715" extrusionOk="0">
                  <a:moveTo>
                    <a:pt x="1" y="0"/>
                  </a:moveTo>
                  <a:lnTo>
                    <a:pt x="1" y="715"/>
                  </a:lnTo>
                  <a:lnTo>
                    <a:pt x="1739" y="715"/>
                  </a:lnTo>
                  <a:lnTo>
                    <a:pt x="1739"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1" name="Google Shape;1081;p7"/>
            <p:cNvSpPr/>
            <p:nvPr/>
          </p:nvSpPr>
          <p:spPr>
            <a:xfrm>
              <a:off x="2467556" y="2822170"/>
              <a:ext cx="220334" cy="231364"/>
            </a:xfrm>
            <a:custGeom>
              <a:avLst/>
              <a:gdLst/>
              <a:ahLst/>
              <a:cxnLst/>
              <a:rect l="l" t="t" r="r" b="b"/>
              <a:pathLst>
                <a:path w="6692" h="7027" extrusionOk="0">
                  <a:moveTo>
                    <a:pt x="3668" y="1049"/>
                  </a:moveTo>
                  <a:lnTo>
                    <a:pt x="3668" y="1573"/>
                  </a:lnTo>
                  <a:cubicBezTo>
                    <a:pt x="4072" y="1715"/>
                    <a:pt x="4334" y="2096"/>
                    <a:pt x="4334" y="2501"/>
                  </a:cubicBezTo>
                  <a:lnTo>
                    <a:pt x="3715" y="2501"/>
                  </a:lnTo>
                  <a:cubicBezTo>
                    <a:pt x="3715" y="2311"/>
                    <a:pt x="3548" y="2144"/>
                    <a:pt x="3358" y="2144"/>
                  </a:cubicBezTo>
                  <a:cubicBezTo>
                    <a:pt x="3343" y="2143"/>
                    <a:pt x="3328" y="2142"/>
                    <a:pt x="3314" y="2142"/>
                  </a:cubicBezTo>
                  <a:cubicBezTo>
                    <a:pt x="2825" y="2142"/>
                    <a:pt x="2825" y="2884"/>
                    <a:pt x="3314" y="2884"/>
                  </a:cubicBezTo>
                  <a:cubicBezTo>
                    <a:pt x="3328" y="2884"/>
                    <a:pt x="3343" y="2884"/>
                    <a:pt x="3358" y="2882"/>
                  </a:cubicBezTo>
                  <a:cubicBezTo>
                    <a:pt x="4477" y="2882"/>
                    <a:pt x="4715" y="4454"/>
                    <a:pt x="3668" y="4811"/>
                  </a:cubicBezTo>
                  <a:lnTo>
                    <a:pt x="3668" y="5335"/>
                  </a:lnTo>
                  <a:lnTo>
                    <a:pt x="3048" y="5335"/>
                  </a:lnTo>
                  <a:lnTo>
                    <a:pt x="3048" y="4811"/>
                  </a:lnTo>
                  <a:cubicBezTo>
                    <a:pt x="2644" y="4692"/>
                    <a:pt x="2358" y="4311"/>
                    <a:pt x="2358" y="3883"/>
                  </a:cubicBezTo>
                  <a:lnTo>
                    <a:pt x="2977" y="3883"/>
                  </a:lnTo>
                  <a:cubicBezTo>
                    <a:pt x="2977" y="4073"/>
                    <a:pt x="3144" y="4240"/>
                    <a:pt x="3334" y="4240"/>
                  </a:cubicBezTo>
                  <a:lnTo>
                    <a:pt x="3358" y="4240"/>
                  </a:lnTo>
                  <a:cubicBezTo>
                    <a:pt x="3810" y="4192"/>
                    <a:pt x="3810" y="3549"/>
                    <a:pt x="3358" y="3502"/>
                  </a:cubicBezTo>
                  <a:cubicBezTo>
                    <a:pt x="2215" y="3502"/>
                    <a:pt x="1977" y="1906"/>
                    <a:pt x="3048" y="1573"/>
                  </a:cubicBezTo>
                  <a:lnTo>
                    <a:pt x="3048" y="1049"/>
                  </a:lnTo>
                  <a:close/>
                  <a:moveTo>
                    <a:pt x="1786" y="1"/>
                  </a:moveTo>
                  <a:cubicBezTo>
                    <a:pt x="1024" y="477"/>
                    <a:pt x="548" y="1334"/>
                    <a:pt x="548" y="2263"/>
                  </a:cubicBezTo>
                  <a:lnTo>
                    <a:pt x="548" y="5264"/>
                  </a:lnTo>
                  <a:cubicBezTo>
                    <a:pt x="238" y="5264"/>
                    <a:pt x="0" y="5526"/>
                    <a:pt x="0" y="5835"/>
                  </a:cubicBezTo>
                  <a:lnTo>
                    <a:pt x="0" y="7026"/>
                  </a:lnTo>
                  <a:lnTo>
                    <a:pt x="6692" y="7026"/>
                  </a:lnTo>
                  <a:lnTo>
                    <a:pt x="6692" y="5835"/>
                  </a:lnTo>
                  <a:cubicBezTo>
                    <a:pt x="6692" y="5526"/>
                    <a:pt x="6454" y="5264"/>
                    <a:pt x="6144" y="5264"/>
                  </a:cubicBezTo>
                  <a:lnTo>
                    <a:pt x="6144" y="3930"/>
                  </a:lnTo>
                  <a:cubicBezTo>
                    <a:pt x="5168" y="3049"/>
                    <a:pt x="4882" y="1644"/>
                    <a:pt x="5430" y="453"/>
                  </a:cubicBezTo>
                  <a:cubicBezTo>
                    <a:pt x="5287" y="263"/>
                    <a:pt x="5096" y="120"/>
                    <a:pt x="49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2" name="Google Shape;1082;p7"/>
            <p:cNvSpPr/>
            <p:nvPr/>
          </p:nvSpPr>
          <p:spPr>
            <a:xfrm>
              <a:off x="2658093" y="2799156"/>
              <a:ext cx="185071" cy="158699"/>
            </a:xfrm>
            <a:custGeom>
              <a:avLst/>
              <a:gdLst/>
              <a:ahLst/>
              <a:cxnLst/>
              <a:rect l="l" t="t" r="r" b="b"/>
              <a:pathLst>
                <a:path w="5621" h="4820" extrusionOk="0">
                  <a:moveTo>
                    <a:pt x="1786" y="1152"/>
                  </a:moveTo>
                  <a:lnTo>
                    <a:pt x="1786" y="1771"/>
                  </a:lnTo>
                  <a:lnTo>
                    <a:pt x="1167" y="1771"/>
                  </a:lnTo>
                  <a:lnTo>
                    <a:pt x="1167" y="1152"/>
                  </a:lnTo>
                  <a:close/>
                  <a:moveTo>
                    <a:pt x="3215" y="1152"/>
                  </a:moveTo>
                  <a:lnTo>
                    <a:pt x="3667" y="1605"/>
                  </a:lnTo>
                  <a:lnTo>
                    <a:pt x="1619" y="3677"/>
                  </a:lnTo>
                  <a:lnTo>
                    <a:pt x="1167" y="3224"/>
                  </a:lnTo>
                  <a:lnTo>
                    <a:pt x="3215" y="1152"/>
                  </a:lnTo>
                  <a:close/>
                  <a:moveTo>
                    <a:pt x="3667" y="3034"/>
                  </a:moveTo>
                  <a:lnTo>
                    <a:pt x="3667" y="3677"/>
                  </a:lnTo>
                  <a:lnTo>
                    <a:pt x="3024" y="3677"/>
                  </a:lnTo>
                  <a:lnTo>
                    <a:pt x="3024" y="3034"/>
                  </a:lnTo>
                  <a:close/>
                  <a:moveTo>
                    <a:pt x="2437" y="0"/>
                  </a:moveTo>
                  <a:cubicBezTo>
                    <a:pt x="1194" y="0"/>
                    <a:pt x="0" y="961"/>
                    <a:pt x="0" y="2414"/>
                  </a:cubicBezTo>
                  <a:cubicBezTo>
                    <a:pt x="0" y="3748"/>
                    <a:pt x="1072" y="4820"/>
                    <a:pt x="2405" y="4820"/>
                  </a:cubicBezTo>
                  <a:cubicBezTo>
                    <a:pt x="4549" y="4820"/>
                    <a:pt x="5620" y="2224"/>
                    <a:pt x="4120" y="700"/>
                  </a:cubicBezTo>
                  <a:cubicBezTo>
                    <a:pt x="3629" y="217"/>
                    <a:pt x="3028" y="0"/>
                    <a:pt x="24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83" name="Google Shape;1083;p7"/>
          <p:cNvSpPr txBox="1">
            <a:spLocks noGrp="1"/>
          </p:cNvSpPr>
          <p:nvPr>
            <p:ph type="title" idx="4294967295"/>
          </p:nvPr>
        </p:nvSpPr>
        <p:spPr>
          <a:xfrm>
            <a:off x="1319648" y="530855"/>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04</a:t>
            </a:r>
            <a:endParaRPr/>
          </a:p>
        </p:txBody>
      </p:sp>
      <p:pic>
        <p:nvPicPr>
          <p:cNvPr id="1084" name="Google Shape;1084;p7"/>
          <p:cNvPicPr preferRelativeResize="0"/>
          <p:nvPr/>
        </p:nvPicPr>
        <p:blipFill rotWithShape="1">
          <a:blip r:embed="rId3">
            <a:alphaModFix/>
          </a:blip>
          <a:srcRect/>
          <a:stretch/>
        </p:blipFill>
        <p:spPr>
          <a:xfrm>
            <a:off x="6769025" y="1993763"/>
            <a:ext cx="2209776" cy="1460776"/>
          </a:xfrm>
          <a:prstGeom prst="rect">
            <a:avLst/>
          </a:prstGeom>
          <a:noFill/>
          <a:ln>
            <a:noFill/>
          </a:ln>
        </p:spPr>
      </p:pic>
      <p:sp>
        <p:nvSpPr>
          <p:cNvPr id="1085" name="Google Shape;1085;p7"/>
          <p:cNvSpPr txBox="1"/>
          <p:nvPr/>
        </p:nvSpPr>
        <p:spPr>
          <a:xfrm>
            <a:off x="83825" y="1658300"/>
            <a:ext cx="6532800" cy="30990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British businesses need to be ready to handle cultural aspects before negotiating with Chinese companies.</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Hierarchy and power distance are among the most basic elements. </a:t>
            </a:r>
            <a:endParaRPr sz="1200" b="0" i="0" u="none" strike="noStrike" cap="none">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There is a lot of respect for seniority in Chinese business culture and this is often shown in the way people act. </a:t>
            </a:r>
            <a:endParaRPr sz="1200">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Making decisions is normally the task of top-level managers, unlike what is common in UK companies, where everyone shares responsibility (Donnarumma, 2022).</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100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There may be delays or issues of understanding if UK representatives try to interact with the EU at a lower level than required.</a:t>
            </a:r>
            <a:endParaRPr sz="12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9"/>
        <p:cNvGrpSpPr/>
        <p:nvPr/>
      </p:nvGrpSpPr>
      <p:grpSpPr>
        <a:xfrm>
          <a:off x="0" y="0"/>
          <a:ext cx="0" cy="0"/>
          <a:chOff x="0" y="0"/>
          <a:chExt cx="0" cy="0"/>
        </a:xfrm>
      </p:grpSpPr>
      <p:sp>
        <p:nvSpPr>
          <p:cNvPr id="1090" name="Google Shape;1090;p8"/>
          <p:cNvSpPr txBox="1"/>
          <p:nvPr/>
        </p:nvSpPr>
        <p:spPr>
          <a:xfrm>
            <a:off x="83825" y="1658300"/>
            <a:ext cx="7712700" cy="28218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Maintaining face and social harmony is a very important concept.</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In Chinese culture, keeping their disagreements private is considered very important for maintaining dignity.</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Chinese</a:t>
            </a:r>
            <a:r>
              <a:rPr lang="en" sz="1200" b="0" i="0" u="none" strike="noStrike" cap="none">
                <a:solidFill>
                  <a:schemeClr val="dk1"/>
                </a:solidFill>
                <a:latin typeface="Times New Roman"/>
                <a:ea typeface="Times New Roman"/>
                <a:cs typeface="Times New Roman"/>
                <a:sym typeface="Times New Roman"/>
              </a:rPr>
              <a:t> communication is indirect, so messages are often shared using voice changes, akward pauses or surrounding circumstances instead of being expressed clearly (GOV.UK, 2025).</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UK exports to China in 2023 amounted to £37.8 billion. But UK business advice notes that cultural misunderstandings are still a major challenge for joining forces (Donnarumma, 2022).</a:t>
            </a:r>
            <a:endParaRPr sz="1200" b="0" i="0" u="none" strike="noStrike" cap="none">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If UK firms fail to notice these differences, they could damage their business relationships or misunderstand important signs</a:t>
            </a:r>
            <a:endParaRPr sz="1200">
              <a:solidFill>
                <a:schemeClr val="dk1"/>
              </a:solidFill>
              <a:latin typeface="Times New Roman"/>
              <a:ea typeface="Times New Roman"/>
              <a:cs typeface="Times New Roman"/>
              <a:sym typeface="Times New Roman"/>
            </a:endParaRPr>
          </a:p>
        </p:txBody>
      </p:sp>
      <p:sp>
        <p:nvSpPr>
          <p:cNvPr id="1091" name="Google Shape;1091;p8"/>
          <p:cNvSpPr txBox="1">
            <a:spLocks noGrp="1"/>
          </p:cNvSpPr>
          <p:nvPr>
            <p:ph type="title"/>
          </p:nvPr>
        </p:nvSpPr>
        <p:spPr>
          <a:xfrm>
            <a:off x="715650" y="445025"/>
            <a:ext cx="77127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000"/>
              <a:buNone/>
            </a:pPr>
            <a:r>
              <a:rPr lang="en"/>
              <a:t>Continuations…</a:t>
            </a:r>
            <a:endParaRPr/>
          </a:p>
        </p:txBody>
      </p:sp>
      <p:grpSp>
        <p:nvGrpSpPr>
          <p:cNvPr id="1092" name="Google Shape;1092;p8"/>
          <p:cNvGrpSpPr/>
          <p:nvPr/>
        </p:nvGrpSpPr>
        <p:grpSpPr>
          <a:xfrm>
            <a:off x="7021302" y="530839"/>
            <a:ext cx="457494" cy="406176"/>
            <a:chOff x="7034879" y="2088919"/>
            <a:chExt cx="348939" cy="349729"/>
          </a:xfrm>
        </p:grpSpPr>
        <p:sp>
          <p:nvSpPr>
            <p:cNvPr id="1093" name="Google Shape;1093;p8"/>
            <p:cNvSpPr/>
            <p:nvPr/>
          </p:nvSpPr>
          <p:spPr>
            <a:xfrm>
              <a:off x="7088184" y="2142224"/>
              <a:ext cx="242328" cy="188232"/>
            </a:xfrm>
            <a:custGeom>
              <a:avLst/>
              <a:gdLst/>
              <a:ahLst/>
              <a:cxnLst/>
              <a:rect l="l" t="t" r="r" b="b"/>
              <a:pathLst>
                <a:path w="7360" h="5717" extrusionOk="0">
                  <a:moveTo>
                    <a:pt x="1406" y="715"/>
                  </a:moveTo>
                  <a:lnTo>
                    <a:pt x="1406" y="1334"/>
                  </a:lnTo>
                  <a:lnTo>
                    <a:pt x="739" y="1334"/>
                  </a:lnTo>
                  <a:lnTo>
                    <a:pt x="739" y="715"/>
                  </a:lnTo>
                  <a:close/>
                  <a:moveTo>
                    <a:pt x="3383" y="715"/>
                  </a:moveTo>
                  <a:lnTo>
                    <a:pt x="3383" y="1334"/>
                  </a:lnTo>
                  <a:lnTo>
                    <a:pt x="2049" y="1334"/>
                  </a:lnTo>
                  <a:lnTo>
                    <a:pt x="2049" y="715"/>
                  </a:lnTo>
                  <a:close/>
                  <a:moveTo>
                    <a:pt x="1406" y="2049"/>
                  </a:moveTo>
                  <a:lnTo>
                    <a:pt x="1406" y="2668"/>
                  </a:lnTo>
                  <a:lnTo>
                    <a:pt x="739" y="2668"/>
                  </a:lnTo>
                  <a:lnTo>
                    <a:pt x="739" y="2049"/>
                  </a:lnTo>
                  <a:close/>
                  <a:moveTo>
                    <a:pt x="3383" y="2049"/>
                  </a:moveTo>
                  <a:lnTo>
                    <a:pt x="3383" y="2668"/>
                  </a:lnTo>
                  <a:lnTo>
                    <a:pt x="2049" y="2668"/>
                  </a:lnTo>
                  <a:lnTo>
                    <a:pt x="2049" y="2049"/>
                  </a:lnTo>
                  <a:close/>
                  <a:moveTo>
                    <a:pt x="1" y="1"/>
                  </a:moveTo>
                  <a:lnTo>
                    <a:pt x="1" y="5716"/>
                  </a:lnTo>
                  <a:lnTo>
                    <a:pt x="1620" y="4549"/>
                  </a:lnTo>
                  <a:lnTo>
                    <a:pt x="3121" y="4907"/>
                  </a:lnTo>
                  <a:lnTo>
                    <a:pt x="4407" y="3359"/>
                  </a:lnTo>
                  <a:lnTo>
                    <a:pt x="6193" y="3359"/>
                  </a:lnTo>
                  <a:lnTo>
                    <a:pt x="7360" y="2216"/>
                  </a:lnTo>
                  <a:lnTo>
                    <a:pt x="7360"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4" name="Google Shape;1094;p8"/>
            <p:cNvSpPr/>
            <p:nvPr/>
          </p:nvSpPr>
          <p:spPr>
            <a:xfrm>
              <a:off x="7034879" y="2088919"/>
              <a:ext cx="348939" cy="349729"/>
            </a:xfrm>
            <a:custGeom>
              <a:avLst/>
              <a:gdLst/>
              <a:ahLst/>
              <a:cxnLst/>
              <a:rect l="l" t="t" r="r" b="b"/>
              <a:pathLst>
                <a:path w="10598" h="10622" extrusionOk="0">
                  <a:moveTo>
                    <a:pt x="9598" y="1001"/>
                  </a:moveTo>
                  <a:lnTo>
                    <a:pt x="9598" y="9598"/>
                  </a:lnTo>
                  <a:lnTo>
                    <a:pt x="1001" y="9598"/>
                  </a:lnTo>
                  <a:lnTo>
                    <a:pt x="1001" y="1001"/>
                  </a:lnTo>
                  <a:close/>
                  <a:moveTo>
                    <a:pt x="1" y="0"/>
                  </a:moveTo>
                  <a:lnTo>
                    <a:pt x="1" y="10622"/>
                  </a:lnTo>
                  <a:lnTo>
                    <a:pt x="10598" y="10622"/>
                  </a:lnTo>
                  <a:lnTo>
                    <a:pt x="10598"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5" name="Google Shape;1095;p8"/>
            <p:cNvSpPr/>
            <p:nvPr/>
          </p:nvSpPr>
          <p:spPr>
            <a:xfrm>
              <a:off x="7088184" y="2244160"/>
              <a:ext cx="242328" cy="140392"/>
            </a:xfrm>
            <a:custGeom>
              <a:avLst/>
              <a:gdLst/>
              <a:ahLst/>
              <a:cxnLst/>
              <a:rect l="l" t="t" r="r" b="b"/>
              <a:pathLst>
                <a:path w="7360" h="4264" extrusionOk="0">
                  <a:moveTo>
                    <a:pt x="7360" y="1"/>
                  </a:moveTo>
                  <a:lnTo>
                    <a:pt x="6455" y="882"/>
                  </a:lnTo>
                  <a:lnTo>
                    <a:pt x="4692" y="882"/>
                  </a:lnTo>
                  <a:lnTo>
                    <a:pt x="3335" y="2501"/>
                  </a:lnTo>
                  <a:lnTo>
                    <a:pt x="1763" y="2144"/>
                  </a:lnTo>
                  <a:lnTo>
                    <a:pt x="1" y="3406"/>
                  </a:lnTo>
                  <a:lnTo>
                    <a:pt x="1" y="4263"/>
                  </a:lnTo>
                  <a:lnTo>
                    <a:pt x="7360" y="4263"/>
                  </a:lnTo>
                  <a:lnTo>
                    <a:pt x="7360"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96" name="Google Shape;1096;p8"/>
          <p:cNvGrpSpPr/>
          <p:nvPr/>
        </p:nvGrpSpPr>
        <p:grpSpPr>
          <a:xfrm>
            <a:off x="8507113" y="505180"/>
            <a:ext cx="457516" cy="457516"/>
            <a:chOff x="5515324" y="2713979"/>
            <a:chExt cx="349729" cy="349729"/>
          </a:xfrm>
        </p:grpSpPr>
        <p:sp>
          <p:nvSpPr>
            <p:cNvPr id="1097" name="Google Shape;1097;p8"/>
            <p:cNvSpPr/>
            <p:nvPr/>
          </p:nvSpPr>
          <p:spPr>
            <a:xfrm>
              <a:off x="5560003" y="2790826"/>
              <a:ext cx="227413" cy="194916"/>
            </a:xfrm>
            <a:custGeom>
              <a:avLst/>
              <a:gdLst/>
              <a:ahLst/>
              <a:cxnLst/>
              <a:rect l="l" t="t" r="r" b="b"/>
              <a:pathLst>
                <a:path w="6907" h="5920" extrusionOk="0">
                  <a:moveTo>
                    <a:pt x="3287" y="1667"/>
                  </a:moveTo>
                  <a:lnTo>
                    <a:pt x="3287" y="2286"/>
                  </a:lnTo>
                  <a:lnTo>
                    <a:pt x="2620" y="2286"/>
                  </a:lnTo>
                  <a:lnTo>
                    <a:pt x="2620" y="1667"/>
                  </a:lnTo>
                  <a:close/>
                  <a:moveTo>
                    <a:pt x="4835" y="1643"/>
                  </a:moveTo>
                  <a:lnTo>
                    <a:pt x="5263" y="2096"/>
                  </a:lnTo>
                  <a:lnTo>
                    <a:pt x="3096" y="4287"/>
                  </a:lnTo>
                  <a:lnTo>
                    <a:pt x="2644" y="3834"/>
                  </a:lnTo>
                  <a:lnTo>
                    <a:pt x="4835" y="1643"/>
                  </a:lnTo>
                  <a:close/>
                  <a:moveTo>
                    <a:pt x="5263" y="3644"/>
                  </a:moveTo>
                  <a:lnTo>
                    <a:pt x="5263" y="4287"/>
                  </a:lnTo>
                  <a:lnTo>
                    <a:pt x="4620" y="4287"/>
                  </a:lnTo>
                  <a:lnTo>
                    <a:pt x="4620" y="3644"/>
                  </a:lnTo>
                  <a:close/>
                  <a:moveTo>
                    <a:pt x="3954" y="0"/>
                  </a:moveTo>
                  <a:cubicBezTo>
                    <a:pt x="1310" y="0"/>
                    <a:pt x="0" y="3191"/>
                    <a:pt x="1858" y="5049"/>
                  </a:cubicBezTo>
                  <a:cubicBezTo>
                    <a:pt x="2459" y="5650"/>
                    <a:pt x="3200" y="5919"/>
                    <a:pt x="3926" y="5919"/>
                  </a:cubicBezTo>
                  <a:cubicBezTo>
                    <a:pt x="5446" y="5919"/>
                    <a:pt x="6907" y="4741"/>
                    <a:pt x="6907" y="2953"/>
                  </a:cubicBezTo>
                  <a:cubicBezTo>
                    <a:pt x="6907" y="1334"/>
                    <a:pt x="5573" y="0"/>
                    <a:pt x="395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8" name="Google Shape;1098;p8"/>
            <p:cNvSpPr/>
            <p:nvPr/>
          </p:nvSpPr>
          <p:spPr>
            <a:xfrm>
              <a:off x="5515324" y="2713979"/>
              <a:ext cx="349729" cy="349729"/>
            </a:xfrm>
            <a:custGeom>
              <a:avLst/>
              <a:gdLst/>
              <a:ahLst/>
              <a:cxnLst/>
              <a:rect l="l" t="t" r="r" b="b"/>
              <a:pathLst>
                <a:path w="10622" h="10622" extrusionOk="0">
                  <a:moveTo>
                    <a:pt x="5272" y="1718"/>
                  </a:moveTo>
                  <a:cubicBezTo>
                    <a:pt x="7111" y="1718"/>
                    <a:pt x="8883" y="3148"/>
                    <a:pt x="8883" y="5311"/>
                  </a:cubicBezTo>
                  <a:cubicBezTo>
                    <a:pt x="8883" y="7264"/>
                    <a:pt x="7287" y="8883"/>
                    <a:pt x="5311" y="8883"/>
                  </a:cubicBezTo>
                  <a:cubicBezTo>
                    <a:pt x="2120" y="8883"/>
                    <a:pt x="524" y="5025"/>
                    <a:pt x="2786" y="2763"/>
                  </a:cubicBezTo>
                  <a:cubicBezTo>
                    <a:pt x="3508" y="2042"/>
                    <a:pt x="4397" y="1718"/>
                    <a:pt x="5272" y="1718"/>
                  </a:cubicBezTo>
                  <a:close/>
                  <a:moveTo>
                    <a:pt x="4596" y="0"/>
                  </a:moveTo>
                  <a:lnTo>
                    <a:pt x="4596" y="715"/>
                  </a:lnTo>
                  <a:cubicBezTo>
                    <a:pt x="4263" y="763"/>
                    <a:pt x="3953" y="858"/>
                    <a:pt x="3644" y="977"/>
                  </a:cubicBezTo>
                  <a:lnTo>
                    <a:pt x="3286" y="358"/>
                  </a:lnTo>
                  <a:lnTo>
                    <a:pt x="2024" y="1072"/>
                  </a:lnTo>
                  <a:lnTo>
                    <a:pt x="2381" y="1691"/>
                  </a:lnTo>
                  <a:cubicBezTo>
                    <a:pt x="2143" y="1906"/>
                    <a:pt x="1905" y="2144"/>
                    <a:pt x="1691" y="2382"/>
                  </a:cubicBezTo>
                  <a:lnTo>
                    <a:pt x="1072" y="2025"/>
                  </a:lnTo>
                  <a:lnTo>
                    <a:pt x="357" y="3287"/>
                  </a:lnTo>
                  <a:lnTo>
                    <a:pt x="953" y="3644"/>
                  </a:lnTo>
                  <a:cubicBezTo>
                    <a:pt x="834" y="3954"/>
                    <a:pt x="762" y="4263"/>
                    <a:pt x="714" y="4597"/>
                  </a:cubicBezTo>
                  <a:lnTo>
                    <a:pt x="0" y="4597"/>
                  </a:lnTo>
                  <a:lnTo>
                    <a:pt x="0" y="6025"/>
                  </a:lnTo>
                  <a:lnTo>
                    <a:pt x="714" y="6025"/>
                  </a:lnTo>
                  <a:cubicBezTo>
                    <a:pt x="762" y="6359"/>
                    <a:pt x="834" y="6668"/>
                    <a:pt x="953" y="6978"/>
                  </a:cubicBezTo>
                  <a:lnTo>
                    <a:pt x="357" y="7335"/>
                  </a:lnTo>
                  <a:lnTo>
                    <a:pt x="1072" y="8597"/>
                  </a:lnTo>
                  <a:lnTo>
                    <a:pt x="1691" y="8240"/>
                  </a:lnTo>
                  <a:cubicBezTo>
                    <a:pt x="1881" y="8478"/>
                    <a:pt x="2120" y="8717"/>
                    <a:pt x="2381" y="8931"/>
                  </a:cubicBezTo>
                  <a:lnTo>
                    <a:pt x="2024" y="9550"/>
                  </a:lnTo>
                  <a:lnTo>
                    <a:pt x="3263" y="10264"/>
                  </a:lnTo>
                  <a:lnTo>
                    <a:pt x="3620" y="9645"/>
                  </a:lnTo>
                  <a:cubicBezTo>
                    <a:pt x="3929" y="9764"/>
                    <a:pt x="4263" y="9860"/>
                    <a:pt x="4596" y="9907"/>
                  </a:cubicBezTo>
                  <a:lnTo>
                    <a:pt x="4596" y="10622"/>
                  </a:lnTo>
                  <a:lnTo>
                    <a:pt x="6025" y="10622"/>
                  </a:lnTo>
                  <a:lnTo>
                    <a:pt x="6025" y="9907"/>
                  </a:lnTo>
                  <a:cubicBezTo>
                    <a:pt x="6335" y="9860"/>
                    <a:pt x="6668" y="9764"/>
                    <a:pt x="6978" y="9645"/>
                  </a:cubicBezTo>
                  <a:lnTo>
                    <a:pt x="7335" y="10264"/>
                  </a:lnTo>
                  <a:lnTo>
                    <a:pt x="8573" y="9550"/>
                  </a:lnTo>
                  <a:lnTo>
                    <a:pt x="8216" y="8931"/>
                  </a:lnTo>
                  <a:cubicBezTo>
                    <a:pt x="8478" y="8717"/>
                    <a:pt x="8716" y="8478"/>
                    <a:pt x="8907" y="8240"/>
                  </a:cubicBezTo>
                  <a:lnTo>
                    <a:pt x="9550" y="8597"/>
                  </a:lnTo>
                  <a:lnTo>
                    <a:pt x="10264" y="7335"/>
                  </a:lnTo>
                  <a:lnTo>
                    <a:pt x="9645" y="6978"/>
                  </a:lnTo>
                  <a:cubicBezTo>
                    <a:pt x="9764" y="6668"/>
                    <a:pt x="9835" y="6359"/>
                    <a:pt x="9883" y="6025"/>
                  </a:cubicBezTo>
                  <a:lnTo>
                    <a:pt x="10621" y="6002"/>
                  </a:lnTo>
                  <a:lnTo>
                    <a:pt x="10621" y="4573"/>
                  </a:lnTo>
                  <a:lnTo>
                    <a:pt x="9907" y="4573"/>
                  </a:lnTo>
                  <a:cubicBezTo>
                    <a:pt x="9859" y="4239"/>
                    <a:pt x="9764" y="3930"/>
                    <a:pt x="9645" y="3620"/>
                  </a:cubicBezTo>
                  <a:lnTo>
                    <a:pt x="10264" y="3263"/>
                  </a:lnTo>
                  <a:lnTo>
                    <a:pt x="9550" y="2025"/>
                  </a:lnTo>
                  <a:lnTo>
                    <a:pt x="8930" y="2382"/>
                  </a:lnTo>
                  <a:cubicBezTo>
                    <a:pt x="8716" y="2120"/>
                    <a:pt x="8478" y="1882"/>
                    <a:pt x="8216" y="1667"/>
                  </a:cubicBezTo>
                  <a:lnTo>
                    <a:pt x="8573" y="1048"/>
                  </a:lnTo>
                  <a:lnTo>
                    <a:pt x="7335" y="334"/>
                  </a:lnTo>
                  <a:lnTo>
                    <a:pt x="6978" y="953"/>
                  </a:lnTo>
                  <a:cubicBezTo>
                    <a:pt x="6668" y="834"/>
                    <a:pt x="6358" y="763"/>
                    <a:pt x="6025" y="691"/>
                  </a:cubicBezTo>
                  <a:lnTo>
                    <a:pt x="6025"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99" name="Google Shape;1099;p8"/>
          <p:cNvGrpSpPr/>
          <p:nvPr/>
        </p:nvGrpSpPr>
        <p:grpSpPr>
          <a:xfrm>
            <a:off x="7720483" y="838697"/>
            <a:ext cx="457491" cy="425048"/>
            <a:chOff x="2467556" y="2704562"/>
            <a:chExt cx="375608" cy="348972"/>
          </a:xfrm>
        </p:grpSpPr>
        <p:sp>
          <p:nvSpPr>
            <p:cNvPr id="1100" name="Google Shape;1100;p8"/>
            <p:cNvSpPr/>
            <p:nvPr/>
          </p:nvSpPr>
          <p:spPr>
            <a:xfrm>
              <a:off x="2528697" y="2704562"/>
              <a:ext cx="98051" cy="53371"/>
            </a:xfrm>
            <a:custGeom>
              <a:avLst/>
              <a:gdLst/>
              <a:ahLst/>
              <a:cxnLst/>
              <a:rect l="l" t="t" r="r" b="b"/>
              <a:pathLst>
                <a:path w="2978" h="1621" extrusionOk="0">
                  <a:moveTo>
                    <a:pt x="1" y="1"/>
                  </a:moveTo>
                  <a:lnTo>
                    <a:pt x="1" y="1239"/>
                  </a:lnTo>
                  <a:cubicBezTo>
                    <a:pt x="1" y="1382"/>
                    <a:pt x="48" y="1525"/>
                    <a:pt x="120" y="1620"/>
                  </a:cubicBezTo>
                  <a:lnTo>
                    <a:pt x="2858" y="1620"/>
                  </a:lnTo>
                  <a:cubicBezTo>
                    <a:pt x="2930" y="1501"/>
                    <a:pt x="2977" y="1358"/>
                    <a:pt x="2977" y="1239"/>
                  </a:cubicBezTo>
                  <a:lnTo>
                    <a:pt x="2977" y="1"/>
                  </a:lnTo>
                  <a:cubicBezTo>
                    <a:pt x="2620" y="1"/>
                    <a:pt x="2620" y="239"/>
                    <a:pt x="2239" y="239"/>
                  </a:cubicBezTo>
                  <a:cubicBezTo>
                    <a:pt x="1858" y="239"/>
                    <a:pt x="1858" y="1"/>
                    <a:pt x="1501" y="1"/>
                  </a:cubicBezTo>
                  <a:cubicBezTo>
                    <a:pt x="1120" y="1"/>
                    <a:pt x="1120" y="239"/>
                    <a:pt x="739" y="239"/>
                  </a:cubicBezTo>
                  <a:cubicBezTo>
                    <a:pt x="382" y="239"/>
                    <a:pt x="358" y="1"/>
                    <a:pt x="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1" name="Google Shape;1101;p8"/>
            <p:cNvSpPr/>
            <p:nvPr/>
          </p:nvSpPr>
          <p:spPr>
            <a:xfrm>
              <a:off x="2549078" y="2778281"/>
              <a:ext cx="57290" cy="23541"/>
            </a:xfrm>
            <a:custGeom>
              <a:avLst/>
              <a:gdLst/>
              <a:ahLst/>
              <a:cxnLst/>
              <a:rect l="l" t="t" r="r" b="b"/>
              <a:pathLst>
                <a:path w="1740" h="715" extrusionOk="0">
                  <a:moveTo>
                    <a:pt x="1" y="0"/>
                  </a:moveTo>
                  <a:lnTo>
                    <a:pt x="1" y="715"/>
                  </a:lnTo>
                  <a:lnTo>
                    <a:pt x="1739" y="715"/>
                  </a:lnTo>
                  <a:lnTo>
                    <a:pt x="1739"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2" name="Google Shape;1102;p8"/>
            <p:cNvSpPr/>
            <p:nvPr/>
          </p:nvSpPr>
          <p:spPr>
            <a:xfrm>
              <a:off x="2467556" y="2822170"/>
              <a:ext cx="220334" cy="231364"/>
            </a:xfrm>
            <a:custGeom>
              <a:avLst/>
              <a:gdLst/>
              <a:ahLst/>
              <a:cxnLst/>
              <a:rect l="l" t="t" r="r" b="b"/>
              <a:pathLst>
                <a:path w="6692" h="7027" extrusionOk="0">
                  <a:moveTo>
                    <a:pt x="3668" y="1049"/>
                  </a:moveTo>
                  <a:lnTo>
                    <a:pt x="3668" y="1573"/>
                  </a:lnTo>
                  <a:cubicBezTo>
                    <a:pt x="4072" y="1715"/>
                    <a:pt x="4334" y="2096"/>
                    <a:pt x="4334" y="2501"/>
                  </a:cubicBezTo>
                  <a:lnTo>
                    <a:pt x="3715" y="2501"/>
                  </a:lnTo>
                  <a:cubicBezTo>
                    <a:pt x="3715" y="2311"/>
                    <a:pt x="3548" y="2144"/>
                    <a:pt x="3358" y="2144"/>
                  </a:cubicBezTo>
                  <a:cubicBezTo>
                    <a:pt x="3343" y="2143"/>
                    <a:pt x="3328" y="2142"/>
                    <a:pt x="3314" y="2142"/>
                  </a:cubicBezTo>
                  <a:cubicBezTo>
                    <a:pt x="2825" y="2142"/>
                    <a:pt x="2825" y="2884"/>
                    <a:pt x="3314" y="2884"/>
                  </a:cubicBezTo>
                  <a:cubicBezTo>
                    <a:pt x="3328" y="2884"/>
                    <a:pt x="3343" y="2884"/>
                    <a:pt x="3358" y="2882"/>
                  </a:cubicBezTo>
                  <a:cubicBezTo>
                    <a:pt x="4477" y="2882"/>
                    <a:pt x="4715" y="4454"/>
                    <a:pt x="3668" y="4811"/>
                  </a:cubicBezTo>
                  <a:lnTo>
                    <a:pt x="3668" y="5335"/>
                  </a:lnTo>
                  <a:lnTo>
                    <a:pt x="3048" y="5335"/>
                  </a:lnTo>
                  <a:lnTo>
                    <a:pt x="3048" y="4811"/>
                  </a:lnTo>
                  <a:cubicBezTo>
                    <a:pt x="2644" y="4692"/>
                    <a:pt x="2358" y="4311"/>
                    <a:pt x="2358" y="3883"/>
                  </a:cubicBezTo>
                  <a:lnTo>
                    <a:pt x="2977" y="3883"/>
                  </a:lnTo>
                  <a:cubicBezTo>
                    <a:pt x="2977" y="4073"/>
                    <a:pt x="3144" y="4240"/>
                    <a:pt x="3334" y="4240"/>
                  </a:cubicBezTo>
                  <a:lnTo>
                    <a:pt x="3358" y="4240"/>
                  </a:lnTo>
                  <a:cubicBezTo>
                    <a:pt x="3810" y="4192"/>
                    <a:pt x="3810" y="3549"/>
                    <a:pt x="3358" y="3502"/>
                  </a:cubicBezTo>
                  <a:cubicBezTo>
                    <a:pt x="2215" y="3502"/>
                    <a:pt x="1977" y="1906"/>
                    <a:pt x="3048" y="1573"/>
                  </a:cubicBezTo>
                  <a:lnTo>
                    <a:pt x="3048" y="1049"/>
                  </a:lnTo>
                  <a:close/>
                  <a:moveTo>
                    <a:pt x="1786" y="1"/>
                  </a:moveTo>
                  <a:cubicBezTo>
                    <a:pt x="1024" y="477"/>
                    <a:pt x="548" y="1334"/>
                    <a:pt x="548" y="2263"/>
                  </a:cubicBezTo>
                  <a:lnTo>
                    <a:pt x="548" y="5264"/>
                  </a:lnTo>
                  <a:cubicBezTo>
                    <a:pt x="238" y="5264"/>
                    <a:pt x="0" y="5526"/>
                    <a:pt x="0" y="5835"/>
                  </a:cubicBezTo>
                  <a:lnTo>
                    <a:pt x="0" y="7026"/>
                  </a:lnTo>
                  <a:lnTo>
                    <a:pt x="6692" y="7026"/>
                  </a:lnTo>
                  <a:lnTo>
                    <a:pt x="6692" y="5835"/>
                  </a:lnTo>
                  <a:cubicBezTo>
                    <a:pt x="6692" y="5526"/>
                    <a:pt x="6454" y="5264"/>
                    <a:pt x="6144" y="5264"/>
                  </a:cubicBezTo>
                  <a:lnTo>
                    <a:pt x="6144" y="3930"/>
                  </a:lnTo>
                  <a:cubicBezTo>
                    <a:pt x="5168" y="3049"/>
                    <a:pt x="4882" y="1644"/>
                    <a:pt x="5430" y="453"/>
                  </a:cubicBezTo>
                  <a:cubicBezTo>
                    <a:pt x="5287" y="263"/>
                    <a:pt x="5096" y="120"/>
                    <a:pt x="49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3" name="Google Shape;1103;p8"/>
            <p:cNvSpPr/>
            <p:nvPr/>
          </p:nvSpPr>
          <p:spPr>
            <a:xfrm>
              <a:off x="2658093" y="2799156"/>
              <a:ext cx="185071" cy="158699"/>
            </a:xfrm>
            <a:custGeom>
              <a:avLst/>
              <a:gdLst/>
              <a:ahLst/>
              <a:cxnLst/>
              <a:rect l="l" t="t" r="r" b="b"/>
              <a:pathLst>
                <a:path w="5621" h="4820" extrusionOk="0">
                  <a:moveTo>
                    <a:pt x="1786" y="1152"/>
                  </a:moveTo>
                  <a:lnTo>
                    <a:pt x="1786" y="1771"/>
                  </a:lnTo>
                  <a:lnTo>
                    <a:pt x="1167" y="1771"/>
                  </a:lnTo>
                  <a:lnTo>
                    <a:pt x="1167" y="1152"/>
                  </a:lnTo>
                  <a:close/>
                  <a:moveTo>
                    <a:pt x="3215" y="1152"/>
                  </a:moveTo>
                  <a:lnTo>
                    <a:pt x="3667" y="1605"/>
                  </a:lnTo>
                  <a:lnTo>
                    <a:pt x="1619" y="3677"/>
                  </a:lnTo>
                  <a:lnTo>
                    <a:pt x="1167" y="3224"/>
                  </a:lnTo>
                  <a:lnTo>
                    <a:pt x="3215" y="1152"/>
                  </a:lnTo>
                  <a:close/>
                  <a:moveTo>
                    <a:pt x="3667" y="3034"/>
                  </a:moveTo>
                  <a:lnTo>
                    <a:pt x="3667" y="3677"/>
                  </a:lnTo>
                  <a:lnTo>
                    <a:pt x="3024" y="3677"/>
                  </a:lnTo>
                  <a:lnTo>
                    <a:pt x="3024" y="3034"/>
                  </a:lnTo>
                  <a:close/>
                  <a:moveTo>
                    <a:pt x="2437" y="0"/>
                  </a:moveTo>
                  <a:cubicBezTo>
                    <a:pt x="1194" y="0"/>
                    <a:pt x="0" y="961"/>
                    <a:pt x="0" y="2414"/>
                  </a:cubicBezTo>
                  <a:cubicBezTo>
                    <a:pt x="0" y="3748"/>
                    <a:pt x="1072" y="4820"/>
                    <a:pt x="2405" y="4820"/>
                  </a:cubicBezTo>
                  <a:cubicBezTo>
                    <a:pt x="4549" y="4820"/>
                    <a:pt x="5620" y="2224"/>
                    <a:pt x="4120" y="700"/>
                  </a:cubicBezTo>
                  <a:cubicBezTo>
                    <a:pt x="3629" y="217"/>
                    <a:pt x="3028" y="0"/>
                    <a:pt x="243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7"/>
        <p:cNvGrpSpPr/>
        <p:nvPr/>
      </p:nvGrpSpPr>
      <p:grpSpPr>
        <a:xfrm>
          <a:off x="0" y="0"/>
          <a:ext cx="0" cy="0"/>
          <a:chOff x="0" y="0"/>
          <a:chExt cx="0" cy="0"/>
        </a:xfrm>
      </p:grpSpPr>
      <p:sp>
        <p:nvSpPr>
          <p:cNvPr id="1108" name="Google Shape;1108;p9"/>
          <p:cNvSpPr txBox="1">
            <a:spLocks noGrp="1"/>
          </p:cNvSpPr>
          <p:nvPr>
            <p:ph type="title"/>
          </p:nvPr>
        </p:nvSpPr>
        <p:spPr>
          <a:xfrm>
            <a:off x="-76200" y="457100"/>
            <a:ext cx="77127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000"/>
              <a:buNone/>
            </a:pPr>
            <a:r>
              <a:rPr lang="en"/>
              <a:t>Strategies for Success</a:t>
            </a:r>
            <a:endParaRPr/>
          </a:p>
        </p:txBody>
      </p:sp>
      <p:grpSp>
        <p:nvGrpSpPr>
          <p:cNvPr id="1109" name="Google Shape;1109;p9"/>
          <p:cNvGrpSpPr/>
          <p:nvPr/>
        </p:nvGrpSpPr>
        <p:grpSpPr>
          <a:xfrm>
            <a:off x="7693591" y="966688"/>
            <a:ext cx="440438" cy="323668"/>
            <a:chOff x="938552" y="4049539"/>
            <a:chExt cx="348972" cy="256452"/>
          </a:xfrm>
        </p:grpSpPr>
        <p:sp>
          <p:nvSpPr>
            <p:cNvPr id="1110" name="Google Shape;1110;p9"/>
            <p:cNvSpPr/>
            <p:nvPr/>
          </p:nvSpPr>
          <p:spPr>
            <a:xfrm>
              <a:off x="938552" y="4280079"/>
              <a:ext cx="162353" cy="25912"/>
            </a:xfrm>
            <a:custGeom>
              <a:avLst/>
              <a:gdLst/>
              <a:ahLst/>
              <a:cxnLst/>
              <a:rect l="l" t="t" r="r" b="b"/>
              <a:pathLst>
                <a:path w="4931" h="787" extrusionOk="0">
                  <a:moveTo>
                    <a:pt x="1" y="1"/>
                  </a:moveTo>
                  <a:lnTo>
                    <a:pt x="1" y="787"/>
                  </a:lnTo>
                  <a:lnTo>
                    <a:pt x="4930" y="787"/>
                  </a:lnTo>
                  <a:cubicBezTo>
                    <a:pt x="4811" y="334"/>
                    <a:pt x="4383" y="25"/>
                    <a:pt x="39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1" name="Google Shape;1111;p9"/>
            <p:cNvSpPr/>
            <p:nvPr/>
          </p:nvSpPr>
          <p:spPr>
            <a:xfrm>
              <a:off x="1123623" y="4049539"/>
              <a:ext cx="163901" cy="223528"/>
            </a:xfrm>
            <a:custGeom>
              <a:avLst/>
              <a:gdLst/>
              <a:ahLst/>
              <a:cxnLst/>
              <a:rect l="l" t="t" r="r" b="b"/>
              <a:pathLst>
                <a:path w="4978" h="6789" extrusionOk="0">
                  <a:moveTo>
                    <a:pt x="4191" y="763"/>
                  </a:moveTo>
                  <a:lnTo>
                    <a:pt x="4191" y="2788"/>
                  </a:lnTo>
                  <a:lnTo>
                    <a:pt x="762" y="2788"/>
                  </a:lnTo>
                  <a:lnTo>
                    <a:pt x="762" y="763"/>
                  </a:lnTo>
                  <a:close/>
                  <a:moveTo>
                    <a:pt x="3882" y="3573"/>
                  </a:moveTo>
                  <a:lnTo>
                    <a:pt x="3882" y="4193"/>
                  </a:lnTo>
                  <a:lnTo>
                    <a:pt x="1072" y="4193"/>
                  </a:lnTo>
                  <a:lnTo>
                    <a:pt x="1072" y="3573"/>
                  </a:lnTo>
                  <a:close/>
                  <a:moveTo>
                    <a:pt x="3882" y="4979"/>
                  </a:moveTo>
                  <a:lnTo>
                    <a:pt x="3882" y="5598"/>
                  </a:lnTo>
                  <a:lnTo>
                    <a:pt x="1072" y="5598"/>
                  </a:lnTo>
                  <a:lnTo>
                    <a:pt x="1072" y="4979"/>
                  </a:lnTo>
                  <a:close/>
                  <a:moveTo>
                    <a:pt x="1031" y="0"/>
                  </a:moveTo>
                  <a:cubicBezTo>
                    <a:pt x="455" y="0"/>
                    <a:pt x="0" y="491"/>
                    <a:pt x="0" y="1073"/>
                  </a:cubicBezTo>
                  <a:lnTo>
                    <a:pt x="0" y="6788"/>
                  </a:lnTo>
                  <a:cubicBezTo>
                    <a:pt x="286" y="6526"/>
                    <a:pt x="691" y="6384"/>
                    <a:pt x="1072" y="6384"/>
                  </a:cubicBezTo>
                  <a:lnTo>
                    <a:pt x="4977" y="6384"/>
                  </a:lnTo>
                  <a:lnTo>
                    <a:pt x="4977" y="1"/>
                  </a:lnTo>
                  <a:lnTo>
                    <a:pt x="1072" y="1"/>
                  </a:lnTo>
                  <a:cubicBezTo>
                    <a:pt x="1058" y="1"/>
                    <a:pt x="1044" y="0"/>
                    <a:pt x="103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2" name="Google Shape;1112;p9"/>
            <p:cNvSpPr/>
            <p:nvPr/>
          </p:nvSpPr>
          <p:spPr>
            <a:xfrm>
              <a:off x="1169883" y="4095831"/>
              <a:ext cx="71381" cy="25122"/>
            </a:xfrm>
            <a:custGeom>
              <a:avLst/>
              <a:gdLst/>
              <a:ahLst/>
              <a:cxnLst/>
              <a:rect l="l" t="t" r="r" b="b"/>
              <a:pathLst>
                <a:path w="2168" h="763" extrusionOk="0">
                  <a:moveTo>
                    <a:pt x="0" y="0"/>
                  </a:moveTo>
                  <a:lnTo>
                    <a:pt x="0" y="762"/>
                  </a:lnTo>
                  <a:lnTo>
                    <a:pt x="2167" y="762"/>
                  </a:lnTo>
                  <a:lnTo>
                    <a:pt x="2167"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3" name="Google Shape;1113;p9"/>
            <p:cNvSpPr/>
            <p:nvPr/>
          </p:nvSpPr>
          <p:spPr>
            <a:xfrm>
              <a:off x="1124380" y="4280079"/>
              <a:ext cx="163143" cy="25912"/>
            </a:xfrm>
            <a:custGeom>
              <a:avLst/>
              <a:gdLst/>
              <a:ahLst/>
              <a:cxnLst/>
              <a:rect l="l" t="t" r="r" b="b"/>
              <a:pathLst>
                <a:path w="4955" h="787" extrusionOk="0">
                  <a:moveTo>
                    <a:pt x="1049" y="1"/>
                  </a:moveTo>
                  <a:cubicBezTo>
                    <a:pt x="572" y="1"/>
                    <a:pt x="144" y="334"/>
                    <a:pt x="1" y="787"/>
                  </a:cubicBezTo>
                  <a:lnTo>
                    <a:pt x="4954" y="787"/>
                  </a:lnTo>
                  <a:lnTo>
                    <a:pt x="4954"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4" name="Google Shape;1114;p9"/>
            <p:cNvSpPr/>
            <p:nvPr/>
          </p:nvSpPr>
          <p:spPr>
            <a:xfrm>
              <a:off x="938552" y="4049539"/>
              <a:ext cx="164691" cy="223528"/>
            </a:xfrm>
            <a:custGeom>
              <a:avLst/>
              <a:gdLst/>
              <a:ahLst/>
              <a:cxnLst/>
              <a:rect l="l" t="t" r="r" b="b"/>
              <a:pathLst>
                <a:path w="5002" h="6789" extrusionOk="0">
                  <a:moveTo>
                    <a:pt x="1858" y="1978"/>
                  </a:moveTo>
                  <a:lnTo>
                    <a:pt x="1858" y="2597"/>
                  </a:lnTo>
                  <a:lnTo>
                    <a:pt x="1239" y="2597"/>
                  </a:lnTo>
                  <a:lnTo>
                    <a:pt x="1239" y="1978"/>
                  </a:lnTo>
                  <a:close/>
                  <a:moveTo>
                    <a:pt x="3287" y="1978"/>
                  </a:moveTo>
                  <a:lnTo>
                    <a:pt x="3716" y="2430"/>
                  </a:lnTo>
                  <a:lnTo>
                    <a:pt x="1668" y="4478"/>
                  </a:lnTo>
                  <a:lnTo>
                    <a:pt x="1239" y="4026"/>
                  </a:lnTo>
                  <a:lnTo>
                    <a:pt x="3287" y="1978"/>
                  </a:lnTo>
                  <a:close/>
                  <a:moveTo>
                    <a:pt x="3716" y="3859"/>
                  </a:moveTo>
                  <a:lnTo>
                    <a:pt x="3716" y="4502"/>
                  </a:lnTo>
                  <a:lnTo>
                    <a:pt x="3097" y="4502"/>
                  </a:lnTo>
                  <a:lnTo>
                    <a:pt x="3097" y="3859"/>
                  </a:lnTo>
                  <a:close/>
                  <a:moveTo>
                    <a:pt x="3947" y="0"/>
                  </a:moveTo>
                  <a:cubicBezTo>
                    <a:pt x="3934" y="0"/>
                    <a:pt x="3920" y="1"/>
                    <a:pt x="3906" y="1"/>
                  </a:cubicBezTo>
                  <a:lnTo>
                    <a:pt x="1" y="1"/>
                  </a:lnTo>
                  <a:lnTo>
                    <a:pt x="1" y="6384"/>
                  </a:lnTo>
                  <a:lnTo>
                    <a:pt x="3906" y="6384"/>
                  </a:lnTo>
                  <a:cubicBezTo>
                    <a:pt x="4311" y="6384"/>
                    <a:pt x="4692" y="6526"/>
                    <a:pt x="5002" y="6788"/>
                  </a:cubicBezTo>
                  <a:lnTo>
                    <a:pt x="5002" y="1073"/>
                  </a:lnTo>
                  <a:cubicBezTo>
                    <a:pt x="5002" y="491"/>
                    <a:pt x="4524" y="0"/>
                    <a:pt x="39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15" name="Google Shape;1115;p9"/>
          <p:cNvGrpSpPr/>
          <p:nvPr/>
        </p:nvGrpSpPr>
        <p:grpSpPr>
          <a:xfrm>
            <a:off x="6526034" y="317747"/>
            <a:ext cx="322672" cy="440438"/>
            <a:chOff x="995018" y="2704562"/>
            <a:chExt cx="255663" cy="348972"/>
          </a:xfrm>
        </p:grpSpPr>
        <p:sp>
          <p:nvSpPr>
            <p:cNvPr id="1116" name="Google Shape;1116;p9"/>
            <p:cNvSpPr/>
            <p:nvPr/>
          </p:nvSpPr>
          <p:spPr>
            <a:xfrm>
              <a:off x="1042858" y="2853317"/>
              <a:ext cx="25912" cy="22224"/>
            </a:xfrm>
            <a:custGeom>
              <a:avLst/>
              <a:gdLst/>
              <a:ahLst/>
              <a:cxnLst/>
              <a:rect l="l" t="t" r="r" b="b"/>
              <a:pathLst>
                <a:path w="787" h="675" extrusionOk="0">
                  <a:moveTo>
                    <a:pt x="332" y="0"/>
                  </a:moveTo>
                  <a:cubicBezTo>
                    <a:pt x="161" y="0"/>
                    <a:pt x="0" y="133"/>
                    <a:pt x="0" y="341"/>
                  </a:cubicBezTo>
                  <a:cubicBezTo>
                    <a:pt x="0" y="531"/>
                    <a:pt x="167" y="674"/>
                    <a:pt x="334" y="674"/>
                  </a:cubicBezTo>
                  <a:cubicBezTo>
                    <a:pt x="643" y="674"/>
                    <a:pt x="786" y="317"/>
                    <a:pt x="572" y="103"/>
                  </a:cubicBezTo>
                  <a:cubicBezTo>
                    <a:pt x="501" y="32"/>
                    <a:pt x="415" y="0"/>
                    <a:pt x="3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7" name="Google Shape;1117;p9"/>
            <p:cNvSpPr/>
            <p:nvPr/>
          </p:nvSpPr>
          <p:spPr>
            <a:xfrm>
              <a:off x="1124380" y="2939021"/>
              <a:ext cx="25912" cy="22060"/>
            </a:xfrm>
            <a:custGeom>
              <a:avLst/>
              <a:gdLst/>
              <a:ahLst/>
              <a:cxnLst/>
              <a:rect l="l" t="t" r="r" b="b"/>
              <a:pathLst>
                <a:path w="787" h="670" extrusionOk="0">
                  <a:moveTo>
                    <a:pt x="453" y="0"/>
                  </a:moveTo>
                  <a:cubicBezTo>
                    <a:pt x="144" y="0"/>
                    <a:pt x="1" y="357"/>
                    <a:pt x="215" y="572"/>
                  </a:cubicBezTo>
                  <a:cubicBezTo>
                    <a:pt x="283" y="639"/>
                    <a:pt x="365" y="669"/>
                    <a:pt x="445" y="669"/>
                  </a:cubicBezTo>
                  <a:cubicBezTo>
                    <a:pt x="619" y="669"/>
                    <a:pt x="787" y="529"/>
                    <a:pt x="787" y="334"/>
                  </a:cubicBezTo>
                  <a:cubicBezTo>
                    <a:pt x="787" y="143"/>
                    <a:pt x="644" y="0"/>
                    <a:pt x="4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8" name="Google Shape;1118;p9"/>
            <p:cNvSpPr/>
            <p:nvPr/>
          </p:nvSpPr>
          <p:spPr>
            <a:xfrm>
              <a:off x="1218480" y="2755530"/>
              <a:ext cx="32201" cy="298004"/>
            </a:xfrm>
            <a:custGeom>
              <a:avLst/>
              <a:gdLst/>
              <a:ahLst/>
              <a:cxnLst/>
              <a:rect l="l" t="t" r="r" b="b"/>
              <a:pathLst>
                <a:path w="978" h="9051" extrusionOk="0">
                  <a:moveTo>
                    <a:pt x="1" y="1"/>
                  </a:moveTo>
                  <a:lnTo>
                    <a:pt x="1" y="9050"/>
                  </a:lnTo>
                  <a:lnTo>
                    <a:pt x="977" y="9050"/>
                  </a:lnTo>
                  <a:lnTo>
                    <a:pt x="977"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9" name="Google Shape;1119;p9"/>
            <p:cNvSpPr/>
            <p:nvPr/>
          </p:nvSpPr>
          <p:spPr>
            <a:xfrm>
              <a:off x="995018" y="2704562"/>
              <a:ext cx="203114" cy="348972"/>
            </a:xfrm>
            <a:custGeom>
              <a:avLst/>
              <a:gdLst/>
              <a:ahLst/>
              <a:cxnLst/>
              <a:rect l="l" t="t" r="r" b="b"/>
              <a:pathLst>
                <a:path w="6169" h="10599" extrusionOk="0">
                  <a:moveTo>
                    <a:pt x="5525" y="596"/>
                  </a:moveTo>
                  <a:lnTo>
                    <a:pt x="5525" y="1549"/>
                  </a:lnTo>
                  <a:lnTo>
                    <a:pt x="4906" y="1549"/>
                  </a:lnTo>
                  <a:lnTo>
                    <a:pt x="4906" y="2954"/>
                  </a:lnTo>
                  <a:lnTo>
                    <a:pt x="4287" y="2954"/>
                  </a:lnTo>
                  <a:lnTo>
                    <a:pt x="4287" y="1549"/>
                  </a:lnTo>
                  <a:lnTo>
                    <a:pt x="3644" y="1549"/>
                  </a:lnTo>
                  <a:lnTo>
                    <a:pt x="3644" y="596"/>
                  </a:lnTo>
                  <a:lnTo>
                    <a:pt x="4287" y="596"/>
                  </a:lnTo>
                  <a:lnTo>
                    <a:pt x="4287" y="1549"/>
                  </a:lnTo>
                  <a:lnTo>
                    <a:pt x="4906" y="1549"/>
                  </a:lnTo>
                  <a:lnTo>
                    <a:pt x="4906" y="596"/>
                  </a:lnTo>
                  <a:close/>
                  <a:moveTo>
                    <a:pt x="1787" y="3906"/>
                  </a:moveTo>
                  <a:cubicBezTo>
                    <a:pt x="2644" y="3906"/>
                    <a:pt x="3073" y="4954"/>
                    <a:pt x="2453" y="5549"/>
                  </a:cubicBezTo>
                  <a:cubicBezTo>
                    <a:pt x="2262" y="5741"/>
                    <a:pt x="2025" y="5827"/>
                    <a:pt x="1793" y="5827"/>
                  </a:cubicBezTo>
                  <a:cubicBezTo>
                    <a:pt x="1305" y="5827"/>
                    <a:pt x="834" y="5448"/>
                    <a:pt x="834" y="4883"/>
                  </a:cubicBezTo>
                  <a:cubicBezTo>
                    <a:pt x="810" y="4335"/>
                    <a:pt x="1263" y="3906"/>
                    <a:pt x="1787" y="3906"/>
                  </a:cubicBezTo>
                  <a:close/>
                  <a:moveTo>
                    <a:pt x="4740" y="4073"/>
                  </a:moveTo>
                  <a:lnTo>
                    <a:pt x="5168" y="4502"/>
                  </a:lnTo>
                  <a:lnTo>
                    <a:pt x="1453" y="8217"/>
                  </a:lnTo>
                  <a:lnTo>
                    <a:pt x="1001" y="7788"/>
                  </a:lnTo>
                  <a:lnTo>
                    <a:pt x="4740" y="4073"/>
                  </a:lnTo>
                  <a:close/>
                  <a:moveTo>
                    <a:pt x="4354" y="6487"/>
                  </a:moveTo>
                  <a:cubicBezTo>
                    <a:pt x="4851" y="6487"/>
                    <a:pt x="5335" y="6872"/>
                    <a:pt x="5335" y="7455"/>
                  </a:cubicBezTo>
                  <a:cubicBezTo>
                    <a:pt x="5335" y="7978"/>
                    <a:pt x="4906" y="8407"/>
                    <a:pt x="4382" y="8407"/>
                  </a:cubicBezTo>
                  <a:cubicBezTo>
                    <a:pt x="3525" y="8407"/>
                    <a:pt x="3096" y="7383"/>
                    <a:pt x="3692" y="6764"/>
                  </a:cubicBezTo>
                  <a:cubicBezTo>
                    <a:pt x="3883" y="6573"/>
                    <a:pt x="4120" y="6487"/>
                    <a:pt x="4354" y="6487"/>
                  </a:cubicBezTo>
                  <a:close/>
                  <a:moveTo>
                    <a:pt x="1787" y="1"/>
                  </a:moveTo>
                  <a:lnTo>
                    <a:pt x="1787" y="1549"/>
                  </a:lnTo>
                  <a:lnTo>
                    <a:pt x="2406" y="1549"/>
                  </a:lnTo>
                  <a:lnTo>
                    <a:pt x="2406" y="620"/>
                  </a:lnTo>
                  <a:lnTo>
                    <a:pt x="3025" y="620"/>
                  </a:lnTo>
                  <a:lnTo>
                    <a:pt x="3025" y="1549"/>
                  </a:lnTo>
                  <a:lnTo>
                    <a:pt x="2406" y="1549"/>
                  </a:lnTo>
                  <a:lnTo>
                    <a:pt x="2406" y="2954"/>
                  </a:lnTo>
                  <a:lnTo>
                    <a:pt x="1787" y="2954"/>
                  </a:lnTo>
                  <a:lnTo>
                    <a:pt x="1787" y="1549"/>
                  </a:lnTo>
                  <a:lnTo>
                    <a:pt x="1" y="1549"/>
                  </a:lnTo>
                  <a:lnTo>
                    <a:pt x="1" y="10598"/>
                  </a:lnTo>
                  <a:lnTo>
                    <a:pt x="6168" y="10598"/>
                  </a:lnTo>
                  <a:lnTo>
                    <a:pt x="6168"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20" name="Google Shape;1120;p9"/>
          <p:cNvGrpSpPr/>
          <p:nvPr/>
        </p:nvGrpSpPr>
        <p:grpSpPr>
          <a:xfrm>
            <a:off x="7062143" y="525297"/>
            <a:ext cx="401792" cy="441393"/>
            <a:chOff x="958965" y="2069329"/>
            <a:chExt cx="318352" cy="349729"/>
          </a:xfrm>
        </p:grpSpPr>
        <p:sp>
          <p:nvSpPr>
            <p:cNvPr id="1121" name="Google Shape;1121;p9"/>
            <p:cNvSpPr/>
            <p:nvPr/>
          </p:nvSpPr>
          <p:spPr>
            <a:xfrm>
              <a:off x="1035022" y="2069329"/>
              <a:ext cx="185862" cy="158699"/>
            </a:xfrm>
            <a:custGeom>
              <a:avLst/>
              <a:gdLst/>
              <a:ahLst/>
              <a:cxnLst/>
              <a:rect l="l" t="t" r="r" b="b"/>
              <a:pathLst>
                <a:path w="5645" h="4820" extrusionOk="0">
                  <a:moveTo>
                    <a:pt x="2596" y="1167"/>
                  </a:moveTo>
                  <a:lnTo>
                    <a:pt x="2596" y="1786"/>
                  </a:lnTo>
                  <a:lnTo>
                    <a:pt x="1977" y="1786"/>
                  </a:lnTo>
                  <a:lnTo>
                    <a:pt x="1977" y="1167"/>
                  </a:lnTo>
                  <a:close/>
                  <a:moveTo>
                    <a:pt x="4049" y="1167"/>
                  </a:moveTo>
                  <a:lnTo>
                    <a:pt x="4477" y="1596"/>
                  </a:lnTo>
                  <a:lnTo>
                    <a:pt x="2429" y="3667"/>
                  </a:lnTo>
                  <a:lnTo>
                    <a:pt x="2000" y="3215"/>
                  </a:lnTo>
                  <a:lnTo>
                    <a:pt x="4049" y="1167"/>
                  </a:lnTo>
                  <a:close/>
                  <a:moveTo>
                    <a:pt x="4477" y="3048"/>
                  </a:moveTo>
                  <a:lnTo>
                    <a:pt x="4477" y="3667"/>
                  </a:lnTo>
                  <a:lnTo>
                    <a:pt x="3858" y="3667"/>
                  </a:lnTo>
                  <a:lnTo>
                    <a:pt x="3858" y="3048"/>
                  </a:lnTo>
                  <a:close/>
                  <a:moveTo>
                    <a:pt x="3239" y="0"/>
                  </a:moveTo>
                  <a:cubicBezTo>
                    <a:pt x="1096" y="0"/>
                    <a:pt x="0" y="2596"/>
                    <a:pt x="1524" y="4120"/>
                  </a:cubicBezTo>
                  <a:cubicBezTo>
                    <a:pt x="2015" y="4603"/>
                    <a:pt x="2616" y="4819"/>
                    <a:pt x="3207" y="4819"/>
                  </a:cubicBezTo>
                  <a:cubicBezTo>
                    <a:pt x="4450" y="4819"/>
                    <a:pt x="5644" y="3859"/>
                    <a:pt x="5644" y="2405"/>
                  </a:cubicBezTo>
                  <a:cubicBezTo>
                    <a:pt x="5644" y="1072"/>
                    <a:pt x="4549" y="0"/>
                    <a:pt x="323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2" name="Google Shape;1122;p9"/>
            <p:cNvSpPr/>
            <p:nvPr/>
          </p:nvSpPr>
          <p:spPr>
            <a:xfrm>
              <a:off x="958965" y="2069329"/>
              <a:ext cx="318352" cy="349729"/>
            </a:xfrm>
            <a:custGeom>
              <a:avLst/>
              <a:gdLst/>
              <a:ahLst/>
              <a:cxnLst/>
              <a:rect l="l" t="t" r="r" b="b"/>
              <a:pathLst>
                <a:path w="9669" h="10622" extrusionOk="0">
                  <a:moveTo>
                    <a:pt x="310" y="0"/>
                  </a:moveTo>
                  <a:lnTo>
                    <a:pt x="310" y="619"/>
                  </a:lnTo>
                  <a:lnTo>
                    <a:pt x="1500" y="619"/>
                  </a:lnTo>
                  <a:lnTo>
                    <a:pt x="1500" y="7502"/>
                  </a:lnTo>
                  <a:lnTo>
                    <a:pt x="1238" y="7502"/>
                  </a:lnTo>
                  <a:cubicBezTo>
                    <a:pt x="0" y="7502"/>
                    <a:pt x="0" y="9359"/>
                    <a:pt x="1238" y="9359"/>
                  </a:cubicBezTo>
                  <a:lnTo>
                    <a:pt x="2286" y="9359"/>
                  </a:lnTo>
                  <a:cubicBezTo>
                    <a:pt x="2167" y="9502"/>
                    <a:pt x="2120" y="9669"/>
                    <a:pt x="2120" y="9835"/>
                  </a:cubicBezTo>
                  <a:cubicBezTo>
                    <a:pt x="2120" y="10274"/>
                    <a:pt x="2488" y="10613"/>
                    <a:pt x="2901" y="10613"/>
                  </a:cubicBezTo>
                  <a:cubicBezTo>
                    <a:pt x="2981" y="10613"/>
                    <a:pt x="3063" y="10601"/>
                    <a:pt x="3144" y="10574"/>
                  </a:cubicBezTo>
                  <a:cubicBezTo>
                    <a:pt x="3667" y="10407"/>
                    <a:pt x="3858" y="9788"/>
                    <a:pt x="3548" y="9359"/>
                  </a:cubicBezTo>
                  <a:lnTo>
                    <a:pt x="6716" y="9359"/>
                  </a:lnTo>
                  <a:cubicBezTo>
                    <a:pt x="6335" y="9883"/>
                    <a:pt x="6692" y="10621"/>
                    <a:pt x="7335" y="10621"/>
                  </a:cubicBezTo>
                  <a:cubicBezTo>
                    <a:pt x="8002" y="10621"/>
                    <a:pt x="8359" y="9883"/>
                    <a:pt x="7978" y="9359"/>
                  </a:cubicBezTo>
                  <a:lnTo>
                    <a:pt x="9669" y="9359"/>
                  </a:lnTo>
                  <a:lnTo>
                    <a:pt x="9669" y="8740"/>
                  </a:lnTo>
                  <a:lnTo>
                    <a:pt x="1215" y="8740"/>
                  </a:lnTo>
                  <a:cubicBezTo>
                    <a:pt x="810" y="8740"/>
                    <a:pt x="810" y="8097"/>
                    <a:pt x="1215" y="8097"/>
                  </a:cubicBezTo>
                  <a:lnTo>
                    <a:pt x="7906" y="8097"/>
                  </a:lnTo>
                  <a:lnTo>
                    <a:pt x="9621" y="5072"/>
                  </a:lnTo>
                  <a:lnTo>
                    <a:pt x="9621" y="2977"/>
                  </a:lnTo>
                  <a:lnTo>
                    <a:pt x="8526" y="2977"/>
                  </a:lnTo>
                  <a:cubicBezTo>
                    <a:pt x="8478" y="3191"/>
                    <a:pt x="8407" y="3405"/>
                    <a:pt x="8311" y="3596"/>
                  </a:cubicBezTo>
                  <a:lnTo>
                    <a:pt x="8978" y="3596"/>
                  </a:lnTo>
                  <a:lnTo>
                    <a:pt x="8978" y="4906"/>
                  </a:lnTo>
                  <a:lnTo>
                    <a:pt x="8240" y="6216"/>
                  </a:lnTo>
                  <a:lnTo>
                    <a:pt x="7097" y="6216"/>
                  </a:lnTo>
                  <a:lnTo>
                    <a:pt x="7097" y="4977"/>
                  </a:lnTo>
                  <a:cubicBezTo>
                    <a:pt x="6906" y="5096"/>
                    <a:pt x="6692" y="5215"/>
                    <a:pt x="6478" y="5287"/>
                  </a:cubicBezTo>
                  <a:lnTo>
                    <a:pt x="6478" y="6239"/>
                  </a:lnTo>
                  <a:lnTo>
                    <a:pt x="4596" y="6239"/>
                  </a:lnTo>
                  <a:lnTo>
                    <a:pt x="4596" y="5287"/>
                  </a:lnTo>
                  <a:cubicBezTo>
                    <a:pt x="4382" y="5215"/>
                    <a:pt x="4168" y="5096"/>
                    <a:pt x="3977" y="4977"/>
                  </a:cubicBezTo>
                  <a:lnTo>
                    <a:pt x="3977" y="6216"/>
                  </a:lnTo>
                  <a:lnTo>
                    <a:pt x="2120" y="6216"/>
                  </a:lnTo>
                  <a:lnTo>
                    <a:pt x="2120" y="3596"/>
                  </a:lnTo>
                  <a:lnTo>
                    <a:pt x="2763" y="3596"/>
                  </a:lnTo>
                  <a:cubicBezTo>
                    <a:pt x="2667" y="3405"/>
                    <a:pt x="2620" y="3191"/>
                    <a:pt x="2572" y="2977"/>
                  </a:cubicBezTo>
                  <a:lnTo>
                    <a:pt x="2120" y="2977"/>
                  </a:lnTo>
                  <a:lnTo>
                    <a:pt x="2120"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23" name="Google Shape;1123;p9"/>
          <p:cNvSpPr txBox="1">
            <a:spLocks noGrp="1"/>
          </p:cNvSpPr>
          <p:nvPr>
            <p:ph type="title" idx="4294967295"/>
          </p:nvPr>
        </p:nvSpPr>
        <p:spPr>
          <a:xfrm>
            <a:off x="477348" y="533305"/>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05</a:t>
            </a:r>
            <a:endParaRPr/>
          </a:p>
        </p:txBody>
      </p:sp>
      <p:pic>
        <p:nvPicPr>
          <p:cNvPr id="1124" name="Google Shape;1124;p9"/>
          <p:cNvPicPr preferRelativeResize="0"/>
          <p:nvPr/>
        </p:nvPicPr>
        <p:blipFill rotWithShape="1">
          <a:blip r:embed="rId3">
            <a:alphaModFix/>
          </a:blip>
          <a:srcRect/>
          <a:stretch/>
        </p:blipFill>
        <p:spPr>
          <a:xfrm>
            <a:off x="3481875" y="3874350"/>
            <a:ext cx="1920624" cy="1165001"/>
          </a:xfrm>
          <a:prstGeom prst="rect">
            <a:avLst/>
          </a:prstGeom>
          <a:noFill/>
          <a:ln>
            <a:noFill/>
          </a:ln>
        </p:spPr>
      </p:pic>
      <p:sp>
        <p:nvSpPr>
          <p:cNvPr id="1125" name="Google Shape;1125;p9"/>
          <p:cNvSpPr txBox="1"/>
          <p:nvPr/>
        </p:nvSpPr>
        <p:spPr>
          <a:xfrm>
            <a:off x="593850" y="1229550"/>
            <a:ext cx="7387200" cy="2644800"/>
          </a:xfrm>
          <a:prstGeom prst="rect">
            <a:avLst/>
          </a:prstGeom>
          <a:noFill/>
          <a:ln>
            <a:noFill/>
          </a:ln>
        </p:spPr>
        <p:txBody>
          <a:bodyPr spcFirstLastPara="1" wrap="square" lIns="91425" tIns="91425" rIns="91425" bIns="91425" anchor="t" anchorCtr="0">
            <a:spAutoFit/>
          </a:bodyPr>
          <a:lstStyle/>
          <a:p>
            <a:pPr marL="457200" marR="0" lvl="0" indent="-298450" algn="just" rtl="0">
              <a:lnSpc>
                <a:spcPct val="150000"/>
              </a:lnSpc>
              <a:spcBef>
                <a:spcPts val="1000"/>
              </a:spcBef>
              <a:spcAft>
                <a:spcPts val="0"/>
              </a:spcAft>
              <a:buClr>
                <a:schemeClr val="dk1"/>
              </a:buClr>
              <a:buSzPts val="1100"/>
              <a:buFont typeface="Times New Roman"/>
              <a:buChar char="●"/>
            </a:pPr>
            <a:r>
              <a:rPr lang="en" sz="1100" b="0" i="0" u="none" strike="noStrike" cap="none">
                <a:solidFill>
                  <a:schemeClr val="dk1"/>
                </a:solidFill>
                <a:latin typeface="Times New Roman"/>
                <a:ea typeface="Times New Roman"/>
                <a:cs typeface="Times New Roman"/>
                <a:sym typeface="Times New Roman"/>
              </a:rPr>
              <a:t>Succeeding in cross-cultural negotiations with Chinese partners requires UK firms to use approaches that respect cultural differences and aim for lasting partnerships.</a:t>
            </a:r>
            <a:endParaRPr sz="1100" b="0" i="0" u="none" strike="noStrike" cap="none">
              <a:solidFill>
                <a:schemeClr val="dk1"/>
              </a:solidFill>
              <a:latin typeface="Times New Roman"/>
              <a:ea typeface="Times New Roman"/>
              <a:cs typeface="Times New Roman"/>
              <a:sym typeface="Times New Roman"/>
            </a:endParaRPr>
          </a:p>
          <a:p>
            <a:pPr marL="457200" marR="0" lvl="0" indent="-298450" algn="just" rtl="0">
              <a:lnSpc>
                <a:spcPct val="150000"/>
              </a:lnSpc>
              <a:spcBef>
                <a:spcPts val="1000"/>
              </a:spcBef>
              <a:spcAft>
                <a:spcPts val="0"/>
              </a:spcAft>
              <a:buClr>
                <a:schemeClr val="dk1"/>
              </a:buClr>
              <a:buSzPts val="1100"/>
              <a:buFont typeface="Times New Roman"/>
              <a:buChar char="●"/>
            </a:pPr>
            <a:r>
              <a:rPr lang="en" sz="1100" b="0" i="0" u="none" strike="noStrike" cap="none">
                <a:solidFill>
                  <a:schemeClr val="dk1"/>
                </a:solidFill>
                <a:latin typeface="Times New Roman"/>
                <a:ea typeface="Times New Roman"/>
                <a:cs typeface="Times New Roman"/>
                <a:sym typeface="Times New Roman"/>
              </a:rPr>
              <a:t>How they use business cards, seat guests and greet them can affect how people first impression them. It is very important to focus on developing guanxi (Hofstede, 2025).</a:t>
            </a:r>
            <a:endParaRPr sz="1100" b="0" i="0" u="none" strike="noStrike" cap="none">
              <a:solidFill>
                <a:schemeClr val="dk1"/>
              </a:solidFill>
              <a:latin typeface="Times New Roman"/>
              <a:ea typeface="Times New Roman"/>
              <a:cs typeface="Times New Roman"/>
              <a:sym typeface="Times New Roman"/>
            </a:endParaRPr>
          </a:p>
          <a:p>
            <a:pPr marL="457200" lvl="0" indent="-298450" algn="just" rtl="0">
              <a:lnSpc>
                <a:spcPct val="150000"/>
              </a:lnSpc>
              <a:spcBef>
                <a:spcPts val="1000"/>
              </a:spcBef>
              <a:spcAft>
                <a:spcPts val="0"/>
              </a:spcAft>
              <a:buClr>
                <a:schemeClr val="dk1"/>
              </a:buClr>
              <a:buSzPts val="1100"/>
              <a:buFont typeface="Times New Roman"/>
              <a:buChar char="●"/>
            </a:pPr>
            <a:r>
              <a:rPr lang="en" sz="1100">
                <a:solidFill>
                  <a:schemeClr val="dk1"/>
                </a:solidFill>
                <a:latin typeface="Times New Roman"/>
                <a:ea typeface="Times New Roman"/>
                <a:cs typeface="Times New Roman"/>
                <a:sym typeface="Times New Roman"/>
              </a:rPr>
              <a:t>Improving the relationship is more important for UK firms than just closing the deal, as this is usually preferred by Chinese partners (GOV.UK, 2025).</a:t>
            </a:r>
            <a:endParaRPr sz="1100" b="0" i="0" u="none" strike="noStrike" cap="none">
              <a:solidFill>
                <a:schemeClr val="dk1"/>
              </a:solidFill>
              <a:latin typeface="Times New Roman"/>
              <a:ea typeface="Times New Roman"/>
              <a:cs typeface="Times New Roman"/>
              <a:sym typeface="Times New Roman"/>
            </a:endParaRPr>
          </a:p>
          <a:p>
            <a:pPr marL="457200" marR="0" lvl="0" indent="-298450" algn="just" rtl="0">
              <a:lnSpc>
                <a:spcPct val="150000"/>
              </a:lnSpc>
              <a:spcBef>
                <a:spcPts val="1000"/>
              </a:spcBef>
              <a:spcAft>
                <a:spcPts val="0"/>
              </a:spcAft>
              <a:buClr>
                <a:schemeClr val="dk1"/>
              </a:buClr>
              <a:buSzPts val="1100"/>
              <a:buFont typeface="Times New Roman"/>
              <a:buChar char="●"/>
            </a:pPr>
            <a:r>
              <a:rPr lang="en" sz="1100" b="0" i="0" u="none" strike="noStrike" cap="none">
                <a:solidFill>
                  <a:schemeClr val="dk1"/>
                </a:solidFill>
                <a:latin typeface="Times New Roman"/>
                <a:ea typeface="Times New Roman"/>
                <a:cs typeface="Times New Roman"/>
                <a:sym typeface="Times New Roman"/>
              </a:rPr>
              <a:t>Supplying support materials in English and Mandarin is a good idea to help everyone understand (Gu </a:t>
            </a:r>
            <a:r>
              <a:rPr lang="en" sz="1100" b="0" i="1" u="none" strike="noStrike" cap="none">
                <a:solidFill>
                  <a:schemeClr val="dk1"/>
                </a:solidFill>
                <a:latin typeface="Times New Roman"/>
                <a:ea typeface="Times New Roman"/>
                <a:cs typeface="Times New Roman"/>
                <a:sym typeface="Times New Roman"/>
              </a:rPr>
              <a:t>et al</a:t>
            </a:r>
            <a:r>
              <a:rPr lang="en" sz="1100" b="0" i="0" u="none" strike="noStrike" cap="none">
                <a:solidFill>
                  <a:schemeClr val="dk1"/>
                </a:solidFill>
                <a:latin typeface="Times New Roman"/>
                <a:ea typeface="Times New Roman"/>
                <a:cs typeface="Times New Roman"/>
                <a:sym typeface="Times New Roman"/>
              </a:rPr>
              <a:t>., 2022).</a:t>
            </a:r>
            <a:endParaRPr sz="1100" b="0" i="0" u="none" strike="noStrike" cap="none">
              <a:solidFill>
                <a:schemeClr val="dk1"/>
              </a:solidFill>
              <a:latin typeface="Times New Roman"/>
              <a:ea typeface="Times New Roman"/>
              <a:cs typeface="Times New Roman"/>
              <a:sym typeface="Times New Roman"/>
            </a:endParaRPr>
          </a:p>
          <a:p>
            <a:pPr marL="457200" lvl="0" indent="-298450" algn="just" rtl="0">
              <a:lnSpc>
                <a:spcPct val="150000"/>
              </a:lnSpc>
              <a:spcBef>
                <a:spcPts val="1000"/>
              </a:spcBef>
              <a:spcAft>
                <a:spcPts val="1000"/>
              </a:spcAft>
              <a:buClr>
                <a:schemeClr val="dk1"/>
              </a:buClr>
              <a:buSzPts val="1100"/>
              <a:buFont typeface="Times New Roman"/>
              <a:buChar char="●"/>
            </a:pPr>
            <a:r>
              <a:rPr lang="en" sz="1100">
                <a:solidFill>
                  <a:schemeClr val="dk1"/>
                </a:solidFill>
                <a:latin typeface="Times New Roman"/>
                <a:ea typeface="Times New Roman"/>
                <a:cs typeface="Times New Roman"/>
                <a:sym typeface="Times New Roman"/>
              </a:rPr>
              <a:t>The power to decide is normally given to top executives, so involving these leaders properly demonstrates respect. </a:t>
            </a:r>
            <a:endParaRPr sz="11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29"/>
        <p:cNvGrpSpPr/>
        <p:nvPr/>
      </p:nvGrpSpPr>
      <p:grpSpPr>
        <a:xfrm>
          <a:off x="0" y="0"/>
          <a:ext cx="0" cy="0"/>
          <a:chOff x="0" y="0"/>
          <a:chExt cx="0" cy="0"/>
        </a:xfrm>
      </p:grpSpPr>
      <p:sp>
        <p:nvSpPr>
          <p:cNvPr id="1130" name="Google Shape;1130;p10"/>
          <p:cNvSpPr txBox="1">
            <a:spLocks noGrp="1"/>
          </p:cNvSpPr>
          <p:nvPr>
            <p:ph type="title"/>
          </p:nvPr>
        </p:nvSpPr>
        <p:spPr>
          <a:xfrm>
            <a:off x="-76200" y="457100"/>
            <a:ext cx="7712700" cy="577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000"/>
              <a:buNone/>
            </a:pPr>
            <a:r>
              <a:rPr lang="en"/>
              <a:t>Continuations…</a:t>
            </a:r>
            <a:endParaRPr/>
          </a:p>
        </p:txBody>
      </p:sp>
      <p:grpSp>
        <p:nvGrpSpPr>
          <p:cNvPr id="1131" name="Google Shape;1131;p10"/>
          <p:cNvGrpSpPr/>
          <p:nvPr/>
        </p:nvGrpSpPr>
        <p:grpSpPr>
          <a:xfrm>
            <a:off x="7693591" y="966688"/>
            <a:ext cx="440437" cy="323668"/>
            <a:chOff x="938552" y="4049539"/>
            <a:chExt cx="348972" cy="256452"/>
          </a:xfrm>
        </p:grpSpPr>
        <p:sp>
          <p:nvSpPr>
            <p:cNvPr id="1132" name="Google Shape;1132;p10"/>
            <p:cNvSpPr/>
            <p:nvPr/>
          </p:nvSpPr>
          <p:spPr>
            <a:xfrm>
              <a:off x="938552" y="4280079"/>
              <a:ext cx="162353" cy="25912"/>
            </a:xfrm>
            <a:custGeom>
              <a:avLst/>
              <a:gdLst/>
              <a:ahLst/>
              <a:cxnLst/>
              <a:rect l="l" t="t" r="r" b="b"/>
              <a:pathLst>
                <a:path w="4931" h="787" extrusionOk="0">
                  <a:moveTo>
                    <a:pt x="1" y="1"/>
                  </a:moveTo>
                  <a:lnTo>
                    <a:pt x="1" y="787"/>
                  </a:lnTo>
                  <a:lnTo>
                    <a:pt x="4930" y="787"/>
                  </a:lnTo>
                  <a:cubicBezTo>
                    <a:pt x="4811" y="334"/>
                    <a:pt x="4383" y="25"/>
                    <a:pt x="390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3" name="Google Shape;1133;p10"/>
            <p:cNvSpPr/>
            <p:nvPr/>
          </p:nvSpPr>
          <p:spPr>
            <a:xfrm>
              <a:off x="1123623" y="4049539"/>
              <a:ext cx="163901" cy="223528"/>
            </a:xfrm>
            <a:custGeom>
              <a:avLst/>
              <a:gdLst/>
              <a:ahLst/>
              <a:cxnLst/>
              <a:rect l="l" t="t" r="r" b="b"/>
              <a:pathLst>
                <a:path w="4978" h="6789" extrusionOk="0">
                  <a:moveTo>
                    <a:pt x="4191" y="763"/>
                  </a:moveTo>
                  <a:lnTo>
                    <a:pt x="4191" y="2788"/>
                  </a:lnTo>
                  <a:lnTo>
                    <a:pt x="762" y="2788"/>
                  </a:lnTo>
                  <a:lnTo>
                    <a:pt x="762" y="763"/>
                  </a:lnTo>
                  <a:close/>
                  <a:moveTo>
                    <a:pt x="3882" y="3573"/>
                  </a:moveTo>
                  <a:lnTo>
                    <a:pt x="3882" y="4193"/>
                  </a:lnTo>
                  <a:lnTo>
                    <a:pt x="1072" y="4193"/>
                  </a:lnTo>
                  <a:lnTo>
                    <a:pt x="1072" y="3573"/>
                  </a:lnTo>
                  <a:close/>
                  <a:moveTo>
                    <a:pt x="3882" y="4979"/>
                  </a:moveTo>
                  <a:lnTo>
                    <a:pt x="3882" y="5598"/>
                  </a:lnTo>
                  <a:lnTo>
                    <a:pt x="1072" y="5598"/>
                  </a:lnTo>
                  <a:lnTo>
                    <a:pt x="1072" y="4979"/>
                  </a:lnTo>
                  <a:close/>
                  <a:moveTo>
                    <a:pt x="1031" y="0"/>
                  </a:moveTo>
                  <a:cubicBezTo>
                    <a:pt x="455" y="0"/>
                    <a:pt x="0" y="491"/>
                    <a:pt x="0" y="1073"/>
                  </a:cubicBezTo>
                  <a:lnTo>
                    <a:pt x="0" y="6788"/>
                  </a:lnTo>
                  <a:cubicBezTo>
                    <a:pt x="286" y="6526"/>
                    <a:pt x="691" y="6384"/>
                    <a:pt x="1072" y="6384"/>
                  </a:cubicBezTo>
                  <a:lnTo>
                    <a:pt x="4977" y="6384"/>
                  </a:lnTo>
                  <a:lnTo>
                    <a:pt x="4977" y="1"/>
                  </a:lnTo>
                  <a:lnTo>
                    <a:pt x="1072" y="1"/>
                  </a:lnTo>
                  <a:cubicBezTo>
                    <a:pt x="1058" y="1"/>
                    <a:pt x="1044" y="0"/>
                    <a:pt x="103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4" name="Google Shape;1134;p10"/>
            <p:cNvSpPr/>
            <p:nvPr/>
          </p:nvSpPr>
          <p:spPr>
            <a:xfrm>
              <a:off x="1169883" y="4095831"/>
              <a:ext cx="71381" cy="25122"/>
            </a:xfrm>
            <a:custGeom>
              <a:avLst/>
              <a:gdLst/>
              <a:ahLst/>
              <a:cxnLst/>
              <a:rect l="l" t="t" r="r" b="b"/>
              <a:pathLst>
                <a:path w="2168" h="763" extrusionOk="0">
                  <a:moveTo>
                    <a:pt x="0" y="0"/>
                  </a:moveTo>
                  <a:lnTo>
                    <a:pt x="0" y="762"/>
                  </a:lnTo>
                  <a:lnTo>
                    <a:pt x="2167" y="762"/>
                  </a:lnTo>
                  <a:lnTo>
                    <a:pt x="2167"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5" name="Google Shape;1135;p10"/>
            <p:cNvSpPr/>
            <p:nvPr/>
          </p:nvSpPr>
          <p:spPr>
            <a:xfrm>
              <a:off x="1124380" y="4280079"/>
              <a:ext cx="163143" cy="25912"/>
            </a:xfrm>
            <a:custGeom>
              <a:avLst/>
              <a:gdLst/>
              <a:ahLst/>
              <a:cxnLst/>
              <a:rect l="l" t="t" r="r" b="b"/>
              <a:pathLst>
                <a:path w="4955" h="787" extrusionOk="0">
                  <a:moveTo>
                    <a:pt x="1049" y="1"/>
                  </a:moveTo>
                  <a:cubicBezTo>
                    <a:pt x="572" y="1"/>
                    <a:pt x="144" y="334"/>
                    <a:pt x="1" y="787"/>
                  </a:cubicBezTo>
                  <a:lnTo>
                    <a:pt x="4954" y="787"/>
                  </a:lnTo>
                  <a:lnTo>
                    <a:pt x="4954"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6" name="Google Shape;1136;p10"/>
            <p:cNvSpPr/>
            <p:nvPr/>
          </p:nvSpPr>
          <p:spPr>
            <a:xfrm>
              <a:off x="938552" y="4049539"/>
              <a:ext cx="164691" cy="223528"/>
            </a:xfrm>
            <a:custGeom>
              <a:avLst/>
              <a:gdLst/>
              <a:ahLst/>
              <a:cxnLst/>
              <a:rect l="l" t="t" r="r" b="b"/>
              <a:pathLst>
                <a:path w="5002" h="6789" extrusionOk="0">
                  <a:moveTo>
                    <a:pt x="1858" y="1978"/>
                  </a:moveTo>
                  <a:lnTo>
                    <a:pt x="1858" y="2597"/>
                  </a:lnTo>
                  <a:lnTo>
                    <a:pt x="1239" y="2597"/>
                  </a:lnTo>
                  <a:lnTo>
                    <a:pt x="1239" y="1978"/>
                  </a:lnTo>
                  <a:close/>
                  <a:moveTo>
                    <a:pt x="3287" y="1978"/>
                  </a:moveTo>
                  <a:lnTo>
                    <a:pt x="3716" y="2430"/>
                  </a:lnTo>
                  <a:lnTo>
                    <a:pt x="1668" y="4478"/>
                  </a:lnTo>
                  <a:lnTo>
                    <a:pt x="1239" y="4026"/>
                  </a:lnTo>
                  <a:lnTo>
                    <a:pt x="3287" y="1978"/>
                  </a:lnTo>
                  <a:close/>
                  <a:moveTo>
                    <a:pt x="3716" y="3859"/>
                  </a:moveTo>
                  <a:lnTo>
                    <a:pt x="3716" y="4502"/>
                  </a:lnTo>
                  <a:lnTo>
                    <a:pt x="3097" y="4502"/>
                  </a:lnTo>
                  <a:lnTo>
                    <a:pt x="3097" y="3859"/>
                  </a:lnTo>
                  <a:close/>
                  <a:moveTo>
                    <a:pt x="3947" y="0"/>
                  </a:moveTo>
                  <a:cubicBezTo>
                    <a:pt x="3934" y="0"/>
                    <a:pt x="3920" y="1"/>
                    <a:pt x="3906" y="1"/>
                  </a:cubicBezTo>
                  <a:lnTo>
                    <a:pt x="1" y="1"/>
                  </a:lnTo>
                  <a:lnTo>
                    <a:pt x="1" y="6384"/>
                  </a:lnTo>
                  <a:lnTo>
                    <a:pt x="3906" y="6384"/>
                  </a:lnTo>
                  <a:cubicBezTo>
                    <a:pt x="4311" y="6384"/>
                    <a:pt x="4692" y="6526"/>
                    <a:pt x="5002" y="6788"/>
                  </a:cubicBezTo>
                  <a:lnTo>
                    <a:pt x="5002" y="1073"/>
                  </a:lnTo>
                  <a:cubicBezTo>
                    <a:pt x="5002" y="491"/>
                    <a:pt x="4524" y="0"/>
                    <a:pt x="3947"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37" name="Google Shape;1137;p10"/>
          <p:cNvGrpSpPr/>
          <p:nvPr/>
        </p:nvGrpSpPr>
        <p:grpSpPr>
          <a:xfrm>
            <a:off x="6526034" y="317747"/>
            <a:ext cx="322672" cy="440438"/>
            <a:chOff x="995018" y="2704562"/>
            <a:chExt cx="255663" cy="348972"/>
          </a:xfrm>
        </p:grpSpPr>
        <p:sp>
          <p:nvSpPr>
            <p:cNvPr id="1138" name="Google Shape;1138;p10"/>
            <p:cNvSpPr/>
            <p:nvPr/>
          </p:nvSpPr>
          <p:spPr>
            <a:xfrm>
              <a:off x="1042858" y="2853317"/>
              <a:ext cx="25912" cy="22224"/>
            </a:xfrm>
            <a:custGeom>
              <a:avLst/>
              <a:gdLst/>
              <a:ahLst/>
              <a:cxnLst/>
              <a:rect l="l" t="t" r="r" b="b"/>
              <a:pathLst>
                <a:path w="787" h="675" extrusionOk="0">
                  <a:moveTo>
                    <a:pt x="332" y="0"/>
                  </a:moveTo>
                  <a:cubicBezTo>
                    <a:pt x="161" y="0"/>
                    <a:pt x="0" y="133"/>
                    <a:pt x="0" y="341"/>
                  </a:cubicBezTo>
                  <a:cubicBezTo>
                    <a:pt x="0" y="531"/>
                    <a:pt x="167" y="674"/>
                    <a:pt x="334" y="674"/>
                  </a:cubicBezTo>
                  <a:cubicBezTo>
                    <a:pt x="643" y="674"/>
                    <a:pt x="786" y="317"/>
                    <a:pt x="572" y="103"/>
                  </a:cubicBezTo>
                  <a:cubicBezTo>
                    <a:pt x="501" y="32"/>
                    <a:pt x="415" y="0"/>
                    <a:pt x="33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9" name="Google Shape;1139;p10"/>
            <p:cNvSpPr/>
            <p:nvPr/>
          </p:nvSpPr>
          <p:spPr>
            <a:xfrm>
              <a:off x="1124380" y="2939021"/>
              <a:ext cx="25912" cy="22060"/>
            </a:xfrm>
            <a:custGeom>
              <a:avLst/>
              <a:gdLst/>
              <a:ahLst/>
              <a:cxnLst/>
              <a:rect l="l" t="t" r="r" b="b"/>
              <a:pathLst>
                <a:path w="787" h="670" extrusionOk="0">
                  <a:moveTo>
                    <a:pt x="453" y="0"/>
                  </a:moveTo>
                  <a:cubicBezTo>
                    <a:pt x="144" y="0"/>
                    <a:pt x="1" y="357"/>
                    <a:pt x="215" y="572"/>
                  </a:cubicBezTo>
                  <a:cubicBezTo>
                    <a:pt x="283" y="639"/>
                    <a:pt x="365" y="669"/>
                    <a:pt x="445" y="669"/>
                  </a:cubicBezTo>
                  <a:cubicBezTo>
                    <a:pt x="619" y="669"/>
                    <a:pt x="787" y="529"/>
                    <a:pt x="787" y="334"/>
                  </a:cubicBezTo>
                  <a:cubicBezTo>
                    <a:pt x="787" y="143"/>
                    <a:pt x="644" y="0"/>
                    <a:pt x="45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0" name="Google Shape;1140;p10"/>
            <p:cNvSpPr/>
            <p:nvPr/>
          </p:nvSpPr>
          <p:spPr>
            <a:xfrm>
              <a:off x="1218480" y="2755530"/>
              <a:ext cx="32201" cy="298004"/>
            </a:xfrm>
            <a:custGeom>
              <a:avLst/>
              <a:gdLst/>
              <a:ahLst/>
              <a:cxnLst/>
              <a:rect l="l" t="t" r="r" b="b"/>
              <a:pathLst>
                <a:path w="978" h="9051" extrusionOk="0">
                  <a:moveTo>
                    <a:pt x="1" y="1"/>
                  </a:moveTo>
                  <a:lnTo>
                    <a:pt x="1" y="9050"/>
                  </a:lnTo>
                  <a:lnTo>
                    <a:pt x="977" y="9050"/>
                  </a:lnTo>
                  <a:lnTo>
                    <a:pt x="977"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1" name="Google Shape;1141;p10"/>
            <p:cNvSpPr/>
            <p:nvPr/>
          </p:nvSpPr>
          <p:spPr>
            <a:xfrm>
              <a:off x="995018" y="2704562"/>
              <a:ext cx="203114" cy="348972"/>
            </a:xfrm>
            <a:custGeom>
              <a:avLst/>
              <a:gdLst/>
              <a:ahLst/>
              <a:cxnLst/>
              <a:rect l="l" t="t" r="r" b="b"/>
              <a:pathLst>
                <a:path w="6169" h="10599" extrusionOk="0">
                  <a:moveTo>
                    <a:pt x="5525" y="596"/>
                  </a:moveTo>
                  <a:lnTo>
                    <a:pt x="5525" y="1549"/>
                  </a:lnTo>
                  <a:lnTo>
                    <a:pt x="4906" y="1549"/>
                  </a:lnTo>
                  <a:lnTo>
                    <a:pt x="4906" y="2954"/>
                  </a:lnTo>
                  <a:lnTo>
                    <a:pt x="4287" y="2954"/>
                  </a:lnTo>
                  <a:lnTo>
                    <a:pt x="4287" y="1549"/>
                  </a:lnTo>
                  <a:lnTo>
                    <a:pt x="3644" y="1549"/>
                  </a:lnTo>
                  <a:lnTo>
                    <a:pt x="3644" y="596"/>
                  </a:lnTo>
                  <a:lnTo>
                    <a:pt x="4287" y="596"/>
                  </a:lnTo>
                  <a:lnTo>
                    <a:pt x="4287" y="1549"/>
                  </a:lnTo>
                  <a:lnTo>
                    <a:pt x="4906" y="1549"/>
                  </a:lnTo>
                  <a:lnTo>
                    <a:pt x="4906" y="596"/>
                  </a:lnTo>
                  <a:close/>
                  <a:moveTo>
                    <a:pt x="1787" y="3906"/>
                  </a:moveTo>
                  <a:cubicBezTo>
                    <a:pt x="2644" y="3906"/>
                    <a:pt x="3073" y="4954"/>
                    <a:pt x="2453" y="5549"/>
                  </a:cubicBezTo>
                  <a:cubicBezTo>
                    <a:pt x="2262" y="5741"/>
                    <a:pt x="2025" y="5827"/>
                    <a:pt x="1793" y="5827"/>
                  </a:cubicBezTo>
                  <a:cubicBezTo>
                    <a:pt x="1305" y="5827"/>
                    <a:pt x="834" y="5448"/>
                    <a:pt x="834" y="4883"/>
                  </a:cubicBezTo>
                  <a:cubicBezTo>
                    <a:pt x="810" y="4335"/>
                    <a:pt x="1263" y="3906"/>
                    <a:pt x="1787" y="3906"/>
                  </a:cubicBezTo>
                  <a:close/>
                  <a:moveTo>
                    <a:pt x="4740" y="4073"/>
                  </a:moveTo>
                  <a:lnTo>
                    <a:pt x="5168" y="4502"/>
                  </a:lnTo>
                  <a:lnTo>
                    <a:pt x="1453" y="8217"/>
                  </a:lnTo>
                  <a:lnTo>
                    <a:pt x="1001" y="7788"/>
                  </a:lnTo>
                  <a:lnTo>
                    <a:pt x="4740" y="4073"/>
                  </a:lnTo>
                  <a:close/>
                  <a:moveTo>
                    <a:pt x="4354" y="6487"/>
                  </a:moveTo>
                  <a:cubicBezTo>
                    <a:pt x="4851" y="6487"/>
                    <a:pt x="5335" y="6872"/>
                    <a:pt x="5335" y="7455"/>
                  </a:cubicBezTo>
                  <a:cubicBezTo>
                    <a:pt x="5335" y="7978"/>
                    <a:pt x="4906" y="8407"/>
                    <a:pt x="4382" y="8407"/>
                  </a:cubicBezTo>
                  <a:cubicBezTo>
                    <a:pt x="3525" y="8407"/>
                    <a:pt x="3096" y="7383"/>
                    <a:pt x="3692" y="6764"/>
                  </a:cubicBezTo>
                  <a:cubicBezTo>
                    <a:pt x="3883" y="6573"/>
                    <a:pt x="4120" y="6487"/>
                    <a:pt x="4354" y="6487"/>
                  </a:cubicBezTo>
                  <a:close/>
                  <a:moveTo>
                    <a:pt x="1787" y="1"/>
                  </a:moveTo>
                  <a:lnTo>
                    <a:pt x="1787" y="1549"/>
                  </a:lnTo>
                  <a:lnTo>
                    <a:pt x="2406" y="1549"/>
                  </a:lnTo>
                  <a:lnTo>
                    <a:pt x="2406" y="620"/>
                  </a:lnTo>
                  <a:lnTo>
                    <a:pt x="3025" y="620"/>
                  </a:lnTo>
                  <a:lnTo>
                    <a:pt x="3025" y="1549"/>
                  </a:lnTo>
                  <a:lnTo>
                    <a:pt x="2406" y="1549"/>
                  </a:lnTo>
                  <a:lnTo>
                    <a:pt x="2406" y="2954"/>
                  </a:lnTo>
                  <a:lnTo>
                    <a:pt x="1787" y="2954"/>
                  </a:lnTo>
                  <a:lnTo>
                    <a:pt x="1787" y="1549"/>
                  </a:lnTo>
                  <a:lnTo>
                    <a:pt x="1" y="1549"/>
                  </a:lnTo>
                  <a:lnTo>
                    <a:pt x="1" y="10598"/>
                  </a:lnTo>
                  <a:lnTo>
                    <a:pt x="6168" y="10598"/>
                  </a:lnTo>
                  <a:lnTo>
                    <a:pt x="6168"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42" name="Google Shape;1142;p10"/>
          <p:cNvGrpSpPr/>
          <p:nvPr/>
        </p:nvGrpSpPr>
        <p:grpSpPr>
          <a:xfrm>
            <a:off x="7062143" y="525297"/>
            <a:ext cx="401792" cy="441393"/>
            <a:chOff x="958965" y="2069329"/>
            <a:chExt cx="318352" cy="349729"/>
          </a:xfrm>
        </p:grpSpPr>
        <p:sp>
          <p:nvSpPr>
            <p:cNvPr id="1143" name="Google Shape;1143;p10"/>
            <p:cNvSpPr/>
            <p:nvPr/>
          </p:nvSpPr>
          <p:spPr>
            <a:xfrm>
              <a:off x="1035022" y="2069329"/>
              <a:ext cx="185862" cy="158699"/>
            </a:xfrm>
            <a:custGeom>
              <a:avLst/>
              <a:gdLst/>
              <a:ahLst/>
              <a:cxnLst/>
              <a:rect l="l" t="t" r="r" b="b"/>
              <a:pathLst>
                <a:path w="5645" h="4820" extrusionOk="0">
                  <a:moveTo>
                    <a:pt x="2596" y="1167"/>
                  </a:moveTo>
                  <a:lnTo>
                    <a:pt x="2596" y="1786"/>
                  </a:lnTo>
                  <a:lnTo>
                    <a:pt x="1977" y="1786"/>
                  </a:lnTo>
                  <a:lnTo>
                    <a:pt x="1977" y="1167"/>
                  </a:lnTo>
                  <a:close/>
                  <a:moveTo>
                    <a:pt x="4049" y="1167"/>
                  </a:moveTo>
                  <a:lnTo>
                    <a:pt x="4477" y="1596"/>
                  </a:lnTo>
                  <a:lnTo>
                    <a:pt x="2429" y="3667"/>
                  </a:lnTo>
                  <a:lnTo>
                    <a:pt x="2000" y="3215"/>
                  </a:lnTo>
                  <a:lnTo>
                    <a:pt x="4049" y="1167"/>
                  </a:lnTo>
                  <a:close/>
                  <a:moveTo>
                    <a:pt x="4477" y="3048"/>
                  </a:moveTo>
                  <a:lnTo>
                    <a:pt x="4477" y="3667"/>
                  </a:lnTo>
                  <a:lnTo>
                    <a:pt x="3858" y="3667"/>
                  </a:lnTo>
                  <a:lnTo>
                    <a:pt x="3858" y="3048"/>
                  </a:lnTo>
                  <a:close/>
                  <a:moveTo>
                    <a:pt x="3239" y="0"/>
                  </a:moveTo>
                  <a:cubicBezTo>
                    <a:pt x="1096" y="0"/>
                    <a:pt x="0" y="2596"/>
                    <a:pt x="1524" y="4120"/>
                  </a:cubicBezTo>
                  <a:cubicBezTo>
                    <a:pt x="2015" y="4603"/>
                    <a:pt x="2616" y="4819"/>
                    <a:pt x="3207" y="4819"/>
                  </a:cubicBezTo>
                  <a:cubicBezTo>
                    <a:pt x="4450" y="4819"/>
                    <a:pt x="5644" y="3859"/>
                    <a:pt x="5644" y="2405"/>
                  </a:cubicBezTo>
                  <a:cubicBezTo>
                    <a:pt x="5644" y="1072"/>
                    <a:pt x="4549" y="0"/>
                    <a:pt x="323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4" name="Google Shape;1144;p10"/>
            <p:cNvSpPr/>
            <p:nvPr/>
          </p:nvSpPr>
          <p:spPr>
            <a:xfrm>
              <a:off x="958965" y="2069329"/>
              <a:ext cx="318352" cy="349729"/>
            </a:xfrm>
            <a:custGeom>
              <a:avLst/>
              <a:gdLst/>
              <a:ahLst/>
              <a:cxnLst/>
              <a:rect l="l" t="t" r="r" b="b"/>
              <a:pathLst>
                <a:path w="9669" h="10622" extrusionOk="0">
                  <a:moveTo>
                    <a:pt x="310" y="0"/>
                  </a:moveTo>
                  <a:lnTo>
                    <a:pt x="310" y="619"/>
                  </a:lnTo>
                  <a:lnTo>
                    <a:pt x="1500" y="619"/>
                  </a:lnTo>
                  <a:lnTo>
                    <a:pt x="1500" y="7502"/>
                  </a:lnTo>
                  <a:lnTo>
                    <a:pt x="1238" y="7502"/>
                  </a:lnTo>
                  <a:cubicBezTo>
                    <a:pt x="0" y="7502"/>
                    <a:pt x="0" y="9359"/>
                    <a:pt x="1238" y="9359"/>
                  </a:cubicBezTo>
                  <a:lnTo>
                    <a:pt x="2286" y="9359"/>
                  </a:lnTo>
                  <a:cubicBezTo>
                    <a:pt x="2167" y="9502"/>
                    <a:pt x="2120" y="9669"/>
                    <a:pt x="2120" y="9835"/>
                  </a:cubicBezTo>
                  <a:cubicBezTo>
                    <a:pt x="2120" y="10274"/>
                    <a:pt x="2488" y="10613"/>
                    <a:pt x="2901" y="10613"/>
                  </a:cubicBezTo>
                  <a:cubicBezTo>
                    <a:pt x="2981" y="10613"/>
                    <a:pt x="3063" y="10601"/>
                    <a:pt x="3144" y="10574"/>
                  </a:cubicBezTo>
                  <a:cubicBezTo>
                    <a:pt x="3667" y="10407"/>
                    <a:pt x="3858" y="9788"/>
                    <a:pt x="3548" y="9359"/>
                  </a:cubicBezTo>
                  <a:lnTo>
                    <a:pt x="6716" y="9359"/>
                  </a:lnTo>
                  <a:cubicBezTo>
                    <a:pt x="6335" y="9883"/>
                    <a:pt x="6692" y="10621"/>
                    <a:pt x="7335" y="10621"/>
                  </a:cubicBezTo>
                  <a:cubicBezTo>
                    <a:pt x="8002" y="10621"/>
                    <a:pt x="8359" y="9883"/>
                    <a:pt x="7978" y="9359"/>
                  </a:cubicBezTo>
                  <a:lnTo>
                    <a:pt x="9669" y="9359"/>
                  </a:lnTo>
                  <a:lnTo>
                    <a:pt x="9669" y="8740"/>
                  </a:lnTo>
                  <a:lnTo>
                    <a:pt x="1215" y="8740"/>
                  </a:lnTo>
                  <a:cubicBezTo>
                    <a:pt x="810" y="8740"/>
                    <a:pt x="810" y="8097"/>
                    <a:pt x="1215" y="8097"/>
                  </a:cubicBezTo>
                  <a:lnTo>
                    <a:pt x="7906" y="8097"/>
                  </a:lnTo>
                  <a:lnTo>
                    <a:pt x="9621" y="5072"/>
                  </a:lnTo>
                  <a:lnTo>
                    <a:pt x="9621" y="2977"/>
                  </a:lnTo>
                  <a:lnTo>
                    <a:pt x="8526" y="2977"/>
                  </a:lnTo>
                  <a:cubicBezTo>
                    <a:pt x="8478" y="3191"/>
                    <a:pt x="8407" y="3405"/>
                    <a:pt x="8311" y="3596"/>
                  </a:cubicBezTo>
                  <a:lnTo>
                    <a:pt x="8978" y="3596"/>
                  </a:lnTo>
                  <a:lnTo>
                    <a:pt x="8978" y="4906"/>
                  </a:lnTo>
                  <a:lnTo>
                    <a:pt x="8240" y="6216"/>
                  </a:lnTo>
                  <a:lnTo>
                    <a:pt x="7097" y="6216"/>
                  </a:lnTo>
                  <a:lnTo>
                    <a:pt x="7097" y="4977"/>
                  </a:lnTo>
                  <a:cubicBezTo>
                    <a:pt x="6906" y="5096"/>
                    <a:pt x="6692" y="5215"/>
                    <a:pt x="6478" y="5287"/>
                  </a:cubicBezTo>
                  <a:lnTo>
                    <a:pt x="6478" y="6239"/>
                  </a:lnTo>
                  <a:lnTo>
                    <a:pt x="4596" y="6239"/>
                  </a:lnTo>
                  <a:lnTo>
                    <a:pt x="4596" y="5287"/>
                  </a:lnTo>
                  <a:cubicBezTo>
                    <a:pt x="4382" y="5215"/>
                    <a:pt x="4168" y="5096"/>
                    <a:pt x="3977" y="4977"/>
                  </a:cubicBezTo>
                  <a:lnTo>
                    <a:pt x="3977" y="6216"/>
                  </a:lnTo>
                  <a:lnTo>
                    <a:pt x="2120" y="6216"/>
                  </a:lnTo>
                  <a:lnTo>
                    <a:pt x="2120" y="3596"/>
                  </a:lnTo>
                  <a:lnTo>
                    <a:pt x="2763" y="3596"/>
                  </a:lnTo>
                  <a:cubicBezTo>
                    <a:pt x="2667" y="3405"/>
                    <a:pt x="2620" y="3191"/>
                    <a:pt x="2572" y="2977"/>
                  </a:cubicBezTo>
                  <a:lnTo>
                    <a:pt x="2120" y="2977"/>
                  </a:lnTo>
                  <a:lnTo>
                    <a:pt x="2120"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1145" name="Google Shape;1145;p10"/>
          <p:cNvPicPr preferRelativeResize="0"/>
          <p:nvPr/>
        </p:nvPicPr>
        <p:blipFill rotWithShape="1">
          <a:blip r:embed="rId3">
            <a:alphaModFix/>
          </a:blip>
          <a:srcRect/>
          <a:stretch/>
        </p:blipFill>
        <p:spPr>
          <a:xfrm>
            <a:off x="7463875" y="3320575"/>
            <a:ext cx="1650975" cy="1101217"/>
          </a:xfrm>
          <a:prstGeom prst="rect">
            <a:avLst/>
          </a:prstGeom>
          <a:noFill/>
          <a:ln>
            <a:noFill/>
          </a:ln>
        </p:spPr>
      </p:pic>
      <p:sp>
        <p:nvSpPr>
          <p:cNvPr id="1146" name="Google Shape;1146;p10"/>
          <p:cNvSpPr txBox="1"/>
          <p:nvPr/>
        </p:nvSpPr>
        <p:spPr>
          <a:xfrm>
            <a:off x="323575" y="1229550"/>
            <a:ext cx="7140300" cy="33759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It requires taking time to listen actively, reading non-verbal signs and involving an interpreter if it is helpful in understanding.</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Since Chinese communication includes a lot of indirect hints, UK professionals should be wary of this and never use harsh or heavily direct language</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Over 47% of UK companies said problems in communication were the biggest reason their deals did not go forward with Chinese businesses.</a:t>
            </a:r>
            <a:endParaRPr sz="1200" b="0" i="0" u="none" strike="noStrike" cap="none">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Consultations and talks often happen in China and they are an expected part of the process and should not be seen as rejection (Escandon-Barbosa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a:t>
            </a:r>
            <a:endParaRPr sz="1200">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100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Having flexible behaviors and adapting to other cultures helps develop a good rapport and reduce the chance of disagreements. </a:t>
            </a:r>
            <a:endParaRPr sz="12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50"/>
        <p:cNvGrpSpPr/>
        <p:nvPr/>
      </p:nvGrpSpPr>
      <p:grpSpPr>
        <a:xfrm>
          <a:off x="0" y="0"/>
          <a:ext cx="0" cy="0"/>
          <a:chOff x="0" y="0"/>
          <a:chExt cx="0" cy="0"/>
        </a:xfrm>
      </p:grpSpPr>
      <p:sp>
        <p:nvSpPr>
          <p:cNvPr id="1151" name="Google Shape;1151;p11"/>
          <p:cNvSpPr txBox="1">
            <a:spLocks noGrp="1"/>
          </p:cNvSpPr>
          <p:nvPr>
            <p:ph type="subTitle" idx="2"/>
          </p:nvPr>
        </p:nvSpPr>
        <p:spPr>
          <a:xfrm>
            <a:off x="970375" y="425075"/>
            <a:ext cx="7570200" cy="6387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 sz="2300" b="1"/>
              <a:t>Emphasising Cultural Awareness and Adaptability</a:t>
            </a:r>
            <a:endParaRPr sz="2300" b="1"/>
          </a:p>
        </p:txBody>
      </p:sp>
      <p:sp>
        <p:nvSpPr>
          <p:cNvPr id="1152" name="Google Shape;1152;p11"/>
          <p:cNvSpPr txBox="1">
            <a:spLocks noGrp="1"/>
          </p:cNvSpPr>
          <p:nvPr>
            <p:ph type="title" idx="4294967295"/>
          </p:nvPr>
        </p:nvSpPr>
        <p:spPr>
          <a:xfrm>
            <a:off x="-122827" y="455530"/>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06</a:t>
            </a:r>
            <a:endParaRPr/>
          </a:p>
        </p:txBody>
      </p:sp>
      <p:sp>
        <p:nvSpPr>
          <p:cNvPr id="1153" name="Google Shape;1153;p11"/>
          <p:cNvSpPr txBox="1"/>
          <p:nvPr/>
        </p:nvSpPr>
        <p:spPr>
          <a:xfrm>
            <a:off x="487675" y="1063775"/>
            <a:ext cx="8052900" cy="24165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Recognizing and adapting to different cultures is key to a good outcome in international negotiations, especially when dealing with Chinese partners.</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Business executives who can show cultural intelligence have an easier time handling new social situations, creating less friction and finding solutions that benefit everyone.</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Empathy and openness which are part of emotional intelligence, contribute to respect and meaningful discussions.</a:t>
            </a:r>
            <a:endParaRPr sz="1200" b="0" i="0" u="none" strike="noStrike" cap="none">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Showing the ability to adapt makes a person more trustworthy because they respect the local way of doing things (Sent and Kroese, 2022).</a:t>
            </a:r>
            <a:endParaRPr sz="1200" b="0" i="0" u="none" strike="noStrike" cap="none">
              <a:solidFill>
                <a:schemeClr val="dk1"/>
              </a:solidFill>
              <a:latin typeface="Arial"/>
              <a:ea typeface="Arial"/>
              <a:cs typeface="Arial"/>
              <a:sym typeface="Arial"/>
            </a:endParaRPr>
          </a:p>
        </p:txBody>
      </p:sp>
      <p:pic>
        <p:nvPicPr>
          <p:cNvPr id="1154" name="Google Shape;1154;p11"/>
          <p:cNvPicPr preferRelativeResize="0"/>
          <p:nvPr/>
        </p:nvPicPr>
        <p:blipFill rotWithShape="1">
          <a:blip r:embed="rId3">
            <a:alphaModFix/>
          </a:blip>
          <a:srcRect/>
          <a:stretch/>
        </p:blipFill>
        <p:spPr>
          <a:xfrm>
            <a:off x="3935550" y="3282450"/>
            <a:ext cx="2172325" cy="17133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58"/>
        <p:cNvGrpSpPr/>
        <p:nvPr/>
      </p:nvGrpSpPr>
      <p:grpSpPr>
        <a:xfrm>
          <a:off x="0" y="0"/>
          <a:ext cx="0" cy="0"/>
          <a:chOff x="0" y="0"/>
          <a:chExt cx="0" cy="0"/>
        </a:xfrm>
      </p:grpSpPr>
      <p:sp>
        <p:nvSpPr>
          <p:cNvPr id="1159" name="Google Shape;1159;p12"/>
          <p:cNvSpPr txBox="1">
            <a:spLocks noGrp="1"/>
          </p:cNvSpPr>
          <p:nvPr>
            <p:ph type="subTitle" idx="2"/>
          </p:nvPr>
        </p:nvSpPr>
        <p:spPr>
          <a:xfrm>
            <a:off x="970375" y="425075"/>
            <a:ext cx="7570200" cy="6387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 sz="2700" b="1"/>
              <a:t>Conclusion</a:t>
            </a:r>
            <a:endParaRPr sz="2700" b="1"/>
          </a:p>
        </p:txBody>
      </p:sp>
      <p:sp>
        <p:nvSpPr>
          <p:cNvPr id="1160" name="Google Shape;1160;p12"/>
          <p:cNvSpPr txBox="1">
            <a:spLocks noGrp="1"/>
          </p:cNvSpPr>
          <p:nvPr>
            <p:ph type="title" idx="4294967295"/>
          </p:nvPr>
        </p:nvSpPr>
        <p:spPr>
          <a:xfrm>
            <a:off x="-122827" y="455530"/>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07</a:t>
            </a:r>
            <a:endParaRPr/>
          </a:p>
        </p:txBody>
      </p:sp>
      <p:sp>
        <p:nvSpPr>
          <p:cNvPr id="1161" name="Google Shape;1161;p12"/>
          <p:cNvSpPr txBox="1"/>
          <p:nvPr/>
        </p:nvSpPr>
        <p:spPr>
          <a:xfrm>
            <a:off x="487675" y="1063775"/>
            <a:ext cx="8052900" cy="1457100"/>
          </a:xfrm>
          <a:prstGeom prst="rect">
            <a:avLst/>
          </a:prstGeom>
          <a:noFill/>
          <a:ln>
            <a:noFill/>
          </a:ln>
        </p:spPr>
        <p:txBody>
          <a:bodyPr spcFirstLastPara="1" wrap="square" lIns="91425" tIns="91425" rIns="91425" bIns="91425" anchor="t" anchorCtr="0">
            <a:spAutoFit/>
          </a:bodyPr>
          <a:lstStyle/>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Explained that knowing and adjusting to Chinese cultural values is needed for any successful negotiation.</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The chance for partnerships between the UK and China became much greater when cultural considerations were present.</a:t>
            </a:r>
            <a:endParaRPr sz="1200" b="0" i="0" u="none" strike="noStrike" cap="none">
              <a:solidFill>
                <a:schemeClr val="dk1"/>
              </a:solidFill>
              <a:latin typeface="Times New Roman"/>
              <a:ea typeface="Times New Roman"/>
              <a:cs typeface="Times New Roman"/>
              <a:sym typeface="Times New Roman"/>
            </a:endParaRPr>
          </a:p>
          <a:p>
            <a:pPr marL="457200" marR="0" lvl="0" indent="-304800" algn="just" rtl="0">
              <a:lnSpc>
                <a:spcPct val="150000"/>
              </a:lnSpc>
              <a:spcBef>
                <a:spcPts val="1000"/>
              </a:spcBef>
              <a:spcAft>
                <a:spcPts val="1000"/>
              </a:spcAft>
              <a:buClr>
                <a:schemeClr val="dk1"/>
              </a:buClr>
              <a:buSzPts val="1200"/>
              <a:buFont typeface="Times New Roman"/>
              <a:buChar char="●"/>
            </a:pPr>
            <a:r>
              <a:rPr lang="en" sz="1200" b="0" i="0" u="none" strike="noStrike" cap="none">
                <a:solidFill>
                  <a:schemeClr val="dk1"/>
                </a:solidFill>
                <a:latin typeface="Times New Roman"/>
                <a:ea typeface="Times New Roman"/>
                <a:cs typeface="Times New Roman"/>
                <a:sym typeface="Times New Roman"/>
              </a:rPr>
              <a:t>Having a mindset open to other cultures was helpful, but it became essential for ensuring trust, credibility and lasting business success.</a:t>
            </a:r>
            <a:endParaRPr sz="1200" b="0" i="0" u="none" strike="noStrike" cap="none">
              <a:solidFill>
                <a:schemeClr val="dk1"/>
              </a:solidFill>
              <a:latin typeface="Times New Roman"/>
              <a:ea typeface="Times New Roman"/>
              <a:cs typeface="Times New Roman"/>
              <a:sym typeface="Times New Roman"/>
            </a:endParaRPr>
          </a:p>
        </p:txBody>
      </p:sp>
      <p:pic>
        <p:nvPicPr>
          <p:cNvPr id="1162" name="Google Shape;1162;p12"/>
          <p:cNvPicPr preferRelativeResize="0"/>
          <p:nvPr/>
        </p:nvPicPr>
        <p:blipFill rotWithShape="1">
          <a:blip r:embed="rId3">
            <a:alphaModFix/>
          </a:blip>
          <a:srcRect/>
          <a:stretch/>
        </p:blipFill>
        <p:spPr>
          <a:xfrm>
            <a:off x="3629950" y="3163325"/>
            <a:ext cx="2474900" cy="14571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66"/>
        <p:cNvGrpSpPr/>
        <p:nvPr/>
      </p:nvGrpSpPr>
      <p:grpSpPr>
        <a:xfrm>
          <a:off x="0" y="0"/>
          <a:ext cx="0" cy="0"/>
          <a:chOff x="0" y="0"/>
          <a:chExt cx="0" cy="0"/>
        </a:xfrm>
      </p:grpSpPr>
      <p:sp>
        <p:nvSpPr>
          <p:cNvPr id="1167" name="Google Shape;1167;p13"/>
          <p:cNvSpPr txBox="1">
            <a:spLocks noGrp="1"/>
          </p:cNvSpPr>
          <p:nvPr>
            <p:ph type="title" idx="4294967295"/>
          </p:nvPr>
        </p:nvSpPr>
        <p:spPr>
          <a:xfrm>
            <a:off x="-122827" y="455530"/>
            <a:ext cx="1093200" cy="5778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2000"/>
              <a:buNone/>
            </a:pPr>
            <a:r>
              <a:rPr lang="en"/>
              <a:t>08</a:t>
            </a:r>
            <a:endParaRPr/>
          </a:p>
        </p:txBody>
      </p:sp>
      <p:sp>
        <p:nvSpPr>
          <p:cNvPr id="1168" name="Google Shape;1168;p13"/>
          <p:cNvSpPr txBox="1"/>
          <p:nvPr/>
        </p:nvSpPr>
        <p:spPr>
          <a:xfrm>
            <a:off x="487675" y="1063775"/>
            <a:ext cx="8052900" cy="3570900"/>
          </a:xfrm>
          <a:prstGeom prst="rect">
            <a:avLst/>
          </a:prstGeom>
          <a:noFill/>
          <a:ln>
            <a:noFill/>
          </a:ln>
        </p:spPr>
        <p:txBody>
          <a:bodyPr spcFirstLastPara="1" wrap="square" lIns="91425" tIns="91425" rIns="91425" bIns="91425" anchor="t" anchorCtr="0">
            <a:spAutoFit/>
          </a:bodyPr>
          <a:lstStyle/>
          <a:p>
            <a:pPr marL="457200" marR="0" lvl="0" indent="-292100" algn="just" rtl="0">
              <a:lnSpc>
                <a:spcPct val="100000"/>
              </a:lnSpc>
              <a:spcBef>
                <a:spcPts val="120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Donnarumma, H. (2022). </a:t>
            </a:r>
            <a:r>
              <a:rPr lang="en" sz="1000" b="0" i="1" u="none" strike="noStrike" cap="none">
                <a:solidFill>
                  <a:schemeClr val="dk1"/>
                </a:solidFill>
                <a:latin typeface="Times New Roman"/>
                <a:ea typeface="Times New Roman"/>
                <a:cs typeface="Times New Roman"/>
                <a:sym typeface="Times New Roman"/>
              </a:rPr>
              <a:t>UK trade with China: 2021</a:t>
            </a:r>
            <a:r>
              <a:rPr lang="en" sz="1000" b="0" i="0" u="none" strike="noStrike" cap="none">
                <a:solidFill>
                  <a:schemeClr val="dk1"/>
                </a:solidFill>
                <a:latin typeface="Times New Roman"/>
                <a:ea typeface="Times New Roman"/>
                <a:cs typeface="Times New Roman"/>
                <a:sym typeface="Times New Roman"/>
              </a:rPr>
              <a:t>. [online] Ons.gov.uk. Available at:</a:t>
            </a:r>
            <a:r>
              <a:rPr lang="en" sz="1000" b="0" i="0" u="none" strike="noStrike" cap="none">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1000" b="0" i="0" u="sng" strike="noStrike" cap="none">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https://www.ons.gov.uk/economy/nationalaccounts/balanceofpayments/articles/uktradewithchina2021/2022-06-01</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‌Donnarumma, H. (2024). </a:t>
            </a:r>
            <a:r>
              <a:rPr lang="en" sz="1000" b="0" i="1" u="none" strike="noStrike" cap="none">
                <a:solidFill>
                  <a:schemeClr val="dk1"/>
                </a:solidFill>
                <a:latin typeface="Times New Roman"/>
                <a:ea typeface="Times New Roman"/>
                <a:cs typeface="Times New Roman"/>
                <a:sym typeface="Times New Roman"/>
              </a:rPr>
              <a:t>UK trade in goods, year in review</a:t>
            </a:r>
            <a:r>
              <a:rPr lang="en" sz="1000" b="0" i="0" u="none" strike="noStrike" cap="none">
                <a:solidFill>
                  <a:schemeClr val="dk1"/>
                </a:solidFill>
                <a:latin typeface="Times New Roman"/>
                <a:ea typeface="Times New Roman"/>
                <a:cs typeface="Times New Roman"/>
                <a:sym typeface="Times New Roman"/>
              </a:rPr>
              <a:t>. [online] Ons.gov.uk. Available at:</a:t>
            </a:r>
            <a:r>
              <a:rPr lang="en" sz="1000" b="0" i="0" u="none" strike="noStrike" cap="none">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1000" b="0" i="0" u="sng" strike="noStrike" cap="none">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https://www.ons.gov.uk/economy/nationalaccounts/balanceofpayments/articles/uktradeingoodsyearinreview/2023</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Escandon-Barbosa, D., Ramirez, A. and Salas-Paramo, J., 2022. The effect of cultural orientations on country innovation performance: Hofstede cultural dimensions revisited?. </a:t>
            </a:r>
            <a:r>
              <a:rPr lang="en" sz="1000" b="0" i="1" u="none" strike="noStrike" cap="none">
                <a:solidFill>
                  <a:schemeClr val="dk1"/>
                </a:solidFill>
                <a:latin typeface="Times New Roman"/>
                <a:ea typeface="Times New Roman"/>
                <a:cs typeface="Times New Roman"/>
                <a:sym typeface="Times New Roman"/>
              </a:rPr>
              <a:t>Sustainability</a:t>
            </a:r>
            <a:r>
              <a:rPr lang="en" sz="1000" b="0" i="0" u="none" strike="noStrike" cap="none">
                <a:solidFill>
                  <a:schemeClr val="dk1"/>
                </a:solidFill>
                <a:latin typeface="Times New Roman"/>
                <a:ea typeface="Times New Roman"/>
                <a:cs typeface="Times New Roman"/>
                <a:sym typeface="Times New Roman"/>
              </a:rPr>
              <a:t>, </a:t>
            </a:r>
            <a:r>
              <a:rPr lang="en" sz="1000" b="0" i="1" u="none" strike="noStrike" cap="none">
                <a:solidFill>
                  <a:schemeClr val="dk1"/>
                </a:solidFill>
                <a:latin typeface="Times New Roman"/>
                <a:ea typeface="Times New Roman"/>
                <a:cs typeface="Times New Roman"/>
                <a:sym typeface="Times New Roman"/>
              </a:rPr>
              <a:t>14</a:t>
            </a:r>
            <a:r>
              <a:rPr lang="en" sz="1000" b="0" i="0" u="none" strike="noStrike" cap="none">
                <a:solidFill>
                  <a:schemeClr val="dk1"/>
                </a:solidFill>
                <a:latin typeface="Times New Roman"/>
                <a:ea typeface="Times New Roman"/>
                <a:cs typeface="Times New Roman"/>
                <a:sym typeface="Times New Roman"/>
              </a:rPr>
              <a:t>(10), p.5851.</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GOV.UK (2025). </a:t>
            </a:r>
            <a:r>
              <a:rPr lang="en" sz="1000" b="0" i="1" u="none" strike="noStrike" cap="none">
                <a:solidFill>
                  <a:schemeClr val="dk1"/>
                </a:solidFill>
                <a:latin typeface="Times New Roman"/>
                <a:ea typeface="Times New Roman"/>
                <a:cs typeface="Times New Roman"/>
                <a:sym typeface="Times New Roman"/>
              </a:rPr>
              <a:t>UK-India Free Trade Agreement The UK’s Strategic Approach</a:t>
            </a:r>
            <a:r>
              <a:rPr lang="en" sz="1000" b="0" i="0" u="none" strike="noStrike" cap="none">
                <a:solidFill>
                  <a:schemeClr val="dk1"/>
                </a:solidFill>
                <a:latin typeface="Times New Roman"/>
                <a:ea typeface="Times New Roman"/>
                <a:cs typeface="Times New Roman"/>
                <a:sym typeface="Times New Roman"/>
              </a:rPr>
              <a:t>. [online] Available at:</a:t>
            </a:r>
            <a:r>
              <a:rPr lang="en" sz="1000" b="0" i="0" u="none" strike="noStrike" cap="none">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1000" b="0" i="0" u="sng" strike="noStrike" cap="none">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https://assets.publishing.service.gov.uk/media/61e1b75e8fa8f5058d5a76bf/uk-india-free-trade-agreement-the-uks-strategic-approach.pdf</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GOV.UK. (2025). Available at:</a:t>
            </a:r>
            <a:r>
              <a:rPr lang="en" sz="1000" b="0" i="0" u="none" strike="noStrike" cap="none">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1000" b="0" i="0" u="sng" strike="noStrike" cap="none">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https://assets.publishing.service.gov.uk/media/6812449bc47c2060a91216dc/china-trade-and-investment-factsheet-2025-05-02.pdf</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Gu, M., Li Tan, J.H., Amin, M., Mostafiz, M.I. and Yeoh, K.K., 2022. Revisiting the moderating role of culture between job characteristics and job satisfaction: a multilevel analysis of 33 countries. </a:t>
            </a:r>
            <a:r>
              <a:rPr lang="en" sz="1000" b="0" i="1" u="none" strike="noStrike" cap="none">
                <a:solidFill>
                  <a:schemeClr val="dk1"/>
                </a:solidFill>
                <a:latin typeface="Times New Roman"/>
                <a:ea typeface="Times New Roman"/>
                <a:cs typeface="Times New Roman"/>
                <a:sym typeface="Times New Roman"/>
              </a:rPr>
              <a:t>Employee Relations: The International Journal</a:t>
            </a:r>
            <a:r>
              <a:rPr lang="en" sz="1000" b="0" i="0" u="none" strike="noStrike" cap="none">
                <a:solidFill>
                  <a:schemeClr val="dk1"/>
                </a:solidFill>
                <a:latin typeface="Times New Roman"/>
                <a:ea typeface="Times New Roman"/>
                <a:cs typeface="Times New Roman"/>
                <a:sym typeface="Times New Roman"/>
              </a:rPr>
              <a:t>, </a:t>
            </a:r>
            <a:r>
              <a:rPr lang="en" sz="1000" b="0" i="1" u="none" strike="noStrike" cap="none">
                <a:solidFill>
                  <a:schemeClr val="dk1"/>
                </a:solidFill>
                <a:latin typeface="Times New Roman"/>
                <a:ea typeface="Times New Roman"/>
                <a:cs typeface="Times New Roman"/>
                <a:sym typeface="Times New Roman"/>
              </a:rPr>
              <a:t>44</a:t>
            </a:r>
            <a:r>
              <a:rPr lang="en" sz="1000" b="0" i="0" u="none" strike="noStrike" cap="none">
                <a:solidFill>
                  <a:schemeClr val="dk1"/>
                </a:solidFill>
                <a:latin typeface="Times New Roman"/>
                <a:ea typeface="Times New Roman"/>
                <a:cs typeface="Times New Roman"/>
                <a:sym typeface="Times New Roman"/>
              </a:rPr>
              <a:t>(1), pp.70-93.</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Hofstede, G. (2025). Dimensionalizing Cultures: the Hofstede Model in Context. </a:t>
            </a:r>
            <a:r>
              <a:rPr lang="en" sz="1000" b="0" i="1" u="none" strike="noStrike" cap="none">
                <a:solidFill>
                  <a:schemeClr val="dk1"/>
                </a:solidFill>
                <a:latin typeface="Times New Roman"/>
                <a:ea typeface="Times New Roman"/>
                <a:cs typeface="Times New Roman"/>
                <a:sym typeface="Times New Roman"/>
              </a:rPr>
              <a:t>Online Readings in Psychology and Culture</a:t>
            </a:r>
            <a:r>
              <a:rPr lang="en" sz="1000" b="0" i="0" u="none" strike="noStrike" cap="none">
                <a:solidFill>
                  <a:schemeClr val="dk1"/>
                </a:solidFill>
                <a:latin typeface="Times New Roman"/>
                <a:ea typeface="Times New Roman"/>
                <a:cs typeface="Times New Roman"/>
                <a:sym typeface="Times New Roman"/>
              </a:rPr>
              <a:t>, 2(1), pp.1–26. doi:</a:t>
            </a:r>
            <a:r>
              <a:rPr lang="en" sz="1000" b="0" i="0" u="sng" strike="noStrike" cap="none">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https://doi.org/10.9707/2307-0919.1014</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Hofstede, G. and Bond, M.H. (2025). Hofstede’s Culture Dimensions. </a:t>
            </a:r>
            <a:r>
              <a:rPr lang="en" sz="1000" b="0" i="1" u="none" strike="noStrike" cap="none">
                <a:solidFill>
                  <a:schemeClr val="dk1"/>
                </a:solidFill>
                <a:latin typeface="Times New Roman"/>
                <a:ea typeface="Times New Roman"/>
                <a:cs typeface="Times New Roman"/>
                <a:sym typeface="Times New Roman"/>
              </a:rPr>
              <a:t>Journal of Cross-Cultural Psychology</a:t>
            </a:r>
            <a:r>
              <a:rPr lang="en" sz="1000" b="0" i="0" u="none" strike="noStrike" cap="none">
                <a:solidFill>
                  <a:schemeClr val="dk1"/>
                </a:solidFill>
                <a:latin typeface="Times New Roman"/>
                <a:ea typeface="Times New Roman"/>
                <a:cs typeface="Times New Roman"/>
                <a:sym typeface="Times New Roman"/>
              </a:rPr>
              <a:t>, [online] 15(4), pp.417–433. doi:</a:t>
            </a:r>
            <a:r>
              <a:rPr lang="en" sz="1000" b="0" i="0" u="sng" strike="noStrike" cap="none">
                <a:solidFill>
                  <a:schemeClr val="dk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https://doi.org/10.1177/0022002184015004003</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Hutton, G. (2024). </a:t>
            </a:r>
            <a:r>
              <a:rPr lang="en" sz="1000" b="0" i="1" u="none" strike="noStrike" cap="none">
                <a:solidFill>
                  <a:schemeClr val="dk1"/>
                </a:solidFill>
                <a:latin typeface="Times New Roman"/>
                <a:ea typeface="Times New Roman"/>
                <a:cs typeface="Times New Roman"/>
                <a:sym typeface="Times New Roman"/>
              </a:rPr>
              <a:t>Business Statistics</a:t>
            </a:r>
            <a:r>
              <a:rPr lang="en" sz="1000" b="0" i="0" u="none" strike="noStrike" cap="none">
                <a:solidFill>
                  <a:schemeClr val="dk1"/>
                </a:solidFill>
                <a:latin typeface="Times New Roman"/>
                <a:ea typeface="Times New Roman"/>
                <a:cs typeface="Times New Roman"/>
                <a:sym typeface="Times New Roman"/>
              </a:rPr>
              <a:t>. [online] Parliament.uk. Available at:</a:t>
            </a:r>
            <a:r>
              <a:rPr lang="en" sz="1000" b="0" i="0" u="none" strike="noStrike" cap="none">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1000" b="0" i="0" u="sng" strike="noStrike" cap="none">
                <a:solidFill>
                  <a:schemeClr val="dk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https://researchbriefings.files.parliament.uk/documents/SN06152/SN06152.pdf</a:t>
            </a:r>
            <a:r>
              <a:rPr lang="en" sz="1000" b="0" i="0" u="none" strike="noStrike" cap="none">
                <a:solidFill>
                  <a:schemeClr val="dk1"/>
                </a:solidFill>
                <a:latin typeface="Times New Roman"/>
                <a:ea typeface="Times New Roman"/>
                <a:cs typeface="Times New Roman"/>
                <a:sym typeface="Times New Roman"/>
              </a:rPr>
              <a:t> [Accessed 4 Jun. 2025].</a:t>
            </a:r>
            <a:endParaRPr sz="1000" b="0" i="0" u="none" strike="noStrike" cap="none">
              <a:solidFill>
                <a:schemeClr val="dk1"/>
              </a:solidFill>
              <a:latin typeface="Times New Roman"/>
              <a:ea typeface="Times New Roman"/>
              <a:cs typeface="Times New Roman"/>
              <a:sym typeface="Times New Roman"/>
            </a:endParaRPr>
          </a:p>
          <a:p>
            <a:pPr marL="457200" marR="0" lvl="0" indent="-292100" algn="just" rtl="0">
              <a:lnSpc>
                <a:spcPct val="100000"/>
              </a:lnSpc>
              <a:spcBef>
                <a:spcPts val="0"/>
              </a:spcBef>
              <a:spcAft>
                <a:spcPts val="0"/>
              </a:spcAft>
              <a:buClr>
                <a:schemeClr val="dk1"/>
              </a:buClr>
              <a:buSzPts val="1000"/>
              <a:buFont typeface="Times New Roman"/>
              <a:buChar char="●"/>
            </a:pPr>
            <a:r>
              <a:rPr lang="en" sz="1000" b="0" i="0" u="none" strike="noStrike" cap="none">
                <a:solidFill>
                  <a:schemeClr val="dk1"/>
                </a:solidFill>
                <a:latin typeface="Times New Roman"/>
                <a:ea typeface="Times New Roman"/>
                <a:cs typeface="Times New Roman"/>
                <a:sym typeface="Times New Roman"/>
              </a:rPr>
              <a:t>Sent, E.M. and Kroese, A.L., 2022. Commemorating Geert Hofstede, a pioneer in the study of culture and institutions. </a:t>
            </a:r>
            <a:r>
              <a:rPr lang="en" sz="1000" b="0" i="1" u="none" strike="noStrike" cap="none">
                <a:solidFill>
                  <a:schemeClr val="dk1"/>
                </a:solidFill>
                <a:latin typeface="Times New Roman"/>
                <a:ea typeface="Times New Roman"/>
                <a:cs typeface="Times New Roman"/>
                <a:sym typeface="Times New Roman"/>
              </a:rPr>
              <a:t>Journal of Institutional Economics</a:t>
            </a:r>
            <a:r>
              <a:rPr lang="en" sz="1000" b="0" i="0" u="none" strike="noStrike" cap="none">
                <a:solidFill>
                  <a:schemeClr val="dk1"/>
                </a:solidFill>
                <a:latin typeface="Times New Roman"/>
                <a:ea typeface="Times New Roman"/>
                <a:cs typeface="Times New Roman"/>
                <a:sym typeface="Times New Roman"/>
              </a:rPr>
              <a:t>, </a:t>
            </a:r>
            <a:r>
              <a:rPr lang="en" sz="1000" b="0" i="1" u="none" strike="noStrike" cap="none">
                <a:solidFill>
                  <a:schemeClr val="dk1"/>
                </a:solidFill>
                <a:latin typeface="Times New Roman"/>
                <a:ea typeface="Times New Roman"/>
                <a:cs typeface="Times New Roman"/>
                <a:sym typeface="Times New Roman"/>
              </a:rPr>
              <a:t>18</a:t>
            </a:r>
            <a:r>
              <a:rPr lang="en" sz="1000" b="0" i="0" u="none" strike="noStrike" cap="none">
                <a:solidFill>
                  <a:schemeClr val="dk1"/>
                </a:solidFill>
                <a:latin typeface="Times New Roman"/>
                <a:ea typeface="Times New Roman"/>
                <a:cs typeface="Times New Roman"/>
                <a:sym typeface="Times New Roman"/>
              </a:rPr>
              <a:t>(1), pp.15-27.</a:t>
            </a:r>
            <a:endParaRPr sz="1000" b="0" i="0" u="none" strike="noStrike" cap="none">
              <a:solidFill>
                <a:schemeClr val="dk1"/>
              </a:solidFill>
              <a:latin typeface="Times New Roman"/>
              <a:ea typeface="Times New Roman"/>
              <a:cs typeface="Times New Roman"/>
              <a:sym typeface="Times New Roman"/>
            </a:endParaRPr>
          </a:p>
        </p:txBody>
      </p:sp>
      <p:sp>
        <p:nvSpPr>
          <p:cNvPr id="1169" name="Google Shape;1169;p13"/>
          <p:cNvSpPr txBox="1">
            <a:spLocks noGrp="1"/>
          </p:cNvSpPr>
          <p:nvPr>
            <p:ph type="subTitle" idx="2"/>
          </p:nvPr>
        </p:nvSpPr>
        <p:spPr>
          <a:xfrm>
            <a:off x="970375" y="425075"/>
            <a:ext cx="7570200" cy="6387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400"/>
              <a:buNone/>
            </a:pPr>
            <a:r>
              <a:rPr lang="en" sz="2700" b="1"/>
              <a:t>References List</a:t>
            </a:r>
            <a:endParaRPr sz="2700" b="1"/>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73"/>
        <p:cNvGrpSpPr/>
        <p:nvPr/>
      </p:nvGrpSpPr>
      <p:grpSpPr>
        <a:xfrm>
          <a:off x="0" y="0"/>
          <a:ext cx="0" cy="0"/>
          <a:chOff x="0" y="0"/>
          <a:chExt cx="0" cy="0"/>
        </a:xfrm>
      </p:grpSpPr>
      <p:sp>
        <p:nvSpPr>
          <p:cNvPr id="1174" name="Google Shape;1174;p14"/>
          <p:cNvSpPr txBox="1">
            <a:spLocks noGrp="1"/>
          </p:cNvSpPr>
          <p:nvPr>
            <p:ph type="subTitle" idx="1"/>
          </p:nvPr>
        </p:nvSpPr>
        <p:spPr>
          <a:xfrm>
            <a:off x="1402500" y="3180799"/>
            <a:ext cx="6339000" cy="477600"/>
          </a:xfrm>
          <a:prstGeom prst="rect">
            <a:avLst/>
          </a:prstGeom>
          <a:noFill/>
          <a:ln>
            <a:noFill/>
          </a:ln>
        </p:spPr>
        <p:txBody>
          <a:bodyPr spcFirstLastPara="1" wrap="square" lIns="91425" tIns="91425" rIns="91425" bIns="91425" anchor="b" anchorCtr="0">
            <a:noAutofit/>
          </a:bodyPr>
          <a:lstStyle/>
          <a:p>
            <a:pPr marL="0" lvl="0" indent="0" algn="r" rtl="0">
              <a:lnSpc>
                <a:spcPct val="100000"/>
              </a:lnSpc>
              <a:spcBef>
                <a:spcPts val="0"/>
              </a:spcBef>
              <a:spcAft>
                <a:spcPts val="0"/>
              </a:spcAft>
              <a:buSzPts val="1400"/>
              <a:buNone/>
            </a:pPr>
            <a:r>
              <a:rPr lang="en"/>
              <a:t> </a:t>
            </a:r>
            <a:endParaRPr/>
          </a:p>
        </p:txBody>
      </p:sp>
      <p:sp>
        <p:nvSpPr>
          <p:cNvPr id="1175" name="Google Shape;1175;p14"/>
          <p:cNvSpPr txBox="1">
            <a:spLocks noGrp="1"/>
          </p:cNvSpPr>
          <p:nvPr>
            <p:ph type="subTitle" idx="2"/>
          </p:nvPr>
        </p:nvSpPr>
        <p:spPr>
          <a:xfrm>
            <a:off x="1402500" y="1713700"/>
            <a:ext cx="6339000" cy="1390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a:t>     </a:t>
            </a:r>
            <a:endParaRPr/>
          </a:p>
        </p:txBody>
      </p:sp>
    </p:spTree>
  </p:cSld>
  <p:clrMapOvr>
    <a:masterClrMapping/>
  </p:clrMapOvr>
</p:sld>
</file>

<file path=ppt/theme/theme1.xml><?xml version="1.0" encoding="utf-8"?>
<a:theme xmlns:a="http://schemas.openxmlformats.org/drawingml/2006/main" name="International Tax Treaties by Slidesgo">
  <a:themeElements>
    <a:clrScheme name="Simple Light">
      <a:dk1>
        <a:srgbClr val="FFFFFF"/>
      </a:dk1>
      <a:lt1>
        <a:srgbClr val="261D6B"/>
      </a:lt1>
      <a:dk2>
        <a:srgbClr val="120D34"/>
      </a:dk2>
      <a:lt2>
        <a:srgbClr val="FEAE06"/>
      </a:lt2>
      <a:accent1>
        <a:srgbClr val="F88329"/>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Expunere pe ecran (16:9)</PresentationFormat>
  <Slides>14</Slides>
  <Notes>14</Notes>
  <HiddenSlides>0</HiddenSlide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International Tax Treaties by Slidesgo</vt:lpstr>
      <vt:lpstr>International Business Communications</vt:lpstr>
      <vt:lpstr>Table of contents</vt:lpstr>
      <vt:lpstr>Introduction</vt:lpstr>
      <vt:lpstr>Understanding Culture and Its Element</vt:lpstr>
      <vt:lpstr>Continuation…</vt:lpstr>
      <vt:lpstr>Theoretical Underpinning</vt:lpstr>
      <vt:lpstr>Key Cultural Elements</vt:lpstr>
      <vt:lpstr>Continuations…</vt:lpstr>
      <vt:lpstr>Strategies for Success</vt:lpstr>
      <vt:lpstr>Continuations…</vt:lpstr>
      <vt:lpstr>06</vt:lpstr>
      <vt:lpstr>07</vt:lpstr>
      <vt:lpstr>08</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cp:lastModifiedBy>Violeta Pacuraru</cp:lastModifiedBy>
  <cp:revision>1</cp:revision>
  <dcterms:modified xsi:type="dcterms:W3CDTF">2025-07-13T10:31:08Z</dcterms:modified>
</cp:coreProperties>
</file>