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6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59" r:id="rId7"/>
    <p:sldId id="267" r:id="rId8"/>
    <p:sldId id="269" r:id="rId9"/>
    <p:sldId id="261" r:id="rId10"/>
    <p:sldId id="262" r:id="rId11"/>
    <p:sldId id="268" r:id="rId12"/>
    <p:sldId id="266" r:id="rId13"/>
    <p:sldId id="263" r:id="rId14"/>
    <p:sldId id="264" r:id="rId15"/>
    <p:sldId id="270" r:id="rId16"/>
    <p:sldId id="265" r:id="rId17"/>
    <p:sldId id="271" r:id="rId18"/>
    <p:sldId id="274" r:id="rId19"/>
    <p:sldId id="273" r:id="rId20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C0C07A-AAD0-48FF-BC91-D0245D5155FF}" v="159" dt="2026-03-23T09:05:05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0" d="100"/>
          <a:sy n="50" d="100"/>
        </p:scale>
        <p:origin x="819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Nihan (Welsh Ambulance Service NHS Trust - 020)" userId="852f6954-f9a7-42d1-a82a-0f95736d570a" providerId="ADAL" clId="{3E1E6EDB-ACD2-4668-8D61-272C78F728EC}"/>
    <pc:docChg chg="undo custSel addSld delSld modSld sldOrd modNotesMaster modHandout">
      <pc:chgData name="Robert Nihan (Welsh Ambulance Service NHS Trust - 020)" userId="852f6954-f9a7-42d1-a82a-0f95736d570a" providerId="ADAL" clId="{3E1E6EDB-ACD2-4668-8D61-272C78F728EC}" dt="2026-03-23T09:05:05.553" v="1593" actId="6549"/>
      <pc:docMkLst>
        <pc:docMk/>
      </pc:docMkLst>
      <pc:sldChg chg="modSp mod">
        <pc:chgData name="Robert Nihan (Welsh Ambulance Service NHS Trust - 020)" userId="852f6954-f9a7-42d1-a82a-0f95736d570a" providerId="ADAL" clId="{3E1E6EDB-ACD2-4668-8D61-272C78F728EC}" dt="2026-03-17T15:54:49.193" v="1431" actId="255"/>
        <pc:sldMkLst>
          <pc:docMk/>
          <pc:sldMk cId="2185875816" sldId="256"/>
        </pc:sldMkLst>
        <pc:spChg chg="mod">
          <ac:chgData name="Robert Nihan (Welsh Ambulance Service NHS Trust - 020)" userId="852f6954-f9a7-42d1-a82a-0f95736d570a" providerId="ADAL" clId="{3E1E6EDB-ACD2-4668-8D61-272C78F728EC}" dt="2026-03-17T15:54:11.543" v="1426" actId="1076"/>
          <ac:spMkLst>
            <pc:docMk/>
            <pc:sldMk cId="2185875816" sldId="256"/>
            <ac:spMk id="2" creationId="{4D687081-16D7-4BC5-A7DB-E70117439F85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17T15:54:49.193" v="1431" actId="255"/>
          <ac:spMkLst>
            <pc:docMk/>
            <pc:sldMk cId="2185875816" sldId="256"/>
            <ac:spMk id="3" creationId="{1841851F-203A-4F8E-AA75-478526ABA894}"/>
          </ac:spMkLst>
        </pc:spChg>
        <pc:picChg chg="mod">
          <ac:chgData name="Robert Nihan (Welsh Ambulance Service NHS Trust - 020)" userId="852f6954-f9a7-42d1-a82a-0f95736d570a" providerId="ADAL" clId="{3E1E6EDB-ACD2-4668-8D61-272C78F728EC}" dt="2026-03-17T15:54:21.353" v="1428" actId="1076"/>
          <ac:picMkLst>
            <pc:docMk/>
            <pc:sldMk cId="2185875816" sldId="256"/>
            <ac:picMk id="5" creationId="{AC06F95D-BA5D-4DEE-93EF-3FE3173D13FF}"/>
          </ac:picMkLst>
        </pc:picChg>
      </pc:sldChg>
      <pc:sldChg chg="addSp delSp modSp mod modTransition setBg delDesignElem">
        <pc:chgData name="Robert Nihan (Welsh Ambulance Service NHS Trust - 020)" userId="852f6954-f9a7-42d1-a82a-0f95736d570a" providerId="ADAL" clId="{3E1E6EDB-ACD2-4668-8D61-272C78F728EC}" dt="2026-03-20T18:25:00.231" v="1577" actId="20577"/>
        <pc:sldMkLst>
          <pc:docMk/>
          <pc:sldMk cId="302665335" sldId="257"/>
        </pc:sldMkLst>
        <pc:spChg chg="mod">
          <ac:chgData name="Robert Nihan (Welsh Ambulance Service NHS Trust - 020)" userId="852f6954-f9a7-42d1-a82a-0f95736d570a" providerId="ADAL" clId="{3E1E6EDB-ACD2-4668-8D61-272C78F728EC}" dt="2026-03-12T20:53:52.480" v="1137" actId="113"/>
          <ac:spMkLst>
            <pc:docMk/>
            <pc:sldMk cId="302665335" sldId="257"/>
            <ac:spMk id="2" creationId="{9A134327-4864-46BB-A57A-7055C9E3AEC1}"/>
          </ac:spMkLst>
        </pc:spChg>
        <pc:graphicFrameChg chg="mod modGraphic">
          <ac:chgData name="Robert Nihan (Welsh Ambulance Service NHS Trust - 020)" userId="852f6954-f9a7-42d1-a82a-0f95736d570a" providerId="ADAL" clId="{3E1E6EDB-ACD2-4668-8D61-272C78F728EC}" dt="2026-03-20T18:25:00.231" v="1577" actId="20577"/>
          <ac:graphicFrameMkLst>
            <pc:docMk/>
            <pc:sldMk cId="302665335" sldId="257"/>
            <ac:graphicFrameMk id="200" creationId="{C7094B13-F699-4785-845B-4DB18710A2F8}"/>
          </ac:graphicFrameMkLst>
        </pc:graphicFrameChg>
      </pc:sldChg>
      <pc:sldChg chg="addSp delSp modSp mod modTransition">
        <pc:chgData name="Robert Nihan (Welsh Ambulance Service NHS Trust - 020)" userId="852f6954-f9a7-42d1-a82a-0f95736d570a" providerId="ADAL" clId="{3E1E6EDB-ACD2-4668-8D61-272C78F728EC}" dt="2026-03-22T20:08:57.160" v="1578" actId="478"/>
        <pc:sldMkLst>
          <pc:docMk/>
          <pc:sldMk cId="4084789884" sldId="259"/>
        </pc:sldMkLst>
        <pc:spChg chg="mod">
          <ac:chgData name="Robert Nihan (Welsh Ambulance Service NHS Trust - 020)" userId="852f6954-f9a7-42d1-a82a-0f95736d570a" providerId="ADAL" clId="{3E1E6EDB-ACD2-4668-8D61-272C78F728EC}" dt="2026-03-12T20:54:07.695" v="1139" actId="14100"/>
          <ac:spMkLst>
            <pc:docMk/>
            <pc:sldMk cId="4084789884" sldId="259"/>
            <ac:spMk id="2" creationId="{6014F439-6F4E-4BCD-9A8D-B3943844CA21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2T20:54:02.683" v="1138" actId="14100"/>
          <ac:picMkLst>
            <pc:docMk/>
            <pc:sldMk cId="4084789884" sldId="259"/>
            <ac:picMk id="5" creationId="{07474C3B-18B7-F486-86AB-7B2DD826C1F1}"/>
          </ac:picMkLst>
        </pc:picChg>
        <pc:picChg chg="add del mod">
          <ac:chgData name="Robert Nihan (Welsh Ambulance Service NHS Trust - 020)" userId="852f6954-f9a7-42d1-a82a-0f95736d570a" providerId="ADAL" clId="{3E1E6EDB-ACD2-4668-8D61-272C78F728EC}" dt="2026-03-22T20:08:57.160" v="1578" actId="478"/>
          <ac:picMkLst>
            <pc:docMk/>
            <pc:sldMk cId="4084789884" sldId="259"/>
            <ac:picMk id="8" creationId="{16AF325D-3B2D-E18F-2CC5-BB24AEBB3037}"/>
          </ac:picMkLst>
        </pc:picChg>
      </pc:sldChg>
      <pc:sldChg chg="addSp modSp new mod ord modAnim">
        <pc:chgData name="Robert Nihan (Welsh Ambulance Service NHS Trust - 020)" userId="852f6954-f9a7-42d1-a82a-0f95736d570a" providerId="ADAL" clId="{3E1E6EDB-ACD2-4668-8D61-272C78F728EC}" dt="2026-03-17T16:01:45.956" v="1440"/>
        <pc:sldMkLst>
          <pc:docMk/>
          <pc:sldMk cId="3779429031" sldId="261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779429031" sldId="261"/>
            <ac:spMk id="2" creationId="{A5D87FBD-80AC-A632-DC20-393B1A5F93BD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12T20:54:41.827" v="1154" actId="20577"/>
          <ac:spMkLst>
            <pc:docMk/>
            <pc:sldMk cId="3779429031" sldId="261"/>
            <ac:spMk id="3" creationId="{1DBC22BC-D8A9-3C2E-3E8A-233902B142A9}"/>
          </ac:spMkLst>
        </pc:spChg>
        <pc:spChg chg="add mod">
          <ac:chgData name="Robert Nihan (Welsh Ambulance Service NHS Trust - 020)" userId="852f6954-f9a7-42d1-a82a-0f95736d570a" providerId="ADAL" clId="{3E1E6EDB-ACD2-4668-8D61-272C78F728EC}" dt="2026-02-23T13:55:34.239" v="964" actId="14100"/>
          <ac:spMkLst>
            <pc:docMk/>
            <pc:sldMk cId="3779429031" sldId="261"/>
            <ac:spMk id="4" creationId="{C7F45D94-2F59-95EA-BDB1-1A84B4377644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2T20:54:38.556" v="1153" actId="1076"/>
          <ac:picMkLst>
            <pc:docMk/>
            <pc:sldMk cId="3779429031" sldId="261"/>
            <ac:picMk id="5" creationId="{7508A05A-F058-0A10-7CAE-30590A79099C}"/>
          </ac:picMkLst>
        </pc:picChg>
      </pc:sldChg>
      <pc:sldChg chg="addSp modSp new mod ord">
        <pc:chgData name="Robert Nihan (Welsh Ambulance Service NHS Trust - 020)" userId="852f6954-f9a7-42d1-a82a-0f95736d570a" providerId="ADAL" clId="{3E1E6EDB-ACD2-4668-8D61-272C78F728EC}" dt="2026-03-17T16:04:06.141" v="1442" actId="14100"/>
        <pc:sldMkLst>
          <pc:docMk/>
          <pc:sldMk cId="3571645182" sldId="262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571645182" sldId="262"/>
            <ac:spMk id="2" creationId="{5B8BD7D8-E09F-676C-69D7-89381AB0DB3D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2-23T12:57:23.663" v="552" actId="14100"/>
          <ac:spMkLst>
            <pc:docMk/>
            <pc:sldMk cId="3571645182" sldId="262"/>
            <ac:spMk id="3" creationId="{25649727-FAA4-A125-1207-83FAEA160A69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7T16:04:06.141" v="1442" actId="14100"/>
          <ac:picMkLst>
            <pc:docMk/>
            <pc:sldMk cId="3571645182" sldId="262"/>
            <ac:picMk id="4" creationId="{7BFB8317-9EAA-429B-7CDD-FE40C1E90BE0}"/>
          </ac:picMkLst>
        </pc:picChg>
      </pc:sldChg>
      <pc:sldChg chg="modSp new mod">
        <pc:chgData name="Robert Nihan (Welsh Ambulance Service NHS Trust - 020)" userId="852f6954-f9a7-42d1-a82a-0f95736d570a" providerId="ADAL" clId="{3E1E6EDB-ACD2-4668-8D61-272C78F728EC}" dt="2026-03-17T16:01:45.956" v="1440"/>
        <pc:sldMkLst>
          <pc:docMk/>
          <pc:sldMk cId="2919794131" sldId="263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2919794131" sldId="263"/>
            <ac:spMk id="2" creationId="{EFE2EB2A-A149-BA5B-94E4-0618D1D97F4E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2919794131" sldId="263"/>
            <ac:spMk id="3" creationId="{3F5B1448-529C-3A59-02E6-1202041E3B4F}"/>
          </ac:spMkLst>
        </pc:spChg>
      </pc:sldChg>
      <pc:sldChg chg="addSp delSp modSp new mod modAnim">
        <pc:chgData name="Robert Nihan (Welsh Ambulance Service NHS Trust - 020)" userId="852f6954-f9a7-42d1-a82a-0f95736d570a" providerId="ADAL" clId="{3E1E6EDB-ACD2-4668-8D61-272C78F728EC}" dt="2026-03-23T09:05:05.553" v="1593" actId="6549"/>
        <pc:sldMkLst>
          <pc:docMk/>
          <pc:sldMk cId="1486319964" sldId="264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1486319964" sldId="264"/>
            <ac:spMk id="2" creationId="{BCF1AA13-C5FE-1879-E010-584CFBF6CBE9}"/>
          </ac:spMkLst>
        </pc:spChg>
        <pc:spChg chg="add mod">
          <ac:chgData name="Robert Nihan (Welsh Ambulance Service NHS Trust - 020)" userId="852f6954-f9a7-42d1-a82a-0f95736d570a" providerId="ADAL" clId="{3E1E6EDB-ACD2-4668-8D61-272C78F728EC}" dt="2026-03-23T09:05:05.553" v="1593" actId="6549"/>
          <ac:spMkLst>
            <pc:docMk/>
            <pc:sldMk cId="1486319964" sldId="264"/>
            <ac:spMk id="7" creationId="{9837066A-8726-EA52-7D70-DD2A74F70AEE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7T16:37:12.617" v="1463" actId="14100"/>
          <ac:picMkLst>
            <pc:docMk/>
            <pc:sldMk cId="1486319964" sldId="264"/>
            <ac:picMk id="5" creationId="{5049C514-554E-EE0A-C69C-1BAA6BD1FE59}"/>
          </ac:picMkLst>
        </pc:picChg>
      </pc:sldChg>
      <pc:sldChg chg="addSp delSp modSp new mod modAnim">
        <pc:chgData name="Robert Nihan (Welsh Ambulance Service NHS Trust - 020)" userId="852f6954-f9a7-42d1-a82a-0f95736d570a" providerId="ADAL" clId="{3E1E6EDB-ACD2-4668-8D61-272C78F728EC}" dt="2026-03-17T16:20:07.089" v="1460" actId="1076"/>
        <pc:sldMkLst>
          <pc:docMk/>
          <pc:sldMk cId="3488845416" sldId="265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488845416" sldId="265"/>
            <ac:spMk id="2" creationId="{403CDFE2-E133-6723-8BD2-9A8A9711F9E7}"/>
          </ac:spMkLst>
        </pc:spChg>
        <pc:spChg chg="add mod">
          <ac:chgData name="Robert Nihan (Welsh Ambulance Service NHS Trust - 020)" userId="852f6954-f9a7-42d1-a82a-0f95736d570a" providerId="ADAL" clId="{3E1E6EDB-ACD2-4668-8D61-272C78F728EC}" dt="2026-03-17T16:20:07.089" v="1460" actId="1076"/>
          <ac:spMkLst>
            <pc:docMk/>
            <pc:sldMk cId="3488845416" sldId="265"/>
            <ac:spMk id="8" creationId="{58962FBB-C09B-A6B9-0128-3ADA490B72D2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7T16:19:59.839" v="1459" actId="1076"/>
          <ac:picMkLst>
            <pc:docMk/>
            <pc:sldMk cId="3488845416" sldId="265"/>
            <ac:picMk id="5" creationId="{9DDB265A-F67D-3CA6-EA80-174A98D80567}"/>
          </ac:picMkLst>
        </pc:picChg>
      </pc:sldChg>
      <pc:sldChg chg="modSp new mod modAnim">
        <pc:chgData name="Robert Nihan (Welsh Ambulance Service NHS Trust - 020)" userId="852f6954-f9a7-42d1-a82a-0f95736d570a" providerId="ADAL" clId="{3E1E6EDB-ACD2-4668-8D61-272C78F728EC}" dt="2026-03-23T09:04:36.960" v="1592" actId="20577"/>
        <pc:sldMkLst>
          <pc:docMk/>
          <pc:sldMk cId="2244669612" sldId="266"/>
        </pc:sldMkLst>
        <pc:spChg chg="mod">
          <ac:chgData name="Robert Nihan (Welsh Ambulance Service NHS Trust - 020)" userId="852f6954-f9a7-42d1-a82a-0f95736d570a" providerId="ADAL" clId="{3E1E6EDB-ACD2-4668-8D61-272C78F728EC}" dt="2026-03-23T09:04:36.960" v="1592" actId="20577"/>
          <ac:spMkLst>
            <pc:docMk/>
            <pc:sldMk cId="2244669612" sldId="266"/>
            <ac:spMk id="2" creationId="{A329AD9C-02BA-D816-C7F8-784E2E7458FA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2244669612" sldId="266"/>
            <ac:spMk id="3" creationId="{6CA5B6AE-706C-5F14-2B92-F1A324D288D8}"/>
          </ac:spMkLst>
        </pc:spChg>
      </pc:sldChg>
      <pc:sldChg chg="modSp new mod modTransition modAnim">
        <pc:chgData name="Robert Nihan (Welsh Ambulance Service NHS Trust - 020)" userId="852f6954-f9a7-42d1-a82a-0f95736d570a" providerId="ADAL" clId="{3E1E6EDB-ACD2-4668-8D61-272C78F728EC}" dt="2026-03-17T16:01:45.956" v="1440"/>
        <pc:sldMkLst>
          <pc:docMk/>
          <pc:sldMk cId="1616177519" sldId="267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1616177519" sldId="267"/>
            <ac:spMk id="2" creationId="{FACA762A-14E4-3639-2968-6ED7010A852F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1616177519" sldId="267"/>
            <ac:spMk id="3" creationId="{4574C34E-806A-8E27-9D1C-E239DC38771F}"/>
          </ac:spMkLst>
        </pc:spChg>
      </pc:sldChg>
      <pc:sldChg chg="addSp delSp modSp new mod ord modClrScheme modAnim chgLayout">
        <pc:chgData name="Robert Nihan (Welsh Ambulance Service NHS Trust - 020)" userId="852f6954-f9a7-42d1-a82a-0f95736d570a" providerId="ADAL" clId="{3E1E6EDB-ACD2-4668-8D61-272C78F728EC}" dt="2026-03-17T16:05:02.728" v="1444"/>
        <pc:sldMkLst>
          <pc:docMk/>
          <pc:sldMk cId="4187945309" sldId="268"/>
        </pc:sldMkLst>
        <pc:spChg chg="mod or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4187945309" sldId="268"/>
            <ac:spMk id="2" creationId="{575E4FC1-C302-41BC-BF09-20B0D369D2DF}"/>
          </ac:spMkLst>
        </pc:spChg>
        <pc:spChg chg="add mod">
          <ac:chgData name="Robert Nihan (Welsh Ambulance Service NHS Trust - 020)" userId="852f6954-f9a7-42d1-a82a-0f95736d570a" providerId="ADAL" clId="{3E1E6EDB-ACD2-4668-8D61-272C78F728EC}" dt="2026-03-17T10:45:46.324" v="1282" actId="1076"/>
          <ac:spMkLst>
            <pc:docMk/>
            <pc:sldMk cId="4187945309" sldId="268"/>
            <ac:spMk id="6" creationId="{CA064FE2-ED52-8052-688D-E4E87D99E9D0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7T10:46:02.121" v="1284" actId="14100"/>
          <ac:picMkLst>
            <pc:docMk/>
            <pc:sldMk cId="4187945309" sldId="268"/>
            <ac:picMk id="4" creationId="{2CC71A72-37B9-0099-8DA8-936A81DD96EB}"/>
          </ac:picMkLst>
        </pc:picChg>
        <pc:picChg chg="add mod ord">
          <ac:chgData name="Robert Nihan (Welsh Ambulance Service NHS Trust - 020)" userId="852f6954-f9a7-42d1-a82a-0f95736d570a" providerId="ADAL" clId="{3E1E6EDB-ACD2-4668-8D61-272C78F728EC}" dt="2026-03-17T10:45:37.445" v="1281" actId="14100"/>
          <ac:picMkLst>
            <pc:docMk/>
            <pc:sldMk cId="4187945309" sldId="268"/>
            <ac:picMk id="5" creationId="{88D3E6D7-6246-94EC-52C6-9237C347AEFE}"/>
          </ac:picMkLst>
        </pc:picChg>
      </pc:sldChg>
      <pc:sldChg chg="addSp delSp modSp new mod ord modTransition modAnim">
        <pc:chgData name="Robert Nihan (Welsh Ambulance Service NHS Trust - 020)" userId="852f6954-f9a7-42d1-a82a-0f95736d570a" providerId="ADAL" clId="{3E1E6EDB-ACD2-4668-8D61-272C78F728EC}" dt="2026-03-20T18:21:55.442" v="1535" actId="14100"/>
        <pc:sldMkLst>
          <pc:docMk/>
          <pc:sldMk cId="3580163429" sldId="269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580163429" sldId="269"/>
            <ac:spMk id="2" creationId="{3C7EE7E7-E3CB-45B4-486F-637A7C299D99}"/>
          </ac:spMkLst>
        </pc:spChg>
        <pc:spChg chg="add del 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580163429" sldId="269"/>
            <ac:spMk id="3" creationId="{8925F1A4-6CB9-8C69-19C4-839FDCAE9BA5}"/>
          </ac:spMkLst>
        </pc:spChg>
        <pc:spChg chg="add mod">
          <ac:chgData name="Robert Nihan (Welsh Ambulance Service NHS Trust - 020)" userId="852f6954-f9a7-42d1-a82a-0f95736d570a" providerId="ADAL" clId="{3E1E6EDB-ACD2-4668-8D61-272C78F728EC}" dt="2026-03-12T20:55:53.365" v="1157" actId="1076"/>
          <ac:spMkLst>
            <pc:docMk/>
            <pc:sldMk cId="3580163429" sldId="269"/>
            <ac:spMk id="6" creationId="{910A5FEE-1682-AFA6-D43E-D439333E8EAA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20T18:21:55.442" v="1535" actId="14100"/>
          <ac:picMkLst>
            <pc:docMk/>
            <pc:sldMk cId="3580163429" sldId="269"/>
            <ac:picMk id="4" creationId="{461B8E4D-E3DA-C16D-2815-15E765A48BFB}"/>
          </ac:picMkLst>
        </pc:picChg>
      </pc:sldChg>
      <pc:sldChg chg="addSp delSp modSp new mod modAnim">
        <pc:chgData name="Robert Nihan (Welsh Ambulance Service NHS Trust - 020)" userId="852f6954-f9a7-42d1-a82a-0f95736d570a" providerId="ADAL" clId="{3E1E6EDB-ACD2-4668-8D61-272C78F728EC}" dt="2026-03-17T16:05:33.692" v="1446"/>
        <pc:sldMkLst>
          <pc:docMk/>
          <pc:sldMk cId="1692666600" sldId="270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1692666600" sldId="270"/>
            <ac:spMk id="2" creationId="{A5754C9C-188C-23DC-9D5C-75B14496E004}"/>
          </ac:spMkLst>
        </pc:spChg>
        <pc:picChg chg="add mod ord">
          <ac:chgData name="Robert Nihan (Welsh Ambulance Service NHS Trust - 020)" userId="852f6954-f9a7-42d1-a82a-0f95736d570a" providerId="ADAL" clId="{3E1E6EDB-ACD2-4668-8D61-272C78F728EC}" dt="2026-03-17T15:46:01.658" v="1369" actId="1076"/>
          <ac:picMkLst>
            <pc:docMk/>
            <pc:sldMk cId="1692666600" sldId="270"/>
            <ac:picMk id="5" creationId="{76ABB1CB-7E54-F143-D2C0-6D468862BA02}"/>
          </ac:picMkLst>
        </pc:picChg>
        <pc:picChg chg="add mod">
          <ac:chgData name="Robert Nihan (Welsh Ambulance Service NHS Trust - 020)" userId="852f6954-f9a7-42d1-a82a-0f95736d570a" providerId="ADAL" clId="{3E1E6EDB-ACD2-4668-8D61-272C78F728EC}" dt="2026-03-17T15:46:06.375" v="1370" actId="14100"/>
          <ac:picMkLst>
            <pc:docMk/>
            <pc:sldMk cId="1692666600" sldId="270"/>
            <ac:picMk id="7" creationId="{A76B624A-E9B1-6819-8619-4DAFEB77E87A}"/>
          </ac:picMkLst>
        </pc:picChg>
      </pc:sldChg>
      <pc:sldChg chg="addSp delSp modSp new mod ord">
        <pc:chgData name="Robert Nihan (Welsh Ambulance Service NHS Trust - 020)" userId="852f6954-f9a7-42d1-a82a-0f95736d570a" providerId="ADAL" clId="{3E1E6EDB-ACD2-4668-8D61-272C78F728EC}" dt="2026-03-18T17:16:49.786" v="1513" actId="14100"/>
        <pc:sldMkLst>
          <pc:docMk/>
          <pc:sldMk cId="696930305" sldId="271"/>
        </pc:sldMkLst>
        <pc:spChg chg="add mod">
          <ac:chgData name="Robert Nihan (Welsh Ambulance Service NHS Trust - 020)" userId="852f6954-f9a7-42d1-a82a-0f95736d570a" providerId="ADAL" clId="{3E1E6EDB-ACD2-4668-8D61-272C78F728EC}" dt="2026-03-17T15:48:02.567" v="1378" actId="931"/>
          <ac:spMkLst>
            <pc:docMk/>
            <pc:sldMk cId="696930305" sldId="271"/>
            <ac:spMk id="7" creationId="{41DC1EB5-17C5-BBE0-E367-16F252AC8384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8T17:16:49.786" v="1513" actId="14100"/>
          <ac:picMkLst>
            <pc:docMk/>
            <pc:sldMk cId="696930305" sldId="271"/>
            <ac:picMk id="6" creationId="{282FBBED-51A7-36F7-097A-4EC74C7F3DB9}"/>
          </ac:picMkLst>
        </pc:picChg>
      </pc:sldChg>
      <pc:sldChg chg="addSp delSp modSp add mod">
        <pc:chgData name="Robert Nihan (Welsh Ambulance Service NHS Trust - 020)" userId="852f6954-f9a7-42d1-a82a-0f95736d570a" providerId="ADAL" clId="{3E1E6EDB-ACD2-4668-8D61-272C78F728EC}" dt="2026-03-17T16:01:45.956" v="1440"/>
        <pc:sldMkLst>
          <pc:docMk/>
          <pc:sldMk cId="1253083475" sldId="273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1253083475" sldId="273"/>
            <ac:spMk id="2" creationId="{843AC84A-3255-5BC4-1FB9-110EF7D2146F}"/>
          </ac:spMkLst>
        </pc:spChg>
        <pc:picChg chg="add mod">
          <ac:chgData name="Robert Nihan (Welsh Ambulance Service NHS Trust - 020)" userId="852f6954-f9a7-42d1-a82a-0f95736d570a" providerId="ADAL" clId="{3E1E6EDB-ACD2-4668-8D61-272C78F728EC}" dt="2026-03-17T15:49:44.910" v="1400" actId="931"/>
          <ac:picMkLst>
            <pc:docMk/>
            <pc:sldMk cId="1253083475" sldId="273"/>
            <ac:picMk id="7" creationId="{F4EC0997-30C9-7641-3BEC-1F2278BB1BB6}"/>
          </ac:picMkLst>
        </pc:picChg>
      </pc:sldChg>
      <pc:sldChg chg="modSp new mod ord">
        <pc:chgData name="Robert Nihan (Welsh Ambulance Service NHS Trust - 020)" userId="852f6954-f9a7-42d1-a82a-0f95736d570a" providerId="ADAL" clId="{3E1E6EDB-ACD2-4668-8D61-272C78F728EC}" dt="2026-03-22T20:54:26.252" v="1581" actId="27636"/>
        <pc:sldMkLst>
          <pc:docMk/>
          <pc:sldMk cId="3788617056" sldId="274"/>
        </pc:sldMkLst>
        <pc:spChg chg="mod">
          <ac:chgData name="Robert Nihan (Welsh Ambulance Service NHS Trust - 020)" userId="852f6954-f9a7-42d1-a82a-0f95736d570a" providerId="ADAL" clId="{3E1E6EDB-ACD2-4668-8D61-272C78F728EC}" dt="2026-03-17T16:01:45.956" v="1440"/>
          <ac:spMkLst>
            <pc:docMk/>
            <pc:sldMk cId="3788617056" sldId="274"/>
            <ac:spMk id="2" creationId="{F9772113-1098-0387-21F1-4F7319F4D499}"/>
          </ac:spMkLst>
        </pc:spChg>
        <pc:spChg chg="mod">
          <ac:chgData name="Robert Nihan (Welsh Ambulance Service NHS Trust - 020)" userId="852f6954-f9a7-42d1-a82a-0f95736d570a" providerId="ADAL" clId="{3E1E6EDB-ACD2-4668-8D61-272C78F728EC}" dt="2026-03-22T20:54:26.252" v="1581" actId="27636"/>
          <ac:spMkLst>
            <pc:docMk/>
            <pc:sldMk cId="3788617056" sldId="274"/>
            <ac:spMk id="3" creationId="{BC3BC044-6878-D627-BCF2-8E2DED8213A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AC263CB-8256-4B03-92FE-1622698FB3E9}">
      <dgm:prSet custT="1"/>
      <dgm:spPr/>
      <dgm:t>
        <a:bodyPr/>
        <a:lstStyle/>
        <a:p>
          <a:pPr algn="ctr"/>
          <a:r>
            <a:rPr lang="en-US" sz="2400" dirty="0">
              <a:solidFill>
                <a:schemeClr val="tx1"/>
              </a:solidFill>
            </a:rPr>
            <a:t>Identifying the issue</a:t>
          </a:r>
        </a:p>
        <a:p>
          <a:pPr algn="ctr"/>
          <a:r>
            <a:rPr lang="en-US" sz="2400" dirty="0">
              <a:solidFill>
                <a:schemeClr val="tx1"/>
              </a:solidFill>
            </a:rPr>
            <a:t>Why this change?</a:t>
          </a:r>
        </a:p>
      </dgm:t>
    </dgm:pt>
    <dgm:pt modelId="{0BEED663-FC38-4EAD-940F-4C475D2C87DB}" type="parTrans" cxnId="{C5E94186-9CB6-4C42-92B3-C546CC53A7B9}">
      <dgm:prSet/>
      <dgm:spPr/>
      <dgm:t>
        <a:bodyPr/>
        <a:lstStyle/>
        <a:p>
          <a:endParaRPr lang="en-US"/>
        </a:p>
      </dgm:t>
    </dgm:pt>
    <dgm:pt modelId="{808B76D0-8EC7-469A-93AC-7A6017188A9D}" type="sibTrans" cxnId="{C5E94186-9CB6-4C42-92B3-C546CC53A7B9}">
      <dgm:prSet/>
      <dgm:spPr/>
      <dgm:t>
        <a:bodyPr/>
        <a:lstStyle/>
        <a:p>
          <a:endParaRPr lang="en-US"/>
        </a:p>
      </dgm:t>
    </dgm:pt>
    <dgm:pt modelId="{4E8D2E69-0173-4BD3-B96A-7A9C5DD12B47}">
      <dgm:prSet custT="1"/>
      <dgm:spPr/>
      <dgm:t>
        <a:bodyPr/>
        <a:lstStyle/>
        <a:p>
          <a:pPr algn="ctr"/>
          <a:r>
            <a:rPr lang="en-US" sz="2400" dirty="0">
              <a:solidFill>
                <a:schemeClr val="tx1"/>
              </a:solidFill>
            </a:rPr>
            <a:t> Identify and critically </a:t>
          </a:r>
          <a:r>
            <a:rPr lang="en-US" sz="2400" dirty="0" err="1">
              <a:solidFill>
                <a:schemeClr val="tx1"/>
              </a:solidFill>
            </a:rPr>
            <a:t>analyse</a:t>
          </a:r>
          <a:r>
            <a:rPr lang="en-US" sz="2400" dirty="0">
              <a:solidFill>
                <a:schemeClr val="tx1"/>
              </a:solidFill>
            </a:rPr>
            <a:t> range               of strategies considered for leading change</a:t>
          </a:r>
        </a:p>
      </dgm:t>
    </dgm:pt>
    <dgm:pt modelId="{B954BF22-E3B3-4A1C-802E-590228BE2D9C}" type="parTrans" cxnId="{0F866C41-EB5F-47BD-A2CD-A58671F15B67}">
      <dgm:prSet/>
      <dgm:spPr/>
      <dgm:t>
        <a:bodyPr/>
        <a:lstStyle/>
        <a:p>
          <a:endParaRPr lang="en-US"/>
        </a:p>
      </dgm:t>
    </dgm:pt>
    <dgm:pt modelId="{FEF1E80E-8A9E-4B0A-817C-2A4CFDCF3FB2}" type="sibTrans" cxnId="{0F866C41-EB5F-47BD-A2CD-A58671F15B67}">
      <dgm:prSet/>
      <dgm:spPr/>
      <dgm:t>
        <a:bodyPr/>
        <a:lstStyle/>
        <a:p>
          <a:endParaRPr lang="en-US"/>
        </a:p>
      </dgm:t>
    </dgm:pt>
    <dgm:pt modelId="{93A6A030-ABAB-4EFA-B539-0FDB3E07C1EF}">
      <dgm:prSet custT="1"/>
      <dgm:spPr/>
      <dgm:t>
        <a:bodyPr/>
        <a:lstStyle/>
        <a:p>
          <a:pPr algn="ctr"/>
          <a:endParaRPr lang="en-GB" sz="2000" dirty="0"/>
        </a:p>
        <a:p>
          <a:pPr algn="ctr"/>
          <a:r>
            <a:rPr lang="en-GB" sz="2200" dirty="0">
              <a:solidFill>
                <a:schemeClr val="tx1"/>
              </a:solidFill>
            </a:rPr>
            <a:t>Update on progress</a:t>
          </a:r>
        </a:p>
        <a:p>
          <a:pPr algn="ctr"/>
          <a:r>
            <a:rPr lang="en-GB" sz="2200" dirty="0">
              <a:solidFill>
                <a:schemeClr val="tx1"/>
              </a:solidFill>
            </a:rPr>
            <a:t>Reflect</a:t>
          </a:r>
        </a:p>
        <a:p>
          <a:pPr algn="ctr"/>
          <a:r>
            <a:rPr lang="en-GB" sz="2200" dirty="0">
              <a:solidFill>
                <a:schemeClr val="tx1"/>
              </a:solidFill>
            </a:rPr>
            <a:t>Summarise</a:t>
          </a:r>
        </a:p>
        <a:p>
          <a:pPr algn="l"/>
          <a:endParaRPr lang="en-US" sz="1300" dirty="0"/>
        </a:p>
      </dgm:t>
    </dgm:pt>
    <dgm:pt modelId="{3D674B97-6DC6-4A12-85BA-0976D3064237}" type="parTrans" cxnId="{4B40C8DC-6B57-4F5B-8440-7241C649700B}">
      <dgm:prSet/>
      <dgm:spPr/>
      <dgm:t>
        <a:bodyPr/>
        <a:lstStyle/>
        <a:p>
          <a:endParaRPr lang="en-US"/>
        </a:p>
      </dgm:t>
    </dgm:pt>
    <dgm:pt modelId="{BFE0749E-E343-4A6F-BD09-2810EE6B4BD7}" type="sibTrans" cxnId="{4B40C8DC-6B57-4F5B-8440-7241C649700B}">
      <dgm:prSet/>
      <dgm:spPr/>
      <dgm:t>
        <a:bodyPr/>
        <a:lstStyle/>
        <a:p>
          <a:endParaRPr lang="en-US"/>
        </a:p>
      </dgm:t>
    </dgm:pt>
    <dgm:pt modelId="{F09A9EF2-B523-45CD-A6FC-BA2BF4C6E225}" type="pres">
      <dgm:prSet presAssocID="{D4503D04-C97E-4622-AE07-D0307CB3B4CA}" presName="outerComposite" presStyleCnt="0">
        <dgm:presLayoutVars>
          <dgm:chMax val="5"/>
          <dgm:dir/>
          <dgm:resizeHandles val="exact"/>
        </dgm:presLayoutVars>
      </dgm:prSet>
      <dgm:spPr/>
    </dgm:pt>
    <dgm:pt modelId="{9FBF305D-180D-42D9-A697-092E7CCEAA8B}" type="pres">
      <dgm:prSet presAssocID="{D4503D04-C97E-4622-AE07-D0307CB3B4CA}" presName="dummyMaxCanvas" presStyleCnt="0">
        <dgm:presLayoutVars/>
      </dgm:prSet>
      <dgm:spPr/>
    </dgm:pt>
    <dgm:pt modelId="{8AE3F8CA-D84A-45A6-9840-595A4C2433BB}" type="pres">
      <dgm:prSet presAssocID="{D4503D04-C97E-4622-AE07-D0307CB3B4CA}" presName="ThreeNodes_1" presStyleLbl="node1" presStyleIdx="0" presStyleCnt="3" custLinFactNeighborX="4557" custLinFactNeighborY="-1964">
        <dgm:presLayoutVars>
          <dgm:bulletEnabled val="1"/>
        </dgm:presLayoutVars>
      </dgm:prSet>
      <dgm:spPr/>
    </dgm:pt>
    <dgm:pt modelId="{F86CA84F-58B8-45B1-AF2C-126D716AE057}" type="pres">
      <dgm:prSet presAssocID="{D4503D04-C97E-4622-AE07-D0307CB3B4CA}" presName="ThreeNodes_2" presStyleLbl="node1" presStyleIdx="1" presStyleCnt="3" custLinFactNeighborX="-3381" custLinFactNeighborY="-2753">
        <dgm:presLayoutVars>
          <dgm:bulletEnabled val="1"/>
        </dgm:presLayoutVars>
      </dgm:prSet>
      <dgm:spPr/>
    </dgm:pt>
    <dgm:pt modelId="{DF90748F-3223-4A51-AAA9-6836615E5D35}" type="pres">
      <dgm:prSet presAssocID="{D4503D04-C97E-4622-AE07-D0307CB3B4CA}" presName="ThreeNodes_3" presStyleLbl="node1" presStyleIdx="2" presStyleCnt="3" custLinFactNeighborX="-12495" custLinFactNeighborY="-3453">
        <dgm:presLayoutVars>
          <dgm:bulletEnabled val="1"/>
        </dgm:presLayoutVars>
      </dgm:prSet>
      <dgm:spPr/>
    </dgm:pt>
    <dgm:pt modelId="{E59FF2A2-CCC7-4D51-A1BC-618DB85D1DE4}" type="pres">
      <dgm:prSet presAssocID="{D4503D04-C97E-4622-AE07-D0307CB3B4CA}" presName="ThreeConn_1-2" presStyleLbl="fgAccFollowNode1" presStyleIdx="0" presStyleCnt="2" custLinFactX="47390" custLinFactNeighborX="100000" custLinFactNeighborY="-10884">
        <dgm:presLayoutVars>
          <dgm:bulletEnabled val="1"/>
        </dgm:presLayoutVars>
      </dgm:prSet>
      <dgm:spPr/>
    </dgm:pt>
    <dgm:pt modelId="{2C524156-C866-4DEA-90B0-CFAAD528271B}" type="pres">
      <dgm:prSet presAssocID="{D4503D04-C97E-4622-AE07-D0307CB3B4CA}" presName="ThreeConn_2-3" presStyleLbl="fgAccFollowNode1" presStyleIdx="1" presStyleCnt="2" custLinFactNeighborX="75514" custLinFactNeighborY="-16031">
        <dgm:presLayoutVars>
          <dgm:bulletEnabled val="1"/>
        </dgm:presLayoutVars>
      </dgm:prSet>
      <dgm:spPr/>
    </dgm:pt>
    <dgm:pt modelId="{DF378B38-019B-478B-BACB-60234E099DCB}" type="pres">
      <dgm:prSet presAssocID="{D4503D04-C97E-4622-AE07-D0307CB3B4CA}" presName="ThreeNodes_1_text" presStyleLbl="node1" presStyleIdx="2" presStyleCnt="3">
        <dgm:presLayoutVars>
          <dgm:bulletEnabled val="1"/>
        </dgm:presLayoutVars>
      </dgm:prSet>
      <dgm:spPr/>
    </dgm:pt>
    <dgm:pt modelId="{ECCE5955-9E6E-4F14-AF22-254F353139EA}" type="pres">
      <dgm:prSet presAssocID="{D4503D04-C97E-4622-AE07-D0307CB3B4CA}" presName="ThreeNodes_2_text" presStyleLbl="node1" presStyleIdx="2" presStyleCnt="3">
        <dgm:presLayoutVars>
          <dgm:bulletEnabled val="1"/>
        </dgm:presLayoutVars>
      </dgm:prSet>
      <dgm:spPr/>
    </dgm:pt>
    <dgm:pt modelId="{156C963A-84B7-48D6-81B1-A76894659F6A}" type="pres">
      <dgm:prSet presAssocID="{D4503D04-C97E-4622-AE07-D0307CB3B4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D08240D-138F-44E6-B1B4-F593F40FB4C1}" type="presOf" srcId="{808B76D0-8EC7-469A-93AC-7A6017188A9D}" destId="{E59FF2A2-CCC7-4D51-A1BC-618DB85D1DE4}" srcOrd="0" destOrd="0" presId="urn:microsoft.com/office/officeart/2005/8/layout/vProcess5"/>
    <dgm:cxn modelId="{2F6A5B1B-F6CC-4B47-ACB8-32ED3A53678A}" type="presOf" srcId="{4E8D2E69-0173-4BD3-B96A-7A9C5DD12B47}" destId="{F86CA84F-58B8-45B1-AF2C-126D716AE057}" srcOrd="0" destOrd="0" presId="urn:microsoft.com/office/officeart/2005/8/layout/vProcess5"/>
    <dgm:cxn modelId="{2F962A60-A8C6-4215-8163-62AFD263EE71}" type="presOf" srcId="{4E8D2E69-0173-4BD3-B96A-7A9C5DD12B47}" destId="{ECCE5955-9E6E-4F14-AF22-254F353139EA}" srcOrd="1" destOrd="0" presId="urn:microsoft.com/office/officeart/2005/8/layout/vProcess5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DA507148-CC7C-41AE-B2C3-4A8FFA177D73}" type="presOf" srcId="{93A6A030-ABAB-4EFA-B539-0FDB3E07C1EF}" destId="{156C963A-84B7-48D6-81B1-A76894659F6A}" srcOrd="1" destOrd="0" presId="urn:microsoft.com/office/officeart/2005/8/layout/vProcess5"/>
    <dgm:cxn modelId="{A9BF2352-B162-46D4-8F0E-8ECB1B3227EC}" type="presOf" srcId="{D4503D04-C97E-4622-AE07-D0307CB3B4CA}" destId="{F09A9EF2-B523-45CD-A6FC-BA2BF4C6E225}" srcOrd="0" destOrd="0" presId="urn:microsoft.com/office/officeart/2005/8/layout/vProcess5"/>
    <dgm:cxn modelId="{38EDA77D-5374-4AEE-A610-2AAF864B3D0D}" type="presOf" srcId="{FEF1E80E-8A9E-4B0A-817C-2A4CFDCF3FB2}" destId="{2C524156-C866-4DEA-90B0-CFAAD528271B}" srcOrd="0" destOrd="0" presId="urn:microsoft.com/office/officeart/2005/8/layout/vProcess5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B33E7EB9-79D9-4EAC-99E2-1EEF7125D9AA}" type="presOf" srcId="{AAC263CB-8256-4B03-92FE-1622698FB3E9}" destId="{8AE3F8CA-D84A-45A6-9840-595A4C2433BB}" srcOrd="0" destOrd="0" presId="urn:microsoft.com/office/officeart/2005/8/layout/vProcess5"/>
    <dgm:cxn modelId="{3A684AD1-1719-4F73-AF19-4CD7C06D0105}" type="presOf" srcId="{AAC263CB-8256-4B03-92FE-1622698FB3E9}" destId="{DF378B38-019B-478B-BACB-60234E099DCB}" srcOrd="1" destOrd="0" presId="urn:microsoft.com/office/officeart/2005/8/layout/vProcess5"/>
    <dgm:cxn modelId="{A0B803D3-B513-4F36-8305-E328EC7D7859}" type="presOf" srcId="{93A6A030-ABAB-4EFA-B539-0FDB3E07C1EF}" destId="{DF90748F-3223-4A51-AAA9-6836615E5D35}" srcOrd="0" destOrd="0" presId="urn:microsoft.com/office/officeart/2005/8/layout/vProcess5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BCD2A949-D9DE-43A4-AD7D-89DC570C9F58}" type="presParOf" srcId="{F09A9EF2-B523-45CD-A6FC-BA2BF4C6E225}" destId="{9FBF305D-180D-42D9-A697-092E7CCEAA8B}" srcOrd="0" destOrd="0" presId="urn:microsoft.com/office/officeart/2005/8/layout/vProcess5"/>
    <dgm:cxn modelId="{ECF7BCA7-F5EE-4F4B-9C31-FDADE53C93CC}" type="presParOf" srcId="{F09A9EF2-B523-45CD-A6FC-BA2BF4C6E225}" destId="{8AE3F8CA-D84A-45A6-9840-595A4C2433BB}" srcOrd="1" destOrd="0" presId="urn:microsoft.com/office/officeart/2005/8/layout/vProcess5"/>
    <dgm:cxn modelId="{77ED9448-BCF2-480A-8965-217C8186FF1E}" type="presParOf" srcId="{F09A9EF2-B523-45CD-A6FC-BA2BF4C6E225}" destId="{F86CA84F-58B8-45B1-AF2C-126D716AE057}" srcOrd="2" destOrd="0" presId="urn:microsoft.com/office/officeart/2005/8/layout/vProcess5"/>
    <dgm:cxn modelId="{89184529-6285-46E1-B2E3-B26FCF705B9F}" type="presParOf" srcId="{F09A9EF2-B523-45CD-A6FC-BA2BF4C6E225}" destId="{DF90748F-3223-4A51-AAA9-6836615E5D35}" srcOrd="3" destOrd="0" presId="urn:microsoft.com/office/officeart/2005/8/layout/vProcess5"/>
    <dgm:cxn modelId="{D50B0986-3BDE-48A5-AAA5-AE342139E5C4}" type="presParOf" srcId="{F09A9EF2-B523-45CD-A6FC-BA2BF4C6E225}" destId="{E59FF2A2-CCC7-4D51-A1BC-618DB85D1DE4}" srcOrd="4" destOrd="0" presId="urn:microsoft.com/office/officeart/2005/8/layout/vProcess5"/>
    <dgm:cxn modelId="{A1353825-C1B6-4CF6-9DDE-B305F65A2B08}" type="presParOf" srcId="{F09A9EF2-B523-45CD-A6FC-BA2BF4C6E225}" destId="{2C524156-C866-4DEA-90B0-CFAAD528271B}" srcOrd="5" destOrd="0" presId="urn:microsoft.com/office/officeart/2005/8/layout/vProcess5"/>
    <dgm:cxn modelId="{FAE2C98D-5654-4FE2-A723-67810B10D224}" type="presParOf" srcId="{F09A9EF2-B523-45CD-A6FC-BA2BF4C6E225}" destId="{DF378B38-019B-478B-BACB-60234E099DCB}" srcOrd="6" destOrd="0" presId="urn:microsoft.com/office/officeart/2005/8/layout/vProcess5"/>
    <dgm:cxn modelId="{3936BB4A-8E75-4736-A13A-991859E1D2CC}" type="presParOf" srcId="{F09A9EF2-B523-45CD-A6FC-BA2BF4C6E225}" destId="{ECCE5955-9E6E-4F14-AF22-254F353139EA}" srcOrd="7" destOrd="0" presId="urn:microsoft.com/office/officeart/2005/8/layout/vProcess5"/>
    <dgm:cxn modelId="{86379553-7501-4F2B-B7DD-64A6F75E75E7}" type="presParOf" srcId="{F09A9EF2-B523-45CD-A6FC-BA2BF4C6E225}" destId="{156C963A-84B7-48D6-81B1-A76894659F6A}" srcOrd="8" destOrd="0" presId="urn:microsoft.com/office/officeart/2005/8/layout/vProcess5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3F8CA-D84A-45A6-9840-595A4C2433BB}">
      <dsp:nvSpPr>
        <dsp:cNvPr id="0" name=""/>
        <dsp:cNvSpPr/>
      </dsp:nvSpPr>
      <dsp:spPr>
        <a:xfrm>
          <a:off x="308095" y="0"/>
          <a:ext cx="6760922" cy="13487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Identifying the issue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Why this change?</a:t>
          </a:r>
        </a:p>
      </dsp:txBody>
      <dsp:txXfrm>
        <a:off x="347598" y="39503"/>
        <a:ext cx="5305527" cy="1269733"/>
      </dsp:txXfrm>
    </dsp:sp>
    <dsp:sp modelId="{F86CA84F-58B8-45B1-AF2C-126D716AE057}">
      <dsp:nvSpPr>
        <dsp:cNvPr id="0" name=""/>
        <dsp:cNvSpPr/>
      </dsp:nvSpPr>
      <dsp:spPr>
        <a:xfrm>
          <a:off x="367965" y="1536398"/>
          <a:ext cx="6760922" cy="13487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 Identify and critically </a:t>
          </a:r>
          <a:r>
            <a:rPr lang="en-US" sz="2400" kern="1200" dirty="0" err="1">
              <a:solidFill>
                <a:schemeClr val="tx1"/>
              </a:solidFill>
            </a:rPr>
            <a:t>analyse</a:t>
          </a:r>
          <a:r>
            <a:rPr lang="en-US" sz="2400" kern="1200" dirty="0">
              <a:solidFill>
                <a:schemeClr val="tx1"/>
              </a:solidFill>
            </a:rPr>
            <a:t> range               of strategies considered for leading change</a:t>
          </a:r>
        </a:p>
      </dsp:txBody>
      <dsp:txXfrm>
        <a:off x="407468" y="1575901"/>
        <a:ext cx="5208683" cy="1269733"/>
      </dsp:txXfrm>
    </dsp:sp>
    <dsp:sp modelId="{DF90748F-3223-4A51-AAA9-6836615E5D35}">
      <dsp:nvSpPr>
        <dsp:cNvPr id="0" name=""/>
        <dsp:cNvSpPr/>
      </dsp:nvSpPr>
      <dsp:spPr>
        <a:xfrm>
          <a:off x="348326" y="3100487"/>
          <a:ext cx="6760922" cy="13487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Update on progress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Reflect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Summarise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387829" y="3139990"/>
        <a:ext cx="5208683" cy="1269733"/>
      </dsp:txXfrm>
    </dsp:sp>
    <dsp:sp modelId="{E59FF2A2-CCC7-4D51-A1BC-618DB85D1DE4}">
      <dsp:nvSpPr>
        <dsp:cNvPr id="0" name=""/>
        <dsp:cNvSpPr/>
      </dsp:nvSpPr>
      <dsp:spPr>
        <a:xfrm>
          <a:off x="7077345" y="927376"/>
          <a:ext cx="876680" cy="8766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74598" y="927376"/>
        <a:ext cx="482174" cy="659702"/>
      </dsp:txXfrm>
    </dsp:sp>
    <dsp:sp modelId="{2C524156-C866-4DEA-90B0-CFAAD528271B}">
      <dsp:nvSpPr>
        <dsp:cNvPr id="0" name=""/>
        <dsp:cNvSpPr/>
      </dsp:nvSpPr>
      <dsp:spPr>
        <a:xfrm>
          <a:off x="7077345" y="2446791"/>
          <a:ext cx="876680" cy="8766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74598" y="2446791"/>
        <a:ext cx="482174" cy="659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32A2767-FEC0-45D8-A250-3A0CECEC10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D87BEA-720A-4B01-983C-6493C00177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75438802-F28A-42D1-9BCA-40E34B52D6F0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F7142-7B6D-4E82-A762-17951F13958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AA5D6A-4E5C-4EA7-A13B-15A02BB533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588A98BC-2DB8-47A3-A77F-B9E32C26623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6843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6865794D-BDB5-4811-AA4A-B25E4EF28521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69BB1A04-13E8-48CD-97F9-AC2568E1A8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999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BB1A04-13E8-48CD-97F9-AC2568E1A8D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05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BB1A04-13E8-48CD-97F9-AC2568E1A8D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66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BB1A04-13E8-48CD-97F9-AC2568E1A8D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667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921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852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594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343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06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4561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309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348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467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827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8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814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251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8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9978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9066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7736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8A87A34-81AB-432B-8DAE-1953F412C126}" type="datetimeFigureOut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61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9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wissnuclear.ch/en/change-management-im-cas-strukturen-psychologie-und-perspektiven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luengo.blogspot.com/2013/05/jugar-las-chapas.html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cl.org/articles/leading-effectively-articles/successful-change-leader/" TargetMode="External"/><Relationship Id="rId2" Type="http://schemas.openxmlformats.org/officeDocument/2006/relationships/hyperlink" Target="https://journals.sagepub.com/doi/full/10.1177/002188631989268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investorsbook.com/mckinsey-7s-model.html" TargetMode="External"/><Relationship Id="rId4" Type="http://schemas.openxmlformats.org/officeDocument/2006/relationships/hyperlink" Target="https://www.managementstudyguide.com/kotters-8-step-model-of-change.htm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bulb">
            <a:extLst>
              <a:ext uri="{FF2B5EF4-FFF2-40B4-BE49-F238E27FC236}">
                <a16:creationId xmlns:a16="http://schemas.microsoft.com/office/drawing/2014/main" id="{AC06F95D-BA5D-4DEE-93EF-3FE3173D13F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687081-16D7-4BC5-A7DB-E70117439F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18456" y="1117076"/>
            <a:ext cx="6858000" cy="1367896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dirty="0"/>
              <a:t>CHANGE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41851F-203A-4F8E-AA75-478526ABA8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13656" y="3429000"/>
            <a:ext cx="6857999" cy="1623105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/>
              <a:t>Steps to implementing change </a:t>
            </a:r>
          </a:p>
          <a:p>
            <a:pPr algn="ctr"/>
            <a:r>
              <a:rPr lang="en-US" sz="2400" b="1" dirty="0"/>
              <a:t>in the workplace</a:t>
            </a:r>
          </a:p>
          <a:p>
            <a:pPr algn="ctr"/>
            <a:r>
              <a:rPr lang="en-US" sz="2400" b="1" dirty="0"/>
              <a:t>Streamlining Team Data project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75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6" descr="circuit board">
            <a:extLst>
              <a:ext uri="{FF2B5EF4-FFF2-40B4-BE49-F238E27FC236}">
                <a16:creationId xmlns:a16="http://schemas.microsoft.com/office/drawing/2014/main" id="{38616497-6A2B-4863-A3DD-A2D0AF07489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21352"/>
          <a:stretch>
            <a:fillRect/>
          </a:stretch>
        </p:blipFill>
        <p:spPr>
          <a:xfrm flipH="1">
            <a:off x="20" y="2030"/>
            <a:ext cx="12191980" cy="68559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134327-4864-46BB-A57A-7055C9E3A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8987" y="609600"/>
            <a:ext cx="7954027" cy="1326321"/>
          </a:xfrm>
        </p:spPr>
        <p:txBody>
          <a:bodyPr>
            <a:normAutofit/>
          </a:bodyPr>
          <a:lstStyle/>
          <a:p>
            <a:r>
              <a:rPr lang="en-US" b="1" dirty="0"/>
              <a:t>Areas covered</a:t>
            </a:r>
          </a:p>
        </p:txBody>
      </p:sp>
      <p:graphicFrame>
        <p:nvGraphicFramePr>
          <p:cNvPr id="200" name="Content Placeholder 2" descr="Smart Art">
            <a:extLst>
              <a:ext uri="{FF2B5EF4-FFF2-40B4-BE49-F238E27FC236}">
                <a16:creationId xmlns:a16="http://schemas.microsoft.com/office/drawing/2014/main" id="{C7094B13-F699-4785-845B-4DB18710A2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701256"/>
              </p:ext>
            </p:extLst>
          </p:nvPr>
        </p:nvGraphicFramePr>
        <p:xfrm>
          <a:off x="2456445" y="1643742"/>
          <a:ext cx="7954026" cy="4495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0266533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4F439-6F4E-4BCD-9A8D-B3943844C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1086154"/>
          </a:xfrm>
        </p:spPr>
        <p:txBody>
          <a:bodyPr>
            <a:normAutofit/>
          </a:bodyPr>
          <a:lstStyle/>
          <a:p>
            <a:r>
              <a:rPr lang="en-US" dirty="0"/>
              <a:t>Identifying the Issue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474C3B-18B7-F486-86AB-7B2DD826C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208315" y="1883229"/>
            <a:ext cx="9463990" cy="436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78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762A-14E4-3639-2968-6ED7010A8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4C34E-806A-8E27-9D1C-E239DC387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 in demand for data</a:t>
            </a:r>
          </a:p>
          <a:p>
            <a:r>
              <a:rPr lang="en-GB" dirty="0"/>
              <a:t>Current systems don’t provide the information required</a:t>
            </a:r>
          </a:p>
          <a:p>
            <a:r>
              <a:rPr lang="en-GB" dirty="0"/>
              <a:t>Solution has been to add more methods of recording information</a:t>
            </a:r>
          </a:p>
          <a:p>
            <a:r>
              <a:rPr lang="en-GB" dirty="0"/>
              <a:t>Increased frustration within the team</a:t>
            </a:r>
          </a:p>
          <a:p>
            <a:r>
              <a:rPr lang="en-GB" dirty="0"/>
              <a:t>Greater margin for human error</a:t>
            </a:r>
          </a:p>
          <a:p>
            <a:r>
              <a:rPr lang="en-GB" dirty="0"/>
              <a:t>Data not live</a:t>
            </a:r>
          </a:p>
        </p:txBody>
      </p:sp>
    </p:spTree>
    <p:extLst>
      <p:ext uri="{BB962C8B-B14F-4D97-AF65-F5344CB8AC3E}">
        <p14:creationId xmlns:p14="http://schemas.microsoft.com/office/powerpoint/2010/main" val="1616177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EE7E7-E3CB-45B4-486F-637A7C299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5F1A4-6CB9-8C69-19C4-839FDCAE9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Personality and character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hared values, beliefs and assumptions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istory and environment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Behaviours and interactions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Decision making processes</a:t>
            </a:r>
          </a:p>
          <a:p>
            <a:endParaRPr lang="en-GB" dirty="0"/>
          </a:p>
        </p:txBody>
      </p:sp>
      <p:pic>
        <p:nvPicPr>
          <p:cNvPr id="4" name="Picture 4" descr="MN7181: Organisational Culture">
            <a:extLst>
              <a:ext uri="{FF2B5EF4-FFF2-40B4-BE49-F238E27FC236}">
                <a16:creationId xmlns:a16="http://schemas.microsoft.com/office/drawing/2014/main" id="{461B8E4D-E3DA-C16D-2815-15E765A48B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456" y="2556932"/>
            <a:ext cx="4654827" cy="315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0A5FEE-1682-AFA6-D43E-D439333E8EAA}"/>
              </a:ext>
            </a:extLst>
          </p:cNvPr>
          <p:cNvSpPr txBox="1"/>
          <p:nvPr/>
        </p:nvSpPr>
        <p:spPr>
          <a:xfrm>
            <a:off x="9388691" y="5720623"/>
            <a:ext cx="20805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Alvesson, (2013) </a:t>
            </a:r>
          </a:p>
        </p:txBody>
      </p:sp>
    </p:spTree>
    <p:extLst>
      <p:ext uri="{BB962C8B-B14F-4D97-AF65-F5344CB8AC3E}">
        <p14:creationId xmlns:p14="http://schemas.microsoft.com/office/powerpoint/2010/main" val="358016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87FBD-80AC-A632-DC20-393B1A5F9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View -Organisational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C22BC-D8A9-3C2E-3E8A-233902B14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19" y="1581431"/>
            <a:ext cx="10353762" cy="4343399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IMPTP</a:t>
            </a:r>
          </a:p>
          <a:p>
            <a:r>
              <a:rPr lang="en-GB" sz="2400" dirty="0"/>
              <a:t>Introduction of a new role</a:t>
            </a:r>
          </a:p>
          <a:p>
            <a:r>
              <a:rPr lang="en-GB" sz="2400" dirty="0"/>
              <a:t>Accountability</a:t>
            </a:r>
          </a:p>
          <a:p>
            <a:r>
              <a:rPr lang="en-GB" sz="2400" dirty="0"/>
              <a:t>Tangible results</a:t>
            </a:r>
          </a:p>
          <a:p>
            <a:endParaRPr lang="en-GB" sz="2400" dirty="0"/>
          </a:p>
        </p:txBody>
      </p:sp>
      <p:sp>
        <p:nvSpPr>
          <p:cNvPr id="4" name="AutoShape 2" descr="Image result for welsh ambulanc organisational culture">
            <a:extLst>
              <a:ext uri="{FF2B5EF4-FFF2-40B4-BE49-F238E27FC236}">
                <a16:creationId xmlns:a16="http://schemas.microsoft.com/office/drawing/2014/main" id="{C7F45D94-2F59-95EA-BDB1-1A84B437764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1796143"/>
            <a:ext cx="4561115" cy="434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08A05A-F058-0A10-7CAE-30590A790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2941" y="2500711"/>
            <a:ext cx="6161315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42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BD7D8-E09F-676C-69D7-89381AB0D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- Lewin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49727-FAA4-A125-1207-83FAEA160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4293850"/>
          </a:xfrm>
        </p:spPr>
        <p:txBody>
          <a:bodyPr/>
          <a:lstStyle/>
          <a:p>
            <a:pPr marL="457200" lvl="1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FB8317-9EAA-429B-7CDD-FE40C1E90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209" y="1932780"/>
            <a:ext cx="8900931" cy="429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645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E4FC1-C302-41BC-BF09-20B0D369D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Interest Grid &amp; SMART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D3E6D7-6246-94EC-52C6-9237C347AE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6097" y="2568483"/>
            <a:ext cx="5301341" cy="33073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064FE2-ED52-8052-688D-E4E87D99E9D0}"/>
              </a:ext>
            </a:extLst>
          </p:cNvPr>
          <p:cNvSpPr txBox="1"/>
          <p:nvPr/>
        </p:nvSpPr>
        <p:spPr>
          <a:xfrm>
            <a:off x="2080125" y="5789020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__CircularFontRegular_2b5444"/>
              </a:rPr>
              <a:t> Colin Eden and Fran Ackerman (1988)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C71A72-37B9-0099-8DA8-936A81DD9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6572" y="2518648"/>
            <a:ext cx="2562225" cy="309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94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9AD9C-02BA-D816-C7F8-784E2E745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C’s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5B6AE-706C-5F14-2B92-F1A324D28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COMMUNICATE </a:t>
            </a:r>
          </a:p>
          <a:p>
            <a:pPr lvl="1"/>
            <a:r>
              <a:rPr lang="en-GB" dirty="0"/>
              <a:t>WHAT ARE WE CHANGING? </a:t>
            </a:r>
          </a:p>
          <a:p>
            <a:pPr lvl="1"/>
            <a:r>
              <a:rPr lang="en-GB" dirty="0"/>
              <a:t>WHY?</a:t>
            </a:r>
          </a:p>
          <a:p>
            <a:r>
              <a:rPr lang="en-GB" sz="2800" dirty="0"/>
              <a:t>COLLABORATE</a:t>
            </a:r>
          </a:p>
          <a:p>
            <a:pPr lvl="1"/>
            <a:r>
              <a:rPr lang="en-GB" dirty="0"/>
              <a:t>INVOLVE STAFF AT ALL LEVELS </a:t>
            </a:r>
          </a:p>
          <a:p>
            <a:r>
              <a:rPr lang="en-GB" sz="2800" dirty="0"/>
              <a:t>COMMIT</a:t>
            </a:r>
          </a:p>
          <a:p>
            <a:pPr lvl="1"/>
            <a:r>
              <a:rPr lang="en-GB" dirty="0"/>
              <a:t>BE RESILANT AND PERSISTENT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66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2EB2A-A149-BA5B-94E4-0618D1D97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Considered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B1448-529C-3A59-02E6-1202041E3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Kotters</a:t>
            </a:r>
            <a:r>
              <a:rPr lang="en-GB" sz="2800" dirty="0"/>
              <a:t> 8 step change model</a:t>
            </a:r>
          </a:p>
          <a:p>
            <a:pPr lvl="1"/>
            <a:r>
              <a:rPr lang="en-GB" sz="2000" dirty="0"/>
              <a:t>Potential to meet resistance  (Jeneja, 2015)</a:t>
            </a:r>
          </a:p>
          <a:p>
            <a:r>
              <a:rPr lang="en-GB" sz="2800" dirty="0"/>
              <a:t>McKinsey’s 7-S model </a:t>
            </a:r>
          </a:p>
          <a:p>
            <a:pPr lvl="1"/>
            <a:r>
              <a:rPr lang="en-GB" sz="2000" dirty="0"/>
              <a:t>Overly complicated (Prachi, 2019)</a:t>
            </a:r>
          </a:p>
        </p:txBody>
      </p:sp>
    </p:spTree>
    <p:extLst>
      <p:ext uri="{BB962C8B-B14F-4D97-AF65-F5344CB8AC3E}">
        <p14:creationId xmlns:p14="http://schemas.microsoft.com/office/powerpoint/2010/main" val="2919794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AA13-C5FE-1879-E010-584CFBF6C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faced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49C514-554E-EE0A-C69C-1BAA6BD1FE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2547256"/>
            <a:ext cx="2688771" cy="353785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37066A-8726-EA52-7D70-DD2A74F70AEE}"/>
              </a:ext>
            </a:extLst>
          </p:cNvPr>
          <p:cNvSpPr txBox="1"/>
          <p:nvPr/>
        </p:nvSpPr>
        <p:spPr>
          <a:xfrm>
            <a:off x="4572000" y="2661557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Staff resistant to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specialist IT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Staff suspicious of new motives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Spreadsheet 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Old habits- why change?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Conflicting demands</a:t>
            </a:r>
          </a:p>
        </p:txBody>
      </p:sp>
    </p:spTree>
    <p:extLst>
      <p:ext uri="{BB962C8B-B14F-4D97-AF65-F5344CB8AC3E}">
        <p14:creationId xmlns:p14="http://schemas.microsoft.com/office/powerpoint/2010/main" val="148631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54C9C-188C-23DC-9D5C-75B14496E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Solution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ABB1CB-7E54-F143-D2C0-6D468862B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7930" y="1960755"/>
            <a:ext cx="9536135" cy="12137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6B624A-E9B1-6819-8619-4DAFEB77E8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687" y="3264622"/>
            <a:ext cx="8534623" cy="231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6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CDFE2-E133-6723-8BD2-9A8A9711F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 update – now what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DB265A-F67D-3CA6-EA80-174A98D80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2612571"/>
            <a:ext cx="3390220" cy="290822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962FBB-C09B-A6B9-0128-3ADA490B72D2}"/>
              </a:ext>
            </a:extLst>
          </p:cNvPr>
          <p:cNvSpPr txBox="1"/>
          <p:nvPr/>
        </p:nvSpPr>
        <p:spPr>
          <a:xfrm>
            <a:off x="5290457" y="2807065"/>
            <a:ext cx="537754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Communicated to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Asked for and received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Amendments made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2026/2027 planning already underway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Evidence for future IT solution</a:t>
            </a:r>
          </a:p>
        </p:txBody>
      </p:sp>
    </p:spTree>
    <p:extLst>
      <p:ext uri="{BB962C8B-B14F-4D97-AF65-F5344CB8AC3E}">
        <p14:creationId xmlns:p14="http://schemas.microsoft.com/office/powerpoint/2010/main" val="348884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82FBBED-51A7-36F7-097A-4EC74C7F3DB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902" b="24902"/>
          <a:stretch>
            <a:fillRect/>
          </a:stretch>
        </p:blipFill>
        <p:spPr>
          <a:xfrm>
            <a:off x="965227" y="1415142"/>
            <a:ext cx="10105972" cy="401682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DC1EB5-17C5-BBE0-E367-16F252AC8384}"/>
              </a:ext>
            </a:extLst>
          </p:cNvPr>
          <p:cNvSpPr txBox="1"/>
          <p:nvPr/>
        </p:nvSpPr>
        <p:spPr>
          <a:xfrm>
            <a:off x="1041427" y="4377268"/>
            <a:ext cx="101059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s/summar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96930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72113-1098-0387-21F1-4F7319F4D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BC044-6878-D627-BCF2-8E2DED821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373086"/>
            <a:ext cx="9601196" cy="3788228"/>
          </a:xfrm>
        </p:spPr>
        <p:txBody>
          <a:bodyPr>
            <a:normAutofit fontScale="40000" lnSpcReduction="20000"/>
          </a:bodyPr>
          <a:lstStyle/>
          <a:p>
            <a:r>
              <a:rPr lang="en-GB" sz="2500" dirty="0"/>
              <a:t>Bryson, J.M. (2004) ‘What to do when stakeholders matter’, </a:t>
            </a:r>
            <a:r>
              <a:rPr lang="en-GB" sz="2500" i="1" dirty="0"/>
              <a:t>Public Management Review</a:t>
            </a:r>
            <a:r>
              <a:rPr lang="en-GB" sz="2500" dirty="0"/>
              <a:t>, 6(1), pp. 21–53.</a:t>
            </a:r>
          </a:p>
          <a:p>
            <a:r>
              <a:rPr lang="en-GB" sz="2500" dirty="0"/>
              <a:t>Burnes, B. (2019) </a:t>
            </a:r>
            <a:r>
              <a:rPr lang="en-GB" sz="2500" i="1" dirty="0"/>
              <a:t>The Origins of Lewin’s Three Step Model. </a:t>
            </a:r>
            <a:r>
              <a:rPr lang="en-GB" sz="2500" dirty="0"/>
              <a:t>Available at: </a:t>
            </a:r>
            <a:r>
              <a:rPr lang="en-GB" sz="2500" u="sng" dirty="0">
                <a:hlinkClick r:id="rId2"/>
              </a:rPr>
              <a:t>The Origins of Lewin’s Three-Step Model of Change - Bernard Burnes, 2020 (sagepub.com)</a:t>
            </a:r>
            <a:r>
              <a:rPr lang="en-GB" sz="2500" dirty="0"/>
              <a:t> (Accessed 13 March 2026)</a:t>
            </a:r>
            <a:r>
              <a:rPr lang="en-GB" sz="2500" i="1" dirty="0"/>
              <a:t> </a:t>
            </a:r>
            <a:endParaRPr lang="en-GB" sz="2500" dirty="0"/>
          </a:p>
          <a:p>
            <a:r>
              <a:rPr lang="en-GB" sz="2500" dirty="0"/>
              <a:t>Centre for Creative leadership. (2024) </a:t>
            </a:r>
            <a:r>
              <a:rPr lang="en-GB" sz="2500" i="1" dirty="0"/>
              <a:t>How to be a Successful Change Leader.</a:t>
            </a:r>
            <a:r>
              <a:rPr lang="en-GB" sz="2500" dirty="0"/>
              <a:t> Available at: </a:t>
            </a:r>
            <a:r>
              <a:rPr lang="en-GB" sz="2500" u="sng" dirty="0">
                <a:hlinkClick r:id="rId3"/>
              </a:rPr>
              <a:t>Be a Successful Change Leader: The 3 Cs of Change Initiatives | CCL</a:t>
            </a:r>
            <a:r>
              <a:rPr lang="en-GB" sz="2500" dirty="0"/>
              <a:t> (Accessed 13 March 2026)</a:t>
            </a:r>
          </a:p>
          <a:p>
            <a:r>
              <a:rPr lang="en-GB" sz="2500" dirty="0"/>
              <a:t>Jasper, M. (2013) </a:t>
            </a:r>
            <a:r>
              <a:rPr lang="en-GB" sz="2500" i="1" dirty="0"/>
              <a:t>Beginning Reflective Practice</a:t>
            </a:r>
            <a:r>
              <a:rPr lang="en-GB" sz="2500" dirty="0"/>
              <a:t>. 2nd </a:t>
            </a:r>
            <a:r>
              <a:rPr lang="en-GB" sz="2500" dirty="0" err="1"/>
              <a:t>edn</a:t>
            </a:r>
            <a:r>
              <a:rPr lang="en-GB" sz="2500" dirty="0"/>
              <a:t>. Andover: Cengage Learning.</a:t>
            </a:r>
          </a:p>
          <a:p>
            <a:r>
              <a:rPr lang="en-GB" sz="2500" dirty="0"/>
              <a:t>Jeneja, P. (2015) </a:t>
            </a:r>
            <a:r>
              <a:rPr lang="en-GB" sz="2500" i="1" dirty="0" err="1"/>
              <a:t>Kotters</a:t>
            </a:r>
            <a:r>
              <a:rPr lang="en-GB" sz="2500" i="1" dirty="0"/>
              <a:t> 8 Step Model of Change. </a:t>
            </a:r>
            <a:r>
              <a:rPr lang="en-GB" sz="2500" dirty="0"/>
              <a:t>Available at: </a:t>
            </a:r>
            <a:r>
              <a:rPr lang="en-GB" sz="2500" u="sng" dirty="0">
                <a:hlinkClick r:id="rId4"/>
              </a:rPr>
              <a:t>Kotter's 8 step Model of Change (managementstudyguide.com)</a:t>
            </a:r>
            <a:r>
              <a:rPr lang="en-GB" sz="2500" dirty="0"/>
              <a:t> (Accessed 10 March 2026)</a:t>
            </a:r>
          </a:p>
          <a:p>
            <a:r>
              <a:rPr lang="en-GB" sz="2500" dirty="0"/>
              <a:t>Kotter, J. (2012) </a:t>
            </a:r>
            <a:r>
              <a:rPr lang="en-GB" sz="2500" i="1" dirty="0"/>
              <a:t>Leading Change. With a New Preface by the Author. </a:t>
            </a:r>
            <a:r>
              <a:rPr lang="en-GB" sz="2500" dirty="0"/>
              <a:t>Boston. Harvard </a:t>
            </a:r>
            <a:r>
              <a:rPr lang="en-GB" sz="2500" dirty="0" err="1"/>
              <a:t>Busniess</a:t>
            </a:r>
            <a:r>
              <a:rPr lang="en-GB" sz="2500" dirty="0"/>
              <a:t> Review Press </a:t>
            </a:r>
          </a:p>
          <a:p>
            <a:r>
              <a:rPr lang="en-GB" sz="2500" dirty="0"/>
              <a:t>Olander, S. and Landin, A. (2005) ‘Evaluation of stakeholder influence in the implementation of construction projects’, International Journal of Project Management, 23(4), pp. 321–328.</a:t>
            </a:r>
          </a:p>
          <a:p>
            <a:r>
              <a:rPr lang="en-GB" sz="2500" dirty="0"/>
              <a:t>Prachi, M. (2019) </a:t>
            </a:r>
            <a:r>
              <a:rPr lang="en-GB" sz="2500" i="1" dirty="0"/>
              <a:t>McKinsey’s 7-S model. </a:t>
            </a:r>
            <a:r>
              <a:rPr lang="en-GB" sz="2500" dirty="0"/>
              <a:t>Available at </a:t>
            </a:r>
            <a:r>
              <a:rPr lang="en-GB" sz="2500" u="sng" dirty="0">
                <a:hlinkClick r:id="rId5"/>
              </a:rPr>
              <a:t>What is McKinsey 7s Model? Definition, Elements, Application, Advantages, Disadvantages - The Investors Book</a:t>
            </a:r>
            <a:r>
              <a:rPr lang="en-GB" sz="2500" dirty="0"/>
              <a:t> (Accessed 02 March 2026)</a:t>
            </a:r>
          </a:p>
          <a:p>
            <a:r>
              <a:rPr lang="en-GB" sz="2500" dirty="0"/>
              <a:t>Reed, M.S. et al. (2009) ‘Who’s in and why? A typology of stakeholder analysis methods for natural resource management’, Journal of Environmental Management, 90(5), pp. 1933–1949.</a:t>
            </a:r>
          </a:p>
          <a:p>
            <a:r>
              <a:rPr lang="en-GB" sz="2500" dirty="0"/>
              <a:t>Rolfe, G., Freshwater, D. and Jasper, M. (2001) </a:t>
            </a:r>
            <a:r>
              <a:rPr lang="en-GB" sz="2500" i="1" dirty="0"/>
              <a:t>Critical Reflection for Nursing and the Helping Professions: A User’s Guide</a:t>
            </a:r>
            <a:r>
              <a:rPr lang="en-GB" sz="2500" dirty="0"/>
              <a:t>. Basingstoke: Palgrave Macmillan.</a:t>
            </a:r>
          </a:p>
          <a:p>
            <a:r>
              <a:rPr lang="en-GB" sz="2500" dirty="0"/>
              <a:t>Schön, D.A. (1983) </a:t>
            </a:r>
            <a:r>
              <a:rPr lang="en-GB" sz="2500" i="1" dirty="0"/>
              <a:t>The Reflective Practitioner: How Professionals Think in Action</a:t>
            </a:r>
            <a:r>
              <a:rPr lang="en-GB" sz="2500" dirty="0"/>
              <a:t>. New York: Basic Books.</a:t>
            </a:r>
          </a:p>
          <a:p>
            <a:r>
              <a:rPr lang="en-GB" dirty="0"/>
              <a:t>Todnem  By, R. (2005) ‘Organisational change management: A critical review’, </a:t>
            </a:r>
            <a:r>
              <a:rPr lang="en-GB" i="1" dirty="0"/>
              <a:t>Journal of Change Management</a:t>
            </a:r>
            <a:r>
              <a:rPr lang="en-GB" dirty="0"/>
              <a:t>, 5(4), pp. 369–380.</a:t>
            </a:r>
          </a:p>
          <a:p>
            <a:endParaRPr lang="en-GB" sz="2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617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EC48B-5F68-7C9B-DE29-16859C8932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AC84A-3255-5BC4-1FB9-110EF7D21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pic>
        <p:nvPicPr>
          <p:cNvPr id="7" name="Content Placeholder 6" descr="Question mark on green pastel background">
            <a:extLst>
              <a:ext uri="{FF2B5EF4-FFF2-40B4-BE49-F238E27FC236}">
                <a16:creationId xmlns:a16="http://schemas.microsoft.com/office/drawing/2014/main" id="{F4EC0997-30C9-7641-3BEC-1F2278BB1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50783" y="2590800"/>
            <a:ext cx="3890433" cy="2917825"/>
          </a:xfrm>
        </p:spPr>
      </p:pic>
    </p:spTree>
    <p:extLst>
      <p:ext uri="{BB962C8B-B14F-4D97-AF65-F5344CB8AC3E}">
        <p14:creationId xmlns:p14="http://schemas.microsoft.com/office/powerpoint/2010/main" val="1253083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18BD99-41E9-467C-9777-74587F831718}">
  <ds:schemaRefs>
    <ds:schemaRef ds:uri="http://purl.org/dc/elements/1.1/"/>
    <ds:schemaRef ds:uri="http://purl.org/dc/terms/"/>
    <ds:schemaRef ds:uri="71af3243-3dd4-4a8d-8c0d-dd76da1f02a5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16c05727-aa75-4e4a-9b5f-8a80a1165891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03EF818-EDF6-480C-9B86-0A3B979BCCF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8C32A8-E4D9-473C-833A-8950C6E7C0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2527</TotalTime>
  <Words>636</Words>
  <Application>Microsoft Office PowerPoint</Application>
  <PresentationFormat>Widescreen</PresentationFormat>
  <Paragraphs>84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__CircularFontRegular_2b5444</vt:lpstr>
      <vt:lpstr>Arial</vt:lpstr>
      <vt:lpstr>Calibri</vt:lpstr>
      <vt:lpstr>Garamond</vt:lpstr>
      <vt:lpstr>Open Sans</vt:lpstr>
      <vt:lpstr>Wingdings</vt:lpstr>
      <vt:lpstr>Organic</vt:lpstr>
      <vt:lpstr>CHANGE MANAGEMENT</vt:lpstr>
      <vt:lpstr>Areas covered</vt:lpstr>
      <vt:lpstr>Identifying the Issue</vt:lpstr>
      <vt:lpstr>What?</vt:lpstr>
      <vt:lpstr>Organisational culture</vt:lpstr>
      <vt:lpstr>My View -Organisational Culture</vt:lpstr>
      <vt:lpstr>So What - Lewin</vt:lpstr>
      <vt:lpstr>Power Interest Grid &amp; SMART</vt:lpstr>
      <vt:lpstr>Three C’s</vt:lpstr>
      <vt:lpstr>Models Considered</vt:lpstr>
      <vt:lpstr>Challenges faced</vt:lpstr>
      <vt:lpstr>The Solution</vt:lpstr>
      <vt:lpstr>Progress update – now what</vt:lpstr>
      <vt:lpstr>PowerPoint Presentation</vt:lpstr>
      <vt:lpstr>References</vt:lpstr>
      <vt:lpstr>Questions?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Nihan (Welsh Ambulance Service NHS Trust - 020)</dc:creator>
  <cp:lastModifiedBy>Robert Nihan (Welsh Ambulance Service NHS Trust - 020)</cp:lastModifiedBy>
  <cp:revision>1</cp:revision>
  <cp:lastPrinted>2026-03-23T07:54:26Z</cp:lastPrinted>
  <dcterms:created xsi:type="dcterms:W3CDTF">2026-02-09T14:31:12Z</dcterms:created>
  <dcterms:modified xsi:type="dcterms:W3CDTF">2026-03-23T09:05:14Z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