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3"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261927-6B79-4585-B474-C1C721B3BA6A}" v="76" dt="2025-11-07T13:12:09.2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724"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moros" userId="e2b5978c334a0899" providerId="LiveId" clId="{56518CA2-4978-43B8-85CF-CB88DB133659}"/>
    <pc:docChg chg="undo redo custSel addSld delSld modSld addMainMaster delMainMaster">
      <pc:chgData name="alina moros" userId="e2b5978c334a0899" providerId="LiveId" clId="{56518CA2-4978-43B8-85CF-CB88DB133659}" dt="2025-11-07T13:30:56.063" v="1123" actId="14100"/>
      <pc:docMkLst>
        <pc:docMk/>
      </pc:docMkLst>
      <pc:sldChg chg="addSp delSp modSp new mod setBg modClrScheme addAnim modAnim setClrOvrMap delDesignElem chgLayout">
        <pc:chgData name="alina moros" userId="e2b5978c334a0899" providerId="LiveId" clId="{56518CA2-4978-43B8-85CF-CB88DB133659}" dt="2025-11-07T13:30:56.063" v="1123" actId="14100"/>
        <pc:sldMkLst>
          <pc:docMk/>
          <pc:sldMk cId="3810768216" sldId="256"/>
        </pc:sldMkLst>
        <pc:spChg chg="mod">
          <ac:chgData name="alina moros" userId="e2b5978c334a0899" providerId="LiveId" clId="{56518CA2-4978-43B8-85CF-CB88DB133659}" dt="2025-11-06T22:42:44.766" v="209" actId="26606"/>
          <ac:spMkLst>
            <pc:docMk/>
            <pc:sldMk cId="3810768216" sldId="256"/>
            <ac:spMk id="2" creationId="{4B1B9BD4-9EFF-7027-49A8-45C614AC639C}"/>
          </ac:spMkLst>
        </pc:spChg>
        <pc:spChg chg="mod">
          <ac:chgData name="alina moros" userId="e2b5978c334a0899" providerId="LiveId" clId="{56518CA2-4978-43B8-85CF-CB88DB133659}" dt="2025-11-07T13:30:56.063" v="1123" actId="14100"/>
          <ac:spMkLst>
            <pc:docMk/>
            <pc:sldMk cId="3810768216" sldId="256"/>
            <ac:spMk id="3" creationId="{1308225D-52F7-6622-ACDB-25A2573F34D8}"/>
          </ac:spMkLst>
        </pc:spChg>
        <pc:spChg chg="add mod">
          <ac:chgData name="alina moros" userId="e2b5978c334a0899" providerId="LiveId" clId="{56518CA2-4978-43B8-85CF-CB88DB133659}" dt="2025-11-06T22:42:13.139" v="206" actId="26606"/>
          <ac:spMkLst>
            <pc:docMk/>
            <pc:sldMk cId="3810768216" sldId="256"/>
            <ac:spMk id="6" creationId="{E3F346EC-4718-696C-D772-DB62AC6F6798}"/>
          </ac:spMkLst>
        </pc:spChg>
        <pc:spChg chg="add del mod">
          <ac:chgData name="alina moros" userId="e2b5978c334a0899" providerId="LiveId" clId="{56518CA2-4978-43B8-85CF-CB88DB133659}" dt="2025-11-06T22:23:43.141" v="5" actId="931"/>
          <ac:spMkLst>
            <pc:docMk/>
            <pc:sldMk cId="3810768216" sldId="256"/>
            <ac:spMk id="8" creationId="{2B049C2C-27D5-798A-6F9F-F70102DBAEE8}"/>
          </ac:spMkLst>
        </pc:spChg>
        <pc:spChg chg="add del">
          <ac:chgData name="alina moros" userId="e2b5978c334a0899" providerId="LiveId" clId="{56518CA2-4978-43B8-85CF-CB88DB133659}" dt="2025-11-06T22:42:44.779" v="210" actId="26606"/>
          <ac:spMkLst>
            <pc:docMk/>
            <pc:sldMk cId="3810768216" sldId="256"/>
            <ac:spMk id="9" creationId="{E91DC736-0EF8-4F87-9146-EBF1D2EE4D3D}"/>
          </ac:spMkLst>
        </pc:spChg>
        <pc:spChg chg="add del">
          <ac:chgData name="alina moros" userId="e2b5978c334a0899" providerId="LiveId" clId="{56518CA2-4978-43B8-85CF-CB88DB133659}" dt="2025-11-06T22:42:44.779" v="210" actId="26606"/>
          <ac:spMkLst>
            <pc:docMk/>
            <pc:sldMk cId="3810768216" sldId="256"/>
            <ac:spMk id="10" creationId="{097CD68E-23E3-4007-8847-CD0944C4F7BE}"/>
          </ac:spMkLst>
        </pc:spChg>
        <pc:spChg chg="add del">
          <ac:chgData name="alina moros" userId="e2b5978c334a0899" providerId="LiveId" clId="{56518CA2-4978-43B8-85CF-CB88DB133659}" dt="2025-11-06T22:39:05.969" v="181"/>
          <ac:spMkLst>
            <pc:docMk/>
            <pc:sldMk cId="3810768216" sldId="256"/>
            <ac:spMk id="11" creationId="{ECC07320-C2CA-4E29-8481-9D9E143C7788}"/>
          </ac:spMkLst>
        </pc:spChg>
        <pc:spChg chg="add del">
          <ac:chgData name="alina moros" userId="e2b5978c334a0899" providerId="LiveId" clId="{56518CA2-4978-43B8-85CF-CB88DB133659}" dt="2025-11-06T22:39:05.969" v="181"/>
          <ac:spMkLst>
            <pc:docMk/>
            <pc:sldMk cId="3810768216" sldId="256"/>
            <ac:spMk id="13" creationId="{178FB36B-5BFE-42CA-BC60-1115E0D95EEC}"/>
          </ac:spMkLst>
        </pc:spChg>
        <pc:spChg chg="add del">
          <ac:chgData name="alina moros" userId="e2b5978c334a0899" providerId="LiveId" clId="{56518CA2-4978-43B8-85CF-CB88DB133659}" dt="2025-11-06T22:42:44.779" v="210" actId="26606"/>
          <ac:spMkLst>
            <pc:docMk/>
            <pc:sldMk cId="3810768216" sldId="256"/>
            <ac:spMk id="15" creationId="{AF2F604E-43BE-4DC3-B983-E071523364F8}"/>
          </ac:spMkLst>
        </pc:spChg>
        <pc:spChg chg="add del">
          <ac:chgData name="alina moros" userId="e2b5978c334a0899" providerId="LiveId" clId="{56518CA2-4978-43B8-85CF-CB88DB133659}" dt="2025-11-06T22:42:44.779" v="210" actId="26606"/>
          <ac:spMkLst>
            <pc:docMk/>
            <pc:sldMk cId="3810768216" sldId="256"/>
            <ac:spMk id="17" creationId="{08C9B587-E65E-4B52-B37C-ABEBB6E87928}"/>
          </ac:spMkLst>
        </pc:spChg>
        <pc:spChg chg="add del">
          <ac:chgData name="alina moros" userId="e2b5978c334a0899" providerId="LiveId" clId="{56518CA2-4978-43B8-85CF-CB88DB133659}" dt="2025-11-06T22:42:44.766" v="209" actId="26606"/>
          <ac:spMkLst>
            <pc:docMk/>
            <pc:sldMk cId="3810768216" sldId="256"/>
            <ac:spMk id="22" creationId="{8D0D6D3E-D7F9-4591-9CA9-DDF4DB1F73DA}"/>
          </ac:spMkLst>
        </pc:spChg>
        <pc:spChg chg="add del">
          <ac:chgData name="alina moros" userId="e2b5978c334a0899" providerId="LiveId" clId="{56518CA2-4978-43B8-85CF-CB88DB133659}" dt="2025-11-06T22:42:44.766" v="209" actId="26606"/>
          <ac:spMkLst>
            <pc:docMk/>
            <pc:sldMk cId="3810768216" sldId="256"/>
            <ac:spMk id="24" creationId="{C4C9F2B0-1044-46EB-8AEB-C3BFFDE6C2CC}"/>
          </ac:spMkLst>
        </pc:spChg>
        <pc:spChg chg="add del">
          <ac:chgData name="alina moros" userId="e2b5978c334a0899" providerId="LiveId" clId="{56518CA2-4978-43B8-85CF-CB88DB133659}" dt="2025-11-06T22:42:44.766" v="209" actId="26606"/>
          <ac:spMkLst>
            <pc:docMk/>
            <pc:sldMk cId="3810768216" sldId="256"/>
            <ac:spMk id="26" creationId="{D28B54C3-B57B-472A-B96E-1FCB67093DC2}"/>
          </ac:spMkLst>
        </pc:spChg>
        <pc:spChg chg="add del">
          <ac:chgData name="alina moros" userId="e2b5978c334a0899" providerId="LiveId" clId="{56518CA2-4978-43B8-85CF-CB88DB133659}" dt="2025-11-06T22:42:44.766" v="209" actId="26606"/>
          <ac:spMkLst>
            <pc:docMk/>
            <pc:sldMk cId="3810768216" sldId="256"/>
            <ac:spMk id="28" creationId="{7DB3C429-F8DA-49B9-AF84-21996FCF78B5}"/>
          </ac:spMkLst>
        </pc:spChg>
        <pc:spChg chg="add del">
          <ac:chgData name="alina moros" userId="e2b5978c334a0899" providerId="LiveId" clId="{56518CA2-4978-43B8-85CF-CB88DB133659}" dt="2025-11-06T22:43:18.787" v="216"/>
          <ac:spMkLst>
            <pc:docMk/>
            <pc:sldMk cId="3810768216" sldId="256"/>
            <ac:spMk id="30" creationId="{E91DC736-0EF8-4F87-9146-EBF1D2EE4D3D}"/>
          </ac:spMkLst>
        </pc:spChg>
        <pc:spChg chg="add del">
          <ac:chgData name="alina moros" userId="e2b5978c334a0899" providerId="LiveId" clId="{56518CA2-4978-43B8-85CF-CB88DB133659}" dt="2025-11-06T22:43:18.787" v="216"/>
          <ac:spMkLst>
            <pc:docMk/>
            <pc:sldMk cId="3810768216" sldId="256"/>
            <ac:spMk id="31" creationId="{097CD68E-23E3-4007-8847-CD0944C4F7BE}"/>
          </ac:spMkLst>
        </pc:spChg>
        <pc:spChg chg="add del">
          <ac:chgData name="alina moros" userId="e2b5978c334a0899" providerId="LiveId" clId="{56518CA2-4978-43B8-85CF-CB88DB133659}" dt="2025-11-06T22:43:18.787" v="216"/>
          <ac:spMkLst>
            <pc:docMk/>
            <pc:sldMk cId="3810768216" sldId="256"/>
            <ac:spMk id="32" creationId="{AF2F604E-43BE-4DC3-B983-E071523364F8}"/>
          </ac:spMkLst>
        </pc:spChg>
        <pc:spChg chg="add del">
          <ac:chgData name="alina moros" userId="e2b5978c334a0899" providerId="LiveId" clId="{56518CA2-4978-43B8-85CF-CB88DB133659}" dt="2025-11-06T22:43:18.787" v="216"/>
          <ac:spMkLst>
            <pc:docMk/>
            <pc:sldMk cId="3810768216" sldId="256"/>
            <ac:spMk id="33" creationId="{08C9B587-E65E-4B52-B37C-ABEBB6E87928}"/>
          </ac:spMkLst>
        </pc:spChg>
        <pc:picChg chg="add mod ord">
          <ac:chgData name="alina moros" userId="e2b5978c334a0899" providerId="LiveId" clId="{56518CA2-4978-43B8-85CF-CB88DB133659}" dt="2025-11-06T22:42:49.310" v="211" actId="14100"/>
          <ac:picMkLst>
            <pc:docMk/>
            <pc:sldMk cId="3810768216" sldId="256"/>
            <ac:picMk id="5" creationId="{707E913E-0BD4-F826-3E91-99FAFD23148E}"/>
          </ac:picMkLst>
        </pc:picChg>
      </pc:sldChg>
      <pc:sldChg chg="addSp delSp modSp new mod setBg delDesignElem">
        <pc:chgData name="alina moros" userId="e2b5978c334a0899" providerId="LiveId" clId="{56518CA2-4978-43B8-85CF-CB88DB133659}" dt="2025-11-07T13:25:58.322" v="1122" actId="255"/>
        <pc:sldMkLst>
          <pc:docMk/>
          <pc:sldMk cId="2583588026" sldId="257"/>
        </pc:sldMkLst>
        <pc:spChg chg="mod">
          <ac:chgData name="alina moros" userId="e2b5978c334a0899" providerId="LiveId" clId="{56518CA2-4978-43B8-85CF-CB88DB133659}" dt="2025-11-07T13:25:58.322" v="1122" actId="255"/>
          <ac:spMkLst>
            <pc:docMk/>
            <pc:sldMk cId="2583588026" sldId="257"/>
            <ac:spMk id="2" creationId="{F826FC9F-922B-A0F8-F8F9-F2A192B9D4C7}"/>
          </ac:spMkLst>
        </pc:spChg>
        <pc:spChg chg="add del mod">
          <ac:chgData name="alina moros" userId="e2b5978c334a0899" providerId="LiveId" clId="{56518CA2-4978-43B8-85CF-CB88DB133659}" dt="2025-11-07T13:13:15.478" v="910" actId="26606"/>
          <ac:spMkLst>
            <pc:docMk/>
            <pc:sldMk cId="2583588026" sldId="257"/>
            <ac:spMk id="3" creationId="{19959571-1D2B-BB5C-C14A-7F729A23C40A}"/>
          </ac:spMkLst>
        </pc:spChg>
        <pc:spChg chg="add del">
          <ac:chgData name="alina moros" userId="e2b5978c334a0899" providerId="LiveId" clId="{56518CA2-4978-43B8-85CF-CB88DB133659}" dt="2025-11-06T22:43:18.787" v="216"/>
          <ac:spMkLst>
            <pc:docMk/>
            <pc:sldMk cId="2583588026" sldId="257"/>
            <ac:spMk id="5" creationId="{18873D23-2DCF-4B31-A009-95721C06E8E1}"/>
          </ac:spMkLst>
        </pc:spChg>
        <pc:spChg chg="add mod">
          <ac:chgData name="alina moros" userId="e2b5978c334a0899" providerId="LiveId" clId="{56518CA2-4978-43B8-85CF-CB88DB133659}" dt="2025-11-07T13:12:09.275" v="905" actId="931"/>
          <ac:spMkLst>
            <pc:docMk/>
            <pc:sldMk cId="2583588026" sldId="257"/>
            <ac:spMk id="6" creationId="{27220FD4-6E3B-FE29-4542-B0B75A457B18}"/>
          </ac:spMkLst>
        </pc:spChg>
        <pc:spChg chg="add del">
          <ac:chgData name="alina moros" userId="e2b5978c334a0899" providerId="LiveId" clId="{56518CA2-4978-43B8-85CF-CB88DB133659}" dt="2025-11-06T22:43:18.787" v="216"/>
          <ac:spMkLst>
            <pc:docMk/>
            <pc:sldMk cId="2583588026" sldId="257"/>
            <ac:spMk id="6" creationId="{C13EF075-D4EF-4929-ADBC-91B27DA19955}"/>
          </ac:spMkLst>
        </pc:spChg>
        <pc:spChg chg="add del">
          <ac:chgData name="alina moros" userId="e2b5978c334a0899" providerId="LiveId" clId="{56518CA2-4978-43B8-85CF-CB88DB133659}" dt="2025-11-06T22:39:05.969" v="181"/>
          <ac:spMkLst>
            <pc:docMk/>
            <pc:sldMk cId="2583588026" sldId="257"/>
            <ac:spMk id="8" creationId="{18873D23-2DCF-4B31-A009-95721C06E8E1}"/>
          </ac:spMkLst>
        </pc:spChg>
        <pc:spChg chg="add del">
          <ac:chgData name="alina moros" userId="e2b5978c334a0899" providerId="LiveId" clId="{56518CA2-4978-43B8-85CF-CB88DB133659}" dt="2025-11-06T22:54:23.478" v="328" actId="26606"/>
          <ac:spMkLst>
            <pc:docMk/>
            <pc:sldMk cId="2583588026" sldId="257"/>
            <ac:spMk id="9" creationId="{907E470A-25F4-47D0-8FEC-EE9FD606BB34}"/>
          </ac:spMkLst>
        </pc:spChg>
        <pc:spChg chg="add del">
          <ac:chgData name="alina moros" userId="e2b5978c334a0899" providerId="LiveId" clId="{56518CA2-4978-43B8-85CF-CB88DB133659}" dt="2025-11-06T22:39:05.969" v="181"/>
          <ac:spMkLst>
            <pc:docMk/>
            <pc:sldMk cId="2583588026" sldId="257"/>
            <ac:spMk id="10" creationId="{C13EF075-D4EF-4929-ADBC-91B27DA19955}"/>
          </ac:spMkLst>
        </pc:spChg>
        <pc:spChg chg="add del">
          <ac:chgData name="alina moros" userId="e2b5978c334a0899" providerId="LiveId" clId="{56518CA2-4978-43B8-85CF-CB88DB133659}" dt="2025-11-06T23:11:29.205" v="473"/>
          <ac:spMkLst>
            <pc:docMk/>
            <pc:sldMk cId="2583588026" sldId="257"/>
            <ac:spMk id="11" creationId="{44D65982-4F00-4330-8DAA-DE6A9E4D6D23}"/>
          </ac:spMkLst>
        </pc:spChg>
        <pc:spChg chg="add del">
          <ac:chgData name="alina moros" userId="e2b5978c334a0899" providerId="LiveId" clId="{56518CA2-4978-43B8-85CF-CB88DB133659}" dt="2025-11-06T23:11:29.205" v="473"/>
          <ac:spMkLst>
            <pc:docMk/>
            <pc:sldMk cId="2583588026" sldId="257"/>
            <ac:spMk id="15" creationId="{009115B9-5BFD-478D-9C87-29ADB3AF1721}"/>
          </ac:spMkLst>
        </pc:spChg>
        <pc:spChg chg="add del">
          <ac:chgData name="alina moros" userId="e2b5978c334a0899" providerId="LiveId" clId="{56518CA2-4978-43B8-85CF-CB88DB133659}" dt="2025-11-07T13:13:15.478" v="910" actId="26606"/>
          <ac:spMkLst>
            <pc:docMk/>
            <pc:sldMk cId="2583588026" sldId="257"/>
            <ac:spMk id="17" creationId="{18873D23-2DCF-4B31-A009-95721C06E8E1}"/>
          </ac:spMkLst>
        </pc:spChg>
        <pc:spChg chg="add del">
          <ac:chgData name="alina moros" userId="e2b5978c334a0899" providerId="LiveId" clId="{56518CA2-4978-43B8-85CF-CB88DB133659}" dt="2025-11-07T13:13:15.478" v="910" actId="26606"/>
          <ac:spMkLst>
            <pc:docMk/>
            <pc:sldMk cId="2583588026" sldId="257"/>
            <ac:spMk id="19" creationId="{C13EF075-D4EF-4929-ADBC-91B27DA19955}"/>
          </ac:spMkLst>
        </pc:spChg>
        <pc:spChg chg="add del">
          <ac:chgData name="alina moros" userId="e2b5978c334a0899" providerId="LiveId" clId="{56518CA2-4978-43B8-85CF-CB88DB133659}" dt="2025-11-06T22:58:19.465" v="351"/>
          <ac:spMkLst>
            <pc:docMk/>
            <pc:sldMk cId="2583588026" sldId="257"/>
            <ac:spMk id="26" creationId="{18873D23-2DCF-4B31-A009-95721C06E8E1}"/>
          </ac:spMkLst>
        </pc:spChg>
        <pc:spChg chg="add del">
          <ac:chgData name="alina moros" userId="e2b5978c334a0899" providerId="LiveId" clId="{56518CA2-4978-43B8-85CF-CB88DB133659}" dt="2025-11-06T22:58:19.465" v="351"/>
          <ac:spMkLst>
            <pc:docMk/>
            <pc:sldMk cId="2583588026" sldId="257"/>
            <ac:spMk id="27" creationId="{C13EF075-D4EF-4929-ADBC-91B27DA19955}"/>
          </ac:spMkLst>
        </pc:spChg>
        <pc:spChg chg="add del">
          <ac:chgData name="alina moros" userId="e2b5978c334a0899" providerId="LiveId" clId="{56518CA2-4978-43B8-85CF-CB88DB133659}" dt="2025-11-06T23:14:37.969" v="507"/>
          <ac:spMkLst>
            <pc:docMk/>
            <pc:sldMk cId="2583588026" sldId="257"/>
            <ac:spMk id="29" creationId="{815925C2-A704-4D47-B1C1-3FCA52512EC1}"/>
          </ac:spMkLst>
        </pc:spChg>
        <pc:spChg chg="add del">
          <ac:chgData name="alina moros" userId="e2b5978c334a0899" providerId="LiveId" clId="{56518CA2-4978-43B8-85CF-CB88DB133659}" dt="2025-11-06T23:14:37.969" v="507"/>
          <ac:spMkLst>
            <pc:docMk/>
            <pc:sldMk cId="2583588026" sldId="257"/>
            <ac:spMk id="30" creationId="{01D4315C-C23C-4FD3-98DF-08C29E2292A8}"/>
          </ac:spMkLst>
        </pc:spChg>
        <pc:spChg chg="add del">
          <ac:chgData name="alina moros" userId="e2b5978c334a0899" providerId="LiveId" clId="{56518CA2-4978-43B8-85CF-CB88DB133659}" dt="2025-11-07T13:13:15.467" v="909" actId="26606"/>
          <ac:spMkLst>
            <pc:docMk/>
            <pc:sldMk cId="2583588026" sldId="257"/>
            <ac:spMk id="32" creationId="{7517A47C-B2E5-4B79-8061-D74B1311AF6E}"/>
          </ac:spMkLst>
        </pc:spChg>
        <pc:spChg chg="add del">
          <ac:chgData name="alina moros" userId="e2b5978c334a0899" providerId="LiveId" clId="{56518CA2-4978-43B8-85CF-CB88DB133659}" dt="2025-11-07T13:13:15.467" v="909" actId="26606"/>
          <ac:spMkLst>
            <pc:docMk/>
            <pc:sldMk cId="2583588026" sldId="257"/>
            <ac:spMk id="33" creationId="{C505E780-2083-4CB5-A42A-5E0E2908ECC3}"/>
          </ac:spMkLst>
        </pc:spChg>
        <pc:spChg chg="add del">
          <ac:chgData name="alina moros" userId="e2b5978c334a0899" providerId="LiveId" clId="{56518CA2-4978-43B8-85CF-CB88DB133659}" dt="2025-11-07T13:13:15.467" v="909" actId="26606"/>
          <ac:spMkLst>
            <pc:docMk/>
            <pc:sldMk cId="2583588026" sldId="257"/>
            <ac:spMk id="35" creationId="{D2C0AE1C-0118-41AE-8A10-7CDCBF10E96F}"/>
          </ac:spMkLst>
        </pc:spChg>
        <pc:spChg chg="add del">
          <ac:chgData name="alina moros" userId="e2b5978c334a0899" providerId="LiveId" clId="{56518CA2-4978-43B8-85CF-CB88DB133659}" dt="2025-11-07T13:13:15.467" v="909" actId="26606"/>
          <ac:spMkLst>
            <pc:docMk/>
            <pc:sldMk cId="2583588026" sldId="257"/>
            <ac:spMk id="37" creationId="{463EEC44-1BA3-44ED-81FC-A644B04B2A44}"/>
          </ac:spMkLst>
        </pc:spChg>
        <pc:spChg chg="add">
          <ac:chgData name="alina moros" userId="e2b5978c334a0899" providerId="LiveId" clId="{56518CA2-4978-43B8-85CF-CB88DB133659}" dt="2025-11-07T13:13:15.478" v="910" actId="26606"/>
          <ac:spMkLst>
            <pc:docMk/>
            <pc:sldMk cId="2583588026" sldId="257"/>
            <ac:spMk id="39" creationId="{18873D23-2DCF-4B31-A009-95721C06E8E1}"/>
          </ac:spMkLst>
        </pc:spChg>
        <pc:spChg chg="add">
          <ac:chgData name="alina moros" userId="e2b5978c334a0899" providerId="LiveId" clId="{56518CA2-4978-43B8-85CF-CB88DB133659}" dt="2025-11-07T13:13:15.478" v="910" actId="26606"/>
          <ac:spMkLst>
            <pc:docMk/>
            <pc:sldMk cId="2583588026" sldId="257"/>
            <ac:spMk id="40" creationId="{C13EF075-D4EF-4929-ADBC-91B27DA19955}"/>
          </ac:spMkLst>
        </pc:spChg>
        <pc:spChg chg="add">
          <ac:chgData name="alina moros" userId="e2b5978c334a0899" providerId="LiveId" clId="{56518CA2-4978-43B8-85CF-CB88DB133659}" dt="2025-11-07T13:13:15.478" v="910" actId="26606"/>
          <ac:spMkLst>
            <pc:docMk/>
            <pc:sldMk cId="2583588026" sldId="257"/>
            <ac:spMk id="45" creationId="{19959571-1D2B-BB5C-C14A-7F729A23C40A}"/>
          </ac:spMkLst>
        </pc:spChg>
        <pc:grpChg chg="add del">
          <ac:chgData name="alina moros" userId="e2b5978c334a0899" providerId="LiveId" clId="{56518CA2-4978-43B8-85CF-CB88DB133659}" dt="2025-11-06T22:43:18.787" v="216"/>
          <ac:grpSpMkLst>
            <pc:docMk/>
            <pc:sldMk cId="2583588026" sldId="257"/>
            <ac:grpSpMk id="7" creationId="{DAA26DFA-AAB2-4973-9C17-16D587C7B198}"/>
          </ac:grpSpMkLst>
        </pc:grpChg>
        <pc:grpChg chg="add del">
          <ac:chgData name="alina moros" userId="e2b5978c334a0899" providerId="LiveId" clId="{56518CA2-4978-43B8-85CF-CB88DB133659}" dt="2025-11-06T22:39:05.969" v="181"/>
          <ac:grpSpMkLst>
            <pc:docMk/>
            <pc:sldMk cId="2583588026" sldId="257"/>
            <ac:grpSpMk id="12" creationId="{DAA26DFA-AAB2-4973-9C17-16D587C7B198}"/>
          </ac:grpSpMkLst>
        </pc:grpChg>
        <pc:grpChg chg="add del">
          <ac:chgData name="alina moros" userId="e2b5978c334a0899" providerId="LiveId" clId="{56518CA2-4978-43B8-85CF-CB88DB133659}" dt="2025-11-06T22:54:23.478" v="328" actId="26606"/>
          <ac:grpSpMkLst>
            <pc:docMk/>
            <pc:sldMk cId="2583588026" sldId="257"/>
            <ac:grpSpMk id="13" creationId="{66220E63-99E1-482A-A0A6-B47EB4BF8797}"/>
          </ac:grpSpMkLst>
        </pc:grpChg>
        <pc:grpChg chg="add del">
          <ac:chgData name="alina moros" userId="e2b5978c334a0899" providerId="LiveId" clId="{56518CA2-4978-43B8-85CF-CB88DB133659}" dt="2025-11-06T22:54:23.478" v="328" actId="26606"/>
          <ac:grpSpMkLst>
            <pc:docMk/>
            <pc:sldMk cId="2583588026" sldId="257"/>
            <ac:grpSpMk id="14" creationId="{8618EE54-271A-4FE8-B6B3-D0FCF55A7A01}"/>
          </ac:grpSpMkLst>
        </pc:grpChg>
        <pc:grpChg chg="add del">
          <ac:chgData name="alina moros" userId="e2b5978c334a0899" providerId="LiveId" clId="{56518CA2-4978-43B8-85CF-CB88DB133659}" dt="2025-11-06T23:11:29.205" v="473"/>
          <ac:grpSpMkLst>
            <pc:docMk/>
            <pc:sldMk cId="2583588026" sldId="257"/>
            <ac:grpSpMk id="16" creationId="{43F5E015-E085-4624-B431-B42414448684}"/>
          </ac:grpSpMkLst>
        </pc:grpChg>
        <pc:grpChg chg="add del">
          <ac:chgData name="alina moros" userId="e2b5978c334a0899" providerId="LiveId" clId="{56518CA2-4978-43B8-85CF-CB88DB133659}" dt="2025-11-06T22:54:23.478" v="328" actId="26606"/>
          <ac:grpSpMkLst>
            <pc:docMk/>
            <pc:sldMk cId="2583588026" sldId="257"/>
            <ac:grpSpMk id="18" creationId="{43F5E015-E085-4624-B431-B42414448684}"/>
          </ac:grpSpMkLst>
        </pc:grpChg>
        <pc:grpChg chg="add del">
          <ac:chgData name="alina moros" userId="e2b5978c334a0899" providerId="LiveId" clId="{56518CA2-4978-43B8-85CF-CB88DB133659}" dt="2025-11-07T13:13:15.478" v="910" actId="26606"/>
          <ac:grpSpMkLst>
            <pc:docMk/>
            <pc:sldMk cId="2583588026" sldId="257"/>
            <ac:grpSpMk id="20" creationId="{DAA26DFA-AAB2-4973-9C17-16D587C7B198}"/>
          </ac:grpSpMkLst>
        </pc:grpChg>
        <pc:grpChg chg="add del">
          <ac:chgData name="alina moros" userId="e2b5978c334a0899" providerId="LiveId" clId="{56518CA2-4978-43B8-85CF-CB88DB133659}" dt="2025-11-06T23:11:29.205" v="473"/>
          <ac:grpSpMkLst>
            <pc:docMk/>
            <pc:sldMk cId="2583588026" sldId="257"/>
            <ac:grpSpMk id="24" creationId="{8D57F946-2E03-4DE1-91F8-25BEDC663563}"/>
          </ac:grpSpMkLst>
        </pc:grpChg>
        <pc:grpChg chg="add del">
          <ac:chgData name="alina moros" userId="e2b5978c334a0899" providerId="LiveId" clId="{56518CA2-4978-43B8-85CF-CB88DB133659}" dt="2025-11-06T22:58:19.465" v="351"/>
          <ac:grpSpMkLst>
            <pc:docMk/>
            <pc:sldMk cId="2583588026" sldId="257"/>
            <ac:grpSpMk id="28" creationId="{DAA26DFA-AAB2-4973-9C17-16D587C7B198}"/>
          </ac:grpSpMkLst>
        </pc:grpChg>
        <pc:grpChg chg="add del">
          <ac:chgData name="alina moros" userId="e2b5978c334a0899" providerId="LiveId" clId="{56518CA2-4978-43B8-85CF-CB88DB133659}" dt="2025-11-06T23:14:37.969" v="507"/>
          <ac:grpSpMkLst>
            <pc:docMk/>
            <pc:sldMk cId="2583588026" sldId="257"/>
            <ac:grpSpMk id="31" creationId="{5E6B47BC-43FD-4C91-8BFF-B41B99A8A39E}"/>
          </ac:grpSpMkLst>
        </pc:grpChg>
        <pc:grpChg chg="add del">
          <ac:chgData name="alina moros" userId="e2b5978c334a0899" providerId="LiveId" clId="{56518CA2-4978-43B8-85CF-CB88DB133659}" dt="2025-11-06T23:14:37.969" v="507"/>
          <ac:grpSpMkLst>
            <pc:docMk/>
            <pc:sldMk cId="2583588026" sldId="257"/>
            <ac:grpSpMk id="36" creationId="{43F5E015-E085-4624-B431-B42414448684}"/>
          </ac:grpSpMkLst>
        </pc:grpChg>
        <pc:grpChg chg="add">
          <ac:chgData name="alina moros" userId="e2b5978c334a0899" providerId="LiveId" clId="{56518CA2-4978-43B8-85CF-CB88DB133659}" dt="2025-11-07T13:13:15.478" v="910" actId="26606"/>
          <ac:grpSpMkLst>
            <pc:docMk/>
            <pc:sldMk cId="2583588026" sldId="257"/>
            <ac:grpSpMk id="41" creationId="{DAA26DFA-AAB2-4973-9C17-16D587C7B198}"/>
          </ac:grpSpMkLst>
        </pc:grpChg>
        <pc:graphicFrameChg chg="add del">
          <ac:chgData name="alina moros" userId="e2b5978c334a0899" providerId="LiveId" clId="{56518CA2-4978-43B8-85CF-CB88DB133659}" dt="2025-11-07T13:13:15.467" v="909" actId="26606"/>
          <ac:graphicFrameMkLst>
            <pc:docMk/>
            <pc:sldMk cId="2583588026" sldId="257"/>
            <ac:graphicFrameMk id="34" creationId="{26F26D60-E791-B11E-BAA1-27E1666B48C1}"/>
          </ac:graphicFrameMkLst>
        </pc:graphicFrameChg>
        <pc:picChg chg="add mod">
          <ac:chgData name="alina moros" userId="e2b5978c334a0899" providerId="LiveId" clId="{56518CA2-4978-43B8-85CF-CB88DB133659}" dt="2025-11-07T13:12:09.275" v="905" actId="931"/>
          <ac:picMkLst>
            <pc:docMk/>
            <pc:sldMk cId="2583588026" sldId="257"/>
            <ac:picMk id="5" creationId="{3066B758-1B55-950F-01DB-F87E3A81DEEC}"/>
          </ac:picMkLst>
        </pc:picChg>
      </pc:sldChg>
      <pc:sldChg chg="addSp delSp modSp new mod setBg delDesignElem">
        <pc:chgData name="alina moros" userId="e2b5978c334a0899" providerId="LiveId" clId="{56518CA2-4978-43B8-85CF-CB88DB133659}" dt="2025-11-07T13:16:58.494" v="928" actId="20577"/>
        <pc:sldMkLst>
          <pc:docMk/>
          <pc:sldMk cId="2186561247" sldId="258"/>
        </pc:sldMkLst>
        <pc:spChg chg="mod ord">
          <ac:chgData name="alina moros" userId="e2b5978c334a0899" providerId="LiveId" clId="{56518CA2-4978-43B8-85CF-CB88DB133659}" dt="2025-11-07T13:16:58.494" v="928" actId="20577"/>
          <ac:spMkLst>
            <pc:docMk/>
            <pc:sldMk cId="2186561247" sldId="258"/>
            <ac:spMk id="2" creationId="{45129944-3B9B-27C4-D993-D73D378255BE}"/>
          </ac:spMkLst>
        </pc:spChg>
        <pc:spChg chg="del">
          <ac:chgData name="alina moros" userId="e2b5978c334a0899" providerId="LiveId" clId="{56518CA2-4978-43B8-85CF-CB88DB133659}" dt="2025-11-06T22:32:53.089" v="127" actId="26606"/>
          <ac:spMkLst>
            <pc:docMk/>
            <pc:sldMk cId="2186561247" sldId="258"/>
            <ac:spMk id="3" creationId="{C31AFFFC-B4F1-F015-FDF0-CAD9325C0E8C}"/>
          </ac:spMkLst>
        </pc:spChg>
        <pc:spChg chg="add del">
          <ac:chgData name="alina moros" userId="e2b5978c334a0899" providerId="LiveId" clId="{56518CA2-4978-43B8-85CF-CB88DB133659}" dt="2025-11-06T22:58:19.465" v="351"/>
          <ac:spMkLst>
            <pc:docMk/>
            <pc:sldMk cId="2186561247" sldId="258"/>
            <ac:spMk id="10" creationId="{C7D023E4-8DE1-436E-9847-ED6A4B4B04FD}"/>
          </ac:spMkLst>
        </pc:spChg>
        <pc:spChg chg="add del">
          <ac:chgData name="alina moros" userId="e2b5978c334a0899" providerId="LiveId" clId="{56518CA2-4978-43B8-85CF-CB88DB133659}" dt="2025-11-06T23:13:19.494" v="493"/>
          <ac:spMkLst>
            <pc:docMk/>
            <pc:sldMk cId="2186561247" sldId="258"/>
            <ac:spMk id="11" creationId="{C7D023E4-8DE1-436E-9847-ED6A4B4B04FD}"/>
          </ac:spMkLst>
        </pc:spChg>
        <pc:spChg chg="add del">
          <ac:chgData name="alina moros" userId="e2b5978c334a0899" providerId="LiveId" clId="{56518CA2-4978-43B8-85CF-CB88DB133659}" dt="2025-11-06T22:33:39.991" v="130" actId="26606"/>
          <ac:spMkLst>
            <pc:docMk/>
            <pc:sldMk cId="2186561247" sldId="258"/>
            <ac:spMk id="12" creationId="{74751229-0244-4FBB-BED1-407467F4C951}"/>
          </ac:spMkLst>
        </pc:spChg>
        <pc:spChg chg="add del">
          <ac:chgData name="alina moros" userId="e2b5978c334a0899" providerId="LiveId" clId="{56518CA2-4978-43B8-85CF-CB88DB133659}" dt="2025-11-06T22:58:37.018" v="355" actId="26606"/>
          <ac:spMkLst>
            <pc:docMk/>
            <pc:sldMk cId="2186561247" sldId="258"/>
            <ac:spMk id="13" creationId="{C7D023E4-8DE1-436E-9847-ED6A4B4B04FD}"/>
          </ac:spMkLst>
        </pc:spChg>
        <pc:spChg chg="add del">
          <ac:chgData name="alina moros" userId="e2b5978c334a0899" providerId="LiveId" clId="{56518CA2-4978-43B8-85CF-CB88DB133659}" dt="2025-11-06T22:39:05.969" v="181"/>
          <ac:spMkLst>
            <pc:docMk/>
            <pc:sldMk cId="2186561247" sldId="258"/>
            <ac:spMk id="17" creationId="{337940BB-FBC4-492E-BD92-3B7B914D0EAE}"/>
          </ac:spMkLst>
        </pc:spChg>
        <pc:spChg chg="add del">
          <ac:chgData name="alina moros" userId="e2b5978c334a0899" providerId="LiveId" clId="{56518CA2-4978-43B8-85CF-CB88DB133659}" dt="2025-11-06T22:39:05.969" v="181"/>
          <ac:spMkLst>
            <pc:docMk/>
            <pc:sldMk cId="2186561247" sldId="258"/>
            <ac:spMk id="19" creationId="{3FCFB1DE-0B7E-48CC-BA90-B2AB0889F9D6}"/>
          </ac:spMkLst>
        </pc:spChg>
        <pc:spChg chg="add del">
          <ac:chgData name="alina moros" userId="e2b5978c334a0899" providerId="LiveId" clId="{56518CA2-4978-43B8-85CF-CB88DB133659}" dt="2025-11-06T22:58:37.018" v="355" actId="26606"/>
          <ac:spMkLst>
            <pc:docMk/>
            <pc:sldMk cId="2186561247" sldId="258"/>
            <ac:spMk id="30" creationId="{8B2B1708-8CE4-4A20-94F5-55118AE2CBD7}"/>
          </ac:spMkLst>
        </pc:spChg>
        <pc:spChg chg="add del">
          <ac:chgData name="alina moros" userId="e2b5978c334a0899" providerId="LiveId" clId="{56518CA2-4978-43B8-85CF-CB88DB133659}" dt="2025-11-06T23:14:37.969" v="507"/>
          <ac:spMkLst>
            <pc:docMk/>
            <pc:sldMk cId="2186561247" sldId="258"/>
            <ac:spMk id="36" creationId="{C7D023E4-8DE1-436E-9847-ED6A4B4B04FD}"/>
          </ac:spMkLst>
        </pc:spChg>
        <pc:spChg chg="add del">
          <ac:chgData name="alina moros" userId="e2b5978c334a0899" providerId="LiveId" clId="{56518CA2-4978-43B8-85CF-CB88DB133659}" dt="2025-11-06T23:11:29.205" v="473"/>
          <ac:spMkLst>
            <pc:docMk/>
            <pc:sldMk cId="2186561247" sldId="258"/>
            <ac:spMk id="42" creationId="{C7D023E4-8DE1-436E-9847-ED6A4B4B04FD}"/>
          </ac:spMkLst>
        </pc:spChg>
        <pc:spChg chg="add">
          <ac:chgData name="alina moros" userId="e2b5978c334a0899" providerId="LiveId" clId="{56518CA2-4978-43B8-85CF-CB88DB133659}" dt="2025-11-06T23:14:50.558" v="510" actId="26606"/>
          <ac:spMkLst>
            <pc:docMk/>
            <pc:sldMk cId="2186561247" sldId="258"/>
            <ac:spMk id="44" creationId="{C7D023E4-8DE1-436E-9847-ED6A4B4B04FD}"/>
          </ac:spMkLst>
        </pc:spChg>
        <pc:spChg chg="add">
          <ac:chgData name="alina moros" userId="e2b5978c334a0899" providerId="LiveId" clId="{56518CA2-4978-43B8-85CF-CB88DB133659}" dt="2025-11-06T23:14:50.558" v="510" actId="26606"/>
          <ac:spMkLst>
            <pc:docMk/>
            <pc:sldMk cId="2186561247" sldId="258"/>
            <ac:spMk id="45" creationId="{8B2B1708-8CE4-4A20-94F5-55118AE2CBD7}"/>
          </ac:spMkLst>
        </pc:spChg>
        <pc:grpChg chg="add del">
          <ac:chgData name="alina moros" userId="e2b5978c334a0899" providerId="LiveId" clId="{56518CA2-4978-43B8-85CF-CB88DB133659}" dt="2025-11-06T22:58:19.465" v="351"/>
          <ac:grpSpMkLst>
            <pc:docMk/>
            <pc:sldMk cId="2186561247" sldId="258"/>
            <ac:grpSpMk id="14" creationId="{C2616E71-7702-4514-BCE4-BAADB22ED832}"/>
          </ac:grpSpMkLst>
        </pc:grpChg>
        <pc:grpChg chg="add del">
          <ac:chgData name="alina moros" userId="e2b5978c334a0899" providerId="LiveId" clId="{56518CA2-4978-43B8-85CF-CB88DB133659}" dt="2025-11-06T22:58:19.465" v="351"/>
          <ac:grpSpMkLst>
            <pc:docMk/>
            <pc:sldMk cId="2186561247" sldId="258"/>
            <ac:grpSpMk id="18" creationId="{A2840072-D6EC-480D-9A1B-928B36F9238D}"/>
          </ac:grpSpMkLst>
        </pc:grpChg>
        <pc:grpChg chg="add del">
          <ac:chgData name="alina moros" userId="e2b5978c334a0899" providerId="LiveId" clId="{56518CA2-4978-43B8-85CF-CB88DB133659}" dt="2025-11-06T23:13:19.494" v="493"/>
          <ac:grpSpMkLst>
            <pc:docMk/>
            <pc:sldMk cId="2186561247" sldId="258"/>
            <ac:grpSpMk id="21" creationId="{C2616E71-7702-4514-BCE4-BAADB22ED832}"/>
          </ac:grpSpMkLst>
        </pc:grpChg>
        <pc:grpChg chg="add del">
          <ac:chgData name="alina moros" userId="e2b5978c334a0899" providerId="LiveId" clId="{56518CA2-4978-43B8-85CF-CB88DB133659}" dt="2025-11-06T22:58:19.465" v="351"/>
          <ac:grpSpMkLst>
            <pc:docMk/>
            <pc:sldMk cId="2186561247" sldId="258"/>
            <ac:grpSpMk id="22" creationId="{E27AF472-EAE3-4572-AB69-B92BD10DBC6D}"/>
          </ac:grpSpMkLst>
        </pc:grpChg>
        <pc:grpChg chg="add del">
          <ac:chgData name="alina moros" userId="e2b5978c334a0899" providerId="LiveId" clId="{56518CA2-4978-43B8-85CF-CB88DB133659}" dt="2025-11-06T22:58:37.018" v="355" actId="26606"/>
          <ac:grpSpMkLst>
            <pc:docMk/>
            <pc:sldMk cId="2186561247" sldId="258"/>
            <ac:grpSpMk id="31" creationId="{1F9866A9-B167-4D75-8F7F-360025AD6B43}"/>
          </ac:grpSpMkLst>
        </pc:grpChg>
        <pc:grpChg chg="add del">
          <ac:chgData name="alina moros" userId="e2b5978c334a0899" providerId="LiveId" clId="{56518CA2-4978-43B8-85CF-CB88DB133659}" dt="2025-11-06T23:13:19.494" v="493"/>
          <ac:grpSpMkLst>
            <pc:docMk/>
            <pc:sldMk cId="2186561247" sldId="258"/>
            <ac:grpSpMk id="32" creationId="{A2840072-D6EC-480D-9A1B-928B36F9238D}"/>
          </ac:grpSpMkLst>
        </pc:grpChg>
        <pc:grpChg chg="add del">
          <ac:chgData name="alina moros" userId="e2b5978c334a0899" providerId="LiveId" clId="{56518CA2-4978-43B8-85CF-CB88DB133659}" dt="2025-11-06T22:58:37.018" v="355" actId="26606"/>
          <ac:grpSpMkLst>
            <pc:docMk/>
            <pc:sldMk cId="2186561247" sldId="258"/>
            <ac:grpSpMk id="34" creationId="{E27AF472-EAE3-4572-AB69-B92BD10DBC6D}"/>
          </ac:grpSpMkLst>
        </pc:grpChg>
        <pc:grpChg chg="add del">
          <ac:chgData name="alina moros" userId="e2b5978c334a0899" providerId="LiveId" clId="{56518CA2-4978-43B8-85CF-CB88DB133659}" dt="2025-11-06T23:13:19.494" v="493"/>
          <ac:grpSpMkLst>
            <pc:docMk/>
            <pc:sldMk cId="2186561247" sldId="258"/>
            <ac:grpSpMk id="35" creationId="{E27AF472-EAE3-4572-AB69-B92BD10DBC6D}"/>
          </ac:grpSpMkLst>
        </pc:grpChg>
        <pc:grpChg chg="add del">
          <ac:chgData name="alina moros" userId="e2b5978c334a0899" providerId="LiveId" clId="{56518CA2-4978-43B8-85CF-CB88DB133659}" dt="2025-11-06T23:14:37.969" v="507"/>
          <ac:grpSpMkLst>
            <pc:docMk/>
            <pc:sldMk cId="2186561247" sldId="258"/>
            <ac:grpSpMk id="37" creationId="{C2616E71-7702-4514-BCE4-BAADB22ED832}"/>
          </ac:grpSpMkLst>
        </pc:grpChg>
        <pc:grpChg chg="add del">
          <ac:chgData name="alina moros" userId="e2b5978c334a0899" providerId="LiveId" clId="{56518CA2-4978-43B8-85CF-CB88DB133659}" dt="2025-11-06T23:14:37.969" v="507"/>
          <ac:grpSpMkLst>
            <pc:docMk/>
            <pc:sldMk cId="2186561247" sldId="258"/>
            <ac:grpSpMk id="40" creationId="{A2840072-D6EC-480D-9A1B-928B36F9238D}"/>
          </ac:grpSpMkLst>
        </pc:grpChg>
        <pc:grpChg chg="add del">
          <ac:chgData name="alina moros" userId="e2b5978c334a0899" providerId="LiveId" clId="{56518CA2-4978-43B8-85CF-CB88DB133659}" dt="2025-11-06T23:11:29.205" v="473"/>
          <ac:grpSpMkLst>
            <pc:docMk/>
            <pc:sldMk cId="2186561247" sldId="258"/>
            <ac:grpSpMk id="43" creationId="{C2616E71-7702-4514-BCE4-BAADB22ED832}"/>
          </ac:grpSpMkLst>
        </pc:grpChg>
        <pc:grpChg chg="add del">
          <ac:chgData name="alina moros" userId="e2b5978c334a0899" providerId="LiveId" clId="{56518CA2-4978-43B8-85CF-CB88DB133659}" dt="2025-11-06T23:11:29.205" v="473"/>
          <ac:grpSpMkLst>
            <pc:docMk/>
            <pc:sldMk cId="2186561247" sldId="258"/>
            <ac:grpSpMk id="46" creationId="{A2840072-D6EC-480D-9A1B-928B36F9238D}"/>
          </ac:grpSpMkLst>
        </pc:grpChg>
        <pc:grpChg chg="add">
          <ac:chgData name="alina moros" userId="e2b5978c334a0899" providerId="LiveId" clId="{56518CA2-4978-43B8-85CF-CB88DB133659}" dt="2025-11-06T23:14:50.558" v="510" actId="26606"/>
          <ac:grpSpMkLst>
            <pc:docMk/>
            <pc:sldMk cId="2186561247" sldId="258"/>
            <ac:grpSpMk id="47" creationId="{C291FB31-BA2D-4C80-8229-F0E34C8AEAE4}"/>
          </ac:grpSpMkLst>
        </pc:grpChg>
        <pc:grpChg chg="add del">
          <ac:chgData name="alina moros" userId="e2b5978c334a0899" providerId="LiveId" clId="{56518CA2-4978-43B8-85CF-CB88DB133659}" dt="2025-11-06T23:11:29.205" v="473"/>
          <ac:grpSpMkLst>
            <pc:docMk/>
            <pc:sldMk cId="2186561247" sldId="258"/>
            <ac:grpSpMk id="49" creationId="{E27AF472-EAE3-4572-AB69-B92BD10DBC6D}"/>
          </ac:grpSpMkLst>
        </pc:grpChg>
        <pc:grpChg chg="add">
          <ac:chgData name="alina moros" userId="e2b5978c334a0899" providerId="LiveId" clId="{56518CA2-4978-43B8-85CF-CB88DB133659}" dt="2025-11-06T23:14:50.558" v="510" actId="26606"/>
          <ac:grpSpMkLst>
            <pc:docMk/>
            <pc:sldMk cId="2186561247" sldId="258"/>
            <ac:grpSpMk id="51" creationId="{E27AF472-EAE3-4572-AB69-B92BD10DBC6D}"/>
          </ac:grpSpMkLst>
        </pc:grpChg>
        <pc:grpChg chg="add del">
          <ac:chgData name="alina moros" userId="e2b5978c334a0899" providerId="LiveId" clId="{56518CA2-4978-43B8-85CF-CB88DB133659}" dt="2025-11-06T23:14:37.969" v="507"/>
          <ac:grpSpMkLst>
            <pc:docMk/>
            <pc:sldMk cId="2186561247" sldId="258"/>
            <ac:grpSpMk id="58" creationId="{E27AF472-EAE3-4572-AB69-B92BD10DBC6D}"/>
          </ac:grpSpMkLst>
        </pc:grpChg>
        <pc:picChg chg="add mod">
          <ac:chgData name="alina moros" userId="e2b5978c334a0899" providerId="LiveId" clId="{56518CA2-4978-43B8-85CF-CB88DB133659}" dt="2025-11-06T23:14:50.558" v="510" actId="26606"/>
          <ac:picMkLst>
            <pc:docMk/>
            <pc:sldMk cId="2186561247" sldId="258"/>
            <ac:picMk id="7" creationId="{883657BB-E9BB-A2C2-B632-EBACAEE391C3}"/>
          </ac:picMkLst>
        </pc:picChg>
        <pc:picChg chg="add del">
          <ac:chgData name="alina moros" userId="e2b5978c334a0899" providerId="LiveId" clId="{56518CA2-4978-43B8-85CF-CB88DB133659}" dt="2025-11-06T22:33:39.991" v="130" actId="26606"/>
          <ac:picMkLst>
            <pc:docMk/>
            <pc:sldMk cId="2186561247" sldId="258"/>
            <ac:picMk id="9" creationId="{3186DD38-1F1E-48B3-9ED5-97B4411D5787}"/>
          </ac:picMkLst>
        </pc:picChg>
      </pc:sldChg>
      <pc:sldChg chg="addSp delSp modSp new del mod setBg addAnim delDesignElem">
        <pc:chgData name="alina moros" userId="e2b5978c334a0899" providerId="LiveId" clId="{56518CA2-4978-43B8-85CF-CB88DB133659}" dt="2025-11-06T22:43:51.492" v="218" actId="47"/>
        <pc:sldMkLst>
          <pc:docMk/>
          <pc:sldMk cId="3113379611" sldId="259"/>
        </pc:sldMkLst>
        <pc:spChg chg="mod">
          <ac:chgData name="alina moros" userId="e2b5978c334a0899" providerId="LiveId" clId="{56518CA2-4978-43B8-85CF-CB88DB133659}" dt="2025-11-06T22:41:53.129" v="204" actId="26606"/>
          <ac:spMkLst>
            <pc:docMk/>
            <pc:sldMk cId="3113379611" sldId="259"/>
            <ac:spMk id="2" creationId="{78F6B358-DF1B-350E-E953-15F385991ACB}"/>
          </ac:spMkLst>
        </pc:spChg>
        <pc:spChg chg="add del mod">
          <ac:chgData name="alina moros" userId="e2b5978c334a0899" providerId="LiveId" clId="{56518CA2-4978-43B8-85CF-CB88DB133659}" dt="2025-11-06T22:39:44.408" v="184" actId="26606"/>
          <ac:spMkLst>
            <pc:docMk/>
            <pc:sldMk cId="3113379611" sldId="259"/>
            <ac:spMk id="3" creationId="{97905BAF-D65A-E685-E951-84DC2243B725}"/>
          </ac:spMkLst>
        </pc:spChg>
        <pc:spChg chg="add">
          <ac:chgData name="alina moros" userId="e2b5978c334a0899" providerId="LiveId" clId="{56518CA2-4978-43B8-85CF-CB88DB133659}" dt="2025-11-06T22:43:40.401" v="217" actId="22"/>
          <ac:spMkLst>
            <pc:docMk/>
            <pc:sldMk cId="3113379611" sldId="259"/>
            <ac:spMk id="6" creationId="{F866F27F-C0DC-D19A-81AE-6EF769AFB246}"/>
          </ac:spMkLst>
        </pc:spChg>
        <pc:spChg chg="add del">
          <ac:chgData name="alina moros" userId="e2b5978c334a0899" providerId="LiveId" clId="{56518CA2-4978-43B8-85CF-CB88DB133659}" dt="2025-11-06T22:40:46.374" v="197" actId="26606"/>
          <ac:spMkLst>
            <pc:docMk/>
            <pc:sldMk cId="3113379611" sldId="259"/>
            <ac:spMk id="9" creationId="{0671A8AE-40A1-4631-A6B8-581AFF065482}"/>
          </ac:spMkLst>
        </pc:spChg>
        <pc:spChg chg="add del">
          <ac:chgData name="alina moros" userId="e2b5978c334a0899" providerId="LiveId" clId="{56518CA2-4978-43B8-85CF-CB88DB133659}" dt="2025-11-06T22:39:44.398" v="183" actId="26606"/>
          <ac:spMkLst>
            <pc:docMk/>
            <pc:sldMk cId="3113379611" sldId="259"/>
            <ac:spMk id="10" creationId="{A3363022-C969-41E9-8EB2-E4C94908C1FA}"/>
          </ac:spMkLst>
        </pc:spChg>
        <pc:spChg chg="add del">
          <ac:chgData name="alina moros" userId="e2b5978c334a0899" providerId="LiveId" clId="{56518CA2-4978-43B8-85CF-CB88DB133659}" dt="2025-11-06T22:40:46.374" v="197" actId="26606"/>
          <ac:spMkLst>
            <pc:docMk/>
            <pc:sldMk cId="3113379611" sldId="259"/>
            <ac:spMk id="11" creationId="{AB58EF07-17C2-48CF-ABB0-EEF1F17CB8F0}"/>
          </ac:spMkLst>
        </pc:spChg>
        <pc:spChg chg="add del">
          <ac:chgData name="alina moros" userId="e2b5978c334a0899" providerId="LiveId" clId="{56518CA2-4978-43B8-85CF-CB88DB133659}" dt="2025-11-06T22:39:44.398" v="183" actId="26606"/>
          <ac:spMkLst>
            <pc:docMk/>
            <pc:sldMk cId="3113379611" sldId="259"/>
            <ac:spMk id="12" creationId="{8D1AD6B3-BE88-4CEB-BA17-790657CC4729}"/>
          </ac:spMkLst>
        </pc:spChg>
        <pc:spChg chg="add del">
          <ac:chgData name="alina moros" userId="e2b5978c334a0899" providerId="LiveId" clId="{56518CA2-4978-43B8-85CF-CB88DB133659}" dt="2025-11-06T22:40:46.374" v="197" actId="26606"/>
          <ac:spMkLst>
            <pc:docMk/>
            <pc:sldMk cId="3113379611" sldId="259"/>
            <ac:spMk id="13" creationId="{AF2F604E-43BE-4DC3-B983-E071523364F8}"/>
          </ac:spMkLst>
        </pc:spChg>
        <pc:spChg chg="add del">
          <ac:chgData name="alina moros" userId="e2b5978c334a0899" providerId="LiveId" clId="{56518CA2-4978-43B8-85CF-CB88DB133659}" dt="2025-11-06T22:40:46.374" v="197" actId="26606"/>
          <ac:spMkLst>
            <pc:docMk/>
            <pc:sldMk cId="3113379611" sldId="259"/>
            <ac:spMk id="19" creationId="{08C9B587-E65E-4B52-B37C-ABEBB6E87928}"/>
          </ac:spMkLst>
        </pc:spChg>
        <pc:spChg chg="add del">
          <ac:chgData name="alina moros" userId="e2b5978c334a0899" providerId="LiveId" clId="{56518CA2-4978-43B8-85CF-CB88DB133659}" dt="2025-11-06T22:41:53.129" v="204" actId="26606"/>
          <ac:spMkLst>
            <pc:docMk/>
            <pc:sldMk cId="3113379611" sldId="259"/>
            <ac:spMk id="24" creationId="{657F69E0-C4B0-4BEC-A689-4F8D877F05D4}"/>
          </ac:spMkLst>
        </pc:spChg>
        <pc:spChg chg="add del">
          <ac:chgData name="alina moros" userId="e2b5978c334a0899" providerId="LiveId" clId="{56518CA2-4978-43B8-85CF-CB88DB133659}" dt="2025-11-06T22:41:53.129" v="204" actId="26606"/>
          <ac:spMkLst>
            <pc:docMk/>
            <pc:sldMk cId="3113379611" sldId="259"/>
            <ac:spMk id="26" creationId="{9F6380B4-6A1C-481E-8408-B4E6C75B9B81}"/>
          </ac:spMkLst>
        </pc:spChg>
        <pc:spChg chg="add del">
          <ac:chgData name="alina moros" userId="e2b5978c334a0899" providerId="LiveId" clId="{56518CA2-4978-43B8-85CF-CB88DB133659}" dt="2025-11-06T22:43:18.787" v="216"/>
          <ac:spMkLst>
            <pc:docMk/>
            <pc:sldMk cId="3113379611" sldId="259"/>
            <ac:spMk id="31" creationId="{BA79A7CF-01AF-4178-9369-94E0C90EB046}"/>
          </ac:spMkLst>
        </pc:spChg>
        <pc:spChg chg="add del">
          <ac:chgData name="alina moros" userId="e2b5978c334a0899" providerId="LiveId" clId="{56518CA2-4978-43B8-85CF-CB88DB133659}" dt="2025-11-06T22:43:18.787" v="216"/>
          <ac:spMkLst>
            <pc:docMk/>
            <pc:sldMk cId="3113379611" sldId="259"/>
            <ac:spMk id="33" creationId="{99413ED5-9ED4-4772-BCE4-2BCAE6B12E35}"/>
          </ac:spMkLst>
        </pc:spChg>
        <pc:spChg chg="add del">
          <ac:chgData name="alina moros" userId="e2b5978c334a0899" providerId="LiveId" clId="{56518CA2-4978-43B8-85CF-CB88DB133659}" dt="2025-11-06T22:43:18.787" v="216"/>
          <ac:spMkLst>
            <pc:docMk/>
            <pc:sldMk cId="3113379611" sldId="259"/>
            <ac:spMk id="35" creationId="{04357C93-F0CB-4A1C-8F77-4E9063789819}"/>
          </ac:spMkLst>
        </pc:spChg>
        <pc:spChg chg="add del">
          <ac:chgData name="alina moros" userId="e2b5978c334a0899" providerId="LiveId" clId="{56518CA2-4978-43B8-85CF-CB88DB133659}" dt="2025-11-06T22:43:18.787" v="216"/>
          <ac:spMkLst>
            <pc:docMk/>
            <pc:sldMk cId="3113379611" sldId="259"/>
            <ac:spMk id="37" creationId="{90F533E9-6690-41A8-A372-4C6C622D028D}"/>
          </ac:spMkLst>
        </pc:spChg>
        <pc:grpChg chg="add del">
          <ac:chgData name="alina moros" userId="e2b5978c334a0899" providerId="LiveId" clId="{56518CA2-4978-43B8-85CF-CB88DB133659}" dt="2025-11-06T22:39:44.398" v="183" actId="26606"/>
          <ac:grpSpMkLst>
            <pc:docMk/>
            <pc:sldMk cId="3113379611" sldId="259"/>
            <ac:grpSpMk id="14" creationId="{89D1390B-7E13-4B4F-9CB2-391063412E54}"/>
          </ac:grpSpMkLst>
        </pc:grpChg>
        <pc:picChg chg="add mod ord">
          <ac:chgData name="alina moros" userId="e2b5978c334a0899" providerId="LiveId" clId="{56518CA2-4978-43B8-85CF-CB88DB133659}" dt="2025-11-06T22:41:53.129" v="204" actId="26606"/>
          <ac:picMkLst>
            <pc:docMk/>
            <pc:sldMk cId="3113379611" sldId="259"/>
            <ac:picMk id="5" creationId="{38E8046C-0C6B-0AB2-31B8-1C716AA99621}"/>
          </ac:picMkLst>
        </pc:picChg>
        <pc:picChg chg="add del">
          <ac:chgData name="alina moros" userId="e2b5978c334a0899" providerId="LiveId" clId="{56518CA2-4978-43B8-85CF-CB88DB133659}" dt="2025-11-06T22:39:44.398" v="183" actId="26606"/>
          <ac:picMkLst>
            <pc:docMk/>
            <pc:sldMk cId="3113379611" sldId="259"/>
            <ac:picMk id="7" creationId="{59003B25-9C2C-1DA8-AA36-BED8A6830613}"/>
          </ac:picMkLst>
        </pc:picChg>
      </pc:sldChg>
      <pc:sldChg chg="addSp delSp modSp new mod setBg delDesignElem">
        <pc:chgData name="alina moros" userId="e2b5978c334a0899" providerId="LiveId" clId="{56518CA2-4978-43B8-85CF-CB88DB133659}" dt="2025-11-07T12:55:58.507" v="685" actId="27636"/>
        <pc:sldMkLst>
          <pc:docMk/>
          <pc:sldMk cId="4122138981" sldId="259"/>
        </pc:sldMkLst>
        <pc:spChg chg="mod">
          <ac:chgData name="alina moros" userId="e2b5978c334a0899" providerId="LiveId" clId="{56518CA2-4978-43B8-85CF-CB88DB133659}" dt="2025-11-06T23:12:10.911" v="478" actId="26606"/>
          <ac:spMkLst>
            <pc:docMk/>
            <pc:sldMk cId="4122138981" sldId="259"/>
            <ac:spMk id="2" creationId="{B65683EC-F5FB-F839-8BB9-14C545A22326}"/>
          </ac:spMkLst>
        </pc:spChg>
        <pc:spChg chg="mod">
          <ac:chgData name="alina moros" userId="e2b5978c334a0899" providerId="LiveId" clId="{56518CA2-4978-43B8-85CF-CB88DB133659}" dt="2025-11-07T12:55:58.507" v="685" actId="27636"/>
          <ac:spMkLst>
            <pc:docMk/>
            <pc:sldMk cId="4122138981" sldId="259"/>
            <ac:spMk id="3" creationId="{C19D228C-6330-5D63-8DC6-06E88D25131E}"/>
          </ac:spMkLst>
        </pc:spChg>
        <pc:spChg chg="add del">
          <ac:chgData name="alina moros" userId="e2b5978c334a0899" providerId="LiveId" clId="{56518CA2-4978-43B8-85CF-CB88DB133659}" dt="2025-11-06T22:52:46.747" v="308" actId="26606"/>
          <ac:spMkLst>
            <pc:docMk/>
            <pc:sldMk cId="4122138981" sldId="259"/>
            <ac:spMk id="5" creationId="{A2679492-7988-4050-9056-542444452411}"/>
          </ac:spMkLst>
        </pc:spChg>
        <pc:spChg chg="add del">
          <ac:chgData name="alina moros" userId="e2b5978c334a0899" providerId="LiveId" clId="{56518CA2-4978-43B8-85CF-CB88DB133659}" dt="2025-11-06T22:52:46.747" v="308" actId="26606"/>
          <ac:spMkLst>
            <pc:docMk/>
            <pc:sldMk cId="4122138981" sldId="259"/>
            <ac:spMk id="6" creationId="{B091B163-7D61-4891-ABCF-5C13D9C418D0}"/>
          </ac:spMkLst>
        </pc:spChg>
        <pc:spChg chg="add del">
          <ac:chgData name="alina moros" userId="e2b5978c334a0899" providerId="LiveId" clId="{56518CA2-4978-43B8-85CF-CB88DB133659}" dt="2025-11-06T22:52:02.110" v="304"/>
          <ac:spMkLst>
            <pc:docMk/>
            <pc:sldMk cId="4122138981" sldId="259"/>
            <ac:spMk id="8" creationId="{A2679492-7988-4050-9056-542444452411}"/>
          </ac:spMkLst>
        </pc:spChg>
        <pc:spChg chg="add del">
          <ac:chgData name="alina moros" userId="e2b5978c334a0899" providerId="LiveId" clId="{56518CA2-4978-43B8-85CF-CB88DB133659}" dt="2025-11-06T23:11:29.205" v="473"/>
          <ac:spMkLst>
            <pc:docMk/>
            <pc:sldMk cId="4122138981" sldId="259"/>
            <ac:spMk id="9" creationId="{A2679492-7988-4050-9056-542444452411}"/>
          </ac:spMkLst>
        </pc:spChg>
        <pc:spChg chg="add del">
          <ac:chgData name="alina moros" userId="e2b5978c334a0899" providerId="LiveId" clId="{56518CA2-4978-43B8-85CF-CB88DB133659}" dt="2025-11-06T22:52:02.110" v="304"/>
          <ac:spMkLst>
            <pc:docMk/>
            <pc:sldMk cId="4122138981" sldId="259"/>
            <ac:spMk id="10" creationId="{B091B163-7D61-4891-ABCF-5C13D9C418D0}"/>
          </ac:spMkLst>
        </pc:spChg>
        <pc:spChg chg="add del">
          <ac:chgData name="alina moros" userId="e2b5978c334a0899" providerId="LiveId" clId="{56518CA2-4978-43B8-85CF-CB88DB133659}" dt="2025-11-06T23:11:29.205" v="473"/>
          <ac:spMkLst>
            <pc:docMk/>
            <pc:sldMk cId="4122138981" sldId="259"/>
            <ac:spMk id="11" creationId="{B091B163-7D61-4891-ABCF-5C13D9C418D0}"/>
          </ac:spMkLst>
        </pc:spChg>
        <pc:spChg chg="add">
          <ac:chgData name="alina moros" userId="e2b5978c334a0899" providerId="LiveId" clId="{56518CA2-4978-43B8-85CF-CB88DB133659}" dt="2025-11-06T23:14:46.851" v="509" actId="26606"/>
          <ac:spMkLst>
            <pc:docMk/>
            <pc:sldMk cId="4122138981" sldId="259"/>
            <ac:spMk id="13" creationId="{907E470A-25F4-47D0-8FEC-EE9FD606BB34}"/>
          </ac:spMkLst>
        </pc:spChg>
        <pc:spChg chg="add del">
          <ac:chgData name="alina moros" userId="e2b5978c334a0899" providerId="LiveId" clId="{56518CA2-4978-43B8-85CF-CB88DB133659}" dt="2025-11-06T22:58:19.465" v="351"/>
          <ac:spMkLst>
            <pc:docMk/>
            <pc:sldMk cId="4122138981" sldId="259"/>
            <ac:spMk id="23" creationId="{907E470A-25F4-47D0-8FEC-EE9FD606BB34}"/>
          </ac:spMkLst>
        </pc:spChg>
        <pc:spChg chg="add del">
          <ac:chgData name="alina moros" userId="e2b5978c334a0899" providerId="LiveId" clId="{56518CA2-4978-43B8-85CF-CB88DB133659}" dt="2025-11-06T23:13:19.494" v="493"/>
          <ac:spMkLst>
            <pc:docMk/>
            <pc:sldMk cId="4122138981" sldId="259"/>
            <ac:spMk id="26" creationId="{907E470A-25F4-47D0-8FEC-EE9FD606BB34}"/>
          </ac:spMkLst>
        </pc:spChg>
        <pc:grpChg chg="add del">
          <ac:chgData name="alina moros" userId="e2b5978c334a0899" providerId="LiveId" clId="{56518CA2-4978-43B8-85CF-CB88DB133659}" dt="2025-11-06T22:52:46.747" v="308" actId="26606"/>
          <ac:grpSpMkLst>
            <pc:docMk/>
            <pc:sldMk cId="4122138981" sldId="259"/>
            <ac:grpSpMk id="7" creationId="{0474DF76-993E-44DE-AFB0-C416182ACECF}"/>
          </ac:grpSpMkLst>
        </pc:grpChg>
        <pc:grpChg chg="add del">
          <ac:chgData name="alina moros" userId="e2b5978c334a0899" providerId="LiveId" clId="{56518CA2-4978-43B8-85CF-CB88DB133659}" dt="2025-11-06T22:52:02.110" v="304"/>
          <ac:grpSpMkLst>
            <pc:docMk/>
            <pc:sldMk cId="4122138981" sldId="259"/>
            <ac:grpSpMk id="12" creationId="{0474DF76-993E-44DE-AFB0-C416182ACECF}"/>
          </ac:grpSpMkLst>
        </pc:grpChg>
        <pc:grpChg chg="add">
          <ac:chgData name="alina moros" userId="e2b5978c334a0899" providerId="LiveId" clId="{56518CA2-4978-43B8-85CF-CB88DB133659}" dt="2025-11-06T23:14:46.851" v="509" actId="26606"/>
          <ac:grpSpMkLst>
            <pc:docMk/>
            <pc:sldMk cId="4122138981" sldId="259"/>
            <ac:grpSpMk id="14" creationId="{8618EE54-271A-4FE8-B6B3-D0FCF55A7A01}"/>
          </ac:grpSpMkLst>
        </pc:grpChg>
        <pc:grpChg chg="add del">
          <ac:chgData name="alina moros" userId="e2b5978c334a0899" providerId="LiveId" clId="{56518CA2-4978-43B8-85CF-CB88DB133659}" dt="2025-11-06T23:11:29.205" v="473"/>
          <ac:grpSpMkLst>
            <pc:docMk/>
            <pc:sldMk cId="4122138981" sldId="259"/>
            <ac:grpSpMk id="16" creationId="{0474DF76-993E-44DE-AFB0-C416182ACECF}"/>
          </ac:grpSpMkLst>
        </pc:grpChg>
        <pc:grpChg chg="add del">
          <ac:chgData name="alina moros" userId="e2b5978c334a0899" providerId="LiveId" clId="{56518CA2-4978-43B8-85CF-CB88DB133659}" dt="2025-11-06T22:58:19.465" v="351"/>
          <ac:grpSpMkLst>
            <pc:docMk/>
            <pc:sldMk cId="4122138981" sldId="259"/>
            <ac:grpSpMk id="25" creationId="{66220E63-99E1-482A-A0A6-B47EB4BF8797}"/>
          </ac:grpSpMkLst>
        </pc:grpChg>
        <pc:grpChg chg="add del">
          <ac:chgData name="alina moros" userId="e2b5978c334a0899" providerId="LiveId" clId="{56518CA2-4978-43B8-85CF-CB88DB133659}" dt="2025-11-06T23:13:19.494" v="493"/>
          <ac:grpSpMkLst>
            <pc:docMk/>
            <pc:sldMk cId="4122138981" sldId="259"/>
            <ac:grpSpMk id="27" creationId="{66220E63-99E1-482A-A0A6-B47EB4BF8797}"/>
          </ac:grpSpMkLst>
        </pc:grpChg>
        <pc:grpChg chg="add del">
          <ac:chgData name="alina moros" userId="e2b5978c334a0899" providerId="LiveId" clId="{56518CA2-4978-43B8-85CF-CB88DB133659}" dt="2025-11-06T22:58:19.465" v="351"/>
          <ac:grpSpMkLst>
            <pc:docMk/>
            <pc:sldMk cId="4122138981" sldId="259"/>
            <ac:grpSpMk id="29" creationId="{8618EE54-271A-4FE8-B6B3-D0FCF55A7A01}"/>
          </ac:grpSpMkLst>
        </pc:grpChg>
        <pc:grpChg chg="add del">
          <ac:chgData name="alina moros" userId="e2b5978c334a0899" providerId="LiveId" clId="{56518CA2-4978-43B8-85CF-CB88DB133659}" dt="2025-11-06T23:13:19.494" v="493"/>
          <ac:grpSpMkLst>
            <pc:docMk/>
            <pc:sldMk cId="4122138981" sldId="259"/>
            <ac:grpSpMk id="31" creationId="{8618EE54-271A-4FE8-B6B3-D0FCF55A7A01}"/>
          </ac:grpSpMkLst>
        </pc:grpChg>
        <pc:grpChg chg="add del">
          <ac:chgData name="alina moros" userId="e2b5978c334a0899" providerId="LiveId" clId="{56518CA2-4978-43B8-85CF-CB88DB133659}" dt="2025-11-06T22:58:19.465" v="351"/>
          <ac:grpSpMkLst>
            <pc:docMk/>
            <pc:sldMk cId="4122138981" sldId="259"/>
            <ac:grpSpMk id="33" creationId="{43F5E015-E085-4624-B431-B42414448684}"/>
          </ac:grpSpMkLst>
        </pc:grpChg>
        <pc:grpChg chg="add del">
          <ac:chgData name="alina moros" userId="e2b5978c334a0899" providerId="LiveId" clId="{56518CA2-4978-43B8-85CF-CB88DB133659}" dt="2025-11-06T23:13:19.494" v="493"/>
          <ac:grpSpMkLst>
            <pc:docMk/>
            <pc:sldMk cId="4122138981" sldId="259"/>
            <ac:grpSpMk id="35" creationId="{43F5E015-E085-4624-B431-B42414448684}"/>
          </ac:grpSpMkLst>
        </pc:grpChg>
        <pc:grpChg chg="add">
          <ac:chgData name="alina moros" userId="e2b5978c334a0899" providerId="LiveId" clId="{56518CA2-4978-43B8-85CF-CB88DB133659}" dt="2025-11-06T23:14:46.851" v="509" actId="26606"/>
          <ac:grpSpMkLst>
            <pc:docMk/>
            <pc:sldMk cId="4122138981" sldId="259"/>
            <ac:grpSpMk id="39" creationId="{66220E63-99E1-482A-A0A6-B47EB4BF8797}"/>
          </ac:grpSpMkLst>
        </pc:grpChg>
        <pc:grpChg chg="add">
          <ac:chgData name="alina moros" userId="e2b5978c334a0899" providerId="LiveId" clId="{56518CA2-4978-43B8-85CF-CB88DB133659}" dt="2025-11-06T23:14:46.851" v="509" actId="26606"/>
          <ac:grpSpMkLst>
            <pc:docMk/>
            <pc:sldMk cId="4122138981" sldId="259"/>
            <ac:grpSpMk id="43" creationId="{43F5E015-E085-4624-B431-B42414448684}"/>
          </ac:grpSpMkLst>
        </pc:grpChg>
        <pc:cxnChg chg="add del">
          <ac:chgData name="alina moros" userId="e2b5978c334a0899" providerId="LiveId" clId="{56518CA2-4978-43B8-85CF-CB88DB133659}" dt="2025-11-06T22:52:02.110" v="304"/>
          <ac:cxnSpMkLst>
            <pc:docMk/>
            <pc:sldMk cId="4122138981" sldId="259"/>
            <ac:cxnSpMk id="17" creationId="{C49DA8F6-BCC1-4447-B54C-57856834B94B}"/>
          </ac:cxnSpMkLst>
        </pc:cxnChg>
        <pc:cxnChg chg="add del">
          <ac:chgData name="alina moros" userId="e2b5978c334a0899" providerId="LiveId" clId="{56518CA2-4978-43B8-85CF-CB88DB133659}" dt="2025-11-06T22:52:46.747" v="308" actId="26606"/>
          <ac:cxnSpMkLst>
            <pc:docMk/>
            <pc:sldMk cId="4122138981" sldId="259"/>
            <ac:cxnSpMk id="18" creationId="{C49DA8F6-BCC1-4447-B54C-57856834B94B}"/>
          </ac:cxnSpMkLst>
        </pc:cxnChg>
        <pc:cxnChg chg="add del">
          <ac:chgData name="alina moros" userId="e2b5978c334a0899" providerId="LiveId" clId="{56518CA2-4978-43B8-85CF-CB88DB133659}" dt="2025-11-06T23:11:29.205" v="473"/>
          <ac:cxnSpMkLst>
            <pc:docMk/>
            <pc:sldMk cId="4122138981" sldId="259"/>
            <ac:cxnSpMk id="19" creationId="{C49DA8F6-BCC1-4447-B54C-57856834B94B}"/>
          </ac:cxnSpMkLst>
        </pc:cxnChg>
      </pc:sldChg>
      <pc:sldChg chg="addSp delSp modSp new mod setBg delDesignElem">
        <pc:chgData name="alina moros" userId="e2b5978c334a0899" providerId="LiveId" clId="{56518CA2-4978-43B8-85CF-CB88DB133659}" dt="2025-11-07T13:14:38.544" v="913" actId="20577"/>
        <pc:sldMkLst>
          <pc:docMk/>
          <pc:sldMk cId="2493305807" sldId="260"/>
        </pc:sldMkLst>
        <pc:spChg chg="mod">
          <ac:chgData name="alina moros" userId="e2b5978c334a0899" providerId="LiveId" clId="{56518CA2-4978-43B8-85CF-CB88DB133659}" dt="2025-11-06T23:14:43.480" v="508" actId="26606"/>
          <ac:spMkLst>
            <pc:docMk/>
            <pc:sldMk cId="2493305807" sldId="260"/>
            <ac:spMk id="2" creationId="{FDFE7F75-8D04-F70A-7DB9-07396506626F}"/>
          </ac:spMkLst>
        </pc:spChg>
        <pc:spChg chg="mod">
          <ac:chgData name="alina moros" userId="e2b5978c334a0899" providerId="LiveId" clId="{56518CA2-4978-43B8-85CF-CB88DB133659}" dt="2025-11-07T13:14:38.544" v="913" actId="20577"/>
          <ac:spMkLst>
            <pc:docMk/>
            <pc:sldMk cId="2493305807" sldId="260"/>
            <ac:spMk id="3" creationId="{68B68BAA-5179-4B6E-499F-85165B13A262}"/>
          </ac:spMkLst>
        </pc:spChg>
        <pc:spChg chg="add del">
          <ac:chgData name="alina moros" userId="e2b5978c334a0899" providerId="LiveId" clId="{56518CA2-4978-43B8-85CF-CB88DB133659}" dt="2025-11-06T23:11:29.205" v="473"/>
          <ac:spMkLst>
            <pc:docMk/>
            <pc:sldMk cId="2493305807" sldId="260"/>
            <ac:spMk id="5" creationId="{907E470A-25F4-47D0-8FEC-EE9FD606BB34}"/>
          </ac:spMkLst>
        </pc:spChg>
        <pc:spChg chg="add">
          <ac:chgData name="alina moros" userId="e2b5978c334a0899" providerId="LiveId" clId="{56518CA2-4978-43B8-85CF-CB88DB133659}" dt="2025-11-06T23:14:43.480" v="508" actId="26606"/>
          <ac:spMkLst>
            <pc:docMk/>
            <pc:sldMk cId="2493305807" sldId="260"/>
            <ac:spMk id="7" creationId="{907E470A-25F4-47D0-8FEC-EE9FD606BB34}"/>
          </ac:spMkLst>
        </pc:spChg>
        <pc:spChg chg="add del">
          <ac:chgData name="alina moros" userId="e2b5978c334a0899" providerId="LiveId" clId="{56518CA2-4978-43B8-85CF-CB88DB133659}" dt="2025-11-06T22:52:43.210" v="307" actId="26606"/>
          <ac:spMkLst>
            <pc:docMk/>
            <pc:sldMk cId="2493305807" sldId="260"/>
            <ac:spMk id="8" creationId="{A2679492-7988-4050-9056-542444452411}"/>
          </ac:spMkLst>
        </pc:spChg>
        <pc:spChg chg="add del">
          <ac:chgData name="alina moros" userId="e2b5978c334a0899" providerId="LiveId" clId="{56518CA2-4978-43B8-85CF-CB88DB133659}" dt="2025-11-06T22:52:43.210" v="307" actId="26606"/>
          <ac:spMkLst>
            <pc:docMk/>
            <pc:sldMk cId="2493305807" sldId="260"/>
            <ac:spMk id="10" creationId="{B091B163-7D61-4891-ABCF-5C13D9C418D0}"/>
          </ac:spMkLst>
        </pc:spChg>
        <pc:spChg chg="add del">
          <ac:chgData name="alina moros" userId="e2b5978c334a0899" providerId="LiveId" clId="{56518CA2-4978-43B8-85CF-CB88DB133659}" dt="2025-11-06T22:58:19.465" v="351"/>
          <ac:spMkLst>
            <pc:docMk/>
            <pc:sldMk cId="2493305807" sldId="260"/>
            <ac:spMk id="22" creationId="{907E470A-25F4-47D0-8FEC-EE9FD606BB34}"/>
          </ac:spMkLst>
        </pc:spChg>
        <pc:spChg chg="add del">
          <ac:chgData name="alina moros" userId="e2b5978c334a0899" providerId="LiveId" clId="{56518CA2-4978-43B8-85CF-CB88DB133659}" dt="2025-11-06T23:13:19.494" v="493"/>
          <ac:spMkLst>
            <pc:docMk/>
            <pc:sldMk cId="2493305807" sldId="260"/>
            <ac:spMk id="25" creationId="{815925C2-A704-4D47-B1C1-3FCA52512EC1}"/>
          </ac:spMkLst>
        </pc:spChg>
        <pc:spChg chg="add del">
          <ac:chgData name="alina moros" userId="e2b5978c334a0899" providerId="LiveId" clId="{56518CA2-4978-43B8-85CF-CB88DB133659}" dt="2025-11-06T23:13:19.494" v="493"/>
          <ac:spMkLst>
            <pc:docMk/>
            <pc:sldMk cId="2493305807" sldId="260"/>
            <ac:spMk id="26" creationId="{01D4315C-C23C-4FD3-98DF-08C29E2292A8}"/>
          </ac:spMkLst>
        </pc:spChg>
        <pc:grpChg chg="add del">
          <ac:chgData name="alina moros" userId="e2b5978c334a0899" providerId="LiveId" clId="{56518CA2-4978-43B8-85CF-CB88DB133659}" dt="2025-11-06T23:11:29.205" v="473"/>
          <ac:grpSpMkLst>
            <pc:docMk/>
            <pc:sldMk cId="2493305807" sldId="260"/>
            <ac:grpSpMk id="6" creationId="{66220E63-99E1-482A-A0A6-B47EB4BF8797}"/>
          </ac:grpSpMkLst>
        </pc:grpChg>
        <pc:grpChg chg="add">
          <ac:chgData name="alina moros" userId="e2b5978c334a0899" providerId="LiveId" clId="{56518CA2-4978-43B8-85CF-CB88DB133659}" dt="2025-11-06T23:14:43.480" v="508" actId="26606"/>
          <ac:grpSpMkLst>
            <pc:docMk/>
            <pc:sldMk cId="2493305807" sldId="260"/>
            <ac:grpSpMk id="9" creationId="{66220E63-99E1-482A-A0A6-B47EB4BF8797}"/>
          </ac:grpSpMkLst>
        </pc:grpChg>
        <pc:grpChg chg="add del">
          <ac:chgData name="alina moros" userId="e2b5978c334a0899" providerId="LiveId" clId="{56518CA2-4978-43B8-85CF-CB88DB133659}" dt="2025-11-06T22:52:43.210" v="307" actId="26606"/>
          <ac:grpSpMkLst>
            <pc:docMk/>
            <pc:sldMk cId="2493305807" sldId="260"/>
            <ac:grpSpMk id="12" creationId="{0474DF76-993E-44DE-AFB0-C416182ACECF}"/>
          </ac:grpSpMkLst>
        </pc:grpChg>
        <pc:grpChg chg="add del">
          <ac:chgData name="alina moros" userId="e2b5978c334a0899" providerId="LiveId" clId="{56518CA2-4978-43B8-85CF-CB88DB133659}" dt="2025-11-06T23:11:29.205" v="473"/>
          <ac:grpSpMkLst>
            <pc:docMk/>
            <pc:sldMk cId="2493305807" sldId="260"/>
            <ac:grpSpMk id="14" creationId="{8618EE54-271A-4FE8-B6B3-D0FCF55A7A01}"/>
          </ac:grpSpMkLst>
        </pc:grpChg>
        <pc:grpChg chg="add del">
          <ac:chgData name="alina moros" userId="e2b5978c334a0899" providerId="LiveId" clId="{56518CA2-4978-43B8-85CF-CB88DB133659}" dt="2025-11-06T23:11:29.205" v="473"/>
          <ac:grpSpMkLst>
            <pc:docMk/>
            <pc:sldMk cId="2493305807" sldId="260"/>
            <ac:grpSpMk id="18" creationId="{43F5E015-E085-4624-B431-B42414448684}"/>
          </ac:grpSpMkLst>
        </pc:grpChg>
        <pc:grpChg chg="add del">
          <ac:chgData name="alina moros" userId="e2b5978c334a0899" providerId="LiveId" clId="{56518CA2-4978-43B8-85CF-CB88DB133659}" dt="2025-11-06T22:58:19.465" v="351"/>
          <ac:grpSpMkLst>
            <pc:docMk/>
            <pc:sldMk cId="2493305807" sldId="260"/>
            <ac:grpSpMk id="24" creationId="{66220E63-99E1-482A-A0A6-B47EB4BF8797}"/>
          </ac:grpSpMkLst>
        </pc:grpChg>
        <pc:grpChg chg="add">
          <ac:chgData name="alina moros" userId="e2b5978c334a0899" providerId="LiveId" clId="{56518CA2-4978-43B8-85CF-CB88DB133659}" dt="2025-11-06T23:14:43.480" v="508" actId="26606"/>
          <ac:grpSpMkLst>
            <pc:docMk/>
            <pc:sldMk cId="2493305807" sldId="260"/>
            <ac:grpSpMk id="27" creationId="{8618EE54-271A-4FE8-B6B3-D0FCF55A7A01}"/>
          </ac:grpSpMkLst>
        </pc:grpChg>
        <pc:grpChg chg="add del">
          <ac:chgData name="alina moros" userId="e2b5978c334a0899" providerId="LiveId" clId="{56518CA2-4978-43B8-85CF-CB88DB133659}" dt="2025-11-06T22:58:19.465" v="351"/>
          <ac:grpSpMkLst>
            <pc:docMk/>
            <pc:sldMk cId="2493305807" sldId="260"/>
            <ac:grpSpMk id="28" creationId="{8618EE54-271A-4FE8-B6B3-D0FCF55A7A01}"/>
          </ac:grpSpMkLst>
        </pc:grpChg>
        <pc:grpChg chg="add del">
          <ac:chgData name="alina moros" userId="e2b5978c334a0899" providerId="LiveId" clId="{56518CA2-4978-43B8-85CF-CB88DB133659}" dt="2025-11-06T23:13:19.494" v="493"/>
          <ac:grpSpMkLst>
            <pc:docMk/>
            <pc:sldMk cId="2493305807" sldId="260"/>
            <ac:grpSpMk id="29" creationId="{5E6B47BC-43FD-4C91-8BFF-B41B99A8A39E}"/>
          </ac:grpSpMkLst>
        </pc:grpChg>
        <pc:grpChg chg="add del">
          <ac:chgData name="alina moros" userId="e2b5978c334a0899" providerId="LiveId" clId="{56518CA2-4978-43B8-85CF-CB88DB133659}" dt="2025-11-06T22:58:19.465" v="351"/>
          <ac:grpSpMkLst>
            <pc:docMk/>
            <pc:sldMk cId="2493305807" sldId="260"/>
            <ac:grpSpMk id="32" creationId="{43F5E015-E085-4624-B431-B42414448684}"/>
          </ac:grpSpMkLst>
        </pc:grpChg>
        <pc:grpChg chg="add del">
          <ac:chgData name="alina moros" userId="e2b5978c334a0899" providerId="LiveId" clId="{56518CA2-4978-43B8-85CF-CB88DB133659}" dt="2025-11-06T23:13:19.494" v="493"/>
          <ac:grpSpMkLst>
            <pc:docMk/>
            <pc:sldMk cId="2493305807" sldId="260"/>
            <ac:grpSpMk id="33" creationId="{43F5E015-E085-4624-B431-B42414448684}"/>
          </ac:grpSpMkLst>
        </pc:grpChg>
        <pc:grpChg chg="add">
          <ac:chgData name="alina moros" userId="e2b5978c334a0899" providerId="LiveId" clId="{56518CA2-4978-43B8-85CF-CB88DB133659}" dt="2025-11-06T23:14:43.480" v="508" actId="26606"/>
          <ac:grpSpMkLst>
            <pc:docMk/>
            <pc:sldMk cId="2493305807" sldId="260"/>
            <ac:grpSpMk id="41" creationId="{43F5E015-E085-4624-B431-B42414448684}"/>
          </ac:grpSpMkLst>
        </pc:grpChg>
        <pc:cxnChg chg="add del">
          <ac:chgData name="alina moros" userId="e2b5978c334a0899" providerId="LiveId" clId="{56518CA2-4978-43B8-85CF-CB88DB133659}" dt="2025-11-06T22:52:43.210" v="307" actId="26606"/>
          <ac:cxnSpMkLst>
            <pc:docMk/>
            <pc:sldMk cId="2493305807" sldId="260"/>
            <ac:cxnSpMk id="17" creationId="{C49DA8F6-BCC1-4447-B54C-57856834B94B}"/>
          </ac:cxnSpMkLst>
        </pc:cxnChg>
      </pc:sldChg>
      <pc:sldChg chg="addSp delSp modSp new mod setBg delDesignElem">
        <pc:chgData name="alina moros" userId="e2b5978c334a0899" providerId="LiveId" clId="{56518CA2-4978-43B8-85CF-CB88DB133659}" dt="2025-11-07T13:19:20.016" v="986" actId="20577"/>
        <pc:sldMkLst>
          <pc:docMk/>
          <pc:sldMk cId="1065138173" sldId="261"/>
        </pc:sldMkLst>
        <pc:spChg chg="mod">
          <ac:chgData name="alina moros" userId="e2b5978c334a0899" providerId="LiveId" clId="{56518CA2-4978-43B8-85CF-CB88DB133659}" dt="2025-11-06T23:15:47.876" v="519" actId="26606"/>
          <ac:spMkLst>
            <pc:docMk/>
            <pc:sldMk cId="1065138173" sldId="261"/>
            <ac:spMk id="2" creationId="{A11DC7DC-383D-59B0-9094-2A4E0B18E647}"/>
          </ac:spMkLst>
        </pc:spChg>
        <pc:spChg chg="del mod">
          <ac:chgData name="alina moros" userId="e2b5978c334a0899" providerId="LiveId" clId="{56518CA2-4978-43B8-85CF-CB88DB133659}" dt="2025-11-06T23:12:37.687" v="483" actId="26606"/>
          <ac:spMkLst>
            <pc:docMk/>
            <pc:sldMk cId="1065138173" sldId="261"/>
            <ac:spMk id="3" creationId="{B4CF146C-9716-ED29-3DC8-6AF91F2A78EC}"/>
          </ac:spMkLst>
        </pc:spChg>
        <pc:spChg chg="add">
          <ac:chgData name="alina moros" userId="e2b5978c334a0899" providerId="LiveId" clId="{56518CA2-4978-43B8-85CF-CB88DB133659}" dt="2025-11-06T23:15:47.876" v="519" actId="26606"/>
          <ac:spMkLst>
            <pc:docMk/>
            <pc:sldMk cId="1065138173" sldId="261"/>
            <ac:spMk id="7" creationId="{2659FDB4-FCBE-4A89-B46D-43D4FA54464D}"/>
          </ac:spMkLst>
        </pc:spChg>
        <pc:spChg chg="add del">
          <ac:chgData name="alina moros" userId="e2b5978c334a0899" providerId="LiveId" clId="{56518CA2-4978-43B8-85CF-CB88DB133659}" dt="2025-11-06T23:11:29.205" v="473"/>
          <ac:spMkLst>
            <pc:docMk/>
            <pc:sldMk cId="1065138173" sldId="261"/>
            <ac:spMk id="8" creationId="{815925C2-A704-4D47-B1C1-3FCA52512EC1}"/>
          </ac:spMkLst>
        </pc:spChg>
        <pc:spChg chg="add del">
          <ac:chgData name="alina moros" userId="e2b5978c334a0899" providerId="LiveId" clId="{56518CA2-4978-43B8-85CF-CB88DB133659}" dt="2025-11-06T23:13:19.494" v="493"/>
          <ac:spMkLst>
            <pc:docMk/>
            <pc:sldMk cId="1065138173" sldId="261"/>
            <ac:spMk id="9" creationId="{1D63C574-BFD2-41A1-A567-B0C3CC7FDD4F}"/>
          </ac:spMkLst>
        </pc:spChg>
        <pc:spChg chg="add del">
          <ac:chgData name="alina moros" userId="e2b5978c334a0899" providerId="LiveId" clId="{56518CA2-4978-43B8-85CF-CB88DB133659}" dt="2025-11-06T23:11:29.205" v="473"/>
          <ac:spMkLst>
            <pc:docMk/>
            <pc:sldMk cId="1065138173" sldId="261"/>
            <ac:spMk id="10" creationId="{01D4315C-C23C-4FD3-98DF-08C29E2292A8}"/>
          </ac:spMkLst>
        </pc:spChg>
        <pc:spChg chg="add del">
          <ac:chgData name="alina moros" userId="e2b5978c334a0899" providerId="LiveId" clId="{56518CA2-4978-43B8-85CF-CB88DB133659}" dt="2025-11-06T23:13:19.494" v="493"/>
          <ac:spMkLst>
            <pc:docMk/>
            <pc:sldMk cId="1065138173" sldId="261"/>
            <ac:spMk id="11" creationId="{E2A46BAB-8C31-42B2-90E8-B26DD3E81D37}"/>
          </ac:spMkLst>
        </pc:spChg>
        <pc:grpChg chg="add del">
          <ac:chgData name="alina moros" userId="e2b5978c334a0899" providerId="LiveId" clId="{56518CA2-4978-43B8-85CF-CB88DB133659}" dt="2025-11-06T23:13:19.494" v="493"/>
          <ac:grpSpMkLst>
            <pc:docMk/>
            <pc:sldMk cId="1065138173" sldId="261"/>
            <ac:grpSpMk id="6" creationId="{B3F7A3C7-0737-4E57-B30E-8EEFE638B401}"/>
          </ac:grpSpMkLst>
        </pc:grpChg>
        <pc:grpChg chg="add del">
          <ac:chgData name="alina moros" userId="e2b5978c334a0899" providerId="LiveId" clId="{56518CA2-4978-43B8-85CF-CB88DB133659}" dt="2025-11-06T23:11:29.205" v="473"/>
          <ac:grpSpMkLst>
            <pc:docMk/>
            <pc:sldMk cId="1065138173" sldId="261"/>
            <ac:grpSpMk id="12" creationId="{5E6B47BC-43FD-4C91-8BFF-B41B99A8A39E}"/>
          </ac:grpSpMkLst>
        </pc:grpChg>
        <pc:grpChg chg="add del">
          <ac:chgData name="alina moros" userId="e2b5978c334a0899" providerId="LiveId" clId="{56518CA2-4978-43B8-85CF-CB88DB133659}" dt="2025-11-06T23:11:29.205" v="473"/>
          <ac:grpSpMkLst>
            <pc:docMk/>
            <pc:sldMk cId="1065138173" sldId="261"/>
            <ac:grpSpMk id="16" creationId="{43F5E015-E085-4624-B431-B42414448684}"/>
          </ac:grpSpMkLst>
        </pc:grpChg>
        <pc:grpChg chg="add del">
          <ac:chgData name="alina moros" userId="e2b5978c334a0899" providerId="LiveId" clId="{56518CA2-4978-43B8-85CF-CB88DB133659}" dt="2025-11-06T23:13:19.494" v="493"/>
          <ac:grpSpMkLst>
            <pc:docMk/>
            <pc:sldMk cId="1065138173" sldId="261"/>
            <ac:grpSpMk id="25" creationId="{43F5E015-E085-4624-B431-B42414448684}"/>
          </ac:grpSpMkLst>
        </pc:grpChg>
        <pc:graphicFrameChg chg="add mod modGraphic">
          <ac:chgData name="alina moros" userId="e2b5978c334a0899" providerId="LiveId" clId="{56518CA2-4978-43B8-85CF-CB88DB133659}" dt="2025-11-07T13:19:20.016" v="986" actId="20577"/>
          <ac:graphicFrameMkLst>
            <pc:docMk/>
            <pc:sldMk cId="1065138173" sldId="261"/>
            <ac:graphicFrameMk id="5" creationId="{EA89A343-7412-3333-0C9F-17BF092A1C66}"/>
          </ac:graphicFrameMkLst>
        </pc:graphicFrameChg>
        <pc:cxnChg chg="add">
          <ac:chgData name="alina moros" userId="e2b5978c334a0899" providerId="LiveId" clId="{56518CA2-4978-43B8-85CF-CB88DB133659}" dt="2025-11-06T23:15:47.876" v="519" actId="26606"/>
          <ac:cxnSpMkLst>
            <pc:docMk/>
            <pc:sldMk cId="1065138173" sldId="261"/>
            <ac:cxnSpMk id="13" creationId="{C8F51B3F-8331-4E4A-AE96-D47B1006EEAD}"/>
          </ac:cxnSpMkLst>
        </pc:cxnChg>
      </pc:sldChg>
      <pc:sldChg chg="addSp delSp modSp new mod setBg delDesignElem">
        <pc:chgData name="alina moros" userId="e2b5978c334a0899" providerId="LiveId" clId="{56518CA2-4978-43B8-85CF-CB88DB133659}" dt="2025-11-06T23:15:53.116" v="520" actId="26606"/>
        <pc:sldMkLst>
          <pc:docMk/>
          <pc:sldMk cId="3930281704" sldId="262"/>
        </pc:sldMkLst>
        <pc:spChg chg="mod ord">
          <ac:chgData name="alina moros" userId="e2b5978c334a0899" providerId="LiveId" clId="{56518CA2-4978-43B8-85CF-CB88DB133659}" dt="2025-11-06T23:15:53.116" v="520" actId="26606"/>
          <ac:spMkLst>
            <pc:docMk/>
            <pc:sldMk cId="3930281704" sldId="262"/>
            <ac:spMk id="2" creationId="{A4CF41BA-F3F4-37B4-C702-C0245AAF32D0}"/>
          </ac:spMkLst>
        </pc:spChg>
        <pc:spChg chg="mod ord">
          <ac:chgData name="alina moros" userId="e2b5978c334a0899" providerId="LiveId" clId="{56518CA2-4978-43B8-85CF-CB88DB133659}" dt="2025-11-06T23:15:53.116" v="520" actId="26606"/>
          <ac:spMkLst>
            <pc:docMk/>
            <pc:sldMk cId="3930281704" sldId="262"/>
            <ac:spMk id="3" creationId="{38422EA7-47D2-6FAA-A3AD-4305CCD8B9E8}"/>
          </ac:spMkLst>
        </pc:spChg>
        <pc:spChg chg="del">
          <ac:chgData name="alina moros" userId="e2b5978c334a0899" providerId="LiveId" clId="{56518CA2-4978-43B8-85CF-CB88DB133659}" dt="2025-11-06T23:01:40.293" v="380" actId="931"/>
          <ac:spMkLst>
            <pc:docMk/>
            <pc:sldMk cId="3930281704" sldId="262"/>
            <ac:spMk id="4" creationId="{288DCB1E-9F83-4883-BC5E-F5D6BD481625}"/>
          </ac:spMkLst>
        </pc:spChg>
        <pc:spChg chg="add mod">
          <ac:chgData name="alina moros" userId="e2b5978c334a0899" providerId="LiveId" clId="{56518CA2-4978-43B8-85CF-CB88DB133659}" dt="2025-11-06T23:13:25.683" v="494" actId="26606"/>
          <ac:spMkLst>
            <pc:docMk/>
            <pc:sldMk cId="3930281704" sldId="262"/>
            <ac:spMk id="7" creationId="{B95EFC73-567D-E3B5-13AF-F5201AB2F720}"/>
          </ac:spMkLst>
        </pc:spChg>
        <pc:spChg chg="add del">
          <ac:chgData name="alina moros" userId="e2b5978c334a0899" providerId="LiveId" clId="{56518CA2-4978-43B8-85CF-CB88DB133659}" dt="2025-11-06T23:11:29.205" v="473"/>
          <ac:spMkLst>
            <pc:docMk/>
            <pc:sldMk cId="3930281704" sldId="262"/>
            <ac:spMk id="12" creationId="{7D07B7BC-3270-4CF3-A7AA-0937908AD58A}"/>
          </ac:spMkLst>
        </pc:spChg>
        <pc:spChg chg="add del">
          <ac:chgData name="alina moros" userId="e2b5978c334a0899" providerId="LiveId" clId="{56518CA2-4978-43B8-85CF-CB88DB133659}" dt="2025-11-06T23:14:37.969" v="507"/>
          <ac:spMkLst>
            <pc:docMk/>
            <pc:sldMk cId="3930281704" sldId="262"/>
            <ac:spMk id="13" creationId="{03AF1C04-3FEF-41BD-BB84-2F263765BEBC}"/>
          </ac:spMkLst>
        </pc:spChg>
        <pc:spChg chg="add">
          <ac:chgData name="alina moros" userId="e2b5978c334a0899" providerId="LiveId" clId="{56518CA2-4978-43B8-85CF-CB88DB133659}" dt="2025-11-06T23:15:53.116" v="520" actId="26606"/>
          <ac:spMkLst>
            <pc:docMk/>
            <pc:sldMk cId="3930281704" sldId="262"/>
            <ac:spMk id="15" creationId="{03AF1C04-3FEF-41BD-BB84-2F263765BEBC}"/>
          </ac:spMkLst>
        </pc:spChg>
        <pc:grpChg chg="add del">
          <ac:chgData name="alina moros" userId="e2b5978c334a0899" providerId="LiveId" clId="{56518CA2-4978-43B8-85CF-CB88DB133659}" dt="2025-11-06T23:11:29.205" v="473"/>
          <ac:grpSpMkLst>
            <pc:docMk/>
            <pc:sldMk cId="3930281704" sldId="262"/>
            <ac:grpSpMk id="14" creationId="{3248F5E6-4377-481A-9615-8B26AF96A076}"/>
          </ac:grpSpMkLst>
        </pc:grpChg>
        <pc:grpChg chg="add">
          <ac:chgData name="alina moros" userId="e2b5978c334a0899" providerId="LiveId" clId="{56518CA2-4978-43B8-85CF-CB88DB133659}" dt="2025-11-06T23:15:53.116" v="520" actId="26606"/>
          <ac:grpSpMkLst>
            <pc:docMk/>
            <pc:sldMk cId="3930281704" sldId="262"/>
            <ac:grpSpMk id="16" creationId="{094DE5E8-C080-45A4-B2F4-8FE7D8F8EEE8}"/>
          </ac:grpSpMkLst>
        </pc:grpChg>
        <pc:grpChg chg="add del">
          <ac:chgData name="alina moros" userId="e2b5978c334a0899" providerId="LiveId" clId="{56518CA2-4978-43B8-85CF-CB88DB133659}" dt="2025-11-06T23:11:29.205" v="473"/>
          <ac:grpSpMkLst>
            <pc:docMk/>
            <pc:sldMk cId="3930281704" sldId="262"/>
            <ac:grpSpMk id="18" creationId="{E27AF472-EAE3-4572-AB69-B92BD10DBC6D}"/>
          </ac:grpSpMkLst>
        </pc:grpChg>
        <pc:grpChg chg="add">
          <ac:chgData name="alina moros" userId="e2b5978c334a0899" providerId="LiveId" clId="{56518CA2-4978-43B8-85CF-CB88DB133659}" dt="2025-11-06T23:15:53.116" v="520" actId="26606"/>
          <ac:grpSpMkLst>
            <pc:docMk/>
            <pc:sldMk cId="3930281704" sldId="262"/>
            <ac:grpSpMk id="20" creationId="{9A28EBCD-582B-4E3B-AB95-15EA16034C64}"/>
          </ac:grpSpMkLst>
        </pc:grpChg>
        <pc:grpChg chg="add">
          <ac:chgData name="alina moros" userId="e2b5978c334a0899" providerId="LiveId" clId="{56518CA2-4978-43B8-85CF-CB88DB133659}" dt="2025-11-06T23:15:53.116" v="520" actId="26606"/>
          <ac:grpSpMkLst>
            <pc:docMk/>
            <pc:sldMk cId="3930281704" sldId="262"/>
            <ac:grpSpMk id="24" creationId="{E27AF472-EAE3-4572-AB69-B92BD10DBC6D}"/>
          </ac:grpSpMkLst>
        </pc:grpChg>
        <pc:grpChg chg="add del">
          <ac:chgData name="alina moros" userId="e2b5978c334a0899" providerId="LiveId" clId="{56518CA2-4978-43B8-85CF-CB88DB133659}" dt="2025-11-06T23:14:37.969" v="507"/>
          <ac:grpSpMkLst>
            <pc:docMk/>
            <pc:sldMk cId="3930281704" sldId="262"/>
            <ac:grpSpMk id="32" creationId="{094DE5E8-C080-45A4-B2F4-8FE7D8F8EEE8}"/>
          </ac:grpSpMkLst>
        </pc:grpChg>
        <pc:grpChg chg="add del">
          <ac:chgData name="alina moros" userId="e2b5978c334a0899" providerId="LiveId" clId="{56518CA2-4978-43B8-85CF-CB88DB133659}" dt="2025-11-06T23:14:37.969" v="507"/>
          <ac:grpSpMkLst>
            <pc:docMk/>
            <pc:sldMk cId="3930281704" sldId="262"/>
            <ac:grpSpMk id="34" creationId="{9A28EBCD-582B-4E3B-AB95-15EA16034C64}"/>
          </ac:grpSpMkLst>
        </pc:grpChg>
        <pc:grpChg chg="add del">
          <ac:chgData name="alina moros" userId="e2b5978c334a0899" providerId="LiveId" clId="{56518CA2-4978-43B8-85CF-CB88DB133659}" dt="2025-11-06T23:14:37.969" v="507"/>
          <ac:grpSpMkLst>
            <pc:docMk/>
            <pc:sldMk cId="3930281704" sldId="262"/>
            <ac:grpSpMk id="37" creationId="{E27AF472-EAE3-4572-AB69-B92BD10DBC6D}"/>
          </ac:grpSpMkLst>
        </pc:grpChg>
        <pc:picChg chg="add mod ord">
          <ac:chgData name="alina moros" userId="e2b5978c334a0899" providerId="LiveId" clId="{56518CA2-4978-43B8-85CF-CB88DB133659}" dt="2025-11-06T23:13:25.683" v="494" actId="26606"/>
          <ac:picMkLst>
            <pc:docMk/>
            <pc:sldMk cId="3930281704" sldId="262"/>
            <ac:picMk id="6" creationId="{A1241BA7-9DFC-105C-8245-FA73F53FB894}"/>
          </ac:picMkLst>
        </pc:picChg>
        <pc:picChg chg="add mod ord">
          <ac:chgData name="alina moros" userId="e2b5978c334a0899" providerId="LiveId" clId="{56518CA2-4978-43B8-85CF-CB88DB133659}" dt="2025-11-06T23:13:25.683" v="494" actId="26606"/>
          <ac:picMkLst>
            <pc:docMk/>
            <pc:sldMk cId="3930281704" sldId="262"/>
            <ac:picMk id="9" creationId="{EFDE6B31-C546-D9E5-443B-3A5757A2F9D8}"/>
          </ac:picMkLst>
        </pc:picChg>
        <pc:picChg chg="add mod">
          <ac:chgData name="alina moros" userId="e2b5978c334a0899" providerId="LiveId" clId="{56518CA2-4978-43B8-85CF-CB88DB133659}" dt="2025-11-06T23:04:18.607" v="394" actId="931"/>
          <ac:picMkLst>
            <pc:docMk/>
            <pc:sldMk cId="3930281704" sldId="262"/>
            <ac:picMk id="11" creationId="{2B8901AE-38C2-1DB8-1A12-7B12AAC4AEE7}"/>
          </ac:picMkLst>
        </pc:picChg>
      </pc:sldChg>
      <pc:sldChg chg="addSp delSp modSp new mod">
        <pc:chgData name="alina moros" userId="e2b5978c334a0899" providerId="LiveId" clId="{56518CA2-4978-43B8-85CF-CB88DB133659}" dt="2025-11-07T13:23:20.120" v="1121" actId="20577"/>
        <pc:sldMkLst>
          <pc:docMk/>
          <pc:sldMk cId="4151388877" sldId="263"/>
        </pc:sldMkLst>
        <pc:spChg chg="mod">
          <ac:chgData name="alina moros" userId="e2b5978c334a0899" providerId="LiveId" clId="{56518CA2-4978-43B8-85CF-CB88DB133659}" dt="2025-11-06T23:14:37.969" v="507"/>
          <ac:spMkLst>
            <pc:docMk/>
            <pc:sldMk cId="4151388877" sldId="263"/>
            <ac:spMk id="2" creationId="{9FFD6E14-1414-8754-26E3-E89CCAFD8B24}"/>
          </ac:spMkLst>
        </pc:spChg>
        <pc:spChg chg="del mod">
          <ac:chgData name="alina moros" userId="e2b5978c334a0899" providerId="LiveId" clId="{56518CA2-4978-43B8-85CF-CB88DB133659}" dt="2025-11-06T23:07:45.120" v="437" actId="26606"/>
          <ac:spMkLst>
            <pc:docMk/>
            <pc:sldMk cId="4151388877" sldId="263"/>
            <ac:spMk id="3" creationId="{8A7BD7BC-684E-BD77-7EF4-5337B34A2270}"/>
          </ac:spMkLst>
        </pc:spChg>
        <pc:spChg chg="mod">
          <ac:chgData name="alina moros" userId="e2b5978c334a0899" providerId="LiveId" clId="{56518CA2-4978-43B8-85CF-CB88DB133659}" dt="2025-11-06T23:07:57.796" v="438" actId="14100"/>
          <ac:spMkLst>
            <pc:docMk/>
            <pc:sldMk cId="4151388877" sldId="263"/>
            <ac:spMk id="4" creationId="{33E1C295-F020-1630-35C0-C32011E9B3AB}"/>
          </ac:spMkLst>
        </pc:spChg>
        <pc:graphicFrameChg chg="add mod modGraphic">
          <ac:chgData name="alina moros" userId="e2b5978c334a0899" providerId="LiveId" clId="{56518CA2-4978-43B8-85CF-CB88DB133659}" dt="2025-11-07T13:23:20.120" v="1121" actId="20577"/>
          <ac:graphicFrameMkLst>
            <pc:docMk/>
            <pc:sldMk cId="4151388877" sldId="263"/>
            <ac:graphicFrameMk id="6" creationId="{98189A5A-EC28-B2BF-E94B-AC4777F58976}"/>
          </ac:graphicFrameMkLst>
        </pc:graphicFrameChg>
      </pc:sldChg>
      <pc:sldChg chg="addSp modSp new mod setBg setClrOvrMap">
        <pc:chgData name="alina moros" userId="e2b5978c334a0899" providerId="LiveId" clId="{56518CA2-4978-43B8-85CF-CB88DB133659}" dt="2025-11-07T13:04:11.683" v="893" actId="20577"/>
        <pc:sldMkLst>
          <pc:docMk/>
          <pc:sldMk cId="1246454320" sldId="264"/>
        </pc:sldMkLst>
        <pc:spChg chg="mod">
          <ac:chgData name="alina moros" userId="e2b5978c334a0899" providerId="LiveId" clId="{56518CA2-4978-43B8-85CF-CB88DB133659}" dt="2025-11-06T23:16:42.549" v="536" actId="26606"/>
          <ac:spMkLst>
            <pc:docMk/>
            <pc:sldMk cId="1246454320" sldId="264"/>
            <ac:spMk id="2" creationId="{B09F7969-EC37-4BA2-BD34-4288D988B6C7}"/>
          </ac:spMkLst>
        </pc:spChg>
        <pc:spChg chg="mod">
          <ac:chgData name="alina moros" userId="e2b5978c334a0899" providerId="LiveId" clId="{56518CA2-4978-43B8-85CF-CB88DB133659}" dt="2025-11-07T13:04:11.683" v="893" actId="20577"/>
          <ac:spMkLst>
            <pc:docMk/>
            <pc:sldMk cId="1246454320" sldId="264"/>
            <ac:spMk id="3" creationId="{627D41A4-4991-5A6E-90BC-EAA7C4E24431}"/>
          </ac:spMkLst>
        </pc:spChg>
        <pc:spChg chg="mod">
          <ac:chgData name="alina moros" userId="e2b5978c334a0899" providerId="LiveId" clId="{56518CA2-4978-43B8-85CF-CB88DB133659}" dt="2025-11-07T13:04:06.157" v="890" actId="5793"/>
          <ac:spMkLst>
            <pc:docMk/>
            <pc:sldMk cId="1246454320" sldId="264"/>
            <ac:spMk id="4" creationId="{E5151200-A6C7-E417-2720-0EFBD074FF80}"/>
          </ac:spMkLst>
        </pc:spChg>
        <pc:spChg chg="add">
          <ac:chgData name="alina moros" userId="e2b5978c334a0899" providerId="LiveId" clId="{56518CA2-4978-43B8-85CF-CB88DB133659}" dt="2025-11-06T23:16:42.549" v="536" actId="26606"/>
          <ac:spMkLst>
            <pc:docMk/>
            <pc:sldMk cId="1246454320" sldId="264"/>
            <ac:spMk id="9" creationId="{2A6B319F-86FE-4754-878E-06F0804D882B}"/>
          </ac:spMkLst>
        </pc:spChg>
        <pc:spChg chg="add">
          <ac:chgData name="alina moros" userId="e2b5978c334a0899" providerId="LiveId" clId="{56518CA2-4978-43B8-85CF-CB88DB133659}" dt="2025-11-06T23:16:42.549" v="536" actId="26606"/>
          <ac:spMkLst>
            <pc:docMk/>
            <pc:sldMk cId="1246454320" sldId="264"/>
            <ac:spMk id="11" creationId="{DCF7D1B5-3477-499F-ACC5-2C8B07F4EDB3}"/>
          </ac:spMkLst>
        </pc:spChg>
      </pc:sldChg>
      <pc:sldChg chg="modSp new mod">
        <pc:chgData name="alina moros" userId="e2b5978c334a0899" providerId="LiveId" clId="{56518CA2-4978-43B8-85CF-CB88DB133659}" dt="2025-11-07T13:08:34.514" v="900" actId="255"/>
        <pc:sldMkLst>
          <pc:docMk/>
          <pc:sldMk cId="4233588790" sldId="265"/>
        </pc:sldMkLst>
        <pc:spChg chg="mod">
          <ac:chgData name="alina moros" userId="e2b5978c334a0899" providerId="LiveId" clId="{56518CA2-4978-43B8-85CF-CB88DB133659}" dt="2025-11-06T23:25:08.622" v="619" actId="14100"/>
          <ac:spMkLst>
            <pc:docMk/>
            <pc:sldMk cId="4233588790" sldId="265"/>
            <ac:spMk id="2" creationId="{90B3FBB3-3732-4C9A-2C45-5340A4A07BA7}"/>
          </ac:spMkLst>
        </pc:spChg>
        <pc:spChg chg="mod">
          <ac:chgData name="alina moros" userId="e2b5978c334a0899" providerId="LiveId" clId="{56518CA2-4978-43B8-85CF-CB88DB133659}" dt="2025-11-07T13:08:34.514" v="900" actId="255"/>
          <ac:spMkLst>
            <pc:docMk/>
            <pc:sldMk cId="4233588790" sldId="265"/>
            <ac:spMk id="3" creationId="{C886BCD0-5258-936A-113C-FC6675C12A80}"/>
          </ac:spMkLst>
        </pc:spChg>
      </pc:sldChg>
      <pc:sldMasterChg chg="del delSldLayout">
        <pc:chgData name="alina moros" userId="e2b5978c334a0899" providerId="LiveId" clId="{56518CA2-4978-43B8-85CF-CB88DB133659}" dt="2025-11-06T22:23:06.611" v="4" actId="26606"/>
        <pc:sldMasterMkLst>
          <pc:docMk/>
          <pc:sldMasterMk cId="1631470712" sldId="2147483648"/>
        </pc:sldMasterMkLst>
        <pc:sldLayoutChg chg="del">
          <pc:chgData name="alina moros" userId="e2b5978c334a0899" providerId="LiveId" clId="{56518CA2-4978-43B8-85CF-CB88DB133659}" dt="2025-11-06T22:23:06.611" v="4" actId="26606"/>
          <pc:sldLayoutMkLst>
            <pc:docMk/>
            <pc:sldMasterMk cId="1631470712" sldId="2147483648"/>
            <pc:sldLayoutMk cId="515226174" sldId="2147483649"/>
          </pc:sldLayoutMkLst>
        </pc:sldLayoutChg>
        <pc:sldLayoutChg chg="del">
          <pc:chgData name="alina moros" userId="e2b5978c334a0899" providerId="LiveId" clId="{56518CA2-4978-43B8-85CF-CB88DB133659}" dt="2025-11-06T22:23:06.611" v="4" actId="26606"/>
          <pc:sldLayoutMkLst>
            <pc:docMk/>
            <pc:sldMasterMk cId="1631470712" sldId="2147483648"/>
            <pc:sldLayoutMk cId="3162057085" sldId="2147483650"/>
          </pc:sldLayoutMkLst>
        </pc:sldLayoutChg>
        <pc:sldLayoutChg chg="del">
          <pc:chgData name="alina moros" userId="e2b5978c334a0899" providerId="LiveId" clId="{56518CA2-4978-43B8-85CF-CB88DB133659}" dt="2025-11-06T22:23:06.611" v="4" actId="26606"/>
          <pc:sldLayoutMkLst>
            <pc:docMk/>
            <pc:sldMasterMk cId="1631470712" sldId="2147483648"/>
            <pc:sldLayoutMk cId="1268480656" sldId="2147483651"/>
          </pc:sldLayoutMkLst>
        </pc:sldLayoutChg>
        <pc:sldLayoutChg chg="del">
          <pc:chgData name="alina moros" userId="e2b5978c334a0899" providerId="LiveId" clId="{56518CA2-4978-43B8-85CF-CB88DB133659}" dt="2025-11-06T22:23:06.611" v="4" actId="26606"/>
          <pc:sldLayoutMkLst>
            <pc:docMk/>
            <pc:sldMasterMk cId="1631470712" sldId="2147483648"/>
            <pc:sldLayoutMk cId="1173438427" sldId="2147483652"/>
          </pc:sldLayoutMkLst>
        </pc:sldLayoutChg>
        <pc:sldLayoutChg chg="del">
          <pc:chgData name="alina moros" userId="e2b5978c334a0899" providerId="LiveId" clId="{56518CA2-4978-43B8-85CF-CB88DB133659}" dt="2025-11-06T22:23:06.611" v="4" actId="26606"/>
          <pc:sldLayoutMkLst>
            <pc:docMk/>
            <pc:sldMasterMk cId="1631470712" sldId="2147483648"/>
            <pc:sldLayoutMk cId="2765832367" sldId="2147483653"/>
          </pc:sldLayoutMkLst>
        </pc:sldLayoutChg>
        <pc:sldLayoutChg chg="del">
          <pc:chgData name="alina moros" userId="e2b5978c334a0899" providerId="LiveId" clId="{56518CA2-4978-43B8-85CF-CB88DB133659}" dt="2025-11-06T22:23:06.611" v="4" actId="26606"/>
          <pc:sldLayoutMkLst>
            <pc:docMk/>
            <pc:sldMasterMk cId="1631470712" sldId="2147483648"/>
            <pc:sldLayoutMk cId="1414287275" sldId="2147483654"/>
          </pc:sldLayoutMkLst>
        </pc:sldLayoutChg>
        <pc:sldLayoutChg chg="del">
          <pc:chgData name="alina moros" userId="e2b5978c334a0899" providerId="LiveId" clId="{56518CA2-4978-43B8-85CF-CB88DB133659}" dt="2025-11-06T22:23:06.611" v="4" actId="26606"/>
          <pc:sldLayoutMkLst>
            <pc:docMk/>
            <pc:sldMasterMk cId="1631470712" sldId="2147483648"/>
            <pc:sldLayoutMk cId="3039522265" sldId="2147483655"/>
          </pc:sldLayoutMkLst>
        </pc:sldLayoutChg>
        <pc:sldLayoutChg chg="del">
          <pc:chgData name="alina moros" userId="e2b5978c334a0899" providerId="LiveId" clId="{56518CA2-4978-43B8-85CF-CB88DB133659}" dt="2025-11-06T22:23:06.611" v="4" actId="26606"/>
          <pc:sldLayoutMkLst>
            <pc:docMk/>
            <pc:sldMasterMk cId="1631470712" sldId="2147483648"/>
            <pc:sldLayoutMk cId="715005450" sldId="2147483656"/>
          </pc:sldLayoutMkLst>
        </pc:sldLayoutChg>
        <pc:sldLayoutChg chg="del">
          <pc:chgData name="alina moros" userId="e2b5978c334a0899" providerId="LiveId" clId="{56518CA2-4978-43B8-85CF-CB88DB133659}" dt="2025-11-06T22:23:06.611" v="4" actId="26606"/>
          <pc:sldLayoutMkLst>
            <pc:docMk/>
            <pc:sldMasterMk cId="1631470712" sldId="2147483648"/>
            <pc:sldLayoutMk cId="2218993179" sldId="2147483657"/>
          </pc:sldLayoutMkLst>
        </pc:sldLayoutChg>
        <pc:sldLayoutChg chg="del">
          <pc:chgData name="alina moros" userId="e2b5978c334a0899" providerId="LiveId" clId="{56518CA2-4978-43B8-85CF-CB88DB133659}" dt="2025-11-06T22:23:06.611" v="4" actId="26606"/>
          <pc:sldLayoutMkLst>
            <pc:docMk/>
            <pc:sldMasterMk cId="1631470712" sldId="2147483648"/>
            <pc:sldLayoutMk cId="134605018" sldId="2147483658"/>
          </pc:sldLayoutMkLst>
        </pc:sldLayoutChg>
        <pc:sldLayoutChg chg="del">
          <pc:chgData name="alina moros" userId="e2b5978c334a0899" providerId="LiveId" clId="{56518CA2-4978-43B8-85CF-CB88DB133659}" dt="2025-11-06T22:23:06.611" v="4" actId="26606"/>
          <pc:sldLayoutMkLst>
            <pc:docMk/>
            <pc:sldMasterMk cId="1631470712" sldId="2147483648"/>
            <pc:sldLayoutMk cId="2484922709" sldId="2147483659"/>
          </pc:sldLayoutMkLst>
        </pc:sldLayoutChg>
      </pc:sldMasterChg>
      <pc:sldMasterChg chg="add addSldLayout">
        <pc:chgData name="alina moros" userId="e2b5978c334a0899" providerId="LiveId" clId="{56518CA2-4978-43B8-85CF-CB88DB133659}" dt="2025-11-06T22:23:06.611" v="4" actId="26606"/>
        <pc:sldMasterMkLst>
          <pc:docMk/>
          <pc:sldMasterMk cId="1764835991" sldId="2147483805"/>
        </pc:sldMasterMkLst>
        <pc:sldLayoutChg chg="add">
          <pc:chgData name="alina moros" userId="e2b5978c334a0899" providerId="LiveId" clId="{56518CA2-4978-43B8-85CF-CB88DB133659}" dt="2025-11-06T22:23:06.611" v="4" actId="26606"/>
          <pc:sldLayoutMkLst>
            <pc:docMk/>
            <pc:sldMasterMk cId="1764835991" sldId="2147483805"/>
            <pc:sldLayoutMk cId="515007907" sldId="2147483753"/>
          </pc:sldLayoutMkLst>
        </pc:sldLayoutChg>
        <pc:sldLayoutChg chg="add">
          <pc:chgData name="alina moros" userId="e2b5978c334a0899" providerId="LiveId" clId="{56518CA2-4978-43B8-85CF-CB88DB133659}" dt="2025-11-06T22:23:06.611" v="4" actId="26606"/>
          <pc:sldLayoutMkLst>
            <pc:docMk/>
            <pc:sldMasterMk cId="1764835991" sldId="2147483805"/>
            <pc:sldLayoutMk cId="1253679194" sldId="2147483754"/>
          </pc:sldLayoutMkLst>
        </pc:sldLayoutChg>
        <pc:sldLayoutChg chg="add">
          <pc:chgData name="alina moros" userId="e2b5978c334a0899" providerId="LiveId" clId="{56518CA2-4978-43B8-85CF-CB88DB133659}" dt="2025-11-06T22:23:06.611" v="4" actId="26606"/>
          <pc:sldLayoutMkLst>
            <pc:docMk/>
            <pc:sldMasterMk cId="1764835991" sldId="2147483805"/>
            <pc:sldLayoutMk cId="1679005533" sldId="2147483755"/>
          </pc:sldLayoutMkLst>
        </pc:sldLayoutChg>
        <pc:sldLayoutChg chg="add">
          <pc:chgData name="alina moros" userId="e2b5978c334a0899" providerId="LiveId" clId="{56518CA2-4978-43B8-85CF-CB88DB133659}" dt="2025-11-06T22:23:06.611" v="4" actId="26606"/>
          <pc:sldLayoutMkLst>
            <pc:docMk/>
            <pc:sldMasterMk cId="1764835991" sldId="2147483805"/>
            <pc:sldLayoutMk cId="162297530" sldId="2147483756"/>
          </pc:sldLayoutMkLst>
        </pc:sldLayoutChg>
        <pc:sldLayoutChg chg="add">
          <pc:chgData name="alina moros" userId="e2b5978c334a0899" providerId="LiveId" clId="{56518CA2-4978-43B8-85CF-CB88DB133659}" dt="2025-11-06T22:23:06.611" v="4" actId="26606"/>
          <pc:sldLayoutMkLst>
            <pc:docMk/>
            <pc:sldMasterMk cId="1764835991" sldId="2147483805"/>
            <pc:sldLayoutMk cId="1860545963" sldId="2147483757"/>
          </pc:sldLayoutMkLst>
        </pc:sldLayoutChg>
        <pc:sldLayoutChg chg="add">
          <pc:chgData name="alina moros" userId="e2b5978c334a0899" providerId="LiveId" clId="{56518CA2-4978-43B8-85CF-CB88DB133659}" dt="2025-11-06T22:23:06.611" v="4" actId="26606"/>
          <pc:sldLayoutMkLst>
            <pc:docMk/>
            <pc:sldMasterMk cId="1764835991" sldId="2147483805"/>
            <pc:sldLayoutMk cId="1821414757" sldId="2147483758"/>
          </pc:sldLayoutMkLst>
        </pc:sldLayoutChg>
        <pc:sldLayoutChg chg="add">
          <pc:chgData name="alina moros" userId="e2b5978c334a0899" providerId="LiveId" clId="{56518CA2-4978-43B8-85CF-CB88DB133659}" dt="2025-11-06T22:23:06.611" v="4" actId="26606"/>
          <pc:sldLayoutMkLst>
            <pc:docMk/>
            <pc:sldMasterMk cId="1764835991" sldId="2147483805"/>
            <pc:sldLayoutMk cId="589676188" sldId="2147483759"/>
          </pc:sldLayoutMkLst>
        </pc:sldLayoutChg>
        <pc:sldLayoutChg chg="add">
          <pc:chgData name="alina moros" userId="e2b5978c334a0899" providerId="LiveId" clId="{56518CA2-4978-43B8-85CF-CB88DB133659}" dt="2025-11-06T22:23:06.611" v="4" actId="26606"/>
          <pc:sldLayoutMkLst>
            <pc:docMk/>
            <pc:sldMasterMk cId="1764835991" sldId="2147483805"/>
            <pc:sldLayoutMk cId="1685310126" sldId="2147483760"/>
          </pc:sldLayoutMkLst>
        </pc:sldLayoutChg>
        <pc:sldLayoutChg chg="add">
          <pc:chgData name="alina moros" userId="e2b5978c334a0899" providerId="LiveId" clId="{56518CA2-4978-43B8-85CF-CB88DB133659}" dt="2025-11-06T22:23:06.611" v="4" actId="26606"/>
          <pc:sldLayoutMkLst>
            <pc:docMk/>
            <pc:sldMasterMk cId="1764835991" sldId="2147483805"/>
            <pc:sldLayoutMk cId="3908568518" sldId="2147483761"/>
          </pc:sldLayoutMkLst>
        </pc:sldLayoutChg>
        <pc:sldLayoutChg chg="add">
          <pc:chgData name="alina moros" userId="e2b5978c334a0899" providerId="LiveId" clId="{56518CA2-4978-43B8-85CF-CB88DB133659}" dt="2025-11-06T22:23:06.611" v="4" actId="26606"/>
          <pc:sldLayoutMkLst>
            <pc:docMk/>
            <pc:sldMasterMk cId="1764835991" sldId="2147483805"/>
            <pc:sldLayoutMk cId="3388353941" sldId="2147483762"/>
          </pc:sldLayoutMkLst>
        </pc:sldLayoutChg>
        <pc:sldLayoutChg chg="add">
          <pc:chgData name="alina moros" userId="e2b5978c334a0899" providerId="LiveId" clId="{56518CA2-4978-43B8-85CF-CB88DB133659}" dt="2025-11-06T22:23:06.611" v="4" actId="26606"/>
          <pc:sldLayoutMkLst>
            <pc:docMk/>
            <pc:sldMasterMk cId="1764835991" sldId="2147483805"/>
            <pc:sldLayoutMk cId="1014538675" sldId="2147483763"/>
          </pc:sldLayoutMkLst>
        </pc:sldLayoutChg>
        <pc:sldLayoutChg chg="add">
          <pc:chgData name="alina moros" userId="e2b5978c334a0899" providerId="LiveId" clId="{56518CA2-4978-43B8-85CF-CB88DB133659}" dt="2025-11-06T22:23:06.611" v="4" actId="26606"/>
          <pc:sldLayoutMkLst>
            <pc:docMk/>
            <pc:sldMasterMk cId="1764835991" sldId="2147483805"/>
            <pc:sldLayoutMk cId="629577001" sldId="2147483764"/>
          </pc:sldLayoutMkLst>
        </pc:sldLayoutChg>
        <pc:sldLayoutChg chg="add">
          <pc:chgData name="alina moros" userId="e2b5978c334a0899" providerId="LiveId" clId="{56518CA2-4978-43B8-85CF-CB88DB133659}" dt="2025-11-06T22:23:06.611" v="4" actId="26606"/>
          <pc:sldLayoutMkLst>
            <pc:docMk/>
            <pc:sldMasterMk cId="1764835991" sldId="2147483805"/>
            <pc:sldLayoutMk cId="3091914857" sldId="2147483765"/>
          </pc:sldLayoutMkLst>
        </pc:sldLayoutChg>
        <pc:sldLayoutChg chg="add">
          <pc:chgData name="alina moros" userId="e2b5978c334a0899" providerId="LiveId" clId="{56518CA2-4978-43B8-85CF-CB88DB133659}" dt="2025-11-06T22:23:06.611" v="4" actId="26606"/>
          <pc:sldLayoutMkLst>
            <pc:docMk/>
            <pc:sldMasterMk cId="1764835991" sldId="2147483805"/>
            <pc:sldLayoutMk cId="333103314" sldId="2147483766"/>
          </pc:sldLayoutMkLst>
        </pc:sldLayoutChg>
        <pc:sldLayoutChg chg="add">
          <pc:chgData name="alina moros" userId="e2b5978c334a0899" providerId="LiveId" clId="{56518CA2-4978-43B8-85CF-CB88DB133659}" dt="2025-11-06T22:23:06.611" v="4" actId="26606"/>
          <pc:sldLayoutMkLst>
            <pc:docMk/>
            <pc:sldMasterMk cId="1764835991" sldId="2147483805"/>
            <pc:sldLayoutMk cId="386043180" sldId="2147483767"/>
          </pc:sldLayoutMkLst>
        </pc:sldLayoutChg>
        <pc:sldLayoutChg chg="add">
          <pc:chgData name="alina moros" userId="e2b5978c334a0899" providerId="LiveId" clId="{56518CA2-4978-43B8-85CF-CB88DB133659}" dt="2025-11-06T22:23:06.611" v="4" actId="26606"/>
          <pc:sldLayoutMkLst>
            <pc:docMk/>
            <pc:sldMasterMk cId="1764835991" sldId="2147483805"/>
            <pc:sldLayoutMk cId="1670550171" sldId="2147483768"/>
          </pc:sldLayoutMkLst>
        </pc:sldLayoutChg>
        <pc:sldLayoutChg chg="add">
          <pc:chgData name="alina moros" userId="e2b5978c334a0899" providerId="LiveId" clId="{56518CA2-4978-43B8-85CF-CB88DB133659}" dt="2025-11-06T22:23:06.611" v="4" actId="26606"/>
          <pc:sldLayoutMkLst>
            <pc:docMk/>
            <pc:sldMasterMk cId="1764835991" sldId="2147483805"/>
            <pc:sldLayoutMk cId="1675752428" sldId="2147483769"/>
          </pc:sldLayoutMkLst>
        </pc:sldLayoutChg>
        <pc:sldLayoutChg chg="add">
          <pc:chgData name="alina moros" userId="e2b5978c334a0899" providerId="LiveId" clId="{56518CA2-4978-43B8-85CF-CB88DB133659}" dt="2025-11-06T22:23:06.611" v="4" actId="26606"/>
          <pc:sldLayoutMkLst>
            <pc:docMk/>
            <pc:sldMasterMk cId="1764835991" sldId="2147483805"/>
            <pc:sldLayoutMk cId="375073594" sldId="2147483770"/>
          </pc:sldLayoutMkLst>
        </pc:sldLayoutChg>
        <pc:sldLayoutChg chg="add">
          <pc:chgData name="alina moros" userId="e2b5978c334a0899" providerId="LiveId" clId="{56518CA2-4978-43B8-85CF-CB88DB133659}" dt="2025-11-06T22:23:06.611" v="4" actId="26606"/>
          <pc:sldLayoutMkLst>
            <pc:docMk/>
            <pc:sldMasterMk cId="1764835991" sldId="2147483805"/>
            <pc:sldLayoutMk cId="2155928723" sldId="2147483771"/>
          </pc:sldLayoutMkLst>
        </pc:sldLayoutChg>
        <pc:sldLayoutChg chg="add">
          <pc:chgData name="alina moros" userId="e2b5978c334a0899" providerId="LiveId" clId="{56518CA2-4978-43B8-85CF-CB88DB133659}" dt="2025-11-06T22:23:06.611" v="4" actId="26606"/>
          <pc:sldLayoutMkLst>
            <pc:docMk/>
            <pc:sldMasterMk cId="1764835991" sldId="2147483805"/>
            <pc:sldLayoutMk cId="1400177925" sldId="2147483772"/>
          </pc:sldLayoutMkLst>
        </pc:sldLayoutChg>
        <pc:sldLayoutChg chg="add">
          <pc:chgData name="alina moros" userId="e2b5978c334a0899" providerId="LiveId" clId="{56518CA2-4978-43B8-85CF-CB88DB133659}" dt="2025-11-06T22:23:06.611" v="4" actId="26606"/>
          <pc:sldLayoutMkLst>
            <pc:docMk/>
            <pc:sldMasterMk cId="1764835991" sldId="2147483805"/>
            <pc:sldLayoutMk cId="64327707" sldId="2147483773"/>
          </pc:sldLayoutMkLst>
        </pc:sldLayoutChg>
        <pc:sldLayoutChg chg="add">
          <pc:chgData name="alina moros" userId="e2b5978c334a0899" providerId="LiveId" clId="{56518CA2-4978-43B8-85CF-CB88DB133659}" dt="2025-11-06T22:23:06.611" v="4" actId="26606"/>
          <pc:sldLayoutMkLst>
            <pc:docMk/>
            <pc:sldMasterMk cId="1764835991" sldId="2147483805"/>
            <pc:sldLayoutMk cId="481571384" sldId="2147483774"/>
          </pc:sldLayoutMkLst>
        </pc:sldLayoutChg>
        <pc:sldLayoutChg chg="add">
          <pc:chgData name="alina moros" userId="e2b5978c334a0899" providerId="LiveId" clId="{56518CA2-4978-43B8-85CF-CB88DB133659}" dt="2025-11-06T22:23:06.611" v="4" actId="26606"/>
          <pc:sldLayoutMkLst>
            <pc:docMk/>
            <pc:sldMasterMk cId="1764835991" sldId="2147483805"/>
            <pc:sldLayoutMk cId="4221287309" sldId="2147483775"/>
          </pc:sldLayoutMkLst>
        </pc:sldLayoutChg>
        <pc:sldLayoutChg chg="add">
          <pc:chgData name="alina moros" userId="e2b5978c334a0899" providerId="LiveId" clId="{56518CA2-4978-43B8-85CF-CB88DB133659}" dt="2025-11-06T22:23:06.611" v="4" actId="26606"/>
          <pc:sldLayoutMkLst>
            <pc:docMk/>
            <pc:sldMasterMk cId="1764835991" sldId="2147483805"/>
            <pc:sldLayoutMk cId="4229854992" sldId="2147483776"/>
          </pc:sldLayoutMkLst>
        </pc:sldLayoutChg>
        <pc:sldLayoutChg chg="add">
          <pc:chgData name="alina moros" userId="e2b5978c334a0899" providerId="LiveId" clId="{56518CA2-4978-43B8-85CF-CB88DB133659}" dt="2025-11-06T22:23:06.611" v="4" actId="26606"/>
          <pc:sldLayoutMkLst>
            <pc:docMk/>
            <pc:sldMasterMk cId="1764835991" sldId="2147483805"/>
            <pc:sldLayoutMk cId="2847736772" sldId="2147483777"/>
          </pc:sldLayoutMkLst>
        </pc:sldLayoutChg>
        <pc:sldLayoutChg chg="add">
          <pc:chgData name="alina moros" userId="e2b5978c334a0899" providerId="LiveId" clId="{56518CA2-4978-43B8-85CF-CB88DB133659}" dt="2025-11-06T22:23:06.611" v="4" actId="26606"/>
          <pc:sldLayoutMkLst>
            <pc:docMk/>
            <pc:sldMasterMk cId="1764835991" sldId="2147483805"/>
            <pc:sldLayoutMk cId="3321086334" sldId="2147483778"/>
          </pc:sldLayoutMkLst>
        </pc:sldLayoutChg>
        <pc:sldLayoutChg chg="add">
          <pc:chgData name="alina moros" userId="e2b5978c334a0899" providerId="LiveId" clId="{56518CA2-4978-43B8-85CF-CB88DB133659}" dt="2025-11-06T22:23:06.611" v="4" actId="26606"/>
          <pc:sldLayoutMkLst>
            <pc:docMk/>
            <pc:sldMasterMk cId="1764835991" sldId="2147483805"/>
            <pc:sldLayoutMk cId="480986100" sldId="2147483779"/>
          </pc:sldLayoutMkLst>
        </pc:sldLayoutChg>
        <pc:sldLayoutChg chg="add">
          <pc:chgData name="alina moros" userId="e2b5978c334a0899" providerId="LiveId" clId="{56518CA2-4978-43B8-85CF-CB88DB133659}" dt="2025-11-06T22:23:06.611" v="4" actId="26606"/>
          <pc:sldLayoutMkLst>
            <pc:docMk/>
            <pc:sldMasterMk cId="1764835991" sldId="2147483805"/>
            <pc:sldLayoutMk cId="1511089197" sldId="2147483780"/>
          </pc:sldLayoutMkLst>
        </pc:sldLayoutChg>
        <pc:sldLayoutChg chg="add">
          <pc:chgData name="alina moros" userId="e2b5978c334a0899" providerId="LiveId" clId="{56518CA2-4978-43B8-85CF-CB88DB133659}" dt="2025-11-06T22:23:06.611" v="4" actId="26606"/>
          <pc:sldLayoutMkLst>
            <pc:docMk/>
            <pc:sldMasterMk cId="1764835991" sldId="2147483805"/>
            <pc:sldLayoutMk cId="1812128751" sldId="2147483781"/>
          </pc:sldLayoutMkLst>
        </pc:sldLayoutChg>
        <pc:sldLayoutChg chg="add">
          <pc:chgData name="alina moros" userId="e2b5978c334a0899" providerId="LiveId" clId="{56518CA2-4978-43B8-85CF-CB88DB133659}" dt="2025-11-06T22:23:06.611" v="4" actId="26606"/>
          <pc:sldLayoutMkLst>
            <pc:docMk/>
            <pc:sldMasterMk cId="1764835991" sldId="2147483805"/>
            <pc:sldLayoutMk cId="4086921613" sldId="2147483782"/>
          </pc:sldLayoutMkLst>
        </pc:sldLayoutChg>
        <pc:sldLayoutChg chg="add">
          <pc:chgData name="alina moros" userId="e2b5978c334a0899" providerId="LiveId" clId="{56518CA2-4978-43B8-85CF-CB88DB133659}" dt="2025-11-06T22:23:06.611" v="4" actId="26606"/>
          <pc:sldLayoutMkLst>
            <pc:docMk/>
            <pc:sldMasterMk cId="1764835991" sldId="2147483805"/>
            <pc:sldLayoutMk cId="4282331434" sldId="2147483783"/>
          </pc:sldLayoutMkLst>
        </pc:sldLayoutChg>
        <pc:sldLayoutChg chg="add">
          <pc:chgData name="alina moros" userId="e2b5978c334a0899" providerId="LiveId" clId="{56518CA2-4978-43B8-85CF-CB88DB133659}" dt="2025-11-06T22:23:06.611" v="4" actId="26606"/>
          <pc:sldLayoutMkLst>
            <pc:docMk/>
            <pc:sldMasterMk cId="1764835991" sldId="2147483805"/>
            <pc:sldLayoutMk cId="3104053264" sldId="2147483784"/>
          </pc:sldLayoutMkLst>
        </pc:sldLayoutChg>
        <pc:sldLayoutChg chg="add">
          <pc:chgData name="alina moros" userId="e2b5978c334a0899" providerId="LiveId" clId="{56518CA2-4978-43B8-85CF-CB88DB133659}" dt="2025-11-06T22:23:06.611" v="4" actId="26606"/>
          <pc:sldLayoutMkLst>
            <pc:docMk/>
            <pc:sldMasterMk cId="1764835991" sldId="2147483805"/>
            <pc:sldLayoutMk cId="2331426618" sldId="2147483785"/>
          </pc:sldLayoutMkLst>
        </pc:sldLayoutChg>
        <pc:sldLayoutChg chg="add">
          <pc:chgData name="alina moros" userId="e2b5978c334a0899" providerId="LiveId" clId="{56518CA2-4978-43B8-85CF-CB88DB133659}" dt="2025-11-06T22:23:06.611" v="4" actId="26606"/>
          <pc:sldLayoutMkLst>
            <pc:docMk/>
            <pc:sldMasterMk cId="1764835991" sldId="2147483805"/>
            <pc:sldLayoutMk cId="71728299" sldId="2147483786"/>
          </pc:sldLayoutMkLst>
        </pc:sldLayoutChg>
        <pc:sldLayoutChg chg="add">
          <pc:chgData name="alina moros" userId="e2b5978c334a0899" providerId="LiveId" clId="{56518CA2-4978-43B8-85CF-CB88DB133659}" dt="2025-11-06T22:23:06.611" v="4" actId="26606"/>
          <pc:sldLayoutMkLst>
            <pc:docMk/>
            <pc:sldMasterMk cId="1764835991" sldId="2147483805"/>
            <pc:sldLayoutMk cId="3569321917" sldId="2147483787"/>
          </pc:sldLayoutMkLst>
        </pc:sldLayoutChg>
        <pc:sldLayoutChg chg="add">
          <pc:chgData name="alina moros" userId="e2b5978c334a0899" providerId="LiveId" clId="{56518CA2-4978-43B8-85CF-CB88DB133659}" dt="2025-11-06T22:23:06.611" v="4" actId="26606"/>
          <pc:sldLayoutMkLst>
            <pc:docMk/>
            <pc:sldMasterMk cId="1764835991" sldId="2147483805"/>
            <pc:sldLayoutMk cId="1491014878" sldId="2147483788"/>
          </pc:sldLayoutMkLst>
        </pc:sldLayoutChg>
        <pc:sldLayoutChg chg="add">
          <pc:chgData name="alina moros" userId="e2b5978c334a0899" providerId="LiveId" clId="{56518CA2-4978-43B8-85CF-CB88DB133659}" dt="2025-11-06T22:23:06.611" v="4" actId="26606"/>
          <pc:sldLayoutMkLst>
            <pc:docMk/>
            <pc:sldMasterMk cId="1764835991" sldId="2147483805"/>
            <pc:sldLayoutMk cId="2494361425" sldId="2147483789"/>
          </pc:sldLayoutMkLst>
        </pc:sldLayoutChg>
        <pc:sldLayoutChg chg="add">
          <pc:chgData name="alina moros" userId="e2b5978c334a0899" providerId="LiveId" clId="{56518CA2-4978-43B8-85CF-CB88DB133659}" dt="2025-11-06T22:23:06.611" v="4" actId="26606"/>
          <pc:sldLayoutMkLst>
            <pc:docMk/>
            <pc:sldMasterMk cId="1764835991" sldId="2147483805"/>
            <pc:sldLayoutMk cId="414279906" sldId="2147483790"/>
          </pc:sldLayoutMkLst>
        </pc:sldLayoutChg>
        <pc:sldLayoutChg chg="add">
          <pc:chgData name="alina moros" userId="e2b5978c334a0899" providerId="LiveId" clId="{56518CA2-4978-43B8-85CF-CB88DB133659}" dt="2025-11-06T22:23:06.611" v="4" actId="26606"/>
          <pc:sldLayoutMkLst>
            <pc:docMk/>
            <pc:sldMasterMk cId="1764835991" sldId="2147483805"/>
            <pc:sldLayoutMk cId="1404013838" sldId="2147483791"/>
          </pc:sldLayoutMkLst>
        </pc:sldLayoutChg>
        <pc:sldLayoutChg chg="add">
          <pc:chgData name="alina moros" userId="e2b5978c334a0899" providerId="LiveId" clId="{56518CA2-4978-43B8-85CF-CB88DB133659}" dt="2025-11-06T22:23:06.611" v="4" actId="26606"/>
          <pc:sldLayoutMkLst>
            <pc:docMk/>
            <pc:sldMasterMk cId="1764835991" sldId="2147483805"/>
            <pc:sldLayoutMk cId="406842823" sldId="2147483792"/>
          </pc:sldLayoutMkLst>
        </pc:sldLayoutChg>
        <pc:sldLayoutChg chg="add">
          <pc:chgData name="alina moros" userId="e2b5978c334a0899" providerId="LiveId" clId="{56518CA2-4978-43B8-85CF-CB88DB133659}" dt="2025-11-06T22:23:06.611" v="4" actId="26606"/>
          <pc:sldLayoutMkLst>
            <pc:docMk/>
            <pc:sldMasterMk cId="1764835991" sldId="2147483805"/>
            <pc:sldLayoutMk cId="3199299130" sldId="2147483793"/>
          </pc:sldLayoutMkLst>
        </pc:sldLayoutChg>
        <pc:sldLayoutChg chg="add">
          <pc:chgData name="alina moros" userId="e2b5978c334a0899" providerId="LiveId" clId="{56518CA2-4978-43B8-85CF-CB88DB133659}" dt="2025-11-06T22:23:06.611" v="4" actId="26606"/>
          <pc:sldLayoutMkLst>
            <pc:docMk/>
            <pc:sldMasterMk cId="1764835991" sldId="2147483805"/>
            <pc:sldLayoutMk cId="4139288037" sldId="2147483794"/>
          </pc:sldLayoutMkLst>
        </pc:sldLayoutChg>
        <pc:sldLayoutChg chg="add">
          <pc:chgData name="alina moros" userId="e2b5978c334a0899" providerId="LiveId" clId="{56518CA2-4978-43B8-85CF-CB88DB133659}" dt="2025-11-06T22:23:06.611" v="4" actId="26606"/>
          <pc:sldLayoutMkLst>
            <pc:docMk/>
            <pc:sldMasterMk cId="1764835991" sldId="2147483805"/>
            <pc:sldLayoutMk cId="3537788265" sldId="2147483795"/>
          </pc:sldLayoutMkLst>
        </pc:sldLayoutChg>
        <pc:sldLayoutChg chg="add">
          <pc:chgData name="alina moros" userId="e2b5978c334a0899" providerId="LiveId" clId="{56518CA2-4978-43B8-85CF-CB88DB133659}" dt="2025-11-06T22:23:06.611" v="4" actId="26606"/>
          <pc:sldLayoutMkLst>
            <pc:docMk/>
            <pc:sldMasterMk cId="1764835991" sldId="2147483805"/>
            <pc:sldLayoutMk cId="861893635" sldId="2147483796"/>
          </pc:sldLayoutMkLst>
        </pc:sldLayoutChg>
        <pc:sldLayoutChg chg="add">
          <pc:chgData name="alina moros" userId="e2b5978c334a0899" providerId="LiveId" clId="{56518CA2-4978-43B8-85CF-CB88DB133659}" dt="2025-11-06T22:23:06.611" v="4" actId="26606"/>
          <pc:sldLayoutMkLst>
            <pc:docMk/>
            <pc:sldMasterMk cId="1764835991" sldId="2147483805"/>
            <pc:sldLayoutMk cId="1140362102" sldId="2147483797"/>
          </pc:sldLayoutMkLst>
        </pc:sldLayoutChg>
        <pc:sldLayoutChg chg="add">
          <pc:chgData name="alina moros" userId="e2b5978c334a0899" providerId="LiveId" clId="{56518CA2-4978-43B8-85CF-CB88DB133659}" dt="2025-11-06T22:23:06.611" v="4" actId="26606"/>
          <pc:sldLayoutMkLst>
            <pc:docMk/>
            <pc:sldMasterMk cId="1764835991" sldId="2147483805"/>
            <pc:sldLayoutMk cId="2823495208" sldId="2147483798"/>
          </pc:sldLayoutMkLst>
        </pc:sldLayoutChg>
        <pc:sldLayoutChg chg="add">
          <pc:chgData name="alina moros" userId="e2b5978c334a0899" providerId="LiveId" clId="{56518CA2-4978-43B8-85CF-CB88DB133659}" dt="2025-11-06T22:23:06.611" v="4" actId="26606"/>
          <pc:sldLayoutMkLst>
            <pc:docMk/>
            <pc:sldMasterMk cId="1764835991" sldId="2147483805"/>
            <pc:sldLayoutMk cId="2858272832" sldId="2147483799"/>
          </pc:sldLayoutMkLst>
        </pc:sldLayoutChg>
        <pc:sldLayoutChg chg="add">
          <pc:chgData name="alina moros" userId="e2b5978c334a0899" providerId="LiveId" clId="{56518CA2-4978-43B8-85CF-CB88DB133659}" dt="2025-11-06T22:23:06.611" v="4" actId="26606"/>
          <pc:sldLayoutMkLst>
            <pc:docMk/>
            <pc:sldMasterMk cId="1764835991" sldId="2147483805"/>
            <pc:sldLayoutMk cId="853549894" sldId="2147483800"/>
          </pc:sldLayoutMkLst>
        </pc:sldLayoutChg>
        <pc:sldLayoutChg chg="add">
          <pc:chgData name="alina moros" userId="e2b5978c334a0899" providerId="LiveId" clId="{56518CA2-4978-43B8-85CF-CB88DB133659}" dt="2025-11-06T22:23:06.611" v="4" actId="26606"/>
          <pc:sldLayoutMkLst>
            <pc:docMk/>
            <pc:sldMasterMk cId="1764835991" sldId="2147483805"/>
            <pc:sldLayoutMk cId="3805474517" sldId="2147483801"/>
          </pc:sldLayoutMkLst>
        </pc:sldLayoutChg>
        <pc:sldLayoutChg chg="add">
          <pc:chgData name="alina moros" userId="e2b5978c334a0899" providerId="LiveId" clId="{56518CA2-4978-43B8-85CF-CB88DB133659}" dt="2025-11-06T22:23:06.611" v="4" actId="26606"/>
          <pc:sldLayoutMkLst>
            <pc:docMk/>
            <pc:sldMasterMk cId="1764835991" sldId="2147483805"/>
            <pc:sldLayoutMk cId="269472377" sldId="2147483802"/>
          </pc:sldLayoutMkLst>
        </pc:sldLayoutChg>
        <pc:sldLayoutChg chg="add">
          <pc:chgData name="alina moros" userId="e2b5978c334a0899" providerId="LiveId" clId="{56518CA2-4978-43B8-85CF-CB88DB133659}" dt="2025-11-06T22:23:06.611" v="4" actId="26606"/>
          <pc:sldLayoutMkLst>
            <pc:docMk/>
            <pc:sldMasterMk cId="1764835991" sldId="2147483805"/>
            <pc:sldLayoutMk cId="2601418649" sldId="2147483803"/>
          </pc:sldLayoutMkLst>
        </pc:sldLayoutChg>
        <pc:sldLayoutChg chg="add">
          <pc:chgData name="alina moros" userId="e2b5978c334a0899" providerId="LiveId" clId="{56518CA2-4978-43B8-85CF-CB88DB133659}" dt="2025-11-06T22:23:06.611" v="4" actId="26606"/>
          <pc:sldLayoutMkLst>
            <pc:docMk/>
            <pc:sldMasterMk cId="1764835991" sldId="2147483805"/>
            <pc:sldLayoutMk cId="1696232952" sldId="2147483804"/>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175DE9-2066-44ED-B6E2-2AA02E2EBD4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AC521CE-94EB-4770-B0BF-8BCAEBF1E67B}">
      <dgm:prSet/>
      <dgm:spPr/>
      <dgm:t>
        <a:bodyPr/>
        <a:lstStyle/>
        <a:p>
          <a:r>
            <a:rPr lang="en-GB" dirty="0">
              <a:latin typeface="Times New Roman" panose="02020603050405020304" pitchFamily="18" charset="0"/>
              <a:cs typeface="Times New Roman" panose="02020603050405020304" pitchFamily="18" charset="0"/>
            </a:rPr>
            <a:t>Pulling suggestions from people who work directly with residents and frontline operations raises the efficiency (Hasim, </a:t>
          </a:r>
          <a:r>
            <a:rPr lang="en-GB" dirty="0" err="1">
              <a:latin typeface="Times New Roman" panose="02020603050405020304" pitchFamily="18" charset="0"/>
              <a:cs typeface="Times New Roman" panose="02020603050405020304" pitchFamily="18" charset="0"/>
            </a:rPr>
            <a:t>Mahbob</a:t>
          </a:r>
          <a:r>
            <a:rPr lang="en-GB" dirty="0">
              <a:latin typeface="Times New Roman" panose="02020603050405020304" pitchFamily="18" charset="0"/>
              <a:cs typeface="Times New Roman" panose="02020603050405020304" pitchFamily="18" charset="0"/>
            </a:rPr>
            <a:t> &amp; Che Musa, 2024).</a:t>
          </a:r>
          <a:endParaRPr lang="en-US" dirty="0">
            <a:latin typeface="Times New Roman" panose="02020603050405020304" pitchFamily="18" charset="0"/>
            <a:cs typeface="Times New Roman" panose="02020603050405020304" pitchFamily="18" charset="0"/>
          </a:endParaRPr>
        </a:p>
      </dgm:t>
    </dgm:pt>
    <dgm:pt modelId="{C2387F4E-BB0A-4FA1-BAE9-BA4F8E79D00A}" type="parTrans" cxnId="{758E9899-2D51-4C33-9B6C-C2EA19845FDF}">
      <dgm:prSet/>
      <dgm:spPr/>
      <dgm:t>
        <a:bodyPr/>
        <a:lstStyle/>
        <a:p>
          <a:endParaRPr lang="en-US"/>
        </a:p>
      </dgm:t>
    </dgm:pt>
    <dgm:pt modelId="{2758957C-8CB3-4E3E-A5AE-0AE979ABBE59}" type="sibTrans" cxnId="{758E9899-2D51-4C33-9B6C-C2EA19845FDF}">
      <dgm:prSet/>
      <dgm:spPr/>
      <dgm:t>
        <a:bodyPr/>
        <a:lstStyle/>
        <a:p>
          <a:endParaRPr lang="en-US"/>
        </a:p>
      </dgm:t>
    </dgm:pt>
    <dgm:pt modelId="{FEDE6DDB-A546-4E3E-8711-F6C2CCE8355B}">
      <dgm:prSet/>
      <dgm:spPr/>
      <dgm:t>
        <a:bodyPr/>
        <a:lstStyle/>
        <a:p>
          <a:r>
            <a:rPr lang="en-GB" dirty="0">
              <a:latin typeface="Times New Roman" panose="02020603050405020304" pitchFamily="18" charset="0"/>
              <a:cs typeface="Times New Roman" panose="02020603050405020304" pitchFamily="18" charset="0"/>
            </a:rPr>
            <a:t>I'm ready to take a more directive or transactional approach to make sure everyone knows what is expected of them, keep an eye on delivery, and make sure standards are met. This will keep the organisation safe, compliant, and able to deliver high quality services (Bourne, 2022).</a:t>
          </a:r>
          <a:endParaRPr lang="en-US" dirty="0">
            <a:latin typeface="Times New Roman" panose="02020603050405020304" pitchFamily="18" charset="0"/>
            <a:cs typeface="Times New Roman" panose="02020603050405020304" pitchFamily="18" charset="0"/>
          </a:endParaRPr>
        </a:p>
      </dgm:t>
    </dgm:pt>
    <dgm:pt modelId="{0101D7AE-FDAF-4251-8145-AC4615F82E70}" type="parTrans" cxnId="{BEC2239A-3ACC-48AA-9FEA-2FDA4961C424}">
      <dgm:prSet/>
      <dgm:spPr/>
      <dgm:t>
        <a:bodyPr/>
        <a:lstStyle/>
        <a:p>
          <a:endParaRPr lang="en-US"/>
        </a:p>
      </dgm:t>
    </dgm:pt>
    <dgm:pt modelId="{7742CABF-1BDD-40EB-8500-FF14DF1F6356}" type="sibTrans" cxnId="{BEC2239A-3ACC-48AA-9FEA-2FDA4961C424}">
      <dgm:prSet/>
      <dgm:spPr/>
      <dgm:t>
        <a:bodyPr/>
        <a:lstStyle/>
        <a:p>
          <a:endParaRPr lang="en-US"/>
        </a:p>
      </dgm:t>
    </dgm:pt>
    <dgm:pt modelId="{6722339A-C6D9-4255-8BF7-7404F9D8097B}" type="pres">
      <dgm:prSet presAssocID="{73175DE9-2066-44ED-B6E2-2AA02E2EBD43}" presName="linear" presStyleCnt="0">
        <dgm:presLayoutVars>
          <dgm:animLvl val="lvl"/>
          <dgm:resizeHandles val="exact"/>
        </dgm:presLayoutVars>
      </dgm:prSet>
      <dgm:spPr/>
    </dgm:pt>
    <dgm:pt modelId="{AB4A4CBE-5DDE-4401-89E8-CE9E9A027507}" type="pres">
      <dgm:prSet presAssocID="{FAC521CE-94EB-4770-B0BF-8BCAEBF1E67B}" presName="parentText" presStyleLbl="node1" presStyleIdx="0" presStyleCnt="2">
        <dgm:presLayoutVars>
          <dgm:chMax val="0"/>
          <dgm:bulletEnabled val="1"/>
        </dgm:presLayoutVars>
      </dgm:prSet>
      <dgm:spPr/>
    </dgm:pt>
    <dgm:pt modelId="{5B9634A6-D8DB-42FE-9F36-6268539AA38C}" type="pres">
      <dgm:prSet presAssocID="{2758957C-8CB3-4E3E-A5AE-0AE979ABBE59}" presName="spacer" presStyleCnt="0"/>
      <dgm:spPr/>
    </dgm:pt>
    <dgm:pt modelId="{FB8D82FC-6071-4BA0-ACBA-8BE505B95A9A}" type="pres">
      <dgm:prSet presAssocID="{FEDE6DDB-A546-4E3E-8711-F6C2CCE8355B}" presName="parentText" presStyleLbl="node1" presStyleIdx="1" presStyleCnt="2">
        <dgm:presLayoutVars>
          <dgm:chMax val="0"/>
          <dgm:bulletEnabled val="1"/>
        </dgm:presLayoutVars>
      </dgm:prSet>
      <dgm:spPr/>
    </dgm:pt>
  </dgm:ptLst>
  <dgm:cxnLst>
    <dgm:cxn modelId="{26DEFA16-BE74-4764-A6E2-DB8E7875CB2A}" type="presOf" srcId="{73175DE9-2066-44ED-B6E2-2AA02E2EBD43}" destId="{6722339A-C6D9-4255-8BF7-7404F9D8097B}" srcOrd="0" destOrd="0" presId="urn:microsoft.com/office/officeart/2005/8/layout/vList2"/>
    <dgm:cxn modelId="{758E9899-2D51-4C33-9B6C-C2EA19845FDF}" srcId="{73175DE9-2066-44ED-B6E2-2AA02E2EBD43}" destId="{FAC521CE-94EB-4770-B0BF-8BCAEBF1E67B}" srcOrd="0" destOrd="0" parTransId="{C2387F4E-BB0A-4FA1-BAE9-BA4F8E79D00A}" sibTransId="{2758957C-8CB3-4E3E-A5AE-0AE979ABBE59}"/>
    <dgm:cxn modelId="{BEC2239A-3ACC-48AA-9FEA-2FDA4961C424}" srcId="{73175DE9-2066-44ED-B6E2-2AA02E2EBD43}" destId="{FEDE6DDB-A546-4E3E-8711-F6C2CCE8355B}" srcOrd="1" destOrd="0" parTransId="{0101D7AE-FDAF-4251-8145-AC4615F82E70}" sibTransId="{7742CABF-1BDD-40EB-8500-FF14DF1F6356}"/>
    <dgm:cxn modelId="{B599DDAA-E37E-4738-8D68-91898C12F37D}" type="presOf" srcId="{FAC521CE-94EB-4770-B0BF-8BCAEBF1E67B}" destId="{AB4A4CBE-5DDE-4401-89E8-CE9E9A027507}" srcOrd="0" destOrd="0" presId="urn:microsoft.com/office/officeart/2005/8/layout/vList2"/>
    <dgm:cxn modelId="{D96F2DE2-5E04-405B-A941-65E25461CB0C}" type="presOf" srcId="{FEDE6DDB-A546-4E3E-8711-F6C2CCE8355B}" destId="{FB8D82FC-6071-4BA0-ACBA-8BE505B95A9A}" srcOrd="0" destOrd="0" presId="urn:microsoft.com/office/officeart/2005/8/layout/vList2"/>
    <dgm:cxn modelId="{A8DBCDE4-0671-443E-8035-84CD8A011505}" type="presParOf" srcId="{6722339A-C6D9-4255-8BF7-7404F9D8097B}" destId="{AB4A4CBE-5DDE-4401-89E8-CE9E9A027507}" srcOrd="0" destOrd="0" presId="urn:microsoft.com/office/officeart/2005/8/layout/vList2"/>
    <dgm:cxn modelId="{2E6F0E8E-CAD0-4FAC-B439-F62D7F654CA3}" type="presParOf" srcId="{6722339A-C6D9-4255-8BF7-7404F9D8097B}" destId="{5B9634A6-D8DB-42FE-9F36-6268539AA38C}" srcOrd="1" destOrd="0" presId="urn:microsoft.com/office/officeart/2005/8/layout/vList2"/>
    <dgm:cxn modelId="{3D9DCF4B-B5BE-4D55-9BFB-CC314C1900C1}" type="presParOf" srcId="{6722339A-C6D9-4255-8BF7-7404F9D8097B}" destId="{FB8D82FC-6071-4BA0-ACBA-8BE505B95A9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BE5713-7931-4A60-B567-A07289277722}"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116CA2D4-4504-416A-924B-D16D1765CFAF}">
      <dgm:prSet custT="1"/>
      <dgm:spPr/>
      <dgm:t>
        <a:bodyPr/>
        <a:lstStyle/>
        <a:p>
          <a:pPr>
            <a:lnSpc>
              <a:spcPct val="100000"/>
            </a:lnSpc>
            <a:defRPr cap="all"/>
          </a:pPr>
          <a:r>
            <a:rPr lang="en-GB" sz="1200" dirty="0">
              <a:latin typeface="Times New Roman" panose="02020603050405020304" pitchFamily="18" charset="0"/>
              <a:cs typeface="Times New Roman" panose="02020603050405020304" pitchFamily="18" charset="0"/>
            </a:rPr>
            <a:t>Studies suggest that clear communication and leadership greatly boost employee engagement, which is very important as sometimes big corporations may lack in interdepartmental communication that leads to frustration and disengagement (</a:t>
          </a:r>
          <a:r>
            <a:rPr lang="en-GB" sz="1200" dirty="0" err="1">
              <a:latin typeface="Times New Roman" panose="02020603050405020304" pitchFamily="18" charset="0"/>
              <a:cs typeface="Times New Roman" panose="02020603050405020304" pitchFamily="18" charset="0"/>
            </a:rPr>
            <a:t>Hadziahmetovic</a:t>
          </a:r>
          <a:r>
            <a:rPr lang="en-GB" sz="1200" dirty="0">
              <a:latin typeface="Times New Roman" panose="02020603050405020304" pitchFamily="18" charset="0"/>
              <a:cs typeface="Times New Roman" panose="02020603050405020304" pitchFamily="18" charset="0"/>
            </a:rPr>
            <a:t> &amp; Salihovic, 2022).</a:t>
          </a:r>
          <a:endParaRPr lang="en-US" sz="1200" dirty="0">
            <a:latin typeface="Times New Roman" panose="02020603050405020304" pitchFamily="18" charset="0"/>
            <a:cs typeface="Times New Roman" panose="02020603050405020304" pitchFamily="18" charset="0"/>
          </a:endParaRPr>
        </a:p>
      </dgm:t>
    </dgm:pt>
    <dgm:pt modelId="{40F3C2EF-435E-4E58-A9F6-B41A35AD4C8D}" type="parTrans" cxnId="{FFC9BB2D-6C09-4538-A781-CF1DAB8CC9E4}">
      <dgm:prSet/>
      <dgm:spPr/>
      <dgm:t>
        <a:bodyPr/>
        <a:lstStyle/>
        <a:p>
          <a:endParaRPr lang="en-US"/>
        </a:p>
      </dgm:t>
    </dgm:pt>
    <dgm:pt modelId="{14E9C158-4E26-4076-A535-D5CA80E8C3F3}" type="sibTrans" cxnId="{FFC9BB2D-6C09-4538-A781-CF1DAB8CC9E4}">
      <dgm:prSet/>
      <dgm:spPr/>
      <dgm:t>
        <a:bodyPr/>
        <a:lstStyle/>
        <a:p>
          <a:endParaRPr lang="en-US"/>
        </a:p>
      </dgm:t>
    </dgm:pt>
    <dgm:pt modelId="{DCFE3E3B-5DA7-4D5D-8C45-312795DD2B2E}">
      <dgm:prSet/>
      <dgm:spPr/>
      <dgm:t>
        <a:bodyPr/>
        <a:lstStyle/>
        <a:p>
          <a:pPr>
            <a:lnSpc>
              <a:spcPct val="100000"/>
            </a:lnSpc>
            <a:defRPr cap="all"/>
          </a:pPr>
          <a:r>
            <a:rPr lang="en-GB">
              <a:latin typeface="Times New Roman" panose="02020603050405020304" pitchFamily="18" charset="0"/>
              <a:cs typeface="Times New Roman" panose="02020603050405020304" pitchFamily="18" charset="0"/>
            </a:rPr>
            <a:t>Additionally, leadership style has been demonstrated to directly influence job satisfaction, particularly in environments characterised by evolving work arrangements and cultural dynamics (Hasim, Mahbob &amp; Che Musa, 2024). </a:t>
          </a:r>
          <a:endParaRPr lang="en-US">
            <a:latin typeface="Times New Roman" panose="02020603050405020304" pitchFamily="18" charset="0"/>
            <a:cs typeface="Times New Roman" panose="02020603050405020304" pitchFamily="18" charset="0"/>
          </a:endParaRPr>
        </a:p>
      </dgm:t>
    </dgm:pt>
    <dgm:pt modelId="{89688D3C-EC82-43D7-9492-7268D1F9374F}" type="parTrans" cxnId="{2286B2A6-4C30-4D43-B69D-D045BA892F58}">
      <dgm:prSet/>
      <dgm:spPr/>
      <dgm:t>
        <a:bodyPr/>
        <a:lstStyle/>
        <a:p>
          <a:endParaRPr lang="en-US"/>
        </a:p>
      </dgm:t>
    </dgm:pt>
    <dgm:pt modelId="{8297ECDD-9342-4515-9458-7EB04AC1B7E9}" type="sibTrans" cxnId="{2286B2A6-4C30-4D43-B69D-D045BA892F58}">
      <dgm:prSet/>
      <dgm:spPr/>
      <dgm:t>
        <a:bodyPr/>
        <a:lstStyle/>
        <a:p>
          <a:endParaRPr lang="en-US"/>
        </a:p>
      </dgm:t>
    </dgm:pt>
    <dgm:pt modelId="{BA5D84A9-E6C2-4AB8-B7FC-6E54924B52A9}" type="pres">
      <dgm:prSet presAssocID="{44BE5713-7931-4A60-B567-A07289277722}" presName="root" presStyleCnt="0">
        <dgm:presLayoutVars>
          <dgm:dir/>
          <dgm:resizeHandles val="exact"/>
        </dgm:presLayoutVars>
      </dgm:prSet>
      <dgm:spPr/>
    </dgm:pt>
    <dgm:pt modelId="{0F9C6B8B-EBFE-4676-B84C-833ED87DDC8C}" type="pres">
      <dgm:prSet presAssocID="{116CA2D4-4504-416A-924B-D16D1765CFAF}" presName="compNode" presStyleCnt="0"/>
      <dgm:spPr/>
    </dgm:pt>
    <dgm:pt modelId="{80ADBAB5-9547-40FE-B80B-B1717A819D3F}" type="pres">
      <dgm:prSet presAssocID="{116CA2D4-4504-416A-924B-D16D1765CFAF}" presName="iconBgRect" presStyleLbl="bgShp" presStyleIdx="0" presStyleCnt="2"/>
      <dgm:spPr/>
    </dgm:pt>
    <dgm:pt modelId="{2B15BFFD-D8AE-4597-A594-80C41BC49ECA}" type="pres">
      <dgm:prSet presAssocID="{116CA2D4-4504-416A-924B-D16D1765CFA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CF59858F-F204-47D8-A1BD-54CC6BC2D2BB}" type="pres">
      <dgm:prSet presAssocID="{116CA2D4-4504-416A-924B-D16D1765CFAF}" presName="spaceRect" presStyleCnt="0"/>
      <dgm:spPr/>
    </dgm:pt>
    <dgm:pt modelId="{C8EF5BB2-AD39-45E1-9903-4113AA64B00B}" type="pres">
      <dgm:prSet presAssocID="{116CA2D4-4504-416A-924B-D16D1765CFAF}" presName="textRect" presStyleLbl="revTx" presStyleIdx="0" presStyleCnt="2">
        <dgm:presLayoutVars>
          <dgm:chMax val="1"/>
          <dgm:chPref val="1"/>
        </dgm:presLayoutVars>
      </dgm:prSet>
      <dgm:spPr/>
    </dgm:pt>
    <dgm:pt modelId="{644B222C-D1CE-4ACD-A17B-A40978B262BC}" type="pres">
      <dgm:prSet presAssocID="{14E9C158-4E26-4076-A535-D5CA80E8C3F3}" presName="sibTrans" presStyleCnt="0"/>
      <dgm:spPr/>
    </dgm:pt>
    <dgm:pt modelId="{B47B14D9-C60D-4E29-A7B0-E1491EC9FA41}" type="pres">
      <dgm:prSet presAssocID="{DCFE3E3B-5DA7-4D5D-8C45-312795DD2B2E}" presName="compNode" presStyleCnt="0"/>
      <dgm:spPr/>
    </dgm:pt>
    <dgm:pt modelId="{0E750A3B-BCC2-417E-841C-AD622010ACC3}" type="pres">
      <dgm:prSet presAssocID="{DCFE3E3B-5DA7-4D5D-8C45-312795DD2B2E}" presName="iconBgRect" presStyleLbl="bgShp" presStyleIdx="1" presStyleCnt="2"/>
      <dgm:spPr/>
    </dgm:pt>
    <dgm:pt modelId="{9E1C57DB-8E82-469C-AEEE-FD78630B27F8}" type="pres">
      <dgm:prSet presAssocID="{DCFE3E3B-5DA7-4D5D-8C45-312795DD2B2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of People"/>
        </a:ext>
      </dgm:extLst>
    </dgm:pt>
    <dgm:pt modelId="{E774A23E-078E-4BE1-AB14-469B338AC54F}" type="pres">
      <dgm:prSet presAssocID="{DCFE3E3B-5DA7-4D5D-8C45-312795DD2B2E}" presName="spaceRect" presStyleCnt="0"/>
      <dgm:spPr/>
    </dgm:pt>
    <dgm:pt modelId="{AF83B3A9-80BC-4C22-B168-E6A5410B0167}" type="pres">
      <dgm:prSet presAssocID="{DCFE3E3B-5DA7-4D5D-8C45-312795DD2B2E}" presName="textRect" presStyleLbl="revTx" presStyleIdx="1" presStyleCnt="2">
        <dgm:presLayoutVars>
          <dgm:chMax val="1"/>
          <dgm:chPref val="1"/>
        </dgm:presLayoutVars>
      </dgm:prSet>
      <dgm:spPr/>
    </dgm:pt>
  </dgm:ptLst>
  <dgm:cxnLst>
    <dgm:cxn modelId="{FFC9BB2D-6C09-4538-A781-CF1DAB8CC9E4}" srcId="{44BE5713-7931-4A60-B567-A07289277722}" destId="{116CA2D4-4504-416A-924B-D16D1765CFAF}" srcOrd="0" destOrd="0" parTransId="{40F3C2EF-435E-4E58-A9F6-B41A35AD4C8D}" sibTransId="{14E9C158-4E26-4076-A535-D5CA80E8C3F3}"/>
    <dgm:cxn modelId="{BE35F849-EA33-4BA4-862D-56F8A0C9B5F3}" type="presOf" srcId="{44BE5713-7931-4A60-B567-A07289277722}" destId="{BA5D84A9-E6C2-4AB8-B7FC-6E54924B52A9}" srcOrd="0" destOrd="0" presId="urn:microsoft.com/office/officeart/2018/5/layout/IconCircleLabelList"/>
    <dgm:cxn modelId="{D44DA8A4-0FAB-497E-81A8-BCD489D10355}" type="presOf" srcId="{116CA2D4-4504-416A-924B-D16D1765CFAF}" destId="{C8EF5BB2-AD39-45E1-9903-4113AA64B00B}" srcOrd="0" destOrd="0" presId="urn:microsoft.com/office/officeart/2018/5/layout/IconCircleLabelList"/>
    <dgm:cxn modelId="{2286B2A6-4C30-4D43-B69D-D045BA892F58}" srcId="{44BE5713-7931-4A60-B567-A07289277722}" destId="{DCFE3E3B-5DA7-4D5D-8C45-312795DD2B2E}" srcOrd="1" destOrd="0" parTransId="{89688D3C-EC82-43D7-9492-7268D1F9374F}" sibTransId="{8297ECDD-9342-4515-9458-7EB04AC1B7E9}"/>
    <dgm:cxn modelId="{397116F0-FEE8-41A3-8C94-9E2339139B5A}" type="presOf" srcId="{DCFE3E3B-5DA7-4D5D-8C45-312795DD2B2E}" destId="{AF83B3A9-80BC-4C22-B168-E6A5410B0167}" srcOrd="0" destOrd="0" presId="urn:microsoft.com/office/officeart/2018/5/layout/IconCircleLabelList"/>
    <dgm:cxn modelId="{5BF3F337-EC87-491F-8F73-CA638C76450C}" type="presParOf" srcId="{BA5D84A9-E6C2-4AB8-B7FC-6E54924B52A9}" destId="{0F9C6B8B-EBFE-4676-B84C-833ED87DDC8C}" srcOrd="0" destOrd="0" presId="urn:microsoft.com/office/officeart/2018/5/layout/IconCircleLabelList"/>
    <dgm:cxn modelId="{905AD756-4D54-4D78-8704-55D083EF02B7}" type="presParOf" srcId="{0F9C6B8B-EBFE-4676-B84C-833ED87DDC8C}" destId="{80ADBAB5-9547-40FE-B80B-B1717A819D3F}" srcOrd="0" destOrd="0" presId="urn:microsoft.com/office/officeart/2018/5/layout/IconCircleLabelList"/>
    <dgm:cxn modelId="{924A1DF7-C6A5-4A60-8DDF-1B68C861922D}" type="presParOf" srcId="{0F9C6B8B-EBFE-4676-B84C-833ED87DDC8C}" destId="{2B15BFFD-D8AE-4597-A594-80C41BC49ECA}" srcOrd="1" destOrd="0" presId="urn:microsoft.com/office/officeart/2018/5/layout/IconCircleLabelList"/>
    <dgm:cxn modelId="{76A50362-31E7-4EF7-8E2F-BDF9DFC7AC12}" type="presParOf" srcId="{0F9C6B8B-EBFE-4676-B84C-833ED87DDC8C}" destId="{CF59858F-F204-47D8-A1BD-54CC6BC2D2BB}" srcOrd="2" destOrd="0" presId="urn:microsoft.com/office/officeart/2018/5/layout/IconCircleLabelList"/>
    <dgm:cxn modelId="{1185F74F-C9B2-421B-9748-DC9176CF1055}" type="presParOf" srcId="{0F9C6B8B-EBFE-4676-B84C-833ED87DDC8C}" destId="{C8EF5BB2-AD39-45E1-9903-4113AA64B00B}" srcOrd="3" destOrd="0" presId="urn:microsoft.com/office/officeart/2018/5/layout/IconCircleLabelList"/>
    <dgm:cxn modelId="{5CE9913A-ECA3-4859-B409-7AF1EB62012C}" type="presParOf" srcId="{BA5D84A9-E6C2-4AB8-B7FC-6E54924B52A9}" destId="{644B222C-D1CE-4ACD-A17B-A40978B262BC}" srcOrd="1" destOrd="0" presId="urn:microsoft.com/office/officeart/2018/5/layout/IconCircleLabelList"/>
    <dgm:cxn modelId="{853E8B37-DD23-4D4A-9C00-A147DC019434}" type="presParOf" srcId="{BA5D84A9-E6C2-4AB8-B7FC-6E54924B52A9}" destId="{B47B14D9-C60D-4E29-A7B0-E1491EC9FA41}" srcOrd="2" destOrd="0" presId="urn:microsoft.com/office/officeart/2018/5/layout/IconCircleLabelList"/>
    <dgm:cxn modelId="{6201D2A7-A8E2-49F9-A4BB-8D4838483964}" type="presParOf" srcId="{B47B14D9-C60D-4E29-A7B0-E1491EC9FA41}" destId="{0E750A3B-BCC2-417E-841C-AD622010ACC3}" srcOrd="0" destOrd="0" presId="urn:microsoft.com/office/officeart/2018/5/layout/IconCircleLabelList"/>
    <dgm:cxn modelId="{AB8082AF-3763-470D-B027-DC2E5E61A6B7}" type="presParOf" srcId="{B47B14D9-C60D-4E29-A7B0-E1491EC9FA41}" destId="{9E1C57DB-8E82-469C-AEEE-FD78630B27F8}" srcOrd="1" destOrd="0" presId="urn:microsoft.com/office/officeart/2018/5/layout/IconCircleLabelList"/>
    <dgm:cxn modelId="{F60100A1-2985-46A3-86B5-9B308508A162}" type="presParOf" srcId="{B47B14D9-C60D-4E29-A7B0-E1491EC9FA41}" destId="{E774A23E-078E-4BE1-AB14-469B338AC54F}" srcOrd="2" destOrd="0" presId="urn:microsoft.com/office/officeart/2018/5/layout/IconCircleLabelList"/>
    <dgm:cxn modelId="{0BF48B62-CA40-4B77-8BAB-4B789F5B0161}" type="presParOf" srcId="{B47B14D9-C60D-4E29-A7B0-E1491EC9FA41}" destId="{AF83B3A9-80BC-4C22-B168-E6A5410B016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4A4CBE-5DDE-4401-89E8-CE9E9A027507}">
      <dsp:nvSpPr>
        <dsp:cNvPr id="0" name=""/>
        <dsp:cNvSpPr/>
      </dsp:nvSpPr>
      <dsp:spPr>
        <a:xfrm>
          <a:off x="0" y="62678"/>
          <a:ext cx="6245265" cy="269743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Pulling suggestions from people who work directly with residents and frontline operations raises the efficiency (Hasim, </a:t>
          </a:r>
          <a:r>
            <a:rPr lang="en-GB" sz="2400" kern="1200" dirty="0" err="1">
              <a:latin typeface="Times New Roman" panose="02020603050405020304" pitchFamily="18" charset="0"/>
              <a:cs typeface="Times New Roman" panose="02020603050405020304" pitchFamily="18" charset="0"/>
            </a:rPr>
            <a:t>Mahbob</a:t>
          </a:r>
          <a:r>
            <a:rPr lang="en-GB" sz="2400" kern="1200" dirty="0">
              <a:latin typeface="Times New Roman" panose="02020603050405020304" pitchFamily="18" charset="0"/>
              <a:cs typeface="Times New Roman" panose="02020603050405020304" pitchFamily="18" charset="0"/>
            </a:rPr>
            <a:t> &amp; Che Musa, 2024).</a:t>
          </a:r>
          <a:endParaRPr lang="en-US" sz="2400" kern="1200" dirty="0">
            <a:latin typeface="Times New Roman" panose="02020603050405020304" pitchFamily="18" charset="0"/>
            <a:cs typeface="Times New Roman" panose="02020603050405020304" pitchFamily="18" charset="0"/>
          </a:endParaRPr>
        </a:p>
      </dsp:txBody>
      <dsp:txXfrm>
        <a:off x="131678" y="194356"/>
        <a:ext cx="5981909" cy="2434078"/>
      </dsp:txXfrm>
    </dsp:sp>
    <dsp:sp modelId="{FB8D82FC-6071-4BA0-ACBA-8BE505B95A9A}">
      <dsp:nvSpPr>
        <dsp:cNvPr id="0" name=""/>
        <dsp:cNvSpPr/>
      </dsp:nvSpPr>
      <dsp:spPr>
        <a:xfrm>
          <a:off x="0" y="2829233"/>
          <a:ext cx="6245265" cy="2697434"/>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I'm ready to take a more directive or transactional approach to make sure everyone knows what is expected of them, keep an eye on delivery, and make sure standards are met. This will keep the organisation safe, compliant, and able to deliver high quality services (Bourne, 2022).</a:t>
          </a:r>
          <a:endParaRPr lang="en-US" sz="2400" kern="1200" dirty="0">
            <a:latin typeface="Times New Roman" panose="02020603050405020304" pitchFamily="18" charset="0"/>
            <a:cs typeface="Times New Roman" panose="02020603050405020304" pitchFamily="18" charset="0"/>
          </a:endParaRPr>
        </a:p>
      </dsp:txBody>
      <dsp:txXfrm>
        <a:off x="131678" y="2960911"/>
        <a:ext cx="5981909" cy="24340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ADBAB5-9547-40FE-B80B-B1717A819D3F}">
      <dsp:nvSpPr>
        <dsp:cNvPr id="0" name=""/>
        <dsp:cNvSpPr/>
      </dsp:nvSpPr>
      <dsp:spPr>
        <a:xfrm>
          <a:off x="720266" y="290347"/>
          <a:ext cx="2127375" cy="21273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15BFFD-D8AE-4597-A594-80C41BC49ECA}">
      <dsp:nvSpPr>
        <dsp:cNvPr id="0" name=""/>
        <dsp:cNvSpPr/>
      </dsp:nvSpPr>
      <dsp:spPr>
        <a:xfrm>
          <a:off x="1173641" y="743722"/>
          <a:ext cx="1220625" cy="1220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EF5BB2-AD39-45E1-9903-4113AA64B00B}">
      <dsp:nvSpPr>
        <dsp:cNvPr id="0" name=""/>
        <dsp:cNvSpPr/>
      </dsp:nvSpPr>
      <dsp:spPr>
        <a:xfrm>
          <a:off x="40203" y="3080347"/>
          <a:ext cx="3487500" cy="15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latin typeface="Times New Roman" panose="02020603050405020304" pitchFamily="18" charset="0"/>
              <a:cs typeface="Times New Roman" panose="02020603050405020304" pitchFamily="18" charset="0"/>
            </a:rPr>
            <a:t>Studies suggest that clear communication and leadership greatly boost employee engagement, which is very important as sometimes big corporations may lack in interdepartmental communication that leads to frustration and disengagement (</a:t>
          </a:r>
          <a:r>
            <a:rPr lang="en-GB" sz="1200" kern="1200" dirty="0" err="1">
              <a:latin typeface="Times New Roman" panose="02020603050405020304" pitchFamily="18" charset="0"/>
              <a:cs typeface="Times New Roman" panose="02020603050405020304" pitchFamily="18" charset="0"/>
            </a:rPr>
            <a:t>Hadziahmetovic</a:t>
          </a:r>
          <a:r>
            <a:rPr lang="en-GB" sz="1200" kern="1200" dirty="0">
              <a:latin typeface="Times New Roman" panose="02020603050405020304" pitchFamily="18" charset="0"/>
              <a:cs typeface="Times New Roman" panose="02020603050405020304" pitchFamily="18" charset="0"/>
            </a:rPr>
            <a:t> &amp; Salihovic, 2022).</a:t>
          </a:r>
          <a:endParaRPr lang="en-US" sz="1200" kern="1200" dirty="0">
            <a:latin typeface="Times New Roman" panose="02020603050405020304" pitchFamily="18" charset="0"/>
            <a:cs typeface="Times New Roman" panose="02020603050405020304" pitchFamily="18" charset="0"/>
          </a:endParaRPr>
        </a:p>
      </dsp:txBody>
      <dsp:txXfrm>
        <a:off x="40203" y="3080347"/>
        <a:ext cx="3487500" cy="1594687"/>
      </dsp:txXfrm>
    </dsp:sp>
    <dsp:sp modelId="{0E750A3B-BCC2-417E-841C-AD622010ACC3}">
      <dsp:nvSpPr>
        <dsp:cNvPr id="0" name=""/>
        <dsp:cNvSpPr/>
      </dsp:nvSpPr>
      <dsp:spPr>
        <a:xfrm>
          <a:off x="4818078" y="290347"/>
          <a:ext cx="2127375" cy="21273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1C57DB-8E82-469C-AEEE-FD78630B27F8}">
      <dsp:nvSpPr>
        <dsp:cNvPr id="0" name=""/>
        <dsp:cNvSpPr/>
      </dsp:nvSpPr>
      <dsp:spPr>
        <a:xfrm>
          <a:off x="5271453" y="743722"/>
          <a:ext cx="1220625" cy="12206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3B3A9-80BC-4C22-B168-E6A5410B0167}">
      <dsp:nvSpPr>
        <dsp:cNvPr id="0" name=""/>
        <dsp:cNvSpPr/>
      </dsp:nvSpPr>
      <dsp:spPr>
        <a:xfrm>
          <a:off x="4138016" y="3080347"/>
          <a:ext cx="3487500" cy="15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latin typeface="Times New Roman" panose="02020603050405020304" pitchFamily="18" charset="0"/>
              <a:cs typeface="Times New Roman" panose="02020603050405020304" pitchFamily="18" charset="0"/>
            </a:rPr>
            <a:t>Additionally, leadership style has been demonstrated to directly influence job satisfaction, particularly in environments characterised by evolving work arrangements and cultural dynamics (Hasim, Mahbob &amp; Che Musa, 2024). </a:t>
          </a:r>
          <a:endParaRPr lang="en-US" sz="1300" kern="1200">
            <a:latin typeface="Times New Roman" panose="02020603050405020304" pitchFamily="18" charset="0"/>
            <a:cs typeface="Times New Roman" panose="02020603050405020304" pitchFamily="18" charset="0"/>
          </a:endParaRPr>
        </a:p>
      </dsp:txBody>
      <dsp:txXfrm>
        <a:off x="4138016" y="3080347"/>
        <a:ext cx="3487500" cy="159468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C2F99-A3A9-2037-148F-97200CBDEC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5F554A5-3B98-7533-090B-88F498E201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FCAC9B-F09D-E3AE-2740-5F6E8E41BF30}"/>
              </a:ext>
            </a:extLst>
          </p:cNvPr>
          <p:cNvSpPr>
            <a:spLocks noGrp="1"/>
          </p:cNvSpPr>
          <p:nvPr>
            <p:ph type="dt" sz="half" idx="10"/>
          </p:nvPr>
        </p:nvSpPr>
        <p:spPr/>
        <p:txBody>
          <a:bodyPr/>
          <a:lstStyle/>
          <a:p>
            <a:fld id="{F7F99000-8DC5-4FAA-962C-D38BB4F2BF7D}" type="datetime1">
              <a:rPr lang="en-US" smtClean="0"/>
              <a:t>11/7/2025</a:t>
            </a:fld>
            <a:endParaRPr lang="en-US" dirty="0"/>
          </a:p>
        </p:txBody>
      </p:sp>
      <p:sp>
        <p:nvSpPr>
          <p:cNvPr id="5" name="Footer Placeholder 4">
            <a:extLst>
              <a:ext uri="{FF2B5EF4-FFF2-40B4-BE49-F238E27FC236}">
                <a16:creationId xmlns:a16="http://schemas.microsoft.com/office/drawing/2014/main" id="{4CEDADD8-B04D-7059-25FD-D00036178181}"/>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6C8234D5-2AE7-0E08-3D81-8CFCE469B2EB}"/>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5735441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26DB0-F74E-B7B2-A41A-9F5872A426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4B0F7C-2DDA-4EA6-372C-FDC08BB247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28A612-6D88-E015-CFF6-EDAB83672D7E}"/>
              </a:ext>
            </a:extLst>
          </p:cNvPr>
          <p:cNvSpPr>
            <a:spLocks noGrp="1"/>
          </p:cNvSpPr>
          <p:nvPr>
            <p:ph type="dt" sz="half" idx="10"/>
          </p:nvPr>
        </p:nvSpPr>
        <p:spPr/>
        <p:txBody>
          <a:bodyPr/>
          <a:lstStyle/>
          <a:p>
            <a:fld id="{F7F99000-8DC5-4FAA-962C-D38BB4F2BF7D}" type="datetime1">
              <a:rPr lang="en-US" smtClean="0"/>
              <a:t>11/7/2025</a:t>
            </a:fld>
            <a:endParaRPr lang="en-US" dirty="0"/>
          </a:p>
        </p:txBody>
      </p:sp>
      <p:sp>
        <p:nvSpPr>
          <p:cNvPr id="5" name="Footer Placeholder 4">
            <a:extLst>
              <a:ext uri="{FF2B5EF4-FFF2-40B4-BE49-F238E27FC236}">
                <a16:creationId xmlns:a16="http://schemas.microsoft.com/office/drawing/2014/main" id="{899EB29B-7DE6-C3AA-8083-1E6A71F570C4}"/>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8484CB4F-B94B-B8F8-D425-165599599A0C}"/>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629491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481A7-4374-BF66-E6FB-C45F9C7BE5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24CDC14-B397-07D9-2E18-950FAD55919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07C3B32-2DB5-E973-EE34-52B7B7A9B689}"/>
              </a:ext>
            </a:extLst>
          </p:cNvPr>
          <p:cNvSpPr>
            <a:spLocks noGrp="1"/>
          </p:cNvSpPr>
          <p:nvPr>
            <p:ph type="dt" sz="half" idx="10"/>
          </p:nvPr>
        </p:nvSpPr>
        <p:spPr/>
        <p:txBody>
          <a:bodyPr/>
          <a:lstStyle/>
          <a:p>
            <a:fld id="{F7F99000-8DC5-4FAA-962C-D38BB4F2BF7D}" type="datetime1">
              <a:rPr lang="en-US" smtClean="0"/>
              <a:t>11/7/2025</a:t>
            </a:fld>
            <a:endParaRPr lang="en-US" dirty="0"/>
          </a:p>
        </p:txBody>
      </p:sp>
      <p:sp>
        <p:nvSpPr>
          <p:cNvPr id="5" name="Footer Placeholder 4">
            <a:extLst>
              <a:ext uri="{FF2B5EF4-FFF2-40B4-BE49-F238E27FC236}">
                <a16:creationId xmlns:a16="http://schemas.microsoft.com/office/drawing/2014/main" id="{DC76E304-23DA-ED9B-B160-AD83372E234A}"/>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703BE7D8-417B-DA87-D26F-EA6FBBBDBEED}"/>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1173114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A6F63-C49A-80FE-B780-98E82E3EF0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257780-68AB-C8C0-241A-5C73EC25C5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ABDE6FB-48CE-D8B6-D5D3-DC627CB259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FCE011-A62D-191A-7735-903BCFC29EDC}"/>
              </a:ext>
            </a:extLst>
          </p:cNvPr>
          <p:cNvSpPr>
            <a:spLocks noGrp="1"/>
          </p:cNvSpPr>
          <p:nvPr>
            <p:ph type="dt" sz="half" idx="10"/>
          </p:nvPr>
        </p:nvSpPr>
        <p:spPr/>
        <p:txBody>
          <a:bodyPr/>
          <a:lstStyle/>
          <a:p>
            <a:fld id="{F7F99000-8DC5-4FAA-962C-D38BB4F2BF7D}" type="datetime1">
              <a:rPr lang="en-US" smtClean="0"/>
              <a:t>11/7/2025</a:t>
            </a:fld>
            <a:endParaRPr lang="en-US" dirty="0"/>
          </a:p>
        </p:txBody>
      </p:sp>
      <p:sp>
        <p:nvSpPr>
          <p:cNvPr id="6" name="Footer Placeholder 5">
            <a:extLst>
              <a:ext uri="{FF2B5EF4-FFF2-40B4-BE49-F238E27FC236}">
                <a16:creationId xmlns:a16="http://schemas.microsoft.com/office/drawing/2014/main" id="{BBEAC418-C0D6-526D-1BA0-3DD482625DDF}"/>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31C5E070-4C84-9504-BAA0-10B17D262763}"/>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2607500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E2ED6-36AE-47AA-6BFA-78E30D4E11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7A29BC-D4B4-6430-9D04-AFD1B63D9F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5D6690-61E5-B4A4-EA95-D5B5262CB12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09935CA-C866-5769-17E6-FBCF865645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34FD82-7A93-DE70-3AC0-7B371AE722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68FF3C-6990-1AAE-3DA8-FAD250C025B2}"/>
              </a:ext>
            </a:extLst>
          </p:cNvPr>
          <p:cNvSpPr>
            <a:spLocks noGrp="1"/>
          </p:cNvSpPr>
          <p:nvPr>
            <p:ph type="dt" sz="half" idx="10"/>
          </p:nvPr>
        </p:nvSpPr>
        <p:spPr/>
        <p:txBody>
          <a:bodyPr/>
          <a:lstStyle/>
          <a:p>
            <a:fld id="{F7F99000-8DC5-4FAA-962C-D38BB4F2BF7D}" type="datetime1">
              <a:rPr lang="en-US" smtClean="0"/>
              <a:t>11/7/2025</a:t>
            </a:fld>
            <a:endParaRPr lang="en-US" dirty="0"/>
          </a:p>
        </p:txBody>
      </p:sp>
      <p:sp>
        <p:nvSpPr>
          <p:cNvPr id="8" name="Footer Placeholder 7">
            <a:extLst>
              <a:ext uri="{FF2B5EF4-FFF2-40B4-BE49-F238E27FC236}">
                <a16:creationId xmlns:a16="http://schemas.microsoft.com/office/drawing/2014/main" id="{7727D8C7-AB3C-0958-D30C-1770040DC4C3}"/>
              </a:ext>
            </a:extLst>
          </p:cNvPr>
          <p:cNvSpPr>
            <a:spLocks noGrp="1"/>
          </p:cNvSpPr>
          <p:nvPr>
            <p:ph type="ftr" sz="quarter" idx="11"/>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20EA5718-C476-ECC7-A068-15B316047ECD}"/>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7316796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94340-E096-F911-60C7-F67480056F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313F4BE-BD3F-9E4F-49E9-911CDE3DA0D2}"/>
              </a:ext>
            </a:extLst>
          </p:cNvPr>
          <p:cNvSpPr>
            <a:spLocks noGrp="1"/>
          </p:cNvSpPr>
          <p:nvPr>
            <p:ph type="dt" sz="half" idx="10"/>
          </p:nvPr>
        </p:nvSpPr>
        <p:spPr/>
        <p:txBody>
          <a:bodyPr/>
          <a:lstStyle/>
          <a:p>
            <a:fld id="{23B13EFD-DF71-4A7D-9C47-1BBDB138B295}" type="datetime1">
              <a:rPr lang="en-US" smtClean="0"/>
              <a:t>11/7/2025</a:t>
            </a:fld>
            <a:endParaRPr lang="en-US"/>
          </a:p>
        </p:txBody>
      </p:sp>
      <p:sp>
        <p:nvSpPr>
          <p:cNvPr id="4" name="Footer Placeholder 3">
            <a:extLst>
              <a:ext uri="{FF2B5EF4-FFF2-40B4-BE49-F238E27FC236}">
                <a16:creationId xmlns:a16="http://schemas.microsoft.com/office/drawing/2014/main" id="{859E6A0A-5AAE-23FC-29E5-EB24398282B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E204B825-479F-B7FA-A5D7-4F37E77252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8564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A20C5B-A626-F17B-D524-82712AE80533}"/>
              </a:ext>
            </a:extLst>
          </p:cNvPr>
          <p:cNvSpPr>
            <a:spLocks noGrp="1"/>
          </p:cNvSpPr>
          <p:nvPr>
            <p:ph type="dt" sz="half" idx="10"/>
          </p:nvPr>
        </p:nvSpPr>
        <p:spPr/>
        <p:txBody>
          <a:bodyPr/>
          <a:lstStyle/>
          <a:p>
            <a:fld id="{766BE319-9B1C-4A02-A60F-55C05B841F00}" type="datetime1">
              <a:rPr lang="en-US" smtClean="0"/>
              <a:t>11/7/2025</a:t>
            </a:fld>
            <a:endParaRPr lang="en-US"/>
          </a:p>
        </p:txBody>
      </p:sp>
      <p:sp>
        <p:nvSpPr>
          <p:cNvPr id="3" name="Footer Placeholder 2">
            <a:extLst>
              <a:ext uri="{FF2B5EF4-FFF2-40B4-BE49-F238E27FC236}">
                <a16:creationId xmlns:a16="http://schemas.microsoft.com/office/drawing/2014/main" id="{EAB28334-FBD2-C5C5-77DA-B9AC3205F701}"/>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7EE87684-F499-923A-5F21-AF2BFE19226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39299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E5676-42A9-53D4-67DC-5D3C3085A4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C04E5B1-29EF-684D-12A0-84368E2407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DF3342-EEFB-6C17-D701-F09F0A8F56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86DF60-6719-7A04-56DB-23AC5C77B06E}"/>
              </a:ext>
            </a:extLst>
          </p:cNvPr>
          <p:cNvSpPr>
            <a:spLocks noGrp="1"/>
          </p:cNvSpPr>
          <p:nvPr>
            <p:ph type="dt" sz="half" idx="10"/>
          </p:nvPr>
        </p:nvSpPr>
        <p:spPr/>
        <p:txBody>
          <a:bodyPr/>
          <a:lstStyle/>
          <a:p>
            <a:fld id="{60EF397E-666B-470F-A253-6BE6BC97EEBE}" type="datetime1">
              <a:rPr lang="en-US" smtClean="0"/>
              <a:t>11/7/2025</a:t>
            </a:fld>
            <a:endParaRPr lang="en-US"/>
          </a:p>
        </p:txBody>
      </p:sp>
      <p:sp>
        <p:nvSpPr>
          <p:cNvPr id="6" name="Footer Placeholder 5">
            <a:extLst>
              <a:ext uri="{FF2B5EF4-FFF2-40B4-BE49-F238E27FC236}">
                <a16:creationId xmlns:a16="http://schemas.microsoft.com/office/drawing/2014/main" id="{E794CA63-25F7-077E-DD48-4E92E37B86A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6EBD8C70-5F17-BF5D-3B9C-41FC058B892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04345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D442D-ADBD-30DC-FAA8-FF3E1744E6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10FD4F-97E1-7A69-477E-4BAE357635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1959DF-D898-B1D2-60BD-5F51EDCE14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140562-BD27-E574-3711-5C654E434851}"/>
              </a:ext>
            </a:extLst>
          </p:cNvPr>
          <p:cNvSpPr>
            <a:spLocks noGrp="1"/>
          </p:cNvSpPr>
          <p:nvPr>
            <p:ph type="dt" sz="half" idx="10"/>
          </p:nvPr>
        </p:nvSpPr>
        <p:spPr/>
        <p:txBody>
          <a:bodyPr/>
          <a:lstStyle/>
          <a:p>
            <a:fld id="{F7F99000-8DC5-4FAA-962C-D38BB4F2BF7D}" type="datetime1">
              <a:rPr lang="en-US" smtClean="0"/>
              <a:t>11/7/2025</a:t>
            </a:fld>
            <a:endParaRPr lang="en-US" dirty="0"/>
          </a:p>
        </p:txBody>
      </p:sp>
      <p:sp>
        <p:nvSpPr>
          <p:cNvPr id="6" name="Footer Placeholder 5">
            <a:extLst>
              <a:ext uri="{FF2B5EF4-FFF2-40B4-BE49-F238E27FC236}">
                <a16:creationId xmlns:a16="http://schemas.microsoft.com/office/drawing/2014/main" id="{2773D3B9-4E0A-5275-55AB-50EC440D9746}"/>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1EA11B0F-93DD-ED71-3C1D-5D4621255914}"/>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1266942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EE93A-251F-8434-AF93-267BCFB35D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32DF07-7E1A-CE3E-4806-A8ECC296747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2F9DD2-2957-99CC-ACF7-29DEB3EF5247}"/>
              </a:ext>
            </a:extLst>
          </p:cNvPr>
          <p:cNvSpPr>
            <a:spLocks noGrp="1"/>
          </p:cNvSpPr>
          <p:nvPr>
            <p:ph type="dt" sz="half" idx="10"/>
          </p:nvPr>
        </p:nvSpPr>
        <p:spPr/>
        <p:txBody>
          <a:bodyPr/>
          <a:lstStyle/>
          <a:p>
            <a:fld id="{F7F99000-8DC5-4FAA-962C-D38BB4F2BF7D}" type="datetime1">
              <a:rPr lang="en-US" smtClean="0"/>
              <a:t>11/7/2025</a:t>
            </a:fld>
            <a:endParaRPr lang="en-US" dirty="0"/>
          </a:p>
        </p:txBody>
      </p:sp>
      <p:sp>
        <p:nvSpPr>
          <p:cNvPr id="5" name="Footer Placeholder 4">
            <a:extLst>
              <a:ext uri="{FF2B5EF4-FFF2-40B4-BE49-F238E27FC236}">
                <a16:creationId xmlns:a16="http://schemas.microsoft.com/office/drawing/2014/main" id="{E8E4518F-CE47-DA15-EF86-7148BCC8CAEA}"/>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03DE6E95-9E42-72EF-8F34-57D403C70B88}"/>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1337436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5F8A8A-30BC-A888-A98F-6E781E9669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920924-A94B-CC3A-91C2-6FA473F96B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F256B8-F4D4-B8CE-623F-8365501C7F95}"/>
              </a:ext>
            </a:extLst>
          </p:cNvPr>
          <p:cNvSpPr>
            <a:spLocks noGrp="1"/>
          </p:cNvSpPr>
          <p:nvPr>
            <p:ph type="dt" sz="half" idx="10"/>
          </p:nvPr>
        </p:nvSpPr>
        <p:spPr/>
        <p:txBody>
          <a:bodyPr/>
          <a:lstStyle/>
          <a:p>
            <a:fld id="{F7F99000-8DC5-4FAA-962C-D38BB4F2BF7D}" type="datetime1">
              <a:rPr lang="en-US" smtClean="0"/>
              <a:t>11/7/2025</a:t>
            </a:fld>
            <a:endParaRPr lang="en-US" dirty="0"/>
          </a:p>
        </p:txBody>
      </p:sp>
      <p:sp>
        <p:nvSpPr>
          <p:cNvPr id="5" name="Footer Placeholder 4">
            <a:extLst>
              <a:ext uri="{FF2B5EF4-FFF2-40B4-BE49-F238E27FC236}">
                <a16:creationId xmlns:a16="http://schemas.microsoft.com/office/drawing/2014/main" id="{08CD6866-D82A-4F72-8170-1E0392486B19}"/>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27FC92BD-74C4-905F-D350-32E9771A6E2B}"/>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8556457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Photo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vert="horz" lIns="91440" tIns="45720" rIns="91440" bIns="45720" rtlCol="0" anchor="t">
            <a:normAutofit/>
          </a:bodyPr>
          <a:lstStyle>
            <a:lvl1pPr>
              <a:defRPr lang="en-US" sz="6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hasCustomPrompt="1"/>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dpi="0" rotWithShape="1">
            <a:blip r:embed="rId2"/>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EF118477-BA54-4B0E-9EC5-D8568300CAF2}" type="datetime1">
              <a:rPr lang="en-US" smtClean="0"/>
              <a:t>11/7/2025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07268058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9153FD-36D9-0828-6986-E7D69BB679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8E4A0A-8E7E-4581-65E2-07AB7BA9F9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6DE470-343B-A0AB-7DD7-F108933576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7F99000-8DC5-4FAA-962C-D38BB4F2BF7D}" type="datetime1">
              <a:rPr lang="en-US" smtClean="0"/>
              <a:t>11/7/2025</a:t>
            </a:fld>
            <a:endParaRPr lang="en-US" dirty="0"/>
          </a:p>
        </p:txBody>
      </p:sp>
      <p:sp>
        <p:nvSpPr>
          <p:cNvPr id="5" name="Footer Placeholder 4">
            <a:extLst>
              <a:ext uri="{FF2B5EF4-FFF2-40B4-BE49-F238E27FC236}">
                <a16:creationId xmlns:a16="http://schemas.microsoft.com/office/drawing/2014/main" id="{28988868-D01D-CA70-4093-45253F18C3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C5778699-76D9-16F3-982D-A97DBA16D3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01092070"/>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 id="2147483935"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ureluxury.com.au/real-estate-agent-tips/" TargetMode="External"/><Relationship Id="rId2" Type="http://schemas.openxmlformats.org/officeDocument/2006/relationships/image" Target="../media/image2.jpg"/><Relationship Id="rId1" Type="http://schemas.openxmlformats.org/officeDocument/2006/relationships/slideLayout" Target="../slideLayouts/slideLayout12.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hyperlink" Target="https://people-equation.com/employees-complain-leadership-responses/" TargetMode="External"/><Relationship Id="rId2" Type="http://schemas.openxmlformats.org/officeDocument/2006/relationships/image" Target="../media/image5.jpg"/><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image" Target="../media/image6.emf"/></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dx.doi.org/10.6007/IJAREMS/v11-i2/14067" TargetMode="External"/><Relationship Id="rId7" Type="http://schemas.openxmlformats.org/officeDocument/2006/relationships/hyperlink" Target="https://www.frontiersin.org/articles/10.3389/fpsyg.2022.920495/full" TargetMode="External"/><Relationship Id="rId2" Type="http://schemas.openxmlformats.org/officeDocument/2006/relationships/hyperlink" Target="https://doi.org/10.1371/journal.pcbi.1010133" TargetMode="External"/><Relationship Id="rId1" Type="http://schemas.openxmlformats.org/officeDocument/2006/relationships/slideLayout" Target="../slideLayouts/slideLayout1.xml"/><Relationship Id="rId6" Type="http://schemas.openxmlformats.org/officeDocument/2006/relationships/hyperlink" Target="https://housingforum.org.uk/the-housing-forums-2023-overview/" TargetMode="External"/><Relationship Id="rId5" Type="http://schemas.openxmlformats.org/officeDocument/2006/relationships/hyperlink" Target="https://www.researchgate.net/publication/387526531_The_Impact_of_Leadership_Styles_Flexible_Working_Arrangements_Rewards_and_Organizational_Culture_on_Employee_Job_Satisfaction_Evidence_from_Selected_Commercial_Banks_in_Johor_Malaysia" TargetMode="External"/><Relationship Id="rId4" Type="http://schemas.openxmlformats.org/officeDocument/2006/relationships/hyperlink" Target="https://hrmars.com/papers_submitted/15799/a-research-review-of-leadership-styl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B9BD4-9EFF-7027-49A8-45C614AC639C}"/>
              </a:ext>
            </a:extLst>
          </p:cNvPr>
          <p:cNvSpPr>
            <a:spLocks noGrp="1"/>
          </p:cNvSpPr>
          <p:nvPr>
            <p:ph type="ctrTitle"/>
          </p:nvPr>
        </p:nvSpPr>
        <p:spPr>
          <a:xfrm>
            <a:off x="477981" y="1122363"/>
            <a:ext cx="4023360" cy="3204134"/>
          </a:xfrm>
        </p:spPr>
        <p:txBody>
          <a:bodyPr vert="horz" lIns="91440" tIns="45720" rIns="91440" bIns="45720" rtlCol="0" anchor="b">
            <a:normAutofit/>
          </a:bodyPr>
          <a:lstStyle/>
          <a:p>
            <a:pPr>
              <a:spcAft>
                <a:spcPts val="800"/>
              </a:spcAft>
            </a:pPr>
            <a:r>
              <a:rPr lang="en-US" sz="3400" b="1" i="1" dirty="0">
                <a:solidFill>
                  <a:schemeClr val="tx1"/>
                </a:solidFill>
                <a:effectLst/>
              </a:rPr>
              <a:t>Leading the Way to Success in Property Management</a:t>
            </a:r>
            <a:br>
              <a:rPr lang="en-US" sz="3400" dirty="0">
                <a:solidFill>
                  <a:schemeClr val="tx1"/>
                </a:solidFill>
                <a:effectLst/>
              </a:rPr>
            </a:br>
            <a:br>
              <a:rPr lang="en-US" sz="3400" dirty="0">
                <a:solidFill>
                  <a:schemeClr val="tx1"/>
                </a:solidFill>
                <a:effectLst/>
              </a:rPr>
            </a:br>
            <a:r>
              <a:rPr lang="en-US" sz="3400" dirty="0">
                <a:solidFill>
                  <a:schemeClr val="tx1"/>
                </a:solidFill>
                <a:effectLst/>
              </a:rPr>
              <a:t>Violeta Alina Moros 2219608</a:t>
            </a:r>
            <a:endParaRPr lang="en-US" sz="3400" dirty="0">
              <a:solidFill>
                <a:schemeClr val="tx1"/>
              </a:solidFill>
            </a:endParaRPr>
          </a:p>
        </p:txBody>
      </p:sp>
      <p:sp>
        <p:nvSpPr>
          <p:cNvPr id="3" name="Subtitle 2">
            <a:extLst>
              <a:ext uri="{FF2B5EF4-FFF2-40B4-BE49-F238E27FC236}">
                <a16:creationId xmlns:a16="http://schemas.microsoft.com/office/drawing/2014/main" id="{1308225D-52F7-6622-ACDB-25A2573F34D8}"/>
              </a:ext>
            </a:extLst>
          </p:cNvPr>
          <p:cNvSpPr>
            <a:spLocks noGrp="1"/>
          </p:cNvSpPr>
          <p:nvPr>
            <p:ph type="subTitle" idx="1"/>
          </p:nvPr>
        </p:nvSpPr>
        <p:spPr>
          <a:xfrm>
            <a:off x="477980" y="4326498"/>
            <a:ext cx="4023359" cy="1754566"/>
          </a:xfrm>
        </p:spPr>
        <p:txBody>
          <a:bodyPr vert="horz" lIns="91440" tIns="45720" rIns="91440" bIns="45720" rtlCol="0">
            <a:normAutofit/>
          </a:bodyPr>
          <a:lstStyle/>
          <a:p>
            <a:pPr>
              <a:spcAft>
                <a:spcPts val="800"/>
              </a:spcAft>
            </a:pPr>
            <a:r>
              <a:rPr lang="en-US" sz="1400" dirty="0">
                <a:solidFill>
                  <a:schemeClr val="tx1"/>
                </a:solidFill>
              </a:rPr>
              <a:t> </a:t>
            </a:r>
            <a:r>
              <a:rPr lang="en-US" sz="1400" b="1" dirty="0">
                <a:solidFill>
                  <a:schemeClr val="tx1"/>
                </a:solidFill>
                <a:effectLst/>
              </a:rPr>
              <a:t>Role:</a:t>
            </a:r>
            <a:r>
              <a:rPr lang="en-US" sz="1400" dirty="0">
                <a:solidFill>
                  <a:schemeClr val="tx1"/>
                </a:solidFill>
                <a:effectLst/>
              </a:rPr>
              <a:t> Development Manager at Metropolitan Property Management Services</a:t>
            </a:r>
          </a:p>
          <a:p>
            <a:pPr>
              <a:spcAft>
                <a:spcPts val="800"/>
              </a:spcAft>
            </a:pPr>
            <a:r>
              <a:rPr lang="en-US" sz="1400" b="1" dirty="0">
                <a:solidFill>
                  <a:schemeClr val="tx1"/>
                </a:solidFill>
                <a:effectLst/>
              </a:rPr>
              <a:t>Focus:</a:t>
            </a:r>
            <a:r>
              <a:rPr lang="en-US" sz="1400" dirty="0">
                <a:solidFill>
                  <a:schemeClr val="tx1"/>
                </a:solidFill>
                <a:effectLst/>
              </a:rPr>
              <a:t>  Retirement Residential Living</a:t>
            </a:r>
          </a:p>
          <a:p>
            <a:endParaRPr lang="en-US" sz="1400" dirty="0">
              <a:solidFill>
                <a:schemeClr val="tx1"/>
              </a:solidFill>
            </a:endParaRPr>
          </a:p>
        </p:txBody>
      </p:sp>
      <p:pic>
        <p:nvPicPr>
          <p:cNvPr id="5" name="Picture Placeholder 4" descr="A close-up of a house">
            <a:extLst>
              <a:ext uri="{FF2B5EF4-FFF2-40B4-BE49-F238E27FC236}">
                <a16:creationId xmlns:a16="http://schemas.microsoft.com/office/drawing/2014/main" id="{707E913E-0BD4-F826-3E91-99FAFD23148E}"/>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864" r="35364" b="5227"/>
          <a:stretch>
            <a:fillRect/>
          </a:stretch>
        </p:blipFill>
        <p:spPr>
          <a:xfrm>
            <a:off x="4501338" y="10"/>
            <a:ext cx="7690661" cy="6857990"/>
          </a:xfrm>
          <a:prstGeom prst="rect">
            <a:avLst/>
          </a:prstGeom>
        </p:spPr>
      </p:pic>
      <p:sp>
        <p:nvSpPr>
          <p:cNvPr id="6" name="TextBox 5">
            <a:extLst>
              <a:ext uri="{FF2B5EF4-FFF2-40B4-BE49-F238E27FC236}">
                <a16:creationId xmlns:a16="http://schemas.microsoft.com/office/drawing/2014/main" id="{E3F346EC-4718-696C-D772-DB62AC6F6798}"/>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ureluxury.com.au/real-estate-agent-tip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81076821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1" name="Group 4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42" name="Freeform: Shape 41">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826FC9F-922B-A0F8-F8F9-F2A192B9D4C7}"/>
              </a:ext>
            </a:extLst>
          </p:cNvPr>
          <p:cNvSpPr>
            <a:spLocks noGrp="1"/>
          </p:cNvSpPr>
          <p:nvPr>
            <p:ph type="title"/>
          </p:nvPr>
        </p:nvSpPr>
        <p:spPr>
          <a:xfrm>
            <a:off x="640080" y="1243013"/>
            <a:ext cx="3855720" cy="4371974"/>
          </a:xfrm>
        </p:spPr>
        <p:txBody>
          <a:bodyPr>
            <a:normAutofit/>
          </a:bodyPr>
          <a:lstStyle/>
          <a:p>
            <a:r>
              <a:rPr lang="en-GB" sz="1400" dirty="0">
                <a:solidFill>
                  <a:schemeClr val="tx2"/>
                </a:solidFill>
                <a:latin typeface="Times New Roman" panose="02020603050405020304" pitchFamily="18" charset="0"/>
                <a:cs typeface="Times New Roman" panose="02020603050405020304" pitchFamily="18" charset="0"/>
              </a:rPr>
              <a:t>I confirm that this is entirely my own work and no one else has assisted me or written the assignment for me. </a:t>
            </a:r>
            <a:br>
              <a:rPr lang="en-GB" sz="1400" dirty="0">
                <a:solidFill>
                  <a:schemeClr val="tx2"/>
                </a:solidFill>
                <a:latin typeface="Times New Roman" panose="02020603050405020304" pitchFamily="18" charset="0"/>
                <a:cs typeface="Times New Roman" panose="02020603050405020304" pitchFamily="18" charset="0"/>
              </a:rPr>
            </a:br>
            <a:r>
              <a:rPr lang="en-GB" sz="1400" dirty="0">
                <a:solidFill>
                  <a:schemeClr val="tx2"/>
                </a:solidFill>
                <a:latin typeface="Times New Roman" panose="02020603050405020304" pitchFamily="18" charset="0"/>
                <a:cs typeface="Times New Roman" panose="02020603050405020304" pitchFamily="18" charset="0"/>
              </a:rPr>
              <a:t>I confirm that I have not presented any AI generated written materials as my own work.</a:t>
            </a:r>
            <a:br>
              <a:rPr lang="en-GB" sz="1400" dirty="0">
                <a:solidFill>
                  <a:schemeClr val="tx2"/>
                </a:solidFill>
                <a:latin typeface="Times New Roman" panose="02020603050405020304" pitchFamily="18" charset="0"/>
                <a:cs typeface="Times New Roman" panose="02020603050405020304" pitchFamily="18" charset="0"/>
              </a:rPr>
            </a:br>
            <a:r>
              <a:rPr lang="en-GB" sz="1400" dirty="0">
                <a:solidFill>
                  <a:schemeClr val="tx2"/>
                </a:solidFill>
                <a:latin typeface="Times New Roman" panose="02020603050405020304" pitchFamily="18" charset="0"/>
                <a:cs typeface="Times New Roman" panose="02020603050405020304" pitchFamily="18" charset="0"/>
              </a:rPr>
              <a:t> I confirm that I have copies of my drafts, notes, and other resources I used, which I may be asked to provide in evidence. </a:t>
            </a:r>
            <a:br>
              <a:rPr lang="en-GB" sz="2000" dirty="0">
                <a:solidFill>
                  <a:schemeClr val="tx2"/>
                </a:solidFill>
              </a:rPr>
            </a:br>
            <a:r>
              <a:rPr lang="en-GB" sz="2000" dirty="0">
                <a:solidFill>
                  <a:schemeClr val="tx2"/>
                </a:solidFill>
              </a:rPr>
              <a:t> </a:t>
            </a:r>
            <a:br>
              <a:rPr lang="en-GB" sz="2000" dirty="0">
                <a:solidFill>
                  <a:schemeClr val="tx2"/>
                </a:solidFill>
              </a:rPr>
            </a:br>
            <a:endParaRPr lang="en-GB" sz="2000" dirty="0">
              <a:solidFill>
                <a:schemeClr val="tx2"/>
              </a:solidFill>
            </a:endParaRPr>
          </a:p>
        </p:txBody>
      </p:sp>
      <p:sp>
        <p:nvSpPr>
          <p:cNvPr id="45" name="Content Placeholder 2">
            <a:extLst>
              <a:ext uri="{FF2B5EF4-FFF2-40B4-BE49-F238E27FC236}">
                <a16:creationId xmlns:a16="http://schemas.microsoft.com/office/drawing/2014/main" id="{19959571-1D2B-BB5C-C14A-7F729A23C40A}"/>
              </a:ext>
            </a:extLst>
          </p:cNvPr>
          <p:cNvSpPr>
            <a:spLocks noGrp="1"/>
          </p:cNvSpPr>
          <p:nvPr>
            <p:ph idx="1"/>
          </p:nvPr>
        </p:nvSpPr>
        <p:spPr>
          <a:xfrm>
            <a:off x="6172200" y="804672"/>
            <a:ext cx="5221224" cy="5230368"/>
          </a:xfrm>
        </p:spPr>
        <p:txBody>
          <a:bodyPr anchor="ctr">
            <a:normAutofit/>
          </a:bodyPr>
          <a:lstStyle/>
          <a:p>
            <a:pPr>
              <a:spcAft>
                <a:spcPts val="800"/>
              </a:spcAft>
              <a:buNone/>
            </a:pPr>
            <a:r>
              <a:rPr lang="en-GB" sz="1800" b="1" kern="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Today I will: </a:t>
            </a:r>
            <a:endParaRPr lang="en-GB" sz="1800" kern="10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r>
              <a:rPr lang="en-GB" sz="1800" kern="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r>
              <a:rPr lang="en-GB" sz="1800" kern="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	1. Look at my main leadership style and see how it matches with theory and models.</a:t>
            </a:r>
          </a:p>
          <a:p>
            <a:pPr>
              <a:spcAft>
                <a:spcPts val="800"/>
              </a:spcAft>
              <a:buNone/>
            </a:pPr>
            <a:br>
              <a:rPr lang="en-GB" sz="1800" kern="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2. Look at the biggest problems the business and industry will face in the future. </a:t>
            </a:r>
          </a:p>
          <a:p>
            <a:pPr>
              <a:spcAft>
                <a:spcPts val="800"/>
              </a:spcAft>
              <a:buNone/>
            </a:pPr>
            <a:br>
              <a:rPr lang="en-GB" sz="1800" kern="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GB" sz="1800" kern="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3. Use real-life examples to show how my style of leadership is good for getting through those problems.</a:t>
            </a:r>
            <a:endParaRPr lang="en-GB" sz="1800" kern="10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1800">
              <a:solidFill>
                <a:schemeClr val="tx2"/>
              </a:solidFill>
            </a:endParaRPr>
          </a:p>
        </p:txBody>
      </p:sp>
    </p:spTree>
    <p:extLst>
      <p:ext uri="{BB962C8B-B14F-4D97-AF65-F5344CB8AC3E}">
        <p14:creationId xmlns:p14="http://schemas.microsoft.com/office/powerpoint/2010/main" val="2583588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7" name="Group 46">
            <a:extLst>
              <a:ext uri="{FF2B5EF4-FFF2-40B4-BE49-F238E27FC236}">
                <a16:creationId xmlns:a16="http://schemas.microsoft.com/office/drawing/2014/main" id="{C291FB31-BA2D-4C80-8229-F0E34C8AEA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48" name="Color">
              <a:extLst>
                <a:ext uri="{FF2B5EF4-FFF2-40B4-BE49-F238E27FC236}">
                  <a16:creationId xmlns:a16="http://schemas.microsoft.com/office/drawing/2014/main" id="{E22877A0-D105-4005-84F8-4BCC429EC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Color">
              <a:extLst>
                <a:ext uri="{FF2B5EF4-FFF2-40B4-BE49-F238E27FC236}">
                  <a16:creationId xmlns:a16="http://schemas.microsoft.com/office/drawing/2014/main" id="{B0B1E571-9D76-4678-B0AC-9BE9176A2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Captain">
            <a:extLst>
              <a:ext uri="{FF2B5EF4-FFF2-40B4-BE49-F238E27FC236}">
                <a16:creationId xmlns:a16="http://schemas.microsoft.com/office/drawing/2014/main" id="{883657BB-E9BB-A2C2-B632-EBACAEE391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3647" y="1058510"/>
            <a:ext cx="4730214" cy="4730214"/>
          </a:xfrm>
          <a:prstGeom prst="rect">
            <a:avLst/>
          </a:prstGeom>
        </p:spPr>
      </p:pic>
      <p:grpSp>
        <p:nvGrpSpPr>
          <p:cNvPr id="51" name="Group 5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2" name="Freeform: Shape 5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3" name="Freeform: Shape 5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4" name="Freeform: Shape 5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5" name="Freeform: Shape 5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6" name="Freeform: Shape 6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7" name="Freeform: Shape 6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5129944-3B9B-27C4-D993-D73D378255BE}"/>
              </a:ext>
            </a:extLst>
          </p:cNvPr>
          <p:cNvSpPr>
            <a:spLocks noGrp="1"/>
          </p:cNvSpPr>
          <p:nvPr>
            <p:ph type="title"/>
          </p:nvPr>
        </p:nvSpPr>
        <p:spPr>
          <a:xfrm>
            <a:off x="125730" y="841664"/>
            <a:ext cx="5941556" cy="6302086"/>
          </a:xfrm>
        </p:spPr>
        <p:txBody>
          <a:bodyPr vert="horz" lIns="91440" tIns="45720" rIns="91440" bIns="45720" rtlCol="0" anchor="b">
            <a:normAutofit fontScale="90000"/>
          </a:bodyPr>
          <a:lstStyle/>
          <a:p>
            <a:pPr>
              <a:spcAft>
                <a:spcPts val="800"/>
              </a:spcAft>
            </a:pPr>
            <a:br>
              <a:rPr lang="en-US" sz="1200" b="1" kern="1200" dirty="0">
                <a:solidFill>
                  <a:schemeClr val="bg1"/>
                </a:solidFill>
                <a:latin typeface="+mj-lt"/>
                <a:ea typeface="+mj-ea"/>
                <a:cs typeface="+mj-cs"/>
              </a:rPr>
            </a:br>
            <a:br>
              <a:rPr lang="en-US" sz="1200" b="1" kern="1200" dirty="0">
                <a:solidFill>
                  <a:schemeClr val="bg1"/>
                </a:solidFill>
                <a:latin typeface="+mj-lt"/>
                <a:ea typeface="+mj-ea"/>
                <a:cs typeface="+mj-cs"/>
              </a:rPr>
            </a:br>
            <a:br>
              <a:rPr lang="en-US" sz="2000" b="1" kern="1200" dirty="0">
                <a:solidFill>
                  <a:schemeClr val="bg1"/>
                </a:solidFill>
                <a:latin typeface="Times New Roman" panose="02020603050405020304" pitchFamily="18" charset="0"/>
                <a:cs typeface="Times New Roman" panose="02020603050405020304" pitchFamily="18" charset="0"/>
              </a:rPr>
            </a:br>
            <a:br>
              <a:rPr lang="en-US" sz="2000" b="1" kern="1200" dirty="0">
                <a:solidFill>
                  <a:schemeClr val="bg1"/>
                </a:solidFill>
                <a:latin typeface="Times New Roman" panose="02020603050405020304" pitchFamily="18" charset="0"/>
                <a:cs typeface="Times New Roman" panose="02020603050405020304" pitchFamily="18" charset="0"/>
              </a:rPr>
            </a:br>
            <a:r>
              <a:rPr lang="en-US" sz="2000" b="1" kern="1200" dirty="0">
                <a:solidFill>
                  <a:schemeClr val="bg1"/>
                </a:solidFill>
                <a:latin typeface="Times New Roman" panose="02020603050405020304" pitchFamily="18" charset="0"/>
                <a:cs typeface="Times New Roman" panose="02020603050405020304" pitchFamily="18" charset="0"/>
              </a:rPr>
              <a:t>Leadership Theory and Models: Comprehending My Approach</a:t>
            </a:r>
            <a:br>
              <a:rPr lang="en-US" sz="2000" kern="1200" dirty="0">
                <a:solidFill>
                  <a:schemeClr val="bg1"/>
                </a:solidFill>
                <a:latin typeface="Times New Roman" panose="02020603050405020304" pitchFamily="18" charset="0"/>
                <a:cs typeface="Times New Roman" panose="02020603050405020304" pitchFamily="18" charset="0"/>
              </a:rPr>
            </a:br>
            <a:r>
              <a:rPr lang="en-US" sz="2000" kern="1200" dirty="0">
                <a:solidFill>
                  <a:schemeClr val="bg1"/>
                </a:solidFill>
                <a:latin typeface="Times New Roman" panose="02020603050405020304" pitchFamily="18" charset="0"/>
                <a:cs typeface="Times New Roman" panose="02020603050405020304" pitchFamily="18" charset="0"/>
              </a:rPr>
              <a:t> </a:t>
            </a:r>
            <a:br>
              <a:rPr lang="en-US" sz="2000" kern="1200" dirty="0">
                <a:solidFill>
                  <a:schemeClr val="bg1"/>
                </a:solidFill>
                <a:latin typeface="Times New Roman" panose="02020603050405020304" pitchFamily="18" charset="0"/>
                <a:cs typeface="Times New Roman" panose="02020603050405020304" pitchFamily="18" charset="0"/>
              </a:rPr>
            </a:br>
            <a:r>
              <a:rPr lang="en-US" sz="2000" i="1" kern="1200" dirty="0">
                <a:solidFill>
                  <a:schemeClr val="bg1"/>
                </a:solidFill>
                <a:effectLst/>
                <a:latin typeface="Times New Roman" panose="02020603050405020304" pitchFamily="18" charset="0"/>
                <a:cs typeface="Times New Roman" panose="02020603050405020304" pitchFamily="18" charset="0"/>
              </a:rPr>
              <a:t>Hasim, </a:t>
            </a:r>
            <a:r>
              <a:rPr lang="en-US" sz="2000" i="1" kern="1200" dirty="0" err="1">
                <a:solidFill>
                  <a:schemeClr val="bg1"/>
                </a:solidFill>
                <a:effectLst/>
                <a:latin typeface="Times New Roman" panose="02020603050405020304" pitchFamily="18" charset="0"/>
                <a:cs typeface="Times New Roman" panose="02020603050405020304" pitchFamily="18" charset="0"/>
              </a:rPr>
              <a:t>Mahbob</a:t>
            </a:r>
            <a:r>
              <a:rPr lang="en-US" sz="2000" i="1" kern="1200" dirty="0">
                <a:solidFill>
                  <a:schemeClr val="bg1"/>
                </a:solidFill>
                <a:effectLst/>
                <a:latin typeface="Times New Roman" panose="02020603050405020304" pitchFamily="18" charset="0"/>
                <a:cs typeface="Times New Roman" panose="02020603050405020304" pitchFamily="18" charset="0"/>
              </a:rPr>
              <a:t> and Che Musa (2024) found that this method is in accordance with studies that demonstrate that employees are happier and do better at work when they are involved and given clear instructions</a:t>
            </a:r>
            <a:r>
              <a:rPr lang="en-US" sz="2000" kern="1200" dirty="0">
                <a:solidFill>
                  <a:schemeClr val="bg1"/>
                </a:solidFill>
                <a:effectLst/>
                <a:latin typeface="Times New Roman" panose="02020603050405020304" pitchFamily="18" charset="0"/>
                <a:cs typeface="Times New Roman" panose="02020603050405020304" pitchFamily="18" charset="0"/>
              </a:rPr>
              <a:t>.</a:t>
            </a:r>
            <a:br>
              <a:rPr lang="en-US" sz="2000" kern="1200" dirty="0">
                <a:solidFill>
                  <a:schemeClr val="bg1"/>
                </a:solidFill>
                <a:effectLst/>
                <a:latin typeface="Times New Roman" panose="02020603050405020304" pitchFamily="18" charset="0"/>
                <a:cs typeface="Times New Roman" panose="02020603050405020304" pitchFamily="18" charset="0"/>
              </a:rPr>
            </a:br>
            <a:br>
              <a:rPr lang="en-US" sz="2000" kern="1200" dirty="0">
                <a:solidFill>
                  <a:schemeClr val="bg1"/>
                </a:solidFill>
                <a:effectLst/>
                <a:latin typeface="Times New Roman" panose="02020603050405020304" pitchFamily="18" charset="0"/>
                <a:cs typeface="Times New Roman" panose="02020603050405020304" pitchFamily="18" charset="0"/>
              </a:rPr>
            </a:br>
            <a:br>
              <a:rPr lang="en-US" sz="2000" kern="1200" dirty="0">
                <a:solidFill>
                  <a:schemeClr val="bg1"/>
                </a:solidFill>
                <a:effectLst/>
                <a:latin typeface="Times New Roman" panose="02020603050405020304" pitchFamily="18" charset="0"/>
                <a:cs typeface="Times New Roman" panose="02020603050405020304" pitchFamily="18" charset="0"/>
              </a:rPr>
            </a:br>
            <a:r>
              <a:rPr lang="en-US" sz="2000" i="1" kern="1200" dirty="0">
                <a:solidFill>
                  <a:schemeClr val="bg1"/>
                </a:solidFill>
                <a:effectLst/>
                <a:latin typeface="Times New Roman" panose="02020603050405020304" pitchFamily="18" charset="0"/>
                <a:cs typeface="Times New Roman" panose="02020603050405020304" pitchFamily="18" charset="0"/>
              </a:rPr>
              <a:t>Situational Leadership Theory (Hersey &amp; Blanchard, 1982) says that good leaders change their manner (delegating, supporting, coaching, directing) based on how mature the team is and how hard the task is.</a:t>
            </a:r>
            <a:r>
              <a:rPr lang="en-US" sz="2000" kern="1200" dirty="0">
                <a:solidFill>
                  <a:schemeClr val="bg1"/>
                </a:solidFill>
                <a:effectLst/>
                <a:latin typeface="Times New Roman" panose="02020603050405020304" pitchFamily="18" charset="0"/>
                <a:cs typeface="Times New Roman" panose="02020603050405020304" pitchFamily="18" charset="0"/>
              </a:rPr>
              <a:t> </a:t>
            </a:r>
            <a:br>
              <a:rPr lang="en-US" sz="2000" kern="1200" dirty="0">
                <a:solidFill>
                  <a:schemeClr val="bg1"/>
                </a:solidFill>
                <a:effectLst/>
                <a:latin typeface="Times New Roman" panose="02020603050405020304" pitchFamily="18" charset="0"/>
                <a:cs typeface="Times New Roman" panose="02020603050405020304" pitchFamily="18" charset="0"/>
              </a:rPr>
            </a:br>
            <a:br>
              <a:rPr lang="en-US" sz="2000" kern="1200" dirty="0">
                <a:solidFill>
                  <a:schemeClr val="bg1"/>
                </a:solidFill>
                <a:effectLst/>
                <a:latin typeface="Times New Roman" panose="02020603050405020304" pitchFamily="18" charset="0"/>
                <a:cs typeface="Times New Roman" panose="02020603050405020304" pitchFamily="18" charset="0"/>
              </a:rPr>
            </a:br>
            <a:r>
              <a:rPr lang="en-US" sz="2000" i="1" kern="1200" dirty="0">
                <a:solidFill>
                  <a:schemeClr val="bg1"/>
                </a:solidFill>
                <a:effectLst/>
                <a:latin typeface="Times New Roman" panose="02020603050405020304" pitchFamily="18" charset="0"/>
                <a:cs typeface="Times New Roman" panose="02020603050405020304" pitchFamily="18" charset="0"/>
              </a:rPr>
              <a:t>Transformational vs. Transactional Leadership: Transformational leadership focusses on vision, empowerment, and transformation, whereas transactional leadership focusses on rules, monitoring, and incentives and punishments (</a:t>
            </a:r>
            <a:r>
              <a:rPr lang="en-US" sz="2000" i="1" kern="1200" dirty="0" err="1">
                <a:solidFill>
                  <a:schemeClr val="bg1"/>
                </a:solidFill>
                <a:effectLst/>
                <a:latin typeface="Times New Roman" panose="02020603050405020304" pitchFamily="18" charset="0"/>
                <a:cs typeface="Times New Roman" panose="02020603050405020304" pitchFamily="18" charset="0"/>
              </a:rPr>
              <a:t>Hadziahmetovic</a:t>
            </a:r>
            <a:r>
              <a:rPr lang="en-US" sz="2000" i="1" kern="1200" dirty="0">
                <a:solidFill>
                  <a:schemeClr val="bg1"/>
                </a:solidFill>
                <a:effectLst/>
                <a:latin typeface="Times New Roman" panose="02020603050405020304" pitchFamily="18" charset="0"/>
                <a:cs typeface="Times New Roman" panose="02020603050405020304" pitchFamily="18" charset="0"/>
              </a:rPr>
              <a:t>, Tandir &amp; </a:t>
            </a:r>
            <a:r>
              <a:rPr lang="en-US" sz="2000" i="1" kern="1200" dirty="0" err="1">
                <a:solidFill>
                  <a:schemeClr val="bg1"/>
                </a:solidFill>
                <a:effectLst/>
                <a:latin typeface="Times New Roman" panose="02020603050405020304" pitchFamily="18" charset="0"/>
                <a:cs typeface="Times New Roman" panose="02020603050405020304" pitchFamily="18" charset="0"/>
              </a:rPr>
              <a:t>Dzambić</a:t>
            </a:r>
            <a:r>
              <a:rPr lang="en-US" sz="2000" i="1" kern="1200" dirty="0">
                <a:solidFill>
                  <a:schemeClr val="bg1"/>
                </a:solidFill>
                <a:effectLst/>
                <a:latin typeface="Times New Roman" panose="02020603050405020304" pitchFamily="18" charset="0"/>
                <a:cs typeface="Times New Roman" panose="02020603050405020304" pitchFamily="18" charset="0"/>
              </a:rPr>
              <a:t>, 2023).</a:t>
            </a:r>
            <a:br>
              <a:rPr lang="en-US" sz="2000" i="1" kern="1200" dirty="0">
                <a:solidFill>
                  <a:schemeClr val="bg1"/>
                </a:solidFill>
                <a:effectLst/>
                <a:latin typeface="Times New Roman" panose="02020603050405020304" pitchFamily="18" charset="0"/>
                <a:cs typeface="Times New Roman" panose="02020603050405020304" pitchFamily="18" charset="0"/>
              </a:rPr>
            </a:br>
            <a:br>
              <a:rPr lang="en-US" sz="2000" i="1" kern="1200" dirty="0">
                <a:solidFill>
                  <a:schemeClr val="bg1"/>
                </a:solidFill>
                <a:effectLst/>
                <a:latin typeface="Times New Roman" panose="02020603050405020304" pitchFamily="18" charset="0"/>
                <a:cs typeface="Times New Roman" panose="02020603050405020304" pitchFamily="18" charset="0"/>
              </a:rPr>
            </a:br>
            <a:br>
              <a:rPr lang="en-US" sz="2000" b="1" i="1" kern="1200" dirty="0">
                <a:solidFill>
                  <a:schemeClr val="bg1"/>
                </a:solidFill>
                <a:effectLst/>
                <a:latin typeface="Times New Roman" panose="02020603050405020304" pitchFamily="18" charset="0"/>
                <a:cs typeface="Times New Roman" panose="02020603050405020304" pitchFamily="18" charset="0"/>
              </a:rPr>
            </a:br>
            <a:r>
              <a:rPr lang="en-US" sz="2000" i="1" kern="1200" dirty="0" err="1">
                <a:solidFill>
                  <a:schemeClr val="bg1"/>
                </a:solidFill>
                <a:effectLst/>
                <a:latin typeface="Times New Roman" panose="02020603050405020304" pitchFamily="18" charset="0"/>
                <a:cs typeface="Times New Roman" panose="02020603050405020304" pitchFamily="18" charset="0"/>
              </a:rPr>
              <a:t>Hadziahmetovic</a:t>
            </a:r>
            <a:r>
              <a:rPr lang="en-US" sz="2000" i="1" kern="1200" dirty="0">
                <a:solidFill>
                  <a:schemeClr val="bg1"/>
                </a:solidFill>
                <a:effectLst/>
                <a:latin typeface="Times New Roman" panose="02020603050405020304" pitchFamily="18" charset="0"/>
                <a:cs typeface="Times New Roman" panose="02020603050405020304" pitchFamily="18" charset="0"/>
              </a:rPr>
              <a:t> and Salihovic (2022) highlight that this combination fits with recent research on leadership that stresses being flexible and aware of the situation is the key.</a:t>
            </a:r>
            <a:br>
              <a:rPr lang="en-US" sz="2000" kern="1200" dirty="0">
                <a:solidFill>
                  <a:schemeClr val="bg1"/>
                </a:solidFill>
                <a:effectLst/>
                <a:latin typeface="Times New Roman" panose="02020603050405020304" pitchFamily="18" charset="0"/>
                <a:cs typeface="Times New Roman" panose="02020603050405020304" pitchFamily="18" charset="0"/>
              </a:rPr>
            </a:br>
            <a:br>
              <a:rPr lang="en-US" sz="2200" kern="1200" dirty="0">
                <a:solidFill>
                  <a:schemeClr val="bg1"/>
                </a:solidFill>
                <a:effectLst/>
                <a:latin typeface="Times New Roman" panose="02020603050405020304" pitchFamily="18" charset="0"/>
                <a:cs typeface="Times New Roman" panose="02020603050405020304" pitchFamily="18" charset="0"/>
              </a:rPr>
            </a:br>
            <a:endParaRPr lang="en-US" sz="2200" kern="12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86561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40"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3" name="Group 42">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4" name="Freeform: Shape 43">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45">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46">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47">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9" name="Freeform: Shape 48">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0" name="Freeform: Shape 49">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65683EC-F5FB-F839-8BB9-14C545A22326}"/>
              </a:ext>
            </a:extLst>
          </p:cNvPr>
          <p:cNvSpPr>
            <a:spLocks noGrp="1"/>
          </p:cNvSpPr>
          <p:nvPr>
            <p:ph type="title"/>
          </p:nvPr>
        </p:nvSpPr>
        <p:spPr>
          <a:xfrm>
            <a:off x="1014984" y="891712"/>
            <a:ext cx="5309616" cy="5160789"/>
          </a:xfrm>
        </p:spPr>
        <p:txBody>
          <a:bodyPr anchor="ctr">
            <a:normAutofit/>
          </a:bodyPr>
          <a:lstStyle/>
          <a:p>
            <a:r>
              <a:rPr lang="en-GB" sz="4800" b="1">
                <a:solidFill>
                  <a:schemeClr val="bg1"/>
                </a:solidFill>
              </a:rPr>
              <a:t> </a:t>
            </a:r>
            <a:br>
              <a:rPr lang="en-GB" sz="4800" i="1">
                <a:solidFill>
                  <a:schemeClr val="bg1"/>
                </a:solidFill>
                <a:latin typeface="Times New Roman" panose="02020603050405020304" pitchFamily="18" charset="0"/>
                <a:cs typeface="Times New Roman" panose="02020603050405020304" pitchFamily="18" charset="0"/>
              </a:rPr>
            </a:br>
            <a:r>
              <a:rPr lang="en-GB" sz="4800" b="1" i="1">
                <a:solidFill>
                  <a:schemeClr val="bg1"/>
                </a:solidFill>
                <a:latin typeface="Times New Roman" panose="02020603050405020304" pitchFamily="18" charset="0"/>
                <a:cs typeface="Times New Roman" panose="02020603050405020304" pitchFamily="18" charset="0"/>
              </a:rPr>
              <a:t>Problems Our Organisation and Sector Face</a:t>
            </a:r>
            <a:br>
              <a:rPr lang="en-GB" sz="4800">
                <a:solidFill>
                  <a:schemeClr val="bg1"/>
                </a:solidFill>
              </a:rPr>
            </a:br>
            <a:endParaRPr lang="en-GB" sz="4800">
              <a:solidFill>
                <a:schemeClr val="bg1"/>
              </a:solidFill>
            </a:endParaRPr>
          </a:p>
        </p:txBody>
      </p:sp>
      <p:sp>
        <p:nvSpPr>
          <p:cNvPr id="3" name="Content Placeholder 2">
            <a:extLst>
              <a:ext uri="{FF2B5EF4-FFF2-40B4-BE49-F238E27FC236}">
                <a16:creationId xmlns:a16="http://schemas.microsoft.com/office/drawing/2014/main" id="{C19D228C-6330-5D63-8DC6-06E88D25131E}"/>
              </a:ext>
            </a:extLst>
          </p:cNvPr>
          <p:cNvSpPr>
            <a:spLocks noGrp="1"/>
          </p:cNvSpPr>
          <p:nvPr>
            <p:ph idx="1"/>
          </p:nvPr>
        </p:nvSpPr>
        <p:spPr>
          <a:xfrm>
            <a:off x="6412302" y="891713"/>
            <a:ext cx="4584882" cy="5160790"/>
          </a:xfrm>
        </p:spPr>
        <p:txBody>
          <a:bodyPr anchor="ctr">
            <a:normAutofit fontScale="92500" lnSpcReduction="10000"/>
          </a:bodyPr>
          <a:lstStyle/>
          <a:p>
            <a:pPr marL="0" indent="0">
              <a:buNone/>
            </a:pPr>
            <a:r>
              <a:rPr lang="en-GB" sz="1800" b="1" dirty="0">
                <a:solidFill>
                  <a:schemeClr val="bg1"/>
                </a:solidFill>
                <a:latin typeface="Times New Roman" panose="02020603050405020304" pitchFamily="18" charset="0"/>
                <a:cs typeface="Times New Roman" panose="02020603050405020304" pitchFamily="18" charset="0"/>
              </a:rPr>
              <a:t>External (PESTLE) Factors:</a:t>
            </a:r>
            <a:endParaRPr lang="en-GB" sz="1800" dirty="0">
              <a:solidFill>
                <a:schemeClr val="bg1"/>
              </a:solidFill>
              <a:latin typeface="Times New Roman" panose="02020603050405020304" pitchFamily="18" charset="0"/>
              <a:cs typeface="Times New Roman" panose="02020603050405020304" pitchFamily="18" charset="0"/>
            </a:endParaRPr>
          </a:p>
          <a:p>
            <a:pPr marL="0" indent="0">
              <a:spcAft>
                <a:spcPts val="800"/>
              </a:spcAft>
              <a:buNone/>
            </a:pPr>
            <a:endParaRPr lang="en-GB" sz="1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spcAft>
                <a:spcPts val="800"/>
              </a:spcAft>
              <a:buNone/>
            </a:pPr>
            <a:r>
              <a:rPr lang="en-GB" sz="1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Housing Forum says that "the biggest challenges for the sector are current build costs, rising operating costs, and the tough housing market"(The Housing Forum, 2023).</a:t>
            </a:r>
          </a:p>
          <a:p>
            <a:pPr marL="228600" marR="0" lvl="0" indent="-228600" defTabSz="914400" rtl="0" eaLnBrk="1" fontAlgn="auto" latinLnBrk="0" hangingPunct="1">
              <a:spcBef>
                <a:spcPts val="1000"/>
              </a:spcBef>
              <a:spcAft>
                <a:spcPts val="800"/>
              </a:spcAft>
              <a:buClrTx/>
              <a:buSzTx/>
              <a:buFont typeface="Arial" panose="020B0604020202020204" pitchFamily="34" charset="0"/>
              <a:buChar char="•"/>
              <a:tabLst/>
              <a:defRPr/>
            </a:pPr>
            <a:r>
              <a:rPr kumimoji="0" lang="en-GB" sz="180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Political/Regulatory</a:t>
            </a:r>
            <a:endParaRPr lang="en-GB" sz="1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800"/>
              </a:spcAft>
            </a:pPr>
            <a:r>
              <a:rPr lang="en-GB" sz="1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Economic</a:t>
            </a:r>
          </a:p>
          <a:p>
            <a:pPr>
              <a:spcAft>
                <a:spcPts val="800"/>
              </a:spcAft>
            </a:pPr>
            <a:r>
              <a:rPr lang="en-GB" sz="1800" kern="0" dirty="0">
                <a:solidFill>
                  <a:schemeClr val="bg1"/>
                </a:solidFill>
                <a:effectLst/>
                <a:latin typeface="Times New Roman" panose="02020603050405020304" pitchFamily="18" charset="0"/>
                <a:ea typeface="Times New Roman" panose="02020603050405020304" pitchFamily="18" charset="0"/>
              </a:rPr>
              <a:t>Technological</a:t>
            </a:r>
          </a:p>
          <a:p>
            <a:pPr>
              <a:spcAft>
                <a:spcPts val="800"/>
              </a:spcAft>
            </a:pPr>
            <a:r>
              <a:rPr lang="en-GB" sz="1800" kern="0" dirty="0">
                <a:solidFill>
                  <a:schemeClr val="bg1"/>
                </a:solidFill>
                <a:effectLst/>
                <a:latin typeface="Times New Roman" panose="02020603050405020304" pitchFamily="18" charset="0"/>
                <a:ea typeface="Times New Roman" panose="02020603050405020304" pitchFamily="18" charset="0"/>
              </a:rPr>
              <a:t>Legal</a:t>
            </a:r>
          </a:p>
          <a:p>
            <a:pPr>
              <a:spcAft>
                <a:spcPts val="800"/>
              </a:spcAft>
            </a:pPr>
            <a:r>
              <a:rPr lang="en-GB" sz="1800" kern="0" dirty="0">
                <a:solidFill>
                  <a:schemeClr val="bg1"/>
                </a:solidFill>
                <a:effectLst/>
                <a:latin typeface="Times New Roman" panose="02020603050405020304" pitchFamily="18" charset="0"/>
                <a:ea typeface="Times New Roman" panose="02020603050405020304" pitchFamily="18" charset="0"/>
              </a:rPr>
              <a:t>Environmental</a:t>
            </a:r>
          </a:p>
          <a:p>
            <a:pPr marL="0" indent="0">
              <a:spcAft>
                <a:spcPts val="800"/>
              </a:spcAft>
              <a:buNone/>
            </a:pPr>
            <a:endParaRPr lang="en-GB" sz="1400" b="1" kern="0" dirty="0">
              <a:solidFill>
                <a:schemeClr val="bg1"/>
              </a:solidFill>
              <a:effectLst/>
              <a:latin typeface="Times New Roman" panose="02020603050405020304" pitchFamily="18" charset="0"/>
              <a:ea typeface="Times New Roman" panose="02020603050405020304" pitchFamily="18" charset="0"/>
            </a:endParaRPr>
          </a:p>
          <a:p>
            <a:pPr>
              <a:spcAft>
                <a:spcPts val="800"/>
              </a:spcAft>
            </a:pPr>
            <a:endParaRPr lang="en-GB" sz="1400" b="1"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p>
            <a:pPr>
              <a:spcAft>
                <a:spcPts val="800"/>
              </a:spcAft>
              <a:buNone/>
            </a:pP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14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22138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7" name="Group 26">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1" name="Group 4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DFE7F75-8D04-F70A-7DB9-07396506626F}"/>
              </a:ext>
            </a:extLst>
          </p:cNvPr>
          <p:cNvSpPr>
            <a:spLocks noGrp="1"/>
          </p:cNvSpPr>
          <p:nvPr>
            <p:ph type="title"/>
          </p:nvPr>
        </p:nvSpPr>
        <p:spPr>
          <a:xfrm>
            <a:off x="1014984" y="891712"/>
            <a:ext cx="5309616" cy="5160789"/>
          </a:xfrm>
        </p:spPr>
        <p:txBody>
          <a:bodyPr anchor="ctr">
            <a:normAutofit/>
          </a:bodyPr>
          <a:lstStyle/>
          <a:p>
            <a:pPr>
              <a:spcAft>
                <a:spcPts val="800"/>
              </a:spcAft>
            </a:pPr>
            <a:r>
              <a:rPr lang="en-GB" sz="4800" b="1" i="1" kern="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Problems Our Organisation and Sector Face</a:t>
            </a:r>
            <a:br>
              <a:rPr lang="en-GB" sz="4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rPr>
            </a:br>
            <a:endParaRPr lang="en-GB" sz="4800">
              <a:solidFill>
                <a:schemeClr val="bg1"/>
              </a:solidFill>
            </a:endParaRPr>
          </a:p>
        </p:txBody>
      </p:sp>
      <p:sp>
        <p:nvSpPr>
          <p:cNvPr id="3" name="Content Placeholder 2">
            <a:extLst>
              <a:ext uri="{FF2B5EF4-FFF2-40B4-BE49-F238E27FC236}">
                <a16:creationId xmlns:a16="http://schemas.microsoft.com/office/drawing/2014/main" id="{68B68BAA-5179-4B6E-499F-85165B13A262}"/>
              </a:ext>
            </a:extLst>
          </p:cNvPr>
          <p:cNvSpPr>
            <a:spLocks noGrp="1"/>
          </p:cNvSpPr>
          <p:nvPr>
            <p:ph idx="1"/>
          </p:nvPr>
        </p:nvSpPr>
        <p:spPr>
          <a:xfrm>
            <a:off x="6412302" y="891713"/>
            <a:ext cx="4584882" cy="5160790"/>
          </a:xfrm>
        </p:spPr>
        <p:txBody>
          <a:bodyPr anchor="ctr">
            <a:normAutofit/>
          </a:bodyPr>
          <a:lstStyle/>
          <a:p>
            <a:pPr>
              <a:spcAft>
                <a:spcPts val="800"/>
              </a:spcAft>
              <a:buNone/>
            </a:pPr>
            <a:r>
              <a:rPr lang="en-GB" sz="1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Internal and Competitive Factors:</a:t>
            </a:r>
          </a:p>
          <a:p>
            <a:pPr>
              <a:spcAft>
                <a:spcPts val="800"/>
              </a:spcAft>
            </a:pPr>
            <a:r>
              <a:rPr lang="en-GB" sz="1800" kern="0" dirty="0">
                <a:solidFill>
                  <a:schemeClr val="bg1"/>
                </a:solidFill>
                <a:effectLst/>
                <a:latin typeface="Times New Roman" panose="02020603050405020304" pitchFamily="18" charset="0"/>
                <a:ea typeface="Times New Roman" panose="02020603050405020304" pitchFamily="18" charset="0"/>
              </a:rPr>
              <a:t>Communication within the corporate group </a:t>
            </a:r>
          </a:p>
          <a:p>
            <a:pPr>
              <a:spcAft>
                <a:spcPts val="800"/>
              </a:spcAft>
            </a:pPr>
            <a:r>
              <a:rPr lang="en-GB" sz="1800" kern="0" dirty="0">
                <a:solidFill>
                  <a:schemeClr val="bg1"/>
                </a:solidFill>
                <a:effectLst/>
                <a:latin typeface="Times New Roman" panose="02020603050405020304" pitchFamily="18" charset="0"/>
                <a:ea typeface="Times New Roman" panose="02020603050405020304" pitchFamily="18" charset="0"/>
              </a:rPr>
              <a:t> Retaining and engaging employees</a:t>
            </a:r>
          </a:p>
          <a:p>
            <a:pPr>
              <a:spcAft>
                <a:spcPts val="800"/>
              </a:spcAft>
            </a:pPr>
            <a:r>
              <a:rPr lang="en-GB" sz="1800" kern="0" dirty="0">
                <a:solidFill>
                  <a:schemeClr val="bg1"/>
                </a:solidFill>
                <a:effectLst/>
                <a:latin typeface="Times New Roman" panose="02020603050405020304" pitchFamily="18" charset="0"/>
                <a:ea typeface="Times New Roman" panose="02020603050405020304" pitchFamily="18" charset="0"/>
              </a:rPr>
              <a:t>Increased competition</a:t>
            </a:r>
          </a:p>
          <a:p>
            <a:pPr>
              <a:spcAft>
                <a:spcPts val="800"/>
              </a:spcAft>
            </a:pPr>
            <a:r>
              <a:rPr lang="en-GB" sz="1800" kern="0" dirty="0">
                <a:solidFill>
                  <a:schemeClr val="bg1"/>
                </a:solidFill>
                <a:effectLst/>
                <a:latin typeface="Times New Roman" panose="02020603050405020304" pitchFamily="18" charset="0"/>
                <a:ea typeface="Times New Roman" panose="02020603050405020304" pitchFamily="18" charset="0"/>
              </a:rPr>
              <a:t>Digital literacy among residents</a:t>
            </a:r>
          </a:p>
          <a:p>
            <a:pPr>
              <a:spcAft>
                <a:spcPts val="800"/>
              </a:spcAft>
            </a:pPr>
            <a:r>
              <a:rPr lang="en-GB" sz="1800" kern="0" dirty="0">
                <a:solidFill>
                  <a:schemeClr val="bg1"/>
                </a:solidFill>
                <a:effectLst/>
                <a:latin typeface="Times New Roman" panose="02020603050405020304" pitchFamily="18" charset="0"/>
                <a:ea typeface="Times New Roman" panose="02020603050405020304" pitchFamily="18" charset="0"/>
              </a:rPr>
              <a:t>Contractor and supply chain performance</a:t>
            </a:r>
          </a:p>
          <a:p>
            <a:pPr>
              <a:spcAft>
                <a:spcPts val="800"/>
              </a:spcAft>
              <a:buNone/>
            </a:pPr>
            <a:r>
              <a:rPr lang="en-GB" sz="1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The Housing Forum says that "only 12% of later living accommodation has been built since 2010," which means that there aren't enough of them, which makes competition and urgency even higher (The Housing Forum, 2023).</a:t>
            </a:r>
            <a:endParaRPr lang="en-GB" sz="1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endParaRPr lang="en-GB" sz="18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p>
            <a:endParaRPr lang="en-GB" sz="1800" dirty="0">
              <a:solidFill>
                <a:schemeClr val="bg1"/>
              </a:solidFill>
            </a:endParaRPr>
          </a:p>
        </p:txBody>
      </p:sp>
    </p:spTree>
    <p:extLst>
      <p:ext uri="{BB962C8B-B14F-4D97-AF65-F5344CB8AC3E}">
        <p14:creationId xmlns:p14="http://schemas.microsoft.com/office/powerpoint/2010/main" val="2493305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11DC7DC-383D-59B0-9094-2A4E0B18E647}"/>
              </a:ext>
            </a:extLst>
          </p:cNvPr>
          <p:cNvSpPr>
            <a:spLocks noGrp="1"/>
          </p:cNvSpPr>
          <p:nvPr>
            <p:ph type="title"/>
          </p:nvPr>
        </p:nvSpPr>
        <p:spPr>
          <a:xfrm>
            <a:off x="479394" y="1070800"/>
            <a:ext cx="3939688" cy="5583126"/>
          </a:xfrm>
        </p:spPr>
        <p:txBody>
          <a:bodyPr>
            <a:normAutofit/>
          </a:bodyPr>
          <a:lstStyle/>
          <a:p>
            <a:pPr algn="r">
              <a:spcAft>
                <a:spcPts val="800"/>
              </a:spcAft>
            </a:pPr>
            <a:r>
              <a:rPr lang="en-GB" sz="3800" b="1" i="1" kern="0">
                <a:effectLst/>
                <a:latin typeface="Times New Roman" panose="02020603050405020304" pitchFamily="18" charset="0"/>
                <a:ea typeface="Times New Roman" panose="02020603050405020304" pitchFamily="18" charset="0"/>
                <a:cs typeface="Times New Roman" panose="02020603050405020304" pitchFamily="18" charset="0"/>
              </a:rPr>
              <a:t>Why My Participative‑Plus Leadership Style Works for These Challenges</a:t>
            </a:r>
            <a:br>
              <a:rPr lang="en-GB" sz="3800" kern="100">
                <a:effectLst/>
                <a:latin typeface="Aptos" panose="020B0004020202020204" pitchFamily="34" charset="0"/>
                <a:ea typeface="Aptos" panose="020B0004020202020204" pitchFamily="34" charset="0"/>
                <a:cs typeface="Times New Roman" panose="02020603050405020304" pitchFamily="18" charset="0"/>
              </a:rPr>
            </a:br>
            <a:endParaRPr lang="en-GB" sz="3800"/>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A89A343-7412-3333-0C9F-17BF092A1C66}"/>
              </a:ext>
            </a:extLst>
          </p:cNvPr>
          <p:cNvGraphicFramePr>
            <a:graphicFrameLocks noGrp="1"/>
          </p:cNvGraphicFramePr>
          <p:nvPr>
            <p:ph idx="1"/>
            <p:extLst>
              <p:ext uri="{D42A27DB-BD31-4B8C-83A1-F6EECF244321}">
                <p14:modId xmlns:p14="http://schemas.microsoft.com/office/powerpoint/2010/main" val="303097436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5138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useBgFill="1">
        <p:nvSpPr>
          <p:cNvPr id="15"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094DE5E8-C080-45A4-B2F4-8FE7D8F8EE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9" name="Color Cover">
              <a:extLst>
                <a:ext uri="{FF2B5EF4-FFF2-40B4-BE49-F238E27FC236}">
                  <a16:creationId xmlns:a16="http://schemas.microsoft.com/office/drawing/2014/main" id="{1FAC8321-8295-4F58-80B8-C1A774606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Color Cover">
              <a:extLst>
                <a:ext uri="{FF2B5EF4-FFF2-40B4-BE49-F238E27FC236}">
                  <a16:creationId xmlns:a16="http://schemas.microsoft.com/office/drawing/2014/main" id="{2BE89D78-556E-4C9E-A234-78B085023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 name="Group 19">
            <a:extLst>
              <a:ext uri="{FF2B5EF4-FFF2-40B4-BE49-F238E27FC236}">
                <a16:creationId xmlns:a16="http://schemas.microsoft.com/office/drawing/2014/main" id="{9A28EBCD-582B-4E3B-AB95-15EA16034C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1" name="Color">
              <a:extLst>
                <a:ext uri="{FF2B5EF4-FFF2-40B4-BE49-F238E27FC236}">
                  <a16:creationId xmlns:a16="http://schemas.microsoft.com/office/drawing/2014/main" id="{49E29E18-2832-4FBD-901C-97986DBD0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Color">
              <a:extLst>
                <a:ext uri="{FF2B5EF4-FFF2-40B4-BE49-F238E27FC236}">
                  <a16:creationId xmlns:a16="http://schemas.microsoft.com/office/drawing/2014/main" id="{7327E470-287A-4E1E-8A04-A3596DBD97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Content Placeholder 5" descr="A person holding a weight scale with different colored circles&#10;&#10;AI-generated content may be incorrect.">
            <a:extLst>
              <a:ext uri="{FF2B5EF4-FFF2-40B4-BE49-F238E27FC236}">
                <a16:creationId xmlns:a16="http://schemas.microsoft.com/office/drawing/2014/main" id="{A1241BA7-9DFC-105C-8245-FA73F53FB894}"/>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08758" y="1173129"/>
            <a:ext cx="3596053" cy="2400366"/>
          </a:xfrm>
          <a:prstGeom prst="rect">
            <a:avLst/>
          </a:prstGeom>
        </p:spPr>
      </p:pic>
      <p:pic>
        <p:nvPicPr>
          <p:cNvPr id="9" name="Picture 8">
            <a:extLst>
              <a:ext uri="{FF2B5EF4-FFF2-40B4-BE49-F238E27FC236}">
                <a16:creationId xmlns:a16="http://schemas.microsoft.com/office/drawing/2014/main" id="{EFDE6B31-C546-D9E5-443B-3A5757A2F9D8}"/>
              </a:ext>
            </a:extLst>
          </p:cNvPr>
          <p:cNvPicPr>
            <a:picLocks noChangeAspect="1"/>
          </p:cNvPicPr>
          <p:nvPr/>
        </p:nvPicPr>
        <p:blipFill>
          <a:blip r:embed="rId4"/>
          <a:stretch>
            <a:fillRect/>
          </a:stretch>
        </p:blipFill>
        <p:spPr>
          <a:xfrm>
            <a:off x="6708758" y="4716380"/>
            <a:ext cx="4358797" cy="222045"/>
          </a:xfrm>
          <a:prstGeom prst="rect">
            <a:avLst/>
          </a:prstGeom>
        </p:spPr>
      </p:pic>
      <p:grpSp>
        <p:nvGrpSpPr>
          <p:cNvPr id="24" name="Group 23">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5" name="Freeform: Shape 24">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4CF41BA-F3F4-37B4-C702-C0245AAF32D0}"/>
              </a:ext>
            </a:extLst>
          </p:cNvPr>
          <p:cNvSpPr>
            <a:spLocks noGrp="1"/>
          </p:cNvSpPr>
          <p:nvPr>
            <p:ph type="title"/>
          </p:nvPr>
        </p:nvSpPr>
        <p:spPr>
          <a:xfrm>
            <a:off x="1014985" y="819015"/>
            <a:ext cx="5392454" cy="2754480"/>
          </a:xfrm>
        </p:spPr>
        <p:txBody>
          <a:bodyPr vert="horz" lIns="91440" tIns="45720" rIns="91440" bIns="45720" rtlCol="0" anchor="b">
            <a:normAutofit/>
          </a:bodyPr>
          <a:lstStyle/>
          <a:p>
            <a:pPr>
              <a:spcAft>
                <a:spcPts val="800"/>
              </a:spcAft>
            </a:pPr>
            <a:r>
              <a:rPr lang="en-US" sz="4800" b="1" i="1">
                <a:solidFill>
                  <a:schemeClr val="bg1"/>
                </a:solidFill>
                <a:effectLst/>
              </a:rPr>
              <a:t>Real‑Life Examples Illustrating My Leadership</a:t>
            </a:r>
            <a:br>
              <a:rPr lang="en-US" sz="4800">
                <a:solidFill>
                  <a:schemeClr val="bg1"/>
                </a:solidFill>
                <a:effectLst/>
              </a:rPr>
            </a:br>
            <a:endParaRPr lang="en-US" sz="4800">
              <a:solidFill>
                <a:schemeClr val="bg1"/>
              </a:solidFill>
            </a:endParaRPr>
          </a:p>
        </p:txBody>
      </p:sp>
      <p:sp>
        <p:nvSpPr>
          <p:cNvPr id="3" name="Content Placeholder 2">
            <a:extLst>
              <a:ext uri="{FF2B5EF4-FFF2-40B4-BE49-F238E27FC236}">
                <a16:creationId xmlns:a16="http://schemas.microsoft.com/office/drawing/2014/main" id="{38422EA7-47D2-6FAA-A3AD-4305CCD8B9E8}"/>
              </a:ext>
            </a:extLst>
          </p:cNvPr>
          <p:cNvSpPr>
            <a:spLocks noGrp="1"/>
          </p:cNvSpPr>
          <p:nvPr>
            <p:ph sz="half" idx="1"/>
          </p:nvPr>
        </p:nvSpPr>
        <p:spPr>
          <a:xfrm>
            <a:off x="1014985" y="3627219"/>
            <a:ext cx="5392454" cy="2411765"/>
          </a:xfrm>
        </p:spPr>
        <p:txBody>
          <a:bodyPr vert="horz" lIns="91440" tIns="45720" rIns="91440" bIns="45720" rtlCol="0" anchor="t">
            <a:normAutofit/>
          </a:bodyPr>
          <a:lstStyle/>
          <a:p>
            <a:r>
              <a:rPr lang="en-US" sz="1800" b="1" dirty="0">
                <a:solidFill>
                  <a:schemeClr val="bg1"/>
                </a:solidFill>
                <a:effectLst/>
              </a:rPr>
              <a:t>Unhappy Customer</a:t>
            </a:r>
          </a:p>
          <a:p>
            <a:endParaRPr lang="en-US" sz="1800" b="1" dirty="0">
              <a:solidFill>
                <a:schemeClr val="bg1"/>
              </a:solidFill>
            </a:endParaRPr>
          </a:p>
          <a:p>
            <a:pPr marL="0"/>
            <a:endParaRPr lang="en-US" sz="1800" b="1">
              <a:solidFill>
                <a:schemeClr val="bg1"/>
              </a:solidFill>
              <a:effectLst/>
            </a:endParaRPr>
          </a:p>
          <a:p>
            <a:r>
              <a:rPr lang="en-US" sz="1800" b="1" dirty="0">
                <a:solidFill>
                  <a:schemeClr val="bg1"/>
                </a:solidFill>
                <a:effectLst/>
              </a:rPr>
              <a:t>Poorly performing contractor</a:t>
            </a:r>
          </a:p>
          <a:p>
            <a:endParaRPr lang="en-US" sz="1800" b="1" dirty="0">
              <a:solidFill>
                <a:schemeClr val="bg1"/>
              </a:solidFill>
            </a:endParaRPr>
          </a:p>
          <a:p>
            <a:pPr marL="0"/>
            <a:endParaRPr lang="en-US" sz="1800" b="1">
              <a:solidFill>
                <a:schemeClr val="bg1"/>
              </a:solidFill>
            </a:endParaRPr>
          </a:p>
        </p:txBody>
      </p:sp>
      <p:sp>
        <p:nvSpPr>
          <p:cNvPr id="7" name="TextBox 6">
            <a:extLst>
              <a:ext uri="{FF2B5EF4-FFF2-40B4-BE49-F238E27FC236}">
                <a16:creationId xmlns:a16="http://schemas.microsoft.com/office/drawing/2014/main" id="{B95EFC73-567D-E3B5-13AF-F5201AB2F720}"/>
              </a:ext>
            </a:extLst>
          </p:cNvPr>
          <p:cNvSpPr txBox="1"/>
          <p:nvPr/>
        </p:nvSpPr>
        <p:spPr>
          <a:xfrm>
            <a:off x="7694802" y="3373440"/>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eople-equation.com/employees-complain-leadership-respons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930281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D6E14-1414-8754-26E3-E89CCAFD8B24}"/>
              </a:ext>
            </a:extLst>
          </p:cNvPr>
          <p:cNvSpPr>
            <a:spLocks noGrp="1"/>
          </p:cNvSpPr>
          <p:nvPr>
            <p:ph type="title"/>
          </p:nvPr>
        </p:nvSpPr>
        <p:spPr/>
        <p:txBody>
          <a:bodyPr>
            <a:normAutofit/>
          </a:bodyPr>
          <a:lstStyle/>
          <a:p>
            <a:pPr>
              <a:lnSpc>
                <a:spcPct val="107000"/>
              </a:lnSpc>
              <a:spcAft>
                <a:spcPts val="800"/>
              </a:spcAft>
            </a:pPr>
            <a:r>
              <a:rPr lang="en-GB" sz="3100" b="1" i="1" kern="0" dirty="0">
                <a:effectLst/>
                <a:latin typeface="Times New Roman" panose="02020603050405020304" pitchFamily="18" charset="0"/>
                <a:ea typeface="Times New Roman" panose="02020603050405020304" pitchFamily="18" charset="0"/>
                <a:cs typeface="Times New Roman" panose="02020603050405020304" pitchFamily="18" charset="0"/>
              </a:rPr>
              <a:t>Linking Back to Leadership Theory &amp; Sector Challenges</a:t>
            </a:r>
            <a:br>
              <a:rPr lang="en-GB" sz="40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graphicFrame>
        <p:nvGraphicFramePr>
          <p:cNvPr id="6" name="Content Placeholder 2">
            <a:extLst>
              <a:ext uri="{FF2B5EF4-FFF2-40B4-BE49-F238E27FC236}">
                <a16:creationId xmlns:a16="http://schemas.microsoft.com/office/drawing/2014/main" id="{98189A5A-EC28-B2BF-E94B-AC4777F58976}"/>
              </a:ext>
            </a:extLst>
          </p:cNvPr>
          <p:cNvGraphicFramePr>
            <a:graphicFrameLocks noGrp="1"/>
          </p:cNvGraphicFramePr>
          <p:nvPr>
            <p:ph sz="half" idx="1"/>
            <p:extLst>
              <p:ext uri="{D42A27DB-BD31-4B8C-83A1-F6EECF244321}">
                <p14:modId xmlns:p14="http://schemas.microsoft.com/office/powerpoint/2010/main" val="2216357916"/>
              </p:ext>
            </p:extLst>
          </p:nvPr>
        </p:nvGraphicFramePr>
        <p:xfrm>
          <a:off x="838200" y="1211580"/>
          <a:ext cx="7665720" cy="49653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33E1C295-F020-1630-35C0-C32011E9B3AB}"/>
              </a:ext>
            </a:extLst>
          </p:cNvPr>
          <p:cNvSpPr>
            <a:spLocks noGrp="1"/>
          </p:cNvSpPr>
          <p:nvPr>
            <p:ph sz="half" idx="2"/>
          </p:nvPr>
        </p:nvSpPr>
        <p:spPr>
          <a:xfrm>
            <a:off x="8161020" y="1825625"/>
            <a:ext cx="3192780" cy="4351338"/>
          </a:xfrm>
        </p:spPr>
        <p:txBody>
          <a:bodyPr>
            <a:normAutofit/>
          </a:bodyPr>
          <a:lstStyle/>
          <a:p>
            <a:pPr marL="342900" lvl="0" indent="-342900">
              <a:lnSpc>
                <a:spcPct val="107000"/>
              </a:lnSpc>
              <a:spcAft>
                <a:spcPts val="800"/>
              </a:spcAft>
              <a:buFont typeface="Symbol" panose="05050102010706020507" pitchFamily="18" charset="2"/>
              <a:buChar cha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Lastly, </a:t>
            </a: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Saleem, Dare and Sang (2022)</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show that excellent leadership needs clarity, adaptability, good communication, and honesty—all of which are traits I have and that the industry needs for the future.</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513888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9F7969-EC37-4BA2-BD34-4288D988B6C7}"/>
              </a:ext>
            </a:extLst>
          </p:cNvPr>
          <p:cNvSpPr>
            <a:spLocks noGrp="1"/>
          </p:cNvSpPr>
          <p:nvPr>
            <p:ph type="title"/>
          </p:nvPr>
        </p:nvSpPr>
        <p:spPr>
          <a:xfrm>
            <a:off x="992206" y="1608667"/>
            <a:ext cx="2823275" cy="4501127"/>
          </a:xfrm>
        </p:spPr>
        <p:txBody>
          <a:bodyPr anchor="t">
            <a:normAutofit/>
          </a:bodyPr>
          <a:lstStyle/>
          <a:p>
            <a:pPr algn="r"/>
            <a:r>
              <a:rPr lang="en-GB" sz="3200" b="1" i="1">
                <a:solidFill>
                  <a:srgbClr val="FFFFFF"/>
                </a:solidFill>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627D41A4-4991-5A6E-90BC-EAA7C4E24431}"/>
              </a:ext>
            </a:extLst>
          </p:cNvPr>
          <p:cNvSpPr>
            <a:spLocks noGrp="1"/>
          </p:cNvSpPr>
          <p:nvPr>
            <p:ph sz="half" idx="1"/>
          </p:nvPr>
        </p:nvSpPr>
        <p:spPr>
          <a:xfrm>
            <a:off x="4547698" y="1608667"/>
            <a:ext cx="3421958" cy="4501127"/>
          </a:xfrm>
        </p:spPr>
        <p:txBody>
          <a:bodyPr>
            <a:normAutofit/>
          </a:bodyPr>
          <a:lstStyle/>
          <a:p>
            <a:pPr>
              <a:lnSpc>
                <a:spcPct val="107000"/>
              </a:lnSpc>
              <a:spcAft>
                <a:spcPts val="800"/>
              </a:spcAft>
              <a:buNone/>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To sum up, my participative leadership style, which is enhanced by the ability to switch to more directive or transactional modes as necessary, is very much in line with both theory and actual leadership studies.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dirty="0"/>
          </a:p>
        </p:txBody>
      </p:sp>
      <p:sp>
        <p:nvSpPr>
          <p:cNvPr id="4" name="Content Placeholder 3">
            <a:extLst>
              <a:ext uri="{FF2B5EF4-FFF2-40B4-BE49-F238E27FC236}">
                <a16:creationId xmlns:a16="http://schemas.microsoft.com/office/drawing/2014/main" id="{E5151200-A6C7-E417-2720-0EFBD074FF80}"/>
              </a:ext>
            </a:extLst>
          </p:cNvPr>
          <p:cNvSpPr>
            <a:spLocks noGrp="1"/>
          </p:cNvSpPr>
          <p:nvPr>
            <p:ph sz="half" idx="2"/>
          </p:nvPr>
        </p:nvSpPr>
        <p:spPr>
          <a:xfrm>
            <a:off x="8289696" y="1608667"/>
            <a:ext cx="3421957" cy="4501127"/>
          </a:xfrm>
        </p:spPr>
        <p:txBody>
          <a:bodyPr>
            <a:normAutofit/>
          </a:bodyPr>
          <a:lstStyle/>
          <a:p>
            <a:pPr marL="0" lvl="0" indent="0">
              <a:lnSpc>
                <a:spcPct val="107000"/>
              </a:lnSpc>
              <a:spcAft>
                <a:spcPts val="800"/>
              </a:spcAft>
              <a:buNone/>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As  Development Manager at Metropolitan Property Management Services, I am sure that I can guide our team through these difficulties, provide high-quality residential retirement living services, and help the company's overall strategic goals.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124645432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FBB3-3732-4C9A-2C45-5340A4A07BA7}"/>
              </a:ext>
            </a:extLst>
          </p:cNvPr>
          <p:cNvSpPr>
            <a:spLocks noGrp="1"/>
          </p:cNvSpPr>
          <p:nvPr>
            <p:ph type="ctrTitle"/>
          </p:nvPr>
        </p:nvSpPr>
        <p:spPr>
          <a:xfrm>
            <a:off x="1593574" y="-239297"/>
            <a:ext cx="9144000" cy="696498"/>
          </a:xfrm>
        </p:spPr>
        <p:txBody>
          <a:bodyPr>
            <a:normAutofit/>
          </a:bodyPr>
          <a:lstStyle/>
          <a:p>
            <a:r>
              <a:rPr lang="en-GB" sz="3200" b="1" i="1" dirty="0">
                <a:latin typeface="Times New Roman" panose="02020603050405020304" pitchFamily="18" charset="0"/>
                <a:cs typeface="Times New Roman" panose="02020603050405020304" pitchFamily="18" charset="0"/>
              </a:rPr>
              <a:t>References </a:t>
            </a:r>
          </a:p>
        </p:txBody>
      </p:sp>
      <p:sp>
        <p:nvSpPr>
          <p:cNvPr id="3" name="Subtitle 2">
            <a:extLst>
              <a:ext uri="{FF2B5EF4-FFF2-40B4-BE49-F238E27FC236}">
                <a16:creationId xmlns:a16="http://schemas.microsoft.com/office/drawing/2014/main" id="{C886BCD0-5258-936A-113C-FC6675C12A80}"/>
              </a:ext>
            </a:extLst>
          </p:cNvPr>
          <p:cNvSpPr>
            <a:spLocks noGrp="1"/>
          </p:cNvSpPr>
          <p:nvPr>
            <p:ph type="subTitle" idx="1"/>
          </p:nvPr>
        </p:nvSpPr>
        <p:spPr>
          <a:xfrm>
            <a:off x="1593574" y="457201"/>
            <a:ext cx="9144000" cy="6400799"/>
          </a:xfrm>
        </p:spPr>
        <p:txBody>
          <a:bodyPr>
            <a:normAutofit fontScale="62500" lnSpcReduction="20000"/>
          </a:bodyPr>
          <a:lstStyle/>
          <a:p>
            <a:pPr algn="l"/>
            <a:r>
              <a:rPr lang="en-GB" sz="2600" dirty="0"/>
              <a:t>Bourne, P.E. (2022) ‘Ten simple rules for good leadership’, </a:t>
            </a:r>
            <a:r>
              <a:rPr lang="en-GB" sz="2600" i="1" dirty="0"/>
              <a:t>PLOS Computational Biology</a:t>
            </a:r>
            <a:r>
              <a:rPr lang="en-GB" sz="2600" dirty="0"/>
              <a:t>, 18(6), e1010133. doi:10.1371/journal.pcbi.1010133. Available at: </a:t>
            </a:r>
            <a:r>
              <a:rPr lang="en-GB" sz="2600" u="sng" dirty="0">
                <a:hlinkClick r:id="rId2"/>
              </a:rPr>
              <a:t>https://doi.org/10.1371/journal.pcbi.1010133</a:t>
            </a:r>
            <a:r>
              <a:rPr lang="en-GB" sz="2600" dirty="0"/>
              <a:t> (Accessed: 4 November 2025).</a:t>
            </a:r>
          </a:p>
          <a:p>
            <a:pPr algn="l"/>
            <a:r>
              <a:rPr lang="en-GB" sz="2600" dirty="0" err="1"/>
              <a:t>Hadziahmetovic</a:t>
            </a:r>
            <a:r>
              <a:rPr lang="en-GB" sz="2600" dirty="0"/>
              <a:t>, N. and Salihovic, N. (2022) ‘The role of transparent communication and leadership in employee engagement’, </a:t>
            </a:r>
            <a:r>
              <a:rPr lang="en-GB" sz="2600" i="1" dirty="0"/>
              <a:t>International Journal of Academic Research in Economics and Management Sciences</a:t>
            </a:r>
            <a:r>
              <a:rPr lang="en-GB" sz="2600" dirty="0"/>
              <a:t>, 11(2), pp. 356–367. doi:10.6007/IJAREMS/v11-i2/14067. Available at: </a:t>
            </a:r>
            <a:r>
              <a:rPr lang="en-GB" sz="2600" u="sng" dirty="0">
                <a:hlinkClick r:id="rId3"/>
              </a:rPr>
              <a:t>http://dx.doi.org/10.6007/IJAREMS/v11-i2/14067</a:t>
            </a:r>
            <a:r>
              <a:rPr lang="en-GB" sz="2600" dirty="0"/>
              <a:t> (Accessed: 4 November 2025).</a:t>
            </a:r>
          </a:p>
          <a:p>
            <a:pPr algn="l"/>
            <a:r>
              <a:rPr lang="en-GB" sz="2600" dirty="0" err="1"/>
              <a:t>Hadziahmetovic</a:t>
            </a:r>
            <a:r>
              <a:rPr lang="en-GB" sz="2600" dirty="0"/>
              <a:t>, N., Tandir, N. and </a:t>
            </a:r>
            <a:r>
              <a:rPr lang="en-GB" sz="2600" dirty="0" err="1"/>
              <a:t>Dzambić</a:t>
            </a:r>
            <a:r>
              <a:rPr lang="en-GB" sz="2600" dirty="0"/>
              <a:t>, A. (2023) ‘A research review of leadership styles’, </a:t>
            </a:r>
            <a:r>
              <a:rPr lang="en-GB" sz="2600" i="1" dirty="0"/>
              <a:t>International Journal of Academic Research in Economics and Management Sciences</a:t>
            </a:r>
            <a:r>
              <a:rPr lang="en-GB" sz="2600" dirty="0"/>
              <a:t>, 12(1), pp. 166–182. </a:t>
            </a:r>
            <a:r>
              <a:rPr lang="en-GB" sz="2600" dirty="0" err="1"/>
              <a:t>doi</a:t>
            </a:r>
            <a:r>
              <a:rPr lang="en-GB" sz="2600" dirty="0"/>
              <a:t>: 10.6007/IJAREMS/v12-i1/15799. Available at: </a:t>
            </a:r>
            <a:r>
              <a:rPr lang="en-GB" sz="2600" u="sng" dirty="0">
                <a:hlinkClick r:id="rId4"/>
              </a:rPr>
              <a:t>https://hrmars.com/papers_submitted/15799/a-research-review-of-leadership-styles.pdf</a:t>
            </a:r>
            <a:r>
              <a:rPr lang="en-GB" sz="2600" dirty="0"/>
              <a:t> (Accessed: 1 November 2025).</a:t>
            </a:r>
          </a:p>
          <a:p>
            <a:pPr algn="l"/>
            <a:r>
              <a:rPr lang="en-GB" sz="2600" dirty="0"/>
              <a:t>Hasim, M.A., </a:t>
            </a:r>
            <a:r>
              <a:rPr lang="en-GB" sz="2600" dirty="0" err="1"/>
              <a:t>Mahbob</a:t>
            </a:r>
            <a:r>
              <a:rPr lang="en-GB" sz="2600" dirty="0"/>
              <a:t>, N.N. and Che Musa, N. (2024) ‘The impact of leadership styles, flexible working arrangements, rewards, and organizational culture on employee job satisfaction: Evidence from selected commercial banks in Johor, Malaysia’, </a:t>
            </a:r>
            <a:r>
              <a:rPr lang="en-GB" sz="2600" i="1" dirty="0"/>
              <a:t>International Journal of Academic Research in Accounting, Finance and Management Sciences</a:t>
            </a:r>
            <a:r>
              <a:rPr lang="en-GB" sz="2600" dirty="0"/>
              <a:t>, 14(4), pp. 1426–1440. doi:10.6007/IJARAFMS/v14-i4/24345. Available at: </a:t>
            </a:r>
            <a:r>
              <a:rPr lang="en-GB" sz="2600" u="sng" dirty="0">
                <a:hlinkClick r:id="rId5"/>
              </a:rPr>
              <a:t>https://www.researchgate.net/publication/387526531_The_Impact_of_Leadership_Styles_Flexible_Working_Arrangements_Rewards_and_Organizational_Culture_on_Employee_Job_Satisfaction_Evidence_from_Selected_Commercial_Banks_in_Johor_Malaysia</a:t>
            </a:r>
            <a:r>
              <a:rPr lang="en-GB" sz="2600" dirty="0"/>
              <a:t> (Accessed: 1 November 2025).</a:t>
            </a:r>
          </a:p>
          <a:p>
            <a:pPr algn="l"/>
            <a:r>
              <a:rPr lang="en-GB" sz="2600" dirty="0"/>
              <a:t>Hersey, P. and Blanchard, K.H. (1982) </a:t>
            </a:r>
            <a:r>
              <a:rPr lang="en-GB" sz="2600" i="1" dirty="0"/>
              <a:t>Management of Organizational </a:t>
            </a:r>
            <a:r>
              <a:rPr lang="en-GB" sz="2600" i="1" dirty="0" err="1"/>
              <a:t>Behavior</a:t>
            </a:r>
            <a:r>
              <a:rPr lang="en-GB" sz="2600" i="1" dirty="0"/>
              <a:t>: Utilizing Human Resources</a:t>
            </a:r>
            <a:r>
              <a:rPr lang="en-GB" sz="2600" dirty="0"/>
              <a:t>. 4th </a:t>
            </a:r>
            <a:r>
              <a:rPr lang="en-GB" sz="2600" dirty="0" err="1"/>
              <a:t>edn</a:t>
            </a:r>
            <a:r>
              <a:rPr lang="en-GB" sz="2600" dirty="0"/>
              <a:t>. Englewood Cliffs, NJ: Prentice Hall.</a:t>
            </a:r>
          </a:p>
          <a:p>
            <a:pPr algn="l"/>
            <a:r>
              <a:rPr lang="en-GB" sz="2600" dirty="0"/>
              <a:t>The Housing Forum (2023) </a:t>
            </a:r>
            <a:r>
              <a:rPr lang="en-GB" sz="2600" i="1" dirty="0"/>
              <a:t>The Housing Forum’s 2023 overview</a:t>
            </a:r>
            <a:r>
              <a:rPr lang="en-GB" sz="2600" dirty="0"/>
              <a:t>. [online] Available at: </a:t>
            </a:r>
            <a:r>
              <a:rPr lang="en-GB" sz="2600" u="sng" dirty="0">
                <a:hlinkClick r:id="rId6"/>
              </a:rPr>
              <a:t>https://housingforum.org.uk/the-housing-forums-2023-overview/</a:t>
            </a:r>
            <a:r>
              <a:rPr lang="en-GB" sz="2600" dirty="0"/>
              <a:t> (Accessed: 30 October 2025).</a:t>
            </a:r>
          </a:p>
          <a:p>
            <a:pPr algn="l"/>
            <a:r>
              <a:rPr lang="en-GB" sz="2600" dirty="0"/>
              <a:t>Saleem, A., Dare, P.S. and Sang, G. (2022) ‘Leadership styles and the process of organizational change during the pandemic’, </a:t>
            </a:r>
            <a:r>
              <a:rPr lang="en-GB" sz="2600" i="1" dirty="0"/>
              <a:t>Frontiers in Psychology</a:t>
            </a:r>
            <a:r>
              <a:rPr lang="en-GB" sz="2600" dirty="0"/>
              <a:t>, 13, article 920495. doi:10.3389/fpsyg.2022.920495. Available at: </a:t>
            </a:r>
            <a:r>
              <a:rPr lang="en-GB" sz="2600" u="sng" dirty="0">
                <a:hlinkClick r:id="rId7"/>
              </a:rPr>
              <a:t>https://www.frontiersin.org/articles/10.3389/fpsyg.2022.920495/full</a:t>
            </a:r>
            <a:r>
              <a:rPr lang="en-GB" sz="2600" dirty="0"/>
              <a:t> (Accessed: 29 October 2025).</a:t>
            </a:r>
          </a:p>
          <a:p>
            <a:pPr algn="l"/>
            <a:r>
              <a:rPr lang="en-GB" dirty="0"/>
              <a:t> </a:t>
            </a:r>
          </a:p>
          <a:p>
            <a:pPr marL="342900" lvl="0" indent="-342900" algn="l">
              <a:lnSpc>
                <a:spcPct val="107000"/>
              </a:lnSpc>
              <a:spcAft>
                <a:spcPts val="800"/>
              </a:spcAft>
              <a:buFont typeface="Aptos" panose="020B0004020202020204" pitchFamily="34" charset="0"/>
              <a:buChar char="-"/>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l">
              <a:lnSpc>
                <a:spcPct val="107000"/>
              </a:lnSpc>
              <a:spcAft>
                <a:spcPts val="800"/>
              </a:spcAft>
              <a:buFont typeface="Aptos" panose="020B0004020202020204" pitchFamily="34" charset="0"/>
              <a:buChar char="-"/>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gn="l">
              <a:lnSpc>
                <a:spcPct val="107000"/>
              </a:lnSpc>
              <a:spcAft>
                <a:spcPts val="800"/>
              </a:spcAft>
              <a:buFont typeface="Aptos" panose="020B0004020202020204" pitchFamily="34" charset="0"/>
              <a:buChar char="-"/>
            </a:pPr>
            <a:endParaRPr lang="en-GB"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l">
              <a:lnSpc>
                <a:spcPct val="107000"/>
              </a:lnSpc>
              <a:spcAft>
                <a:spcPts val="800"/>
              </a:spcAft>
              <a:buFont typeface="Aptos" panose="020B0004020202020204" pitchFamily="34" charset="0"/>
              <a:buChar char="-"/>
            </a:pPr>
            <a:endParaRPr lang="en-GB"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l">
              <a:lnSpc>
                <a:spcPct val="107000"/>
              </a:lnSpc>
              <a:spcAft>
                <a:spcPts val="800"/>
              </a:spcAft>
              <a:buFont typeface="Aptos" panose="020B0004020202020204" pitchFamily="34" charset="0"/>
              <a:buChar char="-"/>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l">
              <a:lnSpc>
                <a:spcPct val="107000"/>
              </a:lnSpc>
              <a:spcAft>
                <a:spcPts val="800"/>
              </a:spcAft>
              <a:buFont typeface="Aptos" panose="020B0004020202020204" pitchFamily="34" charset="0"/>
              <a:buChar char="-"/>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l">
              <a:lnSpc>
                <a:spcPct val="107000"/>
              </a:lnSpc>
              <a:spcAft>
                <a:spcPts val="800"/>
              </a:spcAft>
              <a:buFont typeface="Aptos" panose="020B0004020202020204" pitchFamily="34" charset="0"/>
              <a:buChar char="-"/>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l">
              <a:lnSpc>
                <a:spcPct val="107000"/>
              </a:lnSpc>
              <a:spcAft>
                <a:spcPts val="800"/>
              </a:spcAft>
              <a:buFont typeface="Aptos" panose="020B0004020202020204" pitchFamily="34" charset="0"/>
              <a:buChar char="-"/>
            </a:pP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335887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105</TotalTime>
  <Words>1294</Words>
  <Application>Microsoft Office PowerPoint</Application>
  <PresentationFormat>Widescreen</PresentationFormat>
  <Paragraphs>64</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Symbol</vt:lpstr>
      <vt:lpstr>Times New Roman</vt:lpstr>
      <vt:lpstr>Office Theme</vt:lpstr>
      <vt:lpstr>Leading the Way to Success in Property Management  Violeta Alina Moros 2219608</vt:lpstr>
      <vt:lpstr>I confirm that this is entirely my own work and no one else has assisted me or written the assignment for me.  I confirm that I have not presented any AI generated written materials as my own work.  I confirm that I have copies of my drafts, notes, and other resources I used, which I may be asked to provide in evidence.    </vt:lpstr>
      <vt:lpstr>    Leadership Theory and Models: Comprehending My Approach   Hasim, Mahbob and Che Musa (2024) found that this method is in accordance with studies that demonstrate that employees are happier and do better at work when they are involved and given clear instructions.   Situational Leadership Theory (Hersey &amp; Blanchard, 1982) says that good leaders change their manner (delegating, supporting, coaching, directing) based on how mature the team is and how hard the task is.   Transformational vs. Transactional Leadership: Transformational leadership focusses on vision, empowerment, and transformation, whereas transactional leadership focusses on rules, monitoring, and incentives and punishments (Hadziahmetovic, Tandir &amp; Dzambić, 2023).   Hadziahmetovic and Salihovic (2022) highlight that this combination fits with recent research on leadership that stresses being flexible and aware of the situation is the key.  </vt:lpstr>
      <vt:lpstr>  Problems Our Organisation and Sector Face </vt:lpstr>
      <vt:lpstr>Problems Our Organisation and Sector Face </vt:lpstr>
      <vt:lpstr>Why My Participative‑Plus Leadership Style Works for These Challenges </vt:lpstr>
      <vt:lpstr>Real‑Life Examples Illustrating My Leadership </vt:lpstr>
      <vt:lpstr>Linking Back to Leadership Theory &amp; Sector Challenges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alina moros</dc:creator>
  <cp:lastModifiedBy>alina moros</cp:lastModifiedBy>
  <cp:revision>1</cp:revision>
  <dcterms:created xsi:type="dcterms:W3CDTF">2025-11-06T22:22:12Z</dcterms:created>
  <dcterms:modified xsi:type="dcterms:W3CDTF">2025-11-07T13:30:56Z</dcterms:modified>
</cp:coreProperties>
</file>